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7" r:id="rId2"/>
    <p:sldId id="256" r:id="rId3"/>
    <p:sldId id="279" r:id="rId4"/>
    <p:sldId id="280" r:id="rId5"/>
    <p:sldId id="277" r:id="rId6"/>
    <p:sldId id="281" r:id="rId7"/>
    <p:sldId id="278" r:id="rId8"/>
    <p:sldId id="283" r:id="rId9"/>
    <p:sldId id="284" r:id="rId10"/>
    <p:sldId id="282" r:id="rId11"/>
    <p:sldId id="285" r:id="rId12"/>
    <p:sldId id="286" r:id="rId13"/>
    <p:sldId id="288" r:id="rId14"/>
    <p:sldId id="287" r:id="rId15"/>
    <p:sldId id="28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92DF3D-7B10-462F-ACA0-DC1A3C627F1C}" type="doc">
      <dgm:prSet loTypeId="urn:microsoft.com/office/officeart/2005/8/layout/orgChart1" loCatId="hierarchy" qsTypeId="urn:microsoft.com/office/officeart/2005/8/quickstyle/simple3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317C71A5-BA3B-4A37-95DC-E708F4CBA199}">
      <dgm:prSet phldrT="[Text]"/>
      <dgm:spPr/>
      <dgm:t>
        <a:bodyPr/>
        <a:lstStyle/>
        <a:p>
          <a:r>
            <a:rPr lang="en-US" dirty="0"/>
            <a:t>Data structure types</a:t>
          </a:r>
        </a:p>
      </dgm:t>
    </dgm:pt>
    <dgm:pt modelId="{E2199D7A-88F9-48F4-8CB6-5843CDFDF116}" type="parTrans" cxnId="{F852ABF6-19C1-488E-A7B4-DD6390020E28}">
      <dgm:prSet/>
      <dgm:spPr/>
      <dgm:t>
        <a:bodyPr/>
        <a:lstStyle/>
        <a:p>
          <a:endParaRPr lang="en-US"/>
        </a:p>
      </dgm:t>
    </dgm:pt>
    <dgm:pt modelId="{DB2336FD-5893-40C1-BEFB-A0215A49D6DC}" type="sibTrans" cxnId="{F852ABF6-19C1-488E-A7B4-DD6390020E28}">
      <dgm:prSet/>
      <dgm:spPr/>
      <dgm:t>
        <a:bodyPr/>
        <a:lstStyle/>
        <a:p>
          <a:endParaRPr lang="en-US"/>
        </a:p>
      </dgm:t>
    </dgm:pt>
    <dgm:pt modelId="{75294D9E-3874-4B86-8898-0B474BC4C78E}">
      <dgm:prSet phldrT="[Text]"/>
      <dgm:spPr/>
      <dgm:t>
        <a:bodyPr/>
        <a:lstStyle/>
        <a:p>
          <a:r>
            <a:rPr lang="en-US" dirty="0"/>
            <a:t>Primitive data structures</a:t>
          </a:r>
        </a:p>
      </dgm:t>
    </dgm:pt>
    <dgm:pt modelId="{0579F44F-09F0-4CC7-895E-B62823BF136B}" type="parTrans" cxnId="{4596C7CF-9815-45DC-9275-3573565ED1BF}">
      <dgm:prSet/>
      <dgm:spPr/>
      <dgm:t>
        <a:bodyPr/>
        <a:lstStyle/>
        <a:p>
          <a:endParaRPr lang="en-US"/>
        </a:p>
      </dgm:t>
    </dgm:pt>
    <dgm:pt modelId="{3AC7283E-B202-4601-8D73-364CB5BE96CD}" type="sibTrans" cxnId="{4596C7CF-9815-45DC-9275-3573565ED1BF}">
      <dgm:prSet/>
      <dgm:spPr/>
      <dgm:t>
        <a:bodyPr/>
        <a:lstStyle/>
        <a:p>
          <a:endParaRPr lang="en-US"/>
        </a:p>
      </dgm:t>
    </dgm:pt>
    <dgm:pt modelId="{7DD5E629-B544-4B23-962A-F1537BF86753}">
      <dgm:prSet phldrT="[Text]"/>
      <dgm:spPr/>
      <dgm:t>
        <a:bodyPr/>
        <a:lstStyle/>
        <a:p>
          <a:r>
            <a:rPr lang="en-US" dirty="0"/>
            <a:t>Integer</a:t>
          </a:r>
        </a:p>
      </dgm:t>
    </dgm:pt>
    <dgm:pt modelId="{993201D4-97AB-4582-8787-CB6E577B65CC}" type="parTrans" cxnId="{E7FC7136-F0FF-481E-9B4D-A51B54CDBB48}">
      <dgm:prSet/>
      <dgm:spPr/>
      <dgm:t>
        <a:bodyPr/>
        <a:lstStyle/>
        <a:p>
          <a:endParaRPr lang="en-US"/>
        </a:p>
      </dgm:t>
    </dgm:pt>
    <dgm:pt modelId="{1C9C8BBA-3AB3-4728-9705-BBDD870D9465}" type="sibTrans" cxnId="{E7FC7136-F0FF-481E-9B4D-A51B54CDBB48}">
      <dgm:prSet/>
      <dgm:spPr/>
      <dgm:t>
        <a:bodyPr/>
        <a:lstStyle/>
        <a:p>
          <a:endParaRPr lang="en-US"/>
        </a:p>
      </dgm:t>
    </dgm:pt>
    <dgm:pt modelId="{9AE250A7-965E-49DB-8D2B-3F48FB7D24B3}">
      <dgm:prSet phldrT="[Text]"/>
      <dgm:spPr/>
      <dgm:t>
        <a:bodyPr/>
        <a:lstStyle/>
        <a:p>
          <a:r>
            <a:rPr lang="en-US" dirty="0"/>
            <a:t>Real</a:t>
          </a:r>
        </a:p>
      </dgm:t>
    </dgm:pt>
    <dgm:pt modelId="{A8E0E11B-8FE4-4DEF-A9CC-8A83F5602081}" type="parTrans" cxnId="{79DD2320-762C-4888-AF57-52621DC3F8D0}">
      <dgm:prSet/>
      <dgm:spPr/>
      <dgm:t>
        <a:bodyPr/>
        <a:lstStyle/>
        <a:p>
          <a:endParaRPr lang="en-US"/>
        </a:p>
      </dgm:t>
    </dgm:pt>
    <dgm:pt modelId="{E99B72E0-14F6-4C71-86F2-0B480F3F6134}" type="sibTrans" cxnId="{79DD2320-762C-4888-AF57-52621DC3F8D0}">
      <dgm:prSet/>
      <dgm:spPr/>
      <dgm:t>
        <a:bodyPr/>
        <a:lstStyle/>
        <a:p>
          <a:endParaRPr lang="en-US"/>
        </a:p>
      </dgm:t>
    </dgm:pt>
    <dgm:pt modelId="{77917722-BF73-44B7-8A0E-E44B80358DCA}">
      <dgm:prSet phldrT="[Text]"/>
      <dgm:spPr/>
      <dgm:t>
        <a:bodyPr/>
        <a:lstStyle/>
        <a:p>
          <a:r>
            <a:rPr lang="en-US" dirty="0"/>
            <a:t>Derived data structures</a:t>
          </a:r>
        </a:p>
      </dgm:t>
    </dgm:pt>
    <dgm:pt modelId="{87E78356-424C-4002-A0DD-4A9A171A8663}" type="parTrans" cxnId="{C6356BB5-3200-4837-9853-32D123981498}">
      <dgm:prSet/>
      <dgm:spPr/>
      <dgm:t>
        <a:bodyPr/>
        <a:lstStyle/>
        <a:p>
          <a:endParaRPr lang="en-US"/>
        </a:p>
      </dgm:t>
    </dgm:pt>
    <dgm:pt modelId="{FB6E94C2-67D4-4FF4-8EE5-6D981D424CCB}" type="sibTrans" cxnId="{C6356BB5-3200-4837-9853-32D123981498}">
      <dgm:prSet/>
      <dgm:spPr/>
      <dgm:t>
        <a:bodyPr/>
        <a:lstStyle/>
        <a:p>
          <a:endParaRPr lang="en-US"/>
        </a:p>
      </dgm:t>
    </dgm:pt>
    <dgm:pt modelId="{C1E2567E-F52C-48A5-B74C-26BEF688D718}">
      <dgm:prSet phldrT="[Text]"/>
      <dgm:spPr/>
      <dgm:t>
        <a:bodyPr/>
        <a:lstStyle/>
        <a:p>
          <a:r>
            <a:rPr lang="en-US" dirty="0"/>
            <a:t>Character</a:t>
          </a:r>
        </a:p>
      </dgm:t>
    </dgm:pt>
    <dgm:pt modelId="{8AC2F5C5-922A-46AC-9F67-D004EB1B5E69}" type="parTrans" cxnId="{9EE1C00B-7F57-44E6-96A0-157CD4BFA5EB}">
      <dgm:prSet/>
      <dgm:spPr/>
      <dgm:t>
        <a:bodyPr/>
        <a:lstStyle/>
        <a:p>
          <a:endParaRPr lang="en-US"/>
        </a:p>
      </dgm:t>
    </dgm:pt>
    <dgm:pt modelId="{51D9436D-9D22-44FC-94FD-1203D321986C}" type="sibTrans" cxnId="{9EE1C00B-7F57-44E6-96A0-157CD4BFA5EB}">
      <dgm:prSet/>
      <dgm:spPr/>
      <dgm:t>
        <a:bodyPr/>
        <a:lstStyle/>
        <a:p>
          <a:endParaRPr lang="en-US"/>
        </a:p>
      </dgm:t>
    </dgm:pt>
    <dgm:pt modelId="{3F30ACE9-C374-42D3-8F81-D7D0349A6CB0}">
      <dgm:prSet phldrT="[Text]"/>
      <dgm:spPr/>
      <dgm:t>
        <a:bodyPr/>
        <a:lstStyle/>
        <a:p>
          <a:r>
            <a:rPr lang="en-US" dirty="0"/>
            <a:t>Boolean</a:t>
          </a:r>
        </a:p>
      </dgm:t>
    </dgm:pt>
    <dgm:pt modelId="{CD2FD425-42B1-47C0-8305-F75E4047DE6A}" type="parTrans" cxnId="{D259F32C-2FB4-4458-AD55-58F21384F994}">
      <dgm:prSet/>
      <dgm:spPr/>
      <dgm:t>
        <a:bodyPr/>
        <a:lstStyle/>
        <a:p>
          <a:endParaRPr lang="en-US"/>
        </a:p>
      </dgm:t>
    </dgm:pt>
    <dgm:pt modelId="{B7181342-5BC3-4B55-992C-A93BB2EC8776}" type="sibTrans" cxnId="{D259F32C-2FB4-4458-AD55-58F21384F994}">
      <dgm:prSet/>
      <dgm:spPr/>
      <dgm:t>
        <a:bodyPr/>
        <a:lstStyle/>
        <a:p>
          <a:endParaRPr lang="en-US"/>
        </a:p>
      </dgm:t>
    </dgm:pt>
    <dgm:pt modelId="{921D8B55-D4BC-4488-8DE0-938E6AA1DF0F}">
      <dgm:prSet phldrT="[Text]"/>
      <dgm:spPr/>
      <dgm:t>
        <a:bodyPr/>
        <a:lstStyle/>
        <a:p>
          <a:r>
            <a:rPr lang="en-US" dirty="0"/>
            <a:t>Linear Data structures</a:t>
          </a:r>
        </a:p>
      </dgm:t>
    </dgm:pt>
    <dgm:pt modelId="{00CF1EE7-1400-4A6A-A2D6-FF63383FE61C}" type="parTrans" cxnId="{47B3FE57-4D49-4B1D-9D87-897A24BF9EF8}">
      <dgm:prSet/>
      <dgm:spPr/>
      <dgm:t>
        <a:bodyPr/>
        <a:lstStyle/>
        <a:p>
          <a:endParaRPr lang="en-US"/>
        </a:p>
      </dgm:t>
    </dgm:pt>
    <dgm:pt modelId="{4F6DD840-8A8F-46D2-A510-BAD4770CF526}" type="sibTrans" cxnId="{47B3FE57-4D49-4B1D-9D87-897A24BF9EF8}">
      <dgm:prSet/>
      <dgm:spPr/>
      <dgm:t>
        <a:bodyPr/>
        <a:lstStyle/>
        <a:p>
          <a:endParaRPr lang="en-US"/>
        </a:p>
      </dgm:t>
    </dgm:pt>
    <dgm:pt modelId="{EAE612D7-754E-47E0-8420-F0501EBE250D}">
      <dgm:prSet phldrT="[Text]"/>
      <dgm:spPr/>
      <dgm:t>
        <a:bodyPr/>
        <a:lstStyle/>
        <a:p>
          <a:r>
            <a:rPr lang="en-US" dirty="0"/>
            <a:t>Non-linear data structures</a:t>
          </a:r>
        </a:p>
      </dgm:t>
    </dgm:pt>
    <dgm:pt modelId="{F53063AB-C0D8-417B-BE8E-8CBC1A344074}" type="parTrans" cxnId="{1A2BDC14-4846-4F5D-B5A7-126D828C2C75}">
      <dgm:prSet/>
      <dgm:spPr/>
      <dgm:t>
        <a:bodyPr/>
        <a:lstStyle/>
        <a:p>
          <a:endParaRPr lang="en-US"/>
        </a:p>
      </dgm:t>
    </dgm:pt>
    <dgm:pt modelId="{5AA4CA09-68E7-416B-9904-5CA696EE5814}" type="sibTrans" cxnId="{1A2BDC14-4846-4F5D-B5A7-126D828C2C75}">
      <dgm:prSet/>
      <dgm:spPr/>
      <dgm:t>
        <a:bodyPr/>
        <a:lstStyle/>
        <a:p>
          <a:endParaRPr lang="en-US"/>
        </a:p>
      </dgm:t>
    </dgm:pt>
    <dgm:pt modelId="{69836F0A-E760-476A-AB79-3D067DC5FB93}">
      <dgm:prSet phldrT="[Text]"/>
      <dgm:spPr/>
      <dgm:t>
        <a:bodyPr/>
        <a:lstStyle/>
        <a:p>
          <a:r>
            <a:rPr lang="en-US" dirty="0"/>
            <a:t>Arrays</a:t>
          </a:r>
        </a:p>
      </dgm:t>
    </dgm:pt>
    <dgm:pt modelId="{EDA6C790-00A0-4455-A7C1-83DC77CBEC4C}" type="parTrans" cxnId="{1C5033DB-EB69-4F04-BD2A-E4170239E5F4}">
      <dgm:prSet/>
      <dgm:spPr/>
      <dgm:t>
        <a:bodyPr/>
        <a:lstStyle/>
        <a:p>
          <a:endParaRPr lang="en-US"/>
        </a:p>
      </dgm:t>
    </dgm:pt>
    <dgm:pt modelId="{47B55055-138E-40AF-BCE5-F042F2F1BC6F}" type="sibTrans" cxnId="{1C5033DB-EB69-4F04-BD2A-E4170239E5F4}">
      <dgm:prSet/>
      <dgm:spPr/>
      <dgm:t>
        <a:bodyPr/>
        <a:lstStyle/>
        <a:p>
          <a:endParaRPr lang="en-US"/>
        </a:p>
      </dgm:t>
    </dgm:pt>
    <dgm:pt modelId="{B5DAE0A6-8146-4DA4-8A47-72521E6037BA}">
      <dgm:prSet phldrT="[Text]"/>
      <dgm:spPr/>
      <dgm:t>
        <a:bodyPr/>
        <a:lstStyle/>
        <a:p>
          <a:r>
            <a:rPr lang="en-US" dirty="0"/>
            <a:t>Stacks</a:t>
          </a:r>
        </a:p>
      </dgm:t>
    </dgm:pt>
    <dgm:pt modelId="{15688068-4D3F-482C-8689-CACFCB63730E}" type="parTrans" cxnId="{EC11CAD9-E464-43FF-9C1D-2526771EF42E}">
      <dgm:prSet/>
      <dgm:spPr/>
      <dgm:t>
        <a:bodyPr/>
        <a:lstStyle/>
        <a:p>
          <a:endParaRPr lang="en-US"/>
        </a:p>
      </dgm:t>
    </dgm:pt>
    <dgm:pt modelId="{AF5BADBE-07AB-44DD-A36F-9B7A1E8A5A7D}" type="sibTrans" cxnId="{EC11CAD9-E464-43FF-9C1D-2526771EF42E}">
      <dgm:prSet/>
      <dgm:spPr/>
      <dgm:t>
        <a:bodyPr/>
        <a:lstStyle/>
        <a:p>
          <a:endParaRPr lang="en-US"/>
        </a:p>
      </dgm:t>
    </dgm:pt>
    <dgm:pt modelId="{FBF3D1DF-1715-41FB-A6D6-50BE6026F4E2}">
      <dgm:prSet phldrT="[Text]"/>
      <dgm:spPr/>
      <dgm:t>
        <a:bodyPr/>
        <a:lstStyle/>
        <a:p>
          <a:r>
            <a:rPr lang="en-US" dirty="0"/>
            <a:t>Linked Lists</a:t>
          </a:r>
        </a:p>
      </dgm:t>
    </dgm:pt>
    <dgm:pt modelId="{0C21D92D-BECF-4F60-AA24-AE0E74F9C664}" type="parTrans" cxnId="{772209B6-9F1D-479B-AA92-8EED5CD7353D}">
      <dgm:prSet/>
      <dgm:spPr/>
      <dgm:t>
        <a:bodyPr/>
        <a:lstStyle/>
        <a:p>
          <a:endParaRPr lang="en-US"/>
        </a:p>
      </dgm:t>
    </dgm:pt>
    <dgm:pt modelId="{8EC4E3D7-4CE2-47A8-BBD4-6D8716A798F4}" type="sibTrans" cxnId="{772209B6-9F1D-479B-AA92-8EED5CD7353D}">
      <dgm:prSet/>
      <dgm:spPr/>
      <dgm:t>
        <a:bodyPr/>
        <a:lstStyle/>
        <a:p>
          <a:endParaRPr lang="en-US"/>
        </a:p>
      </dgm:t>
    </dgm:pt>
    <dgm:pt modelId="{54B4248B-9366-4569-BA78-14D5499A578F}">
      <dgm:prSet phldrT="[Text]"/>
      <dgm:spPr/>
      <dgm:t>
        <a:bodyPr/>
        <a:lstStyle/>
        <a:p>
          <a:r>
            <a:rPr lang="en-US" dirty="0"/>
            <a:t>Queues</a:t>
          </a:r>
        </a:p>
      </dgm:t>
    </dgm:pt>
    <dgm:pt modelId="{EB22CD4E-70F5-4E12-ADE4-43EED3C937E0}" type="parTrans" cxnId="{39A38330-9D73-494F-B0E0-A66F76271367}">
      <dgm:prSet/>
      <dgm:spPr/>
      <dgm:t>
        <a:bodyPr/>
        <a:lstStyle/>
        <a:p>
          <a:endParaRPr lang="en-US"/>
        </a:p>
      </dgm:t>
    </dgm:pt>
    <dgm:pt modelId="{A3AF06AB-6BD5-4389-BF8A-BDA494235D2A}" type="sibTrans" cxnId="{39A38330-9D73-494F-B0E0-A66F76271367}">
      <dgm:prSet/>
      <dgm:spPr/>
      <dgm:t>
        <a:bodyPr/>
        <a:lstStyle/>
        <a:p>
          <a:endParaRPr lang="en-US"/>
        </a:p>
      </dgm:t>
    </dgm:pt>
    <dgm:pt modelId="{2428EE38-9075-4C87-AC36-62DD281FD510}">
      <dgm:prSet phldrT="[Text]"/>
      <dgm:spPr/>
      <dgm:t>
        <a:bodyPr/>
        <a:lstStyle/>
        <a:p>
          <a:r>
            <a:rPr lang="en-US" dirty="0"/>
            <a:t>Tree</a:t>
          </a:r>
        </a:p>
      </dgm:t>
    </dgm:pt>
    <dgm:pt modelId="{1B908485-DAB9-4DD0-8C3D-34E8E4A622AC}" type="parTrans" cxnId="{35F8CC8C-43D7-4F9C-ADC2-F35F2B90E943}">
      <dgm:prSet/>
      <dgm:spPr/>
      <dgm:t>
        <a:bodyPr/>
        <a:lstStyle/>
        <a:p>
          <a:endParaRPr lang="en-US"/>
        </a:p>
      </dgm:t>
    </dgm:pt>
    <dgm:pt modelId="{7F43AB43-55E6-4762-8360-CB229B0D06BB}" type="sibTrans" cxnId="{35F8CC8C-43D7-4F9C-ADC2-F35F2B90E943}">
      <dgm:prSet/>
      <dgm:spPr/>
      <dgm:t>
        <a:bodyPr/>
        <a:lstStyle/>
        <a:p>
          <a:endParaRPr lang="en-US"/>
        </a:p>
      </dgm:t>
    </dgm:pt>
    <dgm:pt modelId="{DE29AA6E-C06E-44E0-ABDF-F6AF96B50006}">
      <dgm:prSet phldrT="[Text]"/>
      <dgm:spPr/>
      <dgm:t>
        <a:bodyPr/>
        <a:lstStyle/>
        <a:p>
          <a:r>
            <a:rPr lang="en-US" dirty="0"/>
            <a:t>Graph</a:t>
          </a:r>
        </a:p>
      </dgm:t>
    </dgm:pt>
    <dgm:pt modelId="{92FA390E-0A96-47E4-8961-AB5744F936BA}" type="parTrans" cxnId="{70A4F493-D9A0-4E78-A9F2-40AED36A991A}">
      <dgm:prSet/>
      <dgm:spPr/>
      <dgm:t>
        <a:bodyPr/>
        <a:lstStyle/>
        <a:p>
          <a:endParaRPr lang="en-US"/>
        </a:p>
      </dgm:t>
    </dgm:pt>
    <dgm:pt modelId="{BDCA591C-5A25-4B69-949A-BFD37DB9E1AD}" type="sibTrans" cxnId="{70A4F493-D9A0-4E78-A9F2-40AED36A991A}">
      <dgm:prSet/>
      <dgm:spPr/>
      <dgm:t>
        <a:bodyPr/>
        <a:lstStyle/>
        <a:p>
          <a:endParaRPr lang="en-US"/>
        </a:p>
      </dgm:t>
    </dgm:pt>
    <dgm:pt modelId="{CE5A1EDC-A120-447C-8DBC-D4FF9E461BBC}">
      <dgm:prSet phldrT="[Text]"/>
      <dgm:spPr/>
      <dgm:t>
        <a:bodyPr/>
        <a:lstStyle/>
        <a:p>
          <a:r>
            <a:rPr lang="en-US" dirty="0"/>
            <a:t>Hash Tables</a:t>
          </a:r>
        </a:p>
      </dgm:t>
    </dgm:pt>
    <dgm:pt modelId="{BC21429B-26FE-47E9-89A3-D1A4C1868495}" type="parTrans" cxnId="{ABBBB94A-1E6A-4885-9F2E-00293893ABFC}">
      <dgm:prSet/>
      <dgm:spPr/>
      <dgm:t>
        <a:bodyPr/>
        <a:lstStyle/>
        <a:p>
          <a:endParaRPr lang="en-US"/>
        </a:p>
      </dgm:t>
    </dgm:pt>
    <dgm:pt modelId="{E33911F9-5C7F-4101-B247-1E8DDD9C5FFA}" type="sibTrans" cxnId="{ABBBB94A-1E6A-4885-9F2E-00293893ABFC}">
      <dgm:prSet/>
      <dgm:spPr/>
      <dgm:t>
        <a:bodyPr/>
        <a:lstStyle/>
        <a:p>
          <a:endParaRPr lang="en-US"/>
        </a:p>
      </dgm:t>
    </dgm:pt>
    <dgm:pt modelId="{08A801B2-C6F6-427A-8701-1AC3EA8CAD3C}" type="pres">
      <dgm:prSet presAssocID="{8892DF3D-7B10-462F-ACA0-DC1A3C627F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08DAB7A-D15F-40A5-954E-4504BEB37A66}" type="pres">
      <dgm:prSet presAssocID="{317C71A5-BA3B-4A37-95DC-E708F4CBA199}" presName="hierRoot1" presStyleCnt="0">
        <dgm:presLayoutVars>
          <dgm:hierBranch val="init"/>
        </dgm:presLayoutVars>
      </dgm:prSet>
      <dgm:spPr/>
    </dgm:pt>
    <dgm:pt modelId="{F7B9D8C0-1F8A-4146-A538-2A52C8A1658C}" type="pres">
      <dgm:prSet presAssocID="{317C71A5-BA3B-4A37-95DC-E708F4CBA199}" presName="rootComposite1" presStyleCnt="0"/>
      <dgm:spPr/>
    </dgm:pt>
    <dgm:pt modelId="{6985F7BF-C454-4A69-8E2B-483426AAF74A}" type="pres">
      <dgm:prSet presAssocID="{317C71A5-BA3B-4A37-95DC-E708F4CBA199}" presName="rootText1" presStyleLbl="node0" presStyleIdx="0" presStyleCnt="1">
        <dgm:presLayoutVars>
          <dgm:chPref val="3"/>
        </dgm:presLayoutVars>
      </dgm:prSet>
      <dgm:spPr/>
    </dgm:pt>
    <dgm:pt modelId="{785A6776-A45D-47EC-88E0-B946B853BCCF}" type="pres">
      <dgm:prSet presAssocID="{317C71A5-BA3B-4A37-95DC-E708F4CBA199}" presName="rootConnector1" presStyleLbl="node1" presStyleIdx="0" presStyleCnt="0"/>
      <dgm:spPr/>
    </dgm:pt>
    <dgm:pt modelId="{A26F6981-70B3-4E0A-9E38-07DCA7128827}" type="pres">
      <dgm:prSet presAssocID="{317C71A5-BA3B-4A37-95DC-E708F4CBA199}" presName="hierChild2" presStyleCnt="0"/>
      <dgm:spPr/>
    </dgm:pt>
    <dgm:pt modelId="{5D755C18-AB82-47FA-9D9C-2D41FAF4CE7F}" type="pres">
      <dgm:prSet presAssocID="{0579F44F-09F0-4CC7-895E-B62823BF136B}" presName="Name37" presStyleLbl="parChTrans1D2" presStyleIdx="0" presStyleCnt="2"/>
      <dgm:spPr/>
    </dgm:pt>
    <dgm:pt modelId="{ECEB8FE5-02F0-4828-9F34-910756594098}" type="pres">
      <dgm:prSet presAssocID="{75294D9E-3874-4B86-8898-0B474BC4C78E}" presName="hierRoot2" presStyleCnt="0">
        <dgm:presLayoutVars>
          <dgm:hierBranch val="init"/>
        </dgm:presLayoutVars>
      </dgm:prSet>
      <dgm:spPr/>
    </dgm:pt>
    <dgm:pt modelId="{7513921E-CAB8-4950-BDB6-8B6048C0D2AC}" type="pres">
      <dgm:prSet presAssocID="{75294D9E-3874-4B86-8898-0B474BC4C78E}" presName="rootComposite" presStyleCnt="0"/>
      <dgm:spPr/>
    </dgm:pt>
    <dgm:pt modelId="{F21B809D-F5E1-40F4-B998-794E8841E93E}" type="pres">
      <dgm:prSet presAssocID="{75294D9E-3874-4B86-8898-0B474BC4C78E}" presName="rootText" presStyleLbl="node2" presStyleIdx="0" presStyleCnt="2">
        <dgm:presLayoutVars>
          <dgm:chPref val="3"/>
        </dgm:presLayoutVars>
      </dgm:prSet>
      <dgm:spPr/>
    </dgm:pt>
    <dgm:pt modelId="{75B82F39-8600-4656-A12B-C911272D6B15}" type="pres">
      <dgm:prSet presAssocID="{75294D9E-3874-4B86-8898-0B474BC4C78E}" presName="rootConnector" presStyleLbl="node2" presStyleIdx="0" presStyleCnt="2"/>
      <dgm:spPr/>
    </dgm:pt>
    <dgm:pt modelId="{9276BFF9-DDB9-4F1C-91E9-1C25C548F12C}" type="pres">
      <dgm:prSet presAssocID="{75294D9E-3874-4B86-8898-0B474BC4C78E}" presName="hierChild4" presStyleCnt="0"/>
      <dgm:spPr/>
    </dgm:pt>
    <dgm:pt modelId="{0E20ABD1-2BA0-4AF8-89D4-87D43676CA23}" type="pres">
      <dgm:prSet presAssocID="{993201D4-97AB-4582-8787-CB6E577B65CC}" presName="Name37" presStyleLbl="parChTrans1D3" presStyleIdx="0" presStyleCnt="6"/>
      <dgm:spPr/>
    </dgm:pt>
    <dgm:pt modelId="{03764641-E038-4FDA-9B99-0D5814C8BA3D}" type="pres">
      <dgm:prSet presAssocID="{7DD5E629-B544-4B23-962A-F1537BF86753}" presName="hierRoot2" presStyleCnt="0">
        <dgm:presLayoutVars>
          <dgm:hierBranch val="init"/>
        </dgm:presLayoutVars>
      </dgm:prSet>
      <dgm:spPr/>
    </dgm:pt>
    <dgm:pt modelId="{0D1EF120-1098-47FA-89EE-49C82EB9131C}" type="pres">
      <dgm:prSet presAssocID="{7DD5E629-B544-4B23-962A-F1537BF86753}" presName="rootComposite" presStyleCnt="0"/>
      <dgm:spPr/>
    </dgm:pt>
    <dgm:pt modelId="{5E3A19BD-3049-47C4-A71E-E013DC753159}" type="pres">
      <dgm:prSet presAssocID="{7DD5E629-B544-4B23-962A-F1537BF86753}" presName="rootText" presStyleLbl="node3" presStyleIdx="0" presStyleCnt="6">
        <dgm:presLayoutVars>
          <dgm:chPref val="3"/>
        </dgm:presLayoutVars>
      </dgm:prSet>
      <dgm:spPr/>
    </dgm:pt>
    <dgm:pt modelId="{3E668BAB-A2EC-4BC0-82BB-50F11C6B12C6}" type="pres">
      <dgm:prSet presAssocID="{7DD5E629-B544-4B23-962A-F1537BF86753}" presName="rootConnector" presStyleLbl="node3" presStyleIdx="0" presStyleCnt="6"/>
      <dgm:spPr/>
    </dgm:pt>
    <dgm:pt modelId="{02B9185F-1EBB-46BA-BEC1-0AFB7DC38758}" type="pres">
      <dgm:prSet presAssocID="{7DD5E629-B544-4B23-962A-F1537BF86753}" presName="hierChild4" presStyleCnt="0"/>
      <dgm:spPr/>
    </dgm:pt>
    <dgm:pt modelId="{3B2651CD-DE76-42D1-90D2-A73FB7BD2E60}" type="pres">
      <dgm:prSet presAssocID="{7DD5E629-B544-4B23-962A-F1537BF86753}" presName="hierChild5" presStyleCnt="0"/>
      <dgm:spPr/>
    </dgm:pt>
    <dgm:pt modelId="{2825FF25-8C20-4E0E-9382-B4D8E4B24019}" type="pres">
      <dgm:prSet presAssocID="{A8E0E11B-8FE4-4DEF-A9CC-8A83F5602081}" presName="Name37" presStyleLbl="parChTrans1D3" presStyleIdx="1" presStyleCnt="6"/>
      <dgm:spPr/>
    </dgm:pt>
    <dgm:pt modelId="{F718C34F-6E1C-4BC3-96D5-FA81D3473D48}" type="pres">
      <dgm:prSet presAssocID="{9AE250A7-965E-49DB-8D2B-3F48FB7D24B3}" presName="hierRoot2" presStyleCnt="0">
        <dgm:presLayoutVars>
          <dgm:hierBranch val="init"/>
        </dgm:presLayoutVars>
      </dgm:prSet>
      <dgm:spPr/>
    </dgm:pt>
    <dgm:pt modelId="{855C7927-F05E-4838-AB8E-0E08B41A578E}" type="pres">
      <dgm:prSet presAssocID="{9AE250A7-965E-49DB-8D2B-3F48FB7D24B3}" presName="rootComposite" presStyleCnt="0"/>
      <dgm:spPr/>
    </dgm:pt>
    <dgm:pt modelId="{315FF7B9-E6AE-431F-BDA1-F7AA006AFA43}" type="pres">
      <dgm:prSet presAssocID="{9AE250A7-965E-49DB-8D2B-3F48FB7D24B3}" presName="rootText" presStyleLbl="node3" presStyleIdx="1" presStyleCnt="6">
        <dgm:presLayoutVars>
          <dgm:chPref val="3"/>
        </dgm:presLayoutVars>
      </dgm:prSet>
      <dgm:spPr/>
    </dgm:pt>
    <dgm:pt modelId="{882D5CBA-4C44-45EB-B739-05F23125F2B4}" type="pres">
      <dgm:prSet presAssocID="{9AE250A7-965E-49DB-8D2B-3F48FB7D24B3}" presName="rootConnector" presStyleLbl="node3" presStyleIdx="1" presStyleCnt="6"/>
      <dgm:spPr/>
    </dgm:pt>
    <dgm:pt modelId="{190CDC7A-6778-4BB5-9F0D-FCBD7E7177E3}" type="pres">
      <dgm:prSet presAssocID="{9AE250A7-965E-49DB-8D2B-3F48FB7D24B3}" presName="hierChild4" presStyleCnt="0"/>
      <dgm:spPr/>
    </dgm:pt>
    <dgm:pt modelId="{CCFE62DB-0A10-419C-8A5E-D446F7C3195D}" type="pres">
      <dgm:prSet presAssocID="{9AE250A7-965E-49DB-8D2B-3F48FB7D24B3}" presName="hierChild5" presStyleCnt="0"/>
      <dgm:spPr/>
    </dgm:pt>
    <dgm:pt modelId="{F66FF6AA-C190-48A8-BBF1-68A508CA3CA9}" type="pres">
      <dgm:prSet presAssocID="{8AC2F5C5-922A-46AC-9F67-D004EB1B5E69}" presName="Name37" presStyleLbl="parChTrans1D3" presStyleIdx="2" presStyleCnt="6"/>
      <dgm:spPr/>
    </dgm:pt>
    <dgm:pt modelId="{9985B338-9072-450E-9BFF-8DBECFADAA98}" type="pres">
      <dgm:prSet presAssocID="{C1E2567E-F52C-48A5-B74C-26BEF688D718}" presName="hierRoot2" presStyleCnt="0">
        <dgm:presLayoutVars>
          <dgm:hierBranch val="init"/>
        </dgm:presLayoutVars>
      </dgm:prSet>
      <dgm:spPr/>
    </dgm:pt>
    <dgm:pt modelId="{C7354628-ABC3-45A3-A57E-C9CC28C02238}" type="pres">
      <dgm:prSet presAssocID="{C1E2567E-F52C-48A5-B74C-26BEF688D718}" presName="rootComposite" presStyleCnt="0"/>
      <dgm:spPr/>
    </dgm:pt>
    <dgm:pt modelId="{0F01DB07-FB78-47CE-9694-7CE1362AE252}" type="pres">
      <dgm:prSet presAssocID="{C1E2567E-F52C-48A5-B74C-26BEF688D718}" presName="rootText" presStyleLbl="node3" presStyleIdx="2" presStyleCnt="6">
        <dgm:presLayoutVars>
          <dgm:chPref val="3"/>
        </dgm:presLayoutVars>
      </dgm:prSet>
      <dgm:spPr/>
    </dgm:pt>
    <dgm:pt modelId="{E3EABFA9-C4D8-41D3-9BA3-D875F110F07C}" type="pres">
      <dgm:prSet presAssocID="{C1E2567E-F52C-48A5-B74C-26BEF688D718}" presName="rootConnector" presStyleLbl="node3" presStyleIdx="2" presStyleCnt="6"/>
      <dgm:spPr/>
    </dgm:pt>
    <dgm:pt modelId="{4639CEFC-40EF-42E7-946A-FD9958C0EB1D}" type="pres">
      <dgm:prSet presAssocID="{C1E2567E-F52C-48A5-B74C-26BEF688D718}" presName="hierChild4" presStyleCnt="0"/>
      <dgm:spPr/>
    </dgm:pt>
    <dgm:pt modelId="{BCFCC044-0D5C-4734-85E5-E4038BD3F5B3}" type="pres">
      <dgm:prSet presAssocID="{C1E2567E-F52C-48A5-B74C-26BEF688D718}" presName="hierChild5" presStyleCnt="0"/>
      <dgm:spPr/>
    </dgm:pt>
    <dgm:pt modelId="{BC252072-F34A-4ADF-A5B4-4263162DC1E7}" type="pres">
      <dgm:prSet presAssocID="{CD2FD425-42B1-47C0-8305-F75E4047DE6A}" presName="Name37" presStyleLbl="parChTrans1D3" presStyleIdx="3" presStyleCnt="6"/>
      <dgm:spPr/>
    </dgm:pt>
    <dgm:pt modelId="{B4E8BFD4-8972-415B-BAF9-E34827C2B1D1}" type="pres">
      <dgm:prSet presAssocID="{3F30ACE9-C374-42D3-8F81-D7D0349A6CB0}" presName="hierRoot2" presStyleCnt="0">
        <dgm:presLayoutVars>
          <dgm:hierBranch val="init"/>
        </dgm:presLayoutVars>
      </dgm:prSet>
      <dgm:spPr/>
    </dgm:pt>
    <dgm:pt modelId="{390B80A0-BE85-489E-A1A8-F669F07A170E}" type="pres">
      <dgm:prSet presAssocID="{3F30ACE9-C374-42D3-8F81-D7D0349A6CB0}" presName="rootComposite" presStyleCnt="0"/>
      <dgm:spPr/>
    </dgm:pt>
    <dgm:pt modelId="{9A59B8CD-3445-435E-AAEB-49EF17B0A0B9}" type="pres">
      <dgm:prSet presAssocID="{3F30ACE9-C374-42D3-8F81-D7D0349A6CB0}" presName="rootText" presStyleLbl="node3" presStyleIdx="3" presStyleCnt="6">
        <dgm:presLayoutVars>
          <dgm:chPref val="3"/>
        </dgm:presLayoutVars>
      </dgm:prSet>
      <dgm:spPr/>
    </dgm:pt>
    <dgm:pt modelId="{2CBFB354-21F6-4D90-BAAB-1D52F1F76272}" type="pres">
      <dgm:prSet presAssocID="{3F30ACE9-C374-42D3-8F81-D7D0349A6CB0}" presName="rootConnector" presStyleLbl="node3" presStyleIdx="3" presStyleCnt="6"/>
      <dgm:spPr/>
    </dgm:pt>
    <dgm:pt modelId="{AD8CC510-900D-4A5A-BE82-C901908CE398}" type="pres">
      <dgm:prSet presAssocID="{3F30ACE9-C374-42D3-8F81-D7D0349A6CB0}" presName="hierChild4" presStyleCnt="0"/>
      <dgm:spPr/>
    </dgm:pt>
    <dgm:pt modelId="{97DF242D-FA80-428D-A3BB-8AB3314A555F}" type="pres">
      <dgm:prSet presAssocID="{3F30ACE9-C374-42D3-8F81-D7D0349A6CB0}" presName="hierChild5" presStyleCnt="0"/>
      <dgm:spPr/>
    </dgm:pt>
    <dgm:pt modelId="{D01F585C-B60A-4C3E-B74F-2A3FFE7F1F78}" type="pres">
      <dgm:prSet presAssocID="{75294D9E-3874-4B86-8898-0B474BC4C78E}" presName="hierChild5" presStyleCnt="0"/>
      <dgm:spPr/>
    </dgm:pt>
    <dgm:pt modelId="{24ED7798-F2E9-484B-9888-D1E28A498406}" type="pres">
      <dgm:prSet presAssocID="{87E78356-424C-4002-A0DD-4A9A171A8663}" presName="Name37" presStyleLbl="parChTrans1D2" presStyleIdx="1" presStyleCnt="2"/>
      <dgm:spPr/>
    </dgm:pt>
    <dgm:pt modelId="{2FDEB4C8-D196-47AD-A6F6-8991F21AF6CA}" type="pres">
      <dgm:prSet presAssocID="{77917722-BF73-44B7-8A0E-E44B80358DCA}" presName="hierRoot2" presStyleCnt="0">
        <dgm:presLayoutVars>
          <dgm:hierBranch val="init"/>
        </dgm:presLayoutVars>
      </dgm:prSet>
      <dgm:spPr/>
    </dgm:pt>
    <dgm:pt modelId="{E6EA855D-2777-46B5-B594-DD729CD128E9}" type="pres">
      <dgm:prSet presAssocID="{77917722-BF73-44B7-8A0E-E44B80358DCA}" presName="rootComposite" presStyleCnt="0"/>
      <dgm:spPr/>
    </dgm:pt>
    <dgm:pt modelId="{C085CDB9-4DCB-4F96-B111-ED165E3D2ADC}" type="pres">
      <dgm:prSet presAssocID="{77917722-BF73-44B7-8A0E-E44B80358DCA}" presName="rootText" presStyleLbl="node2" presStyleIdx="1" presStyleCnt="2">
        <dgm:presLayoutVars>
          <dgm:chPref val="3"/>
        </dgm:presLayoutVars>
      </dgm:prSet>
      <dgm:spPr/>
    </dgm:pt>
    <dgm:pt modelId="{3E25D5E9-D38C-40E2-A50C-DDD9A8ADB329}" type="pres">
      <dgm:prSet presAssocID="{77917722-BF73-44B7-8A0E-E44B80358DCA}" presName="rootConnector" presStyleLbl="node2" presStyleIdx="1" presStyleCnt="2"/>
      <dgm:spPr/>
    </dgm:pt>
    <dgm:pt modelId="{FD003B61-231C-4E89-973A-A479B0FD2C99}" type="pres">
      <dgm:prSet presAssocID="{77917722-BF73-44B7-8A0E-E44B80358DCA}" presName="hierChild4" presStyleCnt="0"/>
      <dgm:spPr/>
    </dgm:pt>
    <dgm:pt modelId="{A5FC40D1-AD95-4A18-A99E-9326E1E612E4}" type="pres">
      <dgm:prSet presAssocID="{00CF1EE7-1400-4A6A-A2D6-FF63383FE61C}" presName="Name37" presStyleLbl="parChTrans1D3" presStyleIdx="4" presStyleCnt="6"/>
      <dgm:spPr/>
    </dgm:pt>
    <dgm:pt modelId="{412D5CEB-E010-4A50-9483-07BD18F63C3B}" type="pres">
      <dgm:prSet presAssocID="{921D8B55-D4BC-4488-8DE0-938E6AA1DF0F}" presName="hierRoot2" presStyleCnt="0">
        <dgm:presLayoutVars>
          <dgm:hierBranch val="init"/>
        </dgm:presLayoutVars>
      </dgm:prSet>
      <dgm:spPr/>
    </dgm:pt>
    <dgm:pt modelId="{FF4D31BB-D487-4C73-BAB8-98132F897264}" type="pres">
      <dgm:prSet presAssocID="{921D8B55-D4BC-4488-8DE0-938E6AA1DF0F}" presName="rootComposite" presStyleCnt="0"/>
      <dgm:spPr/>
    </dgm:pt>
    <dgm:pt modelId="{B503CD76-C336-48D0-BB03-FF3C817BC5FE}" type="pres">
      <dgm:prSet presAssocID="{921D8B55-D4BC-4488-8DE0-938E6AA1DF0F}" presName="rootText" presStyleLbl="node3" presStyleIdx="4" presStyleCnt="6">
        <dgm:presLayoutVars>
          <dgm:chPref val="3"/>
        </dgm:presLayoutVars>
      </dgm:prSet>
      <dgm:spPr/>
    </dgm:pt>
    <dgm:pt modelId="{EFB88825-307A-4D80-BB8E-259659FC4F23}" type="pres">
      <dgm:prSet presAssocID="{921D8B55-D4BC-4488-8DE0-938E6AA1DF0F}" presName="rootConnector" presStyleLbl="node3" presStyleIdx="4" presStyleCnt="6"/>
      <dgm:spPr/>
    </dgm:pt>
    <dgm:pt modelId="{3ECD9CDC-A2BD-4275-A4F4-B4D68D6810B7}" type="pres">
      <dgm:prSet presAssocID="{921D8B55-D4BC-4488-8DE0-938E6AA1DF0F}" presName="hierChild4" presStyleCnt="0"/>
      <dgm:spPr/>
    </dgm:pt>
    <dgm:pt modelId="{C03D6F55-EB7C-4347-BAEF-484EC5EB8D7B}" type="pres">
      <dgm:prSet presAssocID="{EDA6C790-00A0-4455-A7C1-83DC77CBEC4C}" presName="Name37" presStyleLbl="parChTrans1D4" presStyleIdx="0" presStyleCnt="7"/>
      <dgm:spPr/>
    </dgm:pt>
    <dgm:pt modelId="{0714E781-60FB-4EF2-8EC1-BB831261A032}" type="pres">
      <dgm:prSet presAssocID="{69836F0A-E760-476A-AB79-3D067DC5FB93}" presName="hierRoot2" presStyleCnt="0">
        <dgm:presLayoutVars>
          <dgm:hierBranch val="init"/>
        </dgm:presLayoutVars>
      </dgm:prSet>
      <dgm:spPr/>
    </dgm:pt>
    <dgm:pt modelId="{8750760E-AC44-4E9E-8086-7655B08534E2}" type="pres">
      <dgm:prSet presAssocID="{69836F0A-E760-476A-AB79-3D067DC5FB93}" presName="rootComposite" presStyleCnt="0"/>
      <dgm:spPr/>
    </dgm:pt>
    <dgm:pt modelId="{1A478FEE-F1E0-4368-AC25-B5BB939F39CF}" type="pres">
      <dgm:prSet presAssocID="{69836F0A-E760-476A-AB79-3D067DC5FB93}" presName="rootText" presStyleLbl="node4" presStyleIdx="0" presStyleCnt="7">
        <dgm:presLayoutVars>
          <dgm:chPref val="3"/>
        </dgm:presLayoutVars>
      </dgm:prSet>
      <dgm:spPr/>
    </dgm:pt>
    <dgm:pt modelId="{DCA2EB9B-C85A-47F9-895F-CFBCA15BE11D}" type="pres">
      <dgm:prSet presAssocID="{69836F0A-E760-476A-AB79-3D067DC5FB93}" presName="rootConnector" presStyleLbl="node4" presStyleIdx="0" presStyleCnt="7"/>
      <dgm:spPr/>
    </dgm:pt>
    <dgm:pt modelId="{2D5C7A43-C81B-44F5-95ED-0BD4227FDA68}" type="pres">
      <dgm:prSet presAssocID="{69836F0A-E760-476A-AB79-3D067DC5FB93}" presName="hierChild4" presStyleCnt="0"/>
      <dgm:spPr/>
    </dgm:pt>
    <dgm:pt modelId="{AA023625-BF8C-4EA0-BA61-1DCDF055C0A1}" type="pres">
      <dgm:prSet presAssocID="{69836F0A-E760-476A-AB79-3D067DC5FB93}" presName="hierChild5" presStyleCnt="0"/>
      <dgm:spPr/>
    </dgm:pt>
    <dgm:pt modelId="{5B6B5C67-FD6A-4E6A-A386-A972CFEA70AA}" type="pres">
      <dgm:prSet presAssocID="{15688068-4D3F-482C-8689-CACFCB63730E}" presName="Name37" presStyleLbl="parChTrans1D4" presStyleIdx="1" presStyleCnt="7"/>
      <dgm:spPr/>
    </dgm:pt>
    <dgm:pt modelId="{1B997C85-C5EE-4B21-B453-EB3CCBDE67CD}" type="pres">
      <dgm:prSet presAssocID="{B5DAE0A6-8146-4DA4-8A47-72521E6037BA}" presName="hierRoot2" presStyleCnt="0">
        <dgm:presLayoutVars>
          <dgm:hierBranch val="init"/>
        </dgm:presLayoutVars>
      </dgm:prSet>
      <dgm:spPr/>
    </dgm:pt>
    <dgm:pt modelId="{A372E3F6-7B47-45F1-9185-7BD580349320}" type="pres">
      <dgm:prSet presAssocID="{B5DAE0A6-8146-4DA4-8A47-72521E6037BA}" presName="rootComposite" presStyleCnt="0"/>
      <dgm:spPr/>
    </dgm:pt>
    <dgm:pt modelId="{83A5B272-37DB-4982-B4AA-68988E7E5734}" type="pres">
      <dgm:prSet presAssocID="{B5DAE0A6-8146-4DA4-8A47-72521E6037BA}" presName="rootText" presStyleLbl="node4" presStyleIdx="1" presStyleCnt="7">
        <dgm:presLayoutVars>
          <dgm:chPref val="3"/>
        </dgm:presLayoutVars>
      </dgm:prSet>
      <dgm:spPr/>
    </dgm:pt>
    <dgm:pt modelId="{01BBEC6D-73BD-45D5-8ED0-68A4B94707AF}" type="pres">
      <dgm:prSet presAssocID="{B5DAE0A6-8146-4DA4-8A47-72521E6037BA}" presName="rootConnector" presStyleLbl="node4" presStyleIdx="1" presStyleCnt="7"/>
      <dgm:spPr/>
    </dgm:pt>
    <dgm:pt modelId="{8BE86950-6841-427B-9563-2051FC5873C9}" type="pres">
      <dgm:prSet presAssocID="{B5DAE0A6-8146-4DA4-8A47-72521E6037BA}" presName="hierChild4" presStyleCnt="0"/>
      <dgm:spPr/>
    </dgm:pt>
    <dgm:pt modelId="{05BE40FB-392D-4350-8F40-AA1EE0771EB6}" type="pres">
      <dgm:prSet presAssocID="{B5DAE0A6-8146-4DA4-8A47-72521E6037BA}" presName="hierChild5" presStyleCnt="0"/>
      <dgm:spPr/>
    </dgm:pt>
    <dgm:pt modelId="{30532EF2-9E45-4AE5-8484-68ED0CE97BDE}" type="pres">
      <dgm:prSet presAssocID="{0C21D92D-BECF-4F60-AA24-AE0E74F9C664}" presName="Name37" presStyleLbl="parChTrans1D4" presStyleIdx="2" presStyleCnt="7"/>
      <dgm:spPr/>
    </dgm:pt>
    <dgm:pt modelId="{DEC7A1DE-2805-4D52-A755-58A5C50F3512}" type="pres">
      <dgm:prSet presAssocID="{FBF3D1DF-1715-41FB-A6D6-50BE6026F4E2}" presName="hierRoot2" presStyleCnt="0">
        <dgm:presLayoutVars>
          <dgm:hierBranch val="init"/>
        </dgm:presLayoutVars>
      </dgm:prSet>
      <dgm:spPr/>
    </dgm:pt>
    <dgm:pt modelId="{96ACC0ED-E195-4318-9081-A825740E9C03}" type="pres">
      <dgm:prSet presAssocID="{FBF3D1DF-1715-41FB-A6D6-50BE6026F4E2}" presName="rootComposite" presStyleCnt="0"/>
      <dgm:spPr/>
    </dgm:pt>
    <dgm:pt modelId="{574C791C-FA7E-40C8-87C5-F079D2F740BB}" type="pres">
      <dgm:prSet presAssocID="{FBF3D1DF-1715-41FB-A6D6-50BE6026F4E2}" presName="rootText" presStyleLbl="node4" presStyleIdx="2" presStyleCnt="7">
        <dgm:presLayoutVars>
          <dgm:chPref val="3"/>
        </dgm:presLayoutVars>
      </dgm:prSet>
      <dgm:spPr/>
    </dgm:pt>
    <dgm:pt modelId="{73FBA3D1-9964-4C3A-B377-EF621C101494}" type="pres">
      <dgm:prSet presAssocID="{FBF3D1DF-1715-41FB-A6D6-50BE6026F4E2}" presName="rootConnector" presStyleLbl="node4" presStyleIdx="2" presStyleCnt="7"/>
      <dgm:spPr/>
    </dgm:pt>
    <dgm:pt modelId="{22350730-EA0F-4C37-A84E-56D09FF06C7A}" type="pres">
      <dgm:prSet presAssocID="{FBF3D1DF-1715-41FB-A6D6-50BE6026F4E2}" presName="hierChild4" presStyleCnt="0"/>
      <dgm:spPr/>
    </dgm:pt>
    <dgm:pt modelId="{045E8C04-EDDB-46B4-A41A-641A594DBDFC}" type="pres">
      <dgm:prSet presAssocID="{FBF3D1DF-1715-41FB-A6D6-50BE6026F4E2}" presName="hierChild5" presStyleCnt="0"/>
      <dgm:spPr/>
    </dgm:pt>
    <dgm:pt modelId="{F217559E-9946-4996-BAD9-C35D8DC2052B}" type="pres">
      <dgm:prSet presAssocID="{EB22CD4E-70F5-4E12-ADE4-43EED3C937E0}" presName="Name37" presStyleLbl="parChTrans1D4" presStyleIdx="3" presStyleCnt="7"/>
      <dgm:spPr/>
    </dgm:pt>
    <dgm:pt modelId="{C85167F1-7613-440C-B0C5-11D9A840D7F3}" type="pres">
      <dgm:prSet presAssocID="{54B4248B-9366-4569-BA78-14D5499A578F}" presName="hierRoot2" presStyleCnt="0">
        <dgm:presLayoutVars>
          <dgm:hierBranch val="init"/>
        </dgm:presLayoutVars>
      </dgm:prSet>
      <dgm:spPr/>
    </dgm:pt>
    <dgm:pt modelId="{08AD6D4B-DEE7-48CD-A8C1-4A6ABB9BD256}" type="pres">
      <dgm:prSet presAssocID="{54B4248B-9366-4569-BA78-14D5499A578F}" presName="rootComposite" presStyleCnt="0"/>
      <dgm:spPr/>
    </dgm:pt>
    <dgm:pt modelId="{C095DE4A-2E41-49EA-B7BC-758C62595940}" type="pres">
      <dgm:prSet presAssocID="{54B4248B-9366-4569-BA78-14D5499A578F}" presName="rootText" presStyleLbl="node4" presStyleIdx="3" presStyleCnt="7">
        <dgm:presLayoutVars>
          <dgm:chPref val="3"/>
        </dgm:presLayoutVars>
      </dgm:prSet>
      <dgm:spPr/>
    </dgm:pt>
    <dgm:pt modelId="{A8C66D54-CF8B-4D8C-8AC3-1670E82D4BB1}" type="pres">
      <dgm:prSet presAssocID="{54B4248B-9366-4569-BA78-14D5499A578F}" presName="rootConnector" presStyleLbl="node4" presStyleIdx="3" presStyleCnt="7"/>
      <dgm:spPr/>
    </dgm:pt>
    <dgm:pt modelId="{ED8E7D97-FFBD-40C3-ABC9-226BC56107B3}" type="pres">
      <dgm:prSet presAssocID="{54B4248B-9366-4569-BA78-14D5499A578F}" presName="hierChild4" presStyleCnt="0"/>
      <dgm:spPr/>
    </dgm:pt>
    <dgm:pt modelId="{833F705D-0171-404B-BD7A-4FA7508B0A33}" type="pres">
      <dgm:prSet presAssocID="{54B4248B-9366-4569-BA78-14D5499A578F}" presName="hierChild5" presStyleCnt="0"/>
      <dgm:spPr/>
    </dgm:pt>
    <dgm:pt modelId="{F9AD366A-DE05-430F-A50D-8E5176B82643}" type="pres">
      <dgm:prSet presAssocID="{921D8B55-D4BC-4488-8DE0-938E6AA1DF0F}" presName="hierChild5" presStyleCnt="0"/>
      <dgm:spPr/>
    </dgm:pt>
    <dgm:pt modelId="{B615565D-1F2C-4BD0-8D88-F1ACC0ACAA9B}" type="pres">
      <dgm:prSet presAssocID="{F53063AB-C0D8-417B-BE8E-8CBC1A344074}" presName="Name37" presStyleLbl="parChTrans1D3" presStyleIdx="5" presStyleCnt="6"/>
      <dgm:spPr/>
    </dgm:pt>
    <dgm:pt modelId="{4137C08D-8CEF-4E2A-8B89-70A42C32774D}" type="pres">
      <dgm:prSet presAssocID="{EAE612D7-754E-47E0-8420-F0501EBE250D}" presName="hierRoot2" presStyleCnt="0">
        <dgm:presLayoutVars>
          <dgm:hierBranch val="init"/>
        </dgm:presLayoutVars>
      </dgm:prSet>
      <dgm:spPr/>
    </dgm:pt>
    <dgm:pt modelId="{98BD3AD2-9C8E-4B6F-9DD2-F34A0D0F7A9C}" type="pres">
      <dgm:prSet presAssocID="{EAE612D7-754E-47E0-8420-F0501EBE250D}" presName="rootComposite" presStyleCnt="0"/>
      <dgm:spPr/>
    </dgm:pt>
    <dgm:pt modelId="{96C9C348-5BE2-497E-9A44-36BC9827D59B}" type="pres">
      <dgm:prSet presAssocID="{EAE612D7-754E-47E0-8420-F0501EBE250D}" presName="rootText" presStyleLbl="node3" presStyleIdx="5" presStyleCnt="6">
        <dgm:presLayoutVars>
          <dgm:chPref val="3"/>
        </dgm:presLayoutVars>
      </dgm:prSet>
      <dgm:spPr/>
    </dgm:pt>
    <dgm:pt modelId="{B1FC3207-EEDD-40B1-98FD-E7956D2DD36C}" type="pres">
      <dgm:prSet presAssocID="{EAE612D7-754E-47E0-8420-F0501EBE250D}" presName="rootConnector" presStyleLbl="node3" presStyleIdx="5" presStyleCnt="6"/>
      <dgm:spPr/>
    </dgm:pt>
    <dgm:pt modelId="{4FD38EB7-B20C-4095-944B-4CB94C263ECC}" type="pres">
      <dgm:prSet presAssocID="{EAE612D7-754E-47E0-8420-F0501EBE250D}" presName="hierChild4" presStyleCnt="0"/>
      <dgm:spPr/>
    </dgm:pt>
    <dgm:pt modelId="{4B7B2F42-AD60-4F22-8422-B72586F8C9A7}" type="pres">
      <dgm:prSet presAssocID="{1B908485-DAB9-4DD0-8C3D-34E8E4A622AC}" presName="Name37" presStyleLbl="parChTrans1D4" presStyleIdx="4" presStyleCnt="7"/>
      <dgm:spPr/>
    </dgm:pt>
    <dgm:pt modelId="{C89309C0-414D-4123-8E4C-BB51F8242AE7}" type="pres">
      <dgm:prSet presAssocID="{2428EE38-9075-4C87-AC36-62DD281FD510}" presName="hierRoot2" presStyleCnt="0">
        <dgm:presLayoutVars>
          <dgm:hierBranch val="init"/>
        </dgm:presLayoutVars>
      </dgm:prSet>
      <dgm:spPr/>
    </dgm:pt>
    <dgm:pt modelId="{E1DEA5BD-240D-4A44-BD34-2CD277289359}" type="pres">
      <dgm:prSet presAssocID="{2428EE38-9075-4C87-AC36-62DD281FD510}" presName="rootComposite" presStyleCnt="0"/>
      <dgm:spPr/>
    </dgm:pt>
    <dgm:pt modelId="{E0F2C795-4CFB-4BA7-8AB3-2E0765412C7B}" type="pres">
      <dgm:prSet presAssocID="{2428EE38-9075-4C87-AC36-62DD281FD510}" presName="rootText" presStyleLbl="node4" presStyleIdx="4" presStyleCnt="7">
        <dgm:presLayoutVars>
          <dgm:chPref val="3"/>
        </dgm:presLayoutVars>
      </dgm:prSet>
      <dgm:spPr/>
    </dgm:pt>
    <dgm:pt modelId="{1664EDC8-8032-45DB-A0C9-409EF330CDB4}" type="pres">
      <dgm:prSet presAssocID="{2428EE38-9075-4C87-AC36-62DD281FD510}" presName="rootConnector" presStyleLbl="node4" presStyleIdx="4" presStyleCnt="7"/>
      <dgm:spPr/>
    </dgm:pt>
    <dgm:pt modelId="{3DFCCD25-3717-4AEA-A7C2-FE78F9B45DB5}" type="pres">
      <dgm:prSet presAssocID="{2428EE38-9075-4C87-AC36-62DD281FD510}" presName="hierChild4" presStyleCnt="0"/>
      <dgm:spPr/>
    </dgm:pt>
    <dgm:pt modelId="{924F15BB-B2A6-4555-A93B-CAAD3D5D9486}" type="pres">
      <dgm:prSet presAssocID="{2428EE38-9075-4C87-AC36-62DD281FD510}" presName="hierChild5" presStyleCnt="0"/>
      <dgm:spPr/>
    </dgm:pt>
    <dgm:pt modelId="{6A9591FB-8489-4E9E-93C8-7A06B0053177}" type="pres">
      <dgm:prSet presAssocID="{92FA390E-0A96-47E4-8961-AB5744F936BA}" presName="Name37" presStyleLbl="parChTrans1D4" presStyleIdx="5" presStyleCnt="7"/>
      <dgm:spPr/>
    </dgm:pt>
    <dgm:pt modelId="{BD7C1A96-0E3D-498C-809A-8E5E08337456}" type="pres">
      <dgm:prSet presAssocID="{DE29AA6E-C06E-44E0-ABDF-F6AF96B50006}" presName="hierRoot2" presStyleCnt="0">
        <dgm:presLayoutVars>
          <dgm:hierBranch val="init"/>
        </dgm:presLayoutVars>
      </dgm:prSet>
      <dgm:spPr/>
    </dgm:pt>
    <dgm:pt modelId="{8D1504CB-7AF5-4382-9403-F5FD927E92EA}" type="pres">
      <dgm:prSet presAssocID="{DE29AA6E-C06E-44E0-ABDF-F6AF96B50006}" presName="rootComposite" presStyleCnt="0"/>
      <dgm:spPr/>
    </dgm:pt>
    <dgm:pt modelId="{82436BB6-BEEF-4F9B-A0CF-DC7FC5A0C912}" type="pres">
      <dgm:prSet presAssocID="{DE29AA6E-C06E-44E0-ABDF-F6AF96B50006}" presName="rootText" presStyleLbl="node4" presStyleIdx="5" presStyleCnt="7">
        <dgm:presLayoutVars>
          <dgm:chPref val="3"/>
        </dgm:presLayoutVars>
      </dgm:prSet>
      <dgm:spPr/>
    </dgm:pt>
    <dgm:pt modelId="{79D699F9-64C6-4BB3-8BEE-5A70D6E8BADF}" type="pres">
      <dgm:prSet presAssocID="{DE29AA6E-C06E-44E0-ABDF-F6AF96B50006}" presName="rootConnector" presStyleLbl="node4" presStyleIdx="5" presStyleCnt="7"/>
      <dgm:spPr/>
    </dgm:pt>
    <dgm:pt modelId="{0068A13C-DBED-4F80-B7B0-195D79C8BC8E}" type="pres">
      <dgm:prSet presAssocID="{DE29AA6E-C06E-44E0-ABDF-F6AF96B50006}" presName="hierChild4" presStyleCnt="0"/>
      <dgm:spPr/>
    </dgm:pt>
    <dgm:pt modelId="{895EBAC1-B026-424C-A484-1995D16D4D4C}" type="pres">
      <dgm:prSet presAssocID="{DE29AA6E-C06E-44E0-ABDF-F6AF96B50006}" presName="hierChild5" presStyleCnt="0"/>
      <dgm:spPr/>
    </dgm:pt>
    <dgm:pt modelId="{4ABDD8C3-4776-4F7B-A508-171A448CF221}" type="pres">
      <dgm:prSet presAssocID="{BC21429B-26FE-47E9-89A3-D1A4C1868495}" presName="Name37" presStyleLbl="parChTrans1D4" presStyleIdx="6" presStyleCnt="7"/>
      <dgm:spPr/>
    </dgm:pt>
    <dgm:pt modelId="{94C4B8CA-D840-4DEC-9C6D-3937C17D4D05}" type="pres">
      <dgm:prSet presAssocID="{CE5A1EDC-A120-447C-8DBC-D4FF9E461BBC}" presName="hierRoot2" presStyleCnt="0">
        <dgm:presLayoutVars>
          <dgm:hierBranch val="init"/>
        </dgm:presLayoutVars>
      </dgm:prSet>
      <dgm:spPr/>
    </dgm:pt>
    <dgm:pt modelId="{3650A311-D791-4105-BBE2-B0295655C61F}" type="pres">
      <dgm:prSet presAssocID="{CE5A1EDC-A120-447C-8DBC-D4FF9E461BBC}" presName="rootComposite" presStyleCnt="0"/>
      <dgm:spPr/>
    </dgm:pt>
    <dgm:pt modelId="{4C7CD0E7-4BAF-49AB-ACA0-4C20F3708A1C}" type="pres">
      <dgm:prSet presAssocID="{CE5A1EDC-A120-447C-8DBC-D4FF9E461BBC}" presName="rootText" presStyleLbl="node4" presStyleIdx="6" presStyleCnt="7">
        <dgm:presLayoutVars>
          <dgm:chPref val="3"/>
        </dgm:presLayoutVars>
      </dgm:prSet>
      <dgm:spPr/>
    </dgm:pt>
    <dgm:pt modelId="{495C28FB-C4D4-4871-A5FA-C24A78EC7E8D}" type="pres">
      <dgm:prSet presAssocID="{CE5A1EDC-A120-447C-8DBC-D4FF9E461BBC}" presName="rootConnector" presStyleLbl="node4" presStyleIdx="6" presStyleCnt="7"/>
      <dgm:spPr/>
    </dgm:pt>
    <dgm:pt modelId="{0A385950-2BAC-4B1E-AD14-22B31839642F}" type="pres">
      <dgm:prSet presAssocID="{CE5A1EDC-A120-447C-8DBC-D4FF9E461BBC}" presName="hierChild4" presStyleCnt="0"/>
      <dgm:spPr/>
    </dgm:pt>
    <dgm:pt modelId="{933E90BB-C9DC-46CE-A426-7749AACA45B0}" type="pres">
      <dgm:prSet presAssocID="{CE5A1EDC-A120-447C-8DBC-D4FF9E461BBC}" presName="hierChild5" presStyleCnt="0"/>
      <dgm:spPr/>
    </dgm:pt>
    <dgm:pt modelId="{6DC4BE27-DC64-48E1-89EA-D2A2D658AE56}" type="pres">
      <dgm:prSet presAssocID="{EAE612D7-754E-47E0-8420-F0501EBE250D}" presName="hierChild5" presStyleCnt="0"/>
      <dgm:spPr/>
    </dgm:pt>
    <dgm:pt modelId="{3B2BBB40-5441-46E1-A1A8-2E357D72365D}" type="pres">
      <dgm:prSet presAssocID="{77917722-BF73-44B7-8A0E-E44B80358DCA}" presName="hierChild5" presStyleCnt="0"/>
      <dgm:spPr/>
    </dgm:pt>
    <dgm:pt modelId="{106721CC-BE4F-4BC5-92DB-C216EEC42E14}" type="pres">
      <dgm:prSet presAssocID="{317C71A5-BA3B-4A37-95DC-E708F4CBA199}" presName="hierChild3" presStyleCnt="0"/>
      <dgm:spPr/>
    </dgm:pt>
  </dgm:ptLst>
  <dgm:cxnLst>
    <dgm:cxn modelId="{F2C68400-37BF-4DD1-B811-EEEE68962643}" type="presOf" srcId="{A8E0E11B-8FE4-4DEF-A9CC-8A83F5602081}" destId="{2825FF25-8C20-4E0E-9382-B4D8E4B24019}" srcOrd="0" destOrd="0" presId="urn:microsoft.com/office/officeart/2005/8/layout/orgChart1"/>
    <dgm:cxn modelId="{D8123F03-C15E-4565-84CC-D3F93AD626E2}" type="presOf" srcId="{CD2FD425-42B1-47C0-8305-F75E4047DE6A}" destId="{BC252072-F34A-4ADF-A5B4-4263162DC1E7}" srcOrd="0" destOrd="0" presId="urn:microsoft.com/office/officeart/2005/8/layout/orgChart1"/>
    <dgm:cxn modelId="{DDE3D905-A8FF-4E97-B550-00677922D9A6}" type="presOf" srcId="{FBF3D1DF-1715-41FB-A6D6-50BE6026F4E2}" destId="{574C791C-FA7E-40C8-87C5-F079D2F740BB}" srcOrd="0" destOrd="0" presId="urn:microsoft.com/office/officeart/2005/8/layout/orgChart1"/>
    <dgm:cxn modelId="{D6217807-D5D5-4DF7-BEAA-C2CD9E90F232}" type="presOf" srcId="{8AC2F5C5-922A-46AC-9F67-D004EB1B5E69}" destId="{F66FF6AA-C190-48A8-BBF1-68A508CA3CA9}" srcOrd="0" destOrd="0" presId="urn:microsoft.com/office/officeart/2005/8/layout/orgChart1"/>
    <dgm:cxn modelId="{9EE1C00B-7F57-44E6-96A0-157CD4BFA5EB}" srcId="{75294D9E-3874-4B86-8898-0B474BC4C78E}" destId="{C1E2567E-F52C-48A5-B74C-26BEF688D718}" srcOrd="2" destOrd="0" parTransId="{8AC2F5C5-922A-46AC-9F67-D004EB1B5E69}" sibTransId="{51D9436D-9D22-44FC-94FD-1203D321986C}"/>
    <dgm:cxn modelId="{2AA3FC0B-2E5B-41A8-8381-6CDADD37752B}" type="presOf" srcId="{77917722-BF73-44B7-8A0E-E44B80358DCA}" destId="{C085CDB9-4DCB-4F96-B111-ED165E3D2ADC}" srcOrd="0" destOrd="0" presId="urn:microsoft.com/office/officeart/2005/8/layout/orgChart1"/>
    <dgm:cxn modelId="{7FA71410-4C8F-4EA4-A854-A998F6914BF1}" type="presOf" srcId="{FBF3D1DF-1715-41FB-A6D6-50BE6026F4E2}" destId="{73FBA3D1-9964-4C3A-B377-EF621C101494}" srcOrd="1" destOrd="0" presId="urn:microsoft.com/office/officeart/2005/8/layout/orgChart1"/>
    <dgm:cxn modelId="{1A2BDC14-4846-4F5D-B5A7-126D828C2C75}" srcId="{77917722-BF73-44B7-8A0E-E44B80358DCA}" destId="{EAE612D7-754E-47E0-8420-F0501EBE250D}" srcOrd="1" destOrd="0" parTransId="{F53063AB-C0D8-417B-BE8E-8CBC1A344074}" sibTransId="{5AA4CA09-68E7-416B-9904-5CA696EE5814}"/>
    <dgm:cxn modelId="{77294F19-4FBE-4425-A7D5-D431E986D94D}" type="presOf" srcId="{EAE612D7-754E-47E0-8420-F0501EBE250D}" destId="{B1FC3207-EEDD-40B1-98FD-E7956D2DD36C}" srcOrd="1" destOrd="0" presId="urn:microsoft.com/office/officeart/2005/8/layout/orgChart1"/>
    <dgm:cxn modelId="{A2525119-C1F8-47EB-968B-D4477416EA8B}" type="presOf" srcId="{0C21D92D-BECF-4F60-AA24-AE0E74F9C664}" destId="{30532EF2-9E45-4AE5-8484-68ED0CE97BDE}" srcOrd="0" destOrd="0" presId="urn:microsoft.com/office/officeart/2005/8/layout/orgChart1"/>
    <dgm:cxn modelId="{C923331E-6705-43D3-BEFC-B02705472A9C}" type="presOf" srcId="{77917722-BF73-44B7-8A0E-E44B80358DCA}" destId="{3E25D5E9-D38C-40E2-A50C-DDD9A8ADB329}" srcOrd="1" destOrd="0" presId="urn:microsoft.com/office/officeart/2005/8/layout/orgChart1"/>
    <dgm:cxn modelId="{AD1A691E-D257-4175-96D9-AB1DD4E1DBB0}" type="presOf" srcId="{0579F44F-09F0-4CC7-895E-B62823BF136B}" destId="{5D755C18-AB82-47FA-9D9C-2D41FAF4CE7F}" srcOrd="0" destOrd="0" presId="urn:microsoft.com/office/officeart/2005/8/layout/orgChart1"/>
    <dgm:cxn modelId="{79DD2320-762C-4888-AF57-52621DC3F8D0}" srcId="{75294D9E-3874-4B86-8898-0B474BC4C78E}" destId="{9AE250A7-965E-49DB-8D2B-3F48FB7D24B3}" srcOrd="1" destOrd="0" parTransId="{A8E0E11B-8FE4-4DEF-A9CC-8A83F5602081}" sibTransId="{E99B72E0-14F6-4C71-86F2-0B480F3F6134}"/>
    <dgm:cxn modelId="{5A539F24-0A5D-47E5-A353-6B67B998E5C8}" type="presOf" srcId="{921D8B55-D4BC-4488-8DE0-938E6AA1DF0F}" destId="{EFB88825-307A-4D80-BB8E-259659FC4F23}" srcOrd="1" destOrd="0" presId="urn:microsoft.com/office/officeart/2005/8/layout/orgChart1"/>
    <dgm:cxn modelId="{DD125B29-8468-4696-AFF1-0FB31B2834AE}" type="presOf" srcId="{69836F0A-E760-476A-AB79-3D067DC5FB93}" destId="{1A478FEE-F1E0-4368-AC25-B5BB939F39CF}" srcOrd="0" destOrd="0" presId="urn:microsoft.com/office/officeart/2005/8/layout/orgChart1"/>
    <dgm:cxn modelId="{D259F32C-2FB4-4458-AD55-58F21384F994}" srcId="{75294D9E-3874-4B86-8898-0B474BC4C78E}" destId="{3F30ACE9-C374-42D3-8F81-D7D0349A6CB0}" srcOrd="3" destOrd="0" parTransId="{CD2FD425-42B1-47C0-8305-F75E4047DE6A}" sibTransId="{B7181342-5BC3-4B55-992C-A93BB2EC8776}"/>
    <dgm:cxn modelId="{39A38330-9D73-494F-B0E0-A66F76271367}" srcId="{921D8B55-D4BC-4488-8DE0-938E6AA1DF0F}" destId="{54B4248B-9366-4569-BA78-14D5499A578F}" srcOrd="3" destOrd="0" parTransId="{EB22CD4E-70F5-4E12-ADE4-43EED3C937E0}" sibTransId="{A3AF06AB-6BD5-4389-BF8A-BDA494235D2A}"/>
    <dgm:cxn modelId="{EBF20432-A35B-4F22-9E3A-D2BF429F9399}" type="presOf" srcId="{BC21429B-26FE-47E9-89A3-D1A4C1868495}" destId="{4ABDD8C3-4776-4F7B-A508-171A448CF221}" srcOrd="0" destOrd="0" presId="urn:microsoft.com/office/officeart/2005/8/layout/orgChart1"/>
    <dgm:cxn modelId="{52DE6032-3049-484F-8895-F4E0BDA712DB}" type="presOf" srcId="{B5DAE0A6-8146-4DA4-8A47-72521E6037BA}" destId="{83A5B272-37DB-4982-B4AA-68988E7E5734}" srcOrd="0" destOrd="0" presId="urn:microsoft.com/office/officeart/2005/8/layout/orgChart1"/>
    <dgm:cxn modelId="{850D1935-6AA6-413A-82A4-929F7E01AAAD}" type="presOf" srcId="{DE29AA6E-C06E-44E0-ABDF-F6AF96B50006}" destId="{79D699F9-64C6-4BB3-8BEE-5A70D6E8BADF}" srcOrd="1" destOrd="0" presId="urn:microsoft.com/office/officeart/2005/8/layout/orgChart1"/>
    <dgm:cxn modelId="{E7FC7136-F0FF-481E-9B4D-A51B54CDBB48}" srcId="{75294D9E-3874-4B86-8898-0B474BC4C78E}" destId="{7DD5E629-B544-4B23-962A-F1537BF86753}" srcOrd="0" destOrd="0" parTransId="{993201D4-97AB-4582-8787-CB6E577B65CC}" sibTransId="{1C9C8BBA-3AB3-4728-9705-BBDD870D9465}"/>
    <dgm:cxn modelId="{C59EEE3F-1E72-42BF-9C9A-B5DBCDA303C1}" type="presOf" srcId="{54B4248B-9366-4569-BA78-14D5499A578F}" destId="{A8C66D54-CF8B-4D8C-8AC3-1670E82D4BB1}" srcOrd="1" destOrd="0" presId="urn:microsoft.com/office/officeart/2005/8/layout/orgChart1"/>
    <dgm:cxn modelId="{89B88245-1748-4578-86DA-B8A37D52A90A}" type="presOf" srcId="{DE29AA6E-C06E-44E0-ABDF-F6AF96B50006}" destId="{82436BB6-BEEF-4F9B-A0CF-DC7FC5A0C912}" srcOrd="0" destOrd="0" presId="urn:microsoft.com/office/officeart/2005/8/layout/orgChart1"/>
    <dgm:cxn modelId="{47F51448-A739-459F-AD52-54997DCC1365}" type="presOf" srcId="{2428EE38-9075-4C87-AC36-62DD281FD510}" destId="{E0F2C795-4CFB-4BA7-8AB3-2E0765412C7B}" srcOrd="0" destOrd="0" presId="urn:microsoft.com/office/officeart/2005/8/layout/orgChart1"/>
    <dgm:cxn modelId="{40254F69-7D8A-4C9D-8534-3D06C650F66F}" type="presOf" srcId="{3F30ACE9-C374-42D3-8F81-D7D0349A6CB0}" destId="{2CBFB354-21F6-4D90-BAAB-1D52F1F76272}" srcOrd="1" destOrd="0" presId="urn:microsoft.com/office/officeart/2005/8/layout/orgChart1"/>
    <dgm:cxn modelId="{ABBBB94A-1E6A-4885-9F2E-00293893ABFC}" srcId="{EAE612D7-754E-47E0-8420-F0501EBE250D}" destId="{CE5A1EDC-A120-447C-8DBC-D4FF9E461BBC}" srcOrd="2" destOrd="0" parTransId="{BC21429B-26FE-47E9-89A3-D1A4C1868495}" sibTransId="{E33911F9-5C7F-4101-B247-1E8DDD9C5FFA}"/>
    <dgm:cxn modelId="{1D4B154C-879E-42DE-8B4A-2646EA317011}" type="presOf" srcId="{1B908485-DAB9-4DD0-8C3D-34E8E4A622AC}" destId="{4B7B2F42-AD60-4F22-8422-B72586F8C9A7}" srcOrd="0" destOrd="0" presId="urn:microsoft.com/office/officeart/2005/8/layout/orgChart1"/>
    <dgm:cxn modelId="{1B67914C-B35C-487A-BC6A-BE703750E8EF}" type="presOf" srcId="{EDA6C790-00A0-4455-A7C1-83DC77CBEC4C}" destId="{C03D6F55-EB7C-4347-BAEF-484EC5EB8D7B}" srcOrd="0" destOrd="0" presId="urn:microsoft.com/office/officeart/2005/8/layout/orgChart1"/>
    <dgm:cxn modelId="{CE0CC34D-1A67-43AF-BCE4-C6E399617A5B}" type="presOf" srcId="{9AE250A7-965E-49DB-8D2B-3F48FB7D24B3}" destId="{882D5CBA-4C44-45EB-B739-05F23125F2B4}" srcOrd="1" destOrd="0" presId="urn:microsoft.com/office/officeart/2005/8/layout/orgChart1"/>
    <dgm:cxn modelId="{ABF20C52-8206-4D0E-A577-C2D992E62807}" type="presOf" srcId="{317C71A5-BA3B-4A37-95DC-E708F4CBA199}" destId="{785A6776-A45D-47EC-88E0-B946B853BCCF}" srcOrd="1" destOrd="0" presId="urn:microsoft.com/office/officeart/2005/8/layout/orgChart1"/>
    <dgm:cxn modelId="{6118A676-66BF-463F-9819-B6C4F7DE4168}" type="presOf" srcId="{75294D9E-3874-4B86-8898-0B474BC4C78E}" destId="{75B82F39-8600-4656-A12B-C911272D6B15}" srcOrd="1" destOrd="0" presId="urn:microsoft.com/office/officeart/2005/8/layout/orgChart1"/>
    <dgm:cxn modelId="{47B3FE57-4D49-4B1D-9D87-897A24BF9EF8}" srcId="{77917722-BF73-44B7-8A0E-E44B80358DCA}" destId="{921D8B55-D4BC-4488-8DE0-938E6AA1DF0F}" srcOrd="0" destOrd="0" parTransId="{00CF1EE7-1400-4A6A-A2D6-FF63383FE61C}" sibTransId="{4F6DD840-8A8F-46D2-A510-BAD4770CF526}"/>
    <dgm:cxn modelId="{988BAE5A-BA49-4BEA-B5A8-34354A9AE283}" type="presOf" srcId="{2428EE38-9075-4C87-AC36-62DD281FD510}" destId="{1664EDC8-8032-45DB-A0C9-409EF330CDB4}" srcOrd="1" destOrd="0" presId="urn:microsoft.com/office/officeart/2005/8/layout/orgChart1"/>
    <dgm:cxn modelId="{C3BBD97D-C80E-4F3E-80F8-1DAA75CC2A81}" type="presOf" srcId="{EB22CD4E-70F5-4E12-ADE4-43EED3C937E0}" destId="{F217559E-9946-4996-BAD9-C35D8DC2052B}" srcOrd="0" destOrd="0" presId="urn:microsoft.com/office/officeart/2005/8/layout/orgChart1"/>
    <dgm:cxn modelId="{E31FF47D-80E1-4EB5-84DA-5DD25D68F3AB}" type="presOf" srcId="{69836F0A-E760-476A-AB79-3D067DC5FB93}" destId="{DCA2EB9B-C85A-47F9-895F-CFBCA15BE11D}" srcOrd="1" destOrd="0" presId="urn:microsoft.com/office/officeart/2005/8/layout/orgChart1"/>
    <dgm:cxn modelId="{CC9DB680-66B9-4A01-8609-BCA0EF97DFBB}" type="presOf" srcId="{00CF1EE7-1400-4A6A-A2D6-FF63383FE61C}" destId="{A5FC40D1-AD95-4A18-A99E-9326E1E612E4}" srcOrd="0" destOrd="0" presId="urn:microsoft.com/office/officeart/2005/8/layout/orgChart1"/>
    <dgm:cxn modelId="{30251484-B942-4F93-A08B-8ADF32419283}" type="presOf" srcId="{CE5A1EDC-A120-447C-8DBC-D4FF9E461BBC}" destId="{495C28FB-C4D4-4871-A5FA-C24A78EC7E8D}" srcOrd="1" destOrd="0" presId="urn:microsoft.com/office/officeart/2005/8/layout/orgChart1"/>
    <dgm:cxn modelId="{1957A88B-2A7A-47E4-8C86-FB892345D4A8}" type="presOf" srcId="{75294D9E-3874-4B86-8898-0B474BC4C78E}" destId="{F21B809D-F5E1-40F4-B998-794E8841E93E}" srcOrd="0" destOrd="0" presId="urn:microsoft.com/office/officeart/2005/8/layout/orgChart1"/>
    <dgm:cxn modelId="{35F8CC8C-43D7-4F9C-ADC2-F35F2B90E943}" srcId="{EAE612D7-754E-47E0-8420-F0501EBE250D}" destId="{2428EE38-9075-4C87-AC36-62DD281FD510}" srcOrd="0" destOrd="0" parTransId="{1B908485-DAB9-4DD0-8C3D-34E8E4A622AC}" sibTransId="{7F43AB43-55E6-4762-8360-CB229B0D06BB}"/>
    <dgm:cxn modelId="{8D5D5A8D-10D5-4AFA-B1BD-5AFC9CD450C4}" type="presOf" srcId="{C1E2567E-F52C-48A5-B74C-26BEF688D718}" destId="{E3EABFA9-C4D8-41D3-9BA3-D875F110F07C}" srcOrd="1" destOrd="0" presId="urn:microsoft.com/office/officeart/2005/8/layout/orgChart1"/>
    <dgm:cxn modelId="{B550448F-A1DE-4407-A723-D01E74B48C4E}" type="presOf" srcId="{9AE250A7-965E-49DB-8D2B-3F48FB7D24B3}" destId="{315FF7B9-E6AE-431F-BDA1-F7AA006AFA43}" srcOrd="0" destOrd="0" presId="urn:microsoft.com/office/officeart/2005/8/layout/orgChart1"/>
    <dgm:cxn modelId="{3212B993-D83F-4B2B-A3E4-1E02E640292A}" type="presOf" srcId="{92FA390E-0A96-47E4-8961-AB5744F936BA}" destId="{6A9591FB-8489-4E9E-93C8-7A06B0053177}" srcOrd="0" destOrd="0" presId="urn:microsoft.com/office/officeart/2005/8/layout/orgChart1"/>
    <dgm:cxn modelId="{70A4F493-D9A0-4E78-A9F2-40AED36A991A}" srcId="{EAE612D7-754E-47E0-8420-F0501EBE250D}" destId="{DE29AA6E-C06E-44E0-ABDF-F6AF96B50006}" srcOrd="1" destOrd="0" parTransId="{92FA390E-0A96-47E4-8961-AB5744F936BA}" sibTransId="{BDCA591C-5A25-4B69-949A-BFD37DB9E1AD}"/>
    <dgm:cxn modelId="{B98B149A-8AF2-424C-B7FE-3752A99D43BC}" type="presOf" srcId="{B5DAE0A6-8146-4DA4-8A47-72521E6037BA}" destId="{01BBEC6D-73BD-45D5-8ED0-68A4B94707AF}" srcOrd="1" destOrd="0" presId="urn:microsoft.com/office/officeart/2005/8/layout/orgChart1"/>
    <dgm:cxn modelId="{61CF279D-5A67-42DD-8813-AB609318F5D5}" type="presOf" srcId="{7DD5E629-B544-4B23-962A-F1537BF86753}" destId="{5E3A19BD-3049-47C4-A71E-E013DC753159}" srcOrd="0" destOrd="0" presId="urn:microsoft.com/office/officeart/2005/8/layout/orgChart1"/>
    <dgm:cxn modelId="{97AFB6A4-AFB1-474A-B5B7-91C3279E842A}" type="presOf" srcId="{8892DF3D-7B10-462F-ACA0-DC1A3C627F1C}" destId="{08A801B2-C6F6-427A-8701-1AC3EA8CAD3C}" srcOrd="0" destOrd="0" presId="urn:microsoft.com/office/officeart/2005/8/layout/orgChart1"/>
    <dgm:cxn modelId="{58D94CAA-DC59-4702-8ABC-B0DCAE1AE8B3}" type="presOf" srcId="{993201D4-97AB-4582-8787-CB6E577B65CC}" destId="{0E20ABD1-2BA0-4AF8-89D4-87D43676CA23}" srcOrd="0" destOrd="0" presId="urn:microsoft.com/office/officeart/2005/8/layout/orgChart1"/>
    <dgm:cxn modelId="{00F715B1-24B0-4541-B8B6-60D9B7049C9E}" type="presOf" srcId="{54B4248B-9366-4569-BA78-14D5499A578F}" destId="{C095DE4A-2E41-49EA-B7BC-758C62595940}" srcOrd="0" destOrd="0" presId="urn:microsoft.com/office/officeart/2005/8/layout/orgChart1"/>
    <dgm:cxn modelId="{C6356BB5-3200-4837-9853-32D123981498}" srcId="{317C71A5-BA3B-4A37-95DC-E708F4CBA199}" destId="{77917722-BF73-44B7-8A0E-E44B80358DCA}" srcOrd="1" destOrd="0" parTransId="{87E78356-424C-4002-A0DD-4A9A171A8663}" sibTransId="{FB6E94C2-67D4-4FF4-8EE5-6D981D424CCB}"/>
    <dgm:cxn modelId="{013DD0B5-048A-4631-B9F2-FAB46B0D6BF8}" type="presOf" srcId="{EAE612D7-754E-47E0-8420-F0501EBE250D}" destId="{96C9C348-5BE2-497E-9A44-36BC9827D59B}" srcOrd="0" destOrd="0" presId="urn:microsoft.com/office/officeart/2005/8/layout/orgChart1"/>
    <dgm:cxn modelId="{772209B6-9F1D-479B-AA92-8EED5CD7353D}" srcId="{921D8B55-D4BC-4488-8DE0-938E6AA1DF0F}" destId="{FBF3D1DF-1715-41FB-A6D6-50BE6026F4E2}" srcOrd="2" destOrd="0" parTransId="{0C21D92D-BECF-4F60-AA24-AE0E74F9C664}" sibTransId="{8EC4E3D7-4CE2-47A8-BBD4-6D8716A798F4}"/>
    <dgm:cxn modelId="{A89AA6BD-5582-4AB3-B7C9-3A1A8BDC668E}" type="presOf" srcId="{C1E2567E-F52C-48A5-B74C-26BEF688D718}" destId="{0F01DB07-FB78-47CE-9694-7CE1362AE252}" srcOrd="0" destOrd="0" presId="urn:microsoft.com/office/officeart/2005/8/layout/orgChart1"/>
    <dgm:cxn modelId="{D2096BBF-D124-48BB-8EC5-22A8DFFE3E03}" type="presOf" srcId="{87E78356-424C-4002-A0DD-4A9A171A8663}" destId="{24ED7798-F2E9-484B-9888-D1E28A498406}" srcOrd="0" destOrd="0" presId="urn:microsoft.com/office/officeart/2005/8/layout/orgChart1"/>
    <dgm:cxn modelId="{82A105C2-EEC4-438A-8CE7-F252AC6AC946}" type="presOf" srcId="{921D8B55-D4BC-4488-8DE0-938E6AA1DF0F}" destId="{B503CD76-C336-48D0-BB03-FF3C817BC5FE}" srcOrd="0" destOrd="0" presId="urn:microsoft.com/office/officeart/2005/8/layout/orgChart1"/>
    <dgm:cxn modelId="{8CF842C3-E026-4836-9334-196A35DFC927}" type="presOf" srcId="{7DD5E629-B544-4B23-962A-F1537BF86753}" destId="{3E668BAB-A2EC-4BC0-82BB-50F11C6B12C6}" srcOrd="1" destOrd="0" presId="urn:microsoft.com/office/officeart/2005/8/layout/orgChart1"/>
    <dgm:cxn modelId="{4596C7CF-9815-45DC-9275-3573565ED1BF}" srcId="{317C71A5-BA3B-4A37-95DC-E708F4CBA199}" destId="{75294D9E-3874-4B86-8898-0B474BC4C78E}" srcOrd="0" destOrd="0" parTransId="{0579F44F-09F0-4CC7-895E-B62823BF136B}" sibTransId="{3AC7283E-B202-4601-8D73-364CB5BE96CD}"/>
    <dgm:cxn modelId="{D54D2CD9-151C-41B9-B5EF-DB7C1846B0F2}" type="presOf" srcId="{3F30ACE9-C374-42D3-8F81-D7D0349A6CB0}" destId="{9A59B8CD-3445-435E-AAEB-49EF17B0A0B9}" srcOrd="0" destOrd="0" presId="urn:microsoft.com/office/officeart/2005/8/layout/orgChart1"/>
    <dgm:cxn modelId="{EC11CAD9-E464-43FF-9C1D-2526771EF42E}" srcId="{921D8B55-D4BC-4488-8DE0-938E6AA1DF0F}" destId="{B5DAE0A6-8146-4DA4-8A47-72521E6037BA}" srcOrd="1" destOrd="0" parTransId="{15688068-4D3F-482C-8689-CACFCB63730E}" sibTransId="{AF5BADBE-07AB-44DD-A36F-9B7A1E8A5A7D}"/>
    <dgm:cxn modelId="{1C5033DB-EB69-4F04-BD2A-E4170239E5F4}" srcId="{921D8B55-D4BC-4488-8DE0-938E6AA1DF0F}" destId="{69836F0A-E760-476A-AB79-3D067DC5FB93}" srcOrd="0" destOrd="0" parTransId="{EDA6C790-00A0-4455-A7C1-83DC77CBEC4C}" sibTransId="{47B55055-138E-40AF-BCE5-F042F2F1BC6F}"/>
    <dgm:cxn modelId="{6CC994EA-6F4F-4661-A5B5-355E435F21CE}" type="presOf" srcId="{CE5A1EDC-A120-447C-8DBC-D4FF9E461BBC}" destId="{4C7CD0E7-4BAF-49AB-ACA0-4C20F3708A1C}" srcOrd="0" destOrd="0" presId="urn:microsoft.com/office/officeart/2005/8/layout/orgChart1"/>
    <dgm:cxn modelId="{3488E6F0-F980-43A6-BCF8-D73E569C7EE3}" type="presOf" srcId="{15688068-4D3F-482C-8689-CACFCB63730E}" destId="{5B6B5C67-FD6A-4E6A-A386-A972CFEA70AA}" srcOrd="0" destOrd="0" presId="urn:microsoft.com/office/officeart/2005/8/layout/orgChart1"/>
    <dgm:cxn modelId="{F852ABF6-19C1-488E-A7B4-DD6390020E28}" srcId="{8892DF3D-7B10-462F-ACA0-DC1A3C627F1C}" destId="{317C71A5-BA3B-4A37-95DC-E708F4CBA199}" srcOrd="0" destOrd="0" parTransId="{E2199D7A-88F9-48F4-8CB6-5843CDFDF116}" sibTransId="{DB2336FD-5893-40C1-BEFB-A0215A49D6DC}"/>
    <dgm:cxn modelId="{606DCEFC-4A8E-46DD-9405-3BDB78044F5F}" type="presOf" srcId="{317C71A5-BA3B-4A37-95DC-E708F4CBA199}" destId="{6985F7BF-C454-4A69-8E2B-483426AAF74A}" srcOrd="0" destOrd="0" presId="urn:microsoft.com/office/officeart/2005/8/layout/orgChart1"/>
    <dgm:cxn modelId="{DF5FA2FF-C508-46E9-9177-5C5AAFCA945E}" type="presOf" srcId="{F53063AB-C0D8-417B-BE8E-8CBC1A344074}" destId="{B615565D-1F2C-4BD0-8D88-F1ACC0ACAA9B}" srcOrd="0" destOrd="0" presId="urn:microsoft.com/office/officeart/2005/8/layout/orgChart1"/>
    <dgm:cxn modelId="{0D98B196-2B50-4AB5-927B-8F5776DF313F}" type="presParOf" srcId="{08A801B2-C6F6-427A-8701-1AC3EA8CAD3C}" destId="{708DAB7A-D15F-40A5-954E-4504BEB37A66}" srcOrd="0" destOrd="0" presId="urn:microsoft.com/office/officeart/2005/8/layout/orgChart1"/>
    <dgm:cxn modelId="{D05620BB-3B2F-44A9-8416-8A5A453A1C83}" type="presParOf" srcId="{708DAB7A-D15F-40A5-954E-4504BEB37A66}" destId="{F7B9D8C0-1F8A-4146-A538-2A52C8A1658C}" srcOrd="0" destOrd="0" presId="urn:microsoft.com/office/officeart/2005/8/layout/orgChart1"/>
    <dgm:cxn modelId="{A52CA70A-989C-4407-800F-D24A334ABB25}" type="presParOf" srcId="{F7B9D8C0-1F8A-4146-A538-2A52C8A1658C}" destId="{6985F7BF-C454-4A69-8E2B-483426AAF74A}" srcOrd="0" destOrd="0" presId="urn:microsoft.com/office/officeart/2005/8/layout/orgChart1"/>
    <dgm:cxn modelId="{9D0A380B-E95F-40BC-87BF-877B73EEE25E}" type="presParOf" srcId="{F7B9D8C0-1F8A-4146-A538-2A52C8A1658C}" destId="{785A6776-A45D-47EC-88E0-B946B853BCCF}" srcOrd="1" destOrd="0" presId="urn:microsoft.com/office/officeart/2005/8/layout/orgChart1"/>
    <dgm:cxn modelId="{BB45BE19-EBE5-4884-A561-11EBEB4ACF14}" type="presParOf" srcId="{708DAB7A-D15F-40A5-954E-4504BEB37A66}" destId="{A26F6981-70B3-4E0A-9E38-07DCA7128827}" srcOrd="1" destOrd="0" presId="urn:microsoft.com/office/officeart/2005/8/layout/orgChart1"/>
    <dgm:cxn modelId="{77E417AB-FFFF-414D-A60F-8053E206C882}" type="presParOf" srcId="{A26F6981-70B3-4E0A-9E38-07DCA7128827}" destId="{5D755C18-AB82-47FA-9D9C-2D41FAF4CE7F}" srcOrd="0" destOrd="0" presId="urn:microsoft.com/office/officeart/2005/8/layout/orgChart1"/>
    <dgm:cxn modelId="{7277A18F-BCEF-4BCD-B947-444CBD556615}" type="presParOf" srcId="{A26F6981-70B3-4E0A-9E38-07DCA7128827}" destId="{ECEB8FE5-02F0-4828-9F34-910756594098}" srcOrd="1" destOrd="0" presId="urn:microsoft.com/office/officeart/2005/8/layout/orgChart1"/>
    <dgm:cxn modelId="{A5F6E67F-09D7-415B-905B-5CAF291120BF}" type="presParOf" srcId="{ECEB8FE5-02F0-4828-9F34-910756594098}" destId="{7513921E-CAB8-4950-BDB6-8B6048C0D2AC}" srcOrd="0" destOrd="0" presId="urn:microsoft.com/office/officeart/2005/8/layout/orgChart1"/>
    <dgm:cxn modelId="{73008BD4-F804-4E99-8451-E4122A851D50}" type="presParOf" srcId="{7513921E-CAB8-4950-BDB6-8B6048C0D2AC}" destId="{F21B809D-F5E1-40F4-B998-794E8841E93E}" srcOrd="0" destOrd="0" presId="urn:microsoft.com/office/officeart/2005/8/layout/orgChart1"/>
    <dgm:cxn modelId="{C006830B-3445-4395-8580-4F75E2AC3081}" type="presParOf" srcId="{7513921E-CAB8-4950-BDB6-8B6048C0D2AC}" destId="{75B82F39-8600-4656-A12B-C911272D6B15}" srcOrd="1" destOrd="0" presId="urn:microsoft.com/office/officeart/2005/8/layout/orgChart1"/>
    <dgm:cxn modelId="{92222C65-E4BC-4456-B47E-C91D530B1F08}" type="presParOf" srcId="{ECEB8FE5-02F0-4828-9F34-910756594098}" destId="{9276BFF9-DDB9-4F1C-91E9-1C25C548F12C}" srcOrd="1" destOrd="0" presId="urn:microsoft.com/office/officeart/2005/8/layout/orgChart1"/>
    <dgm:cxn modelId="{D50F52FE-A16D-44CF-8862-CF2172FFD147}" type="presParOf" srcId="{9276BFF9-DDB9-4F1C-91E9-1C25C548F12C}" destId="{0E20ABD1-2BA0-4AF8-89D4-87D43676CA23}" srcOrd="0" destOrd="0" presId="urn:microsoft.com/office/officeart/2005/8/layout/orgChart1"/>
    <dgm:cxn modelId="{573ACDB0-0E00-4EDD-9C64-762AD2329C7C}" type="presParOf" srcId="{9276BFF9-DDB9-4F1C-91E9-1C25C548F12C}" destId="{03764641-E038-4FDA-9B99-0D5814C8BA3D}" srcOrd="1" destOrd="0" presId="urn:microsoft.com/office/officeart/2005/8/layout/orgChart1"/>
    <dgm:cxn modelId="{7AD6F313-1328-4786-962E-5AACD2952FF1}" type="presParOf" srcId="{03764641-E038-4FDA-9B99-0D5814C8BA3D}" destId="{0D1EF120-1098-47FA-89EE-49C82EB9131C}" srcOrd="0" destOrd="0" presId="urn:microsoft.com/office/officeart/2005/8/layout/orgChart1"/>
    <dgm:cxn modelId="{1EA68113-7D92-4135-8664-A0DC9AC65996}" type="presParOf" srcId="{0D1EF120-1098-47FA-89EE-49C82EB9131C}" destId="{5E3A19BD-3049-47C4-A71E-E013DC753159}" srcOrd="0" destOrd="0" presId="urn:microsoft.com/office/officeart/2005/8/layout/orgChart1"/>
    <dgm:cxn modelId="{D546CF1D-F631-430F-8089-8A44D72D5058}" type="presParOf" srcId="{0D1EF120-1098-47FA-89EE-49C82EB9131C}" destId="{3E668BAB-A2EC-4BC0-82BB-50F11C6B12C6}" srcOrd="1" destOrd="0" presId="urn:microsoft.com/office/officeart/2005/8/layout/orgChart1"/>
    <dgm:cxn modelId="{97A79A70-86CE-45B8-AAD5-6B331FB163D5}" type="presParOf" srcId="{03764641-E038-4FDA-9B99-0D5814C8BA3D}" destId="{02B9185F-1EBB-46BA-BEC1-0AFB7DC38758}" srcOrd="1" destOrd="0" presId="urn:microsoft.com/office/officeart/2005/8/layout/orgChart1"/>
    <dgm:cxn modelId="{AB69A4CE-CE6B-40A0-80A8-176D670768E3}" type="presParOf" srcId="{03764641-E038-4FDA-9B99-0D5814C8BA3D}" destId="{3B2651CD-DE76-42D1-90D2-A73FB7BD2E60}" srcOrd="2" destOrd="0" presId="urn:microsoft.com/office/officeart/2005/8/layout/orgChart1"/>
    <dgm:cxn modelId="{0B4BA774-6D6A-4961-9365-5973ACB3AFC3}" type="presParOf" srcId="{9276BFF9-DDB9-4F1C-91E9-1C25C548F12C}" destId="{2825FF25-8C20-4E0E-9382-B4D8E4B24019}" srcOrd="2" destOrd="0" presId="urn:microsoft.com/office/officeart/2005/8/layout/orgChart1"/>
    <dgm:cxn modelId="{C95BFD9C-B582-4FB1-AEF1-1CC89C019606}" type="presParOf" srcId="{9276BFF9-DDB9-4F1C-91E9-1C25C548F12C}" destId="{F718C34F-6E1C-4BC3-96D5-FA81D3473D48}" srcOrd="3" destOrd="0" presId="urn:microsoft.com/office/officeart/2005/8/layout/orgChart1"/>
    <dgm:cxn modelId="{5321CBC0-A459-4FD5-B693-1AB1DCDEF439}" type="presParOf" srcId="{F718C34F-6E1C-4BC3-96D5-FA81D3473D48}" destId="{855C7927-F05E-4838-AB8E-0E08B41A578E}" srcOrd="0" destOrd="0" presId="urn:microsoft.com/office/officeart/2005/8/layout/orgChart1"/>
    <dgm:cxn modelId="{09254C48-8BA6-4B39-BE7D-01DBCBDAD9AE}" type="presParOf" srcId="{855C7927-F05E-4838-AB8E-0E08B41A578E}" destId="{315FF7B9-E6AE-431F-BDA1-F7AA006AFA43}" srcOrd="0" destOrd="0" presId="urn:microsoft.com/office/officeart/2005/8/layout/orgChart1"/>
    <dgm:cxn modelId="{6D9F83E6-7D96-40EA-989E-741E2749309D}" type="presParOf" srcId="{855C7927-F05E-4838-AB8E-0E08B41A578E}" destId="{882D5CBA-4C44-45EB-B739-05F23125F2B4}" srcOrd="1" destOrd="0" presId="urn:microsoft.com/office/officeart/2005/8/layout/orgChart1"/>
    <dgm:cxn modelId="{6FBC4A34-D875-4F66-A058-69BE0699157A}" type="presParOf" srcId="{F718C34F-6E1C-4BC3-96D5-FA81D3473D48}" destId="{190CDC7A-6778-4BB5-9F0D-FCBD7E7177E3}" srcOrd="1" destOrd="0" presId="urn:microsoft.com/office/officeart/2005/8/layout/orgChart1"/>
    <dgm:cxn modelId="{50E4B6CA-8282-4A15-8F7E-C0DC2718455C}" type="presParOf" srcId="{F718C34F-6E1C-4BC3-96D5-FA81D3473D48}" destId="{CCFE62DB-0A10-419C-8A5E-D446F7C3195D}" srcOrd="2" destOrd="0" presId="urn:microsoft.com/office/officeart/2005/8/layout/orgChart1"/>
    <dgm:cxn modelId="{483FA9DA-2403-4034-BDE5-2CB566920746}" type="presParOf" srcId="{9276BFF9-DDB9-4F1C-91E9-1C25C548F12C}" destId="{F66FF6AA-C190-48A8-BBF1-68A508CA3CA9}" srcOrd="4" destOrd="0" presId="urn:microsoft.com/office/officeart/2005/8/layout/orgChart1"/>
    <dgm:cxn modelId="{7F22279A-B772-46ED-B6EF-A2D2586CA41E}" type="presParOf" srcId="{9276BFF9-DDB9-4F1C-91E9-1C25C548F12C}" destId="{9985B338-9072-450E-9BFF-8DBECFADAA98}" srcOrd="5" destOrd="0" presId="urn:microsoft.com/office/officeart/2005/8/layout/orgChart1"/>
    <dgm:cxn modelId="{99A8CBA4-88DE-4C4C-A26B-3A71D6D4A06B}" type="presParOf" srcId="{9985B338-9072-450E-9BFF-8DBECFADAA98}" destId="{C7354628-ABC3-45A3-A57E-C9CC28C02238}" srcOrd="0" destOrd="0" presId="urn:microsoft.com/office/officeart/2005/8/layout/orgChart1"/>
    <dgm:cxn modelId="{2D77A274-0FAE-4A77-828E-3F75133069D0}" type="presParOf" srcId="{C7354628-ABC3-45A3-A57E-C9CC28C02238}" destId="{0F01DB07-FB78-47CE-9694-7CE1362AE252}" srcOrd="0" destOrd="0" presId="urn:microsoft.com/office/officeart/2005/8/layout/orgChart1"/>
    <dgm:cxn modelId="{414C7AA8-4A8A-49B6-8448-54CA2D66A3E7}" type="presParOf" srcId="{C7354628-ABC3-45A3-A57E-C9CC28C02238}" destId="{E3EABFA9-C4D8-41D3-9BA3-D875F110F07C}" srcOrd="1" destOrd="0" presId="urn:microsoft.com/office/officeart/2005/8/layout/orgChart1"/>
    <dgm:cxn modelId="{EA50C02B-7C10-4397-8C3D-7EF9AB8F40A6}" type="presParOf" srcId="{9985B338-9072-450E-9BFF-8DBECFADAA98}" destId="{4639CEFC-40EF-42E7-946A-FD9958C0EB1D}" srcOrd="1" destOrd="0" presId="urn:microsoft.com/office/officeart/2005/8/layout/orgChart1"/>
    <dgm:cxn modelId="{677ADA14-C675-4543-9974-F3901FEAB8BF}" type="presParOf" srcId="{9985B338-9072-450E-9BFF-8DBECFADAA98}" destId="{BCFCC044-0D5C-4734-85E5-E4038BD3F5B3}" srcOrd="2" destOrd="0" presId="urn:microsoft.com/office/officeart/2005/8/layout/orgChart1"/>
    <dgm:cxn modelId="{21574266-24C4-41BB-9146-089D3A50B47C}" type="presParOf" srcId="{9276BFF9-DDB9-4F1C-91E9-1C25C548F12C}" destId="{BC252072-F34A-4ADF-A5B4-4263162DC1E7}" srcOrd="6" destOrd="0" presId="urn:microsoft.com/office/officeart/2005/8/layout/orgChart1"/>
    <dgm:cxn modelId="{15D917B8-4AE5-4DA5-A053-03223F9B25CD}" type="presParOf" srcId="{9276BFF9-DDB9-4F1C-91E9-1C25C548F12C}" destId="{B4E8BFD4-8972-415B-BAF9-E34827C2B1D1}" srcOrd="7" destOrd="0" presId="urn:microsoft.com/office/officeart/2005/8/layout/orgChart1"/>
    <dgm:cxn modelId="{6B10C4AA-59F3-4F38-A138-1154EE3D7437}" type="presParOf" srcId="{B4E8BFD4-8972-415B-BAF9-E34827C2B1D1}" destId="{390B80A0-BE85-489E-A1A8-F669F07A170E}" srcOrd="0" destOrd="0" presId="urn:microsoft.com/office/officeart/2005/8/layout/orgChart1"/>
    <dgm:cxn modelId="{61645034-F7E3-407F-97E3-4C40F358F180}" type="presParOf" srcId="{390B80A0-BE85-489E-A1A8-F669F07A170E}" destId="{9A59B8CD-3445-435E-AAEB-49EF17B0A0B9}" srcOrd="0" destOrd="0" presId="urn:microsoft.com/office/officeart/2005/8/layout/orgChart1"/>
    <dgm:cxn modelId="{BDE83675-FED2-4961-A175-983D4963A842}" type="presParOf" srcId="{390B80A0-BE85-489E-A1A8-F669F07A170E}" destId="{2CBFB354-21F6-4D90-BAAB-1D52F1F76272}" srcOrd="1" destOrd="0" presId="urn:microsoft.com/office/officeart/2005/8/layout/orgChart1"/>
    <dgm:cxn modelId="{99638A32-B098-4721-A0A1-CE35EF06EB62}" type="presParOf" srcId="{B4E8BFD4-8972-415B-BAF9-E34827C2B1D1}" destId="{AD8CC510-900D-4A5A-BE82-C901908CE398}" srcOrd="1" destOrd="0" presId="urn:microsoft.com/office/officeart/2005/8/layout/orgChart1"/>
    <dgm:cxn modelId="{CCF677EA-4DE1-4840-B506-109A033A794D}" type="presParOf" srcId="{B4E8BFD4-8972-415B-BAF9-E34827C2B1D1}" destId="{97DF242D-FA80-428D-A3BB-8AB3314A555F}" srcOrd="2" destOrd="0" presId="urn:microsoft.com/office/officeart/2005/8/layout/orgChart1"/>
    <dgm:cxn modelId="{DDFF2DE5-63BF-4C1E-9F87-4FAE1CFA2A8A}" type="presParOf" srcId="{ECEB8FE5-02F0-4828-9F34-910756594098}" destId="{D01F585C-B60A-4C3E-B74F-2A3FFE7F1F78}" srcOrd="2" destOrd="0" presId="urn:microsoft.com/office/officeart/2005/8/layout/orgChart1"/>
    <dgm:cxn modelId="{FA051893-78C3-4F68-9A2B-D904FF161819}" type="presParOf" srcId="{A26F6981-70B3-4E0A-9E38-07DCA7128827}" destId="{24ED7798-F2E9-484B-9888-D1E28A498406}" srcOrd="2" destOrd="0" presId="urn:microsoft.com/office/officeart/2005/8/layout/orgChart1"/>
    <dgm:cxn modelId="{4E29CE97-BDCC-4C4C-9782-52552A62D771}" type="presParOf" srcId="{A26F6981-70B3-4E0A-9E38-07DCA7128827}" destId="{2FDEB4C8-D196-47AD-A6F6-8991F21AF6CA}" srcOrd="3" destOrd="0" presId="urn:microsoft.com/office/officeart/2005/8/layout/orgChart1"/>
    <dgm:cxn modelId="{C44FC96C-E108-4C22-B1FA-EF81A18D4009}" type="presParOf" srcId="{2FDEB4C8-D196-47AD-A6F6-8991F21AF6CA}" destId="{E6EA855D-2777-46B5-B594-DD729CD128E9}" srcOrd="0" destOrd="0" presId="urn:microsoft.com/office/officeart/2005/8/layout/orgChart1"/>
    <dgm:cxn modelId="{C61518CA-8663-40D1-B2C6-64F4F0100959}" type="presParOf" srcId="{E6EA855D-2777-46B5-B594-DD729CD128E9}" destId="{C085CDB9-4DCB-4F96-B111-ED165E3D2ADC}" srcOrd="0" destOrd="0" presId="urn:microsoft.com/office/officeart/2005/8/layout/orgChart1"/>
    <dgm:cxn modelId="{7168777A-17EA-4F06-9C5A-5ACAA0DF3C4A}" type="presParOf" srcId="{E6EA855D-2777-46B5-B594-DD729CD128E9}" destId="{3E25D5E9-D38C-40E2-A50C-DDD9A8ADB329}" srcOrd="1" destOrd="0" presId="urn:microsoft.com/office/officeart/2005/8/layout/orgChart1"/>
    <dgm:cxn modelId="{7662C8E4-E9B8-4ECC-9FCB-F125AB822764}" type="presParOf" srcId="{2FDEB4C8-D196-47AD-A6F6-8991F21AF6CA}" destId="{FD003B61-231C-4E89-973A-A479B0FD2C99}" srcOrd="1" destOrd="0" presId="urn:microsoft.com/office/officeart/2005/8/layout/orgChart1"/>
    <dgm:cxn modelId="{5F54D31A-7B51-4FDB-947E-CCD2F8071D55}" type="presParOf" srcId="{FD003B61-231C-4E89-973A-A479B0FD2C99}" destId="{A5FC40D1-AD95-4A18-A99E-9326E1E612E4}" srcOrd="0" destOrd="0" presId="urn:microsoft.com/office/officeart/2005/8/layout/orgChart1"/>
    <dgm:cxn modelId="{42EE58DF-F3A3-4F93-94D4-7F01FDA0DFEF}" type="presParOf" srcId="{FD003B61-231C-4E89-973A-A479B0FD2C99}" destId="{412D5CEB-E010-4A50-9483-07BD18F63C3B}" srcOrd="1" destOrd="0" presId="urn:microsoft.com/office/officeart/2005/8/layout/orgChart1"/>
    <dgm:cxn modelId="{4CFDDC87-BEA0-43C8-8604-4BA128FFB183}" type="presParOf" srcId="{412D5CEB-E010-4A50-9483-07BD18F63C3B}" destId="{FF4D31BB-D487-4C73-BAB8-98132F897264}" srcOrd="0" destOrd="0" presId="urn:microsoft.com/office/officeart/2005/8/layout/orgChart1"/>
    <dgm:cxn modelId="{BD9985C5-D211-426D-BA40-F7BD4EC40F1E}" type="presParOf" srcId="{FF4D31BB-D487-4C73-BAB8-98132F897264}" destId="{B503CD76-C336-48D0-BB03-FF3C817BC5FE}" srcOrd="0" destOrd="0" presId="urn:microsoft.com/office/officeart/2005/8/layout/orgChart1"/>
    <dgm:cxn modelId="{ED7BEE27-9BDE-47A7-A680-AE49A74E898E}" type="presParOf" srcId="{FF4D31BB-D487-4C73-BAB8-98132F897264}" destId="{EFB88825-307A-4D80-BB8E-259659FC4F23}" srcOrd="1" destOrd="0" presId="urn:microsoft.com/office/officeart/2005/8/layout/orgChart1"/>
    <dgm:cxn modelId="{455445F1-1BF4-4CD0-BFD3-93A0504B0182}" type="presParOf" srcId="{412D5CEB-E010-4A50-9483-07BD18F63C3B}" destId="{3ECD9CDC-A2BD-4275-A4F4-B4D68D6810B7}" srcOrd="1" destOrd="0" presId="urn:microsoft.com/office/officeart/2005/8/layout/orgChart1"/>
    <dgm:cxn modelId="{7EF9E726-5784-4061-A283-6685FD278DC9}" type="presParOf" srcId="{3ECD9CDC-A2BD-4275-A4F4-B4D68D6810B7}" destId="{C03D6F55-EB7C-4347-BAEF-484EC5EB8D7B}" srcOrd="0" destOrd="0" presId="urn:microsoft.com/office/officeart/2005/8/layout/orgChart1"/>
    <dgm:cxn modelId="{B9141EFC-FFE1-4295-B7B9-F69CDDC474A5}" type="presParOf" srcId="{3ECD9CDC-A2BD-4275-A4F4-B4D68D6810B7}" destId="{0714E781-60FB-4EF2-8EC1-BB831261A032}" srcOrd="1" destOrd="0" presId="urn:microsoft.com/office/officeart/2005/8/layout/orgChart1"/>
    <dgm:cxn modelId="{189D09A9-3AE8-48B5-8E4C-62446B917E32}" type="presParOf" srcId="{0714E781-60FB-4EF2-8EC1-BB831261A032}" destId="{8750760E-AC44-4E9E-8086-7655B08534E2}" srcOrd="0" destOrd="0" presId="urn:microsoft.com/office/officeart/2005/8/layout/orgChart1"/>
    <dgm:cxn modelId="{20B2D44E-B2CB-4CDD-A2E2-2C9E0E72CA4B}" type="presParOf" srcId="{8750760E-AC44-4E9E-8086-7655B08534E2}" destId="{1A478FEE-F1E0-4368-AC25-B5BB939F39CF}" srcOrd="0" destOrd="0" presId="urn:microsoft.com/office/officeart/2005/8/layout/orgChart1"/>
    <dgm:cxn modelId="{0F9877E6-560C-47EC-A06A-F63131464A78}" type="presParOf" srcId="{8750760E-AC44-4E9E-8086-7655B08534E2}" destId="{DCA2EB9B-C85A-47F9-895F-CFBCA15BE11D}" srcOrd="1" destOrd="0" presId="urn:microsoft.com/office/officeart/2005/8/layout/orgChart1"/>
    <dgm:cxn modelId="{AE721C2B-CC44-47AA-9FF2-596152CE1138}" type="presParOf" srcId="{0714E781-60FB-4EF2-8EC1-BB831261A032}" destId="{2D5C7A43-C81B-44F5-95ED-0BD4227FDA68}" srcOrd="1" destOrd="0" presId="urn:microsoft.com/office/officeart/2005/8/layout/orgChart1"/>
    <dgm:cxn modelId="{2353C7F7-6A4C-4F67-94B9-92089EF23690}" type="presParOf" srcId="{0714E781-60FB-4EF2-8EC1-BB831261A032}" destId="{AA023625-BF8C-4EA0-BA61-1DCDF055C0A1}" srcOrd="2" destOrd="0" presId="urn:microsoft.com/office/officeart/2005/8/layout/orgChart1"/>
    <dgm:cxn modelId="{972E33A0-8E56-4DF5-A586-3B3F7F50FC63}" type="presParOf" srcId="{3ECD9CDC-A2BD-4275-A4F4-B4D68D6810B7}" destId="{5B6B5C67-FD6A-4E6A-A386-A972CFEA70AA}" srcOrd="2" destOrd="0" presId="urn:microsoft.com/office/officeart/2005/8/layout/orgChart1"/>
    <dgm:cxn modelId="{DF6B1CD8-2250-4189-9FFD-AD41F75FC978}" type="presParOf" srcId="{3ECD9CDC-A2BD-4275-A4F4-B4D68D6810B7}" destId="{1B997C85-C5EE-4B21-B453-EB3CCBDE67CD}" srcOrd="3" destOrd="0" presId="urn:microsoft.com/office/officeart/2005/8/layout/orgChart1"/>
    <dgm:cxn modelId="{E87F284F-DC7F-4CB1-A0FD-49C2A4E0455B}" type="presParOf" srcId="{1B997C85-C5EE-4B21-B453-EB3CCBDE67CD}" destId="{A372E3F6-7B47-45F1-9185-7BD580349320}" srcOrd="0" destOrd="0" presId="urn:microsoft.com/office/officeart/2005/8/layout/orgChart1"/>
    <dgm:cxn modelId="{553090E2-512B-4BC3-9ECA-DFE6C9CA681C}" type="presParOf" srcId="{A372E3F6-7B47-45F1-9185-7BD580349320}" destId="{83A5B272-37DB-4982-B4AA-68988E7E5734}" srcOrd="0" destOrd="0" presId="urn:microsoft.com/office/officeart/2005/8/layout/orgChart1"/>
    <dgm:cxn modelId="{6BD5A18A-8124-462E-87B4-99985AD1C9D4}" type="presParOf" srcId="{A372E3F6-7B47-45F1-9185-7BD580349320}" destId="{01BBEC6D-73BD-45D5-8ED0-68A4B94707AF}" srcOrd="1" destOrd="0" presId="urn:microsoft.com/office/officeart/2005/8/layout/orgChart1"/>
    <dgm:cxn modelId="{1B54F0EB-33CC-44D6-86B8-9D3DDBBCAB94}" type="presParOf" srcId="{1B997C85-C5EE-4B21-B453-EB3CCBDE67CD}" destId="{8BE86950-6841-427B-9563-2051FC5873C9}" srcOrd="1" destOrd="0" presId="urn:microsoft.com/office/officeart/2005/8/layout/orgChart1"/>
    <dgm:cxn modelId="{1F7402C5-165E-4AA6-8EDF-2D7B1F955FAD}" type="presParOf" srcId="{1B997C85-C5EE-4B21-B453-EB3CCBDE67CD}" destId="{05BE40FB-392D-4350-8F40-AA1EE0771EB6}" srcOrd="2" destOrd="0" presId="urn:microsoft.com/office/officeart/2005/8/layout/orgChart1"/>
    <dgm:cxn modelId="{B0294D22-2C1F-4675-A324-A2E26EBF3C48}" type="presParOf" srcId="{3ECD9CDC-A2BD-4275-A4F4-B4D68D6810B7}" destId="{30532EF2-9E45-4AE5-8484-68ED0CE97BDE}" srcOrd="4" destOrd="0" presId="urn:microsoft.com/office/officeart/2005/8/layout/orgChart1"/>
    <dgm:cxn modelId="{AB614C8C-667F-4863-B908-D1920CC4FBC0}" type="presParOf" srcId="{3ECD9CDC-A2BD-4275-A4F4-B4D68D6810B7}" destId="{DEC7A1DE-2805-4D52-A755-58A5C50F3512}" srcOrd="5" destOrd="0" presId="urn:microsoft.com/office/officeart/2005/8/layout/orgChart1"/>
    <dgm:cxn modelId="{AFC59290-061B-41BD-8810-B6F10EF6553F}" type="presParOf" srcId="{DEC7A1DE-2805-4D52-A755-58A5C50F3512}" destId="{96ACC0ED-E195-4318-9081-A825740E9C03}" srcOrd="0" destOrd="0" presId="urn:microsoft.com/office/officeart/2005/8/layout/orgChart1"/>
    <dgm:cxn modelId="{9712109B-F330-4225-92D6-4F9412432649}" type="presParOf" srcId="{96ACC0ED-E195-4318-9081-A825740E9C03}" destId="{574C791C-FA7E-40C8-87C5-F079D2F740BB}" srcOrd="0" destOrd="0" presId="urn:microsoft.com/office/officeart/2005/8/layout/orgChart1"/>
    <dgm:cxn modelId="{7415129C-7E4A-470A-86DA-05C61DDD1CE4}" type="presParOf" srcId="{96ACC0ED-E195-4318-9081-A825740E9C03}" destId="{73FBA3D1-9964-4C3A-B377-EF621C101494}" srcOrd="1" destOrd="0" presId="urn:microsoft.com/office/officeart/2005/8/layout/orgChart1"/>
    <dgm:cxn modelId="{8EBB3003-D8FD-4D98-90FA-439E91F5E649}" type="presParOf" srcId="{DEC7A1DE-2805-4D52-A755-58A5C50F3512}" destId="{22350730-EA0F-4C37-A84E-56D09FF06C7A}" srcOrd="1" destOrd="0" presId="urn:microsoft.com/office/officeart/2005/8/layout/orgChart1"/>
    <dgm:cxn modelId="{53B52E45-6743-42EA-ABB2-461F52C4F84E}" type="presParOf" srcId="{DEC7A1DE-2805-4D52-A755-58A5C50F3512}" destId="{045E8C04-EDDB-46B4-A41A-641A594DBDFC}" srcOrd="2" destOrd="0" presId="urn:microsoft.com/office/officeart/2005/8/layout/orgChart1"/>
    <dgm:cxn modelId="{9499FDA7-13F3-4EED-8602-3DAA2A94F372}" type="presParOf" srcId="{3ECD9CDC-A2BD-4275-A4F4-B4D68D6810B7}" destId="{F217559E-9946-4996-BAD9-C35D8DC2052B}" srcOrd="6" destOrd="0" presId="urn:microsoft.com/office/officeart/2005/8/layout/orgChart1"/>
    <dgm:cxn modelId="{D58FE73B-C354-4B09-97C7-2BEBF96C1CEA}" type="presParOf" srcId="{3ECD9CDC-A2BD-4275-A4F4-B4D68D6810B7}" destId="{C85167F1-7613-440C-B0C5-11D9A840D7F3}" srcOrd="7" destOrd="0" presId="urn:microsoft.com/office/officeart/2005/8/layout/orgChart1"/>
    <dgm:cxn modelId="{4BFBB8C0-6F44-4149-BAE2-A9E18027B746}" type="presParOf" srcId="{C85167F1-7613-440C-B0C5-11D9A840D7F3}" destId="{08AD6D4B-DEE7-48CD-A8C1-4A6ABB9BD256}" srcOrd="0" destOrd="0" presId="urn:microsoft.com/office/officeart/2005/8/layout/orgChart1"/>
    <dgm:cxn modelId="{F2FEC796-F5B8-4B62-AC72-1BD9D435D998}" type="presParOf" srcId="{08AD6D4B-DEE7-48CD-A8C1-4A6ABB9BD256}" destId="{C095DE4A-2E41-49EA-B7BC-758C62595940}" srcOrd="0" destOrd="0" presId="urn:microsoft.com/office/officeart/2005/8/layout/orgChart1"/>
    <dgm:cxn modelId="{7B54AA51-EB29-4117-8FA6-CA33F06DF788}" type="presParOf" srcId="{08AD6D4B-DEE7-48CD-A8C1-4A6ABB9BD256}" destId="{A8C66D54-CF8B-4D8C-8AC3-1670E82D4BB1}" srcOrd="1" destOrd="0" presId="urn:microsoft.com/office/officeart/2005/8/layout/orgChart1"/>
    <dgm:cxn modelId="{C0DC6C83-7202-4EB0-B132-749A2CABC559}" type="presParOf" srcId="{C85167F1-7613-440C-B0C5-11D9A840D7F3}" destId="{ED8E7D97-FFBD-40C3-ABC9-226BC56107B3}" srcOrd="1" destOrd="0" presId="urn:microsoft.com/office/officeart/2005/8/layout/orgChart1"/>
    <dgm:cxn modelId="{F0F8FBF0-88E9-453F-822E-3CEEE4DF3B72}" type="presParOf" srcId="{C85167F1-7613-440C-B0C5-11D9A840D7F3}" destId="{833F705D-0171-404B-BD7A-4FA7508B0A33}" srcOrd="2" destOrd="0" presId="urn:microsoft.com/office/officeart/2005/8/layout/orgChart1"/>
    <dgm:cxn modelId="{2629A2DD-B303-42A7-9E42-7F6290FFF9CF}" type="presParOf" srcId="{412D5CEB-E010-4A50-9483-07BD18F63C3B}" destId="{F9AD366A-DE05-430F-A50D-8E5176B82643}" srcOrd="2" destOrd="0" presId="urn:microsoft.com/office/officeart/2005/8/layout/orgChart1"/>
    <dgm:cxn modelId="{58C30999-8BC3-439D-97EA-6264D862E2CB}" type="presParOf" srcId="{FD003B61-231C-4E89-973A-A479B0FD2C99}" destId="{B615565D-1F2C-4BD0-8D88-F1ACC0ACAA9B}" srcOrd="2" destOrd="0" presId="urn:microsoft.com/office/officeart/2005/8/layout/orgChart1"/>
    <dgm:cxn modelId="{0DC9CCB5-0EE6-4F97-87B1-643CD16D5819}" type="presParOf" srcId="{FD003B61-231C-4E89-973A-A479B0FD2C99}" destId="{4137C08D-8CEF-4E2A-8B89-70A42C32774D}" srcOrd="3" destOrd="0" presId="urn:microsoft.com/office/officeart/2005/8/layout/orgChart1"/>
    <dgm:cxn modelId="{4D8D6D8C-03F4-4167-B767-6FB45032573A}" type="presParOf" srcId="{4137C08D-8CEF-4E2A-8B89-70A42C32774D}" destId="{98BD3AD2-9C8E-4B6F-9DD2-F34A0D0F7A9C}" srcOrd="0" destOrd="0" presId="urn:microsoft.com/office/officeart/2005/8/layout/orgChart1"/>
    <dgm:cxn modelId="{6FEDBF6A-4418-4577-B4B5-FBE83ECF44A0}" type="presParOf" srcId="{98BD3AD2-9C8E-4B6F-9DD2-F34A0D0F7A9C}" destId="{96C9C348-5BE2-497E-9A44-36BC9827D59B}" srcOrd="0" destOrd="0" presId="urn:microsoft.com/office/officeart/2005/8/layout/orgChart1"/>
    <dgm:cxn modelId="{DB61E5BA-5D95-4FD2-9B62-8B5031DAF61C}" type="presParOf" srcId="{98BD3AD2-9C8E-4B6F-9DD2-F34A0D0F7A9C}" destId="{B1FC3207-EEDD-40B1-98FD-E7956D2DD36C}" srcOrd="1" destOrd="0" presId="urn:microsoft.com/office/officeart/2005/8/layout/orgChart1"/>
    <dgm:cxn modelId="{61C9AE79-9077-4A76-932B-FECD82A59373}" type="presParOf" srcId="{4137C08D-8CEF-4E2A-8B89-70A42C32774D}" destId="{4FD38EB7-B20C-4095-944B-4CB94C263ECC}" srcOrd="1" destOrd="0" presId="urn:microsoft.com/office/officeart/2005/8/layout/orgChart1"/>
    <dgm:cxn modelId="{983D4417-390B-4E3B-B6B5-E7780CF0BB48}" type="presParOf" srcId="{4FD38EB7-B20C-4095-944B-4CB94C263ECC}" destId="{4B7B2F42-AD60-4F22-8422-B72586F8C9A7}" srcOrd="0" destOrd="0" presId="urn:microsoft.com/office/officeart/2005/8/layout/orgChart1"/>
    <dgm:cxn modelId="{4F7B10DE-12D7-4364-BC08-C8A277776BDC}" type="presParOf" srcId="{4FD38EB7-B20C-4095-944B-4CB94C263ECC}" destId="{C89309C0-414D-4123-8E4C-BB51F8242AE7}" srcOrd="1" destOrd="0" presId="urn:microsoft.com/office/officeart/2005/8/layout/orgChart1"/>
    <dgm:cxn modelId="{6032BBAE-BC28-4446-8890-F35E7E9B5613}" type="presParOf" srcId="{C89309C0-414D-4123-8E4C-BB51F8242AE7}" destId="{E1DEA5BD-240D-4A44-BD34-2CD277289359}" srcOrd="0" destOrd="0" presId="urn:microsoft.com/office/officeart/2005/8/layout/orgChart1"/>
    <dgm:cxn modelId="{58F99788-4381-4298-9870-EDE2E0E34EA5}" type="presParOf" srcId="{E1DEA5BD-240D-4A44-BD34-2CD277289359}" destId="{E0F2C795-4CFB-4BA7-8AB3-2E0765412C7B}" srcOrd="0" destOrd="0" presId="urn:microsoft.com/office/officeart/2005/8/layout/orgChart1"/>
    <dgm:cxn modelId="{BB75F1D4-3C9E-413E-A822-74ACFE132D83}" type="presParOf" srcId="{E1DEA5BD-240D-4A44-BD34-2CD277289359}" destId="{1664EDC8-8032-45DB-A0C9-409EF330CDB4}" srcOrd="1" destOrd="0" presId="urn:microsoft.com/office/officeart/2005/8/layout/orgChart1"/>
    <dgm:cxn modelId="{75EAD3FF-648A-43BB-92FD-44EBD4A89BB6}" type="presParOf" srcId="{C89309C0-414D-4123-8E4C-BB51F8242AE7}" destId="{3DFCCD25-3717-4AEA-A7C2-FE78F9B45DB5}" srcOrd="1" destOrd="0" presId="urn:microsoft.com/office/officeart/2005/8/layout/orgChart1"/>
    <dgm:cxn modelId="{C99B887F-69BA-4474-8F77-7252C6508A3E}" type="presParOf" srcId="{C89309C0-414D-4123-8E4C-BB51F8242AE7}" destId="{924F15BB-B2A6-4555-A93B-CAAD3D5D9486}" srcOrd="2" destOrd="0" presId="urn:microsoft.com/office/officeart/2005/8/layout/orgChart1"/>
    <dgm:cxn modelId="{CF65946D-7485-45B1-A39B-F9FA23EC3988}" type="presParOf" srcId="{4FD38EB7-B20C-4095-944B-4CB94C263ECC}" destId="{6A9591FB-8489-4E9E-93C8-7A06B0053177}" srcOrd="2" destOrd="0" presId="urn:microsoft.com/office/officeart/2005/8/layout/orgChart1"/>
    <dgm:cxn modelId="{7A649084-A95A-43C9-A920-02A3F31AC757}" type="presParOf" srcId="{4FD38EB7-B20C-4095-944B-4CB94C263ECC}" destId="{BD7C1A96-0E3D-498C-809A-8E5E08337456}" srcOrd="3" destOrd="0" presId="urn:microsoft.com/office/officeart/2005/8/layout/orgChart1"/>
    <dgm:cxn modelId="{CB64CF20-79E3-4906-B87D-910DADF39692}" type="presParOf" srcId="{BD7C1A96-0E3D-498C-809A-8E5E08337456}" destId="{8D1504CB-7AF5-4382-9403-F5FD927E92EA}" srcOrd="0" destOrd="0" presId="urn:microsoft.com/office/officeart/2005/8/layout/orgChart1"/>
    <dgm:cxn modelId="{BC5CDF5F-3304-4A47-AB0B-C0EE137C4A8C}" type="presParOf" srcId="{8D1504CB-7AF5-4382-9403-F5FD927E92EA}" destId="{82436BB6-BEEF-4F9B-A0CF-DC7FC5A0C912}" srcOrd="0" destOrd="0" presId="urn:microsoft.com/office/officeart/2005/8/layout/orgChart1"/>
    <dgm:cxn modelId="{91A61840-B5A7-4E52-9AD7-EA9EF0689E17}" type="presParOf" srcId="{8D1504CB-7AF5-4382-9403-F5FD927E92EA}" destId="{79D699F9-64C6-4BB3-8BEE-5A70D6E8BADF}" srcOrd="1" destOrd="0" presId="urn:microsoft.com/office/officeart/2005/8/layout/orgChart1"/>
    <dgm:cxn modelId="{4793EF23-6255-4095-BF98-EB0DA16D5081}" type="presParOf" srcId="{BD7C1A96-0E3D-498C-809A-8E5E08337456}" destId="{0068A13C-DBED-4F80-B7B0-195D79C8BC8E}" srcOrd="1" destOrd="0" presId="urn:microsoft.com/office/officeart/2005/8/layout/orgChart1"/>
    <dgm:cxn modelId="{3CE47D62-FA8B-4CD0-8455-1C6A27EDBA40}" type="presParOf" srcId="{BD7C1A96-0E3D-498C-809A-8E5E08337456}" destId="{895EBAC1-B026-424C-A484-1995D16D4D4C}" srcOrd="2" destOrd="0" presId="urn:microsoft.com/office/officeart/2005/8/layout/orgChart1"/>
    <dgm:cxn modelId="{28564388-9C4A-4582-B130-E31FA3083790}" type="presParOf" srcId="{4FD38EB7-B20C-4095-944B-4CB94C263ECC}" destId="{4ABDD8C3-4776-4F7B-A508-171A448CF221}" srcOrd="4" destOrd="0" presId="urn:microsoft.com/office/officeart/2005/8/layout/orgChart1"/>
    <dgm:cxn modelId="{94904236-FE25-4A67-B0B8-16C2EE9E47B0}" type="presParOf" srcId="{4FD38EB7-B20C-4095-944B-4CB94C263ECC}" destId="{94C4B8CA-D840-4DEC-9C6D-3937C17D4D05}" srcOrd="5" destOrd="0" presId="urn:microsoft.com/office/officeart/2005/8/layout/orgChart1"/>
    <dgm:cxn modelId="{F6F31DB9-8968-4EFB-A067-6B1A665D68CC}" type="presParOf" srcId="{94C4B8CA-D840-4DEC-9C6D-3937C17D4D05}" destId="{3650A311-D791-4105-BBE2-B0295655C61F}" srcOrd="0" destOrd="0" presId="urn:microsoft.com/office/officeart/2005/8/layout/orgChart1"/>
    <dgm:cxn modelId="{34252A3E-4E58-4942-833B-F16ECDEB87EA}" type="presParOf" srcId="{3650A311-D791-4105-BBE2-B0295655C61F}" destId="{4C7CD0E7-4BAF-49AB-ACA0-4C20F3708A1C}" srcOrd="0" destOrd="0" presId="urn:microsoft.com/office/officeart/2005/8/layout/orgChart1"/>
    <dgm:cxn modelId="{D4A3CC2C-E706-4EF0-98A8-0B1C40BEEB64}" type="presParOf" srcId="{3650A311-D791-4105-BBE2-B0295655C61F}" destId="{495C28FB-C4D4-4871-A5FA-C24A78EC7E8D}" srcOrd="1" destOrd="0" presId="urn:microsoft.com/office/officeart/2005/8/layout/orgChart1"/>
    <dgm:cxn modelId="{B5001FFF-1AAF-41D9-B89C-807896F71091}" type="presParOf" srcId="{94C4B8CA-D840-4DEC-9C6D-3937C17D4D05}" destId="{0A385950-2BAC-4B1E-AD14-22B31839642F}" srcOrd="1" destOrd="0" presId="urn:microsoft.com/office/officeart/2005/8/layout/orgChart1"/>
    <dgm:cxn modelId="{3AF6EF89-565C-42DA-87BE-34087A2C8A6D}" type="presParOf" srcId="{94C4B8CA-D840-4DEC-9C6D-3937C17D4D05}" destId="{933E90BB-C9DC-46CE-A426-7749AACA45B0}" srcOrd="2" destOrd="0" presId="urn:microsoft.com/office/officeart/2005/8/layout/orgChart1"/>
    <dgm:cxn modelId="{333CE8AA-3D30-48A1-B98B-F390E854D7DC}" type="presParOf" srcId="{4137C08D-8CEF-4E2A-8B89-70A42C32774D}" destId="{6DC4BE27-DC64-48E1-89EA-D2A2D658AE56}" srcOrd="2" destOrd="0" presId="urn:microsoft.com/office/officeart/2005/8/layout/orgChart1"/>
    <dgm:cxn modelId="{3D0DED8F-21E6-49CF-B442-F26162A0E68F}" type="presParOf" srcId="{2FDEB4C8-D196-47AD-A6F6-8991F21AF6CA}" destId="{3B2BBB40-5441-46E1-A1A8-2E357D72365D}" srcOrd="2" destOrd="0" presId="urn:microsoft.com/office/officeart/2005/8/layout/orgChart1"/>
    <dgm:cxn modelId="{14EC789C-B325-417F-90BE-2137393A0FB0}" type="presParOf" srcId="{708DAB7A-D15F-40A5-954E-4504BEB37A66}" destId="{106721CC-BE4F-4BC5-92DB-C216EEC42E1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DD8C3-4776-4F7B-A508-171A448CF221}">
      <dsp:nvSpPr>
        <dsp:cNvPr id="0" name=""/>
        <dsp:cNvSpPr/>
      </dsp:nvSpPr>
      <dsp:spPr>
        <a:xfrm>
          <a:off x="3940430" y="1895844"/>
          <a:ext cx="148086" cy="1856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6011"/>
              </a:lnTo>
              <a:lnTo>
                <a:pt x="148086" y="1856011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591FB-8489-4E9E-93C8-7A06B0053177}">
      <dsp:nvSpPr>
        <dsp:cNvPr id="0" name=""/>
        <dsp:cNvSpPr/>
      </dsp:nvSpPr>
      <dsp:spPr>
        <a:xfrm>
          <a:off x="3940430" y="1895844"/>
          <a:ext cx="148086" cy="115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070"/>
              </a:lnTo>
              <a:lnTo>
                <a:pt x="148086" y="1155070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B2F42-AD60-4F22-8422-B72586F8C9A7}">
      <dsp:nvSpPr>
        <dsp:cNvPr id="0" name=""/>
        <dsp:cNvSpPr/>
      </dsp:nvSpPr>
      <dsp:spPr>
        <a:xfrm>
          <a:off x="3940430" y="1895844"/>
          <a:ext cx="148086" cy="454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130"/>
              </a:lnTo>
              <a:lnTo>
                <a:pt x="148086" y="454130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5565D-1F2C-4BD0-8D88-F1ACC0ACAA9B}">
      <dsp:nvSpPr>
        <dsp:cNvPr id="0" name=""/>
        <dsp:cNvSpPr/>
      </dsp:nvSpPr>
      <dsp:spPr>
        <a:xfrm>
          <a:off x="3738045" y="1194904"/>
          <a:ext cx="597280" cy="207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660"/>
              </a:lnTo>
              <a:lnTo>
                <a:pt x="597280" y="103660"/>
              </a:lnTo>
              <a:lnTo>
                <a:pt x="597280" y="207320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7559E-9946-4996-BAD9-C35D8DC2052B}">
      <dsp:nvSpPr>
        <dsp:cNvPr id="0" name=""/>
        <dsp:cNvSpPr/>
      </dsp:nvSpPr>
      <dsp:spPr>
        <a:xfrm>
          <a:off x="2745869" y="1895844"/>
          <a:ext cx="148086" cy="2556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6951"/>
              </a:lnTo>
              <a:lnTo>
                <a:pt x="148086" y="2556951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32EF2-9E45-4AE5-8484-68ED0CE97BDE}">
      <dsp:nvSpPr>
        <dsp:cNvPr id="0" name=""/>
        <dsp:cNvSpPr/>
      </dsp:nvSpPr>
      <dsp:spPr>
        <a:xfrm>
          <a:off x="2745869" y="1895844"/>
          <a:ext cx="148086" cy="1856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6011"/>
              </a:lnTo>
              <a:lnTo>
                <a:pt x="148086" y="1856011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B5C67-FD6A-4E6A-A386-A972CFEA70AA}">
      <dsp:nvSpPr>
        <dsp:cNvPr id="0" name=""/>
        <dsp:cNvSpPr/>
      </dsp:nvSpPr>
      <dsp:spPr>
        <a:xfrm>
          <a:off x="2745869" y="1895844"/>
          <a:ext cx="148086" cy="115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070"/>
              </a:lnTo>
              <a:lnTo>
                <a:pt x="148086" y="1155070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D6F55-EB7C-4347-BAEF-484EC5EB8D7B}">
      <dsp:nvSpPr>
        <dsp:cNvPr id="0" name=""/>
        <dsp:cNvSpPr/>
      </dsp:nvSpPr>
      <dsp:spPr>
        <a:xfrm>
          <a:off x="2745869" y="1895844"/>
          <a:ext cx="148086" cy="454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130"/>
              </a:lnTo>
              <a:lnTo>
                <a:pt x="148086" y="454130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C40D1-AD95-4A18-A99E-9326E1E612E4}">
      <dsp:nvSpPr>
        <dsp:cNvPr id="0" name=""/>
        <dsp:cNvSpPr/>
      </dsp:nvSpPr>
      <dsp:spPr>
        <a:xfrm>
          <a:off x="3140765" y="1194904"/>
          <a:ext cx="597280" cy="207320"/>
        </a:xfrm>
        <a:custGeom>
          <a:avLst/>
          <a:gdLst/>
          <a:ahLst/>
          <a:cxnLst/>
          <a:rect l="0" t="0" r="0" b="0"/>
          <a:pathLst>
            <a:path>
              <a:moveTo>
                <a:pt x="597280" y="0"/>
              </a:moveTo>
              <a:lnTo>
                <a:pt x="597280" y="103660"/>
              </a:lnTo>
              <a:lnTo>
                <a:pt x="0" y="103660"/>
              </a:lnTo>
              <a:lnTo>
                <a:pt x="0" y="207320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D7798-F2E9-484B-9888-D1E28A498406}">
      <dsp:nvSpPr>
        <dsp:cNvPr id="0" name=""/>
        <dsp:cNvSpPr/>
      </dsp:nvSpPr>
      <dsp:spPr>
        <a:xfrm>
          <a:off x="2718720" y="493963"/>
          <a:ext cx="1019325" cy="207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660"/>
              </a:lnTo>
              <a:lnTo>
                <a:pt x="1019325" y="103660"/>
              </a:lnTo>
              <a:lnTo>
                <a:pt x="1019325" y="207320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52072-F34A-4ADF-A5B4-4263162DC1E7}">
      <dsp:nvSpPr>
        <dsp:cNvPr id="0" name=""/>
        <dsp:cNvSpPr/>
      </dsp:nvSpPr>
      <dsp:spPr>
        <a:xfrm>
          <a:off x="1304498" y="1194904"/>
          <a:ext cx="148086" cy="2556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6951"/>
              </a:lnTo>
              <a:lnTo>
                <a:pt x="148086" y="2556951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FF6AA-C190-48A8-BBF1-68A508CA3CA9}">
      <dsp:nvSpPr>
        <dsp:cNvPr id="0" name=""/>
        <dsp:cNvSpPr/>
      </dsp:nvSpPr>
      <dsp:spPr>
        <a:xfrm>
          <a:off x="1304498" y="1194904"/>
          <a:ext cx="148086" cy="1856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6011"/>
              </a:lnTo>
              <a:lnTo>
                <a:pt x="148086" y="1856011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5FF25-8C20-4E0E-9382-B4D8E4B24019}">
      <dsp:nvSpPr>
        <dsp:cNvPr id="0" name=""/>
        <dsp:cNvSpPr/>
      </dsp:nvSpPr>
      <dsp:spPr>
        <a:xfrm>
          <a:off x="1304498" y="1194904"/>
          <a:ext cx="148086" cy="115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070"/>
              </a:lnTo>
              <a:lnTo>
                <a:pt x="148086" y="1155070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0ABD1-2BA0-4AF8-89D4-87D43676CA23}">
      <dsp:nvSpPr>
        <dsp:cNvPr id="0" name=""/>
        <dsp:cNvSpPr/>
      </dsp:nvSpPr>
      <dsp:spPr>
        <a:xfrm>
          <a:off x="1304498" y="1194904"/>
          <a:ext cx="148086" cy="454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130"/>
              </a:lnTo>
              <a:lnTo>
                <a:pt x="148086" y="454130"/>
              </a:lnTo>
            </a:path>
          </a:pathLst>
        </a:custGeom>
        <a:noFill/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55C18-AB82-47FA-9D9C-2D41FAF4CE7F}">
      <dsp:nvSpPr>
        <dsp:cNvPr id="0" name=""/>
        <dsp:cNvSpPr/>
      </dsp:nvSpPr>
      <dsp:spPr>
        <a:xfrm>
          <a:off x="1699394" y="493963"/>
          <a:ext cx="1019325" cy="207320"/>
        </a:xfrm>
        <a:custGeom>
          <a:avLst/>
          <a:gdLst/>
          <a:ahLst/>
          <a:cxnLst/>
          <a:rect l="0" t="0" r="0" b="0"/>
          <a:pathLst>
            <a:path>
              <a:moveTo>
                <a:pt x="1019325" y="0"/>
              </a:moveTo>
              <a:lnTo>
                <a:pt x="1019325" y="103660"/>
              </a:lnTo>
              <a:lnTo>
                <a:pt x="0" y="103660"/>
              </a:lnTo>
              <a:lnTo>
                <a:pt x="0" y="207320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5F7BF-C454-4A69-8E2B-483426AAF74A}">
      <dsp:nvSpPr>
        <dsp:cNvPr id="0" name=""/>
        <dsp:cNvSpPr/>
      </dsp:nvSpPr>
      <dsp:spPr>
        <a:xfrm>
          <a:off x="2225100" y="343"/>
          <a:ext cx="987240" cy="4936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structure types</a:t>
          </a:r>
        </a:p>
      </dsp:txBody>
      <dsp:txXfrm>
        <a:off x="2225100" y="343"/>
        <a:ext cx="987240" cy="493620"/>
      </dsp:txXfrm>
    </dsp:sp>
    <dsp:sp modelId="{F21B809D-F5E1-40F4-B998-794E8841E93E}">
      <dsp:nvSpPr>
        <dsp:cNvPr id="0" name=""/>
        <dsp:cNvSpPr/>
      </dsp:nvSpPr>
      <dsp:spPr>
        <a:xfrm>
          <a:off x="1205774" y="701283"/>
          <a:ext cx="987240" cy="4936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Primitive data structures</a:t>
          </a:r>
        </a:p>
      </dsp:txBody>
      <dsp:txXfrm>
        <a:off x="1205774" y="701283"/>
        <a:ext cx="987240" cy="493620"/>
      </dsp:txXfrm>
    </dsp:sp>
    <dsp:sp modelId="{5E3A19BD-3049-47C4-A71E-E013DC753159}">
      <dsp:nvSpPr>
        <dsp:cNvPr id="0" name=""/>
        <dsp:cNvSpPr/>
      </dsp:nvSpPr>
      <dsp:spPr>
        <a:xfrm>
          <a:off x="1452584" y="1402224"/>
          <a:ext cx="987240" cy="4936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Integer</a:t>
          </a:r>
        </a:p>
      </dsp:txBody>
      <dsp:txXfrm>
        <a:off x="1452584" y="1402224"/>
        <a:ext cx="987240" cy="493620"/>
      </dsp:txXfrm>
    </dsp:sp>
    <dsp:sp modelId="{315FF7B9-E6AE-431F-BDA1-F7AA006AFA43}">
      <dsp:nvSpPr>
        <dsp:cNvPr id="0" name=""/>
        <dsp:cNvSpPr/>
      </dsp:nvSpPr>
      <dsp:spPr>
        <a:xfrm>
          <a:off x="1452584" y="2103164"/>
          <a:ext cx="987240" cy="4936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Real</a:t>
          </a:r>
        </a:p>
      </dsp:txBody>
      <dsp:txXfrm>
        <a:off x="1452584" y="2103164"/>
        <a:ext cx="987240" cy="493620"/>
      </dsp:txXfrm>
    </dsp:sp>
    <dsp:sp modelId="{0F01DB07-FB78-47CE-9694-7CE1362AE252}">
      <dsp:nvSpPr>
        <dsp:cNvPr id="0" name=""/>
        <dsp:cNvSpPr/>
      </dsp:nvSpPr>
      <dsp:spPr>
        <a:xfrm>
          <a:off x="1452584" y="2804105"/>
          <a:ext cx="987240" cy="4936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Character</a:t>
          </a:r>
        </a:p>
      </dsp:txBody>
      <dsp:txXfrm>
        <a:off x="1452584" y="2804105"/>
        <a:ext cx="987240" cy="493620"/>
      </dsp:txXfrm>
    </dsp:sp>
    <dsp:sp modelId="{9A59B8CD-3445-435E-AAEB-49EF17B0A0B9}">
      <dsp:nvSpPr>
        <dsp:cNvPr id="0" name=""/>
        <dsp:cNvSpPr/>
      </dsp:nvSpPr>
      <dsp:spPr>
        <a:xfrm>
          <a:off x="1452584" y="3505045"/>
          <a:ext cx="987240" cy="4936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Boolean</a:t>
          </a:r>
        </a:p>
      </dsp:txBody>
      <dsp:txXfrm>
        <a:off x="1452584" y="3505045"/>
        <a:ext cx="987240" cy="493620"/>
      </dsp:txXfrm>
    </dsp:sp>
    <dsp:sp modelId="{C085CDB9-4DCB-4F96-B111-ED165E3D2ADC}">
      <dsp:nvSpPr>
        <dsp:cNvPr id="0" name=""/>
        <dsp:cNvSpPr/>
      </dsp:nvSpPr>
      <dsp:spPr>
        <a:xfrm>
          <a:off x="3244425" y="701283"/>
          <a:ext cx="987240" cy="4936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Derived data structures</a:t>
          </a:r>
        </a:p>
      </dsp:txBody>
      <dsp:txXfrm>
        <a:off x="3244425" y="701283"/>
        <a:ext cx="987240" cy="493620"/>
      </dsp:txXfrm>
    </dsp:sp>
    <dsp:sp modelId="{B503CD76-C336-48D0-BB03-FF3C817BC5FE}">
      <dsp:nvSpPr>
        <dsp:cNvPr id="0" name=""/>
        <dsp:cNvSpPr/>
      </dsp:nvSpPr>
      <dsp:spPr>
        <a:xfrm>
          <a:off x="2647145" y="1402224"/>
          <a:ext cx="987240" cy="4936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Linear Data structures</a:t>
          </a:r>
        </a:p>
      </dsp:txBody>
      <dsp:txXfrm>
        <a:off x="2647145" y="1402224"/>
        <a:ext cx="987240" cy="493620"/>
      </dsp:txXfrm>
    </dsp:sp>
    <dsp:sp modelId="{1A478FEE-F1E0-4368-AC25-B5BB939F39CF}">
      <dsp:nvSpPr>
        <dsp:cNvPr id="0" name=""/>
        <dsp:cNvSpPr/>
      </dsp:nvSpPr>
      <dsp:spPr>
        <a:xfrm>
          <a:off x="2893955" y="2103164"/>
          <a:ext cx="987240" cy="4936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Arrays</a:t>
          </a:r>
        </a:p>
      </dsp:txBody>
      <dsp:txXfrm>
        <a:off x="2893955" y="2103164"/>
        <a:ext cx="987240" cy="493620"/>
      </dsp:txXfrm>
    </dsp:sp>
    <dsp:sp modelId="{83A5B272-37DB-4982-B4AA-68988E7E5734}">
      <dsp:nvSpPr>
        <dsp:cNvPr id="0" name=""/>
        <dsp:cNvSpPr/>
      </dsp:nvSpPr>
      <dsp:spPr>
        <a:xfrm>
          <a:off x="2893955" y="2804105"/>
          <a:ext cx="987240" cy="4936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Stacks</a:t>
          </a:r>
        </a:p>
      </dsp:txBody>
      <dsp:txXfrm>
        <a:off x="2893955" y="2804105"/>
        <a:ext cx="987240" cy="493620"/>
      </dsp:txXfrm>
    </dsp:sp>
    <dsp:sp modelId="{574C791C-FA7E-40C8-87C5-F079D2F740BB}">
      <dsp:nvSpPr>
        <dsp:cNvPr id="0" name=""/>
        <dsp:cNvSpPr/>
      </dsp:nvSpPr>
      <dsp:spPr>
        <a:xfrm>
          <a:off x="2893955" y="3505045"/>
          <a:ext cx="987240" cy="4936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Linked Lists</a:t>
          </a:r>
        </a:p>
      </dsp:txBody>
      <dsp:txXfrm>
        <a:off x="2893955" y="3505045"/>
        <a:ext cx="987240" cy="493620"/>
      </dsp:txXfrm>
    </dsp:sp>
    <dsp:sp modelId="{C095DE4A-2E41-49EA-B7BC-758C62595940}">
      <dsp:nvSpPr>
        <dsp:cNvPr id="0" name=""/>
        <dsp:cNvSpPr/>
      </dsp:nvSpPr>
      <dsp:spPr>
        <a:xfrm>
          <a:off x="2893955" y="4205986"/>
          <a:ext cx="987240" cy="4936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Queues</a:t>
          </a:r>
        </a:p>
      </dsp:txBody>
      <dsp:txXfrm>
        <a:off x="2893955" y="4205986"/>
        <a:ext cx="987240" cy="493620"/>
      </dsp:txXfrm>
    </dsp:sp>
    <dsp:sp modelId="{96C9C348-5BE2-497E-9A44-36BC9827D59B}">
      <dsp:nvSpPr>
        <dsp:cNvPr id="0" name=""/>
        <dsp:cNvSpPr/>
      </dsp:nvSpPr>
      <dsp:spPr>
        <a:xfrm>
          <a:off x="3841705" y="1402224"/>
          <a:ext cx="987240" cy="4936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Non-linear data structures</a:t>
          </a:r>
        </a:p>
      </dsp:txBody>
      <dsp:txXfrm>
        <a:off x="3841705" y="1402224"/>
        <a:ext cx="987240" cy="493620"/>
      </dsp:txXfrm>
    </dsp:sp>
    <dsp:sp modelId="{E0F2C795-4CFB-4BA7-8AB3-2E0765412C7B}">
      <dsp:nvSpPr>
        <dsp:cNvPr id="0" name=""/>
        <dsp:cNvSpPr/>
      </dsp:nvSpPr>
      <dsp:spPr>
        <a:xfrm>
          <a:off x="4088516" y="2103164"/>
          <a:ext cx="987240" cy="4936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Tree</a:t>
          </a:r>
        </a:p>
      </dsp:txBody>
      <dsp:txXfrm>
        <a:off x="4088516" y="2103164"/>
        <a:ext cx="987240" cy="493620"/>
      </dsp:txXfrm>
    </dsp:sp>
    <dsp:sp modelId="{82436BB6-BEEF-4F9B-A0CF-DC7FC5A0C912}">
      <dsp:nvSpPr>
        <dsp:cNvPr id="0" name=""/>
        <dsp:cNvSpPr/>
      </dsp:nvSpPr>
      <dsp:spPr>
        <a:xfrm>
          <a:off x="4088516" y="2804105"/>
          <a:ext cx="987240" cy="4936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Graph</a:t>
          </a:r>
        </a:p>
      </dsp:txBody>
      <dsp:txXfrm>
        <a:off x="4088516" y="2804105"/>
        <a:ext cx="987240" cy="493620"/>
      </dsp:txXfrm>
    </dsp:sp>
    <dsp:sp modelId="{4C7CD0E7-4BAF-49AB-ACA0-4C20F3708A1C}">
      <dsp:nvSpPr>
        <dsp:cNvPr id="0" name=""/>
        <dsp:cNvSpPr/>
      </dsp:nvSpPr>
      <dsp:spPr>
        <a:xfrm>
          <a:off x="4088516" y="3505045"/>
          <a:ext cx="987240" cy="4936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Hash Tables</a:t>
          </a:r>
        </a:p>
      </dsp:txBody>
      <dsp:txXfrm>
        <a:off x="4088516" y="3505045"/>
        <a:ext cx="987240" cy="493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ku.edu.tr/~amostafazadeh/math107/F2012/Handouts/Sets%20from%20Wikipedia_2012_09_18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ciitabl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4134944" y="4080544"/>
            <a:ext cx="27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Sajid Iqbal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6A33-065B-49AF-A004-95FFBD5A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0DA21-77CA-41EE-889E-63DFA76A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686" y="1655352"/>
            <a:ext cx="5879603" cy="4195481"/>
          </a:xfrm>
        </p:spPr>
        <p:txBody>
          <a:bodyPr>
            <a:normAutofit/>
          </a:bodyPr>
          <a:lstStyle/>
          <a:p>
            <a:r>
              <a:rPr lang="en-US" b="1" dirty="0"/>
              <a:t>Elements of a dynamic set</a:t>
            </a:r>
            <a:r>
              <a:rPr lang="en-US" dirty="0"/>
              <a:t> (DS)</a:t>
            </a:r>
          </a:p>
          <a:p>
            <a:pPr lvl="1"/>
            <a:r>
              <a:rPr lang="en-US" dirty="0"/>
              <a:t>Each element of dynamic dataset element is represented by an object </a:t>
            </a:r>
          </a:p>
          <a:p>
            <a:pPr lvl="1"/>
            <a:r>
              <a:rPr lang="en-US" dirty="0"/>
              <a:t>Attributes of that object can be examined and manipulated with the help of pointer</a:t>
            </a:r>
          </a:p>
          <a:p>
            <a:pPr lvl="1"/>
            <a:r>
              <a:rPr lang="en-US" dirty="0"/>
              <a:t>A DS may have elements in the form of </a:t>
            </a:r>
            <a:r>
              <a:rPr lang="en-US" b="1" dirty="0">
                <a:solidFill>
                  <a:srgbClr val="FFFF00"/>
                </a:solidFill>
              </a:rPr>
              <a:t>key-value</a:t>
            </a:r>
            <a:r>
              <a:rPr lang="en-US" dirty="0"/>
              <a:t> pairs</a:t>
            </a:r>
          </a:p>
          <a:p>
            <a:pPr lvl="2"/>
            <a:r>
              <a:rPr lang="en-US" dirty="0"/>
              <a:t>Value is key-value pair is also known as satellite data</a:t>
            </a:r>
          </a:p>
          <a:p>
            <a:pPr lvl="1"/>
            <a:r>
              <a:rPr lang="en-US" dirty="0"/>
              <a:t>In addition to usual operations, new operations may be defined for dynamic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F9D2F-65C0-4B2E-8913-B70875E4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6E052-0BBA-495C-AF79-702B6FE1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AF18FE-F167-4437-9C4E-9469A0BB1DD4}"/>
              </a:ext>
            </a:extLst>
          </p:cNvPr>
          <p:cNvSpPr/>
          <p:nvPr/>
        </p:nvSpPr>
        <p:spPr>
          <a:xfrm>
            <a:off x="7500730" y="1325217"/>
            <a:ext cx="4227444" cy="5393635"/>
          </a:xfrm>
          <a:prstGeom prst="round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37218E-4212-4A25-9925-8AA9DB27EE40}"/>
              </a:ext>
            </a:extLst>
          </p:cNvPr>
          <p:cNvSpPr/>
          <p:nvPr/>
        </p:nvSpPr>
        <p:spPr>
          <a:xfrm>
            <a:off x="7724630" y="1292835"/>
            <a:ext cx="3760681" cy="5168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/>
              <a:t>Operations on Dynamic Sets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2C7532-5C10-43D9-868C-26BB05EFBB9B}"/>
              </a:ext>
            </a:extLst>
          </p:cNvPr>
          <p:cNvSpPr/>
          <p:nvPr/>
        </p:nvSpPr>
        <p:spPr>
          <a:xfrm>
            <a:off x="7724633" y="1733182"/>
            <a:ext cx="3760681" cy="516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Search(</a:t>
            </a:r>
            <a:r>
              <a:rPr lang="en-US" b="1" dirty="0" err="1"/>
              <a:t>S,k</a:t>
            </a:r>
            <a:r>
              <a:rPr lang="en-US" b="1" dirty="0"/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AADE2D-4C14-43B8-9657-9123E001A274}"/>
              </a:ext>
            </a:extLst>
          </p:cNvPr>
          <p:cNvSpPr/>
          <p:nvPr/>
        </p:nvSpPr>
        <p:spPr>
          <a:xfrm>
            <a:off x="7724633" y="2324239"/>
            <a:ext cx="3760681" cy="516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Insert (</a:t>
            </a:r>
            <a:r>
              <a:rPr lang="en-US" b="1" dirty="0" err="1"/>
              <a:t>S,x</a:t>
            </a:r>
            <a:r>
              <a:rPr lang="en-US" b="1" dirty="0"/>
              <a:t>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6BE635-1EA9-4653-A391-BC4337D1F363}"/>
              </a:ext>
            </a:extLst>
          </p:cNvPr>
          <p:cNvSpPr/>
          <p:nvPr/>
        </p:nvSpPr>
        <p:spPr>
          <a:xfrm>
            <a:off x="7724633" y="2894742"/>
            <a:ext cx="3760681" cy="516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Delete(</a:t>
            </a:r>
            <a:r>
              <a:rPr lang="en-US" b="1" dirty="0" err="1"/>
              <a:t>S,x</a:t>
            </a:r>
            <a:r>
              <a:rPr lang="en-US" b="1" dirty="0"/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B5D40B-D668-4932-ACE3-744F16C92750}"/>
              </a:ext>
            </a:extLst>
          </p:cNvPr>
          <p:cNvSpPr/>
          <p:nvPr/>
        </p:nvSpPr>
        <p:spPr>
          <a:xfrm>
            <a:off x="7724632" y="3465245"/>
            <a:ext cx="3760681" cy="516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Minimum(S)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04EDF1-4A7A-4265-AF93-966855205DB1}"/>
              </a:ext>
            </a:extLst>
          </p:cNvPr>
          <p:cNvSpPr/>
          <p:nvPr/>
        </p:nvSpPr>
        <p:spPr>
          <a:xfrm>
            <a:off x="7724631" y="4025658"/>
            <a:ext cx="3760681" cy="516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Maximum(S)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C827BB-FE2D-498E-90D7-EF1B4855D521}"/>
              </a:ext>
            </a:extLst>
          </p:cNvPr>
          <p:cNvSpPr/>
          <p:nvPr/>
        </p:nvSpPr>
        <p:spPr>
          <a:xfrm>
            <a:off x="7724630" y="4587173"/>
            <a:ext cx="3760681" cy="516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Successor(</a:t>
            </a:r>
            <a:r>
              <a:rPr lang="en-US" b="1" dirty="0" err="1"/>
              <a:t>S,x</a:t>
            </a:r>
            <a:r>
              <a:rPr lang="en-US" b="1" dirty="0"/>
              <a:t>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FFD28E-880C-41BD-8617-657406FD5238}"/>
              </a:ext>
            </a:extLst>
          </p:cNvPr>
          <p:cNvSpPr/>
          <p:nvPr/>
        </p:nvSpPr>
        <p:spPr>
          <a:xfrm>
            <a:off x="7734111" y="5164050"/>
            <a:ext cx="3760681" cy="516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Predecessor(</a:t>
            </a:r>
            <a:r>
              <a:rPr lang="en-US" b="1" dirty="0" err="1"/>
              <a:t>S,x</a:t>
            </a:r>
            <a:r>
              <a:rPr lang="en-US" b="1" dirty="0"/>
              <a:t>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23DC1F4-13BA-4A71-83AA-1C2086D9C156}"/>
              </a:ext>
            </a:extLst>
          </p:cNvPr>
          <p:cNvSpPr/>
          <p:nvPr/>
        </p:nvSpPr>
        <p:spPr>
          <a:xfrm>
            <a:off x="7734111" y="5731161"/>
            <a:ext cx="3760681" cy="516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Parent (</a:t>
            </a:r>
            <a:r>
              <a:rPr lang="en-US" b="1" dirty="0" err="1"/>
              <a:t>S,x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079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DD3F-9DCF-4F99-BC2E-62660310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EECF-A125-4B32-B8C6-4C585995A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8470"/>
            <a:ext cx="7470845" cy="50668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Stacks</a:t>
            </a:r>
          </a:p>
          <a:p>
            <a:pPr lvl="1"/>
            <a:r>
              <a:rPr lang="en-US" dirty="0"/>
              <a:t>A stack is considered as LIFO (Last in First out) List</a:t>
            </a:r>
          </a:p>
          <a:p>
            <a:pPr lvl="1"/>
            <a:r>
              <a:rPr lang="en-US" dirty="0"/>
              <a:t>Data Items: Anything that we define i.e. integers ,reals, structures, objects, ….</a:t>
            </a:r>
          </a:p>
          <a:p>
            <a:pPr lvl="1"/>
            <a:r>
              <a:rPr lang="en-US" dirty="0"/>
              <a:t>Relationship: The sequence of insertion of data items, which came first and which came next</a:t>
            </a:r>
          </a:p>
          <a:p>
            <a:pPr lvl="1"/>
            <a:r>
              <a:rPr lang="en-US" dirty="0"/>
              <a:t>Functions</a:t>
            </a:r>
          </a:p>
          <a:p>
            <a:pPr lvl="2"/>
            <a:r>
              <a:rPr lang="en-US" dirty="0"/>
              <a:t>Operations</a:t>
            </a:r>
          </a:p>
          <a:p>
            <a:pPr lvl="3"/>
            <a:r>
              <a:rPr lang="en-US" b="1" dirty="0"/>
              <a:t>Insert/Push: </a:t>
            </a:r>
            <a:r>
              <a:rPr lang="en-US" dirty="0"/>
              <a:t>We define that Insert operation always inserts an element at the top of list</a:t>
            </a:r>
          </a:p>
          <a:p>
            <a:pPr lvl="3"/>
            <a:r>
              <a:rPr lang="en-US" b="1" dirty="0"/>
              <a:t>Delete/Pop: </a:t>
            </a:r>
            <a:r>
              <a:rPr lang="en-US" dirty="0"/>
              <a:t>We define that delete operation always deletes an elements from top of list</a:t>
            </a:r>
          </a:p>
          <a:p>
            <a:pPr lvl="2"/>
            <a:r>
              <a:rPr lang="en-US" dirty="0"/>
              <a:t>Properties:</a:t>
            </a:r>
          </a:p>
          <a:p>
            <a:pPr lvl="3"/>
            <a:r>
              <a:rPr lang="en-US" dirty="0"/>
              <a:t>Empty: When there is no item in the stack - underflow</a:t>
            </a:r>
          </a:p>
          <a:p>
            <a:pPr lvl="3"/>
            <a:r>
              <a:rPr lang="en-US" dirty="0"/>
              <a:t>Full: When the specified capacity is filled - overflow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9F85C-8292-4BDA-8E5A-6B7A1F7E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DC67C-DA7F-4D33-807E-56CEFCC2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Stack of plates Royalty Free Vector Image - VectorStock">
            <a:extLst>
              <a:ext uri="{FF2B5EF4-FFF2-40B4-BE49-F238E27FC236}">
                <a16:creationId xmlns:a16="http://schemas.microsoft.com/office/drawing/2014/main" id="{AE4EBB4F-147A-4427-8189-E1834EE27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94"/>
          <a:stretch/>
        </p:blipFill>
        <p:spPr bwMode="auto">
          <a:xfrm>
            <a:off x="8733183" y="1963347"/>
            <a:ext cx="3147810" cy="22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95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BC2E83-E422-4322-8D4F-3135378AF258}"/>
              </a:ext>
            </a:extLst>
          </p:cNvPr>
          <p:cNvSpPr/>
          <p:nvPr/>
        </p:nvSpPr>
        <p:spPr>
          <a:xfrm>
            <a:off x="7090684" y="1405504"/>
            <a:ext cx="4946306" cy="5147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F1201-D6C7-462E-A453-C335F6EF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0F0FD-70FF-4D03-9700-F1615E8518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590" y="1502676"/>
                <a:ext cx="3263442" cy="4745723"/>
              </a:xfrm>
            </p:spPr>
            <p:txBody>
              <a:bodyPr/>
              <a:lstStyle/>
              <a:p>
                <a:r>
                  <a:rPr lang="en-US" dirty="0"/>
                  <a:t>Algorithm Analysis</a:t>
                </a:r>
              </a:p>
              <a:p>
                <a:r>
                  <a:rPr lang="en-US" dirty="0"/>
                  <a:t>Stack_Empty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Push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0F0FD-70FF-4D03-9700-F1615E8518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590" y="1502676"/>
                <a:ext cx="3263442" cy="4745723"/>
              </a:xfrm>
              <a:blipFill>
                <a:blip r:embed="rId2"/>
                <a:stretch>
                  <a:fillRect l="-935" t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8AA0E-C181-405D-8769-E1E6EB3F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86265-6DFF-46DB-B22D-ECAB1943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8B64FE-92D3-4DDD-8024-B39F04EDD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42805"/>
              </p:ext>
            </p:extLst>
          </p:nvPr>
        </p:nvGraphicFramePr>
        <p:xfrm>
          <a:off x="8225598" y="1502676"/>
          <a:ext cx="3279878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8185">
                  <a:extLst>
                    <a:ext uri="{9D8B030D-6E8A-4147-A177-3AD203B41FA5}">
                      <a16:colId xmlns:a16="http://schemas.microsoft.com/office/drawing/2014/main" val="2780375617"/>
                    </a:ext>
                  </a:extLst>
                </a:gridCol>
                <a:gridCol w="532433">
                  <a:extLst>
                    <a:ext uri="{9D8B030D-6E8A-4147-A177-3AD203B41FA5}">
                      <a16:colId xmlns:a16="http://schemas.microsoft.com/office/drawing/2014/main" val="546392309"/>
                    </a:ext>
                  </a:extLst>
                </a:gridCol>
                <a:gridCol w="269854">
                  <a:extLst>
                    <a:ext uri="{9D8B030D-6E8A-4147-A177-3AD203B41FA5}">
                      <a16:colId xmlns:a16="http://schemas.microsoft.com/office/drawing/2014/main" val="1453960125"/>
                    </a:ext>
                  </a:extLst>
                </a:gridCol>
                <a:gridCol w="471026">
                  <a:extLst>
                    <a:ext uri="{9D8B030D-6E8A-4147-A177-3AD203B41FA5}">
                      <a16:colId xmlns:a16="http://schemas.microsoft.com/office/drawing/2014/main" val="946706087"/>
                    </a:ext>
                  </a:extLst>
                </a:gridCol>
                <a:gridCol w="278776">
                  <a:extLst>
                    <a:ext uri="{9D8B030D-6E8A-4147-A177-3AD203B41FA5}">
                      <a16:colId xmlns:a16="http://schemas.microsoft.com/office/drawing/2014/main" val="3087451107"/>
                    </a:ext>
                  </a:extLst>
                </a:gridCol>
                <a:gridCol w="374901">
                  <a:extLst>
                    <a:ext uri="{9D8B030D-6E8A-4147-A177-3AD203B41FA5}">
                      <a16:colId xmlns:a16="http://schemas.microsoft.com/office/drawing/2014/main" val="4201870461"/>
                    </a:ext>
                  </a:extLst>
                </a:gridCol>
                <a:gridCol w="374901">
                  <a:extLst>
                    <a:ext uri="{9D8B030D-6E8A-4147-A177-3AD203B41FA5}">
                      <a16:colId xmlns:a16="http://schemas.microsoft.com/office/drawing/2014/main" val="1332076331"/>
                    </a:ext>
                  </a:extLst>
                </a:gridCol>
                <a:gridCol w="374901">
                  <a:extLst>
                    <a:ext uri="{9D8B030D-6E8A-4147-A177-3AD203B41FA5}">
                      <a16:colId xmlns:a16="http://schemas.microsoft.com/office/drawing/2014/main" val="532219096"/>
                    </a:ext>
                  </a:extLst>
                </a:gridCol>
                <a:gridCol w="374901">
                  <a:extLst>
                    <a:ext uri="{9D8B030D-6E8A-4147-A177-3AD203B41FA5}">
                      <a16:colId xmlns:a16="http://schemas.microsoft.com/office/drawing/2014/main" val="1295640657"/>
                    </a:ext>
                  </a:extLst>
                </a:gridCol>
              </a:tblGrid>
              <a:tr h="27578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51112"/>
                  </a:ext>
                </a:extLst>
              </a:tr>
              <a:tr h="27578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10089"/>
                  </a:ext>
                </a:extLst>
              </a:tr>
              <a:tr h="27578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4531"/>
                  </a:ext>
                </a:extLst>
              </a:tr>
              <a:tr h="27578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chemeClr val="bg2"/>
                          </a:solidFill>
                        </a:rPr>
                        <a:t>s.top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9928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9D6FA8-93A3-4E88-8560-5662FFF45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08576"/>
              </p:ext>
            </p:extLst>
          </p:nvPr>
        </p:nvGraphicFramePr>
        <p:xfrm>
          <a:off x="8243624" y="3065551"/>
          <a:ext cx="3279878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8185">
                  <a:extLst>
                    <a:ext uri="{9D8B030D-6E8A-4147-A177-3AD203B41FA5}">
                      <a16:colId xmlns:a16="http://schemas.microsoft.com/office/drawing/2014/main" val="2780375617"/>
                    </a:ext>
                  </a:extLst>
                </a:gridCol>
                <a:gridCol w="532433">
                  <a:extLst>
                    <a:ext uri="{9D8B030D-6E8A-4147-A177-3AD203B41FA5}">
                      <a16:colId xmlns:a16="http://schemas.microsoft.com/office/drawing/2014/main" val="546392309"/>
                    </a:ext>
                  </a:extLst>
                </a:gridCol>
                <a:gridCol w="269854">
                  <a:extLst>
                    <a:ext uri="{9D8B030D-6E8A-4147-A177-3AD203B41FA5}">
                      <a16:colId xmlns:a16="http://schemas.microsoft.com/office/drawing/2014/main" val="1453960125"/>
                    </a:ext>
                  </a:extLst>
                </a:gridCol>
                <a:gridCol w="280721">
                  <a:extLst>
                    <a:ext uri="{9D8B030D-6E8A-4147-A177-3AD203B41FA5}">
                      <a16:colId xmlns:a16="http://schemas.microsoft.com/office/drawing/2014/main" val="946706087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3087451107"/>
                    </a:ext>
                  </a:extLst>
                </a:gridCol>
                <a:gridCol w="291548">
                  <a:extLst>
                    <a:ext uri="{9D8B030D-6E8A-4147-A177-3AD203B41FA5}">
                      <a16:colId xmlns:a16="http://schemas.microsoft.com/office/drawing/2014/main" val="4201870461"/>
                    </a:ext>
                  </a:extLst>
                </a:gridCol>
                <a:gridCol w="291548">
                  <a:extLst>
                    <a:ext uri="{9D8B030D-6E8A-4147-A177-3AD203B41FA5}">
                      <a16:colId xmlns:a16="http://schemas.microsoft.com/office/drawing/2014/main" val="1332076331"/>
                    </a:ext>
                  </a:extLst>
                </a:gridCol>
                <a:gridCol w="331304">
                  <a:extLst>
                    <a:ext uri="{9D8B030D-6E8A-4147-A177-3AD203B41FA5}">
                      <a16:colId xmlns:a16="http://schemas.microsoft.com/office/drawing/2014/main" val="532219096"/>
                    </a:ext>
                  </a:extLst>
                </a:gridCol>
                <a:gridCol w="298911">
                  <a:extLst>
                    <a:ext uri="{9D8B030D-6E8A-4147-A177-3AD203B41FA5}">
                      <a16:colId xmlns:a16="http://schemas.microsoft.com/office/drawing/2014/main" val="1295640657"/>
                    </a:ext>
                  </a:extLst>
                </a:gridCol>
              </a:tblGrid>
              <a:tr h="27578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51112"/>
                  </a:ext>
                </a:extLst>
              </a:tr>
              <a:tr h="27578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10089"/>
                  </a:ext>
                </a:extLst>
              </a:tr>
              <a:tr h="27578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↑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4531"/>
                  </a:ext>
                </a:extLst>
              </a:tr>
              <a:tr h="27578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2"/>
                          </a:solidFill>
                        </a:rPr>
                        <a:t>s.top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9928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C965D47-BE20-4A9D-AB55-9DBE26D8D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93041"/>
              </p:ext>
            </p:extLst>
          </p:nvPr>
        </p:nvGraphicFramePr>
        <p:xfrm>
          <a:off x="8243623" y="4656975"/>
          <a:ext cx="3762845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7868">
                  <a:extLst>
                    <a:ext uri="{9D8B030D-6E8A-4147-A177-3AD203B41FA5}">
                      <a16:colId xmlns:a16="http://schemas.microsoft.com/office/drawing/2014/main" val="2780375617"/>
                    </a:ext>
                  </a:extLst>
                </a:gridCol>
                <a:gridCol w="535132">
                  <a:extLst>
                    <a:ext uri="{9D8B030D-6E8A-4147-A177-3AD203B41FA5}">
                      <a16:colId xmlns:a16="http://schemas.microsoft.com/office/drawing/2014/main" val="546392309"/>
                    </a:ext>
                  </a:extLst>
                </a:gridCol>
                <a:gridCol w="241344">
                  <a:extLst>
                    <a:ext uri="{9D8B030D-6E8A-4147-A177-3AD203B41FA5}">
                      <a16:colId xmlns:a16="http://schemas.microsoft.com/office/drawing/2014/main" val="1453960125"/>
                    </a:ext>
                  </a:extLst>
                </a:gridCol>
                <a:gridCol w="271689">
                  <a:extLst>
                    <a:ext uri="{9D8B030D-6E8A-4147-A177-3AD203B41FA5}">
                      <a16:colId xmlns:a16="http://schemas.microsoft.com/office/drawing/2014/main" val="946706087"/>
                    </a:ext>
                  </a:extLst>
                </a:gridCol>
                <a:gridCol w="359123">
                  <a:extLst>
                    <a:ext uri="{9D8B030D-6E8A-4147-A177-3AD203B41FA5}">
                      <a16:colId xmlns:a16="http://schemas.microsoft.com/office/drawing/2014/main" val="3087451107"/>
                    </a:ext>
                  </a:extLst>
                </a:gridCol>
                <a:gridCol w="320645">
                  <a:extLst>
                    <a:ext uri="{9D8B030D-6E8A-4147-A177-3AD203B41FA5}">
                      <a16:colId xmlns:a16="http://schemas.microsoft.com/office/drawing/2014/main" val="4201870461"/>
                    </a:ext>
                  </a:extLst>
                </a:gridCol>
                <a:gridCol w="307821">
                  <a:extLst>
                    <a:ext uri="{9D8B030D-6E8A-4147-A177-3AD203B41FA5}">
                      <a16:colId xmlns:a16="http://schemas.microsoft.com/office/drawing/2014/main" val="1332076331"/>
                    </a:ext>
                  </a:extLst>
                </a:gridCol>
                <a:gridCol w="346297">
                  <a:extLst>
                    <a:ext uri="{9D8B030D-6E8A-4147-A177-3AD203B41FA5}">
                      <a16:colId xmlns:a16="http://schemas.microsoft.com/office/drawing/2014/main" val="532219096"/>
                    </a:ext>
                  </a:extLst>
                </a:gridCol>
                <a:gridCol w="571463">
                  <a:extLst>
                    <a:ext uri="{9D8B030D-6E8A-4147-A177-3AD203B41FA5}">
                      <a16:colId xmlns:a16="http://schemas.microsoft.com/office/drawing/2014/main" val="1295640657"/>
                    </a:ext>
                  </a:extLst>
                </a:gridCol>
                <a:gridCol w="571463">
                  <a:extLst>
                    <a:ext uri="{9D8B030D-6E8A-4147-A177-3AD203B41FA5}">
                      <a16:colId xmlns:a16="http://schemas.microsoft.com/office/drawing/2014/main" val="1743882627"/>
                    </a:ext>
                  </a:extLst>
                </a:gridCol>
              </a:tblGrid>
              <a:tr h="27578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51112"/>
                  </a:ext>
                </a:extLst>
              </a:tr>
              <a:tr h="27578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10089"/>
                  </a:ext>
                </a:extLst>
              </a:tr>
              <a:tr h="27578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4531"/>
                  </a:ext>
                </a:extLst>
              </a:tr>
              <a:tr h="27578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bg2"/>
                          </a:solidFill>
                        </a:rPr>
                        <a:t>s.top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9928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E86C0006-F0C5-4CD3-9A2E-11C3E28F3A8F}"/>
              </a:ext>
            </a:extLst>
          </p:cNvPr>
          <p:cNvSpPr/>
          <p:nvPr/>
        </p:nvSpPr>
        <p:spPr>
          <a:xfrm>
            <a:off x="4251200" y="1528183"/>
            <a:ext cx="2971234" cy="135421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Stack_Empty(S)</a:t>
            </a:r>
          </a:p>
          <a:p>
            <a:pPr lvl="1"/>
            <a:r>
              <a:rPr lang="en-US" sz="1600" dirty="0"/>
              <a:t>If S.top==0</a:t>
            </a:r>
          </a:p>
          <a:p>
            <a:pPr lvl="2"/>
            <a:r>
              <a:rPr lang="en-US" sz="1600" dirty="0"/>
              <a:t>Return true</a:t>
            </a:r>
          </a:p>
          <a:p>
            <a:pPr lvl="1"/>
            <a:r>
              <a:rPr lang="en-US" sz="1600" dirty="0"/>
              <a:t>Else </a:t>
            </a:r>
          </a:p>
          <a:p>
            <a:pPr lvl="1"/>
            <a:r>
              <a:rPr lang="en-US" sz="1600" dirty="0"/>
              <a:t>	return false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E97C04-26D7-4949-B73A-78F4E13AA083}"/>
              </a:ext>
            </a:extLst>
          </p:cNvPr>
          <p:cNvSpPr/>
          <p:nvPr/>
        </p:nvSpPr>
        <p:spPr>
          <a:xfrm>
            <a:off x="4251200" y="2957865"/>
            <a:ext cx="2971234" cy="184665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Push(S, x)</a:t>
            </a:r>
          </a:p>
          <a:p>
            <a:pPr lvl="1"/>
            <a:r>
              <a:rPr lang="en-US" sz="1600" dirty="0"/>
              <a:t>If S.top==S.length+1</a:t>
            </a:r>
          </a:p>
          <a:p>
            <a:pPr lvl="2"/>
            <a:r>
              <a:rPr lang="en-US" sz="1600" dirty="0"/>
              <a:t>Return -1</a:t>
            </a:r>
          </a:p>
          <a:p>
            <a:pPr lvl="1"/>
            <a:r>
              <a:rPr lang="en-US" sz="1600" dirty="0"/>
              <a:t>Else </a:t>
            </a:r>
          </a:p>
          <a:p>
            <a:pPr lvl="1"/>
            <a:r>
              <a:rPr lang="en-US" sz="1600" dirty="0"/>
              <a:t>	S[S.top]=x</a:t>
            </a:r>
          </a:p>
          <a:p>
            <a:pPr lvl="1"/>
            <a:r>
              <a:rPr lang="en-US" sz="1600" dirty="0"/>
              <a:t>	S.top++</a:t>
            </a:r>
          </a:p>
          <a:p>
            <a:pPr lvl="1"/>
            <a:r>
              <a:rPr lang="en-US" sz="1600" dirty="0"/>
              <a:t>	return 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4EB29E-0F04-4DD5-8B35-D42FF48BC3D3}"/>
              </a:ext>
            </a:extLst>
          </p:cNvPr>
          <p:cNvSpPr/>
          <p:nvPr/>
        </p:nvSpPr>
        <p:spPr>
          <a:xfrm>
            <a:off x="4251199" y="4863035"/>
            <a:ext cx="2971235" cy="156966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Pop(S)</a:t>
            </a:r>
          </a:p>
          <a:p>
            <a:r>
              <a:rPr lang="en-US" sz="1600" dirty="0"/>
              <a:t>	if Stack_Empty(S)</a:t>
            </a:r>
          </a:p>
          <a:p>
            <a:r>
              <a:rPr lang="en-US" sz="1600" dirty="0"/>
              <a:t>		return “underflow”</a:t>
            </a:r>
          </a:p>
          <a:p>
            <a:r>
              <a:rPr lang="en-US" sz="1600" dirty="0"/>
              <a:t>	else</a:t>
            </a:r>
          </a:p>
          <a:p>
            <a:r>
              <a:rPr lang="en-US" sz="1600" dirty="0"/>
              <a:t>		S.top=S.top-1</a:t>
            </a:r>
          </a:p>
          <a:p>
            <a:r>
              <a:rPr lang="en-US" sz="1600" dirty="0"/>
              <a:t>		return S[S.top]</a:t>
            </a:r>
          </a:p>
        </p:txBody>
      </p:sp>
    </p:spTree>
    <p:extLst>
      <p:ext uri="{BB962C8B-B14F-4D97-AF65-F5344CB8AC3E}">
        <p14:creationId xmlns:p14="http://schemas.microsoft.com/office/powerpoint/2010/main" val="325876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0B9D-9BEF-4CAC-A557-F9AECB17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A32E-2690-485F-A3DF-DC495EC23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in first out list (Q) – FIFO</a:t>
            </a:r>
          </a:p>
          <a:p>
            <a:r>
              <a:rPr lang="en-US" dirty="0"/>
              <a:t>Two pointers are maintained: </a:t>
            </a:r>
            <a:r>
              <a:rPr lang="en-US" dirty="0" err="1"/>
              <a:t>Q.head</a:t>
            </a:r>
            <a:r>
              <a:rPr lang="en-US" dirty="0"/>
              <a:t> and </a:t>
            </a:r>
            <a:r>
              <a:rPr lang="en-US" dirty="0" err="1"/>
              <a:t>Q.tail</a:t>
            </a:r>
            <a:endParaRPr lang="en-US" dirty="0"/>
          </a:p>
          <a:p>
            <a:r>
              <a:rPr lang="en-US" dirty="0"/>
              <a:t>Operations:</a:t>
            </a:r>
          </a:p>
          <a:p>
            <a:pPr lvl="1"/>
            <a:r>
              <a:rPr lang="en-US" dirty="0"/>
              <a:t>Insert/Enqueue: Inserting the element at the tail of list</a:t>
            </a:r>
          </a:p>
          <a:p>
            <a:pPr lvl="1"/>
            <a:r>
              <a:rPr lang="en-US" dirty="0"/>
              <a:t>Delete/Deque: Removing an element from head of list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Empty: There is no element in the list</a:t>
            </a:r>
          </a:p>
          <a:p>
            <a:pPr lvl="1"/>
            <a:r>
              <a:rPr lang="en-US" dirty="0"/>
              <a:t>Filled: Allocated space is filled and no room for next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9EBB5-C407-4F87-9209-BF0C6E4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54CB4-9D6B-4AD7-8609-9F50BC4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JavaScript Queue: How to Implement a Queue Using a JavaScript Array">
            <a:extLst>
              <a:ext uri="{FF2B5EF4-FFF2-40B4-BE49-F238E27FC236}">
                <a16:creationId xmlns:a16="http://schemas.microsoft.com/office/drawing/2014/main" id="{E00CF56F-F19F-4E16-98C6-2EB70EB3F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790" y="1748118"/>
            <a:ext cx="32861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43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0094F4C-C8ED-44A9-B940-0DC77E0E862C}"/>
              </a:ext>
            </a:extLst>
          </p:cNvPr>
          <p:cNvSpPr/>
          <p:nvPr/>
        </p:nvSpPr>
        <p:spPr>
          <a:xfrm>
            <a:off x="848935" y="5736057"/>
            <a:ext cx="10302843" cy="8866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3CCB8A-C01A-4D56-B27B-ECA964B75E60}"/>
              </a:ext>
            </a:extLst>
          </p:cNvPr>
          <p:cNvSpPr/>
          <p:nvPr/>
        </p:nvSpPr>
        <p:spPr>
          <a:xfrm>
            <a:off x="848935" y="4815068"/>
            <a:ext cx="10302843" cy="8866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214EAEE-585E-4612-A38D-30A371913F33}"/>
              </a:ext>
            </a:extLst>
          </p:cNvPr>
          <p:cNvSpPr/>
          <p:nvPr/>
        </p:nvSpPr>
        <p:spPr>
          <a:xfrm>
            <a:off x="864848" y="3675984"/>
            <a:ext cx="10302843" cy="1078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F3B733C-2781-4E4E-924E-3B8FDBAF513E}"/>
              </a:ext>
            </a:extLst>
          </p:cNvPr>
          <p:cNvSpPr/>
          <p:nvPr/>
        </p:nvSpPr>
        <p:spPr>
          <a:xfrm>
            <a:off x="887895" y="2509419"/>
            <a:ext cx="10302843" cy="1078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DD20D8-512D-4F6D-A8AF-955D72CBA4A1}"/>
              </a:ext>
            </a:extLst>
          </p:cNvPr>
          <p:cNvSpPr/>
          <p:nvPr/>
        </p:nvSpPr>
        <p:spPr>
          <a:xfrm>
            <a:off x="887896" y="1270365"/>
            <a:ext cx="10302843" cy="1078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791BA-651E-4C0C-86C2-9E6E3F20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Operations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5CCEFCC-61C1-4430-A0AF-57B11C040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297237"/>
              </p:ext>
            </p:extLst>
          </p:nvPr>
        </p:nvGraphicFramePr>
        <p:xfrm>
          <a:off x="2491409" y="1880362"/>
          <a:ext cx="755905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559054">
                  <a:extLst>
                    <a:ext uri="{9D8B030D-6E8A-4147-A177-3AD203B41FA5}">
                      <a16:colId xmlns:a16="http://schemas.microsoft.com/office/drawing/2014/main" val="156185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8039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CC204-7634-4046-A87B-A64AD4AF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63037-B18F-4719-8124-9AE8C5FC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1B8932-1514-4447-84DD-B0B22486BDDA}"/>
              </a:ext>
            </a:extLst>
          </p:cNvPr>
          <p:cNvSpPr/>
          <p:nvPr/>
        </p:nvSpPr>
        <p:spPr>
          <a:xfrm>
            <a:off x="8401878" y="1936435"/>
            <a:ext cx="728870" cy="2534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2D1D56-A3FE-443A-B99C-7F3764C1875F}"/>
              </a:ext>
            </a:extLst>
          </p:cNvPr>
          <p:cNvSpPr/>
          <p:nvPr/>
        </p:nvSpPr>
        <p:spPr>
          <a:xfrm>
            <a:off x="7584177" y="1936435"/>
            <a:ext cx="728870" cy="2534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50712D-CC0B-48A5-A579-BEE1401F998A}"/>
              </a:ext>
            </a:extLst>
          </p:cNvPr>
          <p:cNvSpPr/>
          <p:nvPr/>
        </p:nvSpPr>
        <p:spPr>
          <a:xfrm>
            <a:off x="6766476" y="1936435"/>
            <a:ext cx="728870" cy="2534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670283-B046-4AFA-924F-213CC9E9D8A4}"/>
              </a:ext>
            </a:extLst>
          </p:cNvPr>
          <p:cNvSpPr/>
          <p:nvPr/>
        </p:nvSpPr>
        <p:spPr>
          <a:xfrm>
            <a:off x="5948775" y="1936435"/>
            <a:ext cx="728870" cy="2534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62177AF-8332-45AF-939D-345F26EE3A49}"/>
              </a:ext>
            </a:extLst>
          </p:cNvPr>
          <p:cNvCxnSpPr/>
          <p:nvPr/>
        </p:nvCxnSpPr>
        <p:spPr>
          <a:xfrm>
            <a:off x="1470991" y="1880362"/>
            <a:ext cx="1696279" cy="182804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0BE014-AE47-400C-AAD6-66E6C8B43461}"/>
              </a:ext>
            </a:extLst>
          </p:cNvPr>
          <p:cNvSpPr txBox="1"/>
          <p:nvPr/>
        </p:nvSpPr>
        <p:spPr>
          <a:xfrm>
            <a:off x="887896" y="1417985"/>
            <a:ext cx="12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3CCE9BA-98E6-4C90-9093-C3EF93401FB0}"/>
              </a:ext>
            </a:extLst>
          </p:cNvPr>
          <p:cNvCxnSpPr>
            <a:cxnSpLocks/>
          </p:cNvCxnSpPr>
          <p:nvPr/>
        </p:nvCxnSpPr>
        <p:spPr>
          <a:xfrm flipV="1">
            <a:off x="9374602" y="1787317"/>
            <a:ext cx="1160876" cy="292916"/>
          </a:xfrm>
          <a:prstGeom prst="curvedConnector3">
            <a:avLst>
              <a:gd name="adj1" fmla="val 61416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3595B0-BE4B-445B-93E3-76EAD7A8B327}"/>
              </a:ext>
            </a:extLst>
          </p:cNvPr>
          <p:cNvSpPr txBox="1"/>
          <p:nvPr/>
        </p:nvSpPr>
        <p:spPr>
          <a:xfrm>
            <a:off x="10152697" y="1416957"/>
            <a:ext cx="12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623D1-FD86-44CC-90C6-F8CFA635C67F}"/>
              </a:ext>
            </a:extLst>
          </p:cNvPr>
          <p:cNvSpPr txBox="1"/>
          <p:nvPr/>
        </p:nvSpPr>
        <p:spPr>
          <a:xfrm>
            <a:off x="8259241" y="1245369"/>
            <a:ext cx="10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Q.head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4CF54A-41E5-418D-BDE6-38CBBF5E3797}"/>
                  </a:ext>
                </a:extLst>
              </p:cNvPr>
              <p:cNvSpPr txBox="1"/>
              <p:nvPr/>
            </p:nvSpPr>
            <p:spPr>
              <a:xfrm>
                <a:off x="8159849" y="1583776"/>
                <a:ext cx="1253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4CF54A-41E5-418D-BDE6-38CBBF5E3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49" y="1583776"/>
                <a:ext cx="12532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8513102-8B26-474A-9A23-7E2885EE3EF4}"/>
              </a:ext>
            </a:extLst>
          </p:cNvPr>
          <p:cNvSpPr txBox="1"/>
          <p:nvPr/>
        </p:nvSpPr>
        <p:spPr>
          <a:xfrm>
            <a:off x="5884269" y="1296353"/>
            <a:ext cx="12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Q.tail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E8FB7B-BEAB-4EA9-B665-6C0159942215}"/>
                  </a:ext>
                </a:extLst>
              </p:cNvPr>
              <p:cNvSpPr txBox="1"/>
              <p:nvPr/>
            </p:nvSpPr>
            <p:spPr>
              <a:xfrm>
                <a:off x="5648115" y="1590261"/>
                <a:ext cx="1253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E8FB7B-BEAB-4EA9-B665-6C0159942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115" y="1590261"/>
                <a:ext cx="12532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Content Placeholder 8">
            <a:extLst>
              <a:ext uri="{FF2B5EF4-FFF2-40B4-BE49-F238E27FC236}">
                <a16:creationId xmlns:a16="http://schemas.microsoft.com/office/drawing/2014/main" id="{578E5722-FBDF-49BC-A1AC-65A27F458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058096"/>
              </p:ext>
            </p:extLst>
          </p:nvPr>
        </p:nvGraphicFramePr>
        <p:xfrm>
          <a:off x="2498037" y="3172446"/>
          <a:ext cx="755905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559054">
                  <a:extLst>
                    <a:ext uri="{9D8B030D-6E8A-4147-A177-3AD203B41FA5}">
                      <a16:colId xmlns:a16="http://schemas.microsoft.com/office/drawing/2014/main" val="156185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80393"/>
                  </a:ext>
                </a:extLst>
              </a:tr>
            </a:tbl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2BECB58-D1B8-4ED9-8F03-C4B2562A8818}"/>
              </a:ext>
            </a:extLst>
          </p:cNvPr>
          <p:cNvSpPr/>
          <p:nvPr/>
        </p:nvSpPr>
        <p:spPr>
          <a:xfrm>
            <a:off x="8408506" y="3228519"/>
            <a:ext cx="728870" cy="2534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3983E92-DE43-4A94-9247-29215CDE862D}"/>
              </a:ext>
            </a:extLst>
          </p:cNvPr>
          <p:cNvSpPr/>
          <p:nvPr/>
        </p:nvSpPr>
        <p:spPr>
          <a:xfrm>
            <a:off x="7590805" y="3228519"/>
            <a:ext cx="728870" cy="2534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9272DF2-C8D4-4A25-98DD-A7425B4B71CC}"/>
              </a:ext>
            </a:extLst>
          </p:cNvPr>
          <p:cNvSpPr/>
          <p:nvPr/>
        </p:nvSpPr>
        <p:spPr>
          <a:xfrm>
            <a:off x="6773104" y="3228519"/>
            <a:ext cx="728870" cy="2534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978725A-AC39-4D69-B890-EA625F2EA2DB}"/>
              </a:ext>
            </a:extLst>
          </p:cNvPr>
          <p:cNvSpPr/>
          <p:nvPr/>
        </p:nvSpPr>
        <p:spPr>
          <a:xfrm>
            <a:off x="5955403" y="3228519"/>
            <a:ext cx="728870" cy="2534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B89ACC52-9710-45BB-BEA6-5AB1273DB39A}"/>
              </a:ext>
            </a:extLst>
          </p:cNvPr>
          <p:cNvCxnSpPr/>
          <p:nvPr/>
        </p:nvCxnSpPr>
        <p:spPr>
          <a:xfrm>
            <a:off x="1477619" y="3172446"/>
            <a:ext cx="1696279" cy="182804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6ACF27CF-AD20-4B56-B838-A5D4631F5E3A}"/>
              </a:ext>
            </a:extLst>
          </p:cNvPr>
          <p:cNvCxnSpPr>
            <a:cxnSpLocks/>
          </p:cNvCxnSpPr>
          <p:nvPr/>
        </p:nvCxnSpPr>
        <p:spPr>
          <a:xfrm flipV="1">
            <a:off x="9381230" y="3079401"/>
            <a:ext cx="1160876" cy="292916"/>
          </a:xfrm>
          <a:prstGeom prst="curvedConnector3">
            <a:avLst>
              <a:gd name="adj1" fmla="val 61416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88378F-D602-4F24-B943-4518239DEF23}"/>
              </a:ext>
            </a:extLst>
          </p:cNvPr>
          <p:cNvSpPr txBox="1"/>
          <p:nvPr/>
        </p:nvSpPr>
        <p:spPr>
          <a:xfrm>
            <a:off x="8259241" y="2604752"/>
            <a:ext cx="12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Q.head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03D4A8-2145-4BD7-8792-35D8F45D4468}"/>
                  </a:ext>
                </a:extLst>
              </p:cNvPr>
              <p:cNvSpPr txBox="1"/>
              <p:nvPr/>
            </p:nvSpPr>
            <p:spPr>
              <a:xfrm>
                <a:off x="8163060" y="2888049"/>
                <a:ext cx="1253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03D4A8-2145-4BD7-8792-35D8F45D4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60" y="2888049"/>
                <a:ext cx="12532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FF665F68-35EA-439B-AE74-6017C7F378E3}"/>
              </a:ext>
            </a:extLst>
          </p:cNvPr>
          <p:cNvSpPr txBox="1"/>
          <p:nvPr/>
        </p:nvSpPr>
        <p:spPr>
          <a:xfrm>
            <a:off x="5099700" y="2611395"/>
            <a:ext cx="12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Q.tail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F1221A-476A-438A-95FB-F622E37E9A07}"/>
                  </a:ext>
                </a:extLst>
              </p:cNvPr>
              <p:cNvSpPr txBox="1"/>
              <p:nvPr/>
            </p:nvSpPr>
            <p:spPr>
              <a:xfrm>
                <a:off x="4872534" y="2855858"/>
                <a:ext cx="1253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F1221A-476A-438A-95FB-F622E37E9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534" y="2855858"/>
                <a:ext cx="12532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54CE6F7-E189-4288-9989-63C78DEC7C66}"/>
              </a:ext>
            </a:extLst>
          </p:cNvPr>
          <p:cNvSpPr/>
          <p:nvPr/>
        </p:nvSpPr>
        <p:spPr>
          <a:xfrm>
            <a:off x="5151982" y="3225859"/>
            <a:ext cx="728870" cy="25346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40" name="Content Placeholder 8">
            <a:extLst>
              <a:ext uri="{FF2B5EF4-FFF2-40B4-BE49-F238E27FC236}">
                <a16:creationId xmlns:a16="http://schemas.microsoft.com/office/drawing/2014/main" id="{7B73BE53-5753-4969-8862-963A3D4CF5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814055"/>
              </p:ext>
            </p:extLst>
          </p:nvPr>
        </p:nvGraphicFramePr>
        <p:xfrm>
          <a:off x="2531169" y="4305504"/>
          <a:ext cx="755905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559054">
                  <a:extLst>
                    <a:ext uri="{9D8B030D-6E8A-4147-A177-3AD203B41FA5}">
                      <a16:colId xmlns:a16="http://schemas.microsoft.com/office/drawing/2014/main" val="156185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80393"/>
                  </a:ext>
                </a:extLst>
              </a:tr>
            </a:tbl>
          </a:graphicData>
        </a:graphic>
      </p:graphicFrame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FEA92E9-2865-41CC-808A-3DD3C0744733}"/>
              </a:ext>
            </a:extLst>
          </p:cNvPr>
          <p:cNvSpPr/>
          <p:nvPr/>
        </p:nvSpPr>
        <p:spPr>
          <a:xfrm>
            <a:off x="10826304" y="4063445"/>
            <a:ext cx="728870" cy="2534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99B168D-16B8-4751-98A7-4329DD64449E}"/>
              </a:ext>
            </a:extLst>
          </p:cNvPr>
          <p:cNvSpPr/>
          <p:nvPr/>
        </p:nvSpPr>
        <p:spPr>
          <a:xfrm>
            <a:off x="8458716" y="4347881"/>
            <a:ext cx="728870" cy="2534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432AAFD-2163-482B-A726-53466D64BAEA}"/>
              </a:ext>
            </a:extLst>
          </p:cNvPr>
          <p:cNvSpPr/>
          <p:nvPr/>
        </p:nvSpPr>
        <p:spPr>
          <a:xfrm>
            <a:off x="7616458" y="4358917"/>
            <a:ext cx="728870" cy="2534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3C7775F-FB4F-4FF7-9C57-498130A7F003}"/>
              </a:ext>
            </a:extLst>
          </p:cNvPr>
          <p:cNvSpPr/>
          <p:nvPr/>
        </p:nvSpPr>
        <p:spPr>
          <a:xfrm>
            <a:off x="6762371" y="4347881"/>
            <a:ext cx="728870" cy="2534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0708A5F-A813-4788-957C-00075DAFFF9E}"/>
              </a:ext>
            </a:extLst>
          </p:cNvPr>
          <p:cNvCxnSpPr/>
          <p:nvPr/>
        </p:nvCxnSpPr>
        <p:spPr>
          <a:xfrm>
            <a:off x="1510751" y="4305504"/>
            <a:ext cx="1696279" cy="182804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80A89605-B488-41CD-A20E-D39CD7456F23}"/>
              </a:ext>
            </a:extLst>
          </p:cNvPr>
          <p:cNvCxnSpPr>
            <a:cxnSpLocks/>
          </p:cNvCxnSpPr>
          <p:nvPr/>
        </p:nvCxnSpPr>
        <p:spPr>
          <a:xfrm flipV="1">
            <a:off x="9414362" y="4212459"/>
            <a:ext cx="1160876" cy="292916"/>
          </a:xfrm>
          <a:prstGeom prst="curvedConnector3">
            <a:avLst>
              <a:gd name="adj1" fmla="val 61416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010D31E-D726-483F-80BD-07F968CD7479}"/>
              </a:ext>
            </a:extLst>
          </p:cNvPr>
          <p:cNvSpPr txBox="1"/>
          <p:nvPr/>
        </p:nvSpPr>
        <p:spPr>
          <a:xfrm>
            <a:off x="8214888" y="3767431"/>
            <a:ext cx="12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Q.head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9BB956-13AC-497D-8166-1D160332F9E4}"/>
                  </a:ext>
                </a:extLst>
              </p:cNvPr>
              <p:cNvSpPr txBox="1"/>
              <p:nvPr/>
            </p:nvSpPr>
            <p:spPr>
              <a:xfrm>
                <a:off x="8214888" y="4005510"/>
                <a:ext cx="1253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9BB956-13AC-497D-8166-1D160332F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888" y="4005510"/>
                <a:ext cx="12532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63A2C24-5615-437F-B48E-D29B4E021BFE}"/>
              </a:ext>
            </a:extLst>
          </p:cNvPr>
          <p:cNvSpPr txBox="1"/>
          <p:nvPr/>
        </p:nvSpPr>
        <p:spPr>
          <a:xfrm>
            <a:off x="5910773" y="3731849"/>
            <a:ext cx="12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Q.tail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2D2A0C0-6523-42B0-86D4-3E62BACEB5A6}"/>
                  </a:ext>
                </a:extLst>
              </p:cNvPr>
              <p:cNvSpPr txBox="1"/>
              <p:nvPr/>
            </p:nvSpPr>
            <p:spPr>
              <a:xfrm>
                <a:off x="5690625" y="3990424"/>
                <a:ext cx="1253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2D2A0C0-6523-42B0-86D4-3E62BACEB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625" y="3990424"/>
                <a:ext cx="12532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BBEB31F-442E-47A3-84DA-D8FBDFFAF2EE}"/>
              </a:ext>
            </a:extLst>
          </p:cNvPr>
          <p:cNvSpPr/>
          <p:nvPr/>
        </p:nvSpPr>
        <p:spPr>
          <a:xfrm>
            <a:off x="5952825" y="4358917"/>
            <a:ext cx="728870" cy="25346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53" name="Content Placeholder 8">
            <a:extLst>
              <a:ext uri="{FF2B5EF4-FFF2-40B4-BE49-F238E27FC236}">
                <a16:creationId xmlns:a16="http://schemas.microsoft.com/office/drawing/2014/main" id="{4BF22C2C-EB5C-4779-AAC0-952A8E6F69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47883"/>
              </p:ext>
            </p:extLst>
          </p:nvPr>
        </p:nvGraphicFramePr>
        <p:xfrm>
          <a:off x="2531169" y="5286164"/>
          <a:ext cx="755905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559054">
                  <a:extLst>
                    <a:ext uri="{9D8B030D-6E8A-4147-A177-3AD203B41FA5}">
                      <a16:colId xmlns:a16="http://schemas.microsoft.com/office/drawing/2014/main" val="156185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80393"/>
                  </a:ext>
                </a:extLst>
              </a:tr>
            </a:tbl>
          </a:graphicData>
        </a:graphic>
      </p:graphicFrame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D557393-EF0E-4F82-B07F-E1069C6797E1}"/>
              </a:ext>
            </a:extLst>
          </p:cNvPr>
          <p:cNvSpPr/>
          <p:nvPr/>
        </p:nvSpPr>
        <p:spPr>
          <a:xfrm>
            <a:off x="10812860" y="5066388"/>
            <a:ext cx="728870" cy="2534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0AF509F3-A08A-4274-BBB1-FE46F7CD9E0C}"/>
              </a:ext>
            </a:extLst>
          </p:cNvPr>
          <p:cNvCxnSpPr/>
          <p:nvPr/>
        </p:nvCxnSpPr>
        <p:spPr>
          <a:xfrm>
            <a:off x="1510751" y="5286164"/>
            <a:ext cx="1696279" cy="182804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A0419952-55B2-4685-A013-F57D4488E5FB}"/>
              </a:ext>
            </a:extLst>
          </p:cNvPr>
          <p:cNvCxnSpPr>
            <a:cxnSpLocks/>
          </p:cNvCxnSpPr>
          <p:nvPr/>
        </p:nvCxnSpPr>
        <p:spPr>
          <a:xfrm flipV="1">
            <a:off x="9414362" y="5193119"/>
            <a:ext cx="1160876" cy="292916"/>
          </a:xfrm>
          <a:prstGeom prst="curvedConnector3">
            <a:avLst>
              <a:gd name="adj1" fmla="val 61416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647A585-60BF-46DB-AF14-259CF0FFA692}"/>
              </a:ext>
            </a:extLst>
          </p:cNvPr>
          <p:cNvSpPr txBox="1"/>
          <p:nvPr/>
        </p:nvSpPr>
        <p:spPr>
          <a:xfrm>
            <a:off x="8292373" y="4718470"/>
            <a:ext cx="12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Q.head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5CC349-26C0-4AB3-BA6F-E3E45F922824}"/>
                  </a:ext>
                </a:extLst>
              </p:cNvPr>
              <p:cNvSpPr txBox="1"/>
              <p:nvPr/>
            </p:nvSpPr>
            <p:spPr>
              <a:xfrm>
                <a:off x="8196192" y="5001767"/>
                <a:ext cx="1253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5CC349-26C0-4AB3-BA6F-E3E45F922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192" y="5001767"/>
                <a:ext cx="12532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CB96D81E-24F2-4600-94CC-73A30FE0CA12}"/>
              </a:ext>
            </a:extLst>
          </p:cNvPr>
          <p:cNvSpPr txBox="1"/>
          <p:nvPr/>
        </p:nvSpPr>
        <p:spPr>
          <a:xfrm>
            <a:off x="7611971" y="4729757"/>
            <a:ext cx="12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Q.tail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D7356D7-1732-45A1-81FC-F4D9E1A18E02}"/>
                  </a:ext>
                </a:extLst>
              </p:cNvPr>
              <p:cNvSpPr txBox="1"/>
              <p:nvPr/>
            </p:nvSpPr>
            <p:spPr>
              <a:xfrm>
                <a:off x="7390502" y="4971891"/>
                <a:ext cx="1253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D7356D7-1732-45A1-81FC-F4D9E1A18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02" y="4971891"/>
                <a:ext cx="125327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0C33E31-AC37-4304-8A06-04F3A0676A30}"/>
              </a:ext>
            </a:extLst>
          </p:cNvPr>
          <p:cNvSpPr/>
          <p:nvPr/>
        </p:nvSpPr>
        <p:spPr>
          <a:xfrm>
            <a:off x="7501974" y="5352767"/>
            <a:ext cx="1670887" cy="2305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66" name="Content Placeholder 8">
            <a:extLst>
              <a:ext uri="{FF2B5EF4-FFF2-40B4-BE49-F238E27FC236}">
                <a16:creationId xmlns:a16="http://schemas.microsoft.com/office/drawing/2014/main" id="{DB6371B7-E7E2-4ED6-987C-0AE674065F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961162"/>
              </p:ext>
            </p:extLst>
          </p:nvPr>
        </p:nvGraphicFramePr>
        <p:xfrm>
          <a:off x="2650437" y="6107798"/>
          <a:ext cx="755905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559054">
                  <a:extLst>
                    <a:ext uri="{9D8B030D-6E8A-4147-A177-3AD203B41FA5}">
                      <a16:colId xmlns:a16="http://schemas.microsoft.com/office/drawing/2014/main" val="156185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80393"/>
                  </a:ext>
                </a:extLst>
              </a:tr>
            </a:tbl>
          </a:graphicData>
        </a:graphic>
      </p:graphicFrame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4F9D74E3-663C-4A61-A152-62FBEB496189}"/>
              </a:ext>
            </a:extLst>
          </p:cNvPr>
          <p:cNvCxnSpPr/>
          <p:nvPr/>
        </p:nvCxnSpPr>
        <p:spPr>
          <a:xfrm>
            <a:off x="1630019" y="6107798"/>
            <a:ext cx="1696279" cy="182804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9ABB3668-046B-4891-8A71-4944743054A5}"/>
              </a:ext>
            </a:extLst>
          </p:cNvPr>
          <p:cNvCxnSpPr>
            <a:cxnSpLocks/>
          </p:cNvCxnSpPr>
          <p:nvPr/>
        </p:nvCxnSpPr>
        <p:spPr>
          <a:xfrm flipV="1">
            <a:off x="9533630" y="6014753"/>
            <a:ext cx="1160876" cy="292916"/>
          </a:xfrm>
          <a:prstGeom prst="curvedConnector3">
            <a:avLst>
              <a:gd name="adj1" fmla="val 61416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E807A5C-072C-41B4-84FE-BDDF4B8E0569}"/>
              </a:ext>
            </a:extLst>
          </p:cNvPr>
          <p:cNvSpPr txBox="1"/>
          <p:nvPr/>
        </p:nvSpPr>
        <p:spPr>
          <a:xfrm>
            <a:off x="7566010" y="5686938"/>
            <a:ext cx="125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Q.head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0555108-1C4D-4ED7-814C-BDB9535BE976}"/>
                  </a:ext>
                </a:extLst>
              </p:cNvPr>
              <p:cNvSpPr txBox="1"/>
              <p:nvPr/>
            </p:nvSpPr>
            <p:spPr>
              <a:xfrm>
                <a:off x="7418105" y="5823820"/>
                <a:ext cx="1253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0555108-1C4D-4ED7-814C-BDB9535BE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05" y="5823820"/>
                <a:ext cx="125327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9E67FFCC-997B-4D7F-B753-AE3052525A3F}"/>
              </a:ext>
            </a:extLst>
          </p:cNvPr>
          <p:cNvSpPr txBox="1"/>
          <p:nvPr/>
        </p:nvSpPr>
        <p:spPr>
          <a:xfrm>
            <a:off x="8490222" y="5693515"/>
            <a:ext cx="125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Q.tail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5DBD75-5742-4AF4-AD05-036FD4B54C61}"/>
                  </a:ext>
                </a:extLst>
              </p:cNvPr>
              <p:cNvSpPr txBox="1"/>
              <p:nvPr/>
            </p:nvSpPr>
            <p:spPr>
              <a:xfrm>
                <a:off x="8218788" y="5844079"/>
                <a:ext cx="1253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5DBD75-5742-4AF4-AD05-036FD4B54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88" y="5844079"/>
                <a:ext cx="125327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D29C480-5F9A-425B-BFEB-E775E57AB4DC}"/>
              </a:ext>
            </a:extLst>
          </p:cNvPr>
          <p:cNvSpPr/>
          <p:nvPr/>
        </p:nvSpPr>
        <p:spPr>
          <a:xfrm>
            <a:off x="10826304" y="5903475"/>
            <a:ext cx="728870" cy="25346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126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67DEE1-731D-43CF-865D-EE3E15F23370}"/>
              </a:ext>
            </a:extLst>
          </p:cNvPr>
          <p:cNvSpPr/>
          <p:nvPr/>
        </p:nvSpPr>
        <p:spPr>
          <a:xfrm>
            <a:off x="1802296" y="3598608"/>
            <a:ext cx="7765774" cy="2634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44CBF9-618E-4DD3-B4B6-7E5545AA257E}"/>
              </a:ext>
            </a:extLst>
          </p:cNvPr>
          <p:cNvSpPr/>
          <p:nvPr/>
        </p:nvSpPr>
        <p:spPr>
          <a:xfrm>
            <a:off x="1802295" y="1588205"/>
            <a:ext cx="7765773" cy="1878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B54C2-47F8-4D89-A955-14E4E90E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Queue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34B4A9-974A-4E97-9E97-114C8740F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571950"/>
              </p:ext>
            </p:extLst>
          </p:nvPr>
        </p:nvGraphicFramePr>
        <p:xfrm>
          <a:off x="1921566" y="1756744"/>
          <a:ext cx="2769704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8020">
                  <a:extLst>
                    <a:ext uri="{9D8B030D-6E8A-4147-A177-3AD203B41FA5}">
                      <a16:colId xmlns:a16="http://schemas.microsoft.com/office/drawing/2014/main" val="1037742045"/>
                    </a:ext>
                  </a:extLst>
                </a:gridCol>
                <a:gridCol w="2551684">
                  <a:extLst>
                    <a:ext uri="{9D8B030D-6E8A-4147-A177-3AD203B41FA5}">
                      <a16:colId xmlns:a16="http://schemas.microsoft.com/office/drawing/2014/main" val="2897667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Enqueue(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Q,x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Q[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Q.tail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]=x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7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Q.tail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=Q</a:t>
                      </a:r>
                      <a:r>
                        <a:rPr lang="en-US">
                          <a:solidFill>
                            <a:schemeClr val="bg2"/>
                          </a:solidFill>
                        </a:rPr>
                        <a:t>.tail-1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5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6148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6CA-79A4-4787-B968-A8CCFA0A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69E9E-8368-4AA1-9B7A-C7D8172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EF5DF48B-3A41-4F49-A8CB-DB56FBE9B8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30637"/>
              </p:ext>
            </p:extLst>
          </p:nvPr>
        </p:nvGraphicFramePr>
        <p:xfrm>
          <a:off x="5840966" y="1779520"/>
          <a:ext cx="3594582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80844">
                  <a:extLst>
                    <a:ext uri="{9D8B030D-6E8A-4147-A177-3AD203B41FA5}">
                      <a16:colId xmlns:a16="http://schemas.microsoft.com/office/drawing/2014/main" val="1037742045"/>
                    </a:ext>
                  </a:extLst>
                </a:gridCol>
                <a:gridCol w="3213738">
                  <a:extLst>
                    <a:ext uri="{9D8B030D-6E8A-4147-A177-3AD203B41FA5}">
                      <a16:colId xmlns:a16="http://schemas.microsoft.com/office/drawing/2014/main" val="2897667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Dequeue(Q)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X=Q[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Q.head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7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Q.head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=Q.head-1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5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return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74364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4F2EE03-E303-4EBE-AA82-9FA9C8C99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157244"/>
              </p:ext>
            </p:extLst>
          </p:nvPr>
        </p:nvGraphicFramePr>
        <p:xfrm>
          <a:off x="1921566" y="3685642"/>
          <a:ext cx="2769704" cy="2494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8020">
                  <a:extLst>
                    <a:ext uri="{9D8B030D-6E8A-4147-A177-3AD203B41FA5}">
                      <a16:colId xmlns:a16="http://schemas.microsoft.com/office/drawing/2014/main" val="1037742045"/>
                    </a:ext>
                  </a:extLst>
                </a:gridCol>
                <a:gridCol w="2551684">
                  <a:extLst>
                    <a:ext uri="{9D8B030D-6E8A-4147-A177-3AD203B41FA5}">
                      <a16:colId xmlns:a16="http://schemas.microsoft.com/office/drawing/2014/main" val="2897667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Enqueue(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Q,x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Q[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Q.tail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]=x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7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Q.</a:t>
                      </a:r>
                      <a:r>
                        <a:rPr lang="en-US" sz="1800" b="0" i="1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tail</a:t>
                      </a:r>
                      <a:r>
                        <a:rPr lang="en-US" sz="1800" b="0" i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 </a:t>
                      </a:r>
                      <a:r>
                        <a:rPr lang="en-US" sz="1800" b="0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Q.</a:t>
                      </a:r>
                      <a:r>
                        <a:rPr lang="en-US" sz="1800" b="0" i="1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5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Q.</a:t>
                      </a:r>
                      <a:r>
                        <a:rPr lang="en-US" sz="1800" b="0" i="1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tail</a:t>
                      </a:r>
                      <a:r>
                        <a:rPr lang="en-US" sz="1800" b="0" i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US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1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fr-FR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Q.</a:t>
                      </a:r>
                      <a:r>
                        <a:rPr lang="fr-FR" sz="1800" b="0" i="1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tail</a:t>
                      </a:r>
                      <a:r>
                        <a:rPr lang="fr-FR" sz="1800" b="0" i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fr-FR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Q.</a:t>
                      </a:r>
                      <a:r>
                        <a:rPr lang="fr-FR" sz="1800" b="0" i="1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tail</a:t>
                      </a:r>
                      <a:r>
                        <a:rPr lang="fr-FR" sz="1800" b="0" i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+ 1</a:t>
                      </a:r>
                      <a:r>
                        <a:rPr lang="fr-FR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53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48581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102194F4-5902-4883-8893-2A7FFCF1F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258485"/>
              </p:ext>
            </p:extLst>
          </p:nvPr>
        </p:nvGraphicFramePr>
        <p:xfrm>
          <a:off x="5955232" y="3681019"/>
          <a:ext cx="3480316" cy="2494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68738">
                  <a:extLst>
                    <a:ext uri="{9D8B030D-6E8A-4147-A177-3AD203B41FA5}">
                      <a16:colId xmlns:a16="http://schemas.microsoft.com/office/drawing/2014/main" val="1037742045"/>
                    </a:ext>
                  </a:extLst>
                </a:gridCol>
                <a:gridCol w="3111578">
                  <a:extLst>
                    <a:ext uri="{9D8B030D-6E8A-4147-A177-3AD203B41FA5}">
                      <a16:colId xmlns:a16="http://schemas.microsoft.com/office/drawing/2014/main" val="2897667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Dequeue(Q)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X=Q[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Q.head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7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Q.</a:t>
                      </a:r>
                      <a:r>
                        <a:rPr lang="en-US" sz="1800" b="0" i="1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r>
                        <a:rPr lang="en-US" sz="1800" b="0" i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 </a:t>
                      </a:r>
                      <a:r>
                        <a:rPr lang="en-US" sz="1800" b="0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Q.</a:t>
                      </a:r>
                      <a:r>
                        <a:rPr lang="en-US" sz="1800" b="0" i="1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5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Q.</a:t>
                      </a:r>
                      <a:r>
                        <a:rPr lang="en-US" sz="1800" b="0" i="1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r>
                        <a:rPr lang="en-US" sz="1800" b="0" i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1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Q.</a:t>
                      </a:r>
                      <a:r>
                        <a:rPr lang="en-US" sz="1800" b="0" i="1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r>
                        <a:rPr lang="en-US" sz="1800" b="0" i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800" b="0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Q.</a:t>
                      </a:r>
                      <a:r>
                        <a:rPr lang="en-US" sz="1800" b="0" i="1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r>
                        <a:rPr lang="en-US" sz="1800" b="0" i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+ 1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1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Return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268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0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Youtube</a:t>
            </a:r>
            <a:r>
              <a:rPr lang="en-US" dirty="0"/>
              <a:t>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9803" y="5096629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8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Elementary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review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3559-A3D6-4713-A48E-F31058F1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DF2D5-CF62-44E1-AD12-772F68F3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set</a:t>
            </a:r>
            <a:r>
              <a:rPr lang="en-US" dirty="0"/>
              <a:t> is a collection of distinct objects, called </a:t>
            </a:r>
            <a:r>
              <a:rPr lang="en-US" b="1" dirty="0"/>
              <a:t>elements</a:t>
            </a:r>
            <a:r>
              <a:rPr lang="en-US" dirty="0"/>
              <a:t> of the set</a:t>
            </a:r>
          </a:p>
          <a:p>
            <a:r>
              <a:rPr lang="en-US" dirty="0"/>
              <a:t>Sets are as fundamental to computer science as they are to mathematics. </a:t>
            </a:r>
          </a:p>
          <a:p>
            <a:pPr lvl="1"/>
            <a:r>
              <a:rPr lang="en-US" dirty="0"/>
              <a:t>Mathematics has well defined sets with well defined elements</a:t>
            </a:r>
          </a:p>
          <a:p>
            <a:pPr lvl="2"/>
            <a:r>
              <a:rPr lang="en-US" dirty="0"/>
              <a:t>Static sets only</a:t>
            </a:r>
          </a:p>
          <a:p>
            <a:pPr lvl="1"/>
            <a:r>
              <a:rPr lang="en-US" dirty="0"/>
              <a:t>Computer science has </a:t>
            </a:r>
          </a:p>
          <a:p>
            <a:pPr lvl="2"/>
            <a:r>
              <a:rPr lang="en-US" dirty="0"/>
              <a:t>Static Sets: Sets that are well defined and have fixed amount of elements</a:t>
            </a:r>
          </a:p>
          <a:p>
            <a:pPr lvl="2"/>
            <a:r>
              <a:rPr lang="en-US" dirty="0"/>
              <a:t>Dynamic Sets: Well defined sets that may increase or decrease elements during execution of program 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CD7EA-962C-4A54-AAF8-A5714C27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745C6-7FD0-4317-B3E8-F726748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E7E7-46C5-4CA4-883A-58408859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Sets and Data structures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3B662000-8A4A-41C6-A3BC-4CF399BF951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51158429"/>
                  </p:ext>
                </p:extLst>
              </p:nvPr>
            </p:nvGraphicFramePr>
            <p:xfrm>
              <a:off x="516835" y="1121591"/>
              <a:ext cx="11012556" cy="49996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94922">
                      <a:extLst>
                        <a:ext uri="{9D8B030D-6E8A-4147-A177-3AD203B41FA5}">
                          <a16:colId xmlns:a16="http://schemas.microsoft.com/office/drawing/2014/main" val="851540846"/>
                        </a:ext>
                      </a:extLst>
                    </a:gridCol>
                    <a:gridCol w="6917634">
                      <a:extLst>
                        <a:ext uri="{9D8B030D-6E8A-4147-A177-3AD203B41FA5}">
                          <a16:colId xmlns:a16="http://schemas.microsoft.com/office/drawing/2014/main" val="4312978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Mathematics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Computer Science (in context of C language)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0114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N={1,2,3,4,…..}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Data types are basically sets i.e. </a:t>
                          </a:r>
                        </a:p>
                        <a:p>
                          <a:r>
                            <a:rPr lang="en-US" dirty="0"/>
                            <a:t>char= {</a:t>
                          </a:r>
                          <a:r>
                            <a:rPr lang="en-US" dirty="0" err="1"/>
                            <a:t>a,b,c</a:t>
                          </a:r>
                          <a:r>
                            <a:rPr lang="en-US" dirty="0"/>
                            <a:t>,……}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ASCII Set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616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W={0,1,2,3,…}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unsigned char ={0,1,2,…..255}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247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Z={….,-3,-2,-1,0,1,2,3,…}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signed char={-128,-127,….0,…..126,127}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8956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Q= set of rational numbers i.e.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unsigned int = {0,1,2,3,…..,65535}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0565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R= set of real numbers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signed int = {-32768,-32767,….,-1,0,1,….,32767}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764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I= set of imaginary numbers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unsigned long={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0,…,18446744073709551615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8052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C=set of complex numbers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long={-9223372036854775808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,…0,…,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9223372036854775807}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8283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Float={1.2E-38 to 3.4E+38}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889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Defining a variable in mathematics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r>
                            <a:rPr lang="en-US" sz="1400" b="1" dirty="0">
                              <a:solidFill>
                                <a:srgbClr val="0070C0"/>
                              </a:solidFill>
                            </a:rPr>
                            <a:t>X can take any value from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oMath>
                          </a14:m>
                          <a:r>
                            <a:rPr lang="en-US" sz="1400" b="1" dirty="0">
                              <a:solidFill>
                                <a:srgbClr val="0070C0"/>
                              </a:solidFill>
                            </a:rPr>
                            <a:t>. But one value at a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Defining a variable in computer language (C)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𝑢𝑛𝑠𝑖𝑔𝑛𝑒𝑑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kern="1200" dirty="0">
                              <a:solidFill>
                                <a:srgbClr val="0070C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 can take any value from set “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kern="120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𝒖𝒏𝒔𝒊𝒈𝒏𝒆𝒅</m:t>
                              </m:r>
                              <m:r>
                                <a:rPr lang="en-US" sz="1400" b="1" i="1" kern="120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1400" b="1" i="1" kern="120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𝒊𝒏𝒕</m:t>
                              </m:r>
                            </m:oMath>
                          </a14:m>
                          <a:r>
                            <a:rPr lang="en-US" sz="1400" b="1" kern="1200" dirty="0">
                              <a:solidFill>
                                <a:srgbClr val="0070C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”. But one value at a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81648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3B662000-8A4A-41C6-A3BC-4CF399BF951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51158429"/>
                  </p:ext>
                </p:extLst>
              </p:nvPr>
            </p:nvGraphicFramePr>
            <p:xfrm>
              <a:off x="516835" y="1121591"/>
              <a:ext cx="11012556" cy="49996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94922">
                      <a:extLst>
                        <a:ext uri="{9D8B030D-6E8A-4147-A177-3AD203B41FA5}">
                          <a16:colId xmlns:a16="http://schemas.microsoft.com/office/drawing/2014/main" val="851540846"/>
                        </a:ext>
                      </a:extLst>
                    </a:gridCol>
                    <a:gridCol w="6917634">
                      <a:extLst>
                        <a:ext uri="{9D8B030D-6E8A-4147-A177-3AD203B41FA5}">
                          <a16:colId xmlns:a16="http://schemas.microsoft.com/office/drawing/2014/main" val="4312978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Mathematics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Computer Science (in context of C language)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011419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N={1,2,3,4,…..}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Data types are basically sets i.e. </a:t>
                          </a:r>
                        </a:p>
                        <a:p>
                          <a:r>
                            <a:rPr lang="en-US" dirty="0"/>
                            <a:t>char= {</a:t>
                          </a:r>
                          <a:r>
                            <a:rPr lang="en-US" dirty="0" err="1"/>
                            <a:t>a,b,c</a:t>
                          </a:r>
                          <a:r>
                            <a:rPr lang="en-US" dirty="0"/>
                            <a:t>,……} </a:t>
                          </a: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 ASCII Set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616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W={0,1,2,3,…}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unsigned char ={0,1,2,…..255}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247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Z={….,-3,-2,-1,0,1,2,3,…}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signed char={-128,-127,….0,…..126,127}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8956672"/>
                      </a:ext>
                    </a:extLst>
                  </a:tr>
                  <a:tr h="4886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" t="-353750" r="-169643" b="-5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unsigned int = {0,1,2,3,…..,65535}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056568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R= set of real numbers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signed int = {-32768,-32767,….,-1,0,1,….,32767}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764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I= set of imaginary numbers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unsigned long={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0,…,18446744073709551615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8052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C=set of complex numbers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long={-9223372036854775808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,…0,…,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9223372036854775807}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8283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Float={1.2E-38 to 3.4E+38}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889202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" t="-372571" r="-16964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243" t="-372571" r="-352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648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CEDCE-6CF4-4524-9E11-674B8F04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E7950-98DF-4F73-A932-5D4CCE3C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BB5D8D-AB91-4D3D-B3D2-E6438CD09E70}"/>
              </a:ext>
            </a:extLst>
          </p:cNvPr>
          <p:cNvSpPr/>
          <p:nvPr/>
        </p:nvSpPr>
        <p:spPr>
          <a:xfrm>
            <a:off x="516835" y="6122542"/>
            <a:ext cx="11635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http://home.ku.edu.tr/~amostafazadeh/math107/F2012/Handouts/Sets%20from%20Wikipedia_2012_09_18.pdf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B40C4-796A-4ED4-95B1-121F5005173F}"/>
              </a:ext>
            </a:extLst>
          </p:cNvPr>
          <p:cNvSpPr/>
          <p:nvPr/>
        </p:nvSpPr>
        <p:spPr>
          <a:xfrm>
            <a:off x="9169032" y="2444295"/>
            <a:ext cx="2021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4"/>
              </a:rPr>
              <a:t>http://www.asciitable.com</a:t>
            </a:r>
            <a:r>
              <a:rPr lang="en-US" sz="1400" dirty="0">
                <a:hlinkClick r:id="rId4"/>
              </a:rPr>
              <a:t>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988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9CBF-1FAD-4E2C-B1BC-76E1057D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A12CC-4DDA-4613-A3B6-510A7A299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1236"/>
            <a:ext cx="9975505" cy="49740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specialized way to organize, process, store and retrieve data is called a data structure</a:t>
            </a:r>
          </a:p>
          <a:p>
            <a:r>
              <a:rPr lang="en-US" dirty="0"/>
              <a:t>There are multiple ways to manage data i.e. multiple data structures</a:t>
            </a:r>
          </a:p>
          <a:p>
            <a:r>
              <a:rPr lang="en-US" dirty="0"/>
              <a:t>Usually different data structures are useful to solve specific type of problems efficiently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important to choose the proper data structure for each task. </a:t>
            </a:r>
          </a:p>
          <a:p>
            <a:pPr lvl="1"/>
            <a:r>
              <a:rPr lang="en-US" dirty="0"/>
              <a:t>Like algorithms, choosing an ill-suited data structure could result in slow runtimes or unresponsive code.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5D0E6-CA9A-4314-B1EB-5332D7C9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BDD2F-2C07-4607-B9CF-2DB14698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327D55-D00E-42D1-8AE5-F682BF742394}"/>
              </a:ext>
            </a:extLst>
          </p:cNvPr>
          <p:cNvSpPr/>
          <p:nvPr/>
        </p:nvSpPr>
        <p:spPr>
          <a:xfrm>
            <a:off x="3101009" y="3194822"/>
            <a:ext cx="5764695" cy="200076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5568BF-1414-4ADF-8521-20CE4FFB41B3}"/>
              </a:ext>
            </a:extLst>
          </p:cNvPr>
          <p:cNvSpPr/>
          <p:nvPr/>
        </p:nvSpPr>
        <p:spPr>
          <a:xfrm>
            <a:off x="3233530" y="3243182"/>
            <a:ext cx="5459894" cy="5963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Structure Specification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A602D5-7950-4B6B-A29D-A7EC3C04ECE8}"/>
              </a:ext>
            </a:extLst>
          </p:cNvPr>
          <p:cNvGrpSpPr/>
          <p:nvPr/>
        </p:nvGrpSpPr>
        <p:grpSpPr>
          <a:xfrm>
            <a:off x="3233530" y="3880495"/>
            <a:ext cx="5459895" cy="1190593"/>
            <a:chOff x="2001078" y="3814160"/>
            <a:chExt cx="5459895" cy="119059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2FAC371-A661-4BF2-8CBE-218984E8B3E0}"/>
                </a:ext>
              </a:extLst>
            </p:cNvPr>
            <p:cNvSpPr/>
            <p:nvPr/>
          </p:nvSpPr>
          <p:spPr>
            <a:xfrm>
              <a:off x="2001079" y="3814160"/>
              <a:ext cx="5459894" cy="37106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Information about the data values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028C95B-E0C8-41D8-9A97-1C61404807CD}"/>
                </a:ext>
              </a:extLst>
            </p:cNvPr>
            <p:cNvSpPr/>
            <p:nvPr/>
          </p:nvSpPr>
          <p:spPr>
            <a:xfrm>
              <a:off x="2001079" y="4226187"/>
              <a:ext cx="5459894" cy="37106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 algn="ctr"/>
              <a:r>
                <a:rPr lang="en-US" dirty="0"/>
                <a:t>Relationships between the data 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F9225E0-E5AC-420D-B459-7337EF14521C}"/>
                </a:ext>
              </a:extLst>
            </p:cNvPr>
            <p:cNvSpPr/>
            <p:nvPr/>
          </p:nvSpPr>
          <p:spPr>
            <a:xfrm>
              <a:off x="2001078" y="4633692"/>
              <a:ext cx="5459895" cy="37106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 algn="ctr"/>
              <a:r>
                <a:rPr lang="en-US" dirty="0"/>
                <a:t>Functions that can be applied to the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12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9EE3-4942-4B91-81CF-8C8FF739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59E1-C06F-4F5D-B4F4-9CBB3F04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87427" cy="4195481"/>
          </a:xfrm>
        </p:spPr>
        <p:txBody>
          <a:bodyPr/>
          <a:lstStyle/>
          <a:p>
            <a:r>
              <a:rPr lang="en-US" dirty="0"/>
              <a:t>A data type can also be considered as data structure. </a:t>
            </a:r>
          </a:p>
          <a:p>
            <a:r>
              <a:rPr lang="en-US" dirty="0"/>
              <a:t>Basic data structures in programming language C are</a:t>
            </a:r>
          </a:p>
          <a:p>
            <a:pPr lvl="1"/>
            <a:r>
              <a:rPr lang="en-US" dirty="0"/>
              <a:t>Static basic data structures</a:t>
            </a:r>
          </a:p>
          <a:p>
            <a:pPr lvl="2"/>
            <a:r>
              <a:rPr lang="en-US" dirty="0"/>
              <a:t>Char, Int, float, double </a:t>
            </a:r>
          </a:p>
          <a:p>
            <a:pPr lvl="1"/>
            <a:r>
              <a:rPr lang="en-US" dirty="0"/>
              <a:t>Static composite data structures</a:t>
            </a:r>
          </a:p>
          <a:p>
            <a:pPr lvl="2"/>
            <a:r>
              <a:rPr lang="en-US" dirty="0"/>
              <a:t>Arrays, Structures, enumerations</a:t>
            </a:r>
          </a:p>
          <a:p>
            <a:r>
              <a:rPr lang="en-US" dirty="0"/>
              <a:t>Computer Science allows you to build your own sets (data structures)</a:t>
            </a:r>
          </a:p>
          <a:p>
            <a:pPr lvl="1"/>
            <a:r>
              <a:rPr lang="en-US" dirty="0"/>
              <a:t>Static data structures </a:t>
            </a:r>
          </a:p>
          <a:p>
            <a:pPr lvl="1"/>
            <a:r>
              <a:rPr lang="en-US" dirty="0"/>
              <a:t>Dynamic data structures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E70A3-3B37-4C2E-95CF-F235056D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B635E-64CC-480D-835D-EDC658FB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8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93A3-9666-4CB3-897F-3819F62A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data structures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747D633-71EE-4C95-B327-57A20BCD4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758626"/>
              </p:ext>
            </p:extLst>
          </p:nvPr>
        </p:nvGraphicFramePr>
        <p:xfrm>
          <a:off x="5817704" y="1853248"/>
          <a:ext cx="6281531" cy="469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EDB07-39D5-4CC0-A297-27F185C7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C6318-B775-4DD2-A0ED-C89653F7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38116D-EB02-4785-AB9C-7289ED6EDDBD}"/>
              </a:ext>
            </a:extLst>
          </p:cNvPr>
          <p:cNvSpPr txBox="1">
            <a:spLocks/>
          </p:cNvSpPr>
          <p:nvPr/>
        </p:nvSpPr>
        <p:spPr>
          <a:xfrm>
            <a:off x="874644" y="2052918"/>
            <a:ext cx="506233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Types of data structures</a:t>
            </a:r>
          </a:p>
          <a:p>
            <a:pPr lvl="1"/>
            <a:r>
              <a:rPr lang="en-US" dirty="0"/>
              <a:t>Language defined – User defined</a:t>
            </a:r>
          </a:p>
          <a:p>
            <a:pPr lvl="1"/>
            <a:r>
              <a:rPr lang="en-US" dirty="0"/>
              <a:t>Linear – non linear</a:t>
            </a:r>
          </a:p>
          <a:p>
            <a:pPr lvl="1"/>
            <a:r>
              <a:rPr lang="en-US" dirty="0"/>
              <a:t>Homogeneous  - heterogeneous</a:t>
            </a:r>
          </a:p>
          <a:p>
            <a:pPr lvl="1"/>
            <a:r>
              <a:rPr lang="en-US" dirty="0"/>
              <a:t>Static - </a:t>
            </a:r>
            <a:r>
              <a:rPr lang="en-US" b="1" dirty="0">
                <a:solidFill>
                  <a:srgbClr val="FFFF00"/>
                </a:solidFill>
              </a:rPr>
              <a:t>dynamic </a:t>
            </a:r>
          </a:p>
          <a:p>
            <a:r>
              <a:rPr lang="en-US" dirty="0"/>
              <a:t>Uses of data structures</a:t>
            </a:r>
          </a:p>
          <a:p>
            <a:pPr lvl="1"/>
            <a:r>
              <a:rPr lang="en-US" dirty="0"/>
              <a:t>Any computer program that deals with data uses data structures</a:t>
            </a:r>
          </a:p>
          <a:p>
            <a:pPr lvl="2"/>
            <a:r>
              <a:rPr lang="en-US" dirty="0"/>
              <a:t>i.e. Without data structure no data processing is possible</a:t>
            </a:r>
          </a:p>
        </p:txBody>
      </p:sp>
    </p:spTree>
    <p:extLst>
      <p:ext uri="{BB962C8B-B14F-4D97-AF65-F5344CB8AC3E}">
        <p14:creationId xmlns:p14="http://schemas.microsoft.com/office/powerpoint/2010/main" val="144515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B3A-2A26-4B80-AF9F-DCEDCE7A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Data Structures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0E00F-F6A7-4569-8E1C-D53D3C73BC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Homogeneous (Primitives or composites)</a:t>
                </a:r>
              </a:p>
              <a:p>
                <a:pPr lvl="1"/>
                <a:r>
                  <a:rPr lang="en-US" dirty="0"/>
                  <a:t>Scalars: Boolean, char, int, float, double</a:t>
                </a:r>
              </a:p>
              <a:p>
                <a:pPr lvl="1"/>
                <a:r>
                  <a:rPr lang="en-US" dirty="0"/>
                  <a:t>Vectors: 1D Arrays</a:t>
                </a:r>
              </a:p>
              <a:p>
                <a:pPr lvl="1"/>
                <a:r>
                  <a:rPr lang="en-US" dirty="0"/>
                  <a:t>Tensors: Multidimensional arrays</a:t>
                </a:r>
              </a:p>
              <a:p>
                <a:r>
                  <a:rPr lang="en-US" dirty="0"/>
                  <a:t>For Scalar Data Structure x;</a:t>
                </a:r>
              </a:p>
              <a:p>
                <a:pPr lvl="1"/>
                <a:r>
                  <a:rPr lang="en-US" dirty="0"/>
                  <a:t>Information about data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={−32768,….,0,….,32767}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Relationship between the data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−32768&lt;−32767&lt;−32766…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Functions or operations: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𝑎𝑑𝑑𝑖𝑡𝑖𝑜𝑛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𝑚𝑢𝑙𝑡𝑖𝑝𝑙𝑖𝑐𝑎𝑡𝑖𝑜𝑛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…..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0E00F-F6A7-4569-8E1C-D53D3C73B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55225-0493-48EF-9731-4308BEA6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BC69C-1B2C-4C02-9593-02CC1727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03DFC-2BC9-4583-83AB-E3ACA3279747}"/>
              </a:ext>
            </a:extLst>
          </p:cNvPr>
          <p:cNvSpPr txBox="1"/>
          <p:nvPr/>
        </p:nvSpPr>
        <p:spPr>
          <a:xfrm>
            <a:off x="9078348" y="2238449"/>
            <a:ext cx="2548384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unsigned int x;</a:t>
            </a:r>
          </a:p>
          <a:p>
            <a:r>
              <a:rPr lang="en-US" dirty="0"/>
              <a:t>int y[5]={1,2,3,4,5};</a:t>
            </a:r>
          </a:p>
          <a:p>
            <a:r>
              <a:rPr lang="en-US" dirty="0"/>
              <a:t>struct Student{</a:t>
            </a:r>
          </a:p>
          <a:p>
            <a:pPr lvl="1"/>
            <a:r>
              <a:rPr lang="en-US" dirty="0"/>
              <a:t> int 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char name[20];</a:t>
            </a:r>
          </a:p>
          <a:p>
            <a:pPr lvl="1"/>
            <a:r>
              <a:rPr lang="en-US" dirty="0"/>
              <a:t> float marks;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Student std;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1187-38FC-489D-9236-99F35D0B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DA16-BA54-402B-B465-BC5243D2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[10]</a:t>
            </a:r>
          </a:p>
          <a:p>
            <a:pPr lvl="1"/>
            <a:r>
              <a:rPr lang="en-US" dirty="0"/>
              <a:t>Data items:  items from set “int”</a:t>
            </a:r>
          </a:p>
          <a:p>
            <a:pPr lvl="1"/>
            <a:r>
              <a:rPr lang="en-US" dirty="0"/>
              <a:t>Relationship: an ordered relationship as for scalar</a:t>
            </a:r>
          </a:p>
          <a:p>
            <a:pPr lvl="1"/>
            <a:r>
              <a:rPr lang="en-US" dirty="0"/>
              <a:t>Function: element wise operations, indexing, ….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struct Student std</a:t>
            </a:r>
          </a:p>
          <a:p>
            <a:pPr lvl="1"/>
            <a:r>
              <a:rPr lang="en-US" dirty="0"/>
              <a:t>struct Student </a:t>
            </a:r>
            <a:r>
              <a:rPr lang="en-US" dirty="0" err="1"/>
              <a:t>stds</a:t>
            </a:r>
            <a:r>
              <a:rPr lang="en-US" dirty="0"/>
              <a:t>[3]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D1726-2135-4908-B9DA-73813508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94493-169B-4C1F-826D-831DC129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15FAE2-57CB-47AE-B027-428D5BAC6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48140"/>
              </p:ext>
            </p:extLst>
          </p:nvPr>
        </p:nvGraphicFramePr>
        <p:xfrm>
          <a:off x="7513983" y="2052918"/>
          <a:ext cx="4488352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38382">
                  <a:extLst>
                    <a:ext uri="{9D8B030D-6E8A-4147-A177-3AD203B41FA5}">
                      <a16:colId xmlns:a16="http://schemas.microsoft.com/office/drawing/2014/main" val="224603977"/>
                    </a:ext>
                  </a:extLst>
                </a:gridCol>
                <a:gridCol w="354997">
                  <a:extLst>
                    <a:ext uri="{9D8B030D-6E8A-4147-A177-3AD203B41FA5}">
                      <a16:colId xmlns:a16="http://schemas.microsoft.com/office/drawing/2014/main" val="3885493619"/>
                    </a:ext>
                  </a:extLst>
                </a:gridCol>
                <a:gridCol w="354997">
                  <a:extLst>
                    <a:ext uri="{9D8B030D-6E8A-4147-A177-3AD203B41FA5}">
                      <a16:colId xmlns:a16="http://schemas.microsoft.com/office/drawing/2014/main" val="1508198392"/>
                    </a:ext>
                  </a:extLst>
                </a:gridCol>
                <a:gridCol w="354997">
                  <a:extLst>
                    <a:ext uri="{9D8B030D-6E8A-4147-A177-3AD203B41FA5}">
                      <a16:colId xmlns:a16="http://schemas.microsoft.com/office/drawing/2014/main" val="1529742410"/>
                    </a:ext>
                  </a:extLst>
                </a:gridCol>
                <a:gridCol w="354997">
                  <a:extLst>
                    <a:ext uri="{9D8B030D-6E8A-4147-A177-3AD203B41FA5}">
                      <a16:colId xmlns:a16="http://schemas.microsoft.com/office/drawing/2014/main" val="182336162"/>
                    </a:ext>
                  </a:extLst>
                </a:gridCol>
                <a:gridCol w="354997">
                  <a:extLst>
                    <a:ext uri="{9D8B030D-6E8A-4147-A177-3AD203B41FA5}">
                      <a16:colId xmlns:a16="http://schemas.microsoft.com/office/drawing/2014/main" val="3122501854"/>
                    </a:ext>
                  </a:extLst>
                </a:gridCol>
                <a:gridCol w="354997">
                  <a:extLst>
                    <a:ext uri="{9D8B030D-6E8A-4147-A177-3AD203B41FA5}">
                      <a16:colId xmlns:a16="http://schemas.microsoft.com/office/drawing/2014/main" val="203308799"/>
                    </a:ext>
                  </a:extLst>
                </a:gridCol>
                <a:gridCol w="354997">
                  <a:extLst>
                    <a:ext uri="{9D8B030D-6E8A-4147-A177-3AD203B41FA5}">
                      <a16:colId xmlns:a16="http://schemas.microsoft.com/office/drawing/2014/main" val="1487017930"/>
                    </a:ext>
                  </a:extLst>
                </a:gridCol>
                <a:gridCol w="354997">
                  <a:extLst>
                    <a:ext uri="{9D8B030D-6E8A-4147-A177-3AD203B41FA5}">
                      <a16:colId xmlns:a16="http://schemas.microsoft.com/office/drawing/2014/main" val="764340125"/>
                    </a:ext>
                  </a:extLst>
                </a:gridCol>
                <a:gridCol w="354997">
                  <a:extLst>
                    <a:ext uri="{9D8B030D-6E8A-4147-A177-3AD203B41FA5}">
                      <a16:colId xmlns:a16="http://schemas.microsoft.com/office/drawing/2014/main" val="1469937835"/>
                    </a:ext>
                  </a:extLst>
                </a:gridCol>
                <a:gridCol w="354997">
                  <a:extLst>
                    <a:ext uri="{9D8B030D-6E8A-4147-A177-3AD203B41FA5}">
                      <a16:colId xmlns:a16="http://schemas.microsoft.com/office/drawing/2014/main" val="2561811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7563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AB11E1-8971-4EDF-9148-EA4604E82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72475"/>
              </p:ext>
            </p:extLst>
          </p:nvPr>
        </p:nvGraphicFramePr>
        <p:xfrm>
          <a:off x="8176590" y="3598680"/>
          <a:ext cx="94973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579">
                  <a:extLst>
                    <a:ext uri="{9D8B030D-6E8A-4147-A177-3AD203B41FA5}">
                      <a16:colId xmlns:a16="http://schemas.microsoft.com/office/drawing/2014/main" val="526426075"/>
                    </a:ext>
                  </a:extLst>
                </a:gridCol>
                <a:gridCol w="316579">
                  <a:extLst>
                    <a:ext uri="{9D8B030D-6E8A-4147-A177-3AD203B41FA5}">
                      <a16:colId xmlns:a16="http://schemas.microsoft.com/office/drawing/2014/main" val="4178469726"/>
                    </a:ext>
                  </a:extLst>
                </a:gridCol>
                <a:gridCol w="316579">
                  <a:extLst>
                    <a:ext uri="{9D8B030D-6E8A-4147-A177-3AD203B41FA5}">
                      <a16:colId xmlns:a16="http://schemas.microsoft.com/office/drawing/2014/main" val="2786746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757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A12B77-400D-4D93-97D0-6726897C7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37471"/>
              </p:ext>
            </p:extLst>
          </p:nvPr>
        </p:nvGraphicFramePr>
        <p:xfrm>
          <a:off x="10105066" y="3591153"/>
          <a:ext cx="94973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579">
                  <a:extLst>
                    <a:ext uri="{9D8B030D-6E8A-4147-A177-3AD203B41FA5}">
                      <a16:colId xmlns:a16="http://schemas.microsoft.com/office/drawing/2014/main" val="526426075"/>
                    </a:ext>
                  </a:extLst>
                </a:gridCol>
                <a:gridCol w="316579">
                  <a:extLst>
                    <a:ext uri="{9D8B030D-6E8A-4147-A177-3AD203B41FA5}">
                      <a16:colId xmlns:a16="http://schemas.microsoft.com/office/drawing/2014/main" val="4178469726"/>
                    </a:ext>
                  </a:extLst>
                </a:gridCol>
                <a:gridCol w="316579">
                  <a:extLst>
                    <a:ext uri="{9D8B030D-6E8A-4147-A177-3AD203B41FA5}">
                      <a16:colId xmlns:a16="http://schemas.microsoft.com/office/drawing/2014/main" val="2786746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7575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9789AA-574B-4FF3-BC93-2641EDB21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7986"/>
              </p:ext>
            </p:extLst>
          </p:nvPr>
        </p:nvGraphicFramePr>
        <p:xfrm>
          <a:off x="9140828" y="3637628"/>
          <a:ext cx="94973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579">
                  <a:extLst>
                    <a:ext uri="{9D8B030D-6E8A-4147-A177-3AD203B41FA5}">
                      <a16:colId xmlns:a16="http://schemas.microsoft.com/office/drawing/2014/main" val="526426075"/>
                    </a:ext>
                  </a:extLst>
                </a:gridCol>
                <a:gridCol w="316579">
                  <a:extLst>
                    <a:ext uri="{9D8B030D-6E8A-4147-A177-3AD203B41FA5}">
                      <a16:colId xmlns:a16="http://schemas.microsoft.com/office/drawing/2014/main" val="4178469726"/>
                    </a:ext>
                  </a:extLst>
                </a:gridCol>
                <a:gridCol w="316579">
                  <a:extLst>
                    <a:ext uri="{9D8B030D-6E8A-4147-A177-3AD203B41FA5}">
                      <a16:colId xmlns:a16="http://schemas.microsoft.com/office/drawing/2014/main" val="2786746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7575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3B2A33-0269-4CEF-9F92-55A5F7C98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949229"/>
              </p:ext>
            </p:extLst>
          </p:nvPr>
        </p:nvGraphicFramePr>
        <p:xfrm>
          <a:off x="8176589" y="3128005"/>
          <a:ext cx="2878215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59405">
                  <a:extLst>
                    <a:ext uri="{9D8B030D-6E8A-4147-A177-3AD203B41FA5}">
                      <a16:colId xmlns:a16="http://schemas.microsoft.com/office/drawing/2014/main" val="526426075"/>
                    </a:ext>
                  </a:extLst>
                </a:gridCol>
                <a:gridCol w="959405">
                  <a:extLst>
                    <a:ext uri="{9D8B030D-6E8A-4147-A177-3AD203B41FA5}">
                      <a16:colId xmlns:a16="http://schemas.microsoft.com/office/drawing/2014/main" val="4178469726"/>
                    </a:ext>
                  </a:extLst>
                </a:gridCol>
                <a:gridCol w="959405">
                  <a:extLst>
                    <a:ext uri="{9D8B030D-6E8A-4147-A177-3AD203B41FA5}">
                      <a16:colId xmlns:a16="http://schemas.microsoft.com/office/drawing/2014/main" val="2786746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875755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7B0BB82-B28C-41C5-9960-E77DC6A6BB11}"/>
              </a:ext>
            </a:extLst>
          </p:cNvPr>
          <p:cNvSpPr/>
          <p:nvPr/>
        </p:nvSpPr>
        <p:spPr>
          <a:xfrm>
            <a:off x="8452962" y="4389769"/>
            <a:ext cx="2573132" cy="175432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struct Student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 int 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char name[20];</a:t>
            </a:r>
          </a:p>
          <a:p>
            <a:pPr lvl="1"/>
            <a:r>
              <a:rPr lang="en-US" dirty="0"/>
              <a:t> float marks;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00892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1719</TotalTime>
  <Words>1676</Words>
  <Application>Microsoft Office PowerPoint</Application>
  <PresentationFormat>Widescreen</PresentationFormat>
  <Paragraphs>375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Wingdings</vt:lpstr>
      <vt:lpstr>Wingdings 3</vt:lpstr>
      <vt:lpstr>Ion</vt:lpstr>
      <vt:lpstr>Design and Analysis of Algorithms</vt:lpstr>
      <vt:lpstr>Elementary Data structures</vt:lpstr>
      <vt:lpstr>What is Data</vt:lpstr>
      <vt:lpstr>Sets and Data structures</vt:lpstr>
      <vt:lpstr>What are Data Structures</vt:lpstr>
      <vt:lpstr>Basic Data structures</vt:lpstr>
      <vt:lpstr>Characteristics of data structures</vt:lpstr>
      <vt:lpstr>Static Data Structures</vt:lpstr>
      <vt:lpstr>Static data structure</vt:lpstr>
      <vt:lpstr>Dynamic Data structure</vt:lpstr>
      <vt:lpstr>Dynamic Data Structures </vt:lpstr>
      <vt:lpstr>Stack Operations</vt:lpstr>
      <vt:lpstr>Queues </vt:lpstr>
      <vt:lpstr>Queue Operations</vt:lpstr>
      <vt:lpstr>Operations on Queue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64</cp:revision>
  <dcterms:created xsi:type="dcterms:W3CDTF">2020-04-04T05:11:36Z</dcterms:created>
  <dcterms:modified xsi:type="dcterms:W3CDTF">2020-04-10T07:34:54Z</dcterms:modified>
</cp:coreProperties>
</file>