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9"/>
  </p:notesMasterIdLst>
  <p:sldIdLst>
    <p:sldId id="279" r:id="rId2"/>
    <p:sldId id="277" r:id="rId3"/>
    <p:sldId id="256" r:id="rId4"/>
    <p:sldId id="280" r:id="rId5"/>
    <p:sldId id="281" r:id="rId6"/>
    <p:sldId id="282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CFE7-77F1-485A-921E-9AAB26936FC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091-7E3D-4E0D-BC92-BA2A616B2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976009-7CBC-43A0-85C1-3D11F8DCD17D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191-0A5A-4CE1-BCC6-67CFFD81CBD6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B213-6D37-40D5-B85C-65D764D4A800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6E50-1C61-4EA0-A4B5-329B635AEF7B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2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1E6A-A872-45D5-B61B-D0F77693C105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9C15-01FA-4803-AD73-CEE573C6ED6A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0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ADEB-9295-4CAC-A4F1-BBC03B7AC427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C0CFA9-4255-476D-BAAC-0B3BC8825198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9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0046E89-E120-4073-ACB0-60F7C0C619BE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1B2A-B916-4D9E-A538-509AF54C9EA3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FF55-B163-4FA2-9589-6D4809075A25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2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2F39-9F03-40CF-A0E4-6C6732004490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152-FDB6-4AB0-91C2-700C71BD0301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93A-DF5E-4ED3-A913-C0A05FDD3F55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E8E8-DA61-4A62-9C57-62BA330D52F6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5F4-C145-495B-8B00-9633453E50DB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9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5E54-ED85-4232-8FA3-E1E36D6E55D1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EE0231-53E4-433A-9586-4847C1188871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sajjo79/Digital-Logic-Desig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jjo79/Digital-Logic-Desig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9990-D2F7-4F01-8083-0578ABBC5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Logic and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F2374-E08F-4ADE-A3E8-55B2BCF2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826" y="3016811"/>
            <a:ext cx="2209800" cy="30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A72C06-0B50-42A7-BC10-1855AA9C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9221" y="793253"/>
            <a:ext cx="2638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"/>
    </mc:Choice>
    <mc:Fallback xmlns="">
      <p:transition spd="slow" advTm="31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D2CA5-EBD6-4481-9357-A822192D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08320-C8B1-496E-B716-683C6649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Bismillah Calligraphy Png Transparent - Bismillah Calligraphy ...">
            <a:extLst>
              <a:ext uri="{FF2B5EF4-FFF2-40B4-BE49-F238E27FC236}">
                <a16:creationId xmlns:a16="http://schemas.microsoft.com/office/drawing/2014/main" id="{CC3AACC1-40EF-42B5-9545-D6E9F272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1" y="1200375"/>
            <a:ext cx="6239497" cy="26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 - Assalamu Alaikum, Arabic Script Kufic Calligraphy Royalty ...">
            <a:extLst>
              <a:ext uri="{FF2B5EF4-FFF2-40B4-BE49-F238E27FC236}">
                <a16:creationId xmlns:a16="http://schemas.microsoft.com/office/drawing/2014/main" id="{B161C495-12AF-439C-BBEB-5676BB61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05" y="3815193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4CA25D-3BB8-425A-AB3B-C4B4D663AE91}"/>
              </a:ext>
            </a:extLst>
          </p:cNvPr>
          <p:cNvSpPr/>
          <p:nvPr/>
        </p:nvSpPr>
        <p:spPr>
          <a:xfrm>
            <a:off x="3350538" y="5835957"/>
            <a:ext cx="546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https://github.com/sajjo79/Digital-Logic-Design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18D37-1E0A-4FD4-BAF8-1E626AE003EE}"/>
              </a:ext>
            </a:extLst>
          </p:cNvPr>
          <p:cNvSpPr/>
          <p:nvPr/>
        </p:nvSpPr>
        <p:spPr>
          <a:xfrm>
            <a:off x="3363521" y="5638901"/>
            <a:ext cx="546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Slides can be found at</a:t>
            </a:r>
          </a:p>
        </p:txBody>
      </p:sp>
    </p:spTree>
    <p:extLst>
      <p:ext uri="{BB962C8B-B14F-4D97-AF65-F5344CB8AC3E}">
        <p14:creationId xmlns:p14="http://schemas.microsoft.com/office/powerpoint/2010/main" val="19372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C509-9ED8-4385-A1EC-68899DDA8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39" y="2386744"/>
            <a:ext cx="10508973" cy="164592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Storage Elements: D Latch</a:t>
            </a:r>
            <a:endParaRPr lang="en-US" sz="4400" i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C1093-0768-446B-86D9-53157755C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032664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Chapter 4: Sequential circuits</a:t>
            </a:r>
          </a:p>
        </p:txBody>
      </p:sp>
    </p:spTree>
    <p:extLst>
      <p:ext uri="{BB962C8B-B14F-4D97-AF65-F5344CB8AC3E}">
        <p14:creationId xmlns:p14="http://schemas.microsoft.com/office/powerpoint/2010/main" val="354957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6FAD-6137-4337-9D9B-20F76305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DE59-69E7-4A8C-AAF2-92BBBDB8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114403" cy="3416300"/>
          </a:xfrm>
        </p:spPr>
        <p:txBody>
          <a:bodyPr/>
          <a:lstStyle/>
          <a:p>
            <a:r>
              <a:rPr lang="en-US" dirty="0"/>
              <a:t>NOR gates based SR Latch may have following three states:</a:t>
            </a:r>
          </a:p>
          <a:p>
            <a:pPr lvl="1"/>
            <a:r>
              <a:rPr lang="en-US" dirty="0"/>
              <a:t>Set State:			S=1, R=0</a:t>
            </a:r>
          </a:p>
          <a:p>
            <a:pPr lvl="1"/>
            <a:r>
              <a:rPr lang="en-US" dirty="0"/>
              <a:t>Stable State:		S=0, R=0</a:t>
            </a:r>
          </a:p>
          <a:p>
            <a:pPr lvl="1"/>
            <a:r>
              <a:rPr lang="en-US" dirty="0"/>
              <a:t>Reset State:		S=0, R=1</a:t>
            </a:r>
          </a:p>
          <a:p>
            <a:pPr lvl="1"/>
            <a:r>
              <a:rPr lang="en-US" dirty="0"/>
              <a:t>Forbidden State:	S=1, R=1</a:t>
            </a:r>
          </a:p>
          <a:p>
            <a:r>
              <a:rPr lang="en-US" dirty="0"/>
              <a:t>We want to avoid this forbidden state that introduces instability in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814AD-473C-4F53-BCC5-A672977F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492AD-FFC0-49B5-8EB0-38E98512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15C0B5-6E17-4182-9435-2991B903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290" y="4647522"/>
            <a:ext cx="2895600" cy="201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5047A-14DA-4D5E-97C5-CBFEEBE0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15" y="2342460"/>
            <a:ext cx="3038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9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2841-845F-438C-8E71-1D34BC5C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 </a:t>
            </a:r>
            <a:r>
              <a:rPr lang="en-US" b="1" dirty="0"/>
              <a:t>Latch (Transparent Latch)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226B-CD14-46C2-8D88-31F1B266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474106"/>
            <a:ext cx="7419203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eliminate the forbidden state, ensure that both S and R will not be equal to 1 at the same time</a:t>
            </a:r>
          </a:p>
          <a:p>
            <a:r>
              <a:rPr lang="en-US" dirty="0"/>
              <a:t>D-Latch (data latch) puts this restriction on SR Latch.</a:t>
            </a:r>
          </a:p>
          <a:p>
            <a:pPr lvl="1"/>
            <a:r>
              <a:rPr lang="en-US" sz="1800" dirty="0"/>
              <a:t>This has only two inputs D and </a:t>
            </a:r>
            <a:r>
              <a:rPr lang="en-US" sz="1800" dirty="0" err="1"/>
              <a:t>En</a:t>
            </a:r>
            <a:endParaRPr lang="en-US" sz="1800" dirty="0"/>
          </a:p>
          <a:p>
            <a:pPr lvl="1"/>
            <a:r>
              <a:rPr lang="en-US" i="1" dirty="0"/>
              <a:t>D </a:t>
            </a:r>
            <a:r>
              <a:rPr lang="en-US" dirty="0"/>
              <a:t>input goes to the </a:t>
            </a:r>
            <a:r>
              <a:rPr lang="en-US" i="1" dirty="0"/>
              <a:t>S </a:t>
            </a:r>
            <a:r>
              <a:rPr lang="en-US" dirty="0"/>
              <a:t>input</a:t>
            </a:r>
          </a:p>
          <a:p>
            <a:pPr lvl="1"/>
            <a:r>
              <a:rPr lang="en-US" dirty="0"/>
              <a:t>D’ input goes to R input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En</a:t>
            </a:r>
            <a:r>
              <a:rPr lang="en-US" dirty="0"/>
              <a:t> = 0: S=R=1. circuit is disabled and its state is not changeable. 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dirty="0"/>
              <a:t>= 1: </a:t>
            </a:r>
          </a:p>
          <a:p>
            <a:pPr lvl="2"/>
            <a:r>
              <a:rPr lang="en-US" dirty="0"/>
              <a:t>D=0: S=0, R=1, Circuit reaches reset state</a:t>
            </a:r>
          </a:p>
          <a:p>
            <a:pPr lvl="2"/>
            <a:r>
              <a:rPr lang="en-US" dirty="0"/>
              <a:t>D=1: S=1, R=0, Circuit reaches set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6FCB7-D993-4C4A-88E9-972D5E93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F20CA-09FC-4377-8A69-0141C579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A093D-E1F2-4DA6-97FA-47BFDAC3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821" y="2603499"/>
            <a:ext cx="3911748" cy="1597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CC66D-6DB2-4CCA-B0EE-9A9CB9C4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211" y="4505888"/>
            <a:ext cx="2628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7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81D0-4E49-487C-81EE-A9165B7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D-Latch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390C-FC72-451B-AE47-A61F81567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172092" cy="3416300"/>
          </a:xfrm>
        </p:spPr>
        <p:txBody>
          <a:bodyPr>
            <a:normAutofit/>
          </a:bodyPr>
          <a:lstStyle/>
          <a:p>
            <a:r>
              <a:rPr lang="en-US" dirty="0"/>
              <a:t>It is suitable to store binary information (BI)</a:t>
            </a:r>
          </a:p>
          <a:p>
            <a:r>
              <a:rPr lang="en-US" dirty="0"/>
              <a:t>BI at D is transferred to Q output as shown in the table. This is why it is called transparent latch</a:t>
            </a:r>
          </a:p>
          <a:p>
            <a:r>
              <a:rPr lang="en-US" dirty="0"/>
              <a:t>Graphic symbols for the various latches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8E406-D267-4C10-89DF-3AE6564F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A9E2E-F576-4F42-9A10-82A45265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99CBC-8B78-4CEB-8F3C-C22BFB83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047" y="2409825"/>
            <a:ext cx="2628900" cy="203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48C7A-3657-4774-9428-95D7139A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53" y="4279900"/>
            <a:ext cx="8143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5B9C0-F1E6-4124-A09D-2698F02B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22AC6-1FA3-4AA0-A9F1-95738EDD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5845EBB-EB0E-4536-B1CE-7EDF98626187}"/>
              </a:ext>
            </a:extLst>
          </p:cNvPr>
          <p:cNvSpPr txBox="1">
            <a:spLocks/>
          </p:cNvSpPr>
          <p:nvPr/>
        </p:nvSpPr>
        <p:spPr bwMode="gray">
          <a:xfrm>
            <a:off x="10352540" y="-24320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330682-99BE-4071-AC2E-0FDA91FFAE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5CBF098-7F47-4EEC-92C9-9A39941FE7B4}"/>
              </a:ext>
            </a:extLst>
          </p:cNvPr>
          <p:cNvSpPr txBox="1">
            <a:spLocks/>
          </p:cNvSpPr>
          <p:nvPr/>
        </p:nvSpPr>
        <p:spPr>
          <a:xfrm>
            <a:off x="1222582" y="204407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</a:rPr>
              <a:t>Thanks for watching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Bahauddin Zakariya University, Multan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0D216-3354-445E-B60D-A3188901F7A0}"/>
              </a:ext>
            </a:extLst>
          </p:cNvPr>
          <p:cNvSpPr/>
          <p:nvPr/>
        </p:nvSpPr>
        <p:spPr>
          <a:xfrm>
            <a:off x="2928730" y="2625916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F10334C-827D-4116-8BA8-BB413FDB48E9}"/>
              </a:ext>
            </a:extLst>
          </p:cNvPr>
          <p:cNvSpPr txBox="1">
            <a:spLocks/>
          </p:cNvSpPr>
          <p:nvPr/>
        </p:nvSpPr>
        <p:spPr>
          <a:xfrm>
            <a:off x="6864626" y="6391838"/>
            <a:ext cx="5327375" cy="429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Slides are available at: </a:t>
            </a:r>
            <a:r>
              <a:rPr lang="en-US" sz="12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https://github.com/sajjo79/Digital-Logic-Design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99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1326</TotalTime>
  <Words>367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Digital Logic and Design</vt:lpstr>
      <vt:lpstr>PowerPoint Presentation</vt:lpstr>
      <vt:lpstr>Storage Elements: D Latch</vt:lpstr>
      <vt:lpstr>Background</vt:lpstr>
      <vt:lpstr>D Latch (Transparent Latch)</vt:lpstr>
      <vt:lpstr>The D-Latch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3.9 Hardware Description Language Boolean expressions</dc:title>
  <dc:creator>pc</dc:creator>
  <cp:lastModifiedBy>pc</cp:lastModifiedBy>
  <cp:revision>107</cp:revision>
  <dcterms:created xsi:type="dcterms:W3CDTF">2020-03-31T10:42:22Z</dcterms:created>
  <dcterms:modified xsi:type="dcterms:W3CDTF">2020-06-05T06:49:59Z</dcterms:modified>
</cp:coreProperties>
</file>