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21"/>
  </p:notesMasterIdLst>
  <p:sldIdLst>
    <p:sldId id="286" r:id="rId5"/>
    <p:sldId id="340" r:id="rId6"/>
    <p:sldId id="361" r:id="rId7"/>
    <p:sldId id="362" r:id="rId8"/>
    <p:sldId id="363" r:id="rId9"/>
    <p:sldId id="364" r:id="rId10"/>
    <p:sldId id="360" r:id="rId11"/>
    <p:sldId id="365" r:id="rId12"/>
    <p:sldId id="366" r:id="rId13"/>
    <p:sldId id="367" r:id="rId14"/>
    <p:sldId id="368" r:id="rId15"/>
    <p:sldId id="370" r:id="rId16"/>
    <p:sldId id="372" r:id="rId17"/>
    <p:sldId id="369" r:id="rId18"/>
    <p:sldId id="371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344529"/>
    <a:srgbClr val="FCF7F1"/>
    <a:srgbClr val="F8D22F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91DC1-F1B8-4404-98D8-3B63B1063FA1}" type="doc">
      <dgm:prSet loTypeId="urn:microsoft.com/office/officeart/2005/8/layout/hierarchy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02E20B2-B700-474B-B057-37AC783A93E6}">
      <dgm:prSet phldrT="[Text]"/>
      <dgm:spPr/>
      <dgm:t>
        <a:bodyPr/>
        <a:lstStyle/>
        <a:p>
          <a:r>
            <a:rPr lang="en-US" dirty="0"/>
            <a:t>Lecture Contents</a:t>
          </a:r>
        </a:p>
      </dgm:t>
    </dgm:pt>
    <dgm:pt modelId="{CB7E3C60-D79C-49EC-90C3-0428308EF2E8}" type="parTrans" cxnId="{F53956DF-9614-4979-9EF5-7F46AEBB1914}">
      <dgm:prSet/>
      <dgm:spPr/>
      <dgm:t>
        <a:bodyPr/>
        <a:lstStyle/>
        <a:p>
          <a:endParaRPr lang="en-US"/>
        </a:p>
      </dgm:t>
    </dgm:pt>
    <dgm:pt modelId="{6002F232-A9F5-46DC-ADD9-E3F971432C89}" type="sibTrans" cxnId="{F53956DF-9614-4979-9EF5-7F46AEBB1914}">
      <dgm:prSet/>
      <dgm:spPr/>
      <dgm:t>
        <a:bodyPr/>
        <a:lstStyle/>
        <a:p>
          <a:endParaRPr lang="en-US"/>
        </a:p>
      </dgm:t>
    </dgm:pt>
    <dgm:pt modelId="{BEFCC81D-9286-4F20-9D70-B6D231B238AD}">
      <dgm:prSet phldrT="[Text]"/>
      <dgm:spPr/>
      <dgm:t>
        <a:bodyPr/>
        <a:lstStyle/>
        <a:p>
          <a:r>
            <a:rPr lang="en-US" dirty="0"/>
            <a:t>What are output devices</a:t>
          </a:r>
        </a:p>
      </dgm:t>
    </dgm:pt>
    <dgm:pt modelId="{DA11FFBD-1103-46D0-9A93-1E55B19D6FA7}" type="parTrans" cxnId="{546F2930-FCE3-485F-9980-5480C9DF8D13}">
      <dgm:prSet/>
      <dgm:spPr/>
      <dgm:t>
        <a:bodyPr/>
        <a:lstStyle/>
        <a:p>
          <a:endParaRPr lang="en-US"/>
        </a:p>
      </dgm:t>
    </dgm:pt>
    <dgm:pt modelId="{A720EB3B-18BA-4E4D-BB95-723856D1BD0A}" type="sibTrans" cxnId="{546F2930-FCE3-485F-9980-5480C9DF8D13}">
      <dgm:prSet/>
      <dgm:spPr/>
      <dgm:t>
        <a:bodyPr/>
        <a:lstStyle/>
        <a:p>
          <a:endParaRPr lang="en-US"/>
        </a:p>
      </dgm:t>
    </dgm:pt>
    <dgm:pt modelId="{AB14F22F-5542-4593-8409-E4F09FC253B6}">
      <dgm:prSet phldrT="[Text]"/>
      <dgm:spPr/>
      <dgm:t>
        <a:bodyPr/>
        <a:lstStyle/>
        <a:p>
          <a:r>
            <a:rPr lang="en-US" dirty="0"/>
            <a:t>Text output devices</a:t>
          </a:r>
        </a:p>
      </dgm:t>
    </dgm:pt>
    <dgm:pt modelId="{32305261-7ECE-488A-A613-850F41710943}" type="parTrans" cxnId="{A86F9EED-8FD8-4265-B1C1-10D22323894E}">
      <dgm:prSet/>
      <dgm:spPr/>
      <dgm:t>
        <a:bodyPr/>
        <a:lstStyle/>
        <a:p>
          <a:endParaRPr lang="en-US"/>
        </a:p>
      </dgm:t>
    </dgm:pt>
    <dgm:pt modelId="{723D1E51-D107-408B-89C2-CB1ED20C3A93}" type="sibTrans" cxnId="{A86F9EED-8FD8-4265-B1C1-10D22323894E}">
      <dgm:prSet/>
      <dgm:spPr/>
      <dgm:t>
        <a:bodyPr/>
        <a:lstStyle/>
        <a:p>
          <a:endParaRPr lang="en-US"/>
        </a:p>
      </dgm:t>
    </dgm:pt>
    <dgm:pt modelId="{5822E207-8F1A-4F83-B7FC-242FD64AAF9A}">
      <dgm:prSet phldrT="[Text]"/>
      <dgm:spPr/>
      <dgm:t>
        <a:bodyPr/>
        <a:lstStyle/>
        <a:p>
          <a:r>
            <a:rPr lang="en-US" dirty="0"/>
            <a:t>Voice output devices</a:t>
          </a:r>
        </a:p>
      </dgm:t>
    </dgm:pt>
    <dgm:pt modelId="{9115B7AA-6261-4DB0-828B-230E445D977F}" type="parTrans" cxnId="{D9640BDA-CE79-4EF4-AB15-D90F9DF9B587}">
      <dgm:prSet/>
      <dgm:spPr/>
      <dgm:t>
        <a:bodyPr/>
        <a:lstStyle/>
        <a:p>
          <a:endParaRPr lang="en-US"/>
        </a:p>
      </dgm:t>
    </dgm:pt>
    <dgm:pt modelId="{E12A5290-0C11-4827-A2F3-5DE83FE84242}" type="sibTrans" cxnId="{D9640BDA-CE79-4EF4-AB15-D90F9DF9B587}">
      <dgm:prSet/>
      <dgm:spPr/>
      <dgm:t>
        <a:bodyPr/>
        <a:lstStyle/>
        <a:p>
          <a:endParaRPr lang="en-US"/>
        </a:p>
      </dgm:t>
    </dgm:pt>
    <dgm:pt modelId="{E513D88E-FF48-49F9-9EBD-90062B4963C3}">
      <dgm:prSet phldrT="[Text]"/>
      <dgm:spPr/>
      <dgm:t>
        <a:bodyPr/>
        <a:lstStyle/>
        <a:p>
          <a:r>
            <a:rPr lang="en-US" dirty="0"/>
            <a:t>Virtual Reality Output</a:t>
          </a:r>
        </a:p>
      </dgm:t>
    </dgm:pt>
    <dgm:pt modelId="{8A5E590D-8A57-469E-AD5A-A956625A0C6A}" type="parTrans" cxnId="{45ABF1E7-311B-4281-AAA6-F79F1D8F3959}">
      <dgm:prSet/>
      <dgm:spPr/>
      <dgm:t>
        <a:bodyPr/>
        <a:lstStyle/>
        <a:p>
          <a:endParaRPr lang="en-US"/>
        </a:p>
      </dgm:t>
    </dgm:pt>
    <dgm:pt modelId="{4D935B54-8671-477F-97B4-EA93EAD1A01E}" type="sibTrans" cxnId="{45ABF1E7-311B-4281-AAA6-F79F1D8F3959}">
      <dgm:prSet/>
      <dgm:spPr/>
      <dgm:t>
        <a:bodyPr/>
        <a:lstStyle/>
        <a:p>
          <a:endParaRPr lang="en-US"/>
        </a:p>
      </dgm:t>
    </dgm:pt>
    <dgm:pt modelId="{ADAC3C96-4BA9-48E7-8D68-89093AB612CA}">
      <dgm:prSet phldrT="[Text]"/>
      <dgm:spPr/>
      <dgm:t>
        <a:bodyPr/>
        <a:lstStyle/>
        <a:p>
          <a:r>
            <a:rPr lang="en-US" dirty="0"/>
            <a:t>Biometric Output Devices</a:t>
          </a:r>
        </a:p>
      </dgm:t>
    </dgm:pt>
    <dgm:pt modelId="{80D1932A-17F9-4C7A-8911-69F00A947A07}" type="parTrans" cxnId="{09308308-CB48-4637-AB8F-098785228427}">
      <dgm:prSet/>
      <dgm:spPr/>
      <dgm:t>
        <a:bodyPr/>
        <a:lstStyle/>
        <a:p>
          <a:endParaRPr lang="en-US"/>
        </a:p>
      </dgm:t>
    </dgm:pt>
    <dgm:pt modelId="{1C241997-B557-444B-B7F7-535971781EEE}" type="sibTrans" cxnId="{09308308-CB48-4637-AB8F-098785228427}">
      <dgm:prSet/>
      <dgm:spPr/>
      <dgm:t>
        <a:bodyPr/>
        <a:lstStyle/>
        <a:p>
          <a:endParaRPr lang="en-US"/>
        </a:p>
      </dgm:t>
    </dgm:pt>
    <dgm:pt modelId="{4DC19319-891B-4920-90DB-F4E1FA011045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Image and Video Input Devices</a:t>
          </a:r>
        </a:p>
      </dgm:t>
    </dgm:pt>
    <dgm:pt modelId="{7AA82B08-663B-42F5-970D-7D30AB473610}" type="parTrans" cxnId="{55DD8DAA-4290-4E41-8E00-C25B5A966738}">
      <dgm:prSet/>
      <dgm:spPr/>
      <dgm:t>
        <a:bodyPr/>
        <a:lstStyle/>
        <a:p>
          <a:endParaRPr lang="en-US"/>
        </a:p>
      </dgm:t>
    </dgm:pt>
    <dgm:pt modelId="{78D3AAA8-0DE4-4896-B42F-F853596AA291}" type="sibTrans" cxnId="{55DD8DAA-4290-4E41-8E00-C25B5A966738}">
      <dgm:prSet/>
      <dgm:spPr/>
      <dgm:t>
        <a:bodyPr/>
        <a:lstStyle/>
        <a:p>
          <a:endParaRPr lang="en-US"/>
        </a:p>
      </dgm:t>
    </dgm:pt>
    <dgm:pt modelId="{6E1FF2CC-83F5-4F0C-B3F4-86443F49EE19}">
      <dgm:prSet phldrT="[Text]"/>
      <dgm:spPr/>
      <dgm:t>
        <a:bodyPr/>
        <a:lstStyle/>
        <a:p>
          <a:endParaRPr lang="en-US" dirty="0"/>
        </a:p>
      </dgm:t>
    </dgm:pt>
    <dgm:pt modelId="{1E304017-2A16-4316-A063-5CE208DB265B}" type="parTrans" cxnId="{58DCE909-98E4-417B-B230-6F29B140011A}">
      <dgm:prSet/>
      <dgm:spPr/>
      <dgm:t>
        <a:bodyPr/>
        <a:lstStyle/>
        <a:p>
          <a:endParaRPr lang="en-US"/>
        </a:p>
      </dgm:t>
    </dgm:pt>
    <dgm:pt modelId="{304F6989-993B-43D6-8723-972F0281A885}" type="sibTrans" cxnId="{58DCE909-98E4-417B-B230-6F29B140011A}">
      <dgm:prSet/>
      <dgm:spPr/>
      <dgm:t>
        <a:bodyPr/>
        <a:lstStyle/>
        <a:p>
          <a:endParaRPr lang="en-US"/>
        </a:p>
      </dgm:t>
    </dgm:pt>
    <dgm:pt modelId="{13CA2C26-4615-41FA-840B-430A9F21C746}" type="pres">
      <dgm:prSet presAssocID="{01B91DC1-F1B8-4404-98D8-3B63B1063F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885A64-AEEA-4F6E-BC14-B5C8FAB13699}" type="pres">
      <dgm:prSet presAssocID="{102E20B2-B700-474B-B057-37AC783A93E6}" presName="root" presStyleCnt="0"/>
      <dgm:spPr/>
    </dgm:pt>
    <dgm:pt modelId="{30F3C83E-5307-4902-B33E-AD51FBC5A840}" type="pres">
      <dgm:prSet presAssocID="{102E20B2-B700-474B-B057-37AC783A93E6}" presName="rootComposite" presStyleCnt="0"/>
      <dgm:spPr/>
    </dgm:pt>
    <dgm:pt modelId="{9CD12439-8BD3-4BFC-AEC4-E4D30F1AD147}" type="pres">
      <dgm:prSet presAssocID="{102E20B2-B700-474B-B057-37AC783A93E6}" presName="rootText" presStyleLbl="node1" presStyleIdx="0" presStyleCnt="1" custScaleX="592149"/>
      <dgm:spPr/>
    </dgm:pt>
    <dgm:pt modelId="{287FFED3-1C41-4F56-9FD5-4AAA20E0B39B}" type="pres">
      <dgm:prSet presAssocID="{102E20B2-B700-474B-B057-37AC783A93E6}" presName="rootConnector" presStyleLbl="node1" presStyleIdx="0" presStyleCnt="1"/>
      <dgm:spPr/>
    </dgm:pt>
    <dgm:pt modelId="{F5D34C5F-5BB7-4F0C-A567-B00D8B72D8CE}" type="pres">
      <dgm:prSet presAssocID="{102E20B2-B700-474B-B057-37AC783A93E6}" presName="childShape" presStyleCnt="0"/>
      <dgm:spPr/>
    </dgm:pt>
    <dgm:pt modelId="{37F59FF6-2F40-434B-A052-5A32D1711A43}" type="pres">
      <dgm:prSet presAssocID="{DA11FFBD-1103-46D0-9A93-1E55B19D6FA7}" presName="Name13" presStyleLbl="parChTrans1D2" presStyleIdx="0" presStyleCnt="7"/>
      <dgm:spPr/>
    </dgm:pt>
    <dgm:pt modelId="{9B3EF0D8-F3A7-483D-9556-BD6871E9790C}" type="pres">
      <dgm:prSet presAssocID="{BEFCC81D-9286-4F20-9D70-B6D231B238AD}" presName="childText" presStyleLbl="bgAcc1" presStyleIdx="0" presStyleCnt="7" custScaleX="475802">
        <dgm:presLayoutVars>
          <dgm:bulletEnabled val="1"/>
        </dgm:presLayoutVars>
      </dgm:prSet>
      <dgm:spPr/>
    </dgm:pt>
    <dgm:pt modelId="{EDDF167B-5076-475D-88B6-2FB33175C7C7}" type="pres">
      <dgm:prSet presAssocID="{32305261-7ECE-488A-A613-850F41710943}" presName="Name13" presStyleLbl="parChTrans1D2" presStyleIdx="1" presStyleCnt="7"/>
      <dgm:spPr/>
    </dgm:pt>
    <dgm:pt modelId="{DAA86B12-77B9-4032-A31E-3BDDC7DECEAF}" type="pres">
      <dgm:prSet presAssocID="{AB14F22F-5542-4593-8409-E4F09FC253B6}" presName="childText" presStyleLbl="bgAcc1" presStyleIdx="1" presStyleCnt="7" custScaleX="476367">
        <dgm:presLayoutVars>
          <dgm:bulletEnabled val="1"/>
        </dgm:presLayoutVars>
      </dgm:prSet>
      <dgm:spPr/>
    </dgm:pt>
    <dgm:pt modelId="{62A5B98B-34F9-4CFB-BFFF-A0E7E6963D17}" type="pres">
      <dgm:prSet presAssocID="{7AA82B08-663B-42F5-970D-7D30AB473610}" presName="Name13" presStyleLbl="parChTrans1D2" presStyleIdx="2" presStyleCnt="7"/>
      <dgm:spPr/>
    </dgm:pt>
    <dgm:pt modelId="{BEF47DB0-E109-45B7-A62A-CEDCCB1B4483}" type="pres">
      <dgm:prSet presAssocID="{4DC19319-891B-4920-90DB-F4E1FA011045}" presName="childText" presStyleLbl="bgAcc1" presStyleIdx="2" presStyleCnt="7" custScaleX="472791">
        <dgm:presLayoutVars>
          <dgm:bulletEnabled val="1"/>
        </dgm:presLayoutVars>
      </dgm:prSet>
      <dgm:spPr/>
    </dgm:pt>
    <dgm:pt modelId="{566CD34C-5D95-4A0B-A62F-A6E3563CBB10}" type="pres">
      <dgm:prSet presAssocID="{9115B7AA-6261-4DB0-828B-230E445D977F}" presName="Name13" presStyleLbl="parChTrans1D2" presStyleIdx="3" presStyleCnt="7"/>
      <dgm:spPr/>
    </dgm:pt>
    <dgm:pt modelId="{7704CEB8-47A5-4C2D-83BD-DCBD6D9CC6C1}" type="pres">
      <dgm:prSet presAssocID="{5822E207-8F1A-4F83-B7FC-242FD64AAF9A}" presName="childText" presStyleLbl="bgAcc1" presStyleIdx="3" presStyleCnt="7" custScaleX="475210">
        <dgm:presLayoutVars>
          <dgm:bulletEnabled val="1"/>
        </dgm:presLayoutVars>
      </dgm:prSet>
      <dgm:spPr/>
    </dgm:pt>
    <dgm:pt modelId="{FA444548-78A7-4FC0-8159-FF95B7C09D19}" type="pres">
      <dgm:prSet presAssocID="{8A5E590D-8A57-469E-AD5A-A956625A0C6A}" presName="Name13" presStyleLbl="parChTrans1D2" presStyleIdx="4" presStyleCnt="7"/>
      <dgm:spPr/>
    </dgm:pt>
    <dgm:pt modelId="{5C0A5C45-A2AF-4D19-882E-AFAA77091902}" type="pres">
      <dgm:prSet presAssocID="{E513D88E-FF48-49F9-9EBD-90062B4963C3}" presName="childText" presStyleLbl="bgAcc1" presStyleIdx="4" presStyleCnt="7" custScaleX="476681">
        <dgm:presLayoutVars>
          <dgm:bulletEnabled val="1"/>
        </dgm:presLayoutVars>
      </dgm:prSet>
      <dgm:spPr/>
    </dgm:pt>
    <dgm:pt modelId="{6E373982-6900-4D59-B415-A61567D29B8D}" type="pres">
      <dgm:prSet presAssocID="{80D1932A-17F9-4C7A-8911-69F00A947A07}" presName="Name13" presStyleLbl="parChTrans1D2" presStyleIdx="5" presStyleCnt="7"/>
      <dgm:spPr/>
    </dgm:pt>
    <dgm:pt modelId="{2F8A0994-12B6-43C3-A1CC-BEAD8A08E937}" type="pres">
      <dgm:prSet presAssocID="{ADAC3C96-4BA9-48E7-8D68-89093AB612CA}" presName="childText" presStyleLbl="bgAcc1" presStyleIdx="5" presStyleCnt="7" custScaleX="476681">
        <dgm:presLayoutVars>
          <dgm:bulletEnabled val="1"/>
        </dgm:presLayoutVars>
      </dgm:prSet>
      <dgm:spPr/>
    </dgm:pt>
    <dgm:pt modelId="{4F274E7A-600D-46B8-A58A-C2EC98DE6A16}" type="pres">
      <dgm:prSet presAssocID="{1E304017-2A16-4316-A063-5CE208DB265B}" presName="Name13" presStyleLbl="parChTrans1D2" presStyleIdx="6" presStyleCnt="7"/>
      <dgm:spPr/>
    </dgm:pt>
    <dgm:pt modelId="{6B73F9FD-EF24-4E01-A7D8-AE87B478B5C8}" type="pres">
      <dgm:prSet presAssocID="{6E1FF2CC-83F5-4F0C-B3F4-86443F49EE19}" presName="childText" presStyleLbl="bgAcc1" presStyleIdx="6" presStyleCnt="7" custScaleX="480783">
        <dgm:presLayoutVars>
          <dgm:bulletEnabled val="1"/>
        </dgm:presLayoutVars>
      </dgm:prSet>
      <dgm:spPr/>
    </dgm:pt>
  </dgm:ptLst>
  <dgm:cxnLst>
    <dgm:cxn modelId="{D680AA01-4435-402B-AB0E-63516BF966D8}" type="presOf" srcId="{DA11FFBD-1103-46D0-9A93-1E55B19D6FA7}" destId="{37F59FF6-2F40-434B-A052-5A32D1711A43}" srcOrd="0" destOrd="0" presId="urn:microsoft.com/office/officeart/2005/8/layout/hierarchy3"/>
    <dgm:cxn modelId="{3365BD03-741C-4CC6-9DA0-7B2E43B3D0AB}" type="presOf" srcId="{E513D88E-FF48-49F9-9EBD-90062B4963C3}" destId="{5C0A5C45-A2AF-4D19-882E-AFAA77091902}" srcOrd="0" destOrd="0" presId="urn:microsoft.com/office/officeart/2005/8/layout/hierarchy3"/>
    <dgm:cxn modelId="{1D61CC07-E50A-4369-8CA7-D8AF76A0013D}" type="presOf" srcId="{4DC19319-891B-4920-90DB-F4E1FA011045}" destId="{BEF47DB0-E109-45B7-A62A-CEDCCB1B4483}" srcOrd="0" destOrd="0" presId="urn:microsoft.com/office/officeart/2005/8/layout/hierarchy3"/>
    <dgm:cxn modelId="{09308308-CB48-4637-AB8F-098785228427}" srcId="{102E20B2-B700-474B-B057-37AC783A93E6}" destId="{ADAC3C96-4BA9-48E7-8D68-89093AB612CA}" srcOrd="5" destOrd="0" parTransId="{80D1932A-17F9-4C7A-8911-69F00A947A07}" sibTransId="{1C241997-B557-444B-B7F7-535971781EEE}"/>
    <dgm:cxn modelId="{58DCE909-98E4-417B-B230-6F29B140011A}" srcId="{102E20B2-B700-474B-B057-37AC783A93E6}" destId="{6E1FF2CC-83F5-4F0C-B3F4-86443F49EE19}" srcOrd="6" destOrd="0" parTransId="{1E304017-2A16-4316-A063-5CE208DB265B}" sibTransId="{304F6989-993B-43D6-8723-972F0281A885}"/>
    <dgm:cxn modelId="{E4D2900E-839E-49F2-9CD1-672F395DE562}" type="presOf" srcId="{1E304017-2A16-4316-A063-5CE208DB265B}" destId="{4F274E7A-600D-46B8-A58A-C2EC98DE6A16}" srcOrd="0" destOrd="0" presId="urn:microsoft.com/office/officeart/2005/8/layout/hierarchy3"/>
    <dgm:cxn modelId="{59743A19-3F74-45B5-B0FA-F668CED0388C}" type="presOf" srcId="{5822E207-8F1A-4F83-B7FC-242FD64AAF9A}" destId="{7704CEB8-47A5-4C2D-83BD-DCBD6D9CC6C1}" srcOrd="0" destOrd="0" presId="urn:microsoft.com/office/officeart/2005/8/layout/hierarchy3"/>
    <dgm:cxn modelId="{B590DE19-3A81-482A-9832-7813AB4272EA}" type="presOf" srcId="{7AA82B08-663B-42F5-970D-7D30AB473610}" destId="{62A5B98B-34F9-4CFB-BFFF-A0E7E6963D17}" srcOrd="0" destOrd="0" presId="urn:microsoft.com/office/officeart/2005/8/layout/hierarchy3"/>
    <dgm:cxn modelId="{6C7B242D-2AA7-4410-9A2D-9ADA1C6F8DAC}" type="presOf" srcId="{6E1FF2CC-83F5-4F0C-B3F4-86443F49EE19}" destId="{6B73F9FD-EF24-4E01-A7D8-AE87B478B5C8}" srcOrd="0" destOrd="0" presId="urn:microsoft.com/office/officeart/2005/8/layout/hierarchy3"/>
    <dgm:cxn modelId="{546F2930-FCE3-485F-9980-5480C9DF8D13}" srcId="{102E20B2-B700-474B-B057-37AC783A93E6}" destId="{BEFCC81D-9286-4F20-9D70-B6D231B238AD}" srcOrd="0" destOrd="0" parTransId="{DA11FFBD-1103-46D0-9A93-1E55B19D6FA7}" sibTransId="{A720EB3B-18BA-4E4D-BB95-723856D1BD0A}"/>
    <dgm:cxn modelId="{63A3106A-871F-4767-A7BA-AAE02FF559F1}" type="presOf" srcId="{AB14F22F-5542-4593-8409-E4F09FC253B6}" destId="{DAA86B12-77B9-4032-A31E-3BDDC7DECEAF}" srcOrd="0" destOrd="0" presId="urn:microsoft.com/office/officeart/2005/8/layout/hierarchy3"/>
    <dgm:cxn modelId="{9C29C051-DA4A-42D5-9D08-61FB0975DCD4}" type="presOf" srcId="{80D1932A-17F9-4C7A-8911-69F00A947A07}" destId="{6E373982-6900-4D59-B415-A61567D29B8D}" srcOrd="0" destOrd="0" presId="urn:microsoft.com/office/officeart/2005/8/layout/hierarchy3"/>
    <dgm:cxn modelId="{C5AF1356-3D45-4073-9A82-455C2B452A6A}" type="presOf" srcId="{102E20B2-B700-474B-B057-37AC783A93E6}" destId="{287FFED3-1C41-4F56-9FD5-4AAA20E0B39B}" srcOrd="1" destOrd="0" presId="urn:microsoft.com/office/officeart/2005/8/layout/hierarchy3"/>
    <dgm:cxn modelId="{59F6577F-D9AA-40DB-875D-1503F37C689C}" type="presOf" srcId="{9115B7AA-6261-4DB0-828B-230E445D977F}" destId="{566CD34C-5D95-4A0B-A62F-A6E3563CBB10}" srcOrd="0" destOrd="0" presId="urn:microsoft.com/office/officeart/2005/8/layout/hierarchy3"/>
    <dgm:cxn modelId="{9EDBF598-EF10-431A-92E3-17CA6002A208}" type="presOf" srcId="{01B91DC1-F1B8-4404-98D8-3B63B1063FA1}" destId="{13CA2C26-4615-41FA-840B-430A9F21C746}" srcOrd="0" destOrd="0" presId="urn:microsoft.com/office/officeart/2005/8/layout/hierarchy3"/>
    <dgm:cxn modelId="{93F3919C-6FF8-44DF-B721-1C583BFDD5E3}" type="presOf" srcId="{32305261-7ECE-488A-A613-850F41710943}" destId="{EDDF167B-5076-475D-88B6-2FB33175C7C7}" srcOrd="0" destOrd="0" presId="urn:microsoft.com/office/officeart/2005/8/layout/hierarchy3"/>
    <dgm:cxn modelId="{55DD8DAA-4290-4E41-8E00-C25B5A966738}" srcId="{102E20B2-B700-474B-B057-37AC783A93E6}" destId="{4DC19319-891B-4920-90DB-F4E1FA011045}" srcOrd="2" destOrd="0" parTransId="{7AA82B08-663B-42F5-970D-7D30AB473610}" sibTransId="{78D3AAA8-0DE4-4896-B42F-F853596AA291}"/>
    <dgm:cxn modelId="{C02863C0-1E15-4F86-BF8C-A6AF644F51EE}" type="presOf" srcId="{102E20B2-B700-474B-B057-37AC783A93E6}" destId="{9CD12439-8BD3-4BFC-AEC4-E4D30F1AD147}" srcOrd="0" destOrd="0" presId="urn:microsoft.com/office/officeart/2005/8/layout/hierarchy3"/>
    <dgm:cxn modelId="{D9640BDA-CE79-4EF4-AB15-D90F9DF9B587}" srcId="{102E20B2-B700-474B-B057-37AC783A93E6}" destId="{5822E207-8F1A-4F83-B7FC-242FD64AAF9A}" srcOrd="3" destOrd="0" parTransId="{9115B7AA-6261-4DB0-828B-230E445D977F}" sibTransId="{E12A5290-0C11-4827-A2F3-5DE83FE84242}"/>
    <dgm:cxn modelId="{F53956DF-9614-4979-9EF5-7F46AEBB1914}" srcId="{01B91DC1-F1B8-4404-98D8-3B63B1063FA1}" destId="{102E20B2-B700-474B-B057-37AC783A93E6}" srcOrd="0" destOrd="0" parTransId="{CB7E3C60-D79C-49EC-90C3-0428308EF2E8}" sibTransId="{6002F232-A9F5-46DC-ADD9-E3F971432C89}"/>
    <dgm:cxn modelId="{45ABF1E7-311B-4281-AAA6-F79F1D8F3959}" srcId="{102E20B2-B700-474B-B057-37AC783A93E6}" destId="{E513D88E-FF48-49F9-9EBD-90062B4963C3}" srcOrd="4" destOrd="0" parTransId="{8A5E590D-8A57-469E-AD5A-A956625A0C6A}" sibTransId="{4D935B54-8671-477F-97B4-EA93EAD1A01E}"/>
    <dgm:cxn modelId="{A86F9EED-8FD8-4265-B1C1-10D22323894E}" srcId="{102E20B2-B700-474B-B057-37AC783A93E6}" destId="{AB14F22F-5542-4593-8409-E4F09FC253B6}" srcOrd="1" destOrd="0" parTransId="{32305261-7ECE-488A-A613-850F41710943}" sibTransId="{723D1E51-D107-408B-89C2-CB1ED20C3A93}"/>
    <dgm:cxn modelId="{2B5544EE-9530-4B6D-A86F-B168D62A5CDE}" type="presOf" srcId="{ADAC3C96-4BA9-48E7-8D68-89093AB612CA}" destId="{2F8A0994-12B6-43C3-A1CC-BEAD8A08E937}" srcOrd="0" destOrd="0" presId="urn:microsoft.com/office/officeart/2005/8/layout/hierarchy3"/>
    <dgm:cxn modelId="{CCC9F7F7-517D-40E3-9116-6DD181C596DF}" type="presOf" srcId="{BEFCC81D-9286-4F20-9D70-B6D231B238AD}" destId="{9B3EF0D8-F3A7-483D-9556-BD6871E9790C}" srcOrd="0" destOrd="0" presId="urn:microsoft.com/office/officeart/2005/8/layout/hierarchy3"/>
    <dgm:cxn modelId="{06A1FCFB-D92E-4591-9B8E-2D9F4EA4A133}" type="presOf" srcId="{8A5E590D-8A57-469E-AD5A-A956625A0C6A}" destId="{FA444548-78A7-4FC0-8159-FF95B7C09D19}" srcOrd="0" destOrd="0" presId="urn:microsoft.com/office/officeart/2005/8/layout/hierarchy3"/>
    <dgm:cxn modelId="{CE04CC6A-9F50-4F50-A3DD-D2BD2CD35A33}" type="presParOf" srcId="{13CA2C26-4615-41FA-840B-430A9F21C746}" destId="{45885A64-AEEA-4F6E-BC14-B5C8FAB13699}" srcOrd="0" destOrd="0" presId="urn:microsoft.com/office/officeart/2005/8/layout/hierarchy3"/>
    <dgm:cxn modelId="{041F638B-3BF0-4906-9442-0300887F2C51}" type="presParOf" srcId="{45885A64-AEEA-4F6E-BC14-B5C8FAB13699}" destId="{30F3C83E-5307-4902-B33E-AD51FBC5A840}" srcOrd="0" destOrd="0" presId="urn:microsoft.com/office/officeart/2005/8/layout/hierarchy3"/>
    <dgm:cxn modelId="{408C4C7C-02C8-44C1-A00A-CE443122020E}" type="presParOf" srcId="{30F3C83E-5307-4902-B33E-AD51FBC5A840}" destId="{9CD12439-8BD3-4BFC-AEC4-E4D30F1AD147}" srcOrd="0" destOrd="0" presId="urn:microsoft.com/office/officeart/2005/8/layout/hierarchy3"/>
    <dgm:cxn modelId="{C44EFDA4-B18F-4957-9824-70624B3CAF4A}" type="presParOf" srcId="{30F3C83E-5307-4902-B33E-AD51FBC5A840}" destId="{287FFED3-1C41-4F56-9FD5-4AAA20E0B39B}" srcOrd="1" destOrd="0" presId="urn:microsoft.com/office/officeart/2005/8/layout/hierarchy3"/>
    <dgm:cxn modelId="{2F11F4B6-0713-41AC-B698-A206353CCEC1}" type="presParOf" srcId="{45885A64-AEEA-4F6E-BC14-B5C8FAB13699}" destId="{F5D34C5F-5BB7-4F0C-A567-B00D8B72D8CE}" srcOrd="1" destOrd="0" presId="urn:microsoft.com/office/officeart/2005/8/layout/hierarchy3"/>
    <dgm:cxn modelId="{6B28A65F-7168-438B-927C-867D7B85845F}" type="presParOf" srcId="{F5D34C5F-5BB7-4F0C-A567-B00D8B72D8CE}" destId="{37F59FF6-2F40-434B-A052-5A32D1711A43}" srcOrd="0" destOrd="0" presId="urn:microsoft.com/office/officeart/2005/8/layout/hierarchy3"/>
    <dgm:cxn modelId="{90AD3D0B-2F71-4133-8466-CC8545C5AA9C}" type="presParOf" srcId="{F5D34C5F-5BB7-4F0C-A567-B00D8B72D8CE}" destId="{9B3EF0D8-F3A7-483D-9556-BD6871E9790C}" srcOrd="1" destOrd="0" presId="urn:microsoft.com/office/officeart/2005/8/layout/hierarchy3"/>
    <dgm:cxn modelId="{2BC97FED-ED14-418A-A811-B30B143B3981}" type="presParOf" srcId="{F5D34C5F-5BB7-4F0C-A567-B00D8B72D8CE}" destId="{EDDF167B-5076-475D-88B6-2FB33175C7C7}" srcOrd="2" destOrd="0" presId="urn:microsoft.com/office/officeart/2005/8/layout/hierarchy3"/>
    <dgm:cxn modelId="{7AD3DC71-FA43-40E8-A3F6-FF2E8AD958C0}" type="presParOf" srcId="{F5D34C5F-5BB7-4F0C-A567-B00D8B72D8CE}" destId="{DAA86B12-77B9-4032-A31E-3BDDC7DECEAF}" srcOrd="3" destOrd="0" presId="urn:microsoft.com/office/officeart/2005/8/layout/hierarchy3"/>
    <dgm:cxn modelId="{79BAD809-0D9E-4AEF-8023-751CA0D2C5DD}" type="presParOf" srcId="{F5D34C5F-5BB7-4F0C-A567-B00D8B72D8CE}" destId="{62A5B98B-34F9-4CFB-BFFF-A0E7E6963D17}" srcOrd="4" destOrd="0" presId="urn:microsoft.com/office/officeart/2005/8/layout/hierarchy3"/>
    <dgm:cxn modelId="{1E3EB3B9-89FD-4887-A821-FDDA7F0C5809}" type="presParOf" srcId="{F5D34C5F-5BB7-4F0C-A567-B00D8B72D8CE}" destId="{BEF47DB0-E109-45B7-A62A-CEDCCB1B4483}" srcOrd="5" destOrd="0" presId="urn:microsoft.com/office/officeart/2005/8/layout/hierarchy3"/>
    <dgm:cxn modelId="{FC75F4EB-FE6E-4626-9081-4DCF83E47945}" type="presParOf" srcId="{F5D34C5F-5BB7-4F0C-A567-B00D8B72D8CE}" destId="{566CD34C-5D95-4A0B-A62F-A6E3563CBB10}" srcOrd="6" destOrd="0" presId="urn:microsoft.com/office/officeart/2005/8/layout/hierarchy3"/>
    <dgm:cxn modelId="{2CF05FD0-BFA8-49EF-9436-B24D78879447}" type="presParOf" srcId="{F5D34C5F-5BB7-4F0C-A567-B00D8B72D8CE}" destId="{7704CEB8-47A5-4C2D-83BD-DCBD6D9CC6C1}" srcOrd="7" destOrd="0" presId="urn:microsoft.com/office/officeart/2005/8/layout/hierarchy3"/>
    <dgm:cxn modelId="{03BC5191-0B77-49CA-AAA3-6D8172AA51AE}" type="presParOf" srcId="{F5D34C5F-5BB7-4F0C-A567-B00D8B72D8CE}" destId="{FA444548-78A7-4FC0-8159-FF95B7C09D19}" srcOrd="8" destOrd="0" presId="urn:microsoft.com/office/officeart/2005/8/layout/hierarchy3"/>
    <dgm:cxn modelId="{2F97094C-8FD8-433F-B55E-15AB40AD549D}" type="presParOf" srcId="{F5D34C5F-5BB7-4F0C-A567-B00D8B72D8CE}" destId="{5C0A5C45-A2AF-4D19-882E-AFAA77091902}" srcOrd="9" destOrd="0" presId="urn:microsoft.com/office/officeart/2005/8/layout/hierarchy3"/>
    <dgm:cxn modelId="{D71117F3-3EBF-457C-B04A-A3020915D7E2}" type="presParOf" srcId="{F5D34C5F-5BB7-4F0C-A567-B00D8B72D8CE}" destId="{6E373982-6900-4D59-B415-A61567D29B8D}" srcOrd="10" destOrd="0" presId="urn:microsoft.com/office/officeart/2005/8/layout/hierarchy3"/>
    <dgm:cxn modelId="{17542AC3-A0A8-48ED-B680-2AEFCABC708D}" type="presParOf" srcId="{F5D34C5F-5BB7-4F0C-A567-B00D8B72D8CE}" destId="{2F8A0994-12B6-43C3-A1CC-BEAD8A08E937}" srcOrd="11" destOrd="0" presId="urn:microsoft.com/office/officeart/2005/8/layout/hierarchy3"/>
    <dgm:cxn modelId="{214828BF-A5FA-446A-AC4A-5E2D6C806912}" type="presParOf" srcId="{F5D34C5F-5BB7-4F0C-A567-B00D8B72D8CE}" destId="{4F274E7A-600D-46B8-A58A-C2EC98DE6A16}" srcOrd="12" destOrd="0" presId="urn:microsoft.com/office/officeart/2005/8/layout/hierarchy3"/>
    <dgm:cxn modelId="{B018AECF-6530-4B42-A8D6-E178EE306BEA}" type="presParOf" srcId="{F5D34C5F-5BB7-4F0C-A567-B00D8B72D8CE}" destId="{6B73F9FD-EF24-4E01-A7D8-AE87B478B5C8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2439-8BD3-4BFC-AEC4-E4D30F1AD147}">
      <dsp:nvSpPr>
        <dsp:cNvPr id="0" name=""/>
        <dsp:cNvSpPr/>
      </dsp:nvSpPr>
      <dsp:spPr>
        <a:xfrm>
          <a:off x="1815207" y="1045"/>
          <a:ext cx="7470489" cy="630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Lecture Contents</a:t>
          </a:r>
        </a:p>
      </dsp:txBody>
      <dsp:txXfrm>
        <a:off x="1833682" y="19520"/>
        <a:ext cx="7433539" cy="593844"/>
      </dsp:txXfrm>
    </dsp:sp>
    <dsp:sp modelId="{37F59FF6-2F40-434B-A052-5A32D1711A43}">
      <dsp:nvSpPr>
        <dsp:cNvPr id="0" name=""/>
        <dsp:cNvSpPr/>
      </dsp:nvSpPr>
      <dsp:spPr>
        <a:xfrm>
          <a:off x="2562256" y="631840"/>
          <a:ext cx="747048" cy="473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096"/>
              </a:lnTo>
              <a:lnTo>
                <a:pt x="747048" y="47309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F0D8-F3A7-483D-9556-BD6871E9790C}">
      <dsp:nvSpPr>
        <dsp:cNvPr id="0" name=""/>
        <dsp:cNvSpPr/>
      </dsp:nvSpPr>
      <dsp:spPr>
        <a:xfrm>
          <a:off x="3309305" y="789538"/>
          <a:ext cx="4802134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are output devices</a:t>
          </a:r>
        </a:p>
      </dsp:txBody>
      <dsp:txXfrm>
        <a:off x="3327780" y="808013"/>
        <a:ext cx="4765184" cy="593844"/>
      </dsp:txXfrm>
    </dsp:sp>
    <dsp:sp modelId="{EDDF167B-5076-475D-88B6-2FB33175C7C7}">
      <dsp:nvSpPr>
        <dsp:cNvPr id="0" name=""/>
        <dsp:cNvSpPr/>
      </dsp:nvSpPr>
      <dsp:spPr>
        <a:xfrm>
          <a:off x="2562256" y="631840"/>
          <a:ext cx="747048" cy="126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589"/>
              </a:lnTo>
              <a:lnTo>
                <a:pt x="747048" y="1261589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6B12-77B9-4032-A31E-3BDDC7DECEAF}">
      <dsp:nvSpPr>
        <dsp:cNvPr id="0" name=""/>
        <dsp:cNvSpPr/>
      </dsp:nvSpPr>
      <dsp:spPr>
        <a:xfrm>
          <a:off x="3309305" y="1578032"/>
          <a:ext cx="4807837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Text output devices</a:t>
          </a:r>
        </a:p>
      </dsp:txBody>
      <dsp:txXfrm>
        <a:off x="3327780" y="1596507"/>
        <a:ext cx="4770887" cy="593844"/>
      </dsp:txXfrm>
    </dsp:sp>
    <dsp:sp modelId="{62A5B98B-34F9-4CFB-BFFF-A0E7E6963D17}">
      <dsp:nvSpPr>
        <dsp:cNvPr id="0" name=""/>
        <dsp:cNvSpPr/>
      </dsp:nvSpPr>
      <dsp:spPr>
        <a:xfrm>
          <a:off x="2562256" y="631840"/>
          <a:ext cx="747048" cy="205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083"/>
              </a:lnTo>
              <a:lnTo>
                <a:pt x="747048" y="2050083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7DB0-E109-45B7-A62A-CEDCCB1B4483}">
      <dsp:nvSpPr>
        <dsp:cNvPr id="0" name=""/>
        <dsp:cNvSpPr/>
      </dsp:nvSpPr>
      <dsp:spPr>
        <a:xfrm>
          <a:off x="3309305" y="2366525"/>
          <a:ext cx="4771745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300" kern="1200" dirty="0"/>
            <a:t>Image and Video Input Devices</a:t>
          </a:r>
        </a:p>
      </dsp:txBody>
      <dsp:txXfrm>
        <a:off x="3327780" y="2385000"/>
        <a:ext cx="4734795" cy="593844"/>
      </dsp:txXfrm>
    </dsp:sp>
    <dsp:sp modelId="{566CD34C-5D95-4A0B-A62F-A6E3563CBB10}">
      <dsp:nvSpPr>
        <dsp:cNvPr id="0" name=""/>
        <dsp:cNvSpPr/>
      </dsp:nvSpPr>
      <dsp:spPr>
        <a:xfrm>
          <a:off x="2562256" y="631840"/>
          <a:ext cx="747048" cy="2838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576"/>
              </a:lnTo>
              <a:lnTo>
                <a:pt x="747048" y="283857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CEB8-47A5-4C2D-83BD-DCBD6D9CC6C1}">
      <dsp:nvSpPr>
        <dsp:cNvPr id="0" name=""/>
        <dsp:cNvSpPr/>
      </dsp:nvSpPr>
      <dsp:spPr>
        <a:xfrm>
          <a:off x="3309305" y="3155019"/>
          <a:ext cx="4796159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Voice output devices</a:t>
          </a:r>
        </a:p>
      </dsp:txBody>
      <dsp:txXfrm>
        <a:off x="3327780" y="3173494"/>
        <a:ext cx="4759209" cy="593844"/>
      </dsp:txXfrm>
    </dsp:sp>
    <dsp:sp modelId="{FA444548-78A7-4FC0-8159-FF95B7C09D19}">
      <dsp:nvSpPr>
        <dsp:cNvPr id="0" name=""/>
        <dsp:cNvSpPr/>
      </dsp:nvSpPr>
      <dsp:spPr>
        <a:xfrm>
          <a:off x="2562256" y="631840"/>
          <a:ext cx="747048" cy="362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069"/>
              </a:lnTo>
              <a:lnTo>
                <a:pt x="747048" y="3627069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A5C45-A2AF-4D19-882E-AFAA77091902}">
      <dsp:nvSpPr>
        <dsp:cNvPr id="0" name=""/>
        <dsp:cNvSpPr/>
      </dsp:nvSpPr>
      <dsp:spPr>
        <a:xfrm>
          <a:off x="3309305" y="3943512"/>
          <a:ext cx="4811006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Virtual Reality Output</a:t>
          </a:r>
        </a:p>
      </dsp:txBody>
      <dsp:txXfrm>
        <a:off x="3327780" y="3961987"/>
        <a:ext cx="4774056" cy="593844"/>
      </dsp:txXfrm>
    </dsp:sp>
    <dsp:sp modelId="{6E373982-6900-4D59-B415-A61567D29B8D}">
      <dsp:nvSpPr>
        <dsp:cNvPr id="0" name=""/>
        <dsp:cNvSpPr/>
      </dsp:nvSpPr>
      <dsp:spPr>
        <a:xfrm>
          <a:off x="2562256" y="631840"/>
          <a:ext cx="747048" cy="4415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563"/>
              </a:lnTo>
              <a:lnTo>
                <a:pt x="747048" y="4415563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A0994-12B6-43C3-A1CC-BEAD8A08E937}">
      <dsp:nvSpPr>
        <dsp:cNvPr id="0" name=""/>
        <dsp:cNvSpPr/>
      </dsp:nvSpPr>
      <dsp:spPr>
        <a:xfrm>
          <a:off x="3309305" y="4732006"/>
          <a:ext cx="4811006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Biometric Output Devices</a:t>
          </a:r>
        </a:p>
      </dsp:txBody>
      <dsp:txXfrm>
        <a:off x="3327780" y="4750481"/>
        <a:ext cx="4774056" cy="593844"/>
      </dsp:txXfrm>
    </dsp:sp>
    <dsp:sp modelId="{4F274E7A-600D-46B8-A58A-C2EC98DE6A16}">
      <dsp:nvSpPr>
        <dsp:cNvPr id="0" name=""/>
        <dsp:cNvSpPr/>
      </dsp:nvSpPr>
      <dsp:spPr>
        <a:xfrm>
          <a:off x="2562256" y="631840"/>
          <a:ext cx="747048" cy="5204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4056"/>
              </a:lnTo>
              <a:lnTo>
                <a:pt x="747048" y="5204056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3F9FD-EF24-4E01-A7D8-AE87B478B5C8}">
      <dsp:nvSpPr>
        <dsp:cNvPr id="0" name=""/>
        <dsp:cNvSpPr/>
      </dsp:nvSpPr>
      <dsp:spPr>
        <a:xfrm>
          <a:off x="3309305" y="5520499"/>
          <a:ext cx="4852406" cy="630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3327780" y="5538974"/>
        <a:ext cx="4815456" cy="593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zWE_PpPjig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fPw3n0YC78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N0Ewb_OVsU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qFqtAJMtYE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Hz2Ib0JeJY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LP4YTpUpBI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KuHuyaRiHg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rSJpcFvdtY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sR1rU3gLzQ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XN6Hc4K8T0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qNm0Ac5hj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B7DA-EA08-425C-BC3A-CF0C25D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wall projection</a:t>
            </a:r>
          </a:p>
        </p:txBody>
      </p:sp>
      <p:pic>
        <p:nvPicPr>
          <p:cNvPr id="6" name="Online Media 5" title="Lexus CT 3D Art Projection on Earth Night">
            <a:hlinkClick r:id="" action="ppaction://media"/>
            <a:extLst>
              <a:ext uri="{FF2B5EF4-FFF2-40B4-BE49-F238E27FC236}">
                <a16:creationId xmlns:a16="http://schemas.microsoft.com/office/drawing/2014/main" id="{6AE09726-4DF6-4844-8902-3DEB3097F95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4056" y="1413164"/>
            <a:ext cx="8547323" cy="48075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BBF14-0655-410E-9313-9190CDA3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AEC38-5A1A-44FD-BE20-9977149F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55EB-6430-4FEB-B8EF-0615104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AlloSphere</a:t>
            </a:r>
            <a:endParaRPr lang="en-US" dirty="0"/>
          </a:p>
        </p:txBody>
      </p:sp>
      <p:pic>
        <p:nvPicPr>
          <p:cNvPr id="6" name="Online Media 5" title="Touring The AlloSphere">
            <a:hlinkClick r:id="" action="ppaction://media"/>
            <a:extLst>
              <a:ext uri="{FF2B5EF4-FFF2-40B4-BE49-F238E27FC236}">
                <a16:creationId xmlns:a16="http://schemas.microsoft.com/office/drawing/2014/main" id="{1F2EFA95-44AE-4D2C-8BE5-3D5114DD151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2676" y="1186379"/>
            <a:ext cx="8769011" cy="49322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06122-3D85-443D-9524-D44751B6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3BAE6-1B3A-4F54-94FA-C596095D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02BE-7E85-422C-B749-2E278CC2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Holography</a:t>
            </a:r>
          </a:p>
        </p:txBody>
      </p:sp>
      <p:pic>
        <p:nvPicPr>
          <p:cNvPr id="6" name="Online Media 5" title="Amazing Must See Technology 7D hologram Shown in Dubai, Poland and Japan">
            <a:hlinkClick r:id="" action="ppaction://media"/>
            <a:extLst>
              <a:ext uri="{FF2B5EF4-FFF2-40B4-BE49-F238E27FC236}">
                <a16:creationId xmlns:a16="http://schemas.microsoft.com/office/drawing/2014/main" id="{AFE021A3-391B-4719-9864-FC6D82E88E3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1823" y="1316182"/>
            <a:ext cx="8769011" cy="49322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3B85B-0D1D-40E6-B7CD-0EC22F0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D2A5F-83DE-4EE2-85D2-A8F8C0EC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5C47-D217-464F-A56C-2736003E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Hollo Lenses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40DB-FD9F-43CF-941F-8CFF2629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58986"/>
            <a:ext cx="5214362" cy="5029057"/>
          </a:xfrm>
        </p:spPr>
        <p:txBody>
          <a:bodyPr>
            <a:normAutofit/>
          </a:bodyPr>
          <a:lstStyle/>
          <a:p>
            <a:r>
              <a:rPr lang="en-US" dirty="0"/>
              <a:t>It is a pair of mixed reality smart glasses developed and manufactured by Microsoft. </a:t>
            </a:r>
          </a:p>
          <a:p>
            <a:r>
              <a:rPr lang="en-US" dirty="0"/>
              <a:t>HoloLens was the first head-mounted display running the Windows Mixed Reality platform under the Windows 10 computer operating system</a:t>
            </a:r>
          </a:p>
          <a:p>
            <a:r>
              <a:rPr lang="en-US" dirty="0"/>
              <a:t>The tracking technology used in HoloLens can trace its lineage to Kinect, an add-on for Microsoft's Xbox game console that was introduced in 2010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C2293-D732-4CF0-BE29-1F4629C7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909A5-ACE0-4037-93C0-77AEEBE4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Online Media 7" title="Introducing Microsoft HoloLens 2">
            <a:hlinkClick r:id="" action="ppaction://media"/>
            <a:extLst>
              <a:ext uri="{FF2B5EF4-FFF2-40B4-BE49-F238E27FC236}">
                <a16:creationId xmlns:a16="http://schemas.microsoft.com/office/drawing/2014/main" id="{6B038E5E-9BDC-4A1E-AD8A-3A10534C1F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60473" y="196968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BD76-F023-404F-B7D6-EDE7183B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Reality</a:t>
            </a:r>
          </a:p>
        </p:txBody>
      </p:sp>
      <p:pic>
        <p:nvPicPr>
          <p:cNvPr id="6" name="Online Media 5" title="Extended Reality for Presentations &amp; Beyond">
            <a:hlinkClick r:id="" action="ppaction://media"/>
            <a:extLst>
              <a:ext uri="{FF2B5EF4-FFF2-40B4-BE49-F238E27FC236}">
                <a16:creationId xmlns:a16="http://schemas.microsoft.com/office/drawing/2014/main" id="{02C372BD-5DAE-4B1B-A6C8-C3C708EAC3A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7926" y="1431500"/>
            <a:ext cx="8842908" cy="49737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D8EA4-6CBC-4BF1-9C34-832B39CD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E397-2AC6-4680-9F88-3878441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5A31-101A-41D8-8CB8-293A9772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Immersive Technology</a:t>
            </a:r>
          </a:p>
        </p:txBody>
      </p:sp>
      <p:pic>
        <p:nvPicPr>
          <p:cNvPr id="6" name="Online Media 5" title="The Rise Of Technology-Augmented Reality(AR), Virtual Reality(VR) And Mixed Reality(MR) |Simplilearn">
            <a:hlinkClick r:id="" action="ppaction://media"/>
            <a:extLst>
              <a:ext uri="{FF2B5EF4-FFF2-40B4-BE49-F238E27FC236}">
                <a16:creationId xmlns:a16="http://schemas.microsoft.com/office/drawing/2014/main" id="{F726A7FD-8925-4166-8315-BE96DF8C53A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00914" y="1152983"/>
            <a:ext cx="9338084" cy="52522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86734-9534-43CC-AB22-C1A17F3B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9C5D-2A3F-4018-8ECB-77CFD7B9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D3A0-E6D8-42E9-AABD-23DEB164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9FC22-17DD-4E14-A61C-27CA3E30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392B39-AC4A-4F7C-BEE4-B70D7E9B3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407848"/>
              </p:ext>
            </p:extLst>
          </p:nvPr>
        </p:nvGraphicFramePr>
        <p:xfrm>
          <a:off x="545548" y="352830"/>
          <a:ext cx="11100904" cy="615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71DD-E8FE-4544-A961-FB9FCD50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DD1F-DD8E-496F-BC6D-A7B95BC5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Speakers and Headsets:</a:t>
            </a:r>
          </a:p>
          <a:p>
            <a:pPr lvl="1"/>
            <a:r>
              <a:rPr lang="en-US" dirty="0"/>
              <a:t>These are the output devices that produce the data in form of voice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F079F-8089-4ACE-82D1-4848D5C1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D8800-ED01-47A6-85AC-BB25B89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Online Media 5" title="How Speaker Works, animation by OcS (www.octavesim.com)">
            <a:hlinkClick r:id="" action="ppaction://media"/>
            <a:extLst>
              <a:ext uri="{FF2B5EF4-FFF2-40B4-BE49-F238E27FC236}">
                <a16:creationId xmlns:a16="http://schemas.microsoft.com/office/drawing/2014/main" id="{8B2A9453-E54D-4DC0-A706-414CADC5B5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04293" y="2356360"/>
            <a:ext cx="8164398" cy="4195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0A06F-392A-4880-8025-503BEB8BA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217" y="2328108"/>
            <a:ext cx="2479964" cy="2105348"/>
          </a:xfrm>
          <a:prstGeom prst="rect">
            <a:avLst/>
          </a:prstGeom>
        </p:spPr>
      </p:pic>
      <p:pic>
        <p:nvPicPr>
          <p:cNvPr id="1026" name="Picture 2" descr="XIBERIA Xbox one Headset, PS4 Headset, Gaming: Amazon.co.uk: Electronics">
            <a:extLst>
              <a:ext uri="{FF2B5EF4-FFF2-40B4-BE49-F238E27FC236}">
                <a16:creationId xmlns:a16="http://schemas.microsoft.com/office/drawing/2014/main" id="{B0C0C95F-1FC4-4218-A4C9-089B8C6B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217" y="4571645"/>
            <a:ext cx="2479963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0C07-EE7C-46EE-9708-A0A30847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Output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0AA3-D39E-451C-A502-78CC078F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24" y="1263086"/>
            <a:ext cx="9923925" cy="50799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Speech Generating Devices (SGD)/Voice Output Communication Aids (VOCA) </a:t>
            </a:r>
          </a:p>
          <a:p>
            <a:pPr lvl="1"/>
            <a:r>
              <a:rPr lang="en-US" dirty="0"/>
              <a:t>Portable electronic devices that allow people to create a message and produce speech</a:t>
            </a:r>
          </a:p>
          <a:p>
            <a:pPr lvl="1"/>
            <a:r>
              <a:rPr lang="en-US" dirty="0"/>
              <a:t>These are augmentative and alternative communication (AAC) methods</a:t>
            </a:r>
          </a:p>
          <a:p>
            <a:pPr lvl="1"/>
            <a:r>
              <a:rPr lang="en-US" dirty="0"/>
              <a:t>These are used as a communication system for people with little or no speech</a:t>
            </a:r>
          </a:p>
          <a:p>
            <a:pPr lvl="1"/>
            <a:r>
              <a:rPr lang="en-US" dirty="0"/>
              <a:t>They can assist both language comprehension and expression, helping to enable communication access for all</a:t>
            </a:r>
          </a:p>
          <a:p>
            <a:pPr lvl="1"/>
            <a:r>
              <a:rPr lang="en-US" dirty="0"/>
              <a:t>A variety of systems are available, varying from simple to highly sophisticated and offering different features, including:</a:t>
            </a:r>
          </a:p>
          <a:p>
            <a:pPr lvl="2"/>
            <a:r>
              <a:rPr lang="en-US" dirty="0"/>
              <a:t>Digitized (human quality recorded) or synthesized ( computer generated) speech output</a:t>
            </a:r>
          </a:p>
          <a:p>
            <a:pPr lvl="2"/>
            <a:r>
              <a:rPr lang="en-US" dirty="0"/>
              <a:t>Access methods and alternative access options including direct, switch and eye-gaze access</a:t>
            </a:r>
          </a:p>
          <a:p>
            <a:pPr lvl="2"/>
            <a:r>
              <a:rPr lang="en-US" dirty="0"/>
              <a:t>Spelling and / or symbol systems to represent language</a:t>
            </a:r>
          </a:p>
          <a:p>
            <a:pPr lvl="2"/>
            <a:r>
              <a:rPr lang="en-US" dirty="0"/>
              <a:t>Physical characteristics like weight and size which affect portability</a:t>
            </a:r>
          </a:p>
          <a:p>
            <a:pPr lvl="2"/>
            <a:r>
              <a:rPr lang="en-US" dirty="0"/>
              <a:t>Connectivity to other technologies like the internet and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FE525-6A40-489B-8126-0EE8FADF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924F-F45E-4F65-96AF-DB00FAF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B895C-DBF1-4228-9A72-059E1506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3" b="12279"/>
          <a:stretch/>
        </p:blipFill>
        <p:spPr>
          <a:xfrm>
            <a:off x="8242797" y="5553224"/>
            <a:ext cx="385979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E5F-C75C-4EF3-8D46-8816F67A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Synthesizer</a:t>
            </a:r>
          </a:p>
        </p:txBody>
      </p:sp>
      <p:pic>
        <p:nvPicPr>
          <p:cNvPr id="6" name="Online Media 5" title="What is SPEECH SYNTHESIS? What does SPEECH SYNTHESIS mean? SPEECH SYNTHESIS meaning &amp; explanation">
            <a:hlinkClick r:id="" action="ppaction://media"/>
            <a:extLst>
              <a:ext uri="{FF2B5EF4-FFF2-40B4-BE49-F238E27FC236}">
                <a16:creationId xmlns:a16="http://schemas.microsoft.com/office/drawing/2014/main" id="{C38D6728-5CF9-430D-8C8D-F7BAF05E548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8640" y="1331119"/>
            <a:ext cx="9021651" cy="50743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9334-4483-40AB-A8D7-A0654F0F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8CA87-9C1B-4129-837D-AC00A24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91DB-6DFE-429E-9703-0C0071B7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Cloning</a:t>
            </a:r>
          </a:p>
        </p:txBody>
      </p:sp>
      <p:pic>
        <p:nvPicPr>
          <p:cNvPr id="6" name="Online Media 5" title="This AI Clones Your Voice After Listening for 5 Seconds 🤐">
            <a:hlinkClick r:id="" action="ppaction://media"/>
            <a:extLst>
              <a:ext uri="{FF2B5EF4-FFF2-40B4-BE49-F238E27FC236}">
                <a16:creationId xmlns:a16="http://schemas.microsoft.com/office/drawing/2014/main" id="{53AA970A-B39B-4F2D-A529-780D26588D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9740" y="1385455"/>
            <a:ext cx="8571955" cy="48213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C46BB-FCBE-4648-9961-A3D6D6BD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98C4E-1B2F-483A-9E66-8165F2B2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6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D53C-BCE0-44CE-8D47-1104672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234A-160E-4EB8-8003-A7D10CE5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33055"/>
            <a:ext cx="8946541" cy="5361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/>
              <a:t>is a simulated experience that can be similar to or completely different from the real world</a:t>
            </a:r>
          </a:p>
          <a:p>
            <a:r>
              <a:rPr lang="en-US" sz="2100" dirty="0"/>
              <a:t>Standard virtual reality systems use either virtual reality headsets or multi-projected environments to generate realistic images, sounds and other sensations that simulate a user's physical presence in a virtual environment</a:t>
            </a:r>
          </a:p>
          <a:p>
            <a:r>
              <a:rPr lang="en-US" sz="2100" dirty="0"/>
              <a:t>A person using virtual reality equipment is able to look around the artificial world, move around in it, and interact with virtual features or items</a:t>
            </a:r>
          </a:p>
          <a:p>
            <a:r>
              <a:rPr lang="en-US" sz="2100" dirty="0"/>
              <a:t>The effect is commonly created in two ways</a:t>
            </a:r>
          </a:p>
          <a:p>
            <a:pPr lvl="1"/>
            <a:r>
              <a:rPr lang="en-US" sz="1900" dirty="0"/>
              <a:t>By VR headsets consisting of a head-mounted display with a small screen in front of the eyes,</a:t>
            </a:r>
          </a:p>
          <a:p>
            <a:pPr lvl="1"/>
            <a:r>
              <a:rPr lang="en-US" sz="1900" dirty="0"/>
              <a:t>Through specially designed rooms with multiple large screens. </a:t>
            </a:r>
          </a:p>
          <a:p>
            <a:pPr lvl="1"/>
            <a:r>
              <a:rPr lang="en-US" sz="1900" dirty="0"/>
              <a:t>Virtual reality typically incorporates auditory and video feedback, but may also allow other types of sensory and force feedback through haptic technology.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Architecture and Urban Design</a:t>
            </a:r>
          </a:p>
          <a:p>
            <a:pPr lvl="1"/>
            <a:r>
              <a:rPr lang="en-US" dirty="0"/>
              <a:t>Healthcare</a:t>
            </a:r>
          </a:p>
          <a:p>
            <a:pPr lvl="1"/>
            <a:r>
              <a:rPr lang="en-US" dirty="0"/>
              <a:t>Digital Marketing</a:t>
            </a:r>
          </a:p>
          <a:p>
            <a:pPr lvl="1"/>
            <a:r>
              <a:rPr lang="en-US" dirty="0"/>
              <a:t>Education and Training</a:t>
            </a:r>
          </a:p>
          <a:p>
            <a:pPr lvl="1"/>
            <a:r>
              <a:rPr lang="en-US" dirty="0"/>
              <a:t>Engineering and Robotics</a:t>
            </a:r>
          </a:p>
          <a:p>
            <a:pPr lvl="1"/>
            <a:r>
              <a:rPr lang="en-US" dirty="0"/>
              <a:t>Entertainment</a:t>
            </a:r>
          </a:p>
          <a:p>
            <a:pPr lvl="1"/>
            <a:r>
              <a:rPr lang="en-US" dirty="0"/>
              <a:t>And many more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4090D-97D8-4FBA-83BF-3447D665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341B-DC13-4C86-9C1C-4AFB958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6FAD6-B980-410C-9D6A-0FBCF256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141" y="4615806"/>
            <a:ext cx="3640464" cy="2137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FDB39-DB6B-4226-A28B-122F7242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83" y="4629660"/>
            <a:ext cx="3913658" cy="21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3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33F0-87F2-4277-B927-ACAFAFDD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</a:t>
            </a:r>
          </a:p>
        </p:txBody>
      </p:sp>
      <p:pic>
        <p:nvPicPr>
          <p:cNvPr id="6" name="Online Media 5" title="The Promise of Virtual Reality in 2020 And Beyond">
            <a:hlinkClick r:id="" action="ppaction://media"/>
            <a:extLst>
              <a:ext uri="{FF2B5EF4-FFF2-40B4-BE49-F238E27FC236}">
                <a16:creationId xmlns:a16="http://schemas.microsoft.com/office/drawing/2014/main" id="{9F72B91B-4D4F-40AB-B9BC-A84F63A5F9A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4247" y="1413164"/>
            <a:ext cx="8596587" cy="48352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FDC09-FB85-451D-B091-CD72FF96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F8392-B12C-4EC1-A827-FDB9680D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448C-A7DC-4911-9248-47950215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</a:t>
            </a:r>
          </a:p>
        </p:txBody>
      </p:sp>
      <p:pic>
        <p:nvPicPr>
          <p:cNvPr id="6" name="Online Media 5" title="NuFormer - VR-Video Projection - NuFormer Virtual Reality Experience Center, the Netherlands">
            <a:hlinkClick r:id="" action="ppaction://media"/>
            <a:extLst>
              <a:ext uri="{FF2B5EF4-FFF2-40B4-BE49-F238E27FC236}">
                <a16:creationId xmlns:a16="http://schemas.microsoft.com/office/drawing/2014/main" id="{F0420729-1BC4-4F6D-A5AD-3C3149CCF22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9615" y="1371600"/>
            <a:ext cx="8621219" cy="48490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FE23D-52FA-43B8-B686-B33E0D4D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6B7CA-5E83-45DA-AC91-DA58C1AB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2721</TotalTime>
  <Words>570</Words>
  <Application>Microsoft Office PowerPoint</Application>
  <PresentationFormat>Widescreen</PresentationFormat>
  <Paragraphs>99</Paragraphs>
  <Slides>16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Condensed</vt:lpstr>
      <vt:lpstr>Calibri</vt:lpstr>
      <vt:lpstr>Century Gothic</vt:lpstr>
      <vt:lpstr>Wingdings 3</vt:lpstr>
      <vt:lpstr>Ion</vt:lpstr>
      <vt:lpstr>PowerPoint Presentation</vt:lpstr>
      <vt:lpstr>PowerPoint Presentation</vt:lpstr>
      <vt:lpstr>Sound Output</vt:lpstr>
      <vt:lpstr>Sound Output Devices</vt:lpstr>
      <vt:lpstr>Speech Synthesizer</vt:lpstr>
      <vt:lpstr>Voice Cloning</vt:lpstr>
      <vt:lpstr>Virtual Reality</vt:lpstr>
      <vt:lpstr>Virtual Reality</vt:lpstr>
      <vt:lpstr>Virtual Reality</vt:lpstr>
      <vt:lpstr>3D wall projection</vt:lpstr>
      <vt:lpstr>AlloSphere</vt:lpstr>
      <vt:lpstr>Holography</vt:lpstr>
      <vt:lpstr>Hollo Lenses</vt:lpstr>
      <vt:lpstr>Extended Reality</vt:lpstr>
      <vt:lpstr>Immersive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256</cp:revision>
  <dcterms:created xsi:type="dcterms:W3CDTF">2020-09-22T05:36:11Z</dcterms:created>
  <dcterms:modified xsi:type="dcterms:W3CDTF">2020-10-26T11:21:24Z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