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7" r:id="rId4"/>
  </p:sldMasterIdLst>
  <p:notesMasterIdLst>
    <p:notesMasterId r:id="rId18"/>
  </p:notesMasterIdLst>
  <p:sldIdLst>
    <p:sldId id="286" r:id="rId5"/>
    <p:sldId id="332" r:id="rId6"/>
    <p:sldId id="328" r:id="rId7"/>
    <p:sldId id="329" r:id="rId8"/>
    <p:sldId id="330" r:id="rId9"/>
    <p:sldId id="331" r:id="rId10"/>
    <p:sldId id="309" r:id="rId11"/>
    <p:sldId id="326" r:id="rId12"/>
    <p:sldId id="310" r:id="rId13"/>
    <p:sldId id="321" r:id="rId14"/>
    <p:sldId id="322" r:id="rId15"/>
    <p:sldId id="327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CF7F1"/>
    <a:srgbClr val="344529"/>
    <a:srgbClr val="2B3922"/>
    <a:srgbClr val="2E3722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91DC1-F1B8-4404-98D8-3B63B1063FA1}" type="doc">
      <dgm:prSet loTypeId="urn:microsoft.com/office/officeart/2005/8/layout/hierarchy3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102E20B2-B700-474B-B057-37AC783A93E6}">
      <dgm:prSet phldrT="[Text]"/>
      <dgm:spPr/>
      <dgm:t>
        <a:bodyPr/>
        <a:lstStyle/>
        <a:p>
          <a:r>
            <a:rPr lang="en-US" dirty="0"/>
            <a:t>Lecture Contents</a:t>
          </a:r>
        </a:p>
      </dgm:t>
    </dgm:pt>
    <dgm:pt modelId="{CB7E3C60-D79C-49EC-90C3-0428308EF2E8}" type="parTrans" cxnId="{F53956DF-9614-4979-9EF5-7F46AEBB1914}">
      <dgm:prSet/>
      <dgm:spPr/>
      <dgm:t>
        <a:bodyPr/>
        <a:lstStyle/>
        <a:p>
          <a:endParaRPr lang="en-US"/>
        </a:p>
      </dgm:t>
    </dgm:pt>
    <dgm:pt modelId="{6002F232-A9F5-46DC-ADD9-E3F971432C89}" type="sibTrans" cxnId="{F53956DF-9614-4979-9EF5-7F46AEBB1914}">
      <dgm:prSet/>
      <dgm:spPr/>
      <dgm:t>
        <a:bodyPr/>
        <a:lstStyle/>
        <a:p>
          <a:endParaRPr lang="en-US"/>
        </a:p>
      </dgm:t>
    </dgm:pt>
    <dgm:pt modelId="{BEFCC81D-9286-4F20-9D70-B6D231B238AD}">
      <dgm:prSet phldrT="[Text]"/>
      <dgm:spPr/>
      <dgm:t>
        <a:bodyPr/>
        <a:lstStyle/>
        <a:p>
          <a:r>
            <a:rPr lang="en-US" dirty="0"/>
            <a:t>Memory Hierarchy </a:t>
          </a:r>
        </a:p>
      </dgm:t>
    </dgm:pt>
    <dgm:pt modelId="{DA11FFBD-1103-46D0-9A93-1E55B19D6FA7}" type="parTrans" cxnId="{546F2930-FCE3-485F-9980-5480C9DF8D13}">
      <dgm:prSet/>
      <dgm:spPr/>
      <dgm:t>
        <a:bodyPr/>
        <a:lstStyle/>
        <a:p>
          <a:endParaRPr lang="en-US"/>
        </a:p>
      </dgm:t>
    </dgm:pt>
    <dgm:pt modelId="{A720EB3B-18BA-4E4D-BB95-723856D1BD0A}" type="sibTrans" cxnId="{546F2930-FCE3-485F-9980-5480C9DF8D13}">
      <dgm:prSet/>
      <dgm:spPr/>
      <dgm:t>
        <a:bodyPr/>
        <a:lstStyle/>
        <a:p>
          <a:endParaRPr lang="en-US"/>
        </a:p>
      </dgm:t>
    </dgm:pt>
    <dgm:pt modelId="{AB14F22F-5542-4593-8409-E4F09FC253B6}">
      <dgm:prSet phldrT="[Text]"/>
      <dgm:spPr/>
      <dgm:t>
        <a:bodyPr/>
        <a:lstStyle/>
        <a:p>
          <a:r>
            <a:rPr lang="en-US" dirty="0"/>
            <a:t>CPU and Memory</a:t>
          </a:r>
        </a:p>
      </dgm:t>
    </dgm:pt>
    <dgm:pt modelId="{32305261-7ECE-488A-A613-850F41710943}" type="parTrans" cxnId="{A86F9EED-8FD8-4265-B1C1-10D22323894E}">
      <dgm:prSet/>
      <dgm:spPr/>
      <dgm:t>
        <a:bodyPr/>
        <a:lstStyle/>
        <a:p>
          <a:endParaRPr lang="en-US"/>
        </a:p>
      </dgm:t>
    </dgm:pt>
    <dgm:pt modelId="{723D1E51-D107-408B-89C2-CB1ED20C3A93}" type="sibTrans" cxnId="{A86F9EED-8FD8-4265-B1C1-10D22323894E}">
      <dgm:prSet/>
      <dgm:spPr/>
      <dgm:t>
        <a:bodyPr/>
        <a:lstStyle/>
        <a:p>
          <a:endParaRPr lang="en-US"/>
        </a:p>
      </dgm:t>
    </dgm:pt>
    <dgm:pt modelId="{5822E207-8F1A-4F83-B7FC-242FD64AAF9A}">
      <dgm:prSet phldrT="[Text]"/>
      <dgm:spPr/>
      <dgm:t>
        <a:bodyPr/>
        <a:lstStyle/>
        <a:p>
          <a:r>
            <a:rPr lang="en-US" dirty="0"/>
            <a:t>Random Access Memory</a:t>
          </a:r>
        </a:p>
      </dgm:t>
    </dgm:pt>
    <dgm:pt modelId="{9115B7AA-6261-4DB0-828B-230E445D977F}" type="parTrans" cxnId="{D9640BDA-CE79-4EF4-AB15-D90F9DF9B587}">
      <dgm:prSet/>
      <dgm:spPr/>
      <dgm:t>
        <a:bodyPr/>
        <a:lstStyle/>
        <a:p>
          <a:endParaRPr lang="en-US"/>
        </a:p>
      </dgm:t>
    </dgm:pt>
    <dgm:pt modelId="{E12A5290-0C11-4827-A2F3-5DE83FE84242}" type="sibTrans" cxnId="{D9640BDA-CE79-4EF4-AB15-D90F9DF9B587}">
      <dgm:prSet/>
      <dgm:spPr/>
      <dgm:t>
        <a:bodyPr/>
        <a:lstStyle/>
        <a:p>
          <a:endParaRPr lang="en-US"/>
        </a:p>
      </dgm:t>
    </dgm:pt>
    <dgm:pt modelId="{4DC19319-891B-4920-90DB-F4E1FA011045}">
      <dgm:prSet phldrT="[Text]"/>
      <dgm:spPr/>
      <dgm:t>
        <a:bodyPr/>
        <a:lstStyle/>
        <a:p>
          <a:r>
            <a:rPr lang="en-US" dirty="0"/>
            <a:t>Cache Memory</a:t>
          </a:r>
        </a:p>
      </dgm:t>
    </dgm:pt>
    <dgm:pt modelId="{7AA82B08-663B-42F5-970D-7D30AB473610}" type="parTrans" cxnId="{55DD8DAA-4290-4E41-8E00-C25B5A966738}">
      <dgm:prSet/>
      <dgm:spPr/>
      <dgm:t>
        <a:bodyPr/>
        <a:lstStyle/>
        <a:p>
          <a:endParaRPr lang="en-US"/>
        </a:p>
      </dgm:t>
    </dgm:pt>
    <dgm:pt modelId="{78D3AAA8-0DE4-4896-B42F-F853596AA291}" type="sibTrans" cxnId="{55DD8DAA-4290-4E41-8E00-C25B5A966738}">
      <dgm:prSet/>
      <dgm:spPr/>
      <dgm:t>
        <a:bodyPr/>
        <a:lstStyle/>
        <a:p>
          <a:endParaRPr lang="en-US"/>
        </a:p>
      </dgm:t>
    </dgm:pt>
    <dgm:pt modelId="{978EBA93-2F9B-4B80-9419-F8796EC5F92A}">
      <dgm:prSet phldrT="[Text]"/>
      <dgm:spPr/>
      <dgm:t>
        <a:bodyPr/>
        <a:lstStyle/>
        <a:p>
          <a:r>
            <a:rPr lang="en-US" dirty="0"/>
            <a:t>Hard Disk</a:t>
          </a:r>
        </a:p>
      </dgm:t>
    </dgm:pt>
    <dgm:pt modelId="{DB3755C7-721E-4B04-B72E-FA8D2129D0B6}" type="parTrans" cxnId="{653B71F6-2AFF-4548-B666-2469620578EE}">
      <dgm:prSet/>
      <dgm:spPr/>
      <dgm:t>
        <a:bodyPr/>
        <a:lstStyle/>
        <a:p>
          <a:endParaRPr lang="en-US"/>
        </a:p>
      </dgm:t>
    </dgm:pt>
    <dgm:pt modelId="{FA3B4365-9CE1-4FAE-A2CE-B7F7F61F6EA5}" type="sibTrans" cxnId="{653B71F6-2AFF-4548-B666-2469620578EE}">
      <dgm:prSet/>
      <dgm:spPr/>
      <dgm:t>
        <a:bodyPr/>
        <a:lstStyle/>
        <a:p>
          <a:endParaRPr lang="en-US"/>
        </a:p>
      </dgm:t>
    </dgm:pt>
    <dgm:pt modelId="{FEB40040-38FD-4CA4-B630-DFED513E566D}">
      <dgm:prSet phldrT="[Text]"/>
      <dgm:spPr/>
      <dgm:t>
        <a:bodyPr/>
        <a:lstStyle/>
        <a:p>
          <a:r>
            <a:rPr lang="en-US" dirty="0"/>
            <a:t>Flash Memory</a:t>
          </a:r>
        </a:p>
      </dgm:t>
    </dgm:pt>
    <dgm:pt modelId="{A0F5E74E-2619-4DD9-9ED3-A0E6AB8BB494}" type="parTrans" cxnId="{70654C88-62CB-49D8-AABD-1D03F3E7A089}">
      <dgm:prSet/>
      <dgm:spPr/>
      <dgm:t>
        <a:bodyPr/>
        <a:lstStyle/>
        <a:p>
          <a:endParaRPr lang="en-US"/>
        </a:p>
      </dgm:t>
    </dgm:pt>
    <dgm:pt modelId="{80908D19-784B-494C-B1CA-F0C909F00869}" type="sibTrans" cxnId="{70654C88-62CB-49D8-AABD-1D03F3E7A089}">
      <dgm:prSet/>
      <dgm:spPr/>
      <dgm:t>
        <a:bodyPr/>
        <a:lstStyle/>
        <a:p>
          <a:endParaRPr lang="en-US"/>
        </a:p>
      </dgm:t>
    </dgm:pt>
    <dgm:pt modelId="{E8228539-E131-44E0-9C77-853672BFA426}">
      <dgm:prSet phldrT="[Text]"/>
      <dgm:spPr/>
      <dgm:t>
        <a:bodyPr/>
        <a:lstStyle/>
        <a:p>
          <a:r>
            <a:rPr lang="en-US" dirty="0"/>
            <a:t>Solid State Disk</a:t>
          </a:r>
        </a:p>
      </dgm:t>
    </dgm:pt>
    <dgm:pt modelId="{70476CA9-1A7B-4630-8C40-E1ED515C57CD}" type="parTrans" cxnId="{EE9AD4D6-DE6B-45BD-9B52-8C12034F01B1}">
      <dgm:prSet/>
      <dgm:spPr/>
      <dgm:t>
        <a:bodyPr/>
        <a:lstStyle/>
        <a:p>
          <a:endParaRPr lang="en-US"/>
        </a:p>
      </dgm:t>
    </dgm:pt>
    <dgm:pt modelId="{822E6253-7ED9-4F92-B400-B0D3D6EB21C3}" type="sibTrans" cxnId="{EE9AD4D6-DE6B-45BD-9B52-8C12034F01B1}">
      <dgm:prSet/>
      <dgm:spPr/>
      <dgm:t>
        <a:bodyPr/>
        <a:lstStyle/>
        <a:p>
          <a:endParaRPr lang="en-US"/>
        </a:p>
      </dgm:t>
    </dgm:pt>
    <dgm:pt modelId="{13CA2C26-4615-41FA-840B-430A9F21C746}" type="pres">
      <dgm:prSet presAssocID="{01B91DC1-F1B8-4404-98D8-3B63B1063FA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885A64-AEEA-4F6E-BC14-B5C8FAB13699}" type="pres">
      <dgm:prSet presAssocID="{102E20B2-B700-474B-B057-37AC783A93E6}" presName="root" presStyleCnt="0"/>
      <dgm:spPr/>
    </dgm:pt>
    <dgm:pt modelId="{30F3C83E-5307-4902-B33E-AD51FBC5A840}" type="pres">
      <dgm:prSet presAssocID="{102E20B2-B700-474B-B057-37AC783A93E6}" presName="rootComposite" presStyleCnt="0"/>
      <dgm:spPr/>
    </dgm:pt>
    <dgm:pt modelId="{9CD12439-8BD3-4BFC-AEC4-E4D30F1AD147}" type="pres">
      <dgm:prSet presAssocID="{102E20B2-B700-474B-B057-37AC783A93E6}" presName="rootText" presStyleLbl="node1" presStyleIdx="0" presStyleCnt="1" custScaleX="592149"/>
      <dgm:spPr/>
    </dgm:pt>
    <dgm:pt modelId="{287FFED3-1C41-4F56-9FD5-4AAA20E0B39B}" type="pres">
      <dgm:prSet presAssocID="{102E20B2-B700-474B-B057-37AC783A93E6}" presName="rootConnector" presStyleLbl="node1" presStyleIdx="0" presStyleCnt="1"/>
      <dgm:spPr/>
    </dgm:pt>
    <dgm:pt modelId="{F5D34C5F-5BB7-4F0C-A567-B00D8B72D8CE}" type="pres">
      <dgm:prSet presAssocID="{102E20B2-B700-474B-B057-37AC783A93E6}" presName="childShape" presStyleCnt="0"/>
      <dgm:spPr/>
    </dgm:pt>
    <dgm:pt modelId="{37F59FF6-2F40-434B-A052-5A32D1711A43}" type="pres">
      <dgm:prSet presAssocID="{DA11FFBD-1103-46D0-9A93-1E55B19D6FA7}" presName="Name13" presStyleLbl="parChTrans1D2" presStyleIdx="0" presStyleCnt="7"/>
      <dgm:spPr/>
    </dgm:pt>
    <dgm:pt modelId="{9B3EF0D8-F3A7-483D-9556-BD6871E9790C}" type="pres">
      <dgm:prSet presAssocID="{BEFCC81D-9286-4F20-9D70-B6D231B238AD}" presName="childText" presStyleLbl="bgAcc1" presStyleIdx="0" presStyleCnt="7" custScaleX="475802">
        <dgm:presLayoutVars>
          <dgm:bulletEnabled val="1"/>
        </dgm:presLayoutVars>
      </dgm:prSet>
      <dgm:spPr/>
    </dgm:pt>
    <dgm:pt modelId="{EDDF167B-5076-475D-88B6-2FB33175C7C7}" type="pres">
      <dgm:prSet presAssocID="{32305261-7ECE-488A-A613-850F41710943}" presName="Name13" presStyleLbl="parChTrans1D2" presStyleIdx="1" presStyleCnt="7"/>
      <dgm:spPr/>
    </dgm:pt>
    <dgm:pt modelId="{DAA86B12-77B9-4032-A31E-3BDDC7DECEAF}" type="pres">
      <dgm:prSet presAssocID="{AB14F22F-5542-4593-8409-E4F09FC253B6}" presName="childText" presStyleLbl="bgAcc1" presStyleIdx="1" presStyleCnt="7" custScaleX="476367">
        <dgm:presLayoutVars>
          <dgm:bulletEnabled val="1"/>
        </dgm:presLayoutVars>
      </dgm:prSet>
      <dgm:spPr/>
    </dgm:pt>
    <dgm:pt modelId="{62A5B98B-34F9-4CFB-BFFF-A0E7E6963D17}" type="pres">
      <dgm:prSet presAssocID="{7AA82B08-663B-42F5-970D-7D30AB473610}" presName="Name13" presStyleLbl="parChTrans1D2" presStyleIdx="2" presStyleCnt="7"/>
      <dgm:spPr/>
    </dgm:pt>
    <dgm:pt modelId="{BEF47DB0-E109-45B7-A62A-CEDCCB1B4483}" type="pres">
      <dgm:prSet presAssocID="{4DC19319-891B-4920-90DB-F4E1FA011045}" presName="childText" presStyleLbl="bgAcc1" presStyleIdx="2" presStyleCnt="7" custScaleX="472791">
        <dgm:presLayoutVars>
          <dgm:bulletEnabled val="1"/>
        </dgm:presLayoutVars>
      </dgm:prSet>
      <dgm:spPr/>
    </dgm:pt>
    <dgm:pt modelId="{566CD34C-5D95-4A0B-A62F-A6E3563CBB10}" type="pres">
      <dgm:prSet presAssocID="{9115B7AA-6261-4DB0-828B-230E445D977F}" presName="Name13" presStyleLbl="parChTrans1D2" presStyleIdx="3" presStyleCnt="7"/>
      <dgm:spPr/>
    </dgm:pt>
    <dgm:pt modelId="{7704CEB8-47A5-4C2D-83BD-DCBD6D9CC6C1}" type="pres">
      <dgm:prSet presAssocID="{5822E207-8F1A-4F83-B7FC-242FD64AAF9A}" presName="childText" presStyleLbl="bgAcc1" presStyleIdx="3" presStyleCnt="7" custScaleX="475210">
        <dgm:presLayoutVars>
          <dgm:bulletEnabled val="1"/>
        </dgm:presLayoutVars>
      </dgm:prSet>
      <dgm:spPr/>
    </dgm:pt>
    <dgm:pt modelId="{51A72250-BC08-4484-8556-7E559D0C412C}" type="pres">
      <dgm:prSet presAssocID="{DB3755C7-721E-4B04-B72E-FA8D2129D0B6}" presName="Name13" presStyleLbl="parChTrans1D2" presStyleIdx="4" presStyleCnt="7"/>
      <dgm:spPr/>
    </dgm:pt>
    <dgm:pt modelId="{C919E60C-5372-4B7B-920A-EF72EAFBACA2}" type="pres">
      <dgm:prSet presAssocID="{978EBA93-2F9B-4B80-9419-F8796EC5F92A}" presName="childText" presStyleLbl="bgAcc1" presStyleIdx="4" presStyleCnt="7" custScaleX="469655">
        <dgm:presLayoutVars>
          <dgm:bulletEnabled val="1"/>
        </dgm:presLayoutVars>
      </dgm:prSet>
      <dgm:spPr/>
    </dgm:pt>
    <dgm:pt modelId="{1AFB4BAD-9008-413D-A279-CD925378D948}" type="pres">
      <dgm:prSet presAssocID="{A0F5E74E-2619-4DD9-9ED3-A0E6AB8BB494}" presName="Name13" presStyleLbl="parChTrans1D2" presStyleIdx="5" presStyleCnt="7"/>
      <dgm:spPr/>
    </dgm:pt>
    <dgm:pt modelId="{C676F0C1-BC42-4CFB-9B0C-F4625D912081}" type="pres">
      <dgm:prSet presAssocID="{FEB40040-38FD-4CA4-B630-DFED513E566D}" presName="childText" presStyleLbl="bgAcc1" presStyleIdx="5" presStyleCnt="7" custScaleX="469655">
        <dgm:presLayoutVars>
          <dgm:bulletEnabled val="1"/>
        </dgm:presLayoutVars>
      </dgm:prSet>
      <dgm:spPr/>
    </dgm:pt>
    <dgm:pt modelId="{5E2402D3-BD1D-4A26-AFC2-7AB2D3B4DAF4}" type="pres">
      <dgm:prSet presAssocID="{70476CA9-1A7B-4630-8C40-E1ED515C57CD}" presName="Name13" presStyleLbl="parChTrans1D2" presStyleIdx="6" presStyleCnt="7"/>
      <dgm:spPr/>
    </dgm:pt>
    <dgm:pt modelId="{5CEFA5AE-6B41-4681-A3E4-520337704670}" type="pres">
      <dgm:prSet presAssocID="{E8228539-E131-44E0-9C77-853672BFA426}" presName="childText" presStyleLbl="bgAcc1" presStyleIdx="6" presStyleCnt="7" custScaleX="469655">
        <dgm:presLayoutVars>
          <dgm:bulletEnabled val="1"/>
        </dgm:presLayoutVars>
      </dgm:prSet>
      <dgm:spPr/>
    </dgm:pt>
  </dgm:ptLst>
  <dgm:cxnLst>
    <dgm:cxn modelId="{D680AA01-4435-402B-AB0E-63516BF966D8}" type="presOf" srcId="{DA11FFBD-1103-46D0-9A93-1E55B19D6FA7}" destId="{37F59FF6-2F40-434B-A052-5A32D1711A43}" srcOrd="0" destOrd="0" presId="urn:microsoft.com/office/officeart/2005/8/layout/hierarchy3"/>
    <dgm:cxn modelId="{E9D46204-8C38-4183-9F64-715C5B5CB845}" type="presOf" srcId="{FEB40040-38FD-4CA4-B630-DFED513E566D}" destId="{C676F0C1-BC42-4CFB-9B0C-F4625D912081}" srcOrd="0" destOrd="0" presId="urn:microsoft.com/office/officeart/2005/8/layout/hierarchy3"/>
    <dgm:cxn modelId="{1D61CC07-E50A-4369-8CA7-D8AF76A0013D}" type="presOf" srcId="{4DC19319-891B-4920-90DB-F4E1FA011045}" destId="{BEF47DB0-E109-45B7-A62A-CEDCCB1B4483}" srcOrd="0" destOrd="0" presId="urn:microsoft.com/office/officeart/2005/8/layout/hierarchy3"/>
    <dgm:cxn modelId="{59743A19-3F74-45B5-B0FA-F668CED0388C}" type="presOf" srcId="{5822E207-8F1A-4F83-B7FC-242FD64AAF9A}" destId="{7704CEB8-47A5-4C2D-83BD-DCBD6D9CC6C1}" srcOrd="0" destOrd="0" presId="urn:microsoft.com/office/officeart/2005/8/layout/hierarchy3"/>
    <dgm:cxn modelId="{B590DE19-3A81-482A-9832-7813AB4272EA}" type="presOf" srcId="{7AA82B08-663B-42F5-970D-7D30AB473610}" destId="{62A5B98B-34F9-4CFB-BFFF-A0E7E6963D17}" srcOrd="0" destOrd="0" presId="urn:microsoft.com/office/officeart/2005/8/layout/hierarchy3"/>
    <dgm:cxn modelId="{546F2930-FCE3-485F-9980-5480C9DF8D13}" srcId="{102E20B2-B700-474B-B057-37AC783A93E6}" destId="{BEFCC81D-9286-4F20-9D70-B6D231B238AD}" srcOrd="0" destOrd="0" parTransId="{DA11FFBD-1103-46D0-9A93-1E55B19D6FA7}" sibTransId="{A720EB3B-18BA-4E4D-BB95-723856D1BD0A}"/>
    <dgm:cxn modelId="{63A3106A-871F-4767-A7BA-AAE02FF559F1}" type="presOf" srcId="{AB14F22F-5542-4593-8409-E4F09FC253B6}" destId="{DAA86B12-77B9-4032-A31E-3BDDC7DECEAF}" srcOrd="0" destOrd="0" presId="urn:microsoft.com/office/officeart/2005/8/layout/hierarchy3"/>
    <dgm:cxn modelId="{9EA0446E-A495-4778-8C0D-B1DE413BDDED}" type="presOf" srcId="{E8228539-E131-44E0-9C77-853672BFA426}" destId="{5CEFA5AE-6B41-4681-A3E4-520337704670}" srcOrd="0" destOrd="0" presId="urn:microsoft.com/office/officeart/2005/8/layout/hierarchy3"/>
    <dgm:cxn modelId="{C5AF1356-3D45-4073-9A82-455C2B452A6A}" type="presOf" srcId="{102E20B2-B700-474B-B057-37AC783A93E6}" destId="{287FFED3-1C41-4F56-9FD5-4AAA20E0B39B}" srcOrd="1" destOrd="0" presId="urn:microsoft.com/office/officeart/2005/8/layout/hierarchy3"/>
    <dgm:cxn modelId="{59F6577F-D9AA-40DB-875D-1503F37C689C}" type="presOf" srcId="{9115B7AA-6261-4DB0-828B-230E445D977F}" destId="{566CD34C-5D95-4A0B-A62F-A6E3563CBB10}" srcOrd="0" destOrd="0" presId="urn:microsoft.com/office/officeart/2005/8/layout/hierarchy3"/>
    <dgm:cxn modelId="{70654C88-62CB-49D8-AABD-1D03F3E7A089}" srcId="{102E20B2-B700-474B-B057-37AC783A93E6}" destId="{FEB40040-38FD-4CA4-B630-DFED513E566D}" srcOrd="5" destOrd="0" parTransId="{A0F5E74E-2619-4DD9-9ED3-A0E6AB8BB494}" sibTransId="{80908D19-784B-494C-B1CA-F0C909F00869}"/>
    <dgm:cxn modelId="{9EDBF598-EF10-431A-92E3-17CA6002A208}" type="presOf" srcId="{01B91DC1-F1B8-4404-98D8-3B63B1063FA1}" destId="{13CA2C26-4615-41FA-840B-430A9F21C746}" srcOrd="0" destOrd="0" presId="urn:microsoft.com/office/officeart/2005/8/layout/hierarchy3"/>
    <dgm:cxn modelId="{93F3919C-6FF8-44DF-B721-1C583BFDD5E3}" type="presOf" srcId="{32305261-7ECE-488A-A613-850F41710943}" destId="{EDDF167B-5076-475D-88B6-2FB33175C7C7}" srcOrd="0" destOrd="0" presId="urn:microsoft.com/office/officeart/2005/8/layout/hierarchy3"/>
    <dgm:cxn modelId="{55DD8DAA-4290-4E41-8E00-C25B5A966738}" srcId="{102E20B2-B700-474B-B057-37AC783A93E6}" destId="{4DC19319-891B-4920-90DB-F4E1FA011045}" srcOrd="2" destOrd="0" parTransId="{7AA82B08-663B-42F5-970D-7D30AB473610}" sibTransId="{78D3AAA8-0DE4-4896-B42F-F853596AA291}"/>
    <dgm:cxn modelId="{05F9A0B8-D00F-4131-B36A-E9DB361B1145}" type="presOf" srcId="{DB3755C7-721E-4B04-B72E-FA8D2129D0B6}" destId="{51A72250-BC08-4484-8556-7E559D0C412C}" srcOrd="0" destOrd="0" presId="urn:microsoft.com/office/officeart/2005/8/layout/hierarchy3"/>
    <dgm:cxn modelId="{C02863C0-1E15-4F86-BF8C-A6AF644F51EE}" type="presOf" srcId="{102E20B2-B700-474B-B057-37AC783A93E6}" destId="{9CD12439-8BD3-4BFC-AEC4-E4D30F1AD147}" srcOrd="0" destOrd="0" presId="urn:microsoft.com/office/officeart/2005/8/layout/hierarchy3"/>
    <dgm:cxn modelId="{B7EFC4C4-6C1C-4F08-91F0-5EA6B265B370}" type="presOf" srcId="{978EBA93-2F9B-4B80-9419-F8796EC5F92A}" destId="{C919E60C-5372-4B7B-920A-EF72EAFBACA2}" srcOrd="0" destOrd="0" presId="urn:microsoft.com/office/officeart/2005/8/layout/hierarchy3"/>
    <dgm:cxn modelId="{EE9AD4D6-DE6B-45BD-9B52-8C12034F01B1}" srcId="{102E20B2-B700-474B-B057-37AC783A93E6}" destId="{E8228539-E131-44E0-9C77-853672BFA426}" srcOrd="6" destOrd="0" parTransId="{70476CA9-1A7B-4630-8C40-E1ED515C57CD}" sibTransId="{822E6253-7ED9-4F92-B400-B0D3D6EB21C3}"/>
    <dgm:cxn modelId="{415B0BD8-605C-41AC-9441-E11ECB1F464D}" type="presOf" srcId="{A0F5E74E-2619-4DD9-9ED3-A0E6AB8BB494}" destId="{1AFB4BAD-9008-413D-A279-CD925378D948}" srcOrd="0" destOrd="0" presId="urn:microsoft.com/office/officeart/2005/8/layout/hierarchy3"/>
    <dgm:cxn modelId="{D9640BDA-CE79-4EF4-AB15-D90F9DF9B587}" srcId="{102E20B2-B700-474B-B057-37AC783A93E6}" destId="{5822E207-8F1A-4F83-B7FC-242FD64AAF9A}" srcOrd="3" destOrd="0" parTransId="{9115B7AA-6261-4DB0-828B-230E445D977F}" sibTransId="{E12A5290-0C11-4827-A2F3-5DE83FE84242}"/>
    <dgm:cxn modelId="{F53956DF-9614-4979-9EF5-7F46AEBB1914}" srcId="{01B91DC1-F1B8-4404-98D8-3B63B1063FA1}" destId="{102E20B2-B700-474B-B057-37AC783A93E6}" srcOrd="0" destOrd="0" parTransId="{CB7E3C60-D79C-49EC-90C3-0428308EF2E8}" sibTransId="{6002F232-A9F5-46DC-ADD9-E3F971432C89}"/>
    <dgm:cxn modelId="{A86F9EED-8FD8-4265-B1C1-10D22323894E}" srcId="{102E20B2-B700-474B-B057-37AC783A93E6}" destId="{AB14F22F-5542-4593-8409-E4F09FC253B6}" srcOrd="1" destOrd="0" parTransId="{32305261-7ECE-488A-A613-850F41710943}" sibTransId="{723D1E51-D107-408B-89C2-CB1ED20C3A93}"/>
    <dgm:cxn modelId="{481BC3EE-86B0-4F92-B865-E4315E4DDFDA}" type="presOf" srcId="{70476CA9-1A7B-4630-8C40-E1ED515C57CD}" destId="{5E2402D3-BD1D-4A26-AFC2-7AB2D3B4DAF4}" srcOrd="0" destOrd="0" presId="urn:microsoft.com/office/officeart/2005/8/layout/hierarchy3"/>
    <dgm:cxn modelId="{653B71F6-2AFF-4548-B666-2469620578EE}" srcId="{102E20B2-B700-474B-B057-37AC783A93E6}" destId="{978EBA93-2F9B-4B80-9419-F8796EC5F92A}" srcOrd="4" destOrd="0" parTransId="{DB3755C7-721E-4B04-B72E-FA8D2129D0B6}" sibTransId="{FA3B4365-9CE1-4FAE-A2CE-B7F7F61F6EA5}"/>
    <dgm:cxn modelId="{CCC9F7F7-517D-40E3-9116-6DD181C596DF}" type="presOf" srcId="{BEFCC81D-9286-4F20-9D70-B6D231B238AD}" destId="{9B3EF0D8-F3A7-483D-9556-BD6871E9790C}" srcOrd="0" destOrd="0" presId="urn:microsoft.com/office/officeart/2005/8/layout/hierarchy3"/>
    <dgm:cxn modelId="{CE04CC6A-9F50-4F50-A3DD-D2BD2CD35A33}" type="presParOf" srcId="{13CA2C26-4615-41FA-840B-430A9F21C746}" destId="{45885A64-AEEA-4F6E-BC14-B5C8FAB13699}" srcOrd="0" destOrd="0" presId="urn:microsoft.com/office/officeart/2005/8/layout/hierarchy3"/>
    <dgm:cxn modelId="{041F638B-3BF0-4906-9442-0300887F2C51}" type="presParOf" srcId="{45885A64-AEEA-4F6E-BC14-B5C8FAB13699}" destId="{30F3C83E-5307-4902-B33E-AD51FBC5A840}" srcOrd="0" destOrd="0" presId="urn:microsoft.com/office/officeart/2005/8/layout/hierarchy3"/>
    <dgm:cxn modelId="{408C4C7C-02C8-44C1-A00A-CE443122020E}" type="presParOf" srcId="{30F3C83E-5307-4902-B33E-AD51FBC5A840}" destId="{9CD12439-8BD3-4BFC-AEC4-E4D30F1AD147}" srcOrd="0" destOrd="0" presId="urn:microsoft.com/office/officeart/2005/8/layout/hierarchy3"/>
    <dgm:cxn modelId="{C44EFDA4-B18F-4957-9824-70624B3CAF4A}" type="presParOf" srcId="{30F3C83E-5307-4902-B33E-AD51FBC5A840}" destId="{287FFED3-1C41-4F56-9FD5-4AAA20E0B39B}" srcOrd="1" destOrd="0" presId="urn:microsoft.com/office/officeart/2005/8/layout/hierarchy3"/>
    <dgm:cxn modelId="{2F11F4B6-0713-41AC-B698-A206353CCEC1}" type="presParOf" srcId="{45885A64-AEEA-4F6E-BC14-B5C8FAB13699}" destId="{F5D34C5F-5BB7-4F0C-A567-B00D8B72D8CE}" srcOrd="1" destOrd="0" presId="urn:microsoft.com/office/officeart/2005/8/layout/hierarchy3"/>
    <dgm:cxn modelId="{6B28A65F-7168-438B-927C-867D7B85845F}" type="presParOf" srcId="{F5D34C5F-5BB7-4F0C-A567-B00D8B72D8CE}" destId="{37F59FF6-2F40-434B-A052-5A32D1711A43}" srcOrd="0" destOrd="0" presId="urn:microsoft.com/office/officeart/2005/8/layout/hierarchy3"/>
    <dgm:cxn modelId="{90AD3D0B-2F71-4133-8466-CC8545C5AA9C}" type="presParOf" srcId="{F5D34C5F-5BB7-4F0C-A567-B00D8B72D8CE}" destId="{9B3EF0D8-F3A7-483D-9556-BD6871E9790C}" srcOrd="1" destOrd="0" presId="urn:microsoft.com/office/officeart/2005/8/layout/hierarchy3"/>
    <dgm:cxn modelId="{2BC97FED-ED14-418A-A811-B30B143B3981}" type="presParOf" srcId="{F5D34C5F-5BB7-4F0C-A567-B00D8B72D8CE}" destId="{EDDF167B-5076-475D-88B6-2FB33175C7C7}" srcOrd="2" destOrd="0" presId="urn:microsoft.com/office/officeart/2005/8/layout/hierarchy3"/>
    <dgm:cxn modelId="{7AD3DC71-FA43-40E8-A3F6-FF2E8AD958C0}" type="presParOf" srcId="{F5D34C5F-5BB7-4F0C-A567-B00D8B72D8CE}" destId="{DAA86B12-77B9-4032-A31E-3BDDC7DECEAF}" srcOrd="3" destOrd="0" presId="urn:microsoft.com/office/officeart/2005/8/layout/hierarchy3"/>
    <dgm:cxn modelId="{79BAD809-0D9E-4AEF-8023-751CA0D2C5DD}" type="presParOf" srcId="{F5D34C5F-5BB7-4F0C-A567-B00D8B72D8CE}" destId="{62A5B98B-34F9-4CFB-BFFF-A0E7E6963D17}" srcOrd="4" destOrd="0" presId="urn:microsoft.com/office/officeart/2005/8/layout/hierarchy3"/>
    <dgm:cxn modelId="{1E3EB3B9-89FD-4887-A821-FDDA7F0C5809}" type="presParOf" srcId="{F5D34C5F-5BB7-4F0C-A567-B00D8B72D8CE}" destId="{BEF47DB0-E109-45B7-A62A-CEDCCB1B4483}" srcOrd="5" destOrd="0" presId="urn:microsoft.com/office/officeart/2005/8/layout/hierarchy3"/>
    <dgm:cxn modelId="{FC75F4EB-FE6E-4626-9081-4DCF83E47945}" type="presParOf" srcId="{F5D34C5F-5BB7-4F0C-A567-B00D8B72D8CE}" destId="{566CD34C-5D95-4A0B-A62F-A6E3563CBB10}" srcOrd="6" destOrd="0" presId="urn:microsoft.com/office/officeart/2005/8/layout/hierarchy3"/>
    <dgm:cxn modelId="{2CF05FD0-BFA8-49EF-9436-B24D78879447}" type="presParOf" srcId="{F5D34C5F-5BB7-4F0C-A567-B00D8B72D8CE}" destId="{7704CEB8-47A5-4C2D-83BD-DCBD6D9CC6C1}" srcOrd="7" destOrd="0" presId="urn:microsoft.com/office/officeart/2005/8/layout/hierarchy3"/>
    <dgm:cxn modelId="{0B8F6A18-1978-4032-865B-02A080DE3015}" type="presParOf" srcId="{F5D34C5F-5BB7-4F0C-A567-B00D8B72D8CE}" destId="{51A72250-BC08-4484-8556-7E559D0C412C}" srcOrd="8" destOrd="0" presId="urn:microsoft.com/office/officeart/2005/8/layout/hierarchy3"/>
    <dgm:cxn modelId="{90D5855F-9666-4595-A856-824748B1F811}" type="presParOf" srcId="{F5D34C5F-5BB7-4F0C-A567-B00D8B72D8CE}" destId="{C919E60C-5372-4B7B-920A-EF72EAFBACA2}" srcOrd="9" destOrd="0" presId="urn:microsoft.com/office/officeart/2005/8/layout/hierarchy3"/>
    <dgm:cxn modelId="{C46F7935-1901-4FDE-B2B7-0BA3B22D318E}" type="presParOf" srcId="{F5D34C5F-5BB7-4F0C-A567-B00D8B72D8CE}" destId="{1AFB4BAD-9008-413D-A279-CD925378D948}" srcOrd="10" destOrd="0" presId="urn:microsoft.com/office/officeart/2005/8/layout/hierarchy3"/>
    <dgm:cxn modelId="{808F7B46-D490-4C72-9F22-251667EE395D}" type="presParOf" srcId="{F5D34C5F-5BB7-4F0C-A567-B00D8B72D8CE}" destId="{C676F0C1-BC42-4CFB-9B0C-F4625D912081}" srcOrd="11" destOrd="0" presId="urn:microsoft.com/office/officeart/2005/8/layout/hierarchy3"/>
    <dgm:cxn modelId="{5E98D7E7-DB82-473F-A383-2DFAF29D8D4C}" type="presParOf" srcId="{F5D34C5F-5BB7-4F0C-A567-B00D8B72D8CE}" destId="{5E2402D3-BD1D-4A26-AFC2-7AB2D3B4DAF4}" srcOrd="12" destOrd="0" presId="urn:microsoft.com/office/officeart/2005/8/layout/hierarchy3"/>
    <dgm:cxn modelId="{8271972E-AED3-4113-9733-E63C04A21D0F}" type="presParOf" srcId="{F5D34C5F-5BB7-4F0C-A567-B00D8B72D8CE}" destId="{5CEFA5AE-6B41-4681-A3E4-520337704670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2439-8BD3-4BFC-AEC4-E4D30F1AD147}">
      <dsp:nvSpPr>
        <dsp:cNvPr id="0" name=""/>
        <dsp:cNvSpPr/>
      </dsp:nvSpPr>
      <dsp:spPr>
        <a:xfrm>
          <a:off x="1815207" y="1045"/>
          <a:ext cx="7470489" cy="6307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Lecture Contents</a:t>
          </a:r>
        </a:p>
      </dsp:txBody>
      <dsp:txXfrm>
        <a:off x="1833682" y="19520"/>
        <a:ext cx="7433539" cy="593844"/>
      </dsp:txXfrm>
    </dsp:sp>
    <dsp:sp modelId="{37F59FF6-2F40-434B-A052-5A32D1711A43}">
      <dsp:nvSpPr>
        <dsp:cNvPr id="0" name=""/>
        <dsp:cNvSpPr/>
      </dsp:nvSpPr>
      <dsp:spPr>
        <a:xfrm>
          <a:off x="2562256" y="631840"/>
          <a:ext cx="747048" cy="473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096"/>
              </a:lnTo>
              <a:lnTo>
                <a:pt x="747048" y="473096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EF0D8-F3A7-483D-9556-BD6871E9790C}">
      <dsp:nvSpPr>
        <dsp:cNvPr id="0" name=""/>
        <dsp:cNvSpPr/>
      </dsp:nvSpPr>
      <dsp:spPr>
        <a:xfrm>
          <a:off x="3309305" y="789538"/>
          <a:ext cx="4802134" cy="630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Memory Hierarchy </a:t>
          </a:r>
        </a:p>
      </dsp:txBody>
      <dsp:txXfrm>
        <a:off x="3327780" y="808013"/>
        <a:ext cx="4765184" cy="593844"/>
      </dsp:txXfrm>
    </dsp:sp>
    <dsp:sp modelId="{EDDF167B-5076-475D-88B6-2FB33175C7C7}">
      <dsp:nvSpPr>
        <dsp:cNvPr id="0" name=""/>
        <dsp:cNvSpPr/>
      </dsp:nvSpPr>
      <dsp:spPr>
        <a:xfrm>
          <a:off x="2562256" y="631840"/>
          <a:ext cx="747048" cy="1261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1589"/>
              </a:lnTo>
              <a:lnTo>
                <a:pt x="747048" y="1261589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86B12-77B9-4032-A31E-3BDDC7DECEAF}">
      <dsp:nvSpPr>
        <dsp:cNvPr id="0" name=""/>
        <dsp:cNvSpPr/>
      </dsp:nvSpPr>
      <dsp:spPr>
        <a:xfrm>
          <a:off x="3309305" y="1578032"/>
          <a:ext cx="4807837" cy="630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CPU and Memory</a:t>
          </a:r>
        </a:p>
      </dsp:txBody>
      <dsp:txXfrm>
        <a:off x="3327780" y="1596507"/>
        <a:ext cx="4770887" cy="593844"/>
      </dsp:txXfrm>
    </dsp:sp>
    <dsp:sp modelId="{62A5B98B-34F9-4CFB-BFFF-A0E7E6963D17}">
      <dsp:nvSpPr>
        <dsp:cNvPr id="0" name=""/>
        <dsp:cNvSpPr/>
      </dsp:nvSpPr>
      <dsp:spPr>
        <a:xfrm>
          <a:off x="2562256" y="631840"/>
          <a:ext cx="747048" cy="205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083"/>
              </a:lnTo>
              <a:lnTo>
                <a:pt x="747048" y="2050083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47DB0-E109-45B7-A62A-CEDCCB1B4483}">
      <dsp:nvSpPr>
        <dsp:cNvPr id="0" name=""/>
        <dsp:cNvSpPr/>
      </dsp:nvSpPr>
      <dsp:spPr>
        <a:xfrm>
          <a:off x="3309305" y="2366525"/>
          <a:ext cx="4771745" cy="630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Cache Memory</a:t>
          </a:r>
        </a:p>
      </dsp:txBody>
      <dsp:txXfrm>
        <a:off x="3327780" y="2385000"/>
        <a:ext cx="4734795" cy="593844"/>
      </dsp:txXfrm>
    </dsp:sp>
    <dsp:sp modelId="{566CD34C-5D95-4A0B-A62F-A6E3563CBB10}">
      <dsp:nvSpPr>
        <dsp:cNvPr id="0" name=""/>
        <dsp:cNvSpPr/>
      </dsp:nvSpPr>
      <dsp:spPr>
        <a:xfrm>
          <a:off x="2562256" y="631840"/>
          <a:ext cx="747048" cy="2838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576"/>
              </a:lnTo>
              <a:lnTo>
                <a:pt x="747048" y="2838576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4CEB8-47A5-4C2D-83BD-DCBD6D9CC6C1}">
      <dsp:nvSpPr>
        <dsp:cNvPr id="0" name=""/>
        <dsp:cNvSpPr/>
      </dsp:nvSpPr>
      <dsp:spPr>
        <a:xfrm>
          <a:off x="3309305" y="3155019"/>
          <a:ext cx="4796159" cy="630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Random Access Memory</a:t>
          </a:r>
        </a:p>
      </dsp:txBody>
      <dsp:txXfrm>
        <a:off x="3327780" y="3173494"/>
        <a:ext cx="4759209" cy="593844"/>
      </dsp:txXfrm>
    </dsp:sp>
    <dsp:sp modelId="{51A72250-BC08-4484-8556-7E559D0C412C}">
      <dsp:nvSpPr>
        <dsp:cNvPr id="0" name=""/>
        <dsp:cNvSpPr/>
      </dsp:nvSpPr>
      <dsp:spPr>
        <a:xfrm>
          <a:off x="2562256" y="631840"/>
          <a:ext cx="747048" cy="3627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7069"/>
              </a:lnTo>
              <a:lnTo>
                <a:pt x="747048" y="3627069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9E60C-5372-4B7B-920A-EF72EAFBACA2}">
      <dsp:nvSpPr>
        <dsp:cNvPr id="0" name=""/>
        <dsp:cNvSpPr/>
      </dsp:nvSpPr>
      <dsp:spPr>
        <a:xfrm>
          <a:off x="3309305" y="3943512"/>
          <a:ext cx="4740094" cy="630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Hard Disk</a:t>
          </a:r>
        </a:p>
      </dsp:txBody>
      <dsp:txXfrm>
        <a:off x="3327780" y="3961987"/>
        <a:ext cx="4703144" cy="593844"/>
      </dsp:txXfrm>
    </dsp:sp>
    <dsp:sp modelId="{1AFB4BAD-9008-413D-A279-CD925378D948}">
      <dsp:nvSpPr>
        <dsp:cNvPr id="0" name=""/>
        <dsp:cNvSpPr/>
      </dsp:nvSpPr>
      <dsp:spPr>
        <a:xfrm>
          <a:off x="2562256" y="631840"/>
          <a:ext cx="747048" cy="4415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5563"/>
              </a:lnTo>
              <a:lnTo>
                <a:pt x="747048" y="4415563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6F0C1-BC42-4CFB-9B0C-F4625D912081}">
      <dsp:nvSpPr>
        <dsp:cNvPr id="0" name=""/>
        <dsp:cNvSpPr/>
      </dsp:nvSpPr>
      <dsp:spPr>
        <a:xfrm>
          <a:off x="3309305" y="4732006"/>
          <a:ext cx="4740094" cy="630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Flash Memory</a:t>
          </a:r>
        </a:p>
      </dsp:txBody>
      <dsp:txXfrm>
        <a:off x="3327780" y="4750481"/>
        <a:ext cx="4703144" cy="593844"/>
      </dsp:txXfrm>
    </dsp:sp>
    <dsp:sp modelId="{5E2402D3-BD1D-4A26-AFC2-7AB2D3B4DAF4}">
      <dsp:nvSpPr>
        <dsp:cNvPr id="0" name=""/>
        <dsp:cNvSpPr/>
      </dsp:nvSpPr>
      <dsp:spPr>
        <a:xfrm>
          <a:off x="2562256" y="631840"/>
          <a:ext cx="747048" cy="5204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04056"/>
              </a:lnTo>
              <a:lnTo>
                <a:pt x="747048" y="5204056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FA5AE-6B41-4681-A3E4-520337704670}">
      <dsp:nvSpPr>
        <dsp:cNvPr id="0" name=""/>
        <dsp:cNvSpPr/>
      </dsp:nvSpPr>
      <dsp:spPr>
        <a:xfrm>
          <a:off x="3309305" y="5520499"/>
          <a:ext cx="4740094" cy="630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Solid State Disk</a:t>
          </a:r>
        </a:p>
      </dsp:txBody>
      <dsp:txXfrm>
        <a:off x="3327780" y="5538974"/>
        <a:ext cx="4703144" cy="593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E504-3B7E-4207-BD81-58F3154F05D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8EE0-2AEE-4F8C-8DD4-AB5EAAF5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FBF6-DA55-471F-A5D9-344FFA497B3A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801-C6D6-4AC0-BEC1-47EAD8AF4977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2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28C7-8180-4E83-86DC-0B6B39C8C01B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D3E-B29C-4379-8264-D6E89A4C6F44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05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A7E-CAFB-4EB0-AB87-0C57F822BD04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5E8-781E-4789-98FE-871568CA4145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B57-7533-4D0C-A492-6531231ADEBE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4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6C81-05B5-4F46-B8D4-4713B7DACAAC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3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AD03-4039-4C2F-8CAC-3A6E2B2007D3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7873" y="6448069"/>
            <a:ext cx="990599" cy="304799"/>
          </a:xfrm>
        </p:spPr>
        <p:txBody>
          <a:bodyPr/>
          <a:lstStyle/>
          <a:p>
            <a:fld id="{9AF921DE-2C2E-406E-A2BC-946757417B35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3859795" cy="304801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9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965A-1CE8-4C3D-A027-DA3B05AC02E2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49A-B31B-42D1-8515-A5154C328F18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9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6323-3DE3-4400-B919-45D2A892FA97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0780-69D7-4323-AD2D-DEB294DB2617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F1F5-8740-4A39-998E-0C847A603D86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F4A-FEC9-4387-AC72-2937936FC8DD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3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C68-F38D-4F0F-9F0B-2E23273821E3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459DAF-4109-493E-B4DB-8ABBBF9DBF64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jl5boYJOZI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iac3j6MeII?start=264&amp;feature=oembed" TargetMode="External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Cpn8umYnyg?start=221&amp;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sv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av6oOFDQSA?feature=oembed" TargetMode="Externa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teUW2sL7bc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CB8383A-8E15-480A-A2CC-C978DDC4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8895" y="5758810"/>
            <a:ext cx="3507366" cy="365125"/>
          </a:xfrm>
        </p:spPr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7D40A-90F1-4373-B4C2-8C77B30A4A97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D26C2-FB24-44C0-B855-BFB901ACB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2" t="50001" r="46103" b="24204"/>
          <a:stretch/>
        </p:blipFill>
        <p:spPr>
          <a:xfrm rot="10800000">
            <a:off x="4923688" y="554174"/>
            <a:ext cx="2349308" cy="33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1764-F87F-457B-B0C9-86309F8D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Storage</a:t>
            </a:r>
            <a:br>
              <a:rPr lang="en-US" dirty="0"/>
            </a:br>
            <a:r>
              <a:rPr lang="en-US" sz="3200" dirty="0">
                <a:solidFill>
                  <a:srgbClr val="FFFF00"/>
                </a:solidFill>
              </a:rPr>
              <a:t>Flash Drive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11CF6-C5E8-4A0E-8788-48DDB9B3E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3859795" cy="4195481"/>
          </a:xfrm>
        </p:spPr>
        <p:txBody>
          <a:bodyPr/>
          <a:lstStyle/>
          <a:p>
            <a:r>
              <a:rPr lang="en-US" dirty="0"/>
              <a:t>A flash drive is solid state storage device which is fast, portable and small</a:t>
            </a:r>
          </a:p>
          <a:p>
            <a:r>
              <a:rPr lang="en-US" dirty="0"/>
              <a:t>It is non-volatile that can be erased and reprogrammed</a:t>
            </a:r>
          </a:p>
          <a:p>
            <a:r>
              <a:rPr lang="en-US" dirty="0"/>
              <a:t>Usually built using NAND and NOR gates</a:t>
            </a:r>
          </a:p>
          <a:p>
            <a:r>
              <a:rPr lang="en-US" dirty="0"/>
              <a:t>Normally data stored in Flash can be archived for one year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039B6-A8B5-46AA-A6F6-16AF1E2E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CF4E3-A0A2-4FFF-816E-7F3434A6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66758-5CB7-42D9-BBBD-4BFB64FD24F3}"/>
              </a:ext>
            </a:extLst>
          </p:cNvPr>
          <p:cNvSpPr txBox="1"/>
          <p:nvPr/>
        </p:nvSpPr>
        <p:spPr>
          <a:xfrm>
            <a:off x="6339361" y="6354045"/>
            <a:ext cx="5666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Thanks to the YouTube Video provider</a:t>
            </a:r>
          </a:p>
        </p:txBody>
      </p:sp>
      <p:pic>
        <p:nvPicPr>
          <p:cNvPr id="7" name="Online Media 6" title="[HD] GEK1536 Project Video: How Does Flash Drive Work">
            <a:hlinkClick r:id="" action="ppaction://media"/>
            <a:extLst>
              <a:ext uri="{FF2B5EF4-FFF2-40B4-BE49-F238E27FC236}">
                <a16:creationId xmlns:a16="http://schemas.microsoft.com/office/drawing/2014/main" id="{42F5EE44-E1A1-4D61-BA02-7C90CB1F8D6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38096" y="1912661"/>
            <a:ext cx="6907793" cy="41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2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8D98-ED5D-49C3-82A8-EBCC6ED9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Storage</a:t>
            </a:r>
            <a:br>
              <a:rPr lang="en-US" dirty="0"/>
            </a:br>
            <a:r>
              <a:rPr lang="en-US" sz="3200" dirty="0">
                <a:solidFill>
                  <a:srgbClr val="FFFF00"/>
                </a:solidFill>
              </a:rPr>
              <a:t>Solid State Disk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1F36-51B6-4105-99F2-4A585B02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39" y="1853248"/>
            <a:ext cx="8467136" cy="4195481"/>
          </a:xfrm>
        </p:spPr>
        <p:txBody>
          <a:bodyPr/>
          <a:lstStyle/>
          <a:p>
            <a:r>
              <a:rPr lang="en-US" dirty="0"/>
              <a:t>A device that uses integrated circuit assemblies to store data persistently. Typically it uses Flash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179A6-036E-41AD-BC3E-BF13FB34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74F78-CC3A-4CB2-B171-90C60CCD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42" name="Picture 2" descr="The Successful Eradication of Data on Solid State Disks (SSDs) - Business 2  Community">
            <a:extLst>
              <a:ext uri="{FF2B5EF4-FFF2-40B4-BE49-F238E27FC236}">
                <a16:creationId xmlns:a16="http://schemas.microsoft.com/office/drawing/2014/main" id="{3B76727A-C543-4264-A9AA-80471AB9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148" y="2575644"/>
            <a:ext cx="3540922" cy="37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A2DBF-7ABD-4633-8F0E-6F74FA47DFE6}"/>
              </a:ext>
            </a:extLst>
          </p:cNvPr>
          <p:cNvSpPr txBox="1"/>
          <p:nvPr/>
        </p:nvSpPr>
        <p:spPr>
          <a:xfrm>
            <a:off x="4558748" y="63930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Thanks to YouTube video provider</a:t>
            </a:r>
          </a:p>
        </p:txBody>
      </p:sp>
      <p:pic>
        <p:nvPicPr>
          <p:cNvPr id="8" name="Online Media 7" title="Explaining Solid State Disks">
            <a:hlinkClick r:id="" action="ppaction://media"/>
            <a:extLst>
              <a:ext uri="{FF2B5EF4-FFF2-40B4-BE49-F238E27FC236}">
                <a16:creationId xmlns:a16="http://schemas.microsoft.com/office/drawing/2014/main" id="{04E60183-7DFA-4905-8A38-F2E06B28855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48764" y="2619729"/>
            <a:ext cx="6939862" cy="37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5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1C8E-6C4D-46D3-96F1-871F5CD6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Storage</a:t>
            </a:r>
            <a:br>
              <a:rPr lang="en-US" dirty="0"/>
            </a:br>
            <a:r>
              <a:rPr lang="en-US" sz="3200" dirty="0">
                <a:solidFill>
                  <a:srgbClr val="FFFF00"/>
                </a:solidFill>
              </a:rPr>
              <a:t>Solid State Drives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CD79B-6E41-4935-ADCC-3BCC410D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72B4D-FF69-4A2C-8C18-D1380DF6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C2396-0346-4BD8-8904-A49221C37759}"/>
              </a:ext>
            </a:extLst>
          </p:cNvPr>
          <p:cNvSpPr txBox="1"/>
          <p:nvPr/>
        </p:nvSpPr>
        <p:spPr>
          <a:xfrm>
            <a:off x="5348472" y="59846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Thanks to YouTube video provider</a:t>
            </a:r>
          </a:p>
        </p:txBody>
      </p:sp>
      <p:pic>
        <p:nvPicPr>
          <p:cNvPr id="9" name="Online Media 8" title="SOLID STATE DRIVES | How It's Made">
            <a:hlinkClick r:id="" action="ppaction://media"/>
            <a:extLst>
              <a:ext uri="{FF2B5EF4-FFF2-40B4-BE49-F238E27FC236}">
                <a16:creationId xmlns:a16="http://schemas.microsoft.com/office/drawing/2014/main" id="{44A99113-233F-4172-AE0C-C1675FF7210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87676" y="1694829"/>
            <a:ext cx="956486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7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F7E9-5D97-457D-9D79-5D006244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4571135" cy="409931"/>
          </a:xfrm>
        </p:spPr>
        <p:txBody>
          <a:bodyPr/>
          <a:lstStyle/>
          <a:p>
            <a:r>
              <a:rPr lang="en-US" dirty="0"/>
              <a:t>By Dr. Sajid Iqbal -Computer Education Explained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C072-F6A3-4D36-8126-D07026F3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63BE7CC-7754-4E29-9712-7433031F7F09}"/>
              </a:ext>
            </a:extLst>
          </p:cNvPr>
          <p:cNvSpPr txBox="1">
            <a:spLocks/>
          </p:cNvSpPr>
          <p:nvPr/>
        </p:nvSpPr>
        <p:spPr>
          <a:xfrm>
            <a:off x="1158130" y="1120731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rgbClr val="92D050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rgbClr val="FFFF00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</a:rPr>
              <a:t> https://github.com/sajjo79/Introduction-to-Computers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597AA-DF6B-4AEE-A893-3F90DE5EC8FA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9B62267-FDF4-4B0E-A80E-EE197E852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557DD915-DBFD-4101-A953-4595260BE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8306" y="53684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CFAEF3A8-90D0-48F4-8E6C-91AADD3F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ED2C21-4EC6-4C34-B34D-E1D41460D4A5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293533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CEF54-CB42-48DC-A439-F9D16D83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C0C87-974B-4088-8F71-33D7E6AF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EC62D8A-133B-40E5-BF06-F8C204CE4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382393"/>
              </p:ext>
            </p:extLst>
          </p:nvPr>
        </p:nvGraphicFramePr>
        <p:xfrm>
          <a:off x="415597" y="409931"/>
          <a:ext cx="11100904" cy="615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75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F508A1-3CB1-444E-ABA2-7A5967A7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8DD63F-CABF-46EB-BA48-C5A06BD39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6766"/>
            <a:ext cx="8946541" cy="1400530"/>
          </a:xfrm>
        </p:spPr>
        <p:txBody>
          <a:bodyPr/>
          <a:lstStyle/>
          <a:p>
            <a:r>
              <a:rPr lang="en-US" dirty="0"/>
              <a:t>Primary Memory:</a:t>
            </a:r>
          </a:p>
          <a:p>
            <a:pPr lvl="1"/>
            <a:r>
              <a:rPr lang="en-US" dirty="0"/>
              <a:t>The memory which is installed within computer i.e. RAM, ROM</a:t>
            </a:r>
          </a:p>
          <a:p>
            <a:pPr lvl="1"/>
            <a:r>
              <a:rPr lang="en-US" dirty="0"/>
              <a:t>RAM is volatile whereas ROM is not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C322A-23A4-4074-AD09-BE46253A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8D564-63BD-40A9-A747-B5F92A74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Types of Computer Memory">
            <a:extLst>
              <a:ext uri="{FF2B5EF4-FFF2-40B4-BE49-F238E27FC236}">
                <a16:creationId xmlns:a16="http://schemas.microsoft.com/office/drawing/2014/main" id="{1221064D-8530-4445-8805-92B065397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355" y="3385503"/>
            <a:ext cx="69532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83E37FA6-29D1-4DC8-B916-4699B6EC86A6}"/>
              </a:ext>
            </a:extLst>
          </p:cNvPr>
          <p:cNvSpPr txBox="1">
            <a:spLocks/>
          </p:cNvSpPr>
          <p:nvPr/>
        </p:nvSpPr>
        <p:spPr>
          <a:xfrm>
            <a:off x="1103312" y="3332151"/>
            <a:ext cx="3949043" cy="237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Secondary Memory:</a:t>
            </a:r>
          </a:p>
          <a:p>
            <a:pPr lvl="1"/>
            <a:r>
              <a:rPr lang="en-US" dirty="0"/>
              <a:t>This is permanent storage</a:t>
            </a:r>
          </a:p>
          <a:p>
            <a:pPr lvl="1"/>
            <a:r>
              <a:rPr lang="en-US" dirty="0"/>
              <a:t>It can be more in amount</a:t>
            </a:r>
          </a:p>
          <a:p>
            <a:pPr lvl="1"/>
            <a:r>
              <a:rPr lang="en-US" dirty="0"/>
              <a:t>It can be installed on mother board or can be connected using bus</a:t>
            </a:r>
          </a:p>
        </p:txBody>
      </p:sp>
      <p:pic>
        <p:nvPicPr>
          <p:cNvPr id="2" name="Picture 2" descr="Sony's new magnetic tape technology enables 185 TB cartridges">
            <a:extLst>
              <a:ext uri="{FF2B5EF4-FFF2-40B4-BE49-F238E27FC236}">
                <a16:creationId xmlns:a16="http://schemas.microsoft.com/office/drawing/2014/main" id="{32BE058F-9A9C-4DFC-9975-2DD0FADA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79490" y="5878397"/>
            <a:ext cx="926115" cy="6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07470312-96C4-4DDB-AC96-71491C50D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7732" y="5845095"/>
            <a:ext cx="602974" cy="602974"/>
          </a:xfrm>
          <a:prstGeom prst="rect">
            <a:avLst/>
          </a:prstGeom>
        </p:spPr>
      </p:pic>
      <p:pic>
        <p:nvPicPr>
          <p:cNvPr id="1028" name="Picture 4" descr="Amazon.com: 50 Double Density DS/DD MF2-DD Floppy Disks. 3.5 inch  Diskettes. Formatted @ 720K: Home Audio &amp; Theater">
            <a:extLst>
              <a:ext uri="{FF2B5EF4-FFF2-40B4-BE49-F238E27FC236}">
                <a16:creationId xmlns:a16="http://schemas.microsoft.com/office/drawing/2014/main" id="{60532E0B-C5C4-4389-A6DC-E26D6E752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887" y="5778109"/>
            <a:ext cx="736946" cy="73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E0908A8C-4653-4C39-B9F7-0CF01F3A6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0152" y="5731569"/>
            <a:ext cx="602974" cy="602974"/>
          </a:xfrm>
          <a:prstGeom prst="rect">
            <a:avLst/>
          </a:prstGeom>
        </p:spPr>
      </p:pic>
      <p:pic>
        <p:nvPicPr>
          <p:cNvPr id="1030" name="Picture 6" descr="What is compact disc (CD)? - Definition from WhatIs.com">
            <a:extLst>
              <a:ext uri="{FF2B5EF4-FFF2-40B4-BE49-F238E27FC236}">
                <a16:creationId xmlns:a16="http://schemas.microsoft.com/office/drawing/2014/main" id="{2E08B438-48ED-401C-A576-218BAA574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0" r="10155"/>
          <a:stretch/>
        </p:blipFill>
        <p:spPr bwMode="auto">
          <a:xfrm>
            <a:off x="9563087" y="5731569"/>
            <a:ext cx="818360" cy="74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8839D017-7214-4D3C-95E5-59E37E2B54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72572" y="5731569"/>
            <a:ext cx="602974" cy="602974"/>
          </a:xfrm>
          <a:prstGeom prst="rect">
            <a:avLst/>
          </a:prstGeom>
        </p:spPr>
      </p:pic>
      <p:pic>
        <p:nvPicPr>
          <p:cNvPr id="1032" name="Picture 8" descr="Hard Disk Drive PNG Transparent Images | PNG All">
            <a:extLst>
              <a:ext uri="{FF2B5EF4-FFF2-40B4-BE49-F238E27FC236}">
                <a16:creationId xmlns:a16="http://schemas.microsoft.com/office/drawing/2014/main" id="{7D7290A7-909D-472D-96B5-AE924743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673" y="5772622"/>
            <a:ext cx="793742" cy="7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7BA06BAC-D9CE-4711-BFA5-EC7820C5EB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7119" y="5731569"/>
            <a:ext cx="602974" cy="602974"/>
          </a:xfrm>
          <a:prstGeom prst="rect">
            <a:avLst/>
          </a:prstGeom>
        </p:spPr>
      </p:pic>
      <p:pic>
        <p:nvPicPr>
          <p:cNvPr id="1034" name="Picture 10" descr="Solid-state drive - Wikipedia">
            <a:extLst>
              <a:ext uri="{FF2B5EF4-FFF2-40B4-BE49-F238E27FC236}">
                <a16:creationId xmlns:a16="http://schemas.microsoft.com/office/drawing/2014/main" id="{28129226-7711-4C7B-A5F1-751FE3272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61" y="5878397"/>
            <a:ext cx="540800" cy="40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7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004F7-4EE6-42C7-815C-C2FED026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9B363-BB84-4C21-8F54-B8CAD65A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Caching and Memory Hierarchy. The total memory capacity of a computer… | by  Worawat Chu | Medium">
            <a:extLst>
              <a:ext uri="{FF2B5EF4-FFF2-40B4-BE49-F238E27FC236}">
                <a16:creationId xmlns:a16="http://schemas.microsoft.com/office/drawing/2014/main" id="{29FD12C5-7317-44E9-8EAE-66657E81B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73" y="517936"/>
            <a:ext cx="8960954" cy="582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14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C74179-9D09-4F02-8546-76B0AFE43CF5}"/>
              </a:ext>
            </a:extLst>
          </p:cNvPr>
          <p:cNvSpPr/>
          <p:nvPr/>
        </p:nvSpPr>
        <p:spPr>
          <a:xfrm>
            <a:off x="7566991" y="4041914"/>
            <a:ext cx="4438614" cy="2710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2E2ED-5AD5-4B23-8AE4-DDD76A62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541D-1EDA-448E-A731-81551DB0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84244"/>
            <a:ext cx="6546575" cy="4764156"/>
          </a:xfrm>
        </p:spPr>
        <p:txBody>
          <a:bodyPr/>
          <a:lstStyle/>
          <a:p>
            <a:r>
              <a:rPr lang="en-US" dirty="0"/>
              <a:t>Registers</a:t>
            </a:r>
          </a:p>
          <a:p>
            <a:pPr marL="742950" lvl="2" indent="-342900"/>
            <a:r>
              <a:rPr lang="en-US" sz="1800" dirty="0"/>
              <a:t>It is a quickly accessible location available to a computer's processor</a:t>
            </a:r>
          </a:p>
          <a:p>
            <a:pPr marL="742950" lvl="2" indent="-342900"/>
            <a:r>
              <a:rPr lang="en-US" sz="1800" dirty="0"/>
              <a:t>These usually consist of a small amount of fast storage</a:t>
            </a:r>
          </a:p>
          <a:p>
            <a:pPr marL="742950" lvl="2" indent="-342900"/>
            <a:r>
              <a:rPr lang="en-US" sz="1800" dirty="0"/>
              <a:t>Multiple functions: </a:t>
            </a:r>
          </a:p>
          <a:p>
            <a:pPr marL="1200150" lvl="3" indent="-342900"/>
            <a:r>
              <a:rPr lang="en-US" sz="1600" dirty="0"/>
              <a:t>Storing intermediate results</a:t>
            </a:r>
          </a:p>
          <a:p>
            <a:pPr marL="1200150" lvl="3" indent="-342900"/>
            <a:r>
              <a:rPr lang="en-US" sz="1600" dirty="0"/>
              <a:t>Storing next instruction and data</a:t>
            </a:r>
          </a:p>
          <a:p>
            <a:pPr marL="1200150" lvl="3" indent="-342900"/>
            <a:r>
              <a:rPr lang="en-US" sz="1600" dirty="0"/>
              <a:t>Address registers, data registers</a:t>
            </a:r>
          </a:p>
          <a:p>
            <a:pPr marL="742950" lvl="2" indent="-342900"/>
            <a:r>
              <a:rPr lang="en-US" sz="1800" dirty="0"/>
              <a:t>Size: usually it is measured in no. of bits</a:t>
            </a:r>
          </a:p>
          <a:p>
            <a:pPr marL="1200150" lvl="3" indent="-342900"/>
            <a:r>
              <a:rPr lang="en-US" sz="1600" dirty="0"/>
              <a:t>8-bit register, 16,32,64,128 bit registers</a:t>
            </a:r>
          </a:p>
          <a:p>
            <a:pPr marL="1200150" lvl="3" indent="-342900"/>
            <a:r>
              <a:rPr lang="en-US" sz="1600" dirty="0"/>
              <a:t>Usually greater the register size, faster the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BDD0-027B-4435-90D8-C5414EEC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DA61A-BA3A-40E4-B423-75BA3AED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108FE8-432C-47CA-9E65-42A7A1B0B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6" t="7413" r="5168" b="9693"/>
          <a:stretch/>
        </p:blipFill>
        <p:spPr bwMode="auto">
          <a:xfrm>
            <a:off x="7566991" y="1390122"/>
            <a:ext cx="4438615" cy="265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gisters - Tutorial And Example">
            <a:extLst>
              <a:ext uri="{FF2B5EF4-FFF2-40B4-BE49-F238E27FC236}">
                <a16:creationId xmlns:a16="http://schemas.microsoft.com/office/drawing/2014/main" id="{1C79BAF3-EFF8-42EF-B879-940D94C7A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/>
          <a:stretch/>
        </p:blipFill>
        <p:spPr bwMode="auto">
          <a:xfrm>
            <a:off x="7729264" y="4310341"/>
            <a:ext cx="4276341" cy="232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22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2DF7-8F6B-411D-8BDA-20388EBE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9C5C-78D1-4EB1-B52E-C2F000E3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6701237" cy="4949329"/>
          </a:xfrm>
        </p:spPr>
        <p:txBody>
          <a:bodyPr/>
          <a:lstStyle/>
          <a:p>
            <a:r>
              <a:rPr lang="en-US" dirty="0"/>
              <a:t>It is small memory greater than registers size used to access data rapidly from memory</a:t>
            </a:r>
          </a:p>
          <a:p>
            <a:r>
              <a:rPr lang="en-US" dirty="0"/>
              <a:t>It which stores copies of the data from frequently used main memory locations</a:t>
            </a:r>
          </a:p>
          <a:p>
            <a:r>
              <a:rPr lang="en-US" dirty="0"/>
              <a:t>Most CPUs have different independent caches</a:t>
            </a:r>
          </a:p>
          <a:p>
            <a:r>
              <a:rPr lang="en-US" dirty="0"/>
              <a:t>Cache is of two type: instruction cache, data cache</a:t>
            </a:r>
          </a:p>
          <a:p>
            <a:r>
              <a:rPr lang="en-US" dirty="0"/>
              <a:t>The data cache is usually organized as a hierarchy of more cache levels (L1, L2, L3, L4, etc.)</a:t>
            </a:r>
          </a:p>
          <a:p>
            <a:r>
              <a:rPr lang="en-US" dirty="0"/>
              <a:t>Cache at nearest to CPU i.e. L1 Cache is smallest in size amongst all caches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BCB08-95F4-48D7-8DF8-9AE5339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A871-7B41-4107-8C48-D5BBFA7E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 descr="Technology Stuff : Cache Memory">
            <a:extLst>
              <a:ext uri="{FF2B5EF4-FFF2-40B4-BE49-F238E27FC236}">
                <a16:creationId xmlns:a16="http://schemas.microsoft.com/office/drawing/2014/main" id="{884060BB-7FD9-4102-BC41-45C185F52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/>
          <a:stretch/>
        </p:blipFill>
        <p:spPr bwMode="auto">
          <a:xfrm>
            <a:off x="8711682" y="1612242"/>
            <a:ext cx="3281716" cy="31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cache memory, and the functions of cache memory? - Quora">
            <a:extLst>
              <a:ext uri="{FF2B5EF4-FFF2-40B4-BE49-F238E27FC236}">
                <a16:creationId xmlns:a16="http://schemas.microsoft.com/office/drawing/2014/main" id="{EC2F5D5D-35C4-418D-83AC-1D7DE8C7E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682" y="4768808"/>
            <a:ext cx="3281716" cy="179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E942DA-AE7C-4A64-AAEA-F1FE87BDB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776" y="5252262"/>
            <a:ext cx="348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7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F02F-3994-4153-B840-296635AF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Memory (RAM)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62C2-263F-4684-B371-6EF3CC0F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78582"/>
            <a:ext cx="7066653" cy="4195481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Temporary storage of data (volatile)</a:t>
            </a:r>
          </a:p>
          <a:p>
            <a:r>
              <a:rPr lang="en-US" sz="2100" dirty="0"/>
              <a:t>When power is turned off, everything in RAM is turned off</a:t>
            </a:r>
          </a:p>
          <a:p>
            <a:r>
              <a:rPr lang="en-US" sz="2100" dirty="0"/>
              <a:t>RAM stores both code and data (temporarily)</a:t>
            </a:r>
          </a:p>
          <a:p>
            <a:pPr lvl="1"/>
            <a:r>
              <a:rPr lang="en-US" sz="1900" dirty="0"/>
              <a:t>When you open a picture in computer, it is loaded into RAM</a:t>
            </a:r>
          </a:p>
          <a:p>
            <a:pPr lvl="1"/>
            <a:r>
              <a:rPr lang="en-US" sz="1900" dirty="0"/>
              <a:t>Computations are done in processor by taking data and information from RAM and storing results back in RAM </a:t>
            </a:r>
          </a:p>
          <a:p>
            <a:pPr lvl="1"/>
            <a:r>
              <a:rPr lang="en-US" sz="1900" dirty="0"/>
              <a:t>Each group of 8-flip flops is known as byte</a:t>
            </a:r>
          </a:p>
          <a:p>
            <a:pPr lvl="1"/>
            <a:r>
              <a:rPr lang="en-US" sz="1900" dirty="0"/>
              <a:t>Each byte is numbered </a:t>
            </a:r>
          </a:p>
          <a:p>
            <a:pPr lvl="2"/>
            <a:r>
              <a:rPr lang="en-US" sz="1700" dirty="0"/>
              <a:t>The number of byte is called the address of byte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E2BF9-8558-4686-B3A1-7AC9D68B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CF8D3-5870-4035-B4AC-397459C9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8194" name="Picture 2" descr="Crucial 4 GB (1 x 4 GB) CT51264BD160BJ.8FED RAM Memory Module:  Amazon.co.uk: Computers &amp; Accessories">
            <a:extLst>
              <a:ext uri="{FF2B5EF4-FFF2-40B4-BE49-F238E27FC236}">
                <a16:creationId xmlns:a16="http://schemas.microsoft.com/office/drawing/2014/main" id="{8A9AC4AC-99AD-4121-9FD5-33207D638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200" y="1853248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ow to Quickly Determine Memory Slots Available On the Motherboard on  Windows 10">
            <a:extLst>
              <a:ext uri="{FF2B5EF4-FFF2-40B4-BE49-F238E27FC236}">
                <a16:creationId xmlns:a16="http://schemas.microsoft.com/office/drawing/2014/main" id="{68A8B0B8-1D7B-47A5-8B15-E1AB0EC05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201" y="3924794"/>
            <a:ext cx="2428875" cy="16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Javanotes 8.1, Section 1.1 -- The Fetch and Execute Cycle: Machine Language">
            <a:extLst>
              <a:ext uri="{FF2B5EF4-FFF2-40B4-BE49-F238E27FC236}">
                <a16:creationId xmlns:a16="http://schemas.microsoft.com/office/drawing/2014/main" id="{D07AB53D-60C7-41A8-897A-4951B1F04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5" r="1711"/>
          <a:stretch/>
        </p:blipFill>
        <p:spPr bwMode="auto">
          <a:xfrm>
            <a:off x="7712764" y="1853248"/>
            <a:ext cx="1762540" cy="371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4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EA69-D7E5-40AA-BC95-9316E66E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589D2-109D-4D3C-8A0D-AD247517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84EC3-CF0E-43BA-BFF1-3F71A064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22E9B-98DE-49E4-B3DB-B74AFAF97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503" y="6252955"/>
            <a:ext cx="4797968" cy="499915"/>
          </a:xfrm>
          <a:prstGeom prst="rect">
            <a:avLst/>
          </a:prstGeom>
        </p:spPr>
      </p:pic>
      <p:pic>
        <p:nvPicPr>
          <p:cNvPr id="9" name="Online Media 8" title="RAM - Random Access Memory - How does a RAM of PC store data?- Video IT">
            <a:hlinkClick r:id="" action="ppaction://media"/>
            <a:extLst>
              <a:ext uri="{FF2B5EF4-FFF2-40B4-BE49-F238E27FC236}">
                <a16:creationId xmlns:a16="http://schemas.microsoft.com/office/drawing/2014/main" id="{85F09A07-B208-41D6-9508-66B2D95E835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55374" y="1329095"/>
            <a:ext cx="10296939" cy="49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5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2CD4-8DFD-4C63-B066-A1C34116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Storage</a:t>
            </a:r>
            <a:br>
              <a:rPr lang="en-US" dirty="0"/>
            </a:br>
            <a:r>
              <a:rPr lang="en-US" sz="2800" dirty="0">
                <a:solidFill>
                  <a:srgbClr val="FFFF00"/>
                </a:solidFill>
              </a:rPr>
              <a:t>Hard Disk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F0C3-9476-4AD0-A32C-D18B407C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545" y="1636608"/>
            <a:ext cx="10535344" cy="4195481"/>
          </a:xfrm>
        </p:spPr>
        <p:txBody>
          <a:bodyPr/>
          <a:lstStyle/>
          <a:p>
            <a:r>
              <a:rPr lang="en-US" dirty="0"/>
              <a:t>"Persistent" means preserved even when not powered on</a:t>
            </a:r>
          </a:p>
          <a:p>
            <a:r>
              <a:rPr lang="en-US" dirty="0"/>
              <a:t>Hard Drives: these have been the main, persistent storage tech for a long time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90B0A-EA7B-465F-9EA7-42B69349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5B8CB-6803-45E2-A2EA-607C7A4E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A18F3-73D3-4E7C-994F-58C7D43227E6}"/>
              </a:ext>
            </a:extLst>
          </p:cNvPr>
          <p:cNvSpPr txBox="1"/>
          <p:nvPr/>
        </p:nvSpPr>
        <p:spPr>
          <a:xfrm>
            <a:off x="4982818" y="64052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Thanks to YouTube video provider</a:t>
            </a:r>
          </a:p>
        </p:txBody>
      </p:sp>
      <p:pic>
        <p:nvPicPr>
          <p:cNvPr id="6" name="Online Media 5" title="How do hard drives work? - Kanawat Senanan">
            <a:hlinkClick r:id="" action="ppaction://media"/>
            <a:extLst>
              <a:ext uri="{FF2B5EF4-FFF2-40B4-BE49-F238E27FC236}">
                <a16:creationId xmlns:a16="http://schemas.microsoft.com/office/drawing/2014/main" id="{B37A6F3E-5A9E-4F49-BCCD-91E2D664244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52940" y="2426440"/>
            <a:ext cx="9925878" cy="40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1897</TotalTime>
  <Words>580</Words>
  <Application>Microsoft Office PowerPoint</Application>
  <PresentationFormat>Widescreen</PresentationFormat>
  <Paragraphs>101</Paragraphs>
  <Slides>13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 Condensed</vt:lpstr>
      <vt:lpstr>Calibri</vt:lpstr>
      <vt:lpstr>Century Gothic</vt:lpstr>
      <vt:lpstr>Wingdings 3</vt:lpstr>
      <vt:lpstr>Ion</vt:lpstr>
      <vt:lpstr>PowerPoint Presentation</vt:lpstr>
      <vt:lpstr>PowerPoint Presentation</vt:lpstr>
      <vt:lpstr>Memory Hierarchy</vt:lpstr>
      <vt:lpstr>PowerPoint Presentation</vt:lpstr>
      <vt:lpstr>Memory in CPU</vt:lpstr>
      <vt:lpstr>Cache Memory</vt:lpstr>
      <vt:lpstr>Random Access Memory (RAM)</vt:lpstr>
      <vt:lpstr>Working of RAM</vt:lpstr>
      <vt:lpstr>Persistent Storage Hard Disk</vt:lpstr>
      <vt:lpstr>Persistent Storage Flash Drive</vt:lpstr>
      <vt:lpstr>Persistent Storage Solid State Disk</vt:lpstr>
      <vt:lpstr>Persistent Storage Solid State Drives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sajid iqbal</dc:creator>
  <cp:lastModifiedBy>sajid iqbal</cp:lastModifiedBy>
  <cp:revision>157</cp:revision>
  <dcterms:created xsi:type="dcterms:W3CDTF">2020-09-22T05:36:11Z</dcterms:created>
  <dcterms:modified xsi:type="dcterms:W3CDTF">2020-10-13T08:35:35Z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