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7" r:id="rId4"/>
  </p:sldMasterIdLst>
  <p:notesMasterIdLst>
    <p:notesMasterId r:id="rId29"/>
  </p:notesMasterIdLst>
  <p:sldIdLst>
    <p:sldId id="286" r:id="rId5"/>
    <p:sldId id="340" r:id="rId6"/>
    <p:sldId id="341" r:id="rId7"/>
    <p:sldId id="342" r:id="rId8"/>
    <p:sldId id="343" r:id="rId9"/>
    <p:sldId id="344" r:id="rId10"/>
    <p:sldId id="346" r:id="rId11"/>
    <p:sldId id="347" r:id="rId12"/>
    <p:sldId id="348" r:id="rId13"/>
    <p:sldId id="349" r:id="rId14"/>
    <p:sldId id="350" r:id="rId15"/>
    <p:sldId id="345" r:id="rId16"/>
    <p:sldId id="351" r:id="rId17"/>
    <p:sldId id="352" r:id="rId18"/>
    <p:sldId id="353" r:id="rId19"/>
    <p:sldId id="373" r:id="rId20"/>
    <p:sldId id="374" r:id="rId21"/>
    <p:sldId id="354" r:id="rId22"/>
    <p:sldId id="355" r:id="rId23"/>
    <p:sldId id="356" r:id="rId24"/>
    <p:sldId id="357" r:id="rId25"/>
    <p:sldId id="358" r:id="rId26"/>
    <p:sldId id="359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922"/>
    <a:srgbClr val="344529"/>
    <a:srgbClr val="FCF7F1"/>
    <a:srgbClr val="F8D22F"/>
    <a:srgbClr val="2E3722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91DC1-F1B8-4404-98D8-3B63B1063FA1}" type="doc">
      <dgm:prSet loTypeId="urn:microsoft.com/office/officeart/2005/8/layout/hierarchy3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102E20B2-B700-474B-B057-37AC783A93E6}">
      <dgm:prSet phldrT="[Text]"/>
      <dgm:spPr/>
      <dgm:t>
        <a:bodyPr/>
        <a:lstStyle/>
        <a:p>
          <a:r>
            <a:rPr lang="en-US" dirty="0"/>
            <a:t>Lecture Contents</a:t>
          </a:r>
        </a:p>
      </dgm:t>
    </dgm:pt>
    <dgm:pt modelId="{CB7E3C60-D79C-49EC-90C3-0428308EF2E8}" type="parTrans" cxnId="{F53956DF-9614-4979-9EF5-7F46AEBB1914}">
      <dgm:prSet/>
      <dgm:spPr/>
      <dgm:t>
        <a:bodyPr/>
        <a:lstStyle/>
        <a:p>
          <a:endParaRPr lang="en-US"/>
        </a:p>
      </dgm:t>
    </dgm:pt>
    <dgm:pt modelId="{6002F232-A9F5-46DC-ADD9-E3F971432C89}" type="sibTrans" cxnId="{F53956DF-9614-4979-9EF5-7F46AEBB1914}">
      <dgm:prSet/>
      <dgm:spPr/>
      <dgm:t>
        <a:bodyPr/>
        <a:lstStyle/>
        <a:p>
          <a:endParaRPr lang="en-US"/>
        </a:p>
      </dgm:t>
    </dgm:pt>
    <dgm:pt modelId="{BEFCC81D-9286-4F20-9D70-B6D231B238AD}">
      <dgm:prSet phldrT="[Text]"/>
      <dgm:spPr/>
      <dgm:t>
        <a:bodyPr/>
        <a:lstStyle/>
        <a:p>
          <a:r>
            <a:rPr lang="en-US" dirty="0"/>
            <a:t>What are output devices</a:t>
          </a:r>
        </a:p>
      </dgm:t>
    </dgm:pt>
    <dgm:pt modelId="{DA11FFBD-1103-46D0-9A93-1E55B19D6FA7}" type="parTrans" cxnId="{546F2930-FCE3-485F-9980-5480C9DF8D13}">
      <dgm:prSet/>
      <dgm:spPr/>
      <dgm:t>
        <a:bodyPr/>
        <a:lstStyle/>
        <a:p>
          <a:endParaRPr lang="en-US"/>
        </a:p>
      </dgm:t>
    </dgm:pt>
    <dgm:pt modelId="{A720EB3B-18BA-4E4D-BB95-723856D1BD0A}" type="sibTrans" cxnId="{546F2930-FCE3-485F-9980-5480C9DF8D13}">
      <dgm:prSet/>
      <dgm:spPr/>
      <dgm:t>
        <a:bodyPr/>
        <a:lstStyle/>
        <a:p>
          <a:endParaRPr lang="en-US"/>
        </a:p>
      </dgm:t>
    </dgm:pt>
    <dgm:pt modelId="{AB14F22F-5542-4593-8409-E4F09FC253B6}">
      <dgm:prSet phldrT="[Text]"/>
      <dgm:spPr/>
      <dgm:t>
        <a:bodyPr/>
        <a:lstStyle/>
        <a:p>
          <a:r>
            <a:rPr lang="en-US" dirty="0"/>
            <a:t>Text output devices</a:t>
          </a:r>
        </a:p>
      </dgm:t>
    </dgm:pt>
    <dgm:pt modelId="{32305261-7ECE-488A-A613-850F41710943}" type="parTrans" cxnId="{A86F9EED-8FD8-4265-B1C1-10D22323894E}">
      <dgm:prSet/>
      <dgm:spPr/>
      <dgm:t>
        <a:bodyPr/>
        <a:lstStyle/>
        <a:p>
          <a:endParaRPr lang="en-US"/>
        </a:p>
      </dgm:t>
    </dgm:pt>
    <dgm:pt modelId="{723D1E51-D107-408B-89C2-CB1ED20C3A93}" type="sibTrans" cxnId="{A86F9EED-8FD8-4265-B1C1-10D22323894E}">
      <dgm:prSet/>
      <dgm:spPr/>
      <dgm:t>
        <a:bodyPr/>
        <a:lstStyle/>
        <a:p>
          <a:endParaRPr lang="en-US"/>
        </a:p>
      </dgm:t>
    </dgm:pt>
    <dgm:pt modelId="{5822E207-8F1A-4F83-B7FC-242FD64AAF9A}">
      <dgm:prSet phldrT="[Text]"/>
      <dgm:spPr/>
      <dgm:t>
        <a:bodyPr/>
        <a:lstStyle/>
        <a:p>
          <a:r>
            <a:rPr lang="en-US" dirty="0"/>
            <a:t>Voice output devices</a:t>
          </a:r>
        </a:p>
      </dgm:t>
    </dgm:pt>
    <dgm:pt modelId="{9115B7AA-6261-4DB0-828B-230E445D977F}" type="parTrans" cxnId="{D9640BDA-CE79-4EF4-AB15-D90F9DF9B587}">
      <dgm:prSet/>
      <dgm:spPr/>
      <dgm:t>
        <a:bodyPr/>
        <a:lstStyle/>
        <a:p>
          <a:endParaRPr lang="en-US"/>
        </a:p>
      </dgm:t>
    </dgm:pt>
    <dgm:pt modelId="{E12A5290-0C11-4827-A2F3-5DE83FE84242}" type="sibTrans" cxnId="{D9640BDA-CE79-4EF4-AB15-D90F9DF9B587}">
      <dgm:prSet/>
      <dgm:spPr/>
      <dgm:t>
        <a:bodyPr/>
        <a:lstStyle/>
        <a:p>
          <a:endParaRPr lang="en-US"/>
        </a:p>
      </dgm:t>
    </dgm:pt>
    <dgm:pt modelId="{E513D88E-FF48-49F9-9EBD-90062B4963C3}">
      <dgm:prSet phldrT="[Text]"/>
      <dgm:spPr/>
      <dgm:t>
        <a:bodyPr/>
        <a:lstStyle/>
        <a:p>
          <a:r>
            <a:rPr lang="en-US" dirty="0"/>
            <a:t>Virtual Reality Output</a:t>
          </a:r>
        </a:p>
      </dgm:t>
    </dgm:pt>
    <dgm:pt modelId="{8A5E590D-8A57-469E-AD5A-A956625A0C6A}" type="parTrans" cxnId="{45ABF1E7-311B-4281-AAA6-F79F1D8F3959}">
      <dgm:prSet/>
      <dgm:spPr/>
      <dgm:t>
        <a:bodyPr/>
        <a:lstStyle/>
        <a:p>
          <a:endParaRPr lang="en-US"/>
        </a:p>
      </dgm:t>
    </dgm:pt>
    <dgm:pt modelId="{4D935B54-8671-477F-97B4-EA93EAD1A01E}" type="sibTrans" cxnId="{45ABF1E7-311B-4281-AAA6-F79F1D8F3959}">
      <dgm:prSet/>
      <dgm:spPr/>
      <dgm:t>
        <a:bodyPr/>
        <a:lstStyle/>
        <a:p>
          <a:endParaRPr lang="en-US"/>
        </a:p>
      </dgm:t>
    </dgm:pt>
    <dgm:pt modelId="{4DC19319-891B-4920-90DB-F4E1FA011045}">
      <dgm:prSet phldrT="[Text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/>
            <a:t>Image and Video Output Devices</a:t>
          </a:r>
        </a:p>
      </dgm:t>
    </dgm:pt>
    <dgm:pt modelId="{7AA82B08-663B-42F5-970D-7D30AB473610}" type="parTrans" cxnId="{55DD8DAA-4290-4E41-8E00-C25B5A966738}">
      <dgm:prSet/>
      <dgm:spPr/>
      <dgm:t>
        <a:bodyPr/>
        <a:lstStyle/>
        <a:p>
          <a:endParaRPr lang="en-US"/>
        </a:p>
      </dgm:t>
    </dgm:pt>
    <dgm:pt modelId="{78D3AAA8-0DE4-4896-B42F-F853596AA291}" type="sibTrans" cxnId="{55DD8DAA-4290-4E41-8E00-C25B5A966738}">
      <dgm:prSet/>
      <dgm:spPr/>
      <dgm:t>
        <a:bodyPr/>
        <a:lstStyle/>
        <a:p>
          <a:endParaRPr lang="en-US"/>
        </a:p>
      </dgm:t>
    </dgm:pt>
    <dgm:pt modelId="{13CA2C26-4615-41FA-840B-430A9F21C746}" type="pres">
      <dgm:prSet presAssocID="{01B91DC1-F1B8-4404-98D8-3B63B1063FA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885A64-AEEA-4F6E-BC14-B5C8FAB13699}" type="pres">
      <dgm:prSet presAssocID="{102E20B2-B700-474B-B057-37AC783A93E6}" presName="root" presStyleCnt="0"/>
      <dgm:spPr/>
    </dgm:pt>
    <dgm:pt modelId="{30F3C83E-5307-4902-B33E-AD51FBC5A840}" type="pres">
      <dgm:prSet presAssocID="{102E20B2-B700-474B-B057-37AC783A93E6}" presName="rootComposite" presStyleCnt="0"/>
      <dgm:spPr/>
    </dgm:pt>
    <dgm:pt modelId="{9CD12439-8BD3-4BFC-AEC4-E4D30F1AD147}" type="pres">
      <dgm:prSet presAssocID="{102E20B2-B700-474B-B057-37AC783A93E6}" presName="rootText" presStyleLbl="node1" presStyleIdx="0" presStyleCnt="1" custScaleX="592149"/>
      <dgm:spPr/>
    </dgm:pt>
    <dgm:pt modelId="{287FFED3-1C41-4F56-9FD5-4AAA20E0B39B}" type="pres">
      <dgm:prSet presAssocID="{102E20B2-B700-474B-B057-37AC783A93E6}" presName="rootConnector" presStyleLbl="node1" presStyleIdx="0" presStyleCnt="1"/>
      <dgm:spPr/>
    </dgm:pt>
    <dgm:pt modelId="{F5D34C5F-5BB7-4F0C-A567-B00D8B72D8CE}" type="pres">
      <dgm:prSet presAssocID="{102E20B2-B700-474B-B057-37AC783A93E6}" presName="childShape" presStyleCnt="0"/>
      <dgm:spPr/>
    </dgm:pt>
    <dgm:pt modelId="{37F59FF6-2F40-434B-A052-5A32D1711A43}" type="pres">
      <dgm:prSet presAssocID="{DA11FFBD-1103-46D0-9A93-1E55B19D6FA7}" presName="Name13" presStyleLbl="parChTrans1D2" presStyleIdx="0" presStyleCnt="5"/>
      <dgm:spPr/>
    </dgm:pt>
    <dgm:pt modelId="{9B3EF0D8-F3A7-483D-9556-BD6871E9790C}" type="pres">
      <dgm:prSet presAssocID="{BEFCC81D-9286-4F20-9D70-B6D231B238AD}" presName="childText" presStyleLbl="bgAcc1" presStyleIdx="0" presStyleCnt="5" custScaleX="475802">
        <dgm:presLayoutVars>
          <dgm:bulletEnabled val="1"/>
        </dgm:presLayoutVars>
      </dgm:prSet>
      <dgm:spPr/>
    </dgm:pt>
    <dgm:pt modelId="{EDDF167B-5076-475D-88B6-2FB33175C7C7}" type="pres">
      <dgm:prSet presAssocID="{32305261-7ECE-488A-A613-850F41710943}" presName="Name13" presStyleLbl="parChTrans1D2" presStyleIdx="1" presStyleCnt="5"/>
      <dgm:spPr/>
    </dgm:pt>
    <dgm:pt modelId="{DAA86B12-77B9-4032-A31E-3BDDC7DECEAF}" type="pres">
      <dgm:prSet presAssocID="{AB14F22F-5542-4593-8409-E4F09FC253B6}" presName="childText" presStyleLbl="bgAcc1" presStyleIdx="1" presStyleCnt="5" custScaleX="476367">
        <dgm:presLayoutVars>
          <dgm:bulletEnabled val="1"/>
        </dgm:presLayoutVars>
      </dgm:prSet>
      <dgm:spPr/>
    </dgm:pt>
    <dgm:pt modelId="{62A5B98B-34F9-4CFB-BFFF-A0E7E6963D17}" type="pres">
      <dgm:prSet presAssocID="{7AA82B08-663B-42F5-970D-7D30AB473610}" presName="Name13" presStyleLbl="parChTrans1D2" presStyleIdx="2" presStyleCnt="5"/>
      <dgm:spPr/>
    </dgm:pt>
    <dgm:pt modelId="{BEF47DB0-E109-45B7-A62A-CEDCCB1B4483}" type="pres">
      <dgm:prSet presAssocID="{4DC19319-891B-4920-90DB-F4E1FA011045}" presName="childText" presStyleLbl="bgAcc1" presStyleIdx="2" presStyleCnt="5" custScaleX="472791">
        <dgm:presLayoutVars>
          <dgm:bulletEnabled val="1"/>
        </dgm:presLayoutVars>
      </dgm:prSet>
      <dgm:spPr/>
    </dgm:pt>
    <dgm:pt modelId="{566CD34C-5D95-4A0B-A62F-A6E3563CBB10}" type="pres">
      <dgm:prSet presAssocID="{9115B7AA-6261-4DB0-828B-230E445D977F}" presName="Name13" presStyleLbl="parChTrans1D2" presStyleIdx="3" presStyleCnt="5"/>
      <dgm:spPr/>
    </dgm:pt>
    <dgm:pt modelId="{7704CEB8-47A5-4C2D-83BD-DCBD6D9CC6C1}" type="pres">
      <dgm:prSet presAssocID="{5822E207-8F1A-4F83-B7FC-242FD64AAF9A}" presName="childText" presStyleLbl="bgAcc1" presStyleIdx="3" presStyleCnt="5" custScaleX="475210">
        <dgm:presLayoutVars>
          <dgm:bulletEnabled val="1"/>
        </dgm:presLayoutVars>
      </dgm:prSet>
      <dgm:spPr/>
    </dgm:pt>
    <dgm:pt modelId="{FA444548-78A7-4FC0-8159-FF95B7C09D19}" type="pres">
      <dgm:prSet presAssocID="{8A5E590D-8A57-469E-AD5A-A956625A0C6A}" presName="Name13" presStyleLbl="parChTrans1D2" presStyleIdx="4" presStyleCnt="5"/>
      <dgm:spPr/>
    </dgm:pt>
    <dgm:pt modelId="{5C0A5C45-A2AF-4D19-882E-AFAA77091902}" type="pres">
      <dgm:prSet presAssocID="{E513D88E-FF48-49F9-9EBD-90062B4963C3}" presName="childText" presStyleLbl="bgAcc1" presStyleIdx="4" presStyleCnt="5" custScaleX="476681">
        <dgm:presLayoutVars>
          <dgm:bulletEnabled val="1"/>
        </dgm:presLayoutVars>
      </dgm:prSet>
      <dgm:spPr/>
    </dgm:pt>
  </dgm:ptLst>
  <dgm:cxnLst>
    <dgm:cxn modelId="{D680AA01-4435-402B-AB0E-63516BF966D8}" type="presOf" srcId="{DA11FFBD-1103-46D0-9A93-1E55B19D6FA7}" destId="{37F59FF6-2F40-434B-A052-5A32D1711A43}" srcOrd="0" destOrd="0" presId="urn:microsoft.com/office/officeart/2005/8/layout/hierarchy3"/>
    <dgm:cxn modelId="{3365BD03-741C-4CC6-9DA0-7B2E43B3D0AB}" type="presOf" srcId="{E513D88E-FF48-49F9-9EBD-90062B4963C3}" destId="{5C0A5C45-A2AF-4D19-882E-AFAA77091902}" srcOrd="0" destOrd="0" presId="urn:microsoft.com/office/officeart/2005/8/layout/hierarchy3"/>
    <dgm:cxn modelId="{1D61CC07-E50A-4369-8CA7-D8AF76A0013D}" type="presOf" srcId="{4DC19319-891B-4920-90DB-F4E1FA011045}" destId="{BEF47DB0-E109-45B7-A62A-CEDCCB1B4483}" srcOrd="0" destOrd="0" presId="urn:microsoft.com/office/officeart/2005/8/layout/hierarchy3"/>
    <dgm:cxn modelId="{59743A19-3F74-45B5-B0FA-F668CED0388C}" type="presOf" srcId="{5822E207-8F1A-4F83-B7FC-242FD64AAF9A}" destId="{7704CEB8-47A5-4C2D-83BD-DCBD6D9CC6C1}" srcOrd="0" destOrd="0" presId="urn:microsoft.com/office/officeart/2005/8/layout/hierarchy3"/>
    <dgm:cxn modelId="{B590DE19-3A81-482A-9832-7813AB4272EA}" type="presOf" srcId="{7AA82B08-663B-42F5-970D-7D30AB473610}" destId="{62A5B98B-34F9-4CFB-BFFF-A0E7E6963D17}" srcOrd="0" destOrd="0" presId="urn:microsoft.com/office/officeart/2005/8/layout/hierarchy3"/>
    <dgm:cxn modelId="{546F2930-FCE3-485F-9980-5480C9DF8D13}" srcId="{102E20B2-B700-474B-B057-37AC783A93E6}" destId="{BEFCC81D-9286-4F20-9D70-B6D231B238AD}" srcOrd="0" destOrd="0" parTransId="{DA11FFBD-1103-46D0-9A93-1E55B19D6FA7}" sibTransId="{A720EB3B-18BA-4E4D-BB95-723856D1BD0A}"/>
    <dgm:cxn modelId="{63A3106A-871F-4767-A7BA-AAE02FF559F1}" type="presOf" srcId="{AB14F22F-5542-4593-8409-E4F09FC253B6}" destId="{DAA86B12-77B9-4032-A31E-3BDDC7DECEAF}" srcOrd="0" destOrd="0" presId="urn:microsoft.com/office/officeart/2005/8/layout/hierarchy3"/>
    <dgm:cxn modelId="{C5AF1356-3D45-4073-9A82-455C2B452A6A}" type="presOf" srcId="{102E20B2-B700-474B-B057-37AC783A93E6}" destId="{287FFED3-1C41-4F56-9FD5-4AAA20E0B39B}" srcOrd="1" destOrd="0" presId="urn:microsoft.com/office/officeart/2005/8/layout/hierarchy3"/>
    <dgm:cxn modelId="{59F6577F-D9AA-40DB-875D-1503F37C689C}" type="presOf" srcId="{9115B7AA-6261-4DB0-828B-230E445D977F}" destId="{566CD34C-5D95-4A0B-A62F-A6E3563CBB10}" srcOrd="0" destOrd="0" presId="urn:microsoft.com/office/officeart/2005/8/layout/hierarchy3"/>
    <dgm:cxn modelId="{9EDBF598-EF10-431A-92E3-17CA6002A208}" type="presOf" srcId="{01B91DC1-F1B8-4404-98D8-3B63B1063FA1}" destId="{13CA2C26-4615-41FA-840B-430A9F21C746}" srcOrd="0" destOrd="0" presId="urn:microsoft.com/office/officeart/2005/8/layout/hierarchy3"/>
    <dgm:cxn modelId="{93F3919C-6FF8-44DF-B721-1C583BFDD5E3}" type="presOf" srcId="{32305261-7ECE-488A-A613-850F41710943}" destId="{EDDF167B-5076-475D-88B6-2FB33175C7C7}" srcOrd="0" destOrd="0" presId="urn:microsoft.com/office/officeart/2005/8/layout/hierarchy3"/>
    <dgm:cxn modelId="{55DD8DAA-4290-4E41-8E00-C25B5A966738}" srcId="{102E20B2-B700-474B-B057-37AC783A93E6}" destId="{4DC19319-891B-4920-90DB-F4E1FA011045}" srcOrd="2" destOrd="0" parTransId="{7AA82B08-663B-42F5-970D-7D30AB473610}" sibTransId="{78D3AAA8-0DE4-4896-B42F-F853596AA291}"/>
    <dgm:cxn modelId="{C02863C0-1E15-4F86-BF8C-A6AF644F51EE}" type="presOf" srcId="{102E20B2-B700-474B-B057-37AC783A93E6}" destId="{9CD12439-8BD3-4BFC-AEC4-E4D30F1AD147}" srcOrd="0" destOrd="0" presId="urn:microsoft.com/office/officeart/2005/8/layout/hierarchy3"/>
    <dgm:cxn modelId="{D9640BDA-CE79-4EF4-AB15-D90F9DF9B587}" srcId="{102E20B2-B700-474B-B057-37AC783A93E6}" destId="{5822E207-8F1A-4F83-B7FC-242FD64AAF9A}" srcOrd="3" destOrd="0" parTransId="{9115B7AA-6261-4DB0-828B-230E445D977F}" sibTransId="{E12A5290-0C11-4827-A2F3-5DE83FE84242}"/>
    <dgm:cxn modelId="{F53956DF-9614-4979-9EF5-7F46AEBB1914}" srcId="{01B91DC1-F1B8-4404-98D8-3B63B1063FA1}" destId="{102E20B2-B700-474B-B057-37AC783A93E6}" srcOrd="0" destOrd="0" parTransId="{CB7E3C60-D79C-49EC-90C3-0428308EF2E8}" sibTransId="{6002F232-A9F5-46DC-ADD9-E3F971432C89}"/>
    <dgm:cxn modelId="{45ABF1E7-311B-4281-AAA6-F79F1D8F3959}" srcId="{102E20B2-B700-474B-B057-37AC783A93E6}" destId="{E513D88E-FF48-49F9-9EBD-90062B4963C3}" srcOrd="4" destOrd="0" parTransId="{8A5E590D-8A57-469E-AD5A-A956625A0C6A}" sibTransId="{4D935B54-8671-477F-97B4-EA93EAD1A01E}"/>
    <dgm:cxn modelId="{A86F9EED-8FD8-4265-B1C1-10D22323894E}" srcId="{102E20B2-B700-474B-B057-37AC783A93E6}" destId="{AB14F22F-5542-4593-8409-E4F09FC253B6}" srcOrd="1" destOrd="0" parTransId="{32305261-7ECE-488A-A613-850F41710943}" sibTransId="{723D1E51-D107-408B-89C2-CB1ED20C3A93}"/>
    <dgm:cxn modelId="{CCC9F7F7-517D-40E3-9116-6DD181C596DF}" type="presOf" srcId="{BEFCC81D-9286-4F20-9D70-B6D231B238AD}" destId="{9B3EF0D8-F3A7-483D-9556-BD6871E9790C}" srcOrd="0" destOrd="0" presId="urn:microsoft.com/office/officeart/2005/8/layout/hierarchy3"/>
    <dgm:cxn modelId="{06A1FCFB-D92E-4591-9B8E-2D9F4EA4A133}" type="presOf" srcId="{8A5E590D-8A57-469E-AD5A-A956625A0C6A}" destId="{FA444548-78A7-4FC0-8159-FF95B7C09D19}" srcOrd="0" destOrd="0" presId="urn:microsoft.com/office/officeart/2005/8/layout/hierarchy3"/>
    <dgm:cxn modelId="{CE04CC6A-9F50-4F50-A3DD-D2BD2CD35A33}" type="presParOf" srcId="{13CA2C26-4615-41FA-840B-430A9F21C746}" destId="{45885A64-AEEA-4F6E-BC14-B5C8FAB13699}" srcOrd="0" destOrd="0" presId="urn:microsoft.com/office/officeart/2005/8/layout/hierarchy3"/>
    <dgm:cxn modelId="{041F638B-3BF0-4906-9442-0300887F2C51}" type="presParOf" srcId="{45885A64-AEEA-4F6E-BC14-B5C8FAB13699}" destId="{30F3C83E-5307-4902-B33E-AD51FBC5A840}" srcOrd="0" destOrd="0" presId="urn:microsoft.com/office/officeart/2005/8/layout/hierarchy3"/>
    <dgm:cxn modelId="{408C4C7C-02C8-44C1-A00A-CE443122020E}" type="presParOf" srcId="{30F3C83E-5307-4902-B33E-AD51FBC5A840}" destId="{9CD12439-8BD3-4BFC-AEC4-E4D30F1AD147}" srcOrd="0" destOrd="0" presId="urn:microsoft.com/office/officeart/2005/8/layout/hierarchy3"/>
    <dgm:cxn modelId="{C44EFDA4-B18F-4957-9824-70624B3CAF4A}" type="presParOf" srcId="{30F3C83E-5307-4902-B33E-AD51FBC5A840}" destId="{287FFED3-1C41-4F56-9FD5-4AAA20E0B39B}" srcOrd="1" destOrd="0" presId="urn:microsoft.com/office/officeart/2005/8/layout/hierarchy3"/>
    <dgm:cxn modelId="{2F11F4B6-0713-41AC-B698-A206353CCEC1}" type="presParOf" srcId="{45885A64-AEEA-4F6E-BC14-B5C8FAB13699}" destId="{F5D34C5F-5BB7-4F0C-A567-B00D8B72D8CE}" srcOrd="1" destOrd="0" presId="urn:microsoft.com/office/officeart/2005/8/layout/hierarchy3"/>
    <dgm:cxn modelId="{6B28A65F-7168-438B-927C-867D7B85845F}" type="presParOf" srcId="{F5D34C5F-5BB7-4F0C-A567-B00D8B72D8CE}" destId="{37F59FF6-2F40-434B-A052-5A32D1711A43}" srcOrd="0" destOrd="0" presId="urn:microsoft.com/office/officeart/2005/8/layout/hierarchy3"/>
    <dgm:cxn modelId="{90AD3D0B-2F71-4133-8466-CC8545C5AA9C}" type="presParOf" srcId="{F5D34C5F-5BB7-4F0C-A567-B00D8B72D8CE}" destId="{9B3EF0D8-F3A7-483D-9556-BD6871E9790C}" srcOrd="1" destOrd="0" presId="urn:microsoft.com/office/officeart/2005/8/layout/hierarchy3"/>
    <dgm:cxn modelId="{2BC97FED-ED14-418A-A811-B30B143B3981}" type="presParOf" srcId="{F5D34C5F-5BB7-4F0C-A567-B00D8B72D8CE}" destId="{EDDF167B-5076-475D-88B6-2FB33175C7C7}" srcOrd="2" destOrd="0" presId="urn:microsoft.com/office/officeart/2005/8/layout/hierarchy3"/>
    <dgm:cxn modelId="{7AD3DC71-FA43-40E8-A3F6-FF2E8AD958C0}" type="presParOf" srcId="{F5D34C5F-5BB7-4F0C-A567-B00D8B72D8CE}" destId="{DAA86B12-77B9-4032-A31E-3BDDC7DECEAF}" srcOrd="3" destOrd="0" presId="urn:microsoft.com/office/officeart/2005/8/layout/hierarchy3"/>
    <dgm:cxn modelId="{79BAD809-0D9E-4AEF-8023-751CA0D2C5DD}" type="presParOf" srcId="{F5D34C5F-5BB7-4F0C-A567-B00D8B72D8CE}" destId="{62A5B98B-34F9-4CFB-BFFF-A0E7E6963D17}" srcOrd="4" destOrd="0" presId="urn:microsoft.com/office/officeart/2005/8/layout/hierarchy3"/>
    <dgm:cxn modelId="{1E3EB3B9-89FD-4887-A821-FDDA7F0C5809}" type="presParOf" srcId="{F5D34C5F-5BB7-4F0C-A567-B00D8B72D8CE}" destId="{BEF47DB0-E109-45B7-A62A-CEDCCB1B4483}" srcOrd="5" destOrd="0" presId="urn:microsoft.com/office/officeart/2005/8/layout/hierarchy3"/>
    <dgm:cxn modelId="{FC75F4EB-FE6E-4626-9081-4DCF83E47945}" type="presParOf" srcId="{F5D34C5F-5BB7-4F0C-A567-B00D8B72D8CE}" destId="{566CD34C-5D95-4A0B-A62F-A6E3563CBB10}" srcOrd="6" destOrd="0" presId="urn:microsoft.com/office/officeart/2005/8/layout/hierarchy3"/>
    <dgm:cxn modelId="{2CF05FD0-BFA8-49EF-9436-B24D78879447}" type="presParOf" srcId="{F5D34C5F-5BB7-4F0C-A567-B00D8B72D8CE}" destId="{7704CEB8-47A5-4C2D-83BD-DCBD6D9CC6C1}" srcOrd="7" destOrd="0" presId="urn:microsoft.com/office/officeart/2005/8/layout/hierarchy3"/>
    <dgm:cxn modelId="{03BC5191-0B77-49CA-AAA3-6D8172AA51AE}" type="presParOf" srcId="{F5D34C5F-5BB7-4F0C-A567-B00D8B72D8CE}" destId="{FA444548-78A7-4FC0-8159-FF95B7C09D19}" srcOrd="8" destOrd="0" presId="urn:microsoft.com/office/officeart/2005/8/layout/hierarchy3"/>
    <dgm:cxn modelId="{2F97094C-8FD8-433F-B55E-15AB40AD549D}" type="presParOf" srcId="{F5D34C5F-5BB7-4F0C-A567-B00D8B72D8CE}" destId="{5C0A5C45-A2AF-4D19-882E-AFAA77091902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5C7B16-8522-44FB-A85C-5E6C03775F9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FA149AD-75B3-4FDC-B17C-35534E0F5268}">
      <dgm:prSet phldrT="[Text]"/>
      <dgm:spPr/>
      <dgm:t>
        <a:bodyPr/>
        <a:lstStyle/>
        <a:p>
          <a:r>
            <a:rPr lang="en-US" dirty="0"/>
            <a:t>Printers</a:t>
          </a:r>
        </a:p>
      </dgm:t>
    </dgm:pt>
    <dgm:pt modelId="{CC0FB145-FB8A-4DCA-B178-3A5DC637B951}" type="parTrans" cxnId="{59B30D72-F094-4630-8637-4D07E1B3F905}">
      <dgm:prSet/>
      <dgm:spPr/>
      <dgm:t>
        <a:bodyPr/>
        <a:lstStyle/>
        <a:p>
          <a:endParaRPr lang="en-US"/>
        </a:p>
      </dgm:t>
    </dgm:pt>
    <dgm:pt modelId="{0DCC2125-1642-4065-A43B-48F7C200C68B}" type="sibTrans" cxnId="{59B30D72-F094-4630-8637-4D07E1B3F905}">
      <dgm:prSet/>
      <dgm:spPr/>
      <dgm:t>
        <a:bodyPr/>
        <a:lstStyle/>
        <a:p>
          <a:endParaRPr lang="en-US"/>
        </a:p>
      </dgm:t>
    </dgm:pt>
    <dgm:pt modelId="{83F26657-BCC1-4604-8F64-7A98AC2713CD}">
      <dgm:prSet phldrT="[Text]"/>
      <dgm:spPr/>
      <dgm:t>
        <a:bodyPr/>
        <a:lstStyle/>
        <a:p>
          <a:r>
            <a:rPr lang="en-US" dirty="0"/>
            <a:t>Impact Printers</a:t>
          </a:r>
        </a:p>
      </dgm:t>
    </dgm:pt>
    <dgm:pt modelId="{34A099E8-67C1-4A88-806C-6ED164EF0AF7}" type="parTrans" cxnId="{DF521DFA-E9D4-4F93-98B5-BDAAEFDE335A}">
      <dgm:prSet/>
      <dgm:spPr/>
      <dgm:t>
        <a:bodyPr/>
        <a:lstStyle/>
        <a:p>
          <a:endParaRPr lang="en-US"/>
        </a:p>
      </dgm:t>
    </dgm:pt>
    <dgm:pt modelId="{C5C7823D-3594-4593-894F-9623E0A8AC53}" type="sibTrans" cxnId="{DF521DFA-E9D4-4F93-98B5-BDAAEFDE335A}">
      <dgm:prSet/>
      <dgm:spPr/>
      <dgm:t>
        <a:bodyPr/>
        <a:lstStyle/>
        <a:p>
          <a:endParaRPr lang="en-US"/>
        </a:p>
      </dgm:t>
    </dgm:pt>
    <dgm:pt modelId="{0361E303-0934-4FBA-B25F-536907C279DE}">
      <dgm:prSet phldrT="[Text]"/>
      <dgm:spPr/>
      <dgm:t>
        <a:bodyPr/>
        <a:lstStyle/>
        <a:p>
          <a:r>
            <a:rPr lang="en-US" dirty="0"/>
            <a:t>Dot Matrix Printers</a:t>
          </a:r>
        </a:p>
      </dgm:t>
    </dgm:pt>
    <dgm:pt modelId="{0535B680-66AC-463D-8CD6-E4C3C9F6C0E5}" type="parTrans" cxnId="{5B950F5A-C616-4D18-8CCA-3FC5CF56487E}">
      <dgm:prSet/>
      <dgm:spPr/>
      <dgm:t>
        <a:bodyPr/>
        <a:lstStyle/>
        <a:p>
          <a:endParaRPr lang="en-US"/>
        </a:p>
      </dgm:t>
    </dgm:pt>
    <dgm:pt modelId="{BC41A15E-4AC0-4E4C-9F29-853635B11E1E}" type="sibTrans" cxnId="{5B950F5A-C616-4D18-8CCA-3FC5CF56487E}">
      <dgm:prSet/>
      <dgm:spPr/>
      <dgm:t>
        <a:bodyPr/>
        <a:lstStyle/>
        <a:p>
          <a:endParaRPr lang="en-US"/>
        </a:p>
      </dgm:t>
    </dgm:pt>
    <dgm:pt modelId="{1D6F761C-73D2-4B35-BE95-EC1DB53EE923}">
      <dgm:prSet phldrT="[Text]"/>
      <dgm:spPr/>
      <dgm:t>
        <a:bodyPr/>
        <a:lstStyle/>
        <a:p>
          <a:r>
            <a:rPr lang="en-US" dirty="0"/>
            <a:t>Daisy Wheel Printers</a:t>
          </a:r>
        </a:p>
      </dgm:t>
    </dgm:pt>
    <dgm:pt modelId="{D01C7A6A-1B12-4C0B-A5DB-06CA6004E58A}" type="parTrans" cxnId="{7420E02C-D43B-41E2-A643-87930D5CA944}">
      <dgm:prSet/>
      <dgm:spPr/>
      <dgm:t>
        <a:bodyPr/>
        <a:lstStyle/>
        <a:p>
          <a:endParaRPr lang="en-US"/>
        </a:p>
      </dgm:t>
    </dgm:pt>
    <dgm:pt modelId="{7B36B02C-D197-4A49-8038-2688B1693298}" type="sibTrans" cxnId="{7420E02C-D43B-41E2-A643-87930D5CA944}">
      <dgm:prSet/>
      <dgm:spPr/>
      <dgm:t>
        <a:bodyPr/>
        <a:lstStyle/>
        <a:p>
          <a:endParaRPr lang="en-US"/>
        </a:p>
      </dgm:t>
    </dgm:pt>
    <dgm:pt modelId="{9BE75C79-6536-41E5-B9EE-226CDA238FA2}">
      <dgm:prSet phldrT="[Text]"/>
      <dgm:spPr/>
      <dgm:t>
        <a:bodyPr/>
        <a:lstStyle/>
        <a:p>
          <a:r>
            <a:rPr lang="en-US" dirty="0"/>
            <a:t>Non-Impact Printers</a:t>
          </a:r>
        </a:p>
      </dgm:t>
    </dgm:pt>
    <dgm:pt modelId="{67D6CFCC-5F67-4C86-ABFF-52CD43079C75}" type="parTrans" cxnId="{1D161AA1-2E4C-445D-84E7-54D9EC2DF047}">
      <dgm:prSet/>
      <dgm:spPr/>
      <dgm:t>
        <a:bodyPr/>
        <a:lstStyle/>
        <a:p>
          <a:endParaRPr lang="en-US"/>
        </a:p>
      </dgm:t>
    </dgm:pt>
    <dgm:pt modelId="{114BC649-C227-4C90-96AE-10CCCCF25876}" type="sibTrans" cxnId="{1D161AA1-2E4C-445D-84E7-54D9EC2DF047}">
      <dgm:prSet/>
      <dgm:spPr/>
      <dgm:t>
        <a:bodyPr/>
        <a:lstStyle/>
        <a:p>
          <a:endParaRPr lang="en-US"/>
        </a:p>
      </dgm:t>
    </dgm:pt>
    <dgm:pt modelId="{EEFC4013-8AA0-4C7D-942E-EAEED36CC180}">
      <dgm:prSet phldrT="[Text]"/>
      <dgm:spPr/>
      <dgm:t>
        <a:bodyPr/>
        <a:lstStyle/>
        <a:p>
          <a:r>
            <a:rPr lang="en-US" dirty="0"/>
            <a:t>Toner Based Printers</a:t>
          </a:r>
        </a:p>
      </dgm:t>
    </dgm:pt>
    <dgm:pt modelId="{B5E0433B-2AD9-4972-B55D-2CC775F4DD6D}" type="parTrans" cxnId="{4C1C3D6D-0117-4559-945F-B88EEA5646F7}">
      <dgm:prSet/>
      <dgm:spPr/>
      <dgm:t>
        <a:bodyPr/>
        <a:lstStyle/>
        <a:p>
          <a:endParaRPr lang="en-US"/>
        </a:p>
      </dgm:t>
    </dgm:pt>
    <dgm:pt modelId="{31C43EBF-89A1-4667-A2DF-0FAD37807DFA}" type="sibTrans" cxnId="{4C1C3D6D-0117-4559-945F-B88EEA5646F7}">
      <dgm:prSet/>
      <dgm:spPr/>
      <dgm:t>
        <a:bodyPr/>
        <a:lstStyle/>
        <a:p>
          <a:endParaRPr lang="en-US"/>
        </a:p>
      </dgm:t>
    </dgm:pt>
    <dgm:pt modelId="{029E07E7-44B8-4EDA-BBBE-D9233D5963F5}">
      <dgm:prSet/>
      <dgm:spPr/>
      <dgm:t>
        <a:bodyPr/>
        <a:lstStyle/>
        <a:p>
          <a:r>
            <a:rPr lang="en-US" dirty="0"/>
            <a:t>Liquid Inkjet Printers</a:t>
          </a:r>
        </a:p>
      </dgm:t>
    </dgm:pt>
    <dgm:pt modelId="{6FCCDC1A-C225-4B01-99DF-851105A937BF}" type="parTrans" cxnId="{08EA1044-3DD5-4304-AB58-E08A5FC08701}">
      <dgm:prSet/>
      <dgm:spPr/>
      <dgm:t>
        <a:bodyPr/>
        <a:lstStyle/>
        <a:p>
          <a:endParaRPr lang="en-US"/>
        </a:p>
      </dgm:t>
    </dgm:pt>
    <dgm:pt modelId="{8E99F35C-EA38-4815-A258-8BE435BF765B}" type="sibTrans" cxnId="{08EA1044-3DD5-4304-AB58-E08A5FC08701}">
      <dgm:prSet/>
      <dgm:spPr/>
      <dgm:t>
        <a:bodyPr/>
        <a:lstStyle/>
        <a:p>
          <a:endParaRPr lang="en-US"/>
        </a:p>
      </dgm:t>
    </dgm:pt>
    <dgm:pt modelId="{75A06D44-5A99-4ED8-A375-522ADC8356B1}">
      <dgm:prSet/>
      <dgm:spPr/>
      <dgm:t>
        <a:bodyPr/>
        <a:lstStyle/>
        <a:p>
          <a:r>
            <a:rPr lang="en-US" dirty="0"/>
            <a:t>Solid Ink Printers</a:t>
          </a:r>
        </a:p>
      </dgm:t>
    </dgm:pt>
    <dgm:pt modelId="{FA57273E-50D6-4B58-A6E3-1E65760D79A5}" type="parTrans" cxnId="{0CE51F18-E93C-4AC9-B03C-ED7FD178F35D}">
      <dgm:prSet/>
      <dgm:spPr/>
      <dgm:t>
        <a:bodyPr/>
        <a:lstStyle/>
        <a:p>
          <a:endParaRPr lang="en-US"/>
        </a:p>
      </dgm:t>
    </dgm:pt>
    <dgm:pt modelId="{2300EFCC-C1F3-4534-B0A1-8794FF73377C}" type="sibTrans" cxnId="{0CE51F18-E93C-4AC9-B03C-ED7FD178F35D}">
      <dgm:prSet/>
      <dgm:spPr/>
      <dgm:t>
        <a:bodyPr/>
        <a:lstStyle/>
        <a:p>
          <a:endParaRPr lang="en-US"/>
        </a:p>
      </dgm:t>
    </dgm:pt>
    <dgm:pt modelId="{AF9DDE73-6D72-471A-BF56-4CDAA86213D3}">
      <dgm:prSet/>
      <dgm:spPr/>
      <dgm:t>
        <a:bodyPr/>
        <a:lstStyle/>
        <a:p>
          <a:r>
            <a:rPr lang="en-US" dirty="0"/>
            <a:t>Dye-Sublime Printers</a:t>
          </a:r>
        </a:p>
      </dgm:t>
    </dgm:pt>
    <dgm:pt modelId="{C274722A-CB58-4C2D-A165-C4BB413F7632}" type="parTrans" cxnId="{F53848F7-4ED4-4514-A054-2ABC83E64E47}">
      <dgm:prSet/>
      <dgm:spPr/>
      <dgm:t>
        <a:bodyPr/>
        <a:lstStyle/>
        <a:p>
          <a:endParaRPr lang="en-US"/>
        </a:p>
      </dgm:t>
    </dgm:pt>
    <dgm:pt modelId="{52FF4C93-BD87-4E7C-8F93-A0D8F33C8EB4}" type="sibTrans" cxnId="{F53848F7-4ED4-4514-A054-2ABC83E64E47}">
      <dgm:prSet/>
      <dgm:spPr/>
      <dgm:t>
        <a:bodyPr/>
        <a:lstStyle/>
        <a:p>
          <a:endParaRPr lang="en-US"/>
        </a:p>
      </dgm:t>
    </dgm:pt>
    <dgm:pt modelId="{23CB2AD4-9A1C-4A11-80C7-A7BC6F1EB9BE}">
      <dgm:prSet/>
      <dgm:spPr/>
      <dgm:t>
        <a:bodyPr/>
        <a:lstStyle/>
        <a:p>
          <a:r>
            <a:rPr lang="en-US" dirty="0"/>
            <a:t>Thermal Printers</a:t>
          </a:r>
        </a:p>
      </dgm:t>
    </dgm:pt>
    <dgm:pt modelId="{05B66727-868E-43D5-B0B3-5DDED19B7EEC}" type="parTrans" cxnId="{12111A9D-B508-46AF-B4E7-5E9BABC0A376}">
      <dgm:prSet/>
      <dgm:spPr/>
      <dgm:t>
        <a:bodyPr/>
        <a:lstStyle/>
        <a:p>
          <a:endParaRPr lang="en-US"/>
        </a:p>
      </dgm:t>
    </dgm:pt>
    <dgm:pt modelId="{A3B6C0A4-A3E9-4436-9E3F-1064329F34FC}" type="sibTrans" cxnId="{12111A9D-B508-46AF-B4E7-5E9BABC0A376}">
      <dgm:prSet/>
      <dgm:spPr/>
      <dgm:t>
        <a:bodyPr/>
        <a:lstStyle/>
        <a:p>
          <a:endParaRPr lang="en-US"/>
        </a:p>
      </dgm:t>
    </dgm:pt>
    <dgm:pt modelId="{1EFB8038-283C-477F-9F04-8806851F913B}">
      <dgm:prSet/>
      <dgm:spPr/>
      <dgm:t>
        <a:bodyPr/>
        <a:lstStyle/>
        <a:p>
          <a:r>
            <a:rPr lang="en-US" dirty="0"/>
            <a:t>Plotters</a:t>
          </a:r>
        </a:p>
      </dgm:t>
    </dgm:pt>
    <dgm:pt modelId="{9921F734-71B2-4BCA-B266-638705ACBA7B}" type="parTrans" cxnId="{045AB7C7-EAA8-4AE8-8DD9-922FA2DE2926}">
      <dgm:prSet/>
      <dgm:spPr/>
      <dgm:t>
        <a:bodyPr/>
        <a:lstStyle/>
        <a:p>
          <a:endParaRPr lang="en-US"/>
        </a:p>
      </dgm:t>
    </dgm:pt>
    <dgm:pt modelId="{46E3EA96-A73F-4F9B-A39D-22AA2CF3F87D}" type="sibTrans" cxnId="{045AB7C7-EAA8-4AE8-8DD9-922FA2DE2926}">
      <dgm:prSet/>
      <dgm:spPr/>
      <dgm:t>
        <a:bodyPr/>
        <a:lstStyle/>
        <a:p>
          <a:endParaRPr lang="en-US"/>
        </a:p>
      </dgm:t>
    </dgm:pt>
    <dgm:pt modelId="{D05ECA82-33E4-4CBD-B643-28EA805B97AE}">
      <dgm:prSet/>
      <dgm:spPr/>
      <dgm:t>
        <a:bodyPr/>
        <a:lstStyle/>
        <a:p>
          <a:r>
            <a:rPr lang="en-US" dirty="0"/>
            <a:t>Minilab Printers</a:t>
          </a:r>
        </a:p>
      </dgm:t>
    </dgm:pt>
    <dgm:pt modelId="{CF3ABCB2-A7D5-4A9B-8C70-1A9E7149FC15}" type="parTrans" cxnId="{66780470-441B-49AC-86AD-53A2F7ED2643}">
      <dgm:prSet/>
      <dgm:spPr/>
      <dgm:t>
        <a:bodyPr/>
        <a:lstStyle/>
        <a:p>
          <a:endParaRPr lang="en-US"/>
        </a:p>
      </dgm:t>
    </dgm:pt>
    <dgm:pt modelId="{792537D5-DBA5-4D5D-85D2-3E8C1CF82A1A}" type="sibTrans" cxnId="{66780470-441B-49AC-86AD-53A2F7ED2643}">
      <dgm:prSet/>
      <dgm:spPr/>
      <dgm:t>
        <a:bodyPr/>
        <a:lstStyle/>
        <a:p>
          <a:endParaRPr lang="en-US"/>
        </a:p>
      </dgm:t>
    </dgm:pt>
    <dgm:pt modelId="{8AC46388-7967-403D-B4EB-A8C479D12F6E}">
      <dgm:prSet/>
      <dgm:spPr/>
      <dgm:t>
        <a:bodyPr/>
        <a:lstStyle/>
        <a:p>
          <a:r>
            <a:rPr lang="en-US" dirty="0"/>
            <a:t>Line Printers</a:t>
          </a:r>
        </a:p>
      </dgm:t>
    </dgm:pt>
    <dgm:pt modelId="{F3754E46-393A-4AA4-8315-4D5EF1CCFA3F}" type="parTrans" cxnId="{41D8DE6A-C653-4DD7-903B-55D3BCA1F5FB}">
      <dgm:prSet/>
      <dgm:spPr/>
      <dgm:t>
        <a:bodyPr/>
        <a:lstStyle/>
        <a:p>
          <a:endParaRPr lang="en-US"/>
        </a:p>
      </dgm:t>
    </dgm:pt>
    <dgm:pt modelId="{1494785D-9C85-4333-9507-A47BFBD7F7DF}" type="sibTrans" cxnId="{41D8DE6A-C653-4DD7-903B-55D3BCA1F5FB}">
      <dgm:prSet/>
      <dgm:spPr/>
      <dgm:t>
        <a:bodyPr/>
        <a:lstStyle/>
        <a:p>
          <a:endParaRPr lang="en-US"/>
        </a:p>
      </dgm:t>
    </dgm:pt>
    <dgm:pt modelId="{FBF078AC-B9C3-416A-802F-0341EBE4E981}" type="pres">
      <dgm:prSet presAssocID="{585C7B16-8522-44FB-A85C-5E6C03775F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0694EB-A203-40F1-8A1B-6EB4A95B865E}" type="pres">
      <dgm:prSet presAssocID="{0FA149AD-75B3-4FDC-B17C-35534E0F5268}" presName="hierRoot1" presStyleCnt="0"/>
      <dgm:spPr/>
    </dgm:pt>
    <dgm:pt modelId="{3CDC30EB-9F57-4014-9ED2-FFE0235BAFAB}" type="pres">
      <dgm:prSet presAssocID="{0FA149AD-75B3-4FDC-B17C-35534E0F5268}" presName="composite" presStyleCnt="0"/>
      <dgm:spPr/>
    </dgm:pt>
    <dgm:pt modelId="{41E3A469-F55F-4802-AEFF-86C65D18CF35}" type="pres">
      <dgm:prSet presAssocID="{0FA149AD-75B3-4FDC-B17C-35534E0F5268}" presName="background" presStyleLbl="node0" presStyleIdx="0" presStyleCnt="1"/>
      <dgm:spPr/>
    </dgm:pt>
    <dgm:pt modelId="{C011EB23-A280-467F-A72D-F7258B7D683A}" type="pres">
      <dgm:prSet presAssocID="{0FA149AD-75B3-4FDC-B17C-35534E0F5268}" presName="text" presStyleLbl="fgAcc0" presStyleIdx="0" presStyleCnt="1">
        <dgm:presLayoutVars>
          <dgm:chPref val="3"/>
        </dgm:presLayoutVars>
      </dgm:prSet>
      <dgm:spPr/>
    </dgm:pt>
    <dgm:pt modelId="{564AEC8C-9B08-4A07-A2BA-3BEDE565ECE4}" type="pres">
      <dgm:prSet presAssocID="{0FA149AD-75B3-4FDC-B17C-35534E0F5268}" presName="hierChild2" presStyleCnt="0"/>
      <dgm:spPr/>
    </dgm:pt>
    <dgm:pt modelId="{0A72F084-4C66-4CEF-9CAD-5183EE72A4DB}" type="pres">
      <dgm:prSet presAssocID="{34A099E8-67C1-4A88-806C-6ED164EF0AF7}" presName="Name10" presStyleLbl="parChTrans1D2" presStyleIdx="0" presStyleCnt="2"/>
      <dgm:spPr/>
    </dgm:pt>
    <dgm:pt modelId="{7CD161C2-3DBD-495C-9A6D-1A315C4CD3AB}" type="pres">
      <dgm:prSet presAssocID="{83F26657-BCC1-4604-8F64-7A98AC2713CD}" presName="hierRoot2" presStyleCnt="0"/>
      <dgm:spPr/>
    </dgm:pt>
    <dgm:pt modelId="{4B0B5435-6CD2-4252-8F6D-C693772B78F9}" type="pres">
      <dgm:prSet presAssocID="{83F26657-BCC1-4604-8F64-7A98AC2713CD}" presName="composite2" presStyleCnt="0"/>
      <dgm:spPr/>
    </dgm:pt>
    <dgm:pt modelId="{C0CA49F1-D7CA-4450-957C-FE826B50E0DE}" type="pres">
      <dgm:prSet presAssocID="{83F26657-BCC1-4604-8F64-7A98AC2713CD}" presName="background2" presStyleLbl="node2" presStyleIdx="0" presStyleCnt="2"/>
      <dgm:spPr/>
    </dgm:pt>
    <dgm:pt modelId="{B69558D7-BF38-4900-AE72-50A809B83699}" type="pres">
      <dgm:prSet presAssocID="{83F26657-BCC1-4604-8F64-7A98AC2713CD}" presName="text2" presStyleLbl="fgAcc2" presStyleIdx="0" presStyleCnt="2">
        <dgm:presLayoutVars>
          <dgm:chPref val="3"/>
        </dgm:presLayoutVars>
      </dgm:prSet>
      <dgm:spPr/>
    </dgm:pt>
    <dgm:pt modelId="{03583353-541D-4287-9489-AC580E4C6776}" type="pres">
      <dgm:prSet presAssocID="{83F26657-BCC1-4604-8F64-7A98AC2713CD}" presName="hierChild3" presStyleCnt="0"/>
      <dgm:spPr/>
    </dgm:pt>
    <dgm:pt modelId="{348756EB-E6A9-4038-9A09-32FD62BC1DD3}" type="pres">
      <dgm:prSet presAssocID="{0535B680-66AC-463D-8CD6-E4C3C9F6C0E5}" presName="Name17" presStyleLbl="parChTrans1D3" presStyleIdx="0" presStyleCnt="4"/>
      <dgm:spPr/>
    </dgm:pt>
    <dgm:pt modelId="{F4F5B80B-D2A6-4AD9-9985-9FF7486F14FE}" type="pres">
      <dgm:prSet presAssocID="{0361E303-0934-4FBA-B25F-536907C279DE}" presName="hierRoot3" presStyleCnt="0"/>
      <dgm:spPr/>
    </dgm:pt>
    <dgm:pt modelId="{9C125CE1-7819-41CE-8495-0C10AF96FFB3}" type="pres">
      <dgm:prSet presAssocID="{0361E303-0934-4FBA-B25F-536907C279DE}" presName="composite3" presStyleCnt="0"/>
      <dgm:spPr/>
    </dgm:pt>
    <dgm:pt modelId="{14933331-868E-4353-98D4-E2174EC1A456}" type="pres">
      <dgm:prSet presAssocID="{0361E303-0934-4FBA-B25F-536907C279DE}" presName="background3" presStyleLbl="node3" presStyleIdx="0" presStyleCnt="4"/>
      <dgm:spPr/>
    </dgm:pt>
    <dgm:pt modelId="{B6580B04-E527-47AC-8432-C4CC068AB0EA}" type="pres">
      <dgm:prSet presAssocID="{0361E303-0934-4FBA-B25F-536907C279DE}" presName="text3" presStyleLbl="fgAcc3" presStyleIdx="0" presStyleCnt="4">
        <dgm:presLayoutVars>
          <dgm:chPref val="3"/>
        </dgm:presLayoutVars>
      </dgm:prSet>
      <dgm:spPr/>
    </dgm:pt>
    <dgm:pt modelId="{02B81EA2-15FE-4ABD-9819-8C5575625CF3}" type="pres">
      <dgm:prSet presAssocID="{0361E303-0934-4FBA-B25F-536907C279DE}" presName="hierChild4" presStyleCnt="0"/>
      <dgm:spPr/>
    </dgm:pt>
    <dgm:pt modelId="{DF040826-B60F-4C0B-B183-B8940E4E59EF}" type="pres">
      <dgm:prSet presAssocID="{D01C7A6A-1B12-4C0B-A5DB-06CA6004E58A}" presName="Name17" presStyleLbl="parChTrans1D3" presStyleIdx="1" presStyleCnt="4"/>
      <dgm:spPr/>
    </dgm:pt>
    <dgm:pt modelId="{1F0D7959-D610-4F3D-B934-58E80460F578}" type="pres">
      <dgm:prSet presAssocID="{1D6F761C-73D2-4B35-BE95-EC1DB53EE923}" presName="hierRoot3" presStyleCnt="0"/>
      <dgm:spPr/>
    </dgm:pt>
    <dgm:pt modelId="{495C9CDD-76C2-4232-ADE9-A88CED684043}" type="pres">
      <dgm:prSet presAssocID="{1D6F761C-73D2-4B35-BE95-EC1DB53EE923}" presName="composite3" presStyleCnt="0"/>
      <dgm:spPr/>
    </dgm:pt>
    <dgm:pt modelId="{B83A0619-18FC-4DCB-ABDB-2D7C76ACB3DF}" type="pres">
      <dgm:prSet presAssocID="{1D6F761C-73D2-4B35-BE95-EC1DB53EE923}" presName="background3" presStyleLbl="node3" presStyleIdx="1" presStyleCnt="4"/>
      <dgm:spPr/>
    </dgm:pt>
    <dgm:pt modelId="{3AEB7802-65EF-4B12-9C20-D0AB01F71F62}" type="pres">
      <dgm:prSet presAssocID="{1D6F761C-73D2-4B35-BE95-EC1DB53EE923}" presName="text3" presStyleLbl="fgAcc3" presStyleIdx="1" presStyleCnt="4">
        <dgm:presLayoutVars>
          <dgm:chPref val="3"/>
        </dgm:presLayoutVars>
      </dgm:prSet>
      <dgm:spPr/>
    </dgm:pt>
    <dgm:pt modelId="{68A6AA8C-7CE5-4908-9103-568BFCF0A9F4}" type="pres">
      <dgm:prSet presAssocID="{1D6F761C-73D2-4B35-BE95-EC1DB53EE923}" presName="hierChild4" presStyleCnt="0"/>
      <dgm:spPr/>
    </dgm:pt>
    <dgm:pt modelId="{CC3300D5-5F9C-481C-8304-7D3AE405B06E}" type="pres">
      <dgm:prSet presAssocID="{F3754E46-393A-4AA4-8315-4D5EF1CCFA3F}" presName="Name17" presStyleLbl="parChTrans1D3" presStyleIdx="2" presStyleCnt="4"/>
      <dgm:spPr/>
    </dgm:pt>
    <dgm:pt modelId="{8D8FE345-7054-4078-B582-DBA7E145C7AA}" type="pres">
      <dgm:prSet presAssocID="{8AC46388-7967-403D-B4EB-A8C479D12F6E}" presName="hierRoot3" presStyleCnt="0"/>
      <dgm:spPr/>
    </dgm:pt>
    <dgm:pt modelId="{14323FE4-5DE6-46A3-A399-4E985E557AAB}" type="pres">
      <dgm:prSet presAssocID="{8AC46388-7967-403D-B4EB-A8C479D12F6E}" presName="composite3" presStyleCnt="0"/>
      <dgm:spPr/>
    </dgm:pt>
    <dgm:pt modelId="{C34748BD-D6FB-404F-B04D-10F4B65C4755}" type="pres">
      <dgm:prSet presAssocID="{8AC46388-7967-403D-B4EB-A8C479D12F6E}" presName="background3" presStyleLbl="node3" presStyleIdx="2" presStyleCnt="4"/>
      <dgm:spPr/>
    </dgm:pt>
    <dgm:pt modelId="{5E69E8AF-C3CD-40B0-92FD-ED5BF35114B5}" type="pres">
      <dgm:prSet presAssocID="{8AC46388-7967-403D-B4EB-A8C479D12F6E}" presName="text3" presStyleLbl="fgAcc3" presStyleIdx="2" presStyleCnt="4">
        <dgm:presLayoutVars>
          <dgm:chPref val="3"/>
        </dgm:presLayoutVars>
      </dgm:prSet>
      <dgm:spPr/>
    </dgm:pt>
    <dgm:pt modelId="{BA71209E-C573-4EA2-AA21-2F1D1D4D48A7}" type="pres">
      <dgm:prSet presAssocID="{8AC46388-7967-403D-B4EB-A8C479D12F6E}" presName="hierChild4" presStyleCnt="0"/>
      <dgm:spPr/>
    </dgm:pt>
    <dgm:pt modelId="{B7DA361B-4BC2-446C-9E3B-5BB7B7EE106D}" type="pres">
      <dgm:prSet presAssocID="{67D6CFCC-5F67-4C86-ABFF-52CD43079C75}" presName="Name10" presStyleLbl="parChTrans1D2" presStyleIdx="1" presStyleCnt="2"/>
      <dgm:spPr/>
    </dgm:pt>
    <dgm:pt modelId="{2AE5AC50-E88A-4764-902F-4EE5B929B93C}" type="pres">
      <dgm:prSet presAssocID="{9BE75C79-6536-41E5-B9EE-226CDA238FA2}" presName="hierRoot2" presStyleCnt="0"/>
      <dgm:spPr/>
    </dgm:pt>
    <dgm:pt modelId="{CF24BA57-8922-4B07-A83D-6D670B9AAAA3}" type="pres">
      <dgm:prSet presAssocID="{9BE75C79-6536-41E5-B9EE-226CDA238FA2}" presName="composite2" presStyleCnt="0"/>
      <dgm:spPr/>
    </dgm:pt>
    <dgm:pt modelId="{39A4402E-ED0C-4198-9335-FE6ABF74B642}" type="pres">
      <dgm:prSet presAssocID="{9BE75C79-6536-41E5-B9EE-226CDA238FA2}" presName="background2" presStyleLbl="node2" presStyleIdx="1" presStyleCnt="2"/>
      <dgm:spPr/>
    </dgm:pt>
    <dgm:pt modelId="{BEE57DA3-55A9-457B-BDEE-F556411CE3AE}" type="pres">
      <dgm:prSet presAssocID="{9BE75C79-6536-41E5-B9EE-226CDA238FA2}" presName="text2" presStyleLbl="fgAcc2" presStyleIdx="1" presStyleCnt="2">
        <dgm:presLayoutVars>
          <dgm:chPref val="3"/>
        </dgm:presLayoutVars>
      </dgm:prSet>
      <dgm:spPr/>
    </dgm:pt>
    <dgm:pt modelId="{5E17409D-2136-4B36-98B3-64EA435F2CF6}" type="pres">
      <dgm:prSet presAssocID="{9BE75C79-6536-41E5-B9EE-226CDA238FA2}" presName="hierChild3" presStyleCnt="0"/>
      <dgm:spPr/>
    </dgm:pt>
    <dgm:pt modelId="{BB2EEF3E-EFA3-4D80-B3B3-88635B6F4C09}" type="pres">
      <dgm:prSet presAssocID="{B5E0433B-2AD9-4972-B55D-2CC775F4DD6D}" presName="Name17" presStyleLbl="parChTrans1D3" presStyleIdx="3" presStyleCnt="4"/>
      <dgm:spPr/>
    </dgm:pt>
    <dgm:pt modelId="{66E80A12-6E27-46E0-8FA5-F1480976DC64}" type="pres">
      <dgm:prSet presAssocID="{EEFC4013-8AA0-4C7D-942E-EAEED36CC180}" presName="hierRoot3" presStyleCnt="0"/>
      <dgm:spPr/>
    </dgm:pt>
    <dgm:pt modelId="{0C7E30AE-DD2C-4EDE-BF3E-92AB21BC3A59}" type="pres">
      <dgm:prSet presAssocID="{EEFC4013-8AA0-4C7D-942E-EAEED36CC180}" presName="composite3" presStyleCnt="0"/>
      <dgm:spPr/>
    </dgm:pt>
    <dgm:pt modelId="{1163A0D5-5BA6-4401-B022-64F7764A279E}" type="pres">
      <dgm:prSet presAssocID="{EEFC4013-8AA0-4C7D-942E-EAEED36CC180}" presName="background3" presStyleLbl="node3" presStyleIdx="3" presStyleCnt="4"/>
      <dgm:spPr/>
    </dgm:pt>
    <dgm:pt modelId="{ECCD6BDF-9C18-4C33-897F-AFC5CF9D937D}" type="pres">
      <dgm:prSet presAssocID="{EEFC4013-8AA0-4C7D-942E-EAEED36CC180}" presName="text3" presStyleLbl="fgAcc3" presStyleIdx="3" presStyleCnt="4">
        <dgm:presLayoutVars>
          <dgm:chPref val="3"/>
        </dgm:presLayoutVars>
      </dgm:prSet>
      <dgm:spPr/>
    </dgm:pt>
    <dgm:pt modelId="{54DE8685-A965-4892-933F-848FF8A7844D}" type="pres">
      <dgm:prSet presAssocID="{EEFC4013-8AA0-4C7D-942E-EAEED36CC180}" presName="hierChild4" presStyleCnt="0"/>
      <dgm:spPr/>
    </dgm:pt>
    <dgm:pt modelId="{C12E28F0-0675-44AF-9F4B-84BFC662356C}" type="pres">
      <dgm:prSet presAssocID="{6FCCDC1A-C225-4B01-99DF-851105A937BF}" presName="Name23" presStyleLbl="parChTrans1D4" presStyleIdx="0" presStyleCnt="6"/>
      <dgm:spPr/>
    </dgm:pt>
    <dgm:pt modelId="{C58DFB1A-BEDC-400D-B486-57614E46D0E0}" type="pres">
      <dgm:prSet presAssocID="{029E07E7-44B8-4EDA-BBBE-D9233D5963F5}" presName="hierRoot4" presStyleCnt="0"/>
      <dgm:spPr/>
    </dgm:pt>
    <dgm:pt modelId="{45CDF590-8F35-4E47-BDCF-3466A9027EF3}" type="pres">
      <dgm:prSet presAssocID="{029E07E7-44B8-4EDA-BBBE-D9233D5963F5}" presName="composite4" presStyleCnt="0"/>
      <dgm:spPr/>
    </dgm:pt>
    <dgm:pt modelId="{86D22179-6357-41C1-AC07-A0FF8537186B}" type="pres">
      <dgm:prSet presAssocID="{029E07E7-44B8-4EDA-BBBE-D9233D5963F5}" presName="background4" presStyleLbl="node4" presStyleIdx="0" presStyleCnt="6"/>
      <dgm:spPr/>
    </dgm:pt>
    <dgm:pt modelId="{9C7E58C2-6849-449B-8D36-7DBD6E0A235B}" type="pres">
      <dgm:prSet presAssocID="{029E07E7-44B8-4EDA-BBBE-D9233D5963F5}" presName="text4" presStyleLbl="fgAcc4" presStyleIdx="0" presStyleCnt="6">
        <dgm:presLayoutVars>
          <dgm:chPref val="3"/>
        </dgm:presLayoutVars>
      </dgm:prSet>
      <dgm:spPr/>
    </dgm:pt>
    <dgm:pt modelId="{1E9AC25F-CD57-4A6E-984C-A1B84701B5B1}" type="pres">
      <dgm:prSet presAssocID="{029E07E7-44B8-4EDA-BBBE-D9233D5963F5}" presName="hierChild5" presStyleCnt="0"/>
      <dgm:spPr/>
    </dgm:pt>
    <dgm:pt modelId="{93FF6DB2-C798-41BF-BBA6-D7BA70378FB5}" type="pres">
      <dgm:prSet presAssocID="{FA57273E-50D6-4B58-A6E3-1E65760D79A5}" presName="Name23" presStyleLbl="parChTrans1D4" presStyleIdx="1" presStyleCnt="6"/>
      <dgm:spPr/>
    </dgm:pt>
    <dgm:pt modelId="{4B73BBCF-2888-43F6-B013-981CC1C862D9}" type="pres">
      <dgm:prSet presAssocID="{75A06D44-5A99-4ED8-A375-522ADC8356B1}" presName="hierRoot4" presStyleCnt="0"/>
      <dgm:spPr/>
    </dgm:pt>
    <dgm:pt modelId="{4E7B2F0A-62D8-4106-A56F-743E49CBB39A}" type="pres">
      <dgm:prSet presAssocID="{75A06D44-5A99-4ED8-A375-522ADC8356B1}" presName="composite4" presStyleCnt="0"/>
      <dgm:spPr/>
    </dgm:pt>
    <dgm:pt modelId="{9A96F1A3-0979-4514-993F-49CC49E36A7F}" type="pres">
      <dgm:prSet presAssocID="{75A06D44-5A99-4ED8-A375-522ADC8356B1}" presName="background4" presStyleLbl="node4" presStyleIdx="1" presStyleCnt="6"/>
      <dgm:spPr/>
    </dgm:pt>
    <dgm:pt modelId="{3B7F122F-2E5C-4677-B2C7-8B6914A73B8B}" type="pres">
      <dgm:prSet presAssocID="{75A06D44-5A99-4ED8-A375-522ADC8356B1}" presName="text4" presStyleLbl="fgAcc4" presStyleIdx="1" presStyleCnt="6">
        <dgm:presLayoutVars>
          <dgm:chPref val="3"/>
        </dgm:presLayoutVars>
      </dgm:prSet>
      <dgm:spPr/>
    </dgm:pt>
    <dgm:pt modelId="{DC06C214-CEE1-4956-A925-508FC7F5CC6B}" type="pres">
      <dgm:prSet presAssocID="{75A06D44-5A99-4ED8-A375-522ADC8356B1}" presName="hierChild5" presStyleCnt="0"/>
      <dgm:spPr/>
    </dgm:pt>
    <dgm:pt modelId="{68515FD1-409A-4202-A012-65EB42C70235}" type="pres">
      <dgm:prSet presAssocID="{C274722A-CB58-4C2D-A165-C4BB413F7632}" presName="Name23" presStyleLbl="parChTrans1D4" presStyleIdx="2" presStyleCnt="6"/>
      <dgm:spPr/>
    </dgm:pt>
    <dgm:pt modelId="{F4E07E4A-4CF4-46A8-BE46-42F144B062D3}" type="pres">
      <dgm:prSet presAssocID="{AF9DDE73-6D72-471A-BF56-4CDAA86213D3}" presName="hierRoot4" presStyleCnt="0"/>
      <dgm:spPr/>
    </dgm:pt>
    <dgm:pt modelId="{BD2F54BE-C099-43DE-A8D2-44F7ACAAF3EB}" type="pres">
      <dgm:prSet presAssocID="{AF9DDE73-6D72-471A-BF56-4CDAA86213D3}" presName="composite4" presStyleCnt="0"/>
      <dgm:spPr/>
    </dgm:pt>
    <dgm:pt modelId="{D1C6AE2B-932F-40E6-AD62-C374D91516FA}" type="pres">
      <dgm:prSet presAssocID="{AF9DDE73-6D72-471A-BF56-4CDAA86213D3}" presName="background4" presStyleLbl="node4" presStyleIdx="2" presStyleCnt="6"/>
      <dgm:spPr/>
    </dgm:pt>
    <dgm:pt modelId="{7AA011C0-2ECA-4652-9097-372E4FAB3F70}" type="pres">
      <dgm:prSet presAssocID="{AF9DDE73-6D72-471A-BF56-4CDAA86213D3}" presName="text4" presStyleLbl="fgAcc4" presStyleIdx="2" presStyleCnt="6">
        <dgm:presLayoutVars>
          <dgm:chPref val="3"/>
        </dgm:presLayoutVars>
      </dgm:prSet>
      <dgm:spPr/>
    </dgm:pt>
    <dgm:pt modelId="{BAFE04D5-8B72-4908-994C-5E649BCC7D94}" type="pres">
      <dgm:prSet presAssocID="{AF9DDE73-6D72-471A-BF56-4CDAA86213D3}" presName="hierChild5" presStyleCnt="0"/>
      <dgm:spPr/>
    </dgm:pt>
    <dgm:pt modelId="{AF1DA286-85BD-45C1-9CEA-C75511E6CC90}" type="pres">
      <dgm:prSet presAssocID="{05B66727-868E-43D5-B0B3-5DDED19B7EEC}" presName="Name23" presStyleLbl="parChTrans1D4" presStyleIdx="3" presStyleCnt="6"/>
      <dgm:spPr/>
    </dgm:pt>
    <dgm:pt modelId="{498EB966-79CD-42D9-84B0-04808DAE44C3}" type="pres">
      <dgm:prSet presAssocID="{23CB2AD4-9A1C-4A11-80C7-A7BC6F1EB9BE}" presName="hierRoot4" presStyleCnt="0"/>
      <dgm:spPr/>
    </dgm:pt>
    <dgm:pt modelId="{79FE09E9-C150-419C-B87D-2EFB405EE3B9}" type="pres">
      <dgm:prSet presAssocID="{23CB2AD4-9A1C-4A11-80C7-A7BC6F1EB9BE}" presName="composite4" presStyleCnt="0"/>
      <dgm:spPr/>
    </dgm:pt>
    <dgm:pt modelId="{A74A311A-DE1F-4F4C-9E08-5913B4850E01}" type="pres">
      <dgm:prSet presAssocID="{23CB2AD4-9A1C-4A11-80C7-A7BC6F1EB9BE}" presName="background4" presStyleLbl="node4" presStyleIdx="3" presStyleCnt="6"/>
      <dgm:spPr/>
    </dgm:pt>
    <dgm:pt modelId="{FF81BD38-9050-4BC4-928F-4F19C8F4DA47}" type="pres">
      <dgm:prSet presAssocID="{23CB2AD4-9A1C-4A11-80C7-A7BC6F1EB9BE}" presName="text4" presStyleLbl="fgAcc4" presStyleIdx="3" presStyleCnt="6">
        <dgm:presLayoutVars>
          <dgm:chPref val="3"/>
        </dgm:presLayoutVars>
      </dgm:prSet>
      <dgm:spPr/>
    </dgm:pt>
    <dgm:pt modelId="{E5AF36B6-DFAB-4D81-810D-39493A8C5781}" type="pres">
      <dgm:prSet presAssocID="{23CB2AD4-9A1C-4A11-80C7-A7BC6F1EB9BE}" presName="hierChild5" presStyleCnt="0"/>
      <dgm:spPr/>
    </dgm:pt>
    <dgm:pt modelId="{3D1FA86B-F3AD-48B1-9B30-870BF04F4EBF}" type="pres">
      <dgm:prSet presAssocID="{9921F734-71B2-4BCA-B266-638705ACBA7B}" presName="Name23" presStyleLbl="parChTrans1D4" presStyleIdx="4" presStyleCnt="6"/>
      <dgm:spPr/>
    </dgm:pt>
    <dgm:pt modelId="{5608DE30-7E5F-4CD0-AE34-EC3EB1B952E2}" type="pres">
      <dgm:prSet presAssocID="{1EFB8038-283C-477F-9F04-8806851F913B}" presName="hierRoot4" presStyleCnt="0"/>
      <dgm:spPr/>
    </dgm:pt>
    <dgm:pt modelId="{F030CDEE-E86F-4E27-952F-3AC2C020E4EF}" type="pres">
      <dgm:prSet presAssocID="{1EFB8038-283C-477F-9F04-8806851F913B}" presName="composite4" presStyleCnt="0"/>
      <dgm:spPr/>
    </dgm:pt>
    <dgm:pt modelId="{12967E00-64D8-4F31-A076-A344BA24DFB7}" type="pres">
      <dgm:prSet presAssocID="{1EFB8038-283C-477F-9F04-8806851F913B}" presName="background4" presStyleLbl="node4" presStyleIdx="4" presStyleCnt="6"/>
      <dgm:spPr/>
    </dgm:pt>
    <dgm:pt modelId="{1B433607-DA0C-4510-9EDA-264B10DE8B12}" type="pres">
      <dgm:prSet presAssocID="{1EFB8038-283C-477F-9F04-8806851F913B}" presName="text4" presStyleLbl="fgAcc4" presStyleIdx="4" presStyleCnt="6">
        <dgm:presLayoutVars>
          <dgm:chPref val="3"/>
        </dgm:presLayoutVars>
      </dgm:prSet>
      <dgm:spPr/>
    </dgm:pt>
    <dgm:pt modelId="{770CB7D2-B8CB-4D7B-8759-22F8E2AEE375}" type="pres">
      <dgm:prSet presAssocID="{1EFB8038-283C-477F-9F04-8806851F913B}" presName="hierChild5" presStyleCnt="0"/>
      <dgm:spPr/>
    </dgm:pt>
    <dgm:pt modelId="{C1F7223A-767F-4A4F-AEBB-41975CD6559D}" type="pres">
      <dgm:prSet presAssocID="{CF3ABCB2-A7D5-4A9B-8C70-1A9E7149FC15}" presName="Name23" presStyleLbl="parChTrans1D4" presStyleIdx="5" presStyleCnt="6"/>
      <dgm:spPr/>
    </dgm:pt>
    <dgm:pt modelId="{E3A7661B-5F3F-43AA-AB4F-31B89F4C32A8}" type="pres">
      <dgm:prSet presAssocID="{D05ECA82-33E4-4CBD-B643-28EA805B97AE}" presName="hierRoot4" presStyleCnt="0"/>
      <dgm:spPr/>
    </dgm:pt>
    <dgm:pt modelId="{9C28CF1B-ED3E-48B5-8532-F6FB027ECFD1}" type="pres">
      <dgm:prSet presAssocID="{D05ECA82-33E4-4CBD-B643-28EA805B97AE}" presName="composite4" presStyleCnt="0"/>
      <dgm:spPr/>
    </dgm:pt>
    <dgm:pt modelId="{80EEF750-A6CA-41DA-8F7E-4DFD320F2571}" type="pres">
      <dgm:prSet presAssocID="{D05ECA82-33E4-4CBD-B643-28EA805B97AE}" presName="background4" presStyleLbl="node4" presStyleIdx="5" presStyleCnt="6"/>
      <dgm:spPr/>
    </dgm:pt>
    <dgm:pt modelId="{E1FD8076-F43E-43A7-857E-18C3B0FB2C3D}" type="pres">
      <dgm:prSet presAssocID="{D05ECA82-33E4-4CBD-B643-28EA805B97AE}" presName="text4" presStyleLbl="fgAcc4" presStyleIdx="5" presStyleCnt="6">
        <dgm:presLayoutVars>
          <dgm:chPref val="3"/>
        </dgm:presLayoutVars>
      </dgm:prSet>
      <dgm:spPr/>
    </dgm:pt>
    <dgm:pt modelId="{D987B6AF-9D41-43BC-B032-6F9B977F92A8}" type="pres">
      <dgm:prSet presAssocID="{D05ECA82-33E4-4CBD-B643-28EA805B97AE}" presName="hierChild5" presStyleCnt="0"/>
      <dgm:spPr/>
    </dgm:pt>
  </dgm:ptLst>
  <dgm:cxnLst>
    <dgm:cxn modelId="{8EFAC00D-43CE-49B2-A7CD-D76DA370E7D7}" type="presOf" srcId="{CF3ABCB2-A7D5-4A9B-8C70-1A9E7149FC15}" destId="{C1F7223A-767F-4A4F-AEBB-41975CD6559D}" srcOrd="0" destOrd="0" presId="urn:microsoft.com/office/officeart/2005/8/layout/hierarchy1"/>
    <dgm:cxn modelId="{B43BD616-29F3-43AC-B1D9-7AAB4F7BE6F0}" type="presOf" srcId="{9BE75C79-6536-41E5-B9EE-226CDA238FA2}" destId="{BEE57DA3-55A9-457B-BDEE-F556411CE3AE}" srcOrd="0" destOrd="0" presId="urn:microsoft.com/office/officeart/2005/8/layout/hierarchy1"/>
    <dgm:cxn modelId="{0CE51F18-E93C-4AC9-B03C-ED7FD178F35D}" srcId="{EEFC4013-8AA0-4C7D-942E-EAEED36CC180}" destId="{75A06D44-5A99-4ED8-A375-522ADC8356B1}" srcOrd="1" destOrd="0" parTransId="{FA57273E-50D6-4B58-A6E3-1E65760D79A5}" sibTransId="{2300EFCC-C1F3-4534-B0A1-8794FF73377C}"/>
    <dgm:cxn modelId="{DD2AD924-06EB-4F2C-8B68-2B05CB156C41}" type="presOf" srcId="{1D6F761C-73D2-4B35-BE95-EC1DB53EE923}" destId="{3AEB7802-65EF-4B12-9C20-D0AB01F71F62}" srcOrd="0" destOrd="0" presId="urn:microsoft.com/office/officeart/2005/8/layout/hierarchy1"/>
    <dgm:cxn modelId="{7420E02C-D43B-41E2-A643-87930D5CA944}" srcId="{83F26657-BCC1-4604-8F64-7A98AC2713CD}" destId="{1D6F761C-73D2-4B35-BE95-EC1DB53EE923}" srcOrd="1" destOrd="0" parTransId="{D01C7A6A-1B12-4C0B-A5DB-06CA6004E58A}" sibTransId="{7B36B02C-D197-4A49-8038-2688B1693298}"/>
    <dgm:cxn modelId="{9A03FA40-C022-4CFB-B691-FD0F5ECC51F1}" type="presOf" srcId="{83F26657-BCC1-4604-8F64-7A98AC2713CD}" destId="{B69558D7-BF38-4900-AE72-50A809B83699}" srcOrd="0" destOrd="0" presId="urn:microsoft.com/office/officeart/2005/8/layout/hierarchy1"/>
    <dgm:cxn modelId="{88764A5B-89BA-4BF9-AE4A-D532424E7539}" type="presOf" srcId="{34A099E8-67C1-4A88-806C-6ED164EF0AF7}" destId="{0A72F084-4C66-4CEF-9CAD-5183EE72A4DB}" srcOrd="0" destOrd="0" presId="urn:microsoft.com/office/officeart/2005/8/layout/hierarchy1"/>
    <dgm:cxn modelId="{AB77FC41-3D90-492B-9CEB-48F7FEF326A1}" type="presOf" srcId="{0FA149AD-75B3-4FDC-B17C-35534E0F5268}" destId="{C011EB23-A280-467F-A72D-F7258B7D683A}" srcOrd="0" destOrd="0" presId="urn:microsoft.com/office/officeart/2005/8/layout/hierarchy1"/>
    <dgm:cxn modelId="{86FE4863-49CC-4312-BCDE-2F72FD620D96}" type="presOf" srcId="{C274722A-CB58-4C2D-A165-C4BB413F7632}" destId="{68515FD1-409A-4202-A012-65EB42C70235}" srcOrd="0" destOrd="0" presId="urn:microsoft.com/office/officeart/2005/8/layout/hierarchy1"/>
    <dgm:cxn modelId="{08EA1044-3DD5-4304-AB58-E08A5FC08701}" srcId="{EEFC4013-8AA0-4C7D-942E-EAEED36CC180}" destId="{029E07E7-44B8-4EDA-BBBE-D9233D5963F5}" srcOrd="0" destOrd="0" parTransId="{6FCCDC1A-C225-4B01-99DF-851105A937BF}" sibTransId="{8E99F35C-EA38-4815-A258-8BE435BF765B}"/>
    <dgm:cxn modelId="{925D5666-EF35-49C6-951D-5D72F4E9815A}" type="presOf" srcId="{EEFC4013-8AA0-4C7D-942E-EAEED36CC180}" destId="{ECCD6BDF-9C18-4C33-897F-AFC5CF9D937D}" srcOrd="0" destOrd="0" presId="urn:microsoft.com/office/officeart/2005/8/layout/hierarchy1"/>
    <dgm:cxn modelId="{518F4F47-B2E2-43F9-B30E-88FC19B4DEE4}" type="presOf" srcId="{23CB2AD4-9A1C-4A11-80C7-A7BC6F1EB9BE}" destId="{FF81BD38-9050-4BC4-928F-4F19C8F4DA47}" srcOrd="0" destOrd="0" presId="urn:microsoft.com/office/officeart/2005/8/layout/hierarchy1"/>
    <dgm:cxn modelId="{F770CD69-9B49-468E-9DA8-470C320331AD}" type="presOf" srcId="{9921F734-71B2-4BCA-B266-638705ACBA7B}" destId="{3D1FA86B-F3AD-48B1-9B30-870BF04F4EBF}" srcOrd="0" destOrd="0" presId="urn:microsoft.com/office/officeart/2005/8/layout/hierarchy1"/>
    <dgm:cxn modelId="{41D8DE6A-C653-4DD7-903B-55D3BCA1F5FB}" srcId="{83F26657-BCC1-4604-8F64-7A98AC2713CD}" destId="{8AC46388-7967-403D-B4EB-A8C479D12F6E}" srcOrd="2" destOrd="0" parTransId="{F3754E46-393A-4AA4-8315-4D5EF1CCFA3F}" sibTransId="{1494785D-9C85-4333-9507-A47BFBD7F7DF}"/>
    <dgm:cxn modelId="{4C1C3D6D-0117-4559-945F-B88EEA5646F7}" srcId="{9BE75C79-6536-41E5-B9EE-226CDA238FA2}" destId="{EEFC4013-8AA0-4C7D-942E-EAEED36CC180}" srcOrd="0" destOrd="0" parTransId="{B5E0433B-2AD9-4972-B55D-2CC775F4DD6D}" sibTransId="{31C43EBF-89A1-4667-A2DF-0FAD37807DFA}"/>
    <dgm:cxn modelId="{4B5FD34D-7094-4ABC-87F4-FB9572E3E71E}" type="presOf" srcId="{585C7B16-8522-44FB-A85C-5E6C03775F9C}" destId="{FBF078AC-B9C3-416A-802F-0341EBE4E981}" srcOrd="0" destOrd="0" presId="urn:microsoft.com/office/officeart/2005/8/layout/hierarchy1"/>
    <dgm:cxn modelId="{66780470-441B-49AC-86AD-53A2F7ED2643}" srcId="{EEFC4013-8AA0-4C7D-942E-EAEED36CC180}" destId="{D05ECA82-33E4-4CBD-B643-28EA805B97AE}" srcOrd="5" destOrd="0" parTransId="{CF3ABCB2-A7D5-4A9B-8C70-1A9E7149FC15}" sibTransId="{792537D5-DBA5-4D5D-85D2-3E8C1CF82A1A}"/>
    <dgm:cxn modelId="{59B30D72-F094-4630-8637-4D07E1B3F905}" srcId="{585C7B16-8522-44FB-A85C-5E6C03775F9C}" destId="{0FA149AD-75B3-4FDC-B17C-35534E0F5268}" srcOrd="0" destOrd="0" parTransId="{CC0FB145-FB8A-4DCA-B178-3A5DC637B951}" sibTransId="{0DCC2125-1642-4065-A43B-48F7C200C68B}"/>
    <dgm:cxn modelId="{D5567855-D11E-4DE2-B039-A0C917702522}" type="presOf" srcId="{D01C7A6A-1B12-4C0B-A5DB-06CA6004E58A}" destId="{DF040826-B60F-4C0B-B183-B8940E4E59EF}" srcOrd="0" destOrd="0" presId="urn:microsoft.com/office/officeart/2005/8/layout/hierarchy1"/>
    <dgm:cxn modelId="{A889A057-9807-43BC-B2E5-6F13973B2F8D}" type="presOf" srcId="{0361E303-0934-4FBA-B25F-536907C279DE}" destId="{B6580B04-E527-47AC-8432-C4CC068AB0EA}" srcOrd="0" destOrd="0" presId="urn:microsoft.com/office/officeart/2005/8/layout/hierarchy1"/>
    <dgm:cxn modelId="{C4DE4878-B410-47CC-B38C-8A3666110A52}" type="presOf" srcId="{F3754E46-393A-4AA4-8315-4D5EF1CCFA3F}" destId="{CC3300D5-5F9C-481C-8304-7D3AE405B06E}" srcOrd="0" destOrd="0" presId="urn:microsoft.com/office/officeart/2005/8/layout/hierarchy1"/>
    <dgm:cxn modelId="{5B950F5A-C616-4D18-8CCA-3FC5CF56487E}" srcId="{83F26657-BCC1-4604-8F64-7A98AC2713CD}" destId="{0361E303-0934-4FBA-B25F-536907C279DE}" srcOrd="0" destOrd="0" parTransId="{0535B680-66AC-463D-8CD6-E4C3C9F6C0E5}" sibTransId="{BC41A15E-4AC0-4E4C-9F29-853635B11E1E}"/>
    <dgm:cxn modelId="{0212A68D-C06A-4E87-A226-6C670A64773F}" type="presOf" srcId="{75A06D44-5A99-4ED8-A375-522ADC8356B1}" destId="{3B7F122F-2E5C-4677-B2C7-8B6914A73B8B}" srcOrd="0" destOrd="0" presId="urn:microsoft.com/office/officeart/2005/8/layout/hierarchy1"/>
    <dgm:cxn modelId="{6F063098-D877-472D-A684-4FAC763259F3}" type="presOf" srcId="{8AC46388-7967-403D-B4EB-A8C479D12F6E}" destId="{5E69E8AF-C3CD-40B0-92FD-ED5BF35114B5}" srcOrd="0" destOrd="0" presId="urn:microsoft.com/office/officeart/2005/8/layout/hierarchy1"/>
    <dgm:cxn modelId="{AA92399C-D18B-4E4A-BAE4-5A0CC907DB03}" type="presOf" srcId="{029E07E7-44B8-4EDA-BBBE-D9233D5963F5}" destId="{9C7E58C2-6849-449B-8D36-7DBD6E0A235B}" srcOrd="0" destOrd="0" presId="urn:microsoft.com/office/officeart/2005/8/layout/hierarchy1"/>
    <dgm:cxn modelId="{12111A9D-B508-46AF-B4E7-5E9BABC0A376}" srcId="{EEFC4013-8AA0-4C7D-942E-EAEED36CC180}" destId="{23CB2AD4-9A1C-4A11-80C7-A7BC6F1EB9BE}" srcOrd="3" destOrd="0" parTransId="{05B66727-868E-43D5-B0B3-5DDED19B7EEC}" sibTransId="{A3B6C0A4-A3E9-4436-9E3F-1064329F34FC}"/>
    <dgm:cxn modelId="{E485EA9F-3199-408B-B6C6-BB188C3A841F}" type="presOf" srcId="{67D6CFCC-5F67-4C86-ABFF-52CD43079C75}" destId="{B7DA361B-4BC2-446C-9E3B-5BB7B7EE106D}" srcOrd="0" destOrd="0" presId="urn:microsoft.com/office/officeart/2005/8/layout/hierarchy1"/>
    <dgm:cxn modelId="{1D161AA1-2E4C-445D-84E7-54D9EC2DF047}" srcId="{0FA149AD-75B3-4FDC-B17C-35534E0F5268}" destId="{9BE75C79-6536-41E5-B9EE-226CDA238FA2}" srcOrd="1" destOrd="0" parTransId="{67D6CFCC-5F67-4C86-ABFF-52CD43079C75}" sibTransId="{114BC649-C227-4C90-96AE-10CCCCF25876}"/>
    <dgm:cxn modelId="{EB2A97A7-D9A8-4A29-8268-44EE9E4C5B06}" type="presOf" srcId="{05B66727-868E-43D5-B0B3-5DDED19B7EEC}" destId="{AF1DA286-85BD-45C1-9CEA-C75511E6CC90}" srcOrd="0" destOrd="0" presId="urn:microsoft.com/office/officeart/2005/8/layout/hierarchy1"/>
    <dgm:cxn modelId="{045AB7C7-EAA8-4AE8-8DD9-922FA2DE2926}" srcId="{EEFC4013-8AA0-4C7D-942E-EAEED36CC180}" destId="{1EFB8038-283C-477F-9F04-8806851F913B}" srcOrd="4" destOrd="0" parTransId="{9921F734-71B2-4BCA-B266-638705ACBA7B}" sibTransId="{46E3EA96-A73F-4F9B-A39D-22AA2CF3F87D}"/>
    <dgm:cxn modelId="{8F8CF1CD-7016-4F86-A94A-6DA269536763}" type="presOf" srcId="{D05ECA82-33E4-4CBD-B643-28EA805B97AE}" destId="{E1FD8076-F43E-43A7-857E-18C3B0FB2C3D}" srcOrd="0" destOrd="0" presId="urn:microsoft.com/office/officeart/2005/8/layout/hierarchy1"/>
    <dgm:cxn modelId="{B30350E1-CAA5-45CF-8264-0707BE44B048}" type="presOf" srcId="{6FCCDC1A-C225-4B01-99DF-851105A937BF}" destId="{C12E28F0-0675-44AF-9F4B-84BFC662356C}" srcOrd="0" destOrd="0" presId="urn:microsoft.com/office/officeart/2005/8/layout/hierarchy1"/>
    <dgm:cxn modelId="{ABB97EE1-E5AC-4E7C-A845-578230791BC7}" type="presOf" srcId="{0535B680-66AC-463D-8CD6-E4C3C9F6C0E5}" destId="{348756EB-E6A9-4038-9A09-32FD62BC1DD3}" srcOrd="0" destOrd="0" presId="urn:microsoft.com/office/officeart/2005/8/layout/hierarchy1"/>
    <dgm:cxn modelId="{A05AF1EB-9DA6-47A5-973C-2EC55CE4B378}" type="presOf" srcId="{FA57273E-50D6-4B58-A6E3-1E65760D79A5}" destId="{93FF6DB2-C798-41BF-BBA6-D7BA70378FB5}" srcOrd="0" destOrd="0" presId="urn:microsoft.com/office/officeart/2005/8/layout/hierarchy1"/>
    <dgm:cxn modelId="{8C5CC5EC-9B92-44DA-BE69-3382E2F98E85}" type="presOf" srcId="{1EFB8038-283C-477F-9F04-8806851F913B}" destId="{1B433607-DA0C-4510-9EDA-264B10DE8B12}" srcOrd="0" destOrd="0" presId="urn:microsoft.com/office/officeart/2005/8/layout/hierarchy1"/>
    <dgm:cxn modelId="{9E7EF2F2-70DD-440B-B198-63F31D227C5C}" type="presOf" srcId="{AF9DDE73-6D72-471A-BF56-4CDAA86213D3}" destId="{7AA011C0-2ECA-4652-9097-372E4FAB3F70}" srcOrd="0" destOrd="0" presId="urn:microsoft.com/office/officeart/2005/8/layout/hierarchy1"/>
    <dgm:cxn modelId="{F53848F7-4ED4-4514-A054-2ABC83E64E47}" srcId="{EEFC4013-8AA0-4C7D-942E-EAEED36CC180}" destId="{AF9DDE73-6D72-471A-BF56-4CDAA86213D3}" srcOrd="2" destOrd="0" parTransId="{C274722A-CB58-4C2D-A165-C4BB413F7632}" sibTransId="{52FF4C93-BD87-4E7C-8F93-A0D8F33C8EB4}"/>
    <dgm:cxn modelId="{DF521DFA-E9D4-4F93-98B5-BDAAEFDE335A}" srcId="{0FA149AD-75B3-4FDC-B17C-35534E0F5268}" destId="{83F26657-BCC1-4604-8F64-7A98AC2713CD}" srcOrd="0" destOrd="0" parTransId="{34A099E8-67C1-4A88-806C-6ED164EF0AF7}" sibTransId="{C5C7823D-3594-4593-894F-9623E0A8AC53}"/>
    <dgm:cxn modelId="{E88FC4FA-C933-41DE-A242-85E82036EB72}" type="presOf" srcId="{B5E0433B-2AD9-4972-B55D-2CC775F4DD6D}" destId="{BB2EEF3E-EFA3-4D80-B3B3-88635B6F4C09}" srcOrd="0" destOrd="0" presId="urn:microsoft.com/office/officeart/2005/8/layout/hierarchy1"/>
    <dgm:cxn modelId="{E6707F34-30DC-4FE5-BBC7-5DE7B1F859DF}" type="presParOf" srcId="{FBF078AC-B9C3-416A-802F-0341EBE4E981}" destId="{010694EB-A203-40F1-8A1B-6EB4A95B865E}" srcOrd="0" destOrd="0" presId="urn:microsoft.com/office/officeart/2005/8/layout/hierarchy1"/>
    <dgm:cxn modelId="{DBA517B9-D41F-41FC-A3FB-B4485E4AE557}" type="presParOf" srcId="{010694EB-A203-40F1-8A1B-6EB4A95B865E}" destId="{3CDC30EB-9F57-4014-9ED2-FFE0235BAFAB}" srcOrd="0" destOrd="0" presId="urn:microsoft.com/office/officeart/2005/8/layout/hierarchy1"/>
    <dgm:cxn modelId="{C05780B3-D26F-410C-A9C5-A77FBA22B23E}" type="presParOf" srcId="{3CDC30EB-9F57-4014-9ED2-FFE0235BAFAB}" destId="{41E3A469-F55F-4802-AEFF-86C65D18CF35}" srcOrd="0" destOrd="0" presId="urn:microsoft.com/office/officeart/2005/8/layout/hierarchy1"/>
    <dgm:cxn modelId="{BE003600-B0DC-4A8D-9436-A691AE643BAD}" type="presParOf" srcId="{3CDC30EB-9F57-4014-9ED2-FFE0235BAFAB}" destId="{C011EB23-A280-467F-A72D-F7258B7D683A}" srcOrd="1" destOrd="0" presId="urn:microsoft.com/office/officeart/2005/8/layout/hierarchy1"/>
    <dgm:cxn modelId="{F31122C2-CA73-4D82-82AE-1042FA8CB572}" type="presParOf" srcId="{010694EB-A203-40F1-8A1B-6EB4A95B865E}" destId="{564AEC8C-9B08-4A07-A2BA-3BEDE565ECE4}" srcOrd="1" destOrd="0" presId="urn:microsoft.com/office/officeart/2005/8/layout/hierarchy1"/>
    <dgm:cxn modelId="{AE463308-CF22-405A-8CAA-9C85AEFDE8DF}" type="presParOf" srcId="{564AEC8C-9B08-4A07-A2BA-3BEDE565ECE4}" destId="{0A72F084-4C66-4CEF-9CAD-5183EE72A4DB}" srcOrd="0" destOrd="0" presId="urn:microsoft.com/office/officeart/2005/8/layout/hierarchy1"/>
    <dgm:cxn modelId="{EAFDC585-E8E2-428F-9ABC-2295A194384F}" type="presParOf" srcId="{564AEC8C-9B08-4A07-A2BA-3BEDE565ECE4}" destId="{7CD161C2-3DBD-495C-9A6D-1A315C4CD3AB}" srcOrd="1" destOrd="0" presId="urn:microsoft.com/office/officeart/2005/8/layout/hierarchy1"/>
    <dgm:cxn modelId="{F2090274-8DC9-4917-9F9B-C672F464748F}" type="presParOf" srcId="{7CD161C2-3DBD-495C-9A6D-1A315C4CD3AB}" destId="{4B0B5435-6CD2-4252-8F6D-C693772B78F9}" srcOrd="0" destOrd="0" presId="urn:microsoft.com/office/officeart/2005/8/layout/hierarchy1"/>
    <dgm:cxn modelId="{0140E187-4A0A-4364-BA17-34477A7D831C}" type="presParOf" srcId="{4B0B5435-6CD2-4252-8F6D-C693772B78F9}" destId="{C0CA49F1-D7CA-4450-957C-FE826B50E0DE}" srcOrd="0" destOrd="0" presId="urn:microsoft.com/office/officeart/2005/8/layout/hierarchy1"/>
    <dgm:cxn modelId="{0EE68F5E-4B95-4DCD-958E-754ED04E00B7}" type="presParOf" srcId="{4B0B5435-6CD2-4252-8F6D-C693772B78F9}" destId="{B69558D7-BF38-4900-AE72-50A809B83699}" srcOrd="1" destOrd="0" presId="urn:microsoft.com/office/officeart/2005/8/layout/hierarchy1"/>
    <dgm:cxn modelId="{E402CF5C-234B-4B6D-AE5E-5DF3C9FAD833}" type="presParOf" srcId="{7CD161C2-3DBD-495C-9A6D-1A315C4CD3AB}" destId="{03583353-541D-4287-9489-AC580E4C6776}" srcOrd="1" destOrd="0" presId="urn:microsoft.com/office/officeart/2005/8/layout/hierarchy1"/>
    <dgm:cxn modelId="{514741DB-6C60-46CB-B735-23938DBD9644}" type="presParOf" srcId="{03583353-541D-4287-9489-AC580E4C6776}" destId="{348756EB-E6A9-4038-9A09-32FD62BC1DD3}" srcOrd="0" destOrd="0" presId="urn:microsoft.com/office/officeart/2005/8/layout/hierarchy1"/>
    <dgm:cxn modelId="{162F2764-8370-4993-B51D-ED21CB3A4A14}" type="presParOf" srcId="{03583353-541D-4287-9489-AC580E4C6776}" destId="{F4F5B80B-D2A6-4AD9-9985-9FF7486F14FE}" srcOrd="1" destOrd="0" presId="urn:microsoft.com/office/officeart/2005/8/layout/hierarchy1"/>
    <dgm:cxn modelId="{5745341A-F6A0-49D4-A15D-B5DA8DF3B254}" type="presParOf" srcId="{F4F5B80B-D2A6-4AD9-9985-9FF7486F14FE}" destId="{9C125CE1-7819-41CE-8495-0C10AF96FFB3}" srcOrd="0" destOrd="0" presId="urn:microsoft.com/office/officeart/2005/8/layout/hierarchy1"/>
    <dgm:cxn modelId="{D7D44F3C-3216-491D-A444-BB496F7844FE}" type="presParOf" srcId="{9C125CE1-7819-41CE-8495-0C10AF96FFB3}" destId="{14933331-868E-4353-98D4-E2174EC1A456}" srcOrd="0" destOrd="0" presId="urn:microsoft.com/office/officeart/2005/8/layout/hierarchy1"/>
    <dgm:cxn modelId="{C2C8E901-E485-4934-9430-FC787969FAE4}" type="presParOf" srcId="{9C125CE1-7819-41CE-8495-0C10AF96FFB3}" destId="{B6580B04-E527-47AC-8432-C4CC068AB0EA}" srcOrd="1" destOrd="0" presId="urn:microsoft.com/office/officeart/2005/8/layout/hierarchy1"/>
    <dgm:cxn modelId="{EE2D64A0-FF74-4E90-B760-C1B73D14A54C}" type="presParOf" srcId="{F4F5B80B-D2A6-4AD9-9985-9FF7486F14FE}" destId="{02B81EA2-15FE-4ABD-9819-8C5575625CF3}" srcOrd="1" destOrd="0" presId="urn:microsoft.com/office/officeart/2005/8/layout/hierarchy1"/>
    <dgm:cxn modelId="{033FC398-3343-4B5D-9771-BC1BC4230C1B}" type="presParOf" srcId="{03583353-541D-4287-9489-AC580E4C6776}" destId="{DF040826-B60F-4C0B-B183-B8940E4E59EF}" srcOrd="2" destOrd="0" presId="urn:microsoft.com/office/officeart/2005/8/layout/hierarchy1"/>
    <dgm:cxn modelId="{09F59E5F-15C1-46A1-85FD-AF7CBE854081}" type="presParOf" srcId="{03583353-541D-4287-9489-AC580E4C6776}" destId="{1F0D7959-D610-4F3D-B934-58E80460F578}" srcOrd="3" destOrd="0" presId="urn:microsoft.com/office/officeart/2005/8/layout/hierarchy1"/>
    <dgm:cxn modelId="{9D5E8B13-9B45-467D-96BB-F722DAB96706}" type="presParOf" srcId="{1F0D7959-D610-4F3D-B934-58E80460F578}" destId="{495C9CDD-76C2-4232-ADE9-A88CED684043}" srcOrd="0" destOrd="0" presId="urn:microsoft.com/office/officeart/2005/8/layout/hierarchy1"/>
    <dgm:cxn modelId="{72B36BCC-E27E-4369-855D-0ECB87375992}" type="presParOf" srcId="{495C9CDD-76C2-4232-ADE9-A88CED684043}" destId="{B83A0619-18FC-4DCB-ABDB-2D7C76ACB3DF}" srcOrd="0" destOrd="0" presId="urn:microsoft.com/office/officeart/2005/8/layout/hierarchy1"/>
    <dgm:cxn modelId="{B209685C-AD96-4648-A9C0-A1BAE01F2A8A}" type="presParOf" srcId="{495C9CDD-76C2-4232-ADE9-A88CED684043}" destId="{3AEB7802-65EF-4B12-9C20-D0AB01F71F62}" srcOrd="1" destOrd="0" presId="urn:microsoft.com/office/officeart/2005/8/layout/hierarchy1"/>
    <dgm:cxn modelId="{50E66C93-E377-4F50-887A-30981C37D620}" type="presParOf" srcId="{1F0D7959-D610-4F3D-B934-58E80460F578}" destId="{68A6AA8C-7CE5-4908-9103-568BFCF0A9F4}" srcOrd="1" destOrd="0" presId="urn:microsoft.com/office/officeart/2005/8/layout/hierarchy1"/>
    <dgm:cxn modelId="{B7BE23B4-8F4F-4015-A6AC-188BDF6879E1}" type="presParOf" srcId="{03583353-541D-4287-9489-AC580E4C6776}" destId="{CC3300D5-5F9C-481C-8304-7D3AE405B06E}" srcOrd="4" destOrd="0" presId="urn:microsoft.com/office/officeart/2005/8/layout/hierarchy1"/>
    <dgm:cxn modelId="{B6FB795E-1946-4745-B1EF-E16B2E43A4AC}" type="presParOf" srcId="{03583353-541D-4287-9489-AC580E4C6776}" destId="{8D8FE345-7054-4078-B582-DBA7E145C7AA}" srcOrd="5" destOrd="0" presId="urn:microsoft.com/office/officeart/2005/8/layout/hierarchy1"/>
    <dgm:cxn modelId="{6FE84532-2630-46F2-9AF0-39F1B579F8DC}" type="presParOf" srcId="{8D8FE345-7054-4078-B582-DBA7E145C7AA}" destId="{14323FE4-5DE6-46A3-A399-4E985E557AAB}" srcOrd="0" destOrd="0" presId="urn:microsoft.com/office/officeart/2005/8/layout/hierarchy1"/>
    <dgm:cxn modelId="{622FB225-8425-49A3-A53B-7A999102D312}" type="presParOf" srcId="{14323FE4-5DE6-46A3-A399-4E985E557AAB}" destId="{C34748BD-D6FB-404F-B04D-10F4B65C4755}" srcOrd="0" destOrd="0" presId="urn:microsoft.com/office/officeart/2005/8/layout/hierarchy1"/>
    <dgm:cxn modelId="{01402663-42E9-4ED7-9081-D50CFE5BEA81}" type="presParOf" srcId="{14323FE4-5DE6-46A3-A399-4E985E557AAB}" destId="{5E69E8AF-C3CD-40B0-92FD-ED5BF35114B5}" srcOrd="1" destOrd="0" presId="urn:microsoft.com/office/officeart/2005/8/layout/hierarchy1"/>
    <dgm:cxn modelId="{B8338148-861B-4FD0-9D51-414AC1B8BDBD}" type="presParOf" srcId="{8D8FE345-7054-4078-B582-DBA7E145C7AA}" destId="{BA71209E-C573-4EA2-AA21-2F1D1D4D48A7}" srcOrd="1" destOrd="0" presId="urn:microsoft.com/office/officeart/2005/8/layout/hierarchy1"/>
    <dgm:cxn modelId="{E2B4C82D-699E-4EDB-8A2D-825574BCAAA5}" type="presParOf" srcId="{564AEC8C-9B08-4A07-A2BA-3BEDE565ECE4}" destId="{B7DA361B-4BC2-446C-9E3B-5BB7B7EE106D}" srcOrd="2" destOrd="0" presId="urn:microsoft.com/office/officeart/2005/8/layout/hierarchy1"/>
    <dgm:cxn modelId="{466D39B9-34AB-44DE-BD57-D78A9B8FDC7C}" type="presParOf" srcId="{564AEC8C-9B08-4A07-A2BA-3BEDE565ECE4}" destId="{2AE5AC50-E88A-4764-902F-4EE5B929B93C}" srcOrd="3" destOrd="0" presId="urn:microsoft.com/office/officeart/2005/8/layout/hierarchy1"/>
    <dgm:cxn modelId="{0607C136-431D-429B-80D2-CC3A36D60DEC}" type="presParOf" srcId="{2AE5AC50-E88A-4764-902F-4EE5B929B93C}" destId="{CF24BA57-8922-4B07-A83D-6D670B9AAAA3}" srcOrd="0" destOrd="0" presId="urn:microsoft.com/office/officeart/2005/8/layout/hierarchy1"/>
    <dgm:cxn modelId="{0A7B9492-460C-4774-A54B-6D4D00A71C4B}" type="presParOf" srcId="{CF24BA57-8922-4B07-A83D-6D670B9AAAA3}" destId="{39A4402E-ED0C-4198-9335-FE6ABF74B642}" srcOrd="0" destOrd="0" presId="urn:microsoft.com/office/officeart/2005/8/layout/hierarchy1"/>
    <dgm:cxn modelId="{597F2215-50D0-4661-828E-FBB36BD2FEFB}" type="presParOf" srcId="{CF24BA57-8922-4B07-A83D-6D670B9AAAA3}" destId="{BEE57DA3-55A9-457B-BDEE-F556411CE3AE}" srcOrd="1" destOrd="0" presId="urn:microsoft.com/office/officeart/2005/8/layout/hierarchy1"/>
    <dgm:cxn modelId="{8727677B-DC57-4FD0-A03D-9F6D499D163E}" type="presParOf" srcId="{2AE5AC50-E88A-4764-902F-4EE5B929B93C}" destId="{5E17409D-2136-4B36-98B3-64EA435F2CF6}" srcOrd="1" destOrd="0" presId="urn:microsoft.com/office/officeart/2005/8/layout/hierarchy1"/>
    <dgm:cxn modelId="{C9D19B4A-086B-474C-8D2B-C9B4D0681817}" type="presParOf" srcId="{5E17409D-2136-4B36-98B3-64EA435F2CF6}" destId="{BB2EEF3E-EFA3-4D80-B3B3-88635B6F4C09}" srcOrd="0" destOrd="0" presId="urn:microsoft.com/office/officeart/2005/8/layout/hierarchy1"/>
    <dgm:cxn modelId="{1F3C1449-92D4-4479-AF56-E5687B6316DB}" type="presParOf" srcId="{5E17409D-2136-4B36-98B3-64EA435F2CF6}" destId="{66E80A12-6E27-46E0-8FA5-F1480976DC64}" srcOrd="1" destOrd="0" presId="urn:microsoft.com/office/officeart/2005/8/layout/hierarchy1"/>
    <dgm:cxn modelId="{9EDAC8D4-4C1E-4BE6-8642-0FDA1A83D6E9}" type="presParOf" srcId="{66E80A12-6E27-46E0-8FA5-F1480976DC64}" destId="{0C7E30AE-DD2C-4EDE-BF3E-92AB21BC3A59}" srcOrd="0" destOrd="0" presId="urn:microsoft.com/office/officeart/2005/8/layout/hierarchy1"/>
    <dgm:cxn modelId="{3584447E-ADDD-4A4E-BB28-59E4DE5D32FF}" type="presParOf" srcId="{0C7E30AE-DD2C-4EDE-BF3E-92AB21BC3A59}" destId="{1163A0D5-5BA6-4401-B022-64F7764A279E}" srcOrd="0" destOrd="0" presId="urn:microsoft.com/office/officeart/2005/8/layout/hierarchy1"/>
    <dgm:cxn modelId="{54AD7026-8FAE-4DB6-A8CB-EA7A2D031F8A}" type="presParOf" srcId="{0C7E30AE-DD2C-4EDE-BF3E-92AB21BC3A59}" destId="{ECCD6BDF-9C18-4C33-897F-AFC5CF9D937D}" srcOrd="1" destOrd="0" presId="urn:microsoft.com/office/officeart/2005/8/layout/hierarchy1"/>
    <dgm:cxn modelId="{6C80FE2D-D455-45EE-B4E5-0A9FDD5662A9}" type="presParOf" srcId="{66E80A12-6E27-46E0-8FA5-F1480976DC64}" destId="{54DE8685-A965-4892-933F-848FF8A7844D}" srcOrd="1" destOrd="0" presId="urn:microsoft.com/office/officeart/2005/8/layout/hierarchy1"/>
    <dgm:cxn modelId="{9EC60019-5E6F-4C19-8855-C57A0AB0A2B8}" type="presParOf" srcId="{54DE8685-A965-4892-933F-848FF8A7844D}" destId="{C12E28F0-0675-44AF-9F4B-84BFC662356C}" srcOrd="0" destOrd="0" presId="urn:microsoft.com/office/officeart/2005/8/layout/hierarchy1"/>
    <dgm:cxn modelId="{53FD0536-3819-4951-B404-8CCC7F4D422C}" type="presParOf" srcId="{54DE8685-A965-4892-933F-848FF8A7844D}" destId="{C58DFB1A-BEDC-400D-B486-57614E46D0E0}" srcOrd="1" destOrd="0" presId="urn:microsoft.com/office/officeart/2005/8/layout/hierarchy1"/>
    <dgm:cxn modelId="{A2D73BDC-3817-4092-9517-4DB44B26B82D}" type="presParOf" srcId="{C58DFB1A-BEDC-400D-B486-57614E46D0E0}" destId="{45CDF590-8F35-4E47-BDCF-3466A9027EF3}" srcOrd="0" destOrd="0" presId="urn:microsoft.com/office/officeart/2005/8/layout/hierarchy1"/>
    <dgm:cxn modelId="{3CDEBD2B-8C9F-4B99-BAD0-09776D1B78F3}" type="presParOf" srcId="{45CDF590-8F35-4E47-BDCF-3466A9027EF3}" destId="{86D22179-6357-41C1-AC07-A0FF8537186B}" srcOrd="0" destOrd="0" presId="urn:microsoft.com/office/officeart/2005/8/layout/hierarchy1"/>
    <dgm:cxn modelId="{C7096B88-304C-4710-A2DB-AFB7159482BC}" type="presParOf" srcId="{45CDF590-8F35-4E47-BDCF-3466A9027EF3}" destId="{9C7E58C2-6849-449B-8D36-7DBD6E0A235B}" srcOrd="1" destOrd="0" presId="urn:microsoft.com/office/officeart/2005/8/layout/hierarchy1"/>
    <dgm:cxn modelId="{142BA022-C727-4DDF-9A44-207E6CCB6E5B}" type="presParOf" srcId="{C58DFB1A-BEDC-400D-B486-57614E46D0E0}" destId="{1E9AC25F-CD57-4A6E-984C-A1B84701B5B1}" srcOrd="1" destOrd="0" presId="urn:microsoft.com/office/officeart/2005/8/layout/hierarchy1"/>
    <dgm:cxn modelId="{4523F72A-6778-4D67-9D9C-65AF4C33C1C5}" type="presParOf" srcId="{54DE8685-A965-4892-933F-848FF8A7844D}" destId="{93FF6DB2-C798-41BF-BBA6-D7BA70378FB5}" srcOrd="2" destOrd="0" presId="urn:microsoft.com/office/officeart/2005/8/layout/hierarchy1"/>
    <dgm:cxn modelId="{4BE142CA-453F-49BB-B558-0B71E2915DCC}" type="presParOf" srcId="{54DE8685-A965-4892-933F-848FF8A7844D}" destId="{4B73BBCF-2888-43F6-B013-981CC1C862D9}" srcOrd="3" destOrd="0" presId="urn:microsoft.com/office/officeart/2005/8/layout/hierarchy1"/>
    <dgm:cxn modelId="{8F21D574-0FDD-481B-9DEE-C66D1BF56302}" type="presParOf" srcId="{4B73BBCF-2888-43F6-B013-981CC1C862D9}" destId="{4E7B2F0A-62D8-4106-A56F-743E49CBB39A}" srcOrd="0" destOrd="0" presId="urn:microsoft.com/office/officeart/2005/8/layout/hierarchy1"/>
    <dgm:cxn modelId="{C2AB47DC-3448-45A0-8AAD-C55B188CD198}" type="presParOf" srcId="{4E7B2F0A-62D8-4106-A56F-743E49CBB39A}" destId="{9A96F1A3-0979-4514-993F-49CC49E36A7F}" srcOrd="0" destOrd="0" presId="urn:microsoft.com/office/officeart/2005/8/layout/hierarchy1"/>
    <dgm:cxn modelId="{8A616740-158B-47D8-888E-522603158A5C}" type="presParOf" srcId="{4E7B2F0A-62D8-4106-A56F-743E49CBB39A}" destId="{3B7F122F-2E5C-4677-B2C7-8B6914A73B8B}" srcOrd="1" destOrd="0" presId="urn:microsoft.com/office/officeart/2005/8/layout/hierarchy1"/>
    <dgm:cxn modelId="{80791C0F-55FD-4A7D-AAC2-C72331974AEF}" type="presParOf" srcId="{4B73BBCF-2888-43F6-B013-981CC1C862D9}" destId="{DC06C214-CEE1-4956-A925-508FC7F5CC6B}" srcOrd="1" destOrd="0" presId="urn:microsoft.com/office/officeart/2005/8/layout/hierarchy1"/>
    <dgm:cxn modelId="{509C8078-8588-478C-AE7B-26025BC122D8}" type="presParOf" srcId="{54DE8685-A965-4892-933F-848FF8A7844D}" destId="{68515FD1-409A-4202-A012-65EB42C70235}" srcOrd="4" destOrd="0" presId="urn:microsoft.com/office/officeart/2005/8/layout/hierarchy1"/>
    <dgm:cxn modelId="{A6337765-C4F7-424A-941B-0A01DA01FF07}" type="presParOf" srcId="{54DE8685-A965-4892-933F-848FF8A7844D}" destId="{F4E07E4A-4CF4-46A8-BE46-42F144B062D3}" srcOrd="5" destOrd="0" presId="urn:microsoft.com/office/officeart/2005/8/layout/hierarchy1"/>
    <dgm:cxn modelId="{D2088FB9-16D3-4303-8927-4E0365931EEF}" type="presParOf" srcId="{F4E07E4A-4CF4-46A8-BE46-42F144B062D3}" destId="{BD2F54BE-C099-43DE-A8D2-44F7ACAAF3EB}" srcOrd="0" destOrd="0" presId="urn:microsoft.com/office/officeart/2005/8/layout/hierarchy1"/>
    <dgm:cxn modelId="{8E656299-B85D-4D61-A259-018A8C76EF6E}" type="presParOf" srcId="{BD2F54BE-C099-43DE-A8D2-44F7ACAAF3EB}" destId="{D1C6AE2B-932F-40E6-AD62-C374D91516FA}" srcOrd="0" destOrd="0" presId="urn:microsoft.com/office/officeart/2005/8/layout/hierarchy1"/>
    <dgm:cxn modelId="{36C7B526-0604-474F-A0A4-0FECAFFAAF9F}" type="presParOf" srcId="{BD2F54BE-C099-43DE-A8D2-44F7ACAAF3EB}" destId="{7AA011C0-2ECA-4652-9097-372E4FAB3F70}" srcOrd="1" destOrd="0" presId="urn:microsoft.com/office/officeart/2005/8/layout/hierarchy1"/>
    <dgm:cxn modelId="{95347319-77ED-4A42-A22E-BDBC6F52A2D7}" type="presParOf" srcId="{F4E07E4A-4CF4-46A8-BE46-42F144B062D3}" destId="{BAFE04D5-8B72-4908-994C-5E649BCC7D94}" srcOrd="1" destOrd="0" presId="urn:microsoft.com/office/officeart/2005/8/layout/hierarchy1"/>
    <dgm:cxn modelId="{7BA082DD-5468-4C68-BFCE-213F40B8F308}" type="presParOf" srcId="{54DE8685-A965-4892-933F-848FF8A7844D}" destId="{AF1DA286-85BD-45C1-9CEA-C75511E6CC90}" srcOrd="6" destOrd="0" presId="urn:microsoft.com/office/officeart/2005/8/layout/hierarchy1"/>
    <dgm:cxn modelId="{7405AC44-5A4A-4111-BC23-336F07277368}" type="presParOf" srcId="{54DE8685-A965-4892-933F-848FF8A7844D}" destId="{498EB966-79CD-42D9-84B0-04808DAE44C3}" srcOrd="7" destOrd="0" presId="urn:microsoft.com/office/officeart/2005/8/layout/hierarchy1"/>
    <dgm:cxn modelId="{C36E2F0A-7B35-4F40-AD2D-551291417768}" type="presParOf" srcId="{498EB966-79CD-42D9-84B0-04808DAE44C3}" destId="{79FE09E9-C150-419C-B87D-2EFB405EE3B9}" srcOrd="0" destOrd="0" presId="urn:microsoft.com/office/officeart/2005/8/layout/hierarchy1"/>
    <dgm:cxn modelId="{76A2DB15-3CF5-4F33-BEA5-2A70DC090461}" type="presParOf" srcId="{79FE09E9-C150-419C-B87D-2EFB405EE3B9}" destId="{A74A311A-DE1F-4F4C-9E08-5913B4850E01}" srcOrd="0" destOrd="0" presId="urn:microsoft.com/office/officeart/2005/8/layout/hierarchy1"/>
    <dgm:cxn modelId="{93007A28-1CD8-4F1D-B1C7-A69C659663AC}" type="presParOf" srcId="{79FE09E9-C150-419C-B87D-2EFB405EE3B9}" destId="{FF81BD38-9050-4BC4-928F-4F19C8F4DA47}" srcOrd="1" destOrd="0" presId="urn:microsoft.com/office/officeart/2005/8/layout/hierarchy1"/>
    <dgm:cxn modelId="{36F8967B-99E4-41CE-9A51-ED8CA740DDAA}" type="presParOf" srcId="{498EB966-79CD-42D9-84B0-04808DAE44C3}" destId="{E5AF36B6-DFAB-4D81-810D-39493A8C5781}" srcOrd="1" destOrd="0" presId="urn:microsoft.com/office/officeart/2005/8/layout/hierarchy1"/>
    <dgm:cxn modelId="{3834C2DD-D4E6-46A4-9BBB-A22BB36F5E60}" type="presParOf" srcId="{54DE8685-A965-4892-933F-848FF8A7844D}" destId="{3D1FA86B-F3AD-48B1-9B30-870BF04F4EBF}" srcOrd="8" destOrd="0" presId="urn:microsoft.com/office/officeart/2005/8/layout/hierarchy1"/>
    <dgm:cxn modelId="{D3C75F5A-BC45-466D-A0CE-C676903C0E26}" type="presParOf" srcId="{54DE8685-A965-4892-933F-848FF8A7844D}" destId="{5608DE30-7E5F-4CD0-AE34-EC3EB1B952E2}" srcOrd="9" destOrd="0" presId="urn:microsoft.com/office/officeart/2005/8/layout/hierarchy1"/>
    <dgm:cxn modelId="{283B5A7E-BBE8-4A38-9C6F-915F6AD93D35}" type="presParOf" srcId="{5608DE30-7E5F-4CD0-AE34-EC3EB1B952E2}" destId="{F030CDEE-E86F-4E27-952F-3AC2C020E4EF}" srcOrd="0" destOrd="0" presId="urn:microsoft.com/office/officeart/2005/8/layout/hierarchy1"/>
    <dgm:cxn modelId="{8B5D4DA2-AFF3-411A-92D3-50F33C10C6D3}" type="presParOf" srcId="{F030CDEE-E86F-4E27-952F-3AC2C020E4EF}" destId="{12967E00-64D8-4F31-A076-A344BA24DFB7}" srcOrd="0" destOrd="0" presId="urn:microsoft.com/office/officeart/2005/8/layout/hierarchy1"/>
    <dgm:cxn modelId="{DA6CE652-8EF0-464B-B2B9-136920B56D00}" type="presParOf" srcId="{F030CDEE-E86F-4E27-952F-3AC2C020E4EF}" destId="{1B433607-DA0C-4510-9EDA-264B10DE8B12}" srcOrd="1" destOrd="0" presId="urn:microsoft.com/office/officeart/2005/8/layout/hierarchy1"/>
    <dgm:cxn modelId="{76233532-C617-4C98-AAF5-07F987F5157B}" type="presParOf" srcId="{5608DE30-7E5F-4CD0-AE34-EC3EB1B952E2}" destId="{770CB7D2-B8CB-4D7B-8759-22F8E2AEE375}" srcOrd="1" destOrd="0" presId="urn:microsoft.com/office/officeart/2005/8/layout/hierarchy1"/>
    <dgm:cxn modelId="{9D983F62-6115-42CA-823D-B810AFBC129F}" type="presParOf" srcId="{54DE8685-A965-4892-933F-848FF8A7844D}" destId="{C1F7223A-767F-4A4F-AEBB-41975CD6559D}" srcOrd="10" destOrd="0" presId="urn:microsoft.com/office/officeart/2005/8/layout/hierarchy1"/>
    <dgm:cxn modelId="{28D2E70B-DA5D-47D9-B5B3-6AC952587ACF}" type="presParOf" srcId="{54DE8685-A965-4892-933F-848FF8A7844D}" destId="{E3A7661B-5F3F-43AA-AB4F-31B89F4C32A8}" srcOrd="11" destOrd="0" presId="urn:microsoft.com/office/officeart/2005/8/layout/hierarchy1"/>
    <dgm:cxn modelId="{6A38CEC8-28A2-4702-AE08-AE3EDA6BE25C}" type="presParOf" srcId="{E3A7661B-5F3F-43AA-AB4F-31B89F4C32A8}" destId="{9C28CF1B-ED3E-48B5-8532-F6FB027ECFD1}" srcOrd="0" destOrd="0" presId="urn:microsoft.com/office/officeart/2005/8/layout/hierarchy1"/>
    <dgm:cxn modelId="{85367B7F-C14B-4A78-9F22-330FD806C93F}" type="presParOf" srcId="{9C28CF1B-ED3E-48B5-8532-F6FB027ECFD1}" destId="{80EEF750-A6CA-41DA-8F7E-4DFD320F2571}" srcOrd="0" destOrd="0" presId="urn:microsoft.com/office/officeart/2005/8/layout/hierarchy1"/>
    <dgm:cxn modelId="{D9401A98-EDDB-427A-BC6F-A16A29FD4CB7}" type="presParOf" srcId="{9C28CF1B-ED3E-48B5-8532-F6FB027ECFD1}" destId="{E1FD8076-F43E-43A7-857E-18C3B0FB2C3D}" srcOrd="1" destOrd="0" presId="urn:microsoft.com/office/officeart/2005/8/layout/hierarchy1"/>
    <dgm:cxn modelId="{A65F1078-59CC-407D-8FAC-AF665585213F}" type="presParOf" srcId="{E3A7661B-5F3F-43AA-AB4F-31B89F4C32A8}" destId="{D987B6AF-9D41-43BC-B032-6F9B977F92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4760F-BE78-442F-9B90-67BF6CBA6D69}" type="doc">
      <dgm:prSet loTypeId="urn:microsoft.com/office/officeart/2008/layout/PictureStrips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73018DF-B830-47D9-8BA3-D63FEFD0C9D7}">
      <dgm:prSet phldrT="[Text]"/>
      <dgm:spPr/>
      <dgm:t>
        <a:bodyPr/>
        <a:lstStyle/>
        <a:p>
          <a:r>
            <a:rPr lang="en-US" dirty="0"/>
            <a:t>Passive</a:t>
          </a:r>
        </a:p>
      </dgm:t>
    </dgm:pt>
    <dgm:pt modelId="{CE9853BD-A92E-4446-97A9-B0A37E43EDBB}" type="parTrans" cxnId="{43F3981F-F979-4E5C-AF31-0CDFCD790F3A}">
      <dgm:prSet/>
      <dgm:spPr/>
      <dgm:t>
        <a:bodyPr/>
        <a:lstStyle/>
        <a:p>
          <a:endParaRPr lang="en-US"/>
        </a:p>
      </dgm:t>
    </dgm:pt>
    <dgm:pt modelId="{64E5A20C-B694-4138-865A-60E6B14CA528}" type="sibTrans" cxnId="{43F3981F-F979-4E5C-AF31-0CDFCD790F3A}">
      <dgm:prSet/>
      <dgm:spPr/>
      <dgm:t>
        <a:bodyPr/>
        <a:lstStyle/>
        <a:p>
          <a:endParaRPr lang="en-US"/>
        </a:p>
      </dgm:t>
    </dgm:pt>
    <dgm:pt modelId="{CA094F27-B241-4B1D-BB35-DE0F706D0FFC}">
      <dgm:prSet phldrT="[Text]"/>
      <dgm:spPr/>
      <dgm:t>
        <a:bodyPr/>
        <a:lstStyle/>
        <a:p>
          <a:r>
            <a:rPr lang="en-US" dirty="0"/>
            <a:t>Active Shutter</a:t>
          </a:r>
        </a:p>
      </dgm:t>
    </dgm:pt>
    <dgm:pt modelId="{ACC320D0-7768-465E-9958-4E7009F10603}" type="parTrans" cxnId="{04285BB0-6E43-4E83-BAFF-8B45413BD1E1}">
      <dgm:prSet/>
      <dgm:spPr/>
      <dgm:t>
        <a:bodyPr/>
        <a:lstStyle/>
        <a:p>
          <a:endParaRPr lang="en-US"/>
        </a:p>
      </dgm:t>
    </dgm:pt>
    <dgm:pt modelId="{552135D3-FFFF-4E43-B8D2-65EC57D9DB09}" type="sibTrans" cxnId="{04285BB0-6E43-4E83-BAFF-8B45413BD1E1}">
      <dgm:prSet/>
      <dgm:spPr/>
      <dgm:t>
        <a:bodyPr/>
        <a:lstStyle/>
        <a:p>
          <a:endParaRPr lang="en-US"/>
        </a:p>
      </dgm:t>
    </dgm:pt>
    <dgm:pt modelId="{2DE18E64-E801-45F2-BB6B-F68486CE9786}">
      <dgm:prSet phldrT="[Text]"/>
      <dgm:spPr/>
      <dgm:t>
        <a:bodyPr/>
        <a:lstStyle/>
        <a:p>
          <a:r>
            <a:rPr lang="en-US" dirty="0"/>
            <a:t>Glasses Free</a:t>
          </a:r>
        </a:p>
      </dgm:t>
    </dgm:pt>
    <dgm:pt modelId="{BAE92416-0F98-48C7-B76A-E81707806DF9}" type="parTrans" cxnId="{876371A5-4DC4-4DC4-8DBB-E2F86BD24F97}">
      <dgm:prSet/>
      <dgm:spPr/>
      <dgm:t>
        <a:bodyPr/>
        <a:lstStyle/>
        <a:p>
          <a:endParaRPr lang="en-US"/>
        </a:p>
      </dgm:t>
    </dgm:pt>
    <dgm:pt modelId="{5911E24D-FB55-4428-A7A3-9E750D375C38}" type="sibTrans" cxnId="{876371A5-4DC4-4DC4-8DBB-E2F86BD24F97}">
      <dgm:prSet/>
      <dgm:spPr/>
      <dgm:t>
        <a:bodyPr/>
        <a:lstStyle/>
        <a:p>
          <a:endParaRPr lang="en-US"/>
        </a:p>
      </dgm:t>
    </dgm:pt>
    <dgm:pt modelId="{86924388-E830-46DF-995E-DFEB7757FCBA}" type="pres">
      <dgm:prSet presAssocID="{F194760F-BE78-442F-9B90-67BF6CBA6D69}" presName="Name0" presStyleCnt="0">
        <dgm:presLayoutVars>
          <dgm:dir/>
          <dgm:resizeHandles val="exact"/>
        </dgm:presLayoutVars>
      </dgm:prSet>
      <dgm:spPr/>
    </dgm:pt>
    <dgm:pt modelId="{8CB4B802-66E0-459F-9F42-1790993048CB}" type="pres">
      <dgm:prSet presAssocID="{773018DF-B830-47D9-8BA3-D63FEFD0C9D7}" presName="composite" presStyleCnt="0"/>
      <dgm:spPr/>
    </dgm:pt>
    <dgm:pt modelId="{4F56B0E6-8F07-443C-8F39-9D24FE8AC0BF}" type="pres">
      <dgm:prSet presAssocID="{773018DF-B830-47D9-8BA3-D63FEFD0C9D7}" presName="rect1" presStyleLbl="trAlignAcc1" presStyleIdx="0" presStyleCnt="3">
        <dgm:presLayoutVars>
          <dgm:bulletEnabled val="1"/>
        </dgm:presLayoutVars>
      </dgm:prSet>
      <dgm:spPr/>
    </dgm:pt>
    <dgm:pt modelId="{FCB6B5AA-2ECF-4233-8E8C-250BADCB9815}" type="pres">
      <dgm:prSet presAssocID="{773018DF-B830-47D9-8BA3-D63FEFD0C9D7}" presName="rect2" presStyleLbl="fgImgPlace1" presStyleIdx="0" presStyleCnt="3" custLinFactNeighborY="155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8CDFA122-1A25-4F68-8958-AF3E478DEB53}" type="pres">
      <dgm:prSet presAssocID="{64E5A20C-B694-4138-865A-60E6B14CA528}" presName="sibTrans" presStyleCnt="0"/>
      <dgm:spPr/>
    </dgm:pt>
    <dgm:pt modelId="{3EA5A6F2-5BDA-43E4-B06F-BDCC9FD21C0A}" type="pres">
      <dgm:prSet presAssocID="{CA094F27-B241-4B1D-BB35-DE0F706D0FFC}" presName="composite" presStyleCnt="0"/>
      <dgm:spPr/>
    </dgm:pt>
    <dgm:pt modelId="{386194CB-124F-40C9-B7D6-438D9EFED529}" type="pres">
      <dgm:prSet presAssocID="{CA094F27-B241-4B1D-BB35-DE0F706D0FFC}" presName="rect1" presStyleLbl="trAlignAcc1" presStyleIdx="1" presStyleCnt="3">
        <dgm:presLayoutVars>
          <dgm:bulletEnabled val="1"/>
        </dgm:presLayoutVars>
      </dgm:prSet>
      <dgm:spPr/>
    </dgm:pt>
    <dgm:pt modelId="{1F4E3DF2-2593-447D-B506-908D4EE8A987}" type="pres">
      <dgm:prSet presAssocID="{CA094F27-B241-4B1D-BB35-DE0F706D0FFC}" presName="rect2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0BFACF07-8E74-485E-85D1-983BE81B0F2E}" type="pres">
      <dgm:prSet presAssocID="{552135D3-FFFF-4E43-B8D2-65EC57D9DB09}" presName="sibTrans" presStyleCnt="0"/>
      <dgm:spPr/>
    </dgm:pt>
    <dgm:pt modelId="{81411375-8B5F-4AAC-AE5A-B0017A0A5FAC}" type="pres">
      <dgm:prSet presAssocID="{2DE18E64-E801-45F2-BB6B-F68486CE9786}" presName="composite" presStyleCnt="0"/>
      <dgm:spPr/>
    </dgm:pt>
    <dgm:pt modelId="{A254D11C-B4BF-4E34-8729-F661AF1D3B20}" type="pres">
      <dgm:prSet presAssocID="{2DE18E64-E801-45F2-BB6B-F68486CE9786}" presName="rect1" presStyleLbl="trAlignAcc1" presStyleIdx="2" presStyleCnt="3">
        <dgm:presLayoutVars>
          <dgm:bulletEnabled val="1"/>
        </dgm:presLayoutVars>
      </dgm:prSet>
      <dgm:spPr/>
    </dgm:pt>
    <dgm:pt modelId="{78E4E69B-5C20-42D1-A63D-315F90C3C88E}" type="pres">
      <dgm:prSet presAssocID="{2DE18E64-E801-45F2-BB6B-F68486CE9786}" presName="rect2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Glasses"/>
        </a:ext>
      </dgm:extLst>
    </dgm:pt>
  </dgm:ptLst>
  <dgm:cxnLst>
    <dgm:cxn modelId="{889F5E0E-77C1-4390-80DA-9B1A74F59795}" type="presOf" srcId="{F194760F-BE78-442F-9B90-67BF6CBA6D69}" destId="{86924388-E830-46DF-995E-DFEB7757FCBA}" srcOrd="0" destOrd="0" presId="urn:microsoft.com/office/officeart/2008/layout/PictureStrips"/>
    <dgm:cxn modelId="{A6502F0F-7B3B-499D-9B77-E02975910551}" type="presOf" srcId="{773018DF-B830-47D9-8BA3-D63FEFD0C9D7}" destId="{4F56B0E6-8F07-443C-8F39-9D24FE8AC0BF}" srcOrd="0" destOrd="0" presId="urn:microsoft.com/office/officeart/2008/layout/PictureStrips"/>
    <dgm:cxn modelId="{43F3981F-F979-4E5C-AF31-0CDFCD790F3A}" srcId="{F194760F-BE78-442F-9B90-67BF6CBA6D69}" destId="{773018DF-B830-47D9-8BA3-D63FEFD0C9D7}" srcOrd="0" destOrd="0" parTransId="{CE9853BD-A92E-4446-97A9-B0A37E43EDBB}" sibTransId="{64E5A20C-B694-4138-865A-60E6B14CA528}"/>
    <dgm:cxn modelId="{B05FA172-BFB9-4721-AA14-D99FDE1C539C}" type="presOf" srcId="{CA094F27-B241-4B1D-BB35-DE0F706D0FFC}" destId="{386194CB-124F-40C9-B7D6-438D9EFED529}" srcOrd="0" destOrd="0" presId="urn:microsoft.com/office/officeart/2008/layout/PictureStrips"/>
    <dgm:cxn modelId="{876371A5-4DC4-4DC4-8DBB-E2F86BD24F97}" srcId="{F194760F-BE78-442F-9B90-67BF6CBA6D69}" destId="{2DE18E64-E801-45F2-BB6B-F68486CE9786}" srcOrd="2" destOrd="0" parTransId="{BAE92416-0F98-48C7-B76A-E81707806DF9}" sibTransId="{5911E24D-FB55-4428-A7A3-9E750D375C38}"/>
    <dgm:cxn modelId="{04285BB0-6E43-4E83-BAFF-8B45413BD1E1}" srcId="{F194760F-BE78-442F-9B90-67BF6CBA6D69}" destId="{CA094F27-B241-4B1D-BB35-DE0F706D0FFC}" srcOrd="1" destOrd="0" parTransId="{ACC320D0-7768-465E-9958-4E7009F10603}" sibTransId="{552135D3-FFFF-4E43-B8D2-65EC57D9DB09}"/>
    <dgm:cxn modelId="{0F9A15C0-AEBE-422E-B3A9-FB4AB91552D5}" type="presOf" srcId="{2DE18E64-E801-45F2-BB6B-F68486CE9786}" destId="{A254D11C-B4BF-4E34-8729-F661AF1D3B20}" srcOrd="0" destOrd="0" presId="urn:microsoft.com/office/officeart/2008/layout/PictureStrips"/>
    <dgm:cxn modelId="{44D3FF93-D6D9-46F7-8BED-0DCB0A4C6445}" type="presParOf" srcId="{86924388-E830-46DF-995E-DFEB7757FCBA}" destId="{8CB4B802-66E0-459F-9F42-1790993048CB}" srcOrd="0" destOrd="0" presId="urn:microsoft.com/office/officeart/2008/layout/PictureStrips"/>
    <dgm:cxn modelId="{412D150E-7140-4DD2-A769-A69232967C0D}" type="presParOf" srcId="{8CB4B802-66E0-459F-9F42-1790993048CB}" destId="{4F56B0E6-8F07-443C-8F39-9D24FE8AC0BF}" srcOrd="0" destOrd="0" presId="urn:microsoft.com/office/officeart/2008/layout/PictureStrips"/>
    <dgm:cxn modelId="{B6166FF2-0A2E-4A99-ABBF-E6410F4F5745}" type="presParOf" srcId="{8CB4B802-66E0-459F-9F42-1790993048CB}" destId="{FCB6B5AA-2ECF-4233-8E8C-250BADCB9815}" srcOrd="1" destOrd="0" presId="urn:microsoft.com/office/officeart/2008/layout/PictureStrips"/>
    <dgm:cxn modelId="{D1BEC36D-4A21-40B2-A462-317B72EF584B}" type="presParOf" srcId="{86924388-E830-46DF-995E-DFEB7757FCBA}" destId="{8CDFA122-1A25-4F68-8958-AF3E478DEB53}" srcOrd="1" destOrd="0" presId="urn:microsoft.com/office/officeart/2008/layout/PictureStrips"/>
    <dgm:cxn modelId="{41350C04-DE88-4D25-BD2C-B79C53CB6C8A}" type="presParOf" srcId="{86924388-E830-46DF-995E-DFEB7757FCBA}" destId="{3EA5A6F2-5BDA-43E4-B06F-BDCC9FD21C0A}" srcOrd="2" destOrd="0" presId="urn:microsoft.com/office/officeart/2008/layout/PictureStrips"/>
    <dgm:cxn modelId="{DE991705-B6DE-4151-8BC6-C7F58E1A1ABF}" type="presParOf" srcId="{3EA5A6F2-5BDA-43E4-B06F-BDCC9FD21C0A}" destId="{386194CB-124F-40C9-B7D6-438D9EFED529}" srcOrd="0" destOrd="0" presId="urn:microsoft.com/office/officeart/2008/layout/PictureStrips"/>
    <dgm:cxn modelId="{9D94F6F4-E337-415E-A9C2-640A3D2AB1C1}" type="presParOf" srcId="{3EA5A6F2-5BDA-43E4-B06F-BDCC9FD21C0A}" destId="{1F4E3DF2-2593-447D-B506-908D4EE8A987}" srcOrd="1" destOrd="0" presId="urn:microsoft.com/office/officeart/2008/layout/PictureStrips"/>
    <dgm:cxn modelId="{C9ABB6DB-B93B-4A20-83B3-040E35CB3C8C}" type="presParOf" srcId="{86924388-E830-46DF-995E-DFEB7757FCBA}" destId="{0BFACF07-8E74-485E-85D1-983BE81B0F2E}" srcOrd="3" destOrd="0" presId="urn:microsoft.com/office/officeart/2008/layout/PictureStrips"/>
    <dgm:cxn modelId="{F085D68A-260A-4EC8-A8AF-84BD1F5AB589}" type="presParOf" srcId="{86924388-E830-46DF-995E-DFEB7757FCBA}" destId="{81411375-8B5F-4AAC-AE5A-B0017A0A5FAC}" srcOrd="4" destOrd="0" presId="urn:microsoft.com/office/officeart/2008/layout/PictureStrips"/>
    <dgm:cxn modelId="{2AC8B2E7-A0A1-426B-84DB-2A37257DEEBF}" type="presParOf" srcId="{81411375-8B5F-4AAC-AE5A-B0017A0A5FAC}" destId="{A254D11C-B4BF-4E34-8729-F661AF1D3B20}" srcOrd="0" destOrd="0" presId="urn:microsoft.com/office/officeart/2008/layout/PictureStrips"/>
    <dgm:cxn modelId="{9A0761C1-42A8-402F-83E9-272AF0F17DF9}" type="presParOf" srcId="{81411375-8B5F-4AAC-AE5A-B0017A0A5FAC}" destId="{78E4E69B-5C20-42D1-A63D-315F90C3C88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12439-8BD3-4BFC-AEC4-E4D30F1AD147}">
      <dsp:nvSpPr>
        <dsp:cNvPr id="0" name=""/>
        <dsp:cNvSpPr/>
      </dsp:nvSpPr>
      <dsp:spPr>
        <a:xfrm>
          <a:off x="527329" y="1130"/>
          <a:ext cx="10046244" cy="8482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Lecture Contents</a:t>
          </a:r>
        </a:p>
      </dsp:txBody>
      <dsp:txXfrm>
        <a:off x="552174" y="25975"/>
        <a:ext cx="9996554" cy="798596"/>
      </dsp:txXfrm>
    </dsp:sp>
    <dsp:sp modelId="{37F59FF6-2F40-434B-A052-5A32D1711A43}">
      <dsp:nvSpPr>
        <dsp:cNvPr id="0" name=""/>
        <dsp:cNvSpPr/>
      </dsp:nvSpPr>
      <dsp:spPr>
        <a:xfrm>
          <a:off x="1531954" y="849417"/>
          <a:ext cx="1004624" cy="636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215"/>
              </a:lnTo>
              <a:lnTo>
                <a:pt x="1004624" y="636215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EF0D8-F3A7-483D-9556-BD6871E9790C}">
      <dsp:nvSpPr>
        <dsp:cNvPr id="0" name=""/>
        <dsp:cNvSpPr/>
      </dsp:nvSpPr>
      <dsp:spPr>
        <a:xfrm>
          <a:off x="2536578" y="1061488"/>
          <a:ext cx="6457865" cy="848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output devices</a:t>
          </a:r>
        </a:p>
      </dsp:txBody>
      <dsp:txXfrm>
        <a:off x="2561423" y="1086333"/>
        <a:ext cx="6408175" cy="798596"/>
      </dsp:txXfrm>
    </dsp:sp>
    <dsp:sp modelId="{EDDF167B-5076-475D-88B6-2FB33175C7C7}">
      <dsp:nvSpPr>
        <dsp:cNvPr id="0" name=""/>
        <dsp:cNvSpPr/>
      </dsp:nvSpPr>
      <dsp:spPr>
        <a:xfrm>
          <a:off x="1531954" y="849417"/>
          <a:ext cx="1004624" cy="169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6573"/>
              </a:lnTo>
              <a:lnTo>
                <a:pt x="1004624" y="1696573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86B12-77B9-4032-A31E-3BDDC7DECEAF}">
      <dsp:nvSpPr>
        <dsp:cNvPr id="0" name=""/>
        <dsp:cNvSpPr/>
      </dsp:nvSpPr>
      <dsp:spPr>
        <a:xfrm>
          <a:off x="2536578" y="2121847"/>
          <a:ext cx="6465533" cy="848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Text output devices</a:t>
          </a:r>
        </a:p>
      </dsp:txBody>
      <dsp:txXfrm>
        <a:off x="2561423" y="2146692"/>
        <a:ext cx="6415843" cy="798596"/>
      </dsp:txXfrm>
    </dsp:sp>
    <dsp:sp modelId="{62A5B98B-34F9-4CFB-BFFF-A0E7E6963D17}">
      <dsp:nvSpPr>
        <dsp:cNvPr id="0" name=""/>
        <dsp:cNvSpPr/>
      </dsp:nvSpPr>
      <dsp:spPr>
        <a:xfrm>
          <a:off x="1531954" y="849417"/>
          <a:ext cx="1004624" cy="2756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932"/>
              </a:lnTo>
              <a:lnTo>
                <a:pt x="1004624" y="2756932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47DB0-E109-45B7-A62A-CEDCCB1B4483}">
      <dsp:nvSpPr>
        <dsp:cNvPr id="0" name=""/>
        <dsp:cNvSpPr/>
      </dsp:nvSpPr>
      <dsp:spPr>
        <a:xfrm>
          <a:off x="2536578" y="3182205"/>
          <a:ext cx="6416998" cy="848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900" kern="1200" dirty="0"/>
            <a:t>Image and Video Output Devices</a:t>
          </a:r>
        </a:p>
      </dsp:txBody>
      <dsp:txXfrm>
        <a:off x="2561423" y="3207050"/>
        <a:ext cx="6367308" cy="798596"/>
      </dsp:txXfrm>
    </dsp:sp>
    <dsp:sp modelId="{566CD34C-5D95-4A0B-A62F-A6E3563CBB10}">
      <dsp:nvSpPr>
        <dsp:cNvPr id="0" name=""/>
        <dsp:cNvSpPr/>
      </dsp:nvSpPr>
      <dsp:spPr>
        <a:xfrm>
          <a:off x="1531954" y="849417"/>
          <a:ext cx="1004624" cy="3817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7290"/>
              </a:lnTo>
              <a:lnTo>
                <a:pt x="1004624" y="3817290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4CEB8-47A5-4C2D-83BD-DCBD6D9CC6C1}">
      <dsp:nvSpPr>
        <dsp:cNvPr id="0" name=""/>
        <dsp:cNvSpPr/>
      </dsp:nvSpPr>
      <dsp:spPr>
        <a:xfrm>
          <a:off x="2536578" y="4242564"/>
          <a:ext cx="6449830" cy="848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Voice output devices</a:t>
          </a:r>
        </a:p>
      </dsp:txBody>
      <dsp:txXfrm>
        <a:off x="2561423" y="4267409"/>
        <a:ext cx="6400140" cy="798596"/>
      </dsp:txXfrm>
    </dsp:sp>
    <dsp:sp modelId="{FA444548-78A7-4FC0-8159-FF95B7C09D19}">
      <dsp:nvSpPr>
        <dsp:cNvPr id="0" name=""/>
        <dsp:cNvSpPr/>
      </dsp:nvSpPr>
      <dsp:spPr>
        <a:xfrm>
          <a:off x="1531954" y="849417"/>
          <a:ext cx="1004624" cy="4877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7649"/>
              </a:lnTo>
              <a:lnTo>
                <a:pt x="1004624" y="4877649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A5C45-A2AF-4D19-882E-AFAA77091902}">
      <dsp:nvSpPr>
        <dsp:cNvPr id="0" name=""/>
        <dsp:cNvSpPr/>
      </dsp:nvSpPr>
      <dsp:spPr>
        <a:xfrm>
          <a:off x="2536578" y="5302922"/>
          <a:ext cx="6469795" cy="848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Virtual Reality Output</a:t>
          </a:r>
        </a:p>
      </dsp:txBody>
      <dsp:txXfrm>
        <a:off x="2561423" y="5327767"/>
        <a:ext cx="6420105" cy="798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7223A-767F-4A4F-AEBB-41975CD6559D}">
      <dsp:nvSpPr>
        <dsp:cNvPr id="0" name=""/>
        <dsp:cNvSpPr/>
      </dsp:nvSpPr>
      <dsp:spPr>
        <a:xfrm>
          <a:off x="5187540" y="2718948"/>
          <a:ext cx="3339021" cy="317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581"/>
              </a:lnTo>
              <a:lnTo>
                <a:pt x="3339021" y="216581"/>
              </a:lnTo>
              <a:lnTo>
                <a:pt x="3339021" y="317814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FA86B-F3AD-48B1-9B30-870BF04F4EBF}">
      <dsp:nvSpPr>
        <dsp:cNvPr id="0" name=""/>
        <dsp:cNvSpPr/>
      </dsp:nvSpPr>
      <dsp:spPr>
        <a:xfrm>
          <a:off x="5187540" y="2718948"/>
          <a:ext cx="2003412" cy="317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581"/>
              </a:lnTo>
              <a:lnTo>
                <a:pt x="2003412" y="216581"/>
              </a:lnTo>
              <a:lnTo>
                <a:pt x="2003412" y="317814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DA286-85BD-45C1-9CEA-C75511E6CC90}">
      <dsp:nvSpPr>
        <dsp:cNvPr id="0" name=""/>
        <dsp:cNvSpPr/>
      </dsp:nvSpPr>
      <dsp:spPr>
        <a:xfrm>
          <a:off x="5187540" y="2718948"/>
          <a:ext cx="667804" cy="317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581"/>
              </a:lnTo>
              <a:lnTo>
                <a:pt x="667804" y="216581"/>
              </a:lnTo>
              <a:lnTo>
                <a:pt x="667804" y="317814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15FD1-409A-4202-A012-65EB42C70235}">
      <dsp:nvSpPr>
        <dsp:cNvPr id="0" name=""/>
        <dsp:cNvSpPr/>
      </dsp:nvSpPr>
      <dsp:spPr>
        <a:xfrm>
          <a:off x="4519736" y="2718948"/>
          <a:ext cx="667804" cy="317814"/>
        </a:xfrm>
        <a:custGeom>
          <a:avLst/>
          <a:gdLst/>
          <a:ahLst/>
          <a:cxnLst/>
          <a:rect l="0" t="0" r="0" b="0"/>
          <a:pathLst>
            <a:path>
              <a:moveTo>
                <a:pt x="667804" y="0"/>
              </a:moveTo>
              <a:lnTo>
                <a:pt x="667804" y="216581"/>
              </a:lnTo>
              <a:lnTo>
                <a:pt x="0" y="216581"/>
              </a:lnTo>
              <a:lnTo>
                <a:pt x="0" y="317814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F6DB2-C798-41BF-BBA6-D7BA70378FB5}">
      <dsp:nvSpPr>
        <dsp:cNvPr id="0" name=""/>
        <dsp:cNvSpPr/>
      </dsp:nvSpPr>
      <dsp:spPr>
        <a:xfrm>
          <a:off x="3184127" y="2718948"/>
          <a:ext cx="2003412" cy="317814"/>
        </a:xfrm>
        <a:custGeom>
          <a:avLst/>
          <a:gdLst/>
          <a:ahLst/>
          <a:cxnLst/>
          <a:rect l="0" t="0" r="0" b="0"/>
          <a:pathLst>
            <a:path>
              <a:moveTo>
                <a:pt x="2003412" y="0"/>
              </a:moveTo>
              <a:lnTo>
                <a:pt x="2003412" y="216581"/>
              </a:lnTo>
              <a:lnTo>
                <a:pt x="0" y="216581"/>
              </a:lnTo>
              <a:lnTo>
                <a:pt x="0" y="317814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E28F0-0675-44AF-9F4B-84BFC662356C}">
      <dsp:nvSpPr>
        <dsp:cNvPr id="0" name=""/>
        <dsp:cNvSpPr/>
      </dsp:nvSpPr>
      <dsp:spPr>
        <a:xfrm>
          <a:off x="1848519" y="2718948"/>
          <a:ext cx="3339021" cy="317814"/>
        </a:xfrm>
        <a:custGeom>
          <a:avLst/>
          <a:gdLst/>
          <a:ahLst/>
          <a:cxnLst/>
          <a:rect l="0" t="0" r="0" b="0"/>
          <a:pathLst>
            <a:path>
              <a:moveTo>
                <a:pt x="3339021" y="0"/>
              </a:moveTo>
              <a:lnTo>
                <a:pt x="3339021" y="216581"/>
              </a:lnTo>
              <a:lnTo>
                <a:pt x="0" y="216581"/>
              </a:lnTo>
              <a:lnTo>
                <a:pt x="0" y="317814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EEF3E-EFA3-4D80-B3B3-88635B6F4C09}">
      <dsp:nvSpPr>
        <dsp:cNvPr id="0" name=""/>
        <dsp:cNvSpPr/>
      </dsp:nvSpPr>
      <dsp:spPr>
        <a:xfrm>
          <a:off x="5141820" y="1707224"/>
          <a:ext cx="91440" cy="317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814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A361B-4BC2-446C-9E3B-5BB7B7EE106D}">
      <dsp:nvSpPr>
        <dsp:cNvPr id="0" name=""/>
        <dsp:cNvSpPr/>
      </dsp:nvSpPr>
      <dsp:spPr>
        <a:xfrm>
          <a:off x="3851932" y="695501"/>
          <a:ext cx="1335608" cy="317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581"/>
              </a:lnTo>
              <a:lnTo>
                <a:pt x="1335608" y="216581"/>
              </a:lnTo>
              <a:lnTo>
                <a:pt x="1335608" y="31781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300D5-5F9C-481C-8304-7D3AE405B06E}">
      <dsp:nvSpPr>
        <dsp:cNvPr id="0" name=""/>
        <dsp:cNvSpPr/>
      </dsp:nvSpPr>
      <dsp:spPr>
        <a:xfrm>
          <a:off x="2516323" y="1707224"/>
          <a:ext cx="1335608" cy="317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581"/>
              </a:lnTo>
              <a:lnTo>
                <a:pt x="1335608" y="216581"/>
              </a:lnTo>
              <a:lnTo>
                <a:pt x="1335608" y="317814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40826-B60F-4C0B-B183-B8940E4E59EF}">
      <dsp:nvSpPr>
        <dsp:cNvPr id="0" name=""/>
        <dsp:cNvSpPr/>
      </dsp:nvSpPr>
      <dsp:spPr>
        <a:xfrm>
          <a:off x="2470603" y="1707224"/>
          <a:ext cx="91440" cy="317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814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756EB-E6A9-4038-9A09-32FD62BC1DD3}">
      <dsp:nvSpPr>
        <dsp:cNvPr id="0" name=""/>
        <dsp:cNvSpPr/>
      </dsp:nvSpPr>
      <dsp:spPr>
        <a:xfrm>
          <a:off x="1180715" y="1707224"/>
          <a:ext cx="1335608" cy="317814"/>
        </a:xfrm>
        <a:custGeom>
          <a:avLst/>
          <a:gdLst/>
          <a:ahLst/>
          <a:cxnLst/>
          <a:rect l="0" t="0" r="0" b="0"/>
          <a:pathLst>
            <a:path>
              <a:moveTo>
                <a:pt x="1335608" y="0"/>
              </a:moveTo>
              <a:lnTo>
                <a:pt x="1335608" y="216581"/>
              </a:lnTo>
              <a:lnTo>
                <a:pt x="0" y="216581"/>
              </a:lnTo>
              <a:lnTo>
                <a:pt x="0" y="317814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2F084-4C66-4CEF-9CAD-5183EE72A4DB}">
      <dsp:nvSpPr>
        <dsp:cNvPr id="0" name=""/>
        <dsp:cNvSpPr/>
      </dsp:nvSpPr>
      <dsp:spPr>
        <a:xfrm>
          <a:off x="2516323" y="695501"/>
          <a:ext cx="1335608" cy="317814"/>
        </a:xfrm>
        <a:custGeom>
          <a:avLst/>
          <a:gdLst/>
          <a:ahLst/>
          <a:cxnLst/>
          <a:rect l="0" t="0" r="0" b="0"/>
          <a:pathLst>
            <a:path>
              <a:moveTo>
                <a:pt x="1335608" y="0"/>
              </a:moveTo>
              <a:lnTo>
                <a:pt x="1335608" y="216581"/>
              </a:lnTo>
              <a:lnTo>
                <a:pt x="0" y="216581"/>
              </a:lnTo>
              <a:lnTo>
                <a:pt x="0" y="31781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3A469-F55F-4802-AEFF-86C65D18CF35}">
      <dsp:nvSpPr>
        <dsp:cNvPr id="0" name=""/>
        <dsp:cNvSpPr/>
      </dsp:nvSpPr>
      <dsp:spPr>
        <a:xfrm>
          <a:off x="3305546" y="1592"/>
          <a:ext cx="1092770" cy="693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1EB23-A280-467F-A72D-F7258B7D683A}">
      <dsp:nvSpPr>
        <dsp:cNvPr id="0" name=""/>
        <dsp:cNvSpPr/>
      </dsp:nvSpPr>
      <dsp:spPr>
        <a:xfrm>
          <a:off x="3426965" y="116940"/>
          <a:ext cx="1092770" cy="69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Printers</a:t>
          </a:r>
        </a:p>
      </dsp:txBody>
      <dsp:txXfrm>
        <a:off x="3447289" y="137264"/>
        <a:ext cx="1052122" cy="653261"/>
      </dsp:txXfrm>
    </dsp:sp>
    <dsp:sp modelId="{C0CA49F1-D7CA-4450-957C-FE826B50E0DE}">
      <dsp:nvSpPr>
        <dsp:cNvPr id="0" name=""/>
        <dsp:cNvSpPr/>
      </dsp:nvSpPr>
      <dsp:spPr>
        <a:xfrm>
          <a:off x="1969938" y="1013315"/>
          <a:ext cx="1092770" cy="6939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558D7-BF38-4900-AE72-50A809B83699}">
      <dsp:nvSpPr>
        <dsp:cNvPr id="0" name=""/>
        <dsp:cNvSpPr/>
      </dsp:nvSpPr>
      <dsp:spPr>
        <a:xfrm>
          <a:off x="2091357" y="1128663"/>
          <a:ext cx="1092770" cy="69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Impact Printers</a:t>
          </a:r>
        </a:p>
      </dsp:txBody>
      <dsp:txXfrm>
        <a:off x="2111681" y="1148987"/>
        <a:ext cx="1052122" cy="653261"/>
      </dsp:txXfrm>
    </dsp:sp>
    <dsp:sp modelId="{14933331-868E-4353-98D4-E2174EC1A456}">
      <dsp:nvSpPr>
        <dsp:cNvPr id="0" name=""/>
        <dsp:cNvSpPr/>
      </dsp:nvSpPr>
      <dsp:spPr>
        <a:xfrm>
          <a:off x="634330" y="2025039"/>
          <a:ext cx="1092770" cy="6939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80B04-E527-47AC-8432-C4CC068AB0EA}">
      <dsp:nvSpPr>
        <dsp:cNvPr id="0" name=""/>
        <dsp:cNvSpPr/>
      </dsp:nvSpPr>
      <dsp:spPr>
        <a:xfrm>
          <a:off x="755748" y="2140387"/>
          <a:ext cx="1092770" cy="69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Dot Matrix Printers</a:t>
          </a:r>
        </a:p>
      </dsp:txBody>
      <dsp:txXfrm>
        <a:off x="776072" y="2160711"/>
        <a:ext cx="1052122" cy="653261"/>
      </dsp:txXfrm>
    </dsp:sp>
    <dsp:sp modelId="{B83A0619-18FC-4DCB-ABDB-2D7C76ACB3DF}">
      <dsp:nvSpPr>
        <dsp:cNvPr id="0" name=""/>
        <dsp:cNvSpPr/>
      </dsp:nvSpPr>
      <dsp:spPr>
        <a:xfrm>
          <a:off x="1969938" y="2025039"/>
          <a:ext cx="1092770" cy="6939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B7802-65EF-4B12-9C20-D0AB01F71F62}">
      <dsp:nvSpPr>
        <dsp:cNvPr id="0" name=""/>
        <dsp:cNvSpPr/>
      </dsp:nvSpPr>
      <dsp:spPr>
        <a:xfrm>
          <a:off x="2091357" y="2140387"/>
          <a:ext cx="1092770" cy="69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Daisy Wheel Printers</a:t>
          </a:r>
        </a:p>
      </dsp:txBody>
      <dsp:txXfrm>
        <a:off x="2111681" y="2160711"/>
        <a:ext cx="1052122" cy="653261"/>
      </dsp:txXfrm>
    </dsp:sp>
    <dsp:sp modelId="{C34748BD-D6FB-404F-B04D-10F4B65C4755}">
      <dsp:nvSpPr>
        <dsp:cNvPr id="0" name=""/>
        <dsp:cNvSpPr/>
      </dsp:nvSpPr>
      <dsp:spPr>
        <a:xfrm>
          <a:off x="3305546" y="2025039"/>
          <a:ext cx="1092770" cy="6939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9E8AF-C3CD-40B0-92FD-ED5BF35114B5}">
      <dsp:nvSpPr>
        <dsp:cNvPr id="0" name=""/>
        <dsp:cNvSpPr/>
      </dsp:nvSpPr>
      <dsp:spPr>
        <a:xfrm>
          <a:off x="3426965" y="2140387"/>
          <a:ext cx="1092770" cy="69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Line Printers</a:t>
          </a:r>
        </a:p>
      </dsp:txBody>
      <dsp:txXfrm>
        <a:off x="3447289" y="2160711"/>
        <a:ext cx="1052122" cy="653261"/>
      </dsp:txXfrm>
    </dsp:sp>
    <dsp:sp modelId="{39A4402E-ED0C-4198-9335-FE6ABF74B642}">
      <dsp:nvSpPr>
        <dsp:cNvPr id="0" name=""/>
        <dsp:cNvSpPr/>
      </dsp:nvSpPr>
      <dsp:spPr>
        <a:xfrm>
          <a:off x="4641155" y="1013315"/>
          <a:ext cx="1092770" cy="6939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57DA3-55A9-457B-BDEE-F556411CE3AE}">
      <dsp:nvSpPr>
        <dsp:cNvPr id="0" name=""/>
        <dsp:cNvSpPr/>
      </dsp:nvSpPr>
      <dsp:spPr>
        <a:xfrm>
          <a:off x="4762574" y="1128663"/>
          <a:ext cx="1092770" cy="69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Non-Impact Printers</a:t>
          </a:r>
        </a:p>
      </dsp:txBody>
      <dsp:txXfrm>
        <a:off x="4782898" y="1148987"/>
        <a:ext cx="1052122" cy="653261"/>
      </dsp:txXfrm>
    </dsp:sp>
    <dsp:sp modelId="{1163A0D5-5BA6-4401-B022-64F7764A279E}">
      <dsp:nvSpPr>
        <dsp:cNvPr id="0" name=""/>
        <dsp:cNvSpPr/>
      </dsp:nvSpPr>
      <dsp:spPr>
        <a:xfrm>
          <a:off x="4641155" y="2025039"/>
          <a:ext cx="1092770" cy="6939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D6BDF-9C18-4C33-897F-AFC5CF9D937D}">
      <dsp:nvSpPr>
        <dsp:cNvPr id="0" name=""/>
        <dsp:cNvSpPr/>
      </dsp:nvSpPr>
      <dsp:spPr>
        <a:xfrm>
          <a:off x="4762574" y="2140387"/>
          <a:ext cx="1092770" cy="69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Toner Based Printers</a:t>
          </a:r>
        </a:p>
      </dsp:txBody>
      <dsp:txXfrm>
        <a:off x="4782898" y="2160711"/>
        <a:ext cx="1052122" cy="653261"/>
      </dsp:txXfrm>
    </dsp:sp>
    <dsp:sp modelId="{86D22179-6357-41C1-AC07-A0FF8537186B}">
      <dsp:nvSpPr>
        <dsp:cNvPr id="0" name=""/>
        <dsp:cNvSpPr/>
      </dsp:nvSpPr>
      <dsp:spPr>
        <a:xfrm>
          <a:off x="1302134" y="3036762"/>
          <a:ext cx="1092770" cy="6939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E58C2-6849-449B-8D36-7DBD6E0A235B}">
      <dsp:nvSpPr>
        <dsp:cNvPr id="0" name=""/>
        <dsp:cNvSpPr/>
      </dsp:nvSpPr>
      <dsp:spPr>
        <a:xfrm>
          <a:off x="1423553" y="3152110"/>
          <a:ext cx="1092770" cy="69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Liquid Inkjet Printers</a:t>
          </a:r>
        </a:p>
      </dsp:txBody>
      <dsp:txXfrm>
        <a:off x="1443877" y="3172434"/>
        <a:ext cx="1052122" cy="653261"/>
      </dsp:txXfrm>
    </dsp:sp>
    <dsp:sp modelId="{9A96F1A3-0979-4514-993F-49CC49E36A7F}">
      <dsp:nvSpPr>
        <dsp:cNvPr id="0" name=""/>
        <dsp:cNvSpPr/>
      </dsp:nvSpPr>
      <dsp:spPr>
        <a:xfrm>
          <a:off x="2637742" y="3036762"/>
          <a:ext cx="1092770" cy="6939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F122F-2E5C-4677-B2C7-8B6914A73B8B}">
      <dsp:nvSpPr>
        <dsp:cNvPr id="0" name=""/>
        <dsp:cNvSpPr/>
      </dsp:nvSpPr>
      <dsp:spPr>
        <a:xfrm>
          <a:off x="2759161" y="3152110"/>
          <a:ext cx="1092770" cy="69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Solid Ink Printers</a:t>
          </a:r>
        </a:p>
      </dsp:txBody>
      <dsp:txXfrm>
        <a:off x="2779485" y="3172434"/>
        <a:ext cx="1052122" cy="653261"/>
      </dsp:txXfrm>
    </dsp:sp>
    <dsp:sp modelId="{D1C6AE2B-932F-40E6-AD62-C374D91516FA}">
      <dsp:nvSpPr>
        <dsp:cNvPr id="0" name=""/>
        <dsp:cNvSpPr/>
      </dsp:nvSpPr>
      <dsp:spPr>
        <a:xfrm>
          <a:off x="3973351" y="3036762"/>
          <a:ext cx="1092770" cy="6939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011C0-2ECA-4652-9097-372E4FAB3F70}">
      <dsp:nvSpPr>
        <dsp:cNvPr id="0" name=""/>
        <dsp:cNvSpPr/>
      </dsp:nvSpPr>
      <dsp:spPr>
        <a:xfrm>
          <a:off x="4094770" y="3152110"/>
          <a:ext cx="1092770" cy="69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Dye-Sublime Printers</a:t>
          </a:r>
        </a:p>
      </dsp:txBody>
      <dsp:txXfrm>
        <a:off x="4115094" y="3172434"/>
        <a:ext cx="1052122" cy="653261"/>
      </dsp:txXfrm>
    </dsp:sp>
    <dsp:sp modelId="{A74A311A-DE1F-4F4C-9E08-5913B4850E01}">
      <dsp:nvSpPr>
        <dsp:cNvPr id="0" name=""/>
        <dsp:cNvSpPr/>
      </dsp:nvSpPr>
      <dsp:spPr>
        <a:xfrm>
          <a:off x="5308959" y="3036762"/>
          <a:ext cx="1092770" cy="6939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1BD38-9050-4BC4-928F-4F19C8F4DA47}">
      <dsp:nvSpPr>
        <dsp:cNvPr id="0" name=""/>
        <dsp:cNvSpPr/>
      </dsp:nvSpPr>
      <dsp:spPr>
        <a:xfrm>
          <a:off x="5430378" y="3152110"/>
          <a:ext cx="1092770" cy="69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Thermal Printers</a:t>
          </a:r>
        </a:p>
      </dsp:txBody>
      <dsp:txXfrm>
        <a:off x="5450702" y="3172434"/>
        <a:ext cx="1052122" cy="653261"/>
      </dsp:txXfrm>
    </dsp:sp>
    <dsp:sp modelId="{12967E00-64D8-4F31-A076-A344BA24DFB7}">
      <dsp:nvSpPr>
        <dsp:cNvPr id="0" name=""/>
        <dsp:cNvSpPr/>
      </dsp:nvSpPr>
      <dsp:spPr>
        <a:xfrm>
          <a:off x="6644568" y="3036762"/>
          <a:ext cx="1092770" cy="6939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33607-DA0C-4510-9EDA-264B10DE8B12}">
      <dsp:nvSpPr>
        <dsp:cNvPr id="0" name=""/>
        <dsp:cNvSpPr/>
      </dsp:nvSpPr>
      <dsp:spPr>
        <a:xfrm>
          <a:off x="6765986" y="3152110"/>
          <a:ext cx="1092770" cy="69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Plotters</a:t>
          </a:r>
        </a:p>
      </dsp:txBody>
      <dsp:txXfrm>
        <a:off x="6786310" y="3172434"/>
        <a:ext cx="1052122" cy="653261"/>
      </dsp:txXfrm>
    </dsp:sp>
    <dsp:sp modelId="{80EEF750-A6CA-41DA-8F7E-4DFD320F2571}">
      <dsp:nvSpPr>
        <dsp:cNvPr id="0" name=""/>
        <dsp:cNvSpPr/>
      </dsp:nvSpPr>
      <dsp:spPr>
        <a:xfrm>
          <a:off x="7980176" y="3036762"/>
          <a:ext cx="1092770" cy="6939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D8076-F43E-43A7-857E-18C3B0FB2C3D}">
      <dsp:nvSpPr>
        <dsp:cNvPr id="0" name=""/>
        <dsp:cNvSpPr/>
      </dsp:nvSpPr>
      <dsp:spPr>
        <a:xfrm>
          <a:off x="8101595" y="3152110"/>
          <a:ext cx="1092770" cy="69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Minilab Printers</a:t>
          </a:r>
        </a:p>
      </dsp:txBody>
      <dsp:txXfrm>
        <a:off x="8121919" y="3172434"/>
        <a:ext cx="1052122" cy="653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6B0E6-8F07-443C-8F39-9D24FE8AC0BF}">
      <dsp:nvSpPr>
        <dsp:cNvPr id="0" name=""/>
        <dsp:cNvSpPr/>
      </dsp:nvSpPr>
      <dsp:spPr>
        <a:xfrm>
          <a:off x="251905" y="427737"/>
          <a:ext cx="2450894" cy="76590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773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Passive</a:t>
          </a:r>
        </a:p>
      </dsp:txBody>
      <dsp:txXfrm>
        <a:off x="251905" y="427737"/>
        <a:ext cx="2450894" cy="765904"/>
      </dsp:txXfrm>
    </dsp:sp>
    <dsp:sp modelId="{FCB6B5AA-2ECF-4233-8E8C-250BADCB9815}">
      <dsp:nvSpPr>
        <dsp:cNvPr id="0" name=""/>
        <dsp:cNvSpPr/>
      </dsp:nvSpPr>
      <dsp:spPr>
        <a:xfrm>
          <a:off x="149785" y="329611"/>
          <a:ext cx="536133" cy="8041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194CB-124F-40C9-B7D6-438D9EFED529}">
      <dsp:nvSpPr>
        <dsp:cNvPr id="0" name=""/>
        <dsp:cNvSpPr/>
      </dsp:nvSpPr>
      <dsp:spPr>
        <a:xfrm>
          <a:off x="2895993" y="427943"/>
          <a:ext cx="2449346" cy="76542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445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Active Shutter</a:t>
          </a:r>
        </a:p>
      </dsp:txBody>
      <dsp:txXfrm>
        <a:off x="2895993" y="427943"/>
        <a:ext cx="2449346" cy="765420"/>
      </dsp:txXfrm>
    </dsp:sp>
    <dsp:sp modelId="{1F4E3DF2-2593-447D-B506-908D4EE8A987}">
      <dsp:nvSpPr>
        <dsp:cNvPr id="0" name=""/>
        <dsp:cNvSpPr/>
      </dsp:nvSpPr>
      <dsp:spPr>
        <a:xfrm>
          <a:off x="2793937" y="317383"/>
          <a:ext cx="535794" cy="8036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4D11C-B4BF-4E34-8729-F661AF1D3B20}">
      <dsp:nvSpPr>
        <dsp:cNvPr id="0" name=""/>
        <dsp:cNvSpPr/>
      </dsp:nvSpPr>
      <dsp:spPr>
        <a:xfrm>
          <a:off x="5538147" y="429184"/>
          <a:ext cx="2440067" cy="76252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6481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Glasses Free</a:t>
          </a:r>
        </a:p>
      </dsp:txBody>
      <dsp:txXfrm>
        <a:off x="5538147" y="429184"/>
        <a:ext cx="2440067" cy="762520"/>
      </dsp:txXfrm>
    </dsp:sp>
    <dsp:sp modelId="{78E4E69B-5C20-42D1-A63D-315F90C3C88E}">
      <dsp:nvSpPr>
        <dsp:cNvPr id="0" name=""/>
        <dsp:cNvSpPr/>
      </dsp:nvSpPr>
      <dsp:spPr>
        <a:xfrm>
          <a:off x="5436478" y="319042"/>
          <a:ext cx="533764" cy="8006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E504-3B7E-4207-BD81-58F3154F05D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D8EE0-2AEE-4F8C-8DD4-AB5EAAF5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FBF6-DA55-471F-A5D9-344FFA497B3A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1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2801-C6D6-4AC0-BEC1-47EAD8AF4977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2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28C7-8180-4E83-86DC-0B6B39C8C01B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1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DD3E-B29C-4379-8264-D6E89A4C6F44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057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A7E-CAFB-4EB0-AB87-0C57F822BD04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6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5E8-781E-4789-98FE-871568CA4145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B57-7533-4D0C-A492-6531231ADEBE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4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6C81-05B5-4F46-B8D4-4713B7DACAAC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32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AD03-4039-4C2F-8CAC-3A6E2B2007D3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5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57873" y="6448069"/>
            <a:ext cx="990599" cy="304799"/>
          </a:xfrm>
        </p:spPr>
        <p:txBody>
          <a:bodyPr/>
          <a:lstStyle/>
          <a:p>
            <a:fld id="{9AF921DE-2C2E-406E-A2BC-946757417B35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395" y="6448069"/>
            <a:ext cx="3859795" cy="304801"/>
          </a:xfrm>
        </p:spPr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9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965A-1CE8-4C3D-A027-DA3B05AC02E2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7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49A-B31B-42D1-8515-A5154C328F1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9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6323-3DE3-4400-B919-45D2A892FA97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5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0780-69D7-4323-AD2D-DEB294DB2617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5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F1F5-8740-4A39-998E-0C847A603D86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1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F4A-FEC9-4387-AC72-2937936FC8DD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3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C68-F38D-4F0F-9F0B-2E23273821E3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459DAF-4109-493E-B4DB-8ABBBF9DBF64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Ytd9PtkYbs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4G7R6PAG6A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ziP0cQhOFY?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LXmDrgNbq8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-Auj6z08vY?feature=oemb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nl1vuwjHto?feature=oembe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mBDoBkvTuQ?feature=oembe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2KaxKyuwV4?feature=oemb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WejEqIMwfw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Ba-bCxsZDk?feature=oembe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JddkpM0GkU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wvmNv1leUo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JcOdxAwCwc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FCB8383A-8E15-480A-A2CC-C978DDC4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8895" y="5758810"/>
            <a:ext cx="3507366" cy="365125"/>
          </a:xfrm>
        </p:spPr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7D40A-90F1-4373-B4C2-8C77B30A4A97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</a:t>
            </a:r>
            <a:r>
              <a:rPr lang="en-US" sz="4000" b="1">
                <a:solidFill>
                  <a:srgbClr val="92D050"/>
                </a:solidFill>
                <a:latin typeface="Bahnschrift Condensed" panose="020B0502040204020203" pitchFamily="34" charset="0"/>
              </a:rPr>
              <a:t>Sajid Iqbal</a:t>
            </a:r>
            <a:endParaRPr lang="en-US" sz="4000" b="1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</a:t>
            </a:r>
            <a:r>
              <a:rPr lang="en-US" sz="3200"/>
              <a:t>, Multan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D26C2-FB24-44C0-B855-BFB901ACB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12" t="50001" r="46103" b="24204"/>
          <a:stretch/>
        </p:blipFill>
        <p:spPr>
          <a:xfrm rot="10800000">
            <a:off x="4923688" y="554174"/>
            <a:ext cx="2349308" cy="339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5AC7-6E1B-46EA-9F84-006A64C1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Non-Impact Printers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8327-54B3-4009-B136-E08F080AA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en-US" dirty="0"/>
              <a:t>Liquid Inkjet Printers (LIP):</a:t>
            </a:r>
          </a:p>
          <a:p>
            <a:pPr lvl="1"/>
            <a:r>
              <a:rPr lang="en-US" dirty="0"/>
              <a:t>LIP creates a digital image by propelling droplets of ink onto paper and plastic substrates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C612D-8E71-47DB-895A-664977F3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9CED6-2207-426D-9285-8DADF277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Online Media 5" title="How Does an Inkjet Printer Work?">
            <a:hlinkClick r:id="" action="ppaction://media"/>
            <a:extLst>
              <a:ext uri="{FF2B5EF4-FFF2-40B4-BE49-F238E27FC236}">
                <a16:creationId xmlns:a16="http://schemas.microsoft.com/office/drawing/2014/main" id="{5FCDCBDE-7D18-4101-B08A-D24272C7349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43200" y="2393370"/>
            <a:ext cx="7132286" cy="401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4EEA-B611-41CD-9219-3A4243DB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Non-Impact Printers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C620-068C-4884-8E91-FD5E79270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1152984"/>
            <a:ext cx="11304105" cy="2438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Solid Ink Printers (SIP):</a:t>
            </a:r>
          </a:p>
          <a:p>
            <a:pPr lvl="1"/>
            <a:r>
              <a:rPr lang="en-US" dirty="0"/>
              <a:t>They use solid sticks, crayons, pearls or granular ink materials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dirty="0"/>
              <a:t>A Thermal transfer printhead jets the liquid ink on a rotating, oil coated drum</a:t>
            </a:r>
          </a:p>
          <a:p>
            <a:pPr lvl="1"/>
            <a:r>
              <a:rPr lang="en-US" dirty="0"/>
              <a:t>The paper then passes over the print drum, at which time the image is immediately transferred, or transfixed, to the page </a:t>
            </a:r>
          </a:p>
          <a:p>
            <a:pPr lvl="1"/>
            <a:r>
              <a:rPr lang="en-US" dirty="0"/>
              <a:t>Solid ink printers are most commonly used as color office printers and are excellent at printing on transparencies and other non-porous media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C60F4-05D9-4882-95A3-AA4158F8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FA9F2-E910-4FCB-B4C1-E4CC0CED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Online Media 5" title="What is thermal printing and how does it work?">
            <a:hlinkClick r:id="" action="ppaction://media"/>
            <a:extLst>
              <a:ext uri="{FF2B5EF4-FFF2-40B4-BE49-F238E27FC236}">
                <a16:creationId xmlns:a16="http://schemas.microsoft.com/office/drawing/2014/main" id="{73600785-ABA7-416F-95B8-D00FA6C6603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631096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9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1D09-CC78-43B1-91ED-F31DA9D3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02A3D-FA15-4572-9FD5-9F477E3E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ACDA4-5FCB-43E9-B3ED-135FCFD2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9E4994-8AD1-4AE0-B72E-6A5573E7DE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10547" y="1271039"/>
            <a:ext cx="8946541" cy="897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A plotter produces vector graphics drawings </a:t>
            </a:r>
          </a:p>
          <a:p>
            <a:r>
              <a:rPr lang="en-US" sz="2200" dirty="0"/>
              <a:t>Plotters draw lines on paper using a pen</a:t>
            </a:r>
          </a:p>
        </p:txBody>
      </p:sp>
      <p:pic>
        <p:nvPicPr>
          <p:cNvPr id="8" name="Online Media 7" title="Roland DXY-1300 pen plotter drawing the AutoCAD Space Shuttle DWG from 1985">
            <a:hlinkClick r:id="" action="ppaction://media"/>
            <a:extLst>
              <a:ext uri="{FF2B5EF4-FFF2-40B4-BE49-F238E27FC236}">
                <a16:creationId xmlns:a16="http://schemas.microsoft.com/office/drawing/2014/main" id="{2522E3FD-8186-4F68-9AC7-F5AC8325784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38128" y="2235635"/>
            <a:ext cx="7412706" cy="41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9B24-D883-42DC-824C-CB91AD90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Minilab Printers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1B07-6CCD-455A-8CAB-5BE5FAFF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en-US" dirty="0"/>
              <a:t>A minilab is a small photographic developing and printing system or machine</a:t>
            </a:r>
          </a:p>
          <a:p>
            <a:pPr lvl="1"/>
            <a:r>
              <a:rPr lang="en-US" dirty="0"/>
              <a:t>Many retail stores use film or digital minilabs to provide on-site photo finishing services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48D57-782E-4AF5-B4A8-2D769A51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11392-4B0D-4334-9ECE-8BDF4C4C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Online Media 5" title="Epson Surelab SL-D700 Foto Printer mini lab">
            <a:hlinkClick r:id="" action="ppaction://media"/>
            <a:extLst>
              <a:ext uri="{FF2B5EF4-FFF2-40B4-BE49-F238E27FC236}">
                <a16:creationId xmlns:a16="http://schemas.microsoft.com/office/drawing/2014/main" id="{F412DCEF-4F2F-4823-BEC5-92DA90BB5DB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08244" y="2698532"/>
            <a:ext cx="6665843" cy="374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6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453B-0131-4F9C-859A-2F2ED59D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Printers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1A6C-A5DF-4868-AB3A-FEF9DC53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10" y="1663733"/>
            <a:ext cx="4986063" cy="4195481"/>
          </a:xfrm>
        </p:spPr>
        <p:txBody>
          <a:bodyPr/>
          <a:lstStyle/>
          <a:p>
            <a:r>
              <a:rPr lang="en-US" dirty="0"/>
              <a:t>3D printing is the construction of a three-dimensional object from a CAD model or a digital 3D model</a:t>
            </a:r>
          </a:p>
          <a:p>
            <a:r>
              <a:rPr lang="en-US" dirty="0"/>
              <a:t>"3D printing" refers to a variety of processes in which material is deposited, joined or solidified under computer control to create a three-dimensional object</a:t>
            </a:r>
          </a:p>
          <a:p>
            <a:r>
              <a:rPr lang="en-US" dirty="0"/>
              <a:t>The material is added together (such as liquid molecules or powder grains being fused together), typically layer by layer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51968-6420-4224-AFD8-01F86C37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AB082-8500-41EE-8925-7EFE23C6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Online Media 5" title="WOW! Amazing 3D Printer | Artillery Sidewinder">
            <a:hlinkClick r:id="" action="ppaction://media"/>
            <a:extLst>
              <a:ext uri="{FF2B5EF4-FFF2-40B4-BE49-F238E27FC236}">
                <a16:creationId xmlns:a16="http://schemas.microsoft.com/office/drawing/2014/main" id="{B98E772B-B6EF-42AE-8F7A-B656721D0A1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935073" y="195079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6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6FAE-8C88-42A9-ACC2-93F107E9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Output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FBCC-44E7-4FE4-88D9-BCAE5E9C8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738" y="1437277"/>
            <a:ext cx="4885690" cy="4195481"/>
          </a:xfrm>
        </p:spPr>
        <p:txBody>
          <a:bodyPr/>
          <a:lstStyle/>
          <a:p>
            <a:r>
              <a:rPr lang="en-US" dirty="0"/>
              <a:t>There are number of such devices</a:t>
            </a:r>
          </a:p>
          <a:p>
            <a:r>
              <a:rPr lang="en-US" dirty="0"/>
              <a:t>Monitor:</a:t>
            </a:r>
          </a:p>
          <a:p>
            <a:pPr lvl="1"/>
            <a:r>
              <a:rPr lang="en-US" dirty="0"/>
              <a:t>A monitor consists of a screen, circuitry, a power supply, buttons to adjust screen settings, and a casing that contains all of these components </a:t>
            </a:r>
          </a:p>
          <a:p>
            <a:pPr lvl="1"/>
            <a:r>
              <a:rPr lang="en-US" dirty="0"/>
              <a:t>A monitor displays data from a computer onto a screen so the user can interact with the data via a digital interface.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0DF31-7F4F-47A4-B524-4C922079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D681F-0601-433E-AFE3-226B79CA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Online Media 5" title="CRT How to work">
            <a:hlinkClick r:id="" action="ppaction://media"/>
            <a:extLst>
              <a:ext uri="{FF2B5EF4-FFF2-40B4-BE49-F238E27FC236}">
                <a16:creationId xmlns:a16="http://schemas.microsoft.com/office/drawing/2014/main" id="{F358CC85-C6E2-4E1F-A2AD-7F149DED653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96000" y="1748182"/>
            <a:ext cx="5829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8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7EEA-071A-4FCF-A245-371832D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Projector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40A2-C288-4506-BF4A-77DEC0785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1471027"/>
            <a:ext cx="7859598" cy="4195481"/>
          </a:xfrm>
        </p:spPr>
        <p:txBody>
          <a:bodyPr/>
          <a:lstStyle/>
          <a:p>
            <a:r>
              <a:rPr lang="en-US" dirty="0"/>
              <a:t>It is a compact, high resolution, full-color projector capable of projecting text, images, video and audio content</a:t>
            </a:r>
          </a:p>
          <a:p>
            <a:r>
              <a:rPr lang="en-US" dirty="0"/>
              <a:t>At its most basic, a multimedia projector simply projects an image on a screen and are mostly used for presenting lectures etc.</a:t>
            </a:r>
          </a:p>
          <a:p>
            <a:r>
              <a:rPr lang="en-US" dirty="0"/>
              <a:t>Some multimedia projectors can be configured to project a computer's video signal, outputs from DVD players, and also direct connections from cable and satellite systems</a:t>
            </a:r>
          </a:p>
          <a:p>
            <a:r>
              <a:rPr lang="en-US" dirty="0"/>
              <a:t>Depending on the needs of the user and their project, there is a projection device designed for almost every application, level of quality, and size of audience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5F621-EFC1-459E-B3DC-87B25D67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7BA48-FB87-4372-BB4A-3E85F285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81187-9787-4415-A455-30B8E31D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861" y="1688522"/>
            <a:ext cx="3076575" cy="148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8505D-E916-4A28-99A7-8D0A05669C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06" b="17374"/>
          <a:stretch/>
        </p:blipFill>
        <p:spPr>
          <a:xfrm>
            <a:off x="9073861" y="3217168"/>
            <a:ext cx="3076574" cy="20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60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9356-E263-497A-B738-AC615E18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Projector</a:t>
            </a:r>
          </a:p>
        </p:txBody>
      </p:sp>
      <p:pic>
        <p:nvPicPr>
          <p:cNvPr id="6" name="Online Media 5" title="How to connect a laptop to a projector">
            <a:hlinkClick r:id="" action="ppaction://media"/>
            <a:extLst>
              <a:ext uri="{FF2B5EF4-FFF2-40B4-BE49-F238E27FC236}">
                <a16:creationId xmlns:a16="http://schemas.microsoft.com/office/drawing/2014/main" id="{04595ED4-B671-4F8A-8207-5F79132701C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16475" y="1152983"/>
            <a:ext cx="7066127" cy="52950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EA250-8F7F-4D94-B64F-05103FA0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D88AD-6803-42AD-8125-ACC78280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3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3A7F-72FB-40FB-8DB8-C0378E66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4F1C-08A7-4666-936F-277BCD668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066" y="1331259"/>
            <a:ext cx="8946541" cy="4195481"/>
          </a:xfrm>
        </p:spPr>
        <p:txBody>
          <a:bodyPr/>
          <a:lstStyle/>
          <a:p>
            <a:r>
              <a:rPr lang="en-US" dirty="0"/>
              <a:t>Liquid crystals do not emit light directly</a:t>
            </a:r>
          </a:p>
          <a:p>
            <a:r>
              <a:rPr lang="en-US" dirty="0"/>
              <a:t>These use a backlight or reflector to produce images in color or monochrome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0305E-9898-4A10-85AE-2CF005D1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6E51B-94A6-4FDA-9FAE-2183ED2C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Online Media 5" title="How LCD Monitor works- Beautiful Animated Description">
            <a:hlinkClick r:id="" action="ppaction://media"/>
            <a:extLst>
              <a:ext uri="{FF2B5EF4-FFF2-40B4-BE49-F238E27FC236}">
                <a16:creationId xmlns:a16="http://schemas.microsoft.com/office/drawing/2014/main" id="{C30186B3-3875-4B4D-857C-D7D63089CC7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618672" y="2231669"/>
            <a:ext cx="8161646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2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B888-03E9-4D96-B2E4-34125ADB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Emitting Diode Monitor -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1C653-4120-48A7-80CF-3E5B3C870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en-US" dirty="0"/>
              <a:t>Light-emitting diode monitor, is a flat screen, flat-panel computer monitor or television</a:t>
            </a:r>
          </a:p>
          <a:p>
            <a:r>
              <a:rPr lang="en-US" dirty="0"/>
              <a:t>It has a very short depth and is light in terms of weight </a:t>
            </a:r>
          </a:p>
          <a:p>
            <a:r>
              <a:rPr lang="en-US" dirty="0"/>
              <a:t>The actual difference between this and a typical LCD monitor is the backlighting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B4D0C-D9F5-4BB1-A1D4-F046AA0C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00395-7D31-4485-BBB0-1F133AA2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Online Media 5" title="HOW LED WORKS">
            <a:hlinkClick r:id="" action="ppaction://media"/>
            <a:extLst>
              <a:ext uri="{FF2B5EF4-FFF2-40B4-BE49-F238E27FC236}">
                <a16:creationId xmlns:a16="http://schemas.microsoft.com/office/drawing/2014/main" id="{D2BE0BB9-8173-4166-A2DA-01AB9763574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188677" y="2932971"/>
            <a:ext cx="6899030" cy="38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3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3D3A0-E6D8-42E9-AABD-23DEB164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9FC22-17DD-4E14-A61C-27CA3E30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4392B39-AC4A-4F7C-BEE4-B70D7E9B3D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277441"/>
              </p:ext>
            </p:extLst>
          </p:nvPr>
        </p:nvGraphicFramePr>
        <p:xfrm>
          <a:off x="545548" y="352830"/>
          <a:ext cx="11100904" cy="6152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32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0CE1-045F-473D-822B-3D083A1C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7823-E0A5-4F77-8631-95B85EDF0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en-US" dirty="0"/>
              <a:t>3-dimensional images are really attempts to imitate how physical objects are seen be our eyes</a:t>
            </a:r>
          </a:p>
          <a:p>
            <a:r>
              <a:rPr lang="en-US" dirty="0"/>
              <a:t>Out both eyes are at small distance from each other. When we see an image, each eye gets a different picture</a:t>
            </a:r>
          </a:p>
          <a:p>
            <a:r>
              <a:rPr lang="en-US" dirty="0"/>
              <a:t>Well your brain sort of puts those images together</a:t>
            </a:r>
          </a:p>
          <a:p>
            <a:r>
              <a:rPr lang="en-US" dirty="0"/>
              <a:t>All 3D technology shows you two different sets of images to try to replicate this effect</a:t>
            </a:r>
          </a:p>
          <a:p>
            <a:r>
              <a:rPr lang="en-US" dirty="0"/>
              <a:t>The three main types of 3D technology used in modern displays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DEB8E-ABA1-4B0F-B3DB-A5DE97C8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D8D52-E079-4BBA-BABC-5ED07523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9FC15E1-DCAB-47D8-AB2A-7056D5D8B1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166833"/>
              </p:ext>
            </p:extLst>
          </p:nvPr>
        </p:nvGraphicFramePr>
        <p:xfrm>
          <a:off x="1922834" y="4476657"/>
          <a:ext cx="8128000" cy="1510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87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2667-4262-4274-B437-70413FD1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CAC2-0616-42CB-8638-C18271DA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en-US" dirty="0"/>
              <a:t>It’s a glasses-based technology that works by polarization of light</a:t>
            </a:r>
          </a:p>
          <a:p>
            <a:r>
              <a:rPr lang="en-US" dirty="0"/>
              <a:t>Light travels in waves, and in most cases, they are polarized</a:t>
            </a:r>
          </a:p>
          <a:p>
            <a:pPr lvl="1"/>
            <a:r>
              <a:rPr lang="en-US" dirty="0"/>
              <a:t>This means that the direction in which the waves oscillate are perpendicular to the direction they travel in</a:t>
            </a:r>
          </a:p>
          <a:p>
            <a:pPr lvl="1"/>
            <a:r>
              <a:rPr lang="en-US" dirty="0"/>
              <a:t>Picture how snakes slide left and right as they move forward and you’ve got the idea</a:t>
            </a:r>
          </a:p>
          <a:p>
            <a:pPr lvl="1"/>
            <a:r>
              <a:rPr lang="en-US" dirty="0"/>
              <a:t>Now, light can slither in all sorts of directions, not just side-to-side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1AC0D-1DD5-43E7-854C-93A4180F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8EAB9-A9CC-413C-BD06-4BD1B636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777130-5742-4B98-A1C9-5BC974FFD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302777"/>
            <a:ext cx="47625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390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39FE-F89C-4F47-A89E-0B373F9A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Shutter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558E9-84C1-44EF-BF40-614E98247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042" y="1331259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Active shutter is newer than passive technology</a:t>
            </a:r>
          </a:p>
          <a:p>
            <a:r>
              <a:rPr lang="en-US" dirty="0"/>
              <a:t>The glasses are not simple plastic filters, they are battery powered devices</a:t>
            </a:r>
          </a:p>
          <a:p>
            <a:r>
              <a:rPr lang="en-US" dirty="0"/>
              <a:t>Th display alternates images from each of the two perspectives, and your glasses synchronize with the refresh rate</a:t>
            </a:r>
          </a:p>
          <a:p>
            <a:pPr lvl="1"/>
            <a:r>
              <a:rPr lang="en-US" dirty="0"/>
              <a:t>When the image for your right eye is displayed, the glasses use a shutter over your left eye</a:t>
            </a:r>
          </a:p>
          <a:p>
            <a:pPr lvl="1"/>
            <a:r>
              <a:rPr lang="en-US" dirty="0"/>
              <a:t>When the image for your left eye is displayed, the glasses move the shutter on your right eye</a:t>
            </a:r>
          </a:p>
          <a:p>
            <a:pPr lvl="1"/>
            <a:r>
              <a:rPr lang="en-US" dirty="0"/>
              <a:t>In this way, each eye is getting an image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4445C-D45F-4C0A-8B38-454714CC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B0279-4121-4BEE-9531-5AD66113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pic>
        <p:nvPicPr>
          <p:cNvPr id="4098" name="Picture 2" descr="sony-active-shutter-glasses">
            <a:extLst>
              <a:ext uri="{FF2B5EF4-FFF2-40B4-BE49-F238E27FC236}">
                <a16:creationId xmlns:a16="http://schemas.microsoft.com/office/drawing/2014/main" id="{35753C45-EA10-4FC3-B021-524197C4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83" y="5004753"/>
            <a:ext cx="3859795" cy="138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787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C5E9-D9E3-4E1C-A730-331E9D05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free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EA4A-6B50-428E-8623-3B65E3FE6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en-US" dirty="0"/>
              <a:t>Glasses-free displays are very new on the market</a:t>
            </a:r>
          </a:p>
          <a:p>
            <a:r>
              <a:rPr lang="en-US" dirty="0"/>
              <a:t>There are a few different ways these TVs and monitors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DE764-F075-4CD5-91F0-8283DF27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C7AF3-2A14-478C-8949-B5165491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Online Media 5" title="3D without glasses, Cross-Eye HD">
            <a:hlinkClick r:id="" action="ppaction://media"/>
            <a:extLst>
              <a:ext uri="{FF2B5EF4-FFF2-40B4-BE49-F238E27FC236}">
                <a16:creationId xmlns:a16="http://schemas.microsoft.com/office/drawing/2014/main" id="{190A529C-F4FC-41CC-9A4C-39AB3D29916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29948" y="2558405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3F7E9-5D97-457D-9D79-5D006244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395" y="6448069"/>
            <a:ext cx="4571135" cy="409931"/>
          </a:xfrm>
        </p:spPr>
        <p:txBody>
          <a:bodyPr/>
          <a:lstStyle/>
          <a:p>
            <a:r>
              <a:rPr lang="en-US" dirty="0"/>
              <a:t>By Dr. Sajid Iqbal -Computer Education Explained - </a:t>
            </a:r>
            <a:r>
              <a:rPr lang="en-US" dirty="0" err="1"/>
              <a:t>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4C072-F6A3-4D36-8126-D07026F3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A63BE7CC-7754-4E29-9712-7433031F7F09}"/>
              </a:ext>
            </a:extLst>
          </p:cNvPr>
          <p:cNvSpPr txBox="1">
            <a:spLocks/>
          </p:cNvSpPr>
          <p:nvPr/>
        </p:nvSpPr>
        <p:spPr>
          <a:xfrm>
            <a:off x="1158130" y="1120731"/>
            <a:ext cx="9330358" cy="4972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r>
              <a:rPr lang="en-US" sz="2600" b="1" dirty="0">
                <a:solidFill>
                  <a:srgbClr val="92D050"/>
                </a:solidFill>
              </a:rPr>
              <a:t>Dr. Sajid Iqbal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sajidiqbal.pk@gmail.com</a:t>
            </a:r>
            <a:endParaRPr lang="en-US" sz="2600" dirty="0">
              <a:solidFill>
                <a:srgbClr val="FFFF00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rgbClr val="FFFF00"/>
                </a:solidFill>
              </a:rPr>
              <a:t> https://github.com/sajjo79/Introduction-to-Computers</a:t>
            </a:r>
          </a:p>
          <a:p>
            <a:pPr marL="0" indent="0" algn="ctr">
              <a:buFont typeface="Wingdings 3" charset="2"/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597AA-DF6B-4AEE-A893-3F90DE5EC8FA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39B62267-FDF4-4B0E-A80E-EE197E852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11" name="Graphic 10" descr="Presentation with checklist">
            <a:extLst>
              <a:ext uri="{FF2B5EF4-FFF2-40B4-BE49-F238E27FC236}">
                <a16:creationId xmlns:a16="http://schemas.microsoft.com/office/drawing/2014/main" id="{557DD915-DBFD-4101-A953-4595260BE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8306" y="5368497"/>
            <a:ext cx="577931" cy="577931"/>
          </a:xfrm>
          <a:prstGeom prst="rect">
            <a:avLst/>
          </a:prstGeom>
        </p:spPr>
      </p:pic>
      <p:pic>
        <p:nvPicPr>
          <p:cNvPr id="12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CFAEF3A8-90D0-48F4-8E6C-91AADD3F7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ED2C21-4EC6-4C34-B34D-E1D41460D4A5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293533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5C3A-31DB-4273-80C2-49B3F2C3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output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09652-FCA8-418D-B925-C0A37BC3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02345"/>
            <a:ext cx="9563707" cy="4195481"/>
          </a:xfrm>
        </p:spPr>
        <p:txBody>
          <a:bodyPr/>
          <a:lstStyle/>
          <a:p>
            <a:r>
              <a:rPr lang="en-US" dirty="0"/>
              <a:t>An output device is a piece of computer hardware that receives data from a computer and then translates that data into another form. </a:t>
            </a:r>
          </a:p>
          <a:p>
            <a:pPr lvl="1"/>
            <a:r>
              <a:rPr lang="en-US" dirty="0"/>
              <a:t>That form may be audio, visual, textual, or hard copy such as a printed document.</a:t>
            </a:r>
          </a:p>
          <a:p>
            <a:pPr lvl="1"/>
            <a:r>
              <a:rPr lang="en-US" dirty="0"/>
              <a:t>Peripheral: A device that is used to get data into computer or out of computer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8C8CB-8AE7-42E9-9B4A-8C72B631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4DDAA-055F-4A11-A3FB-7ED2B524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FBF6DF-C302-4556-9AAC-5092962D0E0C}"/>
              </a:ext>
            </a:extLst>
          </p:cNvPr>
          <p:cNvGrpSpPr/>
          <p:nvPr/>
        </p:nvGrpSpPr>
        <p:grpSpPr>
          <a:xfrm>
            <a:off x="1031290" y="3700085"/>
            <a:ext cx="9740349" cy="1793219"/>
            <a:chOff x="914399" y="3860585"/>
            <a:chExt cx="9740349" cy="17932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93F273-8107-4077-B955-7C2DA66FAB53}"/>
                </a:ext>
              </a:extLst>
            </p:cNvPr>
            <p:cNvGrpSpPr/>
            <p:nvPr/>
          </p:nvGrpSpPr>
          <p:grpSpPr>
            <a:xfrm>
              <a:off x="2485723" y="3860585"/>
              <a:ext cx="6930666" cy="1774902"/>
              <a:chOff x="2001299" y="3406559"/>
              <a:chExt cx="6930666" cy="1774902"/>
            </a:xfrm>
          </p:grpSpPr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072683CB-BAC8-4A38-BBAD-CFB5DA99E693}"/>
                  </a:ext>
                </a:extLst>
              </p:cNvPr>
              <p:cNvSpPr/>
              <p:nvPr/>
            </p:nvSpPr>
            <p:spPr>
              <a:xfrm>
                <a:off x="2001299" y="3480753"/>
                <a:ext cx="2044891" cy="1524000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Signals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9D93101-49B0-42A8-8C54-7662F7ACAAD8}"/>
                  </a:ext>
                </a:extLst>
              </p:cNvPr>
              <p:cNvSpPr/>
              <p:nvPr/>
            </p:nvSpPr>
            <p:spPr>
              <a:xfrm>
                <a:off x="4046190" y="3406559"/>
                <a:ext cx="2319130" cy="177490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Translate it to suitable understandable form</a:t>
                </a:r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81ABDEE-3720-4DFD-A0BD-26000CBC552F}"/>
                  </a:ext>
                </a:extLst>
              </p:cNvPr>
              <p:cNvSpPr/>
              <p:nvPr/>
            </p:nvSpPr>
            <p:spPr>
              <a:xfrm>
                <a:off x="6365320" y="3532010"/>
                <a:ext cx="2566645" cy="1524000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Send Translated signals to output device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D7BD218-7130-499D-9505-E2B48DE3C496}"/>
                </a:ext>
              </a:extLst>
            </p:cNvPr>
            <p:cNvSpPr/>
            <p:nvPr/>
          </p:nvSpPr>
          <p:spPr>
            <a:xfrm>
              <a:off x="9447061" y="3860585"/>
              <a:ext cx="1207687" cy="177490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Device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627E6C8-2C1F-4773-85CD-B33D39D77B06}"/>
                </a:ext>
              </a:extLst>
            </p:cNvPr>
            <p:cNvSpPr/>
            <p:nvPr/>
          </p:nvSpPr>
          <p:spPr>
            <a:xfrm>
              <a:off x="914399" y="3878902"/>
              <a:ext cx="1555987" cy="177490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72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B936-4746-48DB-8CEF-163271BA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7FF8-577B-4B90-8FA2-100EA0A6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97" y="1192696"/>
            <a:ext cx="6674954" cy="50557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 peripheral device which makes a persistent representation of graphics or text, usually on paper</a:t>
            </a:r>
          </a:p>
          <a:p>
            <a:r>
              <a:rPr lang="en-US" dirty="0"/>
              <a:t>There are different types of printers</a:t>
            </a:r>
          </a:p>
          <a:p>
            <a:pPr lvl="1"/>
            <a:r>
              <a:rPr lang="en-US" b="1" dirty="0"/>
              <a:t>Personal Printers: </a:t>
            </a:r>
          </a:p>
          <a:p>
            <a:pPr lvl="2"/>
            <a:r>
              <a:rPr lang="en-US" dirty="0"/>
              <a:t>These are the printers that are used to support individual users</a:t>
            </a:r>
          </a:p>
          <a:p>
            <a:pPr lvl="2"/>
            <a:r>
              <a:rPr lang="en-US" dirty="0"/>
              <a:t>Easy to install, mostly desktop</a:t>
            </a:r>
          </a:p>
          <a:p>
            <a:pPr lvl="2"/>
            <a:r>
              <a:rPr lang="en-US" dirty="0"/>
              <a:t>These support slow printing, small amount of printing and can support up to 6-25 pages per minute (ppm)</a:t>
            </a:r>
          </a:p>
          <a:p>
            <a:pPr lvl="2"/>
            <a:r>
              <a:rPr lang="en-US" dirty="0"/>
              <a:t>Cost per page is relatively high</a:t>
            </a:r>
          </a:p>
          <a:p>
            <a:pPr lvl="2"/>
            <a:r>
              <a:rPr lang="en-US" dirty="0"/>
              <a:t>Out to printers can be provided through multiple sources i.e. Flash drive, Memory Card or directly from computer</a:t>
            </a:r>
          </a:p>
          <a:p>
            <a:pPr lvl="1"/>
            <a:r>
              <a:rPr lang="en-US" b="1" dirty="0"/>
              <a:t>Networked or shared printers:</a:t>
            </a:r>
          </a:p>
          <a:p>
            <a:pPr lvl="2"/>
            <a:r>
              <a:rPr lang="en-US" dirty="0"/>
              <a:t>These are designed for high-volume, high-speed printing</a:t>
            </a:r>
          </a:p>
          <a:p>
            <a:pPr lvl="2"/>
            <a:r>
              <a:rPr lang="en-US" dirty="0"/>
              <a:t>They are usually shared by many users on a network and can print at speeds of 45-100 ppm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54E37-3A76-4CA7-8DA9-AE68E500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C3A8A-DC8A-461D-BC3F-96BC8C78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B710B2-900B-4A12-8B03-F83AA65D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092" y="1377397"/>
            <a:ext cx="20955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CDB9C1-9369-4BD0-82F2-30261F36D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3720547"/>
            <a:ext cx="4183490" cy="2009775"/>
          </a:xfrm>
          <a:prstGeom prst="rect">
            <a:avLst/>
          </a:prstGeom>
        </p:spPr>
      </p:pic>
      <p:pic>
        <p:nvPicPr>
          <p:cNvPr id="1028" name="Picture 4" descr="Top 10 Network Printers of 2019 | Video Review">
            <a:extLst>
              <a:ext uri="{FF2B5EF4-FFF2-40B4-BE49-F238E27FC236}">
                <a16:creationId xmlns:a16="http://schemas.microsoft.com/office/drawing/2014/main" id="{73712093-5CA5-4736-AD8E-2CACC2E9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40" y="1377397"/>
            <a:ext cx="20764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40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CAEB-B82A-4E50-BB88-FD2A9732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4CF0B-05D8-49D5-9734-8A781D333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285462"/>
            <a:ext cx="8014184" cy="4962938"/>
          </a:xfrm>
        </p:spPr>
        <p:txBody>
          <a:bodyPr/>
          <a:lstStyle/>
          <a:p>
            <a:r>
              <a:rPr lang="en-US" dirty="0"/>
              <a:t>Virtual printer:</a:t>
            </a:r>
          </a:p>
          <a:p>
            <a:pPr lvl="1"/>
            <a:r>
              <a:rPr lang="en-US" dirty="0"/>
              <a:t>It is a piece of computer software whose user interface resembles that of a printer driver, but it is not connected with a physical computer printer</a:t>
            </a:r>
          </a:p>
          <a:p>
            <a:pPr lvl="1"/>
            <a:r>
              <a:rPr lang="en-US" dirty="0"/>
              <a:t>A virtual printer can be used to create a file which is an image of the data which would be printed, for archival purposes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Pdf virtual printer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A6792-2A3B-474F-A9B9-AD72C8E2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9E648-8665-4D97-A41F-4DB0F178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01F3E-31DA-4129-98C6-D7786AD42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39" t="4290" r="65327" b="8868"/>
          <a:stretch/>
        </p:blipFill>
        <p:spPr>
          <a:xfrm>
            <a:off x="9373535" y="866459"/>
            <a:ext cx="2796208" cy="595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3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CD33-5FFC-4023-AE50-782B9F33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Printers 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B349-D8A6-4385-AEEF-0BA5A60CA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81637"/>
            <a:ext cx="11087707" cy="4195481"/>
          </a:xfrm>
        </p:spPr>
        <p:txBody>
          <a:bodyPr/>
          <a:lstStyle/>
          <a:p>
            <a:r>
              <a:rPr lang="en-US" dirty="0"/>
              <a:t>The choice of print technology has a great effect on the cost of the printer and cost of operation, speed, quality and permanence of documents, and noise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E8161-8AB6-49D5-A20E-20119557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604E5-EC2A-4275-A123-A421956C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2D303DC-2741-4269-9D39-AD6BF4850E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2120048"/>
              </p:ext>
            </p:extLst>
          </p:nvPr>
        </p:nvGraphicFramePr>
        <p:xfrm>
          <a:off x="942943" y="2226852"/>
          <a:ext cx="9828696" cy="3847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0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53AB-4010-48D9-8D77-B253D6C4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Printers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0F7A-596D-4C94-BAD3-7E622554E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547" y="1443318"/>
            <a:ext cx="10535342" cy="1670943"/>
          </a:xfrm>
        </p:spPr>
        <p:txBody>
          <a:bodyPr/>
          <a:lstStyle/>
          <a:p>
            <a:r>
              <a:rPr lang="en-US" dirty="0"/>
              <a:t>Printers that work by striking a head or needle against an ink ribbon to make a mark on the paper</a:t>
            </a:r>
          </a:p>
          <a:p>
            <a:pPr lvl="1"/>
            <a:r>
              <a:rPr lang="en-US" dirty="0"/>
              <a:t>Dot Matrix Printers: A type of printer that produces characters and illustrations by striking pins against an ink ribbon to print closely spaced dots in the appropriate shape.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A6E3F-63C2-41AA-91F7-5E33BF54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7D3E3-B283-437F-B5EE-D9E3B50C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Online Media 5" title="All types of Printer with live demo">
            <a:hlinkClick r:id="" action="ppaction://media"/>
            <a:extLst>
              <a:ext uri="{FF2B5EF4-FFF2-40B4-BE49-F238E27FC236}">
                <a16:creationId xmlns:a16="http://schemas.microsoft.com/office/drawing/2014/main" id="{02E3D345-14D8-4395-A374-6D6B4C82D4D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916156" y="3323870"/>
            <a:ext cx="6096000" cy="3429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5E6293-9613-4EB0-935B-1C2E521084C7}"/>
              </a:ext>
            </a:extLst>
          </p:cNvPr>
          <p:cNvSpPr txBox="1">
            <a:spLocks/>
          </p:cNvSpPr>
          <p:nvPr/>
        </p:nvSpPr>
        <p:spPr>
          <a:xfrm>
            <a:off x="1010546" y="3114261"/>
            <a:ext cx="508545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dirty="0"/>
              <a:t>Daisy Wheel Printers: </a:t>
            </a:r>
          </a:p>
          <a:p>
            <a:pPr lvl="2"/>
            <a:r>
              <a:rPr lang="en-US" dirty="0"/>
              <a:t>The daisy wheel is a disk made of plastic or metal on which characters stand out in relief along the outer edge </a:t>
            </a:r>
          </a:p>
          <a:p>
            <a:pPr lvl="2"/>
            <a:r>
              <a:rPr lang="en-US" dirty="0"/>
              <a:t>To print a character, the printer rotates the disk until the desired letter is facing the paper</a:t>
            </a:r>
          </a:p>
          <a:p>
            <a:pPr lvl="2"/>
            <a:r>
              <a:rPr lang="en-US" dirty="0"/>
              <a:t>Then a hammer strikes the disk, forcing the character to hit an ink ribbon, leaving an impression of the character on the paper. </a:t>
            </a:r>
          </a:p>
        </p:txBody>
      </p:sp>
    </p:spTree>
    <p:extLst>
      <p:ext uri="{BB962C8B-B14F-4D97-AF65-F5344CB8AC3E}">
        <p14:creationId xmlns:p14="http://schemas.microsoft.com/office/powerpoint/2010/main" val="3528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99E1-0D84-447C-AF76-77D41FC5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Non-Impact Printers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F444-98FC-4FC4-8AAE-BBD224C56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152983"/>
            <a:ext cx="11370365" cy="4195481"/>
          </a:xfrm>
        </p:spPr>
        <p:txBody>
          <a:bodyPr/>
          <a:lstStyle/>
          <a:p>
            <a:r>
              <a:rPr lang="en-US" dirty="0"/>
              <a:t>Toner based Printers</a:t>
            </a:r>
          </a:p>
          <a:p>
            <a:pPr lvl="1"/>
            <a:r>
              <a:rPr lang="en-US" dirty="0"/>
              <a:t>Laser printer: </a:t>
            </a:r>
          </a:p>
          <a:p>
            <a:pPr lvl="2"/>
            <a:r>
              <a:rPr lang="en-US" dirty="0"/>
              <a:t>It rapidly produces high quality prints</a:t>
            </a:r>
          </a:p>
          <a:p>
            <a:pPr lvl="2"/>
            <a:r>
              <a:rPr lang="en-US" dirty="0"/>
              <a:t>Laser printing is an electrostatic digital printing process</a:t>
            </a:r>
          </a:p>
          <a:p>
            <a:pPr lvl="2"/>
            <a:r>
              <a:rPr lang="en-US" dirty="0"/>
              <a:t>It repeatedly passes a laser beam back and forth over a  negatively charged cylinder called a “drum” to make a differentially charged image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2DDDA-71DF-464B-BFCF-0BDE848B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76DB8-F623-499C-858E-C674B202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Online Media 5" title="Animation of  print process in laser jet">
            <a:hlinkClick r:id="" action="ppaction://media"/>
            <a:extLst>
              <a:ext uri="{FF2B5EF4-FFF2-40B4-BE49-F238E27FC236}">
                <a16:creationId xmlns:a16="http://schemas.microsoft.com/office/drawing/2014/main" id="{60596005-761F-4A9C-8A56-4812E37AF21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52799" y="332387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6915-BCE2-4A35-B542-BCF00E08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Non-Impact Printers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02FC8-1172-41DF-AC46-E770C6888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en-US" dirty="0"/>
              <a:t>LED Printers</a:t>
            </a:r>
          </a:p>
          <a:p>
            <a:pPr lvl="1"/>
            <a:r>
              <a:rPr lang="en-US" dirty="0"/>
              <a:t>This type of printers use a light-emitting diode (LED) array as a light source in the printhead instead of the laser used in laser printers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4A123-DF5E-41DD-B547-E3B8C948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4FD06-1290-4DF5-823B-526BCE01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Online Media 5" title="What is an LED Printer?">
            <a:hlinkClick r:id="" action="ppaction://media"/>
            <a:extLst>
              <a:ext uri="{FF2B5EF4-FFF2-40B4-BE49-F238E27FC236}">
                <a16:creationId xmlns:a16="http://schemas.microsoft.com/office/drawing/2014/main" id="{2935495D-9884-4D54-9107-704516A8E08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32383" y="2508975"/>
            <a:ext cx="7002834" cy="393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8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2729</TotalTime>
  <Words>1463</Words>
  <Application>Microsoft Office PowerPoint</Application>
  <PresentationFormat>Widescreen</PresentationFormat>
  <Paragraphs>191</Paragraphs>
  <Slides>24</Slides>
  <Notes>0</Notes>
  <HiddenSlides>0</HiddenSlides>
  <MMClips>13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Bahnschrift Condensed</vt:lpstr>
      <vt:lpstr>Calibri</vt:lpstr>
      <vt:lpstr>Century Gothic</vt:lpstr>
      <vt:lpstr>Wingdings 3</vt:lpstr>
      <vt:lpstr>Ion</vt:lpstr>
      <vt:lpstr>PowerPoint Presentation</vt:lpstr>
      <vt:lpstr>PowerPoint Presentation</vt:lpstr>
      <vt:lpstr>What are output devices</vt:lpstr>
      <vt:lpstr>Printers</vt:lpstr>
      <vt:lpstr>Printers</vt:lpstr>
      <vt:lpstr>Printers Categorization</vt:lpstr>
      <vt:lpstr>Impact Printers</vt:lpstr>
      <vt:lpstr>Non-Impact Printers</vt:lpstr>
      <vt:lpstr>Non-Impact Printers</vt:lpstr>
      <vt:lpstr>Non-Impact Printers</vt:lpstr>
      <vt:lpstr>Non-Impact Printers</vt:lpstr>
      <vt:lpstr>Plotters</vt:lpstr>
      <vt:lpstr>Minilab Printers</vt:lpstr>
      <vt:lpstr>3D Printers</vt:lpstr>
      <vt:lpstr>Visual Output Device</vt:lpstr>
      <vt:lpstr>Multimedia Projector</vt:lpstr>
      <vt:lpstr>Multimedia Projector</vt:lpstr>
      <vt:lpstr>LCD Monitor</vt:lpstr>
      <vt:lpstr>Light Emitting Diode Monitor - LED</vt:lpstr>
      <vt:lpstr>3D Monitors</vt:lpstr>
      <vt:lpstr>Passive 3D</vt:lpstr>
      <vt:lpstr>Active Shutter</vt:lpstr>
      <vt:lpstr>Glass free 3D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sajid iqbal</dc:creator>
  <cp:lastModifiedBy>sajid iqbal</cp:lastModifiedBy>
  <cp:revision>258</cp:revision>
  <dcterms:created xsi:type="dcterms:W3CDTF">2020-09-22T05:36:11Z</dcterms:created>
  <dcterms:modified xsi:type="dcterms:W3CDTF">2020-10-26T11:27:06Z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