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7" r:id="rId4"/>
  </p:sldMasterIdLst>
  <p:notesMasterIdLst>
    <p:notesMasterId r:id="rId16"/>
  </p:notesMasterIdLst>
  <p:sldIdLst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344529"/>
    <a:srgbClr val="2B3922"/>
    <a:srgbClr val="2E3722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5E23B-9E8A-42D5-82C0-50D46DA6E43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3DC448-5109-4F76-8653-D407718C9962}">
      <dgm:prSet phldrT="[Text]"/>
      <dgm:spPr/>
      <dgm:t>
        <a:bodyPr/>
        <a:lstStyle/>
        <a:p>
          <a:r>
            <a:rPr lang="en-US" dirty="0"/>
            <a:t>Built-in data structures</a:t>
          </a:r>
        </a:p>
      </dgm:t>
    </dgm:pt>
    <dgm:pt modelId="{471175AB-6F4C-41EB-A8AE-5B4D6785B9B8}" type="parTrans" cxnId="{E4709010-D51B-4771-A137-DFDBC7EF69AC}">
      <dgm:prSet/>
      <dgm:spPr/>
      <dgm:t>
        <a:bodyPr/>
        <a:lstStyle/>
        <a:p>
          <a:endParaRPr lang="en-US"/>
        </a:p>
      </dgm:t>
    </dgm:pt>
    <dgm:pt modelId="{0C032598-AB0A-4DC0-B3E5-28F9957450A6}" type="sibTrans" cxnId="{E4709010-D51B-4771-A137-DFDBC7EF69AC}">
      <dgm:prSet/>
      <dgm:spPr/>
      <dgm:t>
        <a:bodyPr/>
        <a:lstStyle/>
        <a:p>
          <a:endParaRPr lang="en-US"/>
        </a:p>
      </dgm:t>
    </dgm:pt>
    <dgm:pt modelId="{60E8EC48-0788-475F-A9BA-3464E2720164}">
      <dgm:prSet phldrT="[Text]"/>
      <dgm:spPr/>
      <dgm:t>
        <a:bodyPr/>
        <a:lstStyle/>
        <a:p>
          <a:r>
            <a:rPr lang="en-US" dirty="0"/>
            <a:t>List</a:t>
          </a:r>
        </a:p>
      </dgm:t>
    </dgm:pt>
    <dgm:pt modelId="{4942AC9C-5474-45E9-A58C-F0FB7D78DC82}" type="parTrans" cxnId="{77CC17B3-6601-4803-8CC2-CC90DFCFDCD2}">
      <dgm:prSet/>
      <dgm:spPr/>
      <dgm:t>
        <a:bodyPr/>
        <a:lstStyle/>
        <a:p>
          <a:endParaRPr lang="en-US"/>
        </a:p>
      </dgm:t>
    </dgm:pt>
    <dgm:pt modelId="{702BD4BF-2763-466A-8B22-11148E35377B}" type="sibTrans" cxnId="{77CC17B3-6601-4803-8CC2-CC90DFCFDCD2}">
      <dgm:prSet/>
      <dgm:spPr/>
      <dgm:t>
        <a:bodyPr/>
        <a:lstStyle/>
        <a:p>
          <a:endParaRPr lang="en-US"/>
        </a:p>
      </dgm:t>
    </dgm:pt>
    <dgm:pt modelId="{BC5CE061-DF73-44B0-864E-7854A8F98A98}">
      <dgm:prSet phldrT="[Text]"/>
      <dgm:spPr/>
      <dgm:t>
        <a:bodyPr/>
        <a:lstStyle/>
        <a:p>
          <a:r>
            <a:rPr lang="en-US" dirty="0"/>
            <a:t>Dictionary</a:t>
          </a:r>
        </a:p>
      </dgm:t>
    </dgm:pt>
    <dgm:pt modelId="{B780BFB1-3AA1-469B-AB5F-FD950E3167CD}" type="parTrans" cxnId="{720F03A1-0469-468C-8D64-71692938CC17}">
      <dgm:prSet/>
      <dgm:spPr/>
      <dgm:t>
        <a:bodyPr/>
        <a:lstStyle/>
        <a:p>
          <a:endParaRPr lang="en-US"/>
        </a:p>
      </dgm:t>
    </dgm:pt>
    <dgm:pt modelId="{263FF2D8-9CE9-42F1-B18A-6CFB423E94A4}" type="sibTrans" cxnId="{720F03A1-0469-468C-8D64-71692938CC17}">
      <dgm:prSet/>
      <dgm:spPr/>
      <dgm:t>
        <a:bodyPr/>
        <a:lstStyle/>
        <a:p>
          <a:endParaRPr lang="en-US"/>
        </a:p>
      </dgm:t>
    </dgm:pt>
    <dgm:pt modelId="{65694F3D-82A7-417F-8847-CECC381198EE}">
      <dgm:prSet phldrT="[Text]"/>
      <dgm:spPr/>
      <dgm:t>
        <a:bodyPr/>
        <a:lstStyle/>
        <a:p>
          <a:r>
            <a:rPr lang="en-US" dirty="0"/>
            <a:t>Tuple</a:t>
          </a:r>
        </a:p>
      </dgm:t>
    </dgm:pt>
    <dgm:pt modelId="{2C3DB124-17B8-4B67-8C4F-2C64E7712268}" type="parTrans" cxnId="{60E53344-3F30-4534-8AC2-CEB861F06701}">
      <dgm:prSet/>
      <dgm:spPr/>
      <dgm:t>
        <a:bodyPr/>
        <a:lstStyle/>
        <a:p>
          <a:endParaRPr lang="en-US"/>
        </a:p>
      </dgm:t>
    </dgm:pt>
    <dgm:pt modelId="{E000122C-158F-4C52-AE9D-9F7E74690186}" type="sibTrans" cxnId="{60E53344-3F30-4534-8AC2-CEB861F06701}">
      <dgm:prSet/>
      <dgm:spPr/>
      <dgm:t>
        <a:bodyPr/>
        <a:lstStyle/>
        <a:p>
          <a:endParaRPr lang="en-US"/>
        </a:p>
      </dgm:t>
    </dgm:pt>
    <dgm:pt modelId="{127FA1B0-4AF6-4903-A0CC-869C97B4A288}">
      <dgm:prSet/>
      <dgm:spPr/>
      <dgm:t>
        <a:bodyPr/>
        <a:lstStyle/>
        <a:p>
          <a:r>
            <a:rPr lang="en-US" dirty="0"/>
            <a:t>Set</a:t>
          </a:r>
        </a:p>
      </dgm:t>
    </dgm:pt>
    <dgm:pt modelId="{B2330596-0863-465F-A414-49D0727704A5}" type="parTrans" cxnId="{8383C082-561D-41EB-957A-DDD0CD01DA08}">
      <dgm:prSet/>
      <dgm:spPr/>
      <dgm:t>
        <a:bodyPr/>
        <a:lstStyle/>
        <a:p>
          <a:endParaRPr lang="en-US"/>
        </a:p>
      </dgm:t>
    </dgm:pt>
    <dgm:pt modelId="{6F770151-D0D4-4F67-A5B0-571D1A901D22}" type="sibTrans" cxnId="{8383C082-561D-41EB-957A-DDD0CD01DA08}">
      <dgm:prSet/>
      <dgm:spPr/>
      <dgm:t>
        <a:bodyPr/>
        <a:lstStyle/>
        <a:p>
          <a:endParaRPr lang="en-US"/>
        </a:p>
      </dgm:t>
    </dgm:pt>
    <dgm:pt modelId="{42B303FB-EAE7-4694-932A-3C6ECBF3DDD1}" type="pres">
      <dgm:prSet presAssocID="{F9B5E23B-9E8A-42D5-82C0-50D46DA6E4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FF08ED-4366-4A5C-B731-9FA8921F84EC}" type="pres">
      <dgm:prSet presAssocID="{3D3DC448-5109-4F76-8653-D407718C9962}" presName="hierRoot1" presStyleCnt="0"/>
      <dgm:spPr/>
    </dgm:pt>
    <dgm:pt modelId="{FD733743-A194-4041-A17F-8852D9A73591}" type="pres">
      <dgm:prSet presAssocID="{3D3DC448-5109-4F76-8653-D407718C9962}" presName="composite" presStyleCnt="0"/>
      <dgm:spPr/>
    </dgm:pt>
    <dgm:pt modelId="{0E69B885-CA7F-4641-9331-8B042C0BB524}" type="pres">
      <dgm:prSet presAssocID="{3D3DC448-5109-4F76-8653-D407718C9962}" presName="background" presStyleLbl="node0" presStyleIdx="0" presStyleCnt="1"/>
      <dgm:spPr/>
    </dgm:pt>
    <dgm:pt modelId="{EC0C4F28-4D03-4DD2-81B1-B3529CC9A00B}" type="pres">
      <dgm:prSet presAssocID="{3D3DC448-5109-4F76-8653-D407718C9962}" presName="text" presStyleLbl="fgAcc0" presStyleIdx="0" presStyleCnt="1">
        <dgm:presLayoutVars>
          <dgm:chPref val="3"/>
        </dgm:presLayoutVars>
      </dgm:prSet>
      <dgm:spPr/>
    </dgm:pt>
    <dgm:pt modelId="{B42BC025-19BA-4998-BE9D-9F7B97C01E30}" type="pres">
      <dgm:prSet presAssocID="{3D3DC448-5109-4F76-8653-D407718C9962}" presName="hierChild2" presStyleCnt="0"/>
      <dgm:spPr/>
    </dgm:pt>
    <dgm:pt modelId="{066D2228-B143-4FE9-A698-EE53A05756FC}" type="pres">
      <dgm:prSet presAssocID="{4942AC9C-5474-45E9-A58C-F0FB7D78DC82}" presName="Name10" presStyleLbl="parChTrans1D2" presStyleIdx="0" presStyleCnt="4"/>
      <dgm:spPr/>
    </dgm:pt>
    <dgm:pt modelId="{28A44796-D5C4-4E14-8910-2A0552834124}" type="pres">
      <dgm:prSet presAssocID="{60E8EC48-0788-475F-A9BA-3464E2720164}" presName="hierRoot2" presStyleCnt="0"/>
      <dgm:spPr/>
    </dgm:pt>
    <dgm:pt modelId="{95523CDB-A212-4669-9E70-01E9FCDDF7FC}" type="pres">
      <dgm:prSet presAssocID="{60E8EC48-0788-475F-A9BA-3464E2720164}" presName="composite2" presStyleCnt="0"/>
      <dgm:spPr/>
    </dgm:pt>
    <dgm:pt modelId="{41FF13CB-099C-40C1-BC69-679578777EAE}" type="pres">
      <dgm:prSet presAssocID="{60E8EC48-0788-475F-A9BA-3464E2720164}" presName="background2" presStyleLbl="node2" presStyleIdx="0" presStyleCnt="4"/>
      <dgm:spPr/>
    </dgm:pt>
    <dgm:pt modelId="{B27F8819-C495-40B6-BB87-D2706E9C0A8D}" type="pres">
      <dgm:prSet presAssocID="{60E8EC48-0788-475F-A9BA-3464E2720164}" presName="text2" presStyleLbl="fgAcc2" presStyleIdx="0" presStyleCnt="4">
        <dgm:presLayoutVars>
          <dgm:chPref val="3"/>
        </dgm:presLayoutVars>
      </dgm:prSet>
      <dgm:spPr/>
    </dgm:pt>
    <dgm:pt modelId="{025EA345-4ECA-4280-B42E-87E71F17ECC2}" type="pres">
      <dgm:prSet presAssocID="{60E8EC48-0788-475F-A9BA-3464E2720164}" presName="hierChild3" presStyleCnt="0"/>
      <dgm:spPr/>
    </dgm:pt>
    <dgm:pt modelId="{1E3ABFA3-295F-4442-8B41-794E25508FE4}" type="pres">
      <dgm:prSet presAssocID="{B2330596-0863-465F-A414-49D0727704A5}" presName="Name10" presStyleLbl="parChTrans1D2" presStyleIdx="1" presStyleCnt="4"/>
      <dgm:spPr/>
    </dgm:pt>
    <dgm:pt modelId="{03BDF639-C2AE-40F1-94B5-8112E14058A2}" type="pres">
      <dgm:prSet presAssocID="{127FA1B0-4AF6-4903-A0CC-869C97B4A288}" presName="hierRoot2" presStyleCnt="0"/>
      <dgm:spPr/>
    </dgm:pt>
    <dgm:pt modelId="{E02756F0-A209-48D1-8CD8-953910413A98}" type="pres">
      <dgm:prSet presAssocID="{127FA1B0-4AF6-4903-A0CC-869C97B4A288}" presName="composite2" presStyleCnt="0"/>
      <dgm:spPr/>
    </dgm:pt>
    <dgm:pt modelId="{822C68F2-53B4-414C-B927-27B994BE5BA6}" type="pres">
      <dgm:prSet presAssocID="{127FA1B0-4AF6-4903-A0CC-869C97B4A288}" presName="background2" presStyleLbl="node2" presStyleIdx="1" presStyleCnt="4"/>
      <dgm:spPr/>
    </dgm:pt>
    <dgm:pt modelId="{1EAB0637-208B-44E1-A2B5-7CE8B9EFAB6D}" type="pres">
      <dgm:prSet presAssocID="{127FA1B0-4AF6-4903-A0CC-869C97B4A288}" presName="text2" presStyleLbl="fgAcc2" presStyleIdx="1" presStyleCnt="4">
        <dgm:presLayoutVars>
          <dgm:chPref val="3"/>
        </dgm:presLayoutVars>
      </dgm:prSet>
      <dgm:spPr/>
    </dgm:pt>
    <dgm:pt modelId="{C045FC3B-508B-41AA-9018-1318E9F4DD54}" type="pres">
      <dgm:prSet presAssocID="{127FA1B0-4AF6-4903-A0CC-869C97B4A288}" presName="hierChild3" presStyleCnt="0"/>
      <dgm:spPr/>
    </dgm:pt>
    <dgm:pt modelId="{BD65C783-131C-4022-8EC4-B87611E38E97}" type="pres">
      <dgm:prSet presAssocID="{B780BFB1-3AA1-469B-AB5F-FD950E3167CD}" presName="Name10" presStyleLbl="parChTrans1D2" presStyleIdx="2" presStyleCnt="4"/>
      <dgm:spPr/>
    </dgm:pt>
    <dgm:pt modelId="{4A0F3FF9-6F62-45C6-AE43-53B0E0897F30}" type="pres">
      <dgm:prSet presAssocID="{BC5CE061-DF73-44B0-864E-7854A8F98A98}" presName="hierRoot2" presStyleCnt="0"/>
      <dgm:spPr/>
    </dgm:pt>
    <dgm:pt modelId="{DBC15D19-4BCB-41D4-B7E9-6497C5DF095E}" type="pres">
      <dgm:prSet presAssocID="{BC5CE061-DF73-44B0-864E-7854A8F98A98}" presName="composite2" presStyleCnt="0"/>
      <dgm:spPr/>
    </dgm:pt>
    <dgm:pt modelId="{24E660EC-A5AB-4440-8A57-6C591E6F88D6}" type="pres">
      <dgm:prSet presAssocID="{BC5CE061-DF73-44B0-864E-7854A8F98A98}" presName="background2" presStyleLbl="node2" presStyleIdx="2" presStyleCnt="4"/>
      <dgm:spPr/>
    </dgm:pt>
    <dgm:pt modelId="{27BDEC65-96B8-4619-9D35-725092109BC0}" type="pres">
      <dgm:prSet presAssocID="{BC5CE061-DF73-44B0-864E-7854A8F98A98}" presName="text2" presStyleLbl="fgAcc2" presStyleIdx="2" presStyleCnt="4">
        <dgm:presLayoutVars>
          <dgm:chPref val="3"/>
        </dgm:presLayoutVars>
      </dgm:prSet>
      <dgm:spPr/>
    </dgm:pt>
    <dgm:pt modelId="{20F89F00-53C8-4F4B-A768-D3FD75F2DF8B}" type="pres">
      <dgm:prSet presAssocID="{BC5CE061-DF73-44B0-864E-7854A8F98A98}" presName="hierChild3" presStyleCnt="0"/>
      <dgm:spPr/>
    </dgm:pt>
    <dgm:pt modelId="{79987D25-D7BC-4B97-AE42-56118F610254}" type="pres">
      <dgm:prSet presAssocID="{2C3DB124-17B8-4B67-8C4F-2C64E7712268}" presName="Name10" presStyleLbl="parChTrans1D2" presStyleIdx="3" presStyleCnt="4"/>
      <dgm:spPr/>
    </dgm:pt>
    <dgm:pt modelId="{0E803386-4A4F-403E-B19C-CA946EF872A5}" type="pres">
      <dgm:prSet presAssocID="{65694F3D-82A7-417F-8847-CECC381198EE}" presName="hierRoot2" presStyleCnt="0"/>
      <dgm:spPr/>
    </dgm:pt>
    <dgm:pt modelId="{1AAE2F14-CD90-47C5-9C72-2D64767709B2}" type="pres">
      <dgm:prSet presAssocID="{65694F3D-82A7-417F-8847-CECC381198EE}" presName="composite2" presStyleCnt="0"/>
      <dgm:spPr/>
    </dgm:pt>
    <dgm:pt modelId="{73F2680F-1390-48ED-AB33-5A9A14E80D54}" type="pres">
      <dgm:prSet presAssocID="{65694F3D-82A7-417F-8847-CECC381198EE}" presName="background2" presStyleLbl="node2" presStyleIdx="3" presStyleCnt="4"/>
      <dgm:spPr/>
    </dgm:pt>
    <dgm:pt modelId="{750D26BC-CEA7-48C2-BDA9-61786F428405}" type="pres">
      <dgm:prSet presAssocID="{65694F3D-82A7-417F-8847-CECC381198EE}" presName="text2" presStyleLbl="fgAcc2" presStyleIdx="3" presStyleCnt="4">
        <dgm:presLayoutVars>
          <dgm:chPref val="3"/>
        </dgm:presLayoutVars>
      </dgm:prSet>
      <dgm:spPr/>
    </dgm:pt>
    <dgm:pt modelId="{7D74E596-BEA8-49C2-9FDE-29265FFF9591}" type="pres">
      <dgm:prSet presAssocID="{65694F3D-82A7-417F-8847-CECC381198EE}" presName="hierChild3" presStyleCnt="0"/>
      <dgm:spPr/>
    </dgm:pt>
  </dgm:ptLst>
  <dgm:cxnLst>
    <dgm:cxn modelId="{E4709010-D51B-4771-A137-DFDBC7EF69AC}" srcId="{F9B5E23B-9E8A-42D5-82C0-50D46DA6E437}" destId="{3D3DC448-5109-4F76-8653-D407718C9962}" srcOrd="0" destOrd="0" parTransId="{471175AB-6F4C-41EB-A8AE-5B4D6785B9B8}" sibTransId="{0C032598-AB0A-4DC0-B3E5-28F9957450A6}"/>
    <dgm:cxn modelId="{96967E3D-EEB6-44B8-AD0B-3B94D3BCA102}" type="presOf" srcId="{F9B5E23B-9E8A-42D5-82C0-50D46DA6E437}" destId="{42B303FB-EAE7-4694-932A-3C6ECBF3DDD1}" srcOrd="0" destOrd="0" presId="urn:microsoft.com/office/officeart/2005/8/layout/hierarchy1"/>
    <dgm:cxn modelId="{24A2BC40-53A7-4E00-A5D4-FCE34B2A612C}" type="presOf" srcId="{127FA1B0-4AF6-4903-A0CC-869C97B4A288}" destId="{1EAB0637-208B-44E1-A2B5-7CE8B9EFAB6D}" srcOrd="0" destOrd="0" presId="urn:microsoft.com/office/officeart/2005/8/layout/hierarchy1"/>
    <dgm:cxn modelId="{60E53344-3F30-4534-8AC2-CEB861F06701}" srcId="{3D3DC448-5109-4F76-8653-D407718C9962}" destId="{65694F3D-82A7-417F-8847-CECC381198EE}" srcOrd="3" destOrd="0" parTransId="{2C3DB124-17B8-4B67-8C4F-2C64E7712268}" sibTransId="{E000122C-158F-4C52-AE9D-9F7E74690186}"/>
    <dgm:cxn modelId="{E3904A4A-9763-40F1-8D1D-70B2751815A4}" type="presOf" srcId="{B780BFB1-3AA1-469B-AB5F-FD950E3167CD}" destId="{BD65C783-131C-4022-8EC4-B87611E38E97}" srcOrd="0" destOrd="0" presId="urn:microsoft.com/office/officeart/2005/8/layout/hierarchy1"/>
    <dgm:cxn modelId="{8383C082-561D-41EB-957A-DDD0CD01DA08}" srcId="{3D3DC448-5109-4F76-8653-D407718C9962}" destId="{127FA1B0-4AF6-4903-A0CC-869C97B4A288}" srcOrd="1" destOrd="0" parTransId="{B2330596-0863-465F-A414-49D0727704A5}" sibTransId="{6F770151-D0D4-4F67-A5B0-571D1A901D22}"/>
    <dgm:cxn modelId="{D1EF5D92-55C2-4CE9-A40F-8B1F73F66E17}" type="presOf" srcId="{65694F3D-82A7-417F-8847-CECC381198EE}" destId="{750D26BC-CEA7-48C2-BDA9-61786F428405}" srcOrd="0" destOrd="0" presId="urn:microsoft.com/office/officeart/2005/8/layout/hierarchy1"/>
    <dgm:cxn modelId="{1119C895-6E98-49EE-A778-3F83ADDDF87B}" type="presOf" srcId="{BC5CE061-DF73-44B0-864E-7854A8F98A98}" destId="{27BDEC65-96B8-4619-9D35-725092109BC0}" srcOrd="0" destOrd="0" presId="urn:microsoft.com/office/officeart/2005/8/layout/hierarchy1"/>
    <dgm:cxn modelId="{B89D3A9A-D8E7-40D6-BF6C-44F7384672A0}" type="presOf" srcId="{60E8EC48-0788-475F-A9BA-3464E2720164}" destId="{B27F8819-C495-40B6-BB87-D2706E9C0A8D}" srcOrd="0" destOrd="0" presId="urn:microsoft.com/office/officeart/2005/8/layout/hierarchy1"/>
    <dgm:cxn modelId="{720F03A1-0469-468C-8D64-71692938CC17}" srcId="{3D3DC448-5109-4F76-8653-D407718C9962}" destId="{BC5CE061-DF73-44B0-864E-7854A8F98A98}" srcOrd="2" destOrd="0" parTransId="{B780BFB1-3AA1-469B-AB5F-FD950E3167CD}" sibTransId="{263FF2D8-9CE9-42F1-B18A-6CFB423E94A4}"/>
    <dgm:cxn modelId="{77CC17B3-6601-4803-8CC2-CC90DFCFDCD2}" srcId="{3D3DC448-5109-4F76-8653-D407718C9962}" destId="{60E8EC48-0788-475F-A9BA-3464E2720164}" srcOrd="0" destOrd="0" parTransId="{4942AC9C-5474-45E9-A58C-F0FB7D78DC82}" sibTransId="{702BD4BF-2763-466A-8B22-11148E35377B}"/>
    <dgm:cxn modelId="{2DD1EDBD-D0C5-4303-9573-723ECF7C3698}" type="presOf" srcId="{2C3DB124-17B8-4B67-8C4F-2C64E7712268}" destId="{79987D25-D7BC-4B97-AE42-56118F610254}" srcOrd="0" destOrd="0" presId="urn:microsoft.com/office/officeart/2005/8/layout/hierarchy1"/>
    <dgm:cxn modelId="{BE7E22BF-40F7-4733-A78F-64A5449173F0}" type="presOf" srcId="{B2330596-0863-465F-A414-49D0727704A5}" destId="{1E3ABFA3-295F-4442-8B41-794E25508FE4}" srcOrd="0" destOrd="0" presId="urn:microsoft.com/office/officeart/2005/8/layout/hierarchy1"/>
    <dgm:cxn modelId="{3A29DDF3-10C1-4474-9809-C39E27F59815}" type="presOf" srcId="{4942AC9C-5474-45E9-A58C-F0FB7D78DC82}" destId="{066D2228-B143-4FE9-A698-EE53A05756FC}" srcOrd="0" destOrd="0" presId="urn:microsoft.com/office/officeart/2005/8/layout/hierarchy1"/>
    <dgm:cxn modelId="{41C33DFB-46E2-4EB6-A78F-72CD80DA1151}" type="presOf" srcId="{3D3DC448-5109-4F76-8653-D407718C9962}" destId="{EC0C4F28-4D03-4DD2-81B1-B3529CC9A00B}" srcOrd="0" destOrd="0" presId="urn:microsoft.com/office/officeart/2005/8/layout/hierarchy1"/>
    <dgm:cxn modelId="{BE880E9F-C519-4AF1-AAB5-F29F0567F4FE}" type="presParOf" srcId="{42B303FB-EAE7-4694-932A-3C6ECBF3DDD1}" destId="{08FF08ED-4366-4A5C-B731-9FA8921F84EC}" srcOrd="0" destOrd="0" presId="urn:microsoft.com/office/officeart/2005/8/layout/hierarchy1"/>
    <dgm:cxn modelId="{117FE858-3BD3-4B28-A0D4-AD2A45DE31DF}" type="presParOf" srcId="{08FF08ED-4366-4A5C-B731-9FA8921F84EC}" destId="{FD733743-A194-4041-A17F-8852D9A73591}" srcOrd="0" destOrd="0" presId="urn:microsoft.com/office/officeart/2005/8/layout/hierarchy1"/>
    <dgm:cxn modelId="{6E56872D-30BE-438E-85F7-3B02B9A0E018}" type="presParOf" srcId="{FD733743-A194-4041-A17F-8852D9A73591}" destId="{0E69B885-CA7F-4641-9331-8B042C0BB524}" srcOrd="0" destOrd="0" presId="urn:microsoft.com/office/officeart/2005/8/layout/hierarchy1"/>
    <dgm:cxn modelId="{381DB343-80CA-401F-B935-495056D628AC}" type="presParOf" srcId="{FD733743-A194-4041-A17F-8852D9A73591}" destId="{EC0C4F28-4D03-4DD2-81B1-B3529CC9A00B}" srcOrd="1" destOrd="0" presId="urn:microsoft.com/office/officeart/2005/8/layout/hierarchy1"/>
    <dgm:cxn modelId="{03E672BA-50A1-46E0-B5F9-06CDD4BDA11F}" type="presParOf" srcId="{08FF08ED-4366-4A5C-B731-9FA8921F84EC}" destId="{B42BC025-19BA-4998-BE9D-9F7B97C01E30}" srcOrd="1" destOrd="0" presId="urn:microsoft.com/office/officeart/2005/8/layout/hierarchy1"/>
    <dgm:cxn modelId="{7E6723FC-A0AC-4399-8A35-A0DB7EBA0F9A}" type="presParOf" srcId="{B42BC025-19BA-4998-BE9D-9F7B97C01E30}" destId="{066D2228-B143-4FE9-A698-EE53A05756FC}" srcOrd="0" destOrd="0" presId="urn:microsoft.com/office/officeart/2005/8/layout/hierarchy1"/>
    <dgm:cxn modelId="{209CAFCE-4EE9-4065-8789-64EAE8133DEC}" type="presParOf" srcId="{B42BC025-19BA-4998-BE9D-9F7B97C01E30}" destId="{28A44796-D5C4-4E14-8910-2A0552834124}" srcOrd="1" destOrd="0" presId="urn:microsoft.com/office/officeart/2005/8/layout/hierarchy1"/>
    <dgm:cxn modelId="{929D2034-C33F-479B-B282-DA02D39B72AE}" type="presParOf" srcId="{28A44796-D5C4-4E14-8910-2A0552834124}" destId="{95523CDB-A212-4669-9E70-01E9FCDDF7FC}" srcOrd="0" destOrd="0" presId="urn:microsoft.com/office/officeart/2005/8/layout/hierarchy1"/>
    <dgm:cxn modelId="{827592C6-56BA-4F37-8A7F-24579218F742}" type="presParOf" srcId="{95523CDB-A212-4669-9E70-01E9FCDDF7FC}" destId="{41FF13CB-099C-40C1-BC69-679578777EAE}" srcOrd="0" destOrd="0" presId="urn:microsoft.com/office/officeart/2005/8/layout/hierarchy1"/>
    <dgm:cxn modelId="{387DD4F6-BA09-4C5F-88A8-186A19322BFD}" type="presParOf" srcId="{95523CDB-A212-4669-9E70-01E9FCDDF7FC}" destId="{B27F8819-C495-40B6-BB87-D2706E9C0A8D}" srcOrd="1" destOrd="0" presId="urn:microsoft.com/office/officeart/2005/8/layout/hierarchy1"/>
    <dgm:cxn modelId="{A2089C73-9A4C-461C-8CA1-9036E080ACD8}" type="presParOf" srcId="{28A44796-D5C4-4E14-8910-2A0552834124}" destId="{025EA345-4ECA-4280-B42E-87E71F17ECC2}" srcOrd="1" destOrd="0" presId="urn:microsoft.com/office/officeart/2005/8/layout/hierarchy1"/>
    <dgm:cxn modelId="{8371B911-1D03-43FE-8921-5F20557A2197}" type="presParOf" srcId="{B42BC025-19BA-4998-BE9D-9F7B97C01E30}" destId="{1E3ABFA3-295F-4442-8B41-794E25508FE4}" srcOrd="2" destOrd="0" presId="urn:microsoft.com/office/officeart/2005/8/layout/hierarchy1"/>
    <dgm:cxn modelId="{B84B43A1-42AC-49F9-8A4C-8DA2D82CA3E0}" type="presParOf" srcId="{B42BC025-19BA-4998-BE9D-9F7B97C01E30}" destId="{03BDF639-C2AE-40F1-94B5-8112E14058A2}" srcOrd="3" destOrd="0" presId="urn:microsoft.com/office/officeart/2005/8/layout/hierarchy1"/>
    <dgm:cxn modelId="{CD1B09FA-951E-469E-9D52-4AEA4D978E07}" type="presParOf" srcId="{03BDF639-C2AE-40F1-94B5-8112E14058A2}" destId="{E02756F0-A209-48D1-8CD8-953910413A98}" srcOrd="0" destOrd="0" presId="urn:microsoft.com/office/officeart/2005/8/layout/hierarchy1"/>
    <dgm:cxn modelId="{A396326D-E177-4CA3-B0A8-1181D0A288CB}" type="presParOf" srcId="{E02756F0-A209-48D1-8CD8-953910413A98}" destId="{822C68F2-53B4-414C-B927-27B994BE5BA6}" srcOrd="0" destOrd="0" presId="urn:microsoft.com/office/officeart/2005/8/layout/hierarchy1"/>
    <dgm:cxn modelId="{9F07810E-76F8-456E-9922-B63FB2F32486}" type="presParOf" srcId="{E02756F0-A209-48D1-8CD8-953910413A98}" destId="{1EAB0637-208B-44E1-A2B5-7CE8B9EFAB6D}" srcOrd="1" destOrd="0" presId="urn:microsoft.com/office/officeart/2005/8/layout/hierarchy1"/>
    <dgm:cxn modelId="{1F83CEB2-6055-4BFA-AE33-B6D156E82150}" type="presParOf" srcId="{03BDF639-C2AE-40F1-94B5-8112E14058A2}" destId="{C045FC3B-508B-41AA-9018-1318E9F4DD54}" srcOrd="1" destOrd="0" presId="urn:microsoft.com/office/officeart/2005/8/layout/hierarchy1"/>
    <dgm:cxn modelId="{50A6ACBA-4512-4BA8-BC33-B0845F1AB03B}" type="presParOf" srcId="{B42BC025-19BA-4998-BE9D-9F7B97C01E30}" destId="{BD65C783-131C-4022-8EC4-B87611E38E97}" srcOrd="4" destOrd="0" presId="urn:microsoft.com/office/officeart/2005/8/layout/hierarchy1"/>
    <dgm:cxn modelId="{436A3EC3-3268-4F15-96F6-C02C37055C65}" type="presParOf" srcId="{B42BC025-19BA-4998-BE9D-9F7B97C01E30}" destId="{4A0F3FF9-6F62-45C6-AE43-53B0E0897F30}" srcOrd="5" destOrd="0" presId="urn:microsoft.com/office/officeart/2005/8/layout/hierarchy1"/>
    <dgm:cxn modelId="{65E171A0-4294-46D5-B9EE-FAF0217B6166}" type="presParOf" srcId="{4A0F3FF9-6F62-45C6-AE43-53B0E0897F30}" destId="{DBC15D19-4BCB-41D4-B7E9-6497C5DF095E}" srcOrd="0" destOrd="0" presId="urn:microsoft.com/office/officeart/2005/8/layout/hierarchy1"/>
    <dgm:cxn modelId="{E170B7FB-2028-4785-9176-21A6E5560DA4}" type="presParOf" srcId="{DBC15D19-4BCB-41D4-B7E9-6497C5DF095E}" destId="{24E660EC-A5AB-4440-8A57-6C591E6F88D6}" srcOrd="0" destOrd="0" presId="urn:microsoft.com/office/officeart/2005/8/layout/hierarchy1"/>
    <dgm:cxn modelId="{1DDE5E7E-BA41-4044-952E-C6F21DB1F9A6}" type="presParOf" srcId="{DBC15D19-4BCB-41D4-B7E9-6497C5DF095E}" destId="{27BDEC65-96B8-4619-9D35-725092109BC0}" srcOrd="1" destOrd="0" presId="urn:microsoft.com/office/officeart/2005/8/layout/hierarchy1"/>
    <dgm:cxn modelId="{5E04392B-47A7-45AC-BC5A-A55FAC1148D6}" type="presParOf" srcId="{4A0F3FF9-6F62-45C6-AE43-53B0E0897F30}" destId="{20F89F00-53C8-4F4B-A768-D3FD75F2DF8B}" srcOrd="1" destOrd="0" presId="urn:microsoft.com/office/officeart/2005/8/layout/hierarchy1"/>
    <dgm:cxn modelId="{9F5E309E-5979-438A-B2B1-47C6348F5654}" type="presParOf" srcId="{B42BC025-19BA-4998-BE9D-9F7B97C01E30}" destId="{79987D25-D7BC-4B97-AE42-56118F610254}" srcOrd="6" destOrd="0" presId="urn:microsoft.com/office/officeart/2005/8/layout/hierarchy1"/>
    <dgm:cxn modelId="{BDDACEBC-2A89-4FAC-8F3B-665605B8AA00}" type="presParOf" srcId="{B42BC025-19BA-4998-BE9D-9F7B97C01E30}" destId="{0E803386-4A4F-403E-B19C-CA946EF872A5}" srcOrd="7" destOrd="0" presId="urn:microsoft.com/office/officeart/2005/8/layout/hierarchy1"/>
    <dgm:cxn modelId="{C1AB2232-C2C2-4200-BFCC-05000BB8585E}" type="presParOf" srcId="{0E803386-4A4F-403E-B19C-CA946EF872A5}" destId="{1AAE2F14-CD90-47C5-9C72-2D64767709B2}" srcOrd="0" destOrd="0" presId="urn:microsoft.com/office/officeart/2005/8/layout/hierarchy1"/>
    <dgm:cxn modelId="{F2E4E2D7-D63B-4DB2-8047-DD38EFB6CE0D}" type="presParOf" srcId="{1AAE2F14-CD90-47C5-9C72-2D64767709B2}" destId="{73F2680F-1390-48ED-AB33-5A9A14E80D54}" srcOrd="0" destOrd="0" presId="urn:microsoft.com/office/officeart/2005/8/layout/hierarchy1"/>
    <dgm:cxn modelId="{0AAD32FE-22D2-4081-BC8D-D8AC152CB4CB}" type="presParOf" srcId="{1AAE2F14-CD90-47C5-9C72-2D64767709B2}" destId="{750D26BC-CEA7-48C2-BDA9-61786F428405}" srcOrd="1" destOrd="0" presId="urn:microsoft.com/office/officeart/2005/8/layout/hierarchy1"/>
    <dgm:cxn modelId="{84C7485C-8C16-4041-AFDA-ED721CBC0281}" type="presParOf" srcId="{0E803386-4A4F-403E-B19C-CA946EF872A5}" destId="{7D74E596-BEA8-49C2-9FDE-29265FFF95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87D25-D7BC-4B97-AE42-56118F610254}">
      <dsp:nvSpPr>
        <dsp:cNvPr id="0" name=""/>
        <dsp:cNvSpPr/>
      </dsp:nvSpPr>
      <dsp:spPr>
        <a:xfrm>
          <a:off x="4369599" y="1726947"/>
          <a:ext cx="3431197" cy="544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933"/>
              </a:lnTo>
              <a:lnTo>
                <a:pt x="3431197" y="370933"/>
              </a:lnTo>
              <a:lnTo>
                <a:pt x="3431197" y="54431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5C783-131C-4022-8EC4-B87611E38E97}">
      <dsp:nvSpPr>
        <dsp:cNvPr id="0" name=""/>
        <dsp:cNvSpPr/>
      </dsp:nvSpPr>
      <dsp:spPr>
        <a:xfrm>
          <a:off x="4369599" y="1726947"/>
          <a:ext cx="1143732" cy="544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933"/>
              </a:lnTo>
              <a:lnTo>
                <a:pt x="1143732" y="370933"/>
              </a:lnTo>
              <a:lnTo>
                <a:pt x="1143732" y="54431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ABFA3-295F-4442-8B41-794E25508FE4}">
      <dsp:nvSpPr>
        <dsp:cNvPr id="0" name=""/>
        <dsp:cNvSpPr/>
      </dsp:nvSpPr>
      <dsp:spPr>
        <a:xfrm>
          <a:off x="3225866" y="1726947"/>
          <a:ext cx="1143732" cy="544312"/>
        </a:xfrm>
        <a:custGeom>
          <a:avLst/>
          <a:gdLst/>
          <a:ahLst/>
          <a:cxnLst/>
          <a:rect l="0" t="0" r="0" b="0"/>
          <a:pathLst>
            <a:path>
              <a:moveTo>
                <a:pt x="1143732" y="0"/>
              </a:moveTo>
              <a:lnTo>
                <a:pt x="1143732" y="370933"/>
              </a:lnTo>
              <a:lnTo>
                <a:pt x="0" y="370933"/>
              </a:lnTo>
              <a:lnTo>
                <a:pt x="0" y="54431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D2228-B143-4FE9-A698-EE53A05756FC}">
      <dsp:nvSpPr>
        <dsp:cNvPr id="0" name=""/>
        <dsp:cNvSpPr/>
      </dsp:nvSpPr>
      <dsp:spPr>
        <a:xfrm>
          <a:off x="938402" y="1726947"/>
          <a:ext cx="3431197" cy="544312"/>
        </a:xfrm>
        <a:custGeom>
          <a:avLst/>
          <a:gdLst/>
          <a:ahLst/>
          <a:cxnLst/>
          <a:rect l="0" t="0" r="0" b="0"/>
          <a:pathLst>
            <a:path>
              <a:moveTo>
                <a:pt x="3431197" y="0"/>
              </a:moveTo>
              <a:lnTo>
                <a:pt x="3431197" y="370933"/>
              </a:lnTo>
              <a:lnTo>
                <a:pt x="0" y="370933"/>
              </a:lnTo>
              <a:lnTo>
                <a:pt x="0" y="54431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9B885-CA7F-4641-9331-8B042C0BB524}">
      <dsp:nvSpPr>
        <dsp:cNvPr id="0" name=""/>
        <dsp:cNvSpPr/>
      </dsp:nvSpPr>
      <dsp:spPr>
        <a:xfrm>
          <a:off x="3433818" y="538505"/>
          <a:ext cx="1871562" cy="1188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C4F28-4D03-4DD2-81B1-B3529CC9A00B}">
      <dsp:nvSpPr>
        <dsp:cNvPr id="0" name=""/>
        <dsp:cNvSpPr/>
      </dsp:nvSpPr>
      <dsp:spPr>
        <a:xfrm>
          <a:off x="3641769" y="736059"/>
          <a:ext cx="1871562" cy="1188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Built-in data structures</a:t>
          </a:r>
        </a:p>
      </dsp:txBody>
      <dsp:txXfrm>
        <a:off x="3676577" y="770867"/>
        <a:ext cx="1801946" cy="1118825"/>
      </dsp:txXfrm>
    </dsp:sp>
    <dsp:sp modelId="{41FF13CB-099C-40C1-BC69-679578777EAE}">
      <dsp:nvSpPr>
        <dsp:cNvPr id="0" name=""/>
        <dsp:cNvSpPr/>
      </dsp:nvSpPr>
      <dsp:spPr>
        <a:xfrm>
          <a:off x="2621" y="2271260"/>
          <a:ext cx="1871562" cy="11884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F8819-C495-40B6-BB87-D2706E9C0A8D}">
      <dsp:nvSpPr>
        <dsp:cNvPr id="0" name=""/>
        <dsp:cNvSpPr/>
      </dsp:nvSpPr>
      <dsp:spPr>
        <a:xfrm>
          <a:off x="210572" y="2468814"/>
          <a:ext cx="1871562" cy="1188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</a:t>
          </a:r>
        </a:p>
      </dsp:txBody>
      <dsp:txXfrm>
        <a:off x="245380" y="2503622"/>
        <a:ext cx="1801946" cy="1118825"/>
      </dsp:txXfrm>
    </dsp:sp>
    <dsp:sp modelId="{822C68F2-53B4-414C-B927-27B994BE5BA6}">
      <dsp:nvSpPr>
        <dsp:cNvPr id="0" name=""/>
        <dsp:cNvSpPr/>
      </dsp:nvSpPr>
      <dsp:spPr>
        <a:xfrm>
          <a:off x="2290085" y="2271260"/>
          <a:ext cx="1871562" cy="11884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B0637-208B-44E1-A2B5-7CE8B9EFAB6D}">
      <dsp:nvSpPr>
        <dsp:cNvPr id="0" name=""/>
        <dsp:cNvSpPr/>
      </dsp:nvSpPr>
      <dsp:spPr>
        <a:xfrm>
          <a:off x="2498037" y="2468814"/>
          <a:ext cx="1871562" cy="1188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Set</a:t>
          </a:r>
        </a:p>
      </dsp:txBody>
      <dsp:txXfrm>
        <a:off x="2532845" y="2503622"/>
        <a:ext cx="1801946" cy="1118825"/>
      </dsp:txXfrm>
    </dsp:sp>
    <dsp:sp modelId="{24E660EC-A5AB-4440-8A57-6C591E6F88D6}">
      <dsp:nvSpPr>
        <dsp:cNvPr id="0" name=""/>
        <dsp:cNvSpPr/>
      </dsp:nvSpPr>
      <dsp:spPr>
        <a:xfrm>
          <a:off x="4577550" y="2271260"/>
          <a:ext cx="1871562" cy="11884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DEC65-96B8-4619-9D35-725092109BC0}">
      <dsp:nvSpPr>
        <dsp:cNvPr id="0" name=""/>
        <dsp:cNvSpPr/>
      </dsp:nvSpPr>
      <dsp:spPr>
        <a:xfrm>
          <a:off x="4785502" y="2468814"/>
          <a:ext cx="1871562" cy="1188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Dictionary</a:t>
          </a:r>
        </a:p>
      </dsp:txBody>
      <dsp:txXfrm>
        <a:off x="4820310" y="2503622"/>
        <a:ext cx="1801946" cy="1118825"/>
      </dsp:txXfrm>
    </dsp:sp>
    <dsp:sp modelId="{73F2680F-1390-48ED-AB33-5A9A14E80D54}">
      <dsp:nvSpPr>
        <dsp:cNvPr id="0" name=""/>
        <dsp:cNvSpPr/>
      </dsp:nvSpPr>
      <dsp:spPr>
        <a:xfrm>
          <a:off x="6865015" y="2271260"/>
          <a:ext cx="1871562" cy="11884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D26BC-CEA7-48C2-BDA9-61786F428405}">
      <dsp:nvSpPr>
        <dsp:cNvPr id="0" name=""/>
        <dsp:cNvSpPr/>
      </dsp:nvSpPr>
      <dsp:spPr>
        <a:xfrm>
          <a:off x="7072966" y="2468814"/>
          <a:ext cx="1871562" cy="1188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Tuple</a:t>
          </a:r>
        </a:p>
      </dsp:txBody>
      <dsp:txXfrm>
        <a:off x="7107774" y="2503622"/>
        <a:ext cx="1801946" cy="1118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E504-3B7E-4207-BD81-58F3154F05D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D8EE0-2AEE-4F8C-8DD4-AB5EAAF5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FBF6-DA55-471F-A5D9-344FFA497B3A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1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2801-C6D6-4AC0-BEC1-47EAD8AF4977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2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28C7-8180-4E83-86DC-0B6B39C8C01B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1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D3E-B29C-4379-8264-D6E89A4C6F44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05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A7E-CAFB-4EB0-AB87-0C57F822BD04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6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5E8-781E-4789-98FE-871568CA4145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B57-7533-4D0C-A492-6531231ADEBE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4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6C81-05B5-4F46-B8D4-4713B7DACAAC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3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AD03-4039-4C2F-8CAC-3A6E2B2007D3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5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7873" y="6448069"/>
            <a:ext cx="990599" cy="304799"/>
          </a:xfrm>
        </p:spPr>
        <p:txBody>
          <a:bodyPr/>
          <a:lstStyle/>
          <a:p>
            <a:fld id="{9AF921DE-2C2E-406E-A2BC-946757417B35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3859795" cy="304801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9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965A-1CE8-4C3D-A027-DA3B05AC02E2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49A-B31B-42D1-8515-A5154C328F18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9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6323-3DE3-4400-B919-45D2A892FA97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5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0780-69D7-4323-AD2D-DEB294DB2617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F1F5-8740-4A39-998E-0C847A603D86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F4A-FEC9-4387-AC72-2937936FC8DD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3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C68-F38D-4F0F-9F0B-2E23273821E3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459DAF-4109-493E-B4DB-8ABBBF9DBF64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CB8383A-8E15-480A-A2CC-C978DDC4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8895" y="5758810"/>
            <a:ext cx="3507366" cy="365125"/>
          </a:xfrm>
        </p:spPr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7D40A-90F1-4373-B4C2-8C77B30A4A97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D26C2-FB24-44C0-B855-BFB901ACB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2" t="50001" r="46103" b="24204"/>
          <a:stretch/>
        </p:blipFill>
        <p:spPr>
          <a:xfrm rot="10800000">
            <a:off x="4923688" y="554174"/>
            <a:ext cx="2349308" cy="33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0F0D-B079-4F91-9ABA-2DEBF7E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D3F5-685E-4D92-BEFE-39C3B740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772" y="1297545"/>
            <a:ext cx="6595220" cy="51505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dictionary is a collection which is unordered, changeable and indexed </a:t>
            </a:r>
          </a:p>
          <a:p>
            <a:r>
              <a:rPr lang="en-US" dirty="0"/>
              <a:t>In Python dictionaries are written with curly brackets, and they have keys and values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Students_marks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={“Ahmad”: 40,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waleed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”: 70,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Sumera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”:”paper not submitted”}</a:t>
            </a:r>
          </a:p>
          <a:p>
            <a:r>
              <a:rPr lang="en-US" dirty="0"/>
              <a:t>Accessing an element in the dictionary</a:t>
            </a:r>
          </a:p>
          <a:p>
            <a:pPr lvl="1"/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Students_marks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["Ahmad"]</a:t>
            </a:r>
          </a:p>
          <a:p>
            <a:r>
              <a:rPr lang="en-US" altLang="en-US" dirty="0"/>
              <a:t>Updating an element in dictionary</a:t>
            </a:r>
          </a:p>
          <a:p>
            <a:pPr lvl="1"/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Students_marks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["Ahmad"]=80</a:t>
            </a:r>
          </a:p>
          <a:p>
            <a:r>
              <a:rPr lang="en-US" altLang="en-US" dirty="0"/>
              <a:t>Adding an element in dictionary</a:t>
            </a:r>
          </a:p>
          <a:p>
            <a:pPr lvl="1"/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Students_marks.update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({"Amna":88})</a:t>
            </a:r>
          </a:p>
          <a:p>
            <a:r>
              <a:rPr lang="en-US" altLang="en-US" dirty="0"/>
              <a:t>Removing an element in dictionary</a:t>
            </a:r>
          </a:p>
          <a:p>
            <a:pPr lvl="1"/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Students_marks.pop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waleed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EAA4-D892-47B6-B19E-5CC5F6F3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8637F-1D3A-480F-A7A1-027D6807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8242D51-D40E-415A-B5FE-CA0D7D545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71" y="1309629"/>
            <a:ext cx="4137991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creating a dictionary variable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Students_marks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"Ahmad"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waleed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Sumera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"paper not submitted"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Students_marks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accessing dictionary elements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Students_marks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"Ahmad"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updating an element in dictionary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Students_marks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"Ahmad"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Students_marks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adding an element in the dictionary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Students_marks.update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"Amna"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Students_marks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removing an element from the dictionary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Students_marks.pop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waleed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Students_marks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E56DF-13C0-4015-B847-4F9984F97EAD}"/>
              </a:ext>
            </a:extLst>
          </p:cNvPr>
          <p:cNvSpPr txBox="1"/>
          <p:nvPr/>
        </p:nvSpPr>
        <p:spPr>
          <a:xfrm>
            <a:off x="6558962" y="5584806"/>
            <a:ext cx="5486400" cy="101566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{'Ahmad': 40, '</a:t>
            </a:r>
            <a:r>
              <a:rPr lang="en-US" sz="1200" b="1" dirty="0" err="1">
                <a:solidFill>
                  <a:schemeClr val="bg1"/>
                </a:solidFill>
              </a:rPr>
              <a:t>waleed</a:t>
            </a:r>
            <a:r>
              <a:rPr lang="en-US" sz="1200" b="1" dirty="0">
                <a:solidFill>
                  <a:schemeClr val="bg1"/>
                </a:solidFill>
              </a:rPr>
              <a:t>': 70, '</a:t>
            </a:r>
            <a:r>
              <a:rPr lang="en-US" sz="1200" b="1" dirty="0" err="1">
                <a:solidFill>
                  <a:schemeClr val="bg1"/>
                </a:solidFill>
              </a:rPr>
              <a:t>Sumera</a:t>
            </a:r>
            <a:r>
              <a:rPr lang="en-US" sz="1200" b="1" dirty="0">
                <a:solidFill>
                  <a:schemeClr val="bg1"/>
                </a:solidFill>
              </a:rPr>
              <a:t>': 'paper not submitted'}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40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{'Ahmad': 80, '</a:t>
            </a:r>
            <a:r>
              <a:rPr lang="en-US" sz="1200" b="1" dirty="0" err="1">
                <a:solidFill>
                  <a:schemeClr val="bg1"/>
                </a:solidFill>
              </a:rPr>
              <a:t>waleed</a:t>
            </a:r>
            <a:r>
              <a:rPr lang="en-US" sz="1200" b="1" dirty="0">
                <a:solidFill>
                  <a:schemeClr val="bg1"/>
                </a:solidFill>
              </a:rPr>
              <a:t>': 70, '</a:t>
            </a:r>
            <a:r>
              <a:rPr lang="en-US" sz="1200" b="1" dirty="0" err="1">
                <a:solidFill>
                  <a:schemeClr val="bg1"/>
                </a:solidFill>
              </a:rPr>
              <a:t>Sumera</a:t>
            </a:r>
            <a:r>
              <a:rPr lang="en-US" sz="1200" b="1" dirty="0">
                <a:solidFill>
                  <a:schemeClr val="bg1"/>
                </a:solidFill>
              </a:rPr>
              <a:t>': 'paper not submitted'}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{'Ahmad': 80, '</a:t>
            </a:r>
            <a:r>
              <a:rPr lang="en-US" sz="1200" b="1" dirty="0" err="1">
                <a:solidFill>
                  <a:schemeClr val="bg1"/>
                </a:solidFill>
              </a:rPr>
              <a:t>waleed</a:t>
            </a:r>
            <a:r>
              <a:rPr lang="en-US" sz="1200" b="1" dirty="0">
                <a:solidFill>
                  <a:schemeClr val="bg1"/>
                </a:solidFill>
              </a:rPr>
              <a:t>': 70, '</a:t>
            </a:r>
            <a:r>
              <a:rPr lang="en-US" sz="1200" b="1" dirty="0" err="1">
                <a:solidFill>
                  <a:schemeClr val="bg1"/>
                </a:solidFill>
              </a:rPr>
              <a:t>Sumera</a:t>
            </a:r>
            <a:r>
              <a:rPr lang="en-US" sz="1200" b="1" dirty="0">
                <a:solidFill>
                  <a:schemeClr val="bg1"/>
                </a:solidFill>
              </a:rPr>
              <a:t>': 'paper not submitted', 'Amna': 88}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{'Ahmad': 80, '</a:t>
            </a:r>
            <a:r>
              <a:rPr lang="en-US" sz="1200" b="1" dirty="0" err="1">
                <a:solidFill>
                  <a:schemeClr val="bg1"/>
                </a:solidFill>
              </a:rPr>
              <a:t>Sumera</a:t>
            </a:r>
            <a:r>
              <a:rPr lang="en-US" sz="1200" b="1" dirty="0">
                <a:solidFill>
                  <a:schemeClr val="bg1"/>
                </a:solidFill>
              </a:rPr>
              <a:t>': 'paper not submitted', 'Amna': 88}</a:t>
            </a:r>
          </a:p>
        </p:txBody>
      </p:sp>
    </p:spTree>
    <p:extLst>
      <p:ext uri="{BB962C8B-B14F-4D97-AF65-F5344CB8AC3E}">
        <p14:creationId xmlns:p14="http://schemas.microsoft.com/office/powerpoint/2010/main" val="13428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3F7E9-5D97-457D-9D79-5D006244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4571135" cy="409931"/>
          </a:xfrm>
        </p:spPr>
        <p:txBody>
          <a:bodyPr/>
          <a:lstStyle/>
          <a:p>
            <a:r>
              <a:rPr lang="en-US" dirty="0"/>
              <a:t>By Dr. Sajid Iqbal -Computer Education Explained - </a:t>
            </a:r>
            <a:r>
              <a:rPr lang="en-US" dirty="0" err="1"/>
              <a:t>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4C072-F6A3-4D36-8126-D07026F3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63BE7CC-7754-4E29-9712-7433031F7F09}"/>
              </a:ext>
            </a:extLst>
          </p:cNvPr>
          <p:cNvSpPr txBox="1">
            <a:spLocks/>
          </p:cNvSpPr>
          <p:nvPr/>
        </p:nvSpPr>
        <p:spPr>
          <a:xfrm>
            <a:off x="1158130" y="1120731"/>
            <a:ext cx="9330358" cy="4972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r>
              <a:rPr lang="en-US" sz="2600" b="1" dirty="0">
                <a:solidFill>
                  <a:srgbClr val="92D050"/>
                </a:solidFill>
              </a:rPr>
              <a:t>Dr. Sajid Iqbal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sajidiqbal.pk@gmail.com</a:t>
            </a:r>
            <a:endParaRPr lang="en-US" sz="2600" dirty="0">
              <a:solidFill>
                <a:srgbClr val="FFFF00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</a:rPr>
              <a:t> https://github.com/sajjo79/Introduction-to-Computers</a:t>
            </a:r>
          </a:p>
          <a:p>
            <a:pPr marL="0" indent="0" algn="ctr">
              <a:buFont typeface="Wingdings 3" charset="2"/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597AA-DF6B-4AEE-A893-3F90DE5EC8FA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39B62267-FDF4-4B0E-A80E-EE197E852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11" name="Graphic 10" descr="Presentation with checklist">
            <a:extLst>
              <a:ext uri="{FF2B5EF4-FFF2-40B4-BE49-F238E27FC236}">
                <a16:creationId xmlns:a16="http://schemas.microsoft.com/office/drawing/2014/main" id="{557DD915-DBFD-4101-A953-4595260BE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8306" y="5368497"/>
            <a:ext cx="577931" cy="577931"/>
          </a:xfrm>
          <a:prstGeom prst="rect">
            <a:avLst/>
          </a:prstGeom>
        </p:spPr>
      </p:pic>
      <p:pic>
        <p:nvPicPr>
          <p:cNvPr id="12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CFAEF3A8-90D0-48F4-8E6C-91AADD3F7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ED2C21-4EC6-4C34-B34D-E1D41460D4A5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293533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6BA3C5-0DD5-4FDE-AFF3-4D9A46C3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E51446-7A4F-42E6-9F07-5931B1E67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D24C9-1DB7-4BF0-B67B-36A9C5DA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201E3-0CA3-4ABB-9C05-AF500804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0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6CCE03-5AF9-4379-9350-D187194F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043574-8B0A-4807-8999-CEEA73DEF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56570"/>
            <a:ext cx="8946541" cy="4948712"/>
          </a:xfrm>
        </p:spPr>
        <p:txBody>
          <a:bodyPr/>
          <a:lstStyle/>
          <a:p>
            <a:r>
              <a:rPr lang="en-US" dirty="0"/>
              <a:t>The data we store in computer must be organized that it could be easily and efficiently read, write and processed</a:t>
            </a:r>
          </a:p>
          <a:p>
            <a:pPr lvl="1"/>
            <a:r>
              <a:rPr lang="en-US" b="1" dirty="0"/>
              <a:t>Definition</a:t>
            </a:r>
            <a:r>
              <a:rPr lang="en-US" dirty="0"/>
              <a:t>: “A data structure is a data organization, management, and storage format that enables efficient access and modification”</a:t>
            </a:r>
          </a:p>
          <a:p>
            <a:pPr lvl="1"/>
            <a:r>
              <a:rPr lang="en-US" dirty="0"/>
              <a:t>A data structure is a collection of data values, the relationships among them, and the functions or operations that can be applied to the data</a:t>
            </a:r>
          </a:p>
          <a:p>
            <a:pPr lvl="1"/>
            <a:r>
              <a:rPr lang="en-US" dirty="0"/>
              <a:t>Each type of program may require different type of data structure</a:t>
            </a:r>
          </a:p>
          <a:p>
            <a:pPr lvl="1"/>
            <a:r>
              <a:rPr lang="en-US" dirty="0"/>
              <a:t>The data structures are usually built using primitive data types i.e. integers and floats</a:t>
            </a:r>
          </a:p>
          <a:p>
            <a:pPr lvl="1"/>
            <a:r>
              <a:rPr lang="en-US" dirty="0"/>
              <a:t>Each computer language may have different type of data structures</a:t>
            </a:r>
          </a:p>
          <a:p>
            <a:pPr lvl="1"/>
            <a:r>
              <a:rPr lang="en-US" dirty="0"/>
              <a:t>To do better programming, we need to know about the data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96CB-A217-45F9-98A4-09EC24BC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8D4DC-6673-47E3-87E7-982BA4C4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9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6D21-E74D-476D-A8D0-70FE47E6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EECD8E-186D-4ED5-8CA4-837891F588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773025"/>
              </p:ext>
            </p:extLst>
          </p:nvPr>
        </p:nvGraphicFramePr>
        <p:xfrm>
          <a:off x="1824489" y="1152983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B49A8-3D41-4E2F-B58A-098DEBBC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7B6B5-E439-45CC-A978-8AF98A67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8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019F-69E5-4F01-A98E-725039AF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0E6B-450E-4C65-A804-C6D876DF0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/>
              <a:t>A list is collection of ordered and changeable elements</a:t>
            </a:r>
          </a:p>
          <a:p>
            <a:r>
              <a:rPr lang="en-US" dirty="0"/>
              <a:t>Items in list could be of any type</a:t>
            </a:r>
          </a:p>
          <a:p>
            <a:r>
              <a:rPr lang="en-US" dirty="0"/>
              <a:t>You can access individual elements of list using index</a:t>
            </a:r>
          </a:p>
          <a:p>
            <a:r>
              <a:rPr lang="en-US" dirty="0"/>
              <a:t>Element at particular index can also be changed</a:t>
            </a:r>
          </a:p>
          <a:p>
            <a:r>
              <a:rPr lang="en-US" dirty="0"/>
              <a:t>An element of different data type can be placed in place of any data item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BDAD9-26D4-4A97-B9E4-4262462C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7C67E-E54A-4AE6-9249-F404FD4F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085CAA4-C9AE-40C1-AC35-3D098765D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293" y="4433379"/>
            <a:ext cx="507558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multan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lahore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Dera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Ghazi Khan"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560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"Islamabad"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"Muzaffargarh"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41ED7-4131-4AE1-ACE4-2A8E31D21B31}"/>
              </a:ext>
            </a:extLst>
          </p:cNvPr>
          <p:cNvSpPr txBox="1"/>
          <p:nvPr/>
        </p:nvSpPr>
        <p:spPr>
          <a:xfrm>
            <a:off x="6179876" y="4433379"/>
            <a:ext cx="5275305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['</a:t>
            </a:r>
            <a:r>
              <a:rPr lang="en-US" sz="1400" dirty="0" err="1">
                <a:solidFill>
                  <a:schemeClr val="bg1"/>
                </a:solidFill>
              </a:rPr>
              <a:t>multan</a:t>
            </a:r>
            <a:r>
              <a:rPr lang="en-US" sz="1400" dirty="0">
                <a:solidFill>
                  <a:schemeClr val="bg1"/>
                </a:solidFill>
              </a:rPr>
              <a:t>', '</a:t>
            </a:r>
            <a:r>
              <a:rPr lang="en-US" sz="1400" dirty="0" err="1">
                <a:solidFill>
                  <a:schemeClr val="bg1"/>
                </a:solidFill>
              </a:rPr>
              <a:t>lahore</a:t>
            </a:r>
            <a:r>
              <a:rPr lang="en-US" sz="1400" dirty="0">
                <a:solidFill>
                  <a:schemeClr val="bg1"/>
                </a:solidFill>
              </a:rPr>
              <a:t>', '</a:t>
            </a:r>
            <a:r>
              <a:rPr lang="en-US" sz="1400" dirty="0" err="1">
                <a:solidFill>
                  <a:schemeClr val="bg1"/>
                </a:solidFill>
              </a:rPr>
              <a:t>Dera</a:t>
            </a:r>
            <a:r>
              <a:rPr lang="en-US" sz="1400" dirty="0">
                <a:solidFill>
                  <a:schemeClr val="bg1"/>
                </a:solidFill>
              </a:rPr>
              <a:t> Ghazi Khan', 560]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multan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['Islamabad', '</a:t>
            </a:r>
            <a:r>
              <a:rPr lang="en-US" sz="1400" dirty="0" err="1">
                <a:solidFill>
                  <a:schemeClr val="bg1"/>
                </a:solidFill>
              </a:rPr>
              <a:t>lahore</a:t>
            </a:r>
            <a:r>
              <a:rPr lang="en-US" sz="1400" dirty="0">
                <a:solidFill>
                  <a:schemeClr val="bg1"/>
                </a:solidFill>
              </a:rPr>
              <a:t>', '</a:t>
            </a:r>
            <a:r>
              <a:rPr lang="en-US" sz="1400" dirty="0" err="1">
                <a:solidFill>
                  <a:schemeClr val="bg1"/>
                </a:solidFill>
              </a:rPr>
              <a:t>Dera</a:t>
            </a:r>
            <a:r>
              <a:rPr lang="en-US" sz="1400" dirty="0">
                <a:solidFill>
                  <a:schemeClr val="bg1"/>
                </a:solidFill>
              </a:rPr>
              <a:t> Ghazi Khan', 560]</a:t>
            </a:r>
          </a:p>
          <a:p>
            <a:r>
              <a:rPr lang="en-US" sz="1400" dirty="0">
                <a:solidFill>
                  <a:schemeClr val="bg1"/>
                </a:solidFill>
              </a:rPr>
              <a:t>['Islamabad', '</a:t>
            </a:r>
            <a:r>
              <a:rPr lang="en-US" sz="1400" dirty="0" err="1">
                <a:solidFill>
                  <a:schemeClr val="bg1"/>
                </a:solidFill>
              </a:rPr>
              <a:t>lahore</a:t>
            </a:r>
            <a:r>
              <a:rPr lang="en-US" sz="1400" dirty="0">
                <a:solidFill>
                  <a:schemeClr val="bg1"/>
                </a:solidFill>
              </a:rPr>
              <a:t>', '</a:t>
            </a:r>
            <a:r>
              <a:rPr lang="en-US" sz="1400" dirty="0" err="1">
                <a:solidFill>
                  <a:schemeClr val="bg1"/>
                </a:solidFill>
              </a:rPr>
              <a:t>Dera</a:t>
            </a:r>
            <a:r>
              <a:rPr lang="en-US" sz="1400" dirty="0">
                <a:solidFill>
                  <a:schemeClr val="bg1"/>
                </a:solidFill>
              </a:rPr>
              <a:t> Ghazi Khan', 'Muzaffargarh’]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E78453F-B040-464C-A7E7-57D57589D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01103"/>
              </p:ext>
            </p:extLst>
          </p:nvPr>
        </p:nvGraphicFramePr>
        <p:xfrm>
          <a:off x="1104293" y="4049151"/>
          <a:ext cx="10350888" cy="370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044716">
                  <a:extLst>
                    <a:ext uri="{9D8B030D-6E8A-4147-A177-3AD203B41FA5}">
                      <a16:colId xmlns:a16="http://schemas.microsoft.com/office/drawing/2014/main" val="4019760777"/>
                    </a:ext>
                  </a:extLst>
                </a:gridCol>
                <a:gridCol w="5306172">
                  <a:extLst>
                    <a:ext uri="{9D8B030D-6E8A-4147-A177-3AD203B41FA5}">
                      <a16:colId xmlns:a16="http://schemas.microsoft.com/office/drawing/2014/main" val="3324011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39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7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2E41-9A23-4692-86F3-D566E831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989C-71EA-4BA8-BDA4-913BD7A8F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94" y="1443318"/>
            <a:ext cx="8946541" cy="4195481"/>
          </a:xfrm>
        </p:spPr>
        <p:txBody>
          <a:bodyPr/>
          <a:lstStyle/>
          <a:p>
            <a:r>
              <a:rPr lang="en-US" dirty="0"/>
              <a:t>Indexing is the process to access a particular element in the list</a:t>
            </a:r>
          </a:p>
          <a:p>
            <a:r>
              <a:rPr lang="en-US" dirty="0"/>
              <a:t>Indexing is also used to access a subset of List elements </a:t>
            </a:r>
          </a:p>
          <a:p>
            <a:r>
              <a:rPr lang="en-US" dirty="0"/>
              <a:t>We can either do positive or negative indexing</a:t>
            </a:r>
          </a:p>
          <a:p>
            <a:r>
              <a:rPr lang="en-US" dirty="0"/>
              <a:t>Positive Indexing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094DE-4028-4F43-BE08-CF5BA3A1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6D6BE-BFCB-48C1-AE1B-0365FF72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9C99025-B471-4F3E-8E59-8A776122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294" y="3853889"/>
            <a:ext cx="834887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list positive indexing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SubjectList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=[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biology"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"botany"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"zoology"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"computer"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"mathematics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"Statistics"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SubjectList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SubjectList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print first element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SubjectList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print fourth element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SubjectList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print 3rd, 4th and 5th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                              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element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6BF06F-F142-44FF-87AC-04244C2DD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354"/>
              </p:ext>
            </p:extLst>
          </p:nvPr>
        </p:nvGraphicFramePr>
        <p:xfrm>
          <a:off x="4488069" y="3362011"/>
          <a:ext cx="32158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77">
                  <a:extLst>
                    <a:ext uri="{9D8B030D-6E8A-4147-A177-3AD203B41FA5}">
                      <a16:colId xmlns:a16="http://schemas.microsoft.com/office/drawing/2014/main" val="284815466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1490306082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1916179324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1421213901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4130478700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249114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40848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53A26081-76A7-4109-9875-85DE565A2483}"/>
              </a:ext>
            </a:extLst>
          </p:cNvPr>
          <p:cNvSpPr/>
          <p:nvPr/>
        </p:nvSpPr>
        <p:spPr>
          <a:xfrm>
            <a:off x="2765879" y="3230667"/>
            <a:ext cx="1698981" cy="68591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 Side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4D898ED-DCF2-43AB-B354-8444FA045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40176"/>
              </p:ext>
            </p:extLst>
          </p:nvPr>
        </p:nvGraphicFramePr>
        <p:xfrm>
          <a:off x="4488069" y="2939017"/>
          <a:ext cx="321586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5977">
                  <a:extLst>
                    <a:ext uri="{9D8B030D-6E8A-4147-A177-3AD203B41FA5}">
                      <a16:colId xmlns:a16="http://schemas.microsoft.com/office/drawing/2014/main" val="284815466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1490306082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1916179324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1421213901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4130478700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249114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59408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E4BD741-2AC8-4C15-AB23-CAF02906D53F}"/>
              </a:ext>
            </a:extLst>
          </p:cNvPr>
          <p:cNvSpPr txBox="1"/>
          <p:nvPr/>
        </p:nvSpPr>
        <p:spPr>
          <a:xfrm>
            <a:off x="5896352" y="4676018"/>
            <a:ext cx="6096001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['biology', 'botany', 'zoology', 'computer', 'mathematics', 'Statistics']</a:t>
            </a:r>
          </a:p>
          <a:p>
            <a:r>
              <a:rPr lang="en-US" sz="1400" dirty="0">
                <a:solidFill>
                  <a:schemeClr val="bg1"/>
                </a:solidFill>
              </a:rPr>
              <a:t>biology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computer</a:t>
            </a:r>
          </a:p>
          <a:p>
            <a:r>
              <a:rPr lang="en-US" sz="1400" dirty="0">
                <a:solidFill>
                  <a:schemeClr val="bg1"/>
                </a:solidFill>
              </a:rPr>
              <a:t>['zoology', 'computer', 'mathematics']</a:t>
            </a:r>
          </a:p>
        </p:txBody>
      </p:sp>
    </p:spTree>
    <p:extLst>
      <p:ext uri="{BB962C8B-B14F-4D97-AF65-F5344CB8AC3E}">
        <p14:creationId xmlns:p14="http://schemas.microsoft.com/office/powerpoint/2010/main" val="2541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2E41-9A23-4692-86F3-D566E831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Negative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989C-71EA-4BA8-BDA4-913BD7A8F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94" y="1443318"/>
            <a:ext cx="8946541" cy="4195481"/>
          </a:xfrm>
        </p:spPr>
        <p:txBody>
          <a:bodyPr/>
          <a:lstStyle/>
          <a:p>
            <a:r>
              <a:rPr lang="en-US" dirty="0"/>
              <a:t>Negative indexing starts from right side of the list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094DE-4028-4F43-BE08-CF5BA3A1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6D6BE-BFCB-48C1-AE1B-0365FF72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9D27E52-D6B0-4404-A259-F229E61E9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95357"/>
              </p:ext>
            </p:extLst>
          </p:nvPr>
        </p:nvGraphicFramePr>
        <p:xfrm>
          <a:off x="4256651" y="2506803"/>
          <a:ext cx="32158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77">
                  <a:extLst>
                    <a:ext uri="{9D8B030D-6E8A-4147-A177-3AD203B41FA5}">
                      <a16:colId xmlns:a16="http://schemas.microsoft.com/office/drawing/2014/main" val="284815466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1490306082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1916179324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1421213901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4130478700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249114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40848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316D9442-7EFD-42A2-A75C-B3E163ED8B34}"/>
              </a:ext>
            </a:extLst>
          </p:cNvPr>
          <p:cNvSpPr/>
          <p:nvPr/>
        </p:nvSpPr>
        <p:spPr>
          <a:xfrm>
            <a:off x="2512261" y="2345048"/>
            <a:ext cx="1698981" cy="68591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 Side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6CB20F2-EDFD-4DC7-BCB1-A54D0D64693D}"/>
              </a:ext>
            </a:extLst>
          </p:cNvPr>
          <p:cNvSpPr/>
          <p:nvPr/>
        </p:nvSpPr>
        <p:spPr>
          <a:xfrm>
            <a:off x="7472513" y="2363348"/>
            <a:ext cx="1881809" cy="62264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 Side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8257FFA1-1EA7-4564-9570-0775640B2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78772"/>
              </p:ext>
            </p:extLst>
          </p:nvPr>
        </p:nvGraphicFramePr>
        <p:xfrm>
          <a:off x="4256651" y="2061708"/>
          <a:ext cx="321586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5977">
                  <a:extLst>
                    <a:ext uri="{9D8B030D-6E8A-4147-A177-3AD203B41FA5}">
                      <a16:colId xmlns:a16="http://schemas.microsoft.com/office/drawing/2014/main" val="284815466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1490306082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1916179324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1421213901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4130478700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249114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5940848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6AE8806D-229A-4A2F-9769-653C32EB7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56332"/>
              </p:ext>
            </p:extLst>
          </p:nvPr>
        </p:nvGraphicFramePr>
        <p:xfrm>
          <a:off x="4256651" y="2982521"/>
          <a:ext cx="321586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5977">
                  <a:extLst>
                    <a:ext uri="{9D8B030D-6E8A-4147-A177-3AD203B41FA5}">
                      <a16:colId xmlns:a16="http://schemas.microsoft.com/office/drawing/2014/main" val="284815466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1490306082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1916179324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1421213901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4130478700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249114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5940848"/>
                  </a:ext>
                </a:extLst>
              </a:tr>
            </a:tbl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F090D48B-D93A-428A-B9A3-0BF8D741A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429" y="3496093"/>
            <a:ext cx="8700269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list negative indexing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SubjectList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=[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biology"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"botany"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"zoology"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"computer"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"mathematics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"Statistics"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SubjectList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SubjectList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print last element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SubjectList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print second element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SubjectList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print fourth element starting from end and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comming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down to start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SubjectList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print 5th element from right to 2nd element from right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5F318D-8A4C-4946-BF55-C2ABD15DB6CC}"/>
              </a:ext>
            </a:extLst>
          </p:cNvPr>
          <p:cNvSpPr txBox="1"/>
          <p:nvPr/>
        </p:nvSpPr>
        <p:spPr>
          <a:xfrm>
            <a:off x="3820818" y="5469343"/>
            <a:ext cx="7421217" cy="132343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['biology', 'botany', 'zoology', 'computer', 'mathematics', 'Statistics']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Statistics</a:t>
            </a:r>
          </a:p>
          <a:p>
            <a:r>
              <a:rPr lang="en-US" sz="1600" dirty="0">
                <a:solidFill>
                  <a:schemeClr val="bg1"/>
                </a:solidFill>
              </a:rPr>
              <a:t>mathematics</a:t>
            </a:r>
          </a:p>
          <a:p>
            <a:r>
              <a:rPr lang="en-US" sz="1600" dirty="0">
                <a:solidFill>
                  <a:schemeClr val="bg1"/>
                </a:solidFill>
              </a:rPr>
              <a:t>zoology</a:t>
            </a:r>
          </a:p>
          <a:p>
            <a:r>
              <a:rPr lang="en-US" sz="1600" dirty="0">
                <a:solidFill>
                  <a:schemeClr val="bg1"/>
                </a:solidFill>
              </a:rPr>
              <a:t>['botany', 'zoology', 'computer']</a:t>
            </a:r>
          </a:p>
        </p:txBody>
      </p:sp>
    </p:spTree>
    <p:extLst>
      <p:ext uri="{BB962C8B-B14F-4D97-AF65-F5344CB8AC3E}">
        <p14:creationId xmlns:p14="http://schemas.microsoft.com/office/powerpoint/2010/main" val="306694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3590-C676-4A31-82F0-3AB1E546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B7F7-5ED0-4D9B-95F1-D9AAC3BB2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98" y="1477033"/>
            <a:ext cx="5945864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tuple is a collection which is unchangeable</a:t>
            </a:r>
          </a:p>
          <a:p>
            <a:r>
              <a:rPr lang="en-US" dirty="0"/>
              <a:t>A tuple is created as </a:t>
            </a:r>
          </a:p>
          <a:p>
            <a:pPr lvl="1"/>
            <a:r>
              <a:rPr lang="en-US" dirty="0"/>
              <a:t>Students=(“</a:t>
            </a:r>
            <a:r>
              <a:rPr lang="en-US" dirty="0" err="1"/>
              <a:t>zahid</a:t>
            </a:r>
            <a:r>
              <a:rPr lang="en-US" dirty="0"/>
              <a:t>”,“</a:t>
            </a:r>
            <a:r>
              <a:rPr lang="en-US" dirty="0" err="1"/>
              <a:t>nasir</a:t>
            </a:r>
            <a:r>
              <a:rPr lang="en-US" dirty="0"/>
              <a:t>”,”</a:t>
            </a:r>
            <a:r>
              <a:rPr lang="en-US" dirty="0" err="1"/>
              <a:t>khalid</a:t>
            </a:r>
            <a:r>
              <a:rPr lang="en-US" dirty="0"/>
              <a:t>”,”Zubair”)</a:t>
            </a:r>
          </a:p>
          <a:p>
            <a:r>
              <a:rPr lang="en-US" dirty="0"/>
              <a:t>You can access individual elements of tuple</a:t>
            </a:r>
          </a:p>
          <a:p>
            <a:pPr lvl="1"/>
            <a:r>
              <a:rPr lang="en-US" dirty="0"/>
              <a:t>Students[1]</a:t>
            </a:r>
          </a:p>
          <a:p>
            <a:r>
              <a:rPr lang="en-US" dirty="0"/>
              <a:t>You can not change the tuple elements</a:t>
            </a:r>
          </a:p>
          <a:p>
            <a:pPr lvl="1"/>
            <a:r>
              <a:rPr lang="en-US" dirty="0"/>
              <a:t>Students[1]=“Zeeshan” (not allowed)</a:t>
            </a:r>
          </a:p>
          <a:p>
            <a:r>
              <a:rPr lang="en-US" dirty="0"/>
              <a:t>You can do the positive and negative indexing of tuple just like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BD3DB-7697-467E-99BF-E859FB43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18965-7F2C-4791-B004-9FA0D3FB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B8701FB-9CA2-4B55-A35E-660C76DA0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146" y="1197203"/>
            <a:ext cx="410817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tuple creation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students=(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zahid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nasir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wajid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zubair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(students)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(students[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(students[-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31E25-DDC8-400E-8919-690861CBA9C2}"/>
              </a:ext>
            </a:extLst>
          </p:cNvPr>
          <p:cNvSpPr txBox="1"/>
          <p:nvPr/>
        </p:nvSpPr>
        <p:spPr>
          <a:xfrm>
            <a:off x="7582146" y="2520642"/>
            <a:ext cx="4108174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('</a:t>
            </a:r>
            <a:r>
              <a:rPr lang="en-US" dirty="0" err="1">
                <a:solidFill>
                  <a:schemeClr val="bg1"/>
                </a:solidFill>
              </a:rPr>
              <a:t>zahid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nasir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wajid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zubair</a:t>
            </a:r>
            <a:r>
              <a:rPr lang="en-US" dirty="0">
                <a:solidFill>
                  <a:schemeClr val="bg1"/>
                </a:solidFill>
              </a:rPr>
              <a:t>')</a:t>
            </a:r>
          </a:p>
          <a:p>
            <a:r>
              <a:rPr lang="en-US" dirty="0" err="1">
                <a:solidFill>
                  <a:schemeClr val="bg1"/>
                </a:solidFill>
              </a:rPr>
              <a:t>nasir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wajid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79CCD68-DC11-49AD-95B2-CA5ADAA17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146" y="3680612"/>
            <a:ext cx="410817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tuple creation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students=(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zahid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nasir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wajid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zubair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(students[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students[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"Ahmad“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not allowed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A1E09-A1E3-4E93-8B4D-316B2BAB7BC1}"/>
              </a:ext>
            </a:extLst>
          </p:cNvPr>
          <p:cNvSpPr txBox="1"/>
          <p:nvPr/>
        </p:nvSpPr>
        <p:spPr>
          <a:xfrm>
            <a:off x="7582146" y="4767411"/>
            <a:ext cx="4108174" cy="181588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Traceback (most recent call last):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File "D:/ServerData/courses/MachineLearning/Code/Intro2Computing/Lec-7-Tuple.py", line 5, in &lt;module&gt;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students[1]="Ahmad"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TypeError</a:t>
            </a:r>
            <a:r>
              <a:rPr lang="en-US" sz="1400" b="1" dirty="0">
                <a:solidFill>
                  <a:srgbClr val="C00000"/>
                </a:solidFill>
              </a:rPr>
              <a:t>: 'tuple'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400135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49D6-D93D-481C-B0A1-F899FFD4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749C4-ACBA-4D86-99CB-95887565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116810"/>
          </a:xfrm>
        </p:spPr>
        <p:txBody>
          <a:bodyPr>
            <a:normAutofit/>
          </a:bodyPr>
          <a:lstStyle/>
          <a:p>
            <a:r>
              <a:rPr lang="en-US" dirty="0"/>
              <a:t>A set is collection which is unordered and unindexed.</a:t>
            </a:r>
          </a:p>
          <a:p>
            <a:r>
              <a:rPr lang="en-US" dirty="0"/>
              <a:t>It is just like mathematical set which is collection of items</a:t>
            </a:r>
          </a:p>
          <a:p>
            <a:r>
              <a:rPr lang="en-US" dirty="0"/>
              <a:t>A set is created as follows</a:t>
            </a:r>
          </a:p>
          <a:p>
            <a:pPr lvl="1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furniture={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chair"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,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"table"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,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"sofa"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,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"dinning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table"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</a:p>
          <a:p>
            <a:r>
              <a:rPr lang="en-US" altLang="en-US" dirty="0"/>
              <a:t>Accessing set elements</a:t>
            </a:r>
          </a:p>
          <a:p>
            <a:pPr lvl="1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print(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"sofa"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 furniture)</a:t>
            </a:r>
          </a:p>
          <a:p>
            <a:r>
              <a:rPr lang="en-US" altLang="en-US" dirty="0"/>
              <a:t>Adding an element in set</a:t>
            </a:r>
          </a:p>
          <a:p>
            <a:pPr lvl="1"/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furniture.add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(“bed”)</a:t>
            </a:r>
          </a:p>
          <a:p>
            <a:r>
              <a:rPr lang="en-US" altLang="en-US" dirty="0">
                <a:latin typeface="JetBrains Mono"/>
              </a:rPr>
              <a:t>Updating an element in set</a:t>
            </a:r>
          </a:p>
          <a:p>
            <a:pPr lvl="1"/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furniture.update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(“study table”)</a:t>
            </a:r>
          </a:p>
          <a:p>
            <a:r>
              <a:rPr lang="en-US" altLang="en-US" dirty="0">
                <a:latin typeface="JetBrains Mono"/>
              </a:rPr>
              <a:t>Removing an element from set </a:t>
            </a:r>
          </a:p>
          <a:p>
            <a:pPr lvl="1"/>
            <a:r>
              <a:rPr lang="en-US" altLang="en-US" dirty="0" err="1">
                <a:latin typeface="JetBrains Mono"/>
              </a:rPr>
              <a:t>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urniture.discard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(“study table”)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D2792-AFC2-4E8B-9598-1FA2B4D3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9BE72-5AEC-4A5F-AF9D-FE73E0E7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EDC377-2B7B-4397-9FBA-064199DE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542" y="2534831"/>
            <a:ext cx="490766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python set creation it does not support indexing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furniture={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chair"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"table"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"sofa"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"dinning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table"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(furniture)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(furniture[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48480-A821-4CEC-831B-603003581991}"/>
              </a:ext>
            </a:extLst>
          </p:cNvPr>
          <p:cNvSpPr txBox="1"/>
          <p:nvPr/>
        </p:nvSpPr>
        <p:spPr>
          <a:xfrm>
            <a:off x="7032542" y="3612049"/>
            <a:ext cx="4907667" cy="160043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{'dinning table', 'table', 'chair', 'sofa'}</a:t>
            </a:r>
          </a:p>
          <a:p>
            <a:r>
              <a:rPr lang="en-US" sz="1400" dirty="0">
                <a:solidFill>
                  <a:schemeClr val="bg1"/>
                </a:solidFill>
              </a:rPr>
              <a:t>Traceback (most recent call last):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File "D:/ServerData/courses/MachineLearning/Code/Intro2Computing/Lec-7-Sets.py", line 4, in &lt;module&gt;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print(furniture[2])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TypeError</a:t>
            </a:r>
            <a:r>
              <a:rPr lang="en-US" sz="1400" dirty="0">
                <a:solidFill>
                  <a:schemeClr val="bg1"/>
                </a:solidFill>
              </a:rPr>
              <a:t>: 'set' object does not support indexing</a:t>
            </a:r>
          </a:p>
        </p:txBody>
      </p:sp>
    </p:spTree>
    <p:extLst>
      <p:ext uri="{BB962C8B-B14F-4D97-AF65-F5344CB8AC3E}">
        <p14:creationId xmlns:p14="http://schemas.microsoft.com/office/powerpoint/2010/main" val="187701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2191</TotalTime>
  <Words>1325</Words>
  <Application>Microsoft Office PowerPoint</Application>
  <PresentationFormat>Widescreen</PresentationFormat>
  <Paragraphs>171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Condensed</vt:lpstr>
      <vt:lpstr>Calibri</vt:lpstr>
      <vt:lpstr>Century Gothic</vt:lpstr>
      <vt:lpstr>JetBrains Mono</vt:lpstr>
      <vt:lpstr>Wingdings 3</vt:lpstr>
      <vt:lpstr>Ion</vt:lpstr>
      <vt:lpstr>PowerPoint Presentation</vt:lpstr>
      <vt:lpstr>Computer Programming</vt:lpstr>
      <vt:lpstr>Background</vt:lpstr>
      <vt:lpstr>Python Data Structures</vt:lpstr>
      <vt:lpstr>List</vt:lpstr>
      <vt:lpstr>List Indexing</vt:lpstr>
      <vt:lpstr>List Negative Indexing</vt:lpstr>
      <vt:lpstr>Tuple</vt:lpstr>
      <vt:lpstr>Sets</vt:lpstr>
      <vt:lpstr>Dictionary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sajid iqbal</dc:creator>
  <cp:lastModifiedBy>sajid iqbal</cp:lastModifiedBy>
  <cp:revision>175</cp:revision>
  <dcterms:created xsi:type="dcterms:W3CDTF">2020-09-22T05:36:11Z</dcterms:created>
  <dcterms:modified xsi:type="dcterms:W3CDTF">2020-11-03T14:00:26Z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