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KNN to Predict Which Region our beer Comes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83D-4574-BB4E-90A7-CD189DEAE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A95F-2A53-7A44-9321-941E8A290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01F07F4-36B8-F94F-ACC0-DD2D27B66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2012" y="2006190"/>
            <a:ext cx="6726299" cy="3819544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9" y="2006190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47.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86" y="2010878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1005 missing values in the `IBU` column and 25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269383"/>
            <a:ext cx="10539412" cy="1058862"/>
          </a:xfrm>
        </p:spPr>
        <p:txBody>
          <a:bodyPr/>
          <a:lstStyle/>
          <a:p>
            <a:r>
              <a:rPr lang="en-US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937375" y="798814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04" y="3832006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609600" y="1453830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UBU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44152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101</TotalTime>
  <Words>314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UBU</vt:lpstr>
      <vt:lpstr>Understanding IBU and ABV: Using the Knn Classifier</vt:lpstr>
      <vt:lpstr>Using KNN to Predict Which Region our beer Comes from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18</cp:revision>
  <dcterms:created xsi:type="dcterms:W3CDTF">2021-03-04T22:28:30Z</dcterms:created>
  <dcterms:modified xsi:type="dcterms:W3CDTF">2021-03-05T00:10:00Z</dcterms:modified>
</cp:coreProperties>
</file>