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8"/>
    <p:restoredTop sz="94643"/>
  </p:normalViewPr>
  <p:slideViewPr>
    <p:cSldViewPr snapToGrid="0" snapToObjects="1">
      <p:cViewPr varScale="1">
        <p:scale>
          <a:sx n="119" d="100"/>
          <a:sy n="11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B50-30AC-7041-8785-7AC130B0E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FD71-726C-A747-AC7E-D3580A63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597844"/>
          </a:xfrm>
        </p:spPr>
        <p:txBody>
          <a:bodyPr/>
          <a:lstStyle/>
          <a:p>
            <a:r>
              <a:rPr lang="en-US" dirty="0"/>
              <a:t>By: Rob </a:t>
            </a:r>
            <a:r>
              <a:rPr lang="en-US" dirty="0" err="1"/>
              <a:t>Burigo</a:t>
            </a:r>
            <a:r>
              <a:rPr lang="en-US" dirty="0"/>
              <a:t> and Satvik Ajmera</a:t>
            </a:r>
          </a:p>
          <a:p>
            <a:r>
              <a:rPr lang="en-US" dirty="0"/>
              <a:t>Ds 6306 – Spring 2021</a:t>
            </a:r>
          </a:p>
          <a:p>
            <a:r>
              <a:rPr lang="en-US" dirty="0"/>
              <a:t>03/04/21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32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D371-D069-1641-B650-F3B10AA2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IBU and ABV: Using the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66D1-7EC8-6244-BB5A-06BC1019A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" y="2015733"/>
            <a:ext cx="8079696" cy="345061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We want to investigate how a KNN classifier can be used to predict India Pales Ales and other Ales.</a:t>
            </a:r>
          </a:p>
          <a:p>
            <a:pPr marL="0" indent="0" algn="ctr">
              <a:buNone/>
            </a:pPr>
            <a:r>
              <a:rPr lang="en-US" b="1" u="sng" dirty="0"/>
              <a:t>Step 1:  Tidying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string functions to find and rename all Ales to “Other Ales”, find and rename all IPAs to “IPA.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Then, filter out other types of beers</a:t>
            </a:r>
          </a:p>
          <a:p>
            <a:pPr marL="0" indent="0" algn="ctr">
              <a:buNone/>
            </a:pPr>
            <a:r>
              <a:rPr lang="en-US" b="1" u="sng" dirty="0"/>
              <a:t>Using the KNN Classifier (with 75%-25% Training-Test Split)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After running a loop with different train/test splits, we found that our best k is 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were able to predict India Pale Ales and other Ales with an </a:t>
            </a:r>
            <a:r>
              <a:rPr lang="en-US" b="1" dirty="0"/>
              <a:t>accuracy of approximately 84.75%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753D-33B3-694A-8B3C-EE533F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KNN to Predict Which Region our beer Comes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583D-4574-BB4E-90A7-CD189DEAE5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A95F-2A53-7A44-9321-941E8A290E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1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B09C6-48FA-0244-8EAD-ECA7A2BCE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4506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79AB-B451-184B-A57E-3373EF50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176" y="783043"/>
            <a:ext cx="9605635" cy="1059305"/>
          </a:xfrm>
        </p:spPr>
        <p:txBody>
          <a:bodyPr/>
          <a:lstStyle/>
          <a:p>
            <a:r>
              <a:rPr lang="en-US" dirty="0"/>
              <a:t>The Number of Breweries Per State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01F07F4-36B8-F94F-ACC0-DD2D27B660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32012" y="2006190"/>
            <a:ext cx="6726299" cy="3819544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B6CF099-9AD2-8348-8628-8AE417C7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689" y="2006190"/>
            <a:ext cx="4645152" cy="3441520"/>
          </a:xfrm>
        </p:spPr>
        <p:txBody>
          <a:bodyPr/>
          <a:lstStyle/>
          <a:p>
            <a:r>
              <a:rPr lang="en-US" dirty="0"/>
              <a:t>While calculating the breweries per state, it is more beneficial to show the top 10.</a:t>
            </a:r>
          </a:p>
          <a:p>
            <a:r>
              <a:rPr lang="en-US" dirty="0"/>
              <a:t>The state with the highest number of breweries is Colorado with 47.</a:t>
            </a:r>
          </a:p>
          <a:p>
            <a:r>
              <a:rPr lang="en-US" dirty="0"/>
              <a:t>California is second with 39.</a:t>
            </a:r>
          </a:p>
          <a:p>
            <a:r>
              <a:rPr lang="en-US" dirty="0"/>
              <a:t>Michigan is third with 32.</a:t>
            </a:r>
          </a:p>
        </p:txBody>
      </p:sp>
    </p:spTree>
    <p:extLst>
      <p:ext uri="{BB962C8B-B14F-4D97-AF65-F5344CB8AC3E}">
        <p14:creationId xmlns:p14="http://schemas.microsoft.com/office/powerpoint/2010/main" val="23996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FB09-2F56-854F-A627-9769EC09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A38A-DE53-B144-BF9E-D096ED33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786" y="2010878"/>
            <a:ext cx="4645152" cy="3448595"/>
          </a:xfrm>
        </p:spPr>
        <p:txBody>
          <a:bodyPr/>
          <a:lstStyle/>
          <a:p>
            <a:r>
              <a:rPr lang="en-US" dirty="0"/>
              <a:t>After merging the beer and breweries dataset, we found the sum of missing values for each column.</a:t>
            </a:r>
          </a:p>
          <a:p>
            <a:r>
              <a:rPr lang="en-US" dirty="0"/>
              <a:t>There are 1005 missing values in the `IBU` column and 25 missing values in the `ABV` column.</a:t>
            </a:r>
          </a:p>
          <a:p>
            <a:r>
              <a:rPr lang="en-US" dirty="0"/>
              <a:t>Proceeding forward, we removed all rows containing these missing values.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E1422-E05D-C142-9724-9D511019A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985" y="2010878"/>
            <a:ext cx="5789229" cy="368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5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We focused on the top ten states with the highest median alcohol content.</a:t>
            </a:r>
          </a:p>
          <a:p>
            <a:r>
              <a:rPr lang="en-US" dirty="0"/>
              <a:t>The state with the highest median ABV is Colorado with 6.5%, followed by Florida with 6.2% and Connecticut with 6.1%.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05E4D-B707-F64C-9590-A5B19265C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237" y="1864194"/>
            <a:ext cx="5902885" cy="408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IBU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178FA-931F-AA45-A45E-219A9E4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6" y="2020135"/>
            <a:ext cx="5752676" cy="401195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1FEA-56A6-DC46-AC75-42DFEE273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2020888"/>
            <a:ext cx="4645025" cy="3448050"/>
          </a:xfrm>
        </p:spPr>
        <p:txBody>
          <a:bodyPr/>
          <a:lstStyle/>
          <a:p>
            <a:r>
              <a:rPr lang="en-US" dirty="0"/>
              <a:t>We focused on the top ten states with the highest median international beer units.</a:t>
            </a:r>
          </a:p>
          <a:p>
            <a:r>
              <a:rPr lang="en-US" dirty="0"/>
              <a:t>The state with the highest median IBU is Florida with 55, followed by Delaware with 52 and District of Columbia with 47.5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ABV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Kentucky has the maximum alcohol beer with an ABV of </a:t>
            </a:r>
            <a:r>
              <a:rPr lang="en-US" b="1" dirty="0"/>
              <a:t>12.5%</a:t>
            </a:r>
            <a:r>
              <a:rPr lang="en-US" dirty="0"/>
              <a:t>.</a:t>
            </a:r>
          </a:p>
          <a:p>
            <a:r>
              <a:rPr lang="en-US" dirty="0"/>
              <a:t>Indiana is second with 12%.</a:t>
            </a:r>
          </a:p>
          <a:p>
            <a:r>
              <a:rPr lang="en-US" dirty="0"/>
              <a:t>New York is third with 10%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86C8B-E80B-FA41-A9CB-78C188AEF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0" y="2020135"/>
            <a:ext cx="5728596" cy="39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ED-0AE4-D341-9FDE-57741204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IBU Per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9089-107C-1C41-B8A2-5FCF2282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338" y="2020135"/>
            <a:ext cx="4645152" cy="3448595"/>
          </a:xfrm>
        </p:spPr>
        <p:txBody>
          <a:bodyPr/>
          <a:lstStyle/>
          <a:p>
            <a:r>
              <a:rPr lang="en-US" dirty="0"/>
              <a:t>Oregon has the most bitter beer with an IBU of </a:t>
            </a:r>
            <a:r>
              <a:rPr lang="en-US" b="1" dirty="0"/>
              <a:t>138.</a:t>
            </a:r>
            <a:endParaRPr lang="en-US" dirty="0"/>
          </a:p>
          <a:p>
            <a:r>
              <a:rPr lang="en-US" dirty="0"/>
              <a:t>Virginia has the second most bitter beer with an IBU of 135.</a:t>
            </a:r>
          </a:p>
          <a:p>
            <a:r>
              <a:rPr lang="en-US" dirty="0"/>
              <a:t>Massachusetts has the third most bitter beer with an IBU of 130.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8AA38-9DD4-2348-ABB0-F1F2225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24" y="2020135"/>
            <a:ext cx="5878379" cy="4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357-EF34-AF4C-8AC0-2F517BD13F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2988" y="269383"/>
            <a:ext cx="10539412" cy="1058862"/>
          </a:xfrm>
        </p:spPr>
        <p:txBody>
          <a:bodyPr/>
          <a:lstStyle/>
          <a:p>
            <a:r>
              <a:rPr lang="en-US" dirty="0"/>
              <a:t>Summary statistics and Distribution of the ABV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89AC2D-5467-5F43-B28E-5C4F3BB9A11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937375" y="798814"/>
            <a:ext cx="4645025" cy="29146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82125-BF72-8D45-9E4A-56E7299E0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04" y="3832006"/>
            <a:ext cx="3251766" cy="291465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E74E86-BCD8-BD4A-88EB-22FEA5793902}"/>
              </a:ext>
            </a:extLst>
          </p:cNvPr>
          <p:cNvSpPr txBox="1">
            <a:spLocks/>
          </p:cNvSpPr>
          <p:nvPr/>
        </p:nvSpPr>
        <p:spPr>
          <a:xfrm>
            <a:off x="609600" y="1453830"/>
            <a:ext cx="5234152" cy="4368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4A16-17E4-D24A-B541-286BE2CE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ABV and UBU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1CFB2F-C6A5-F24C-B024-BE336F7F14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31109" y="2090915"/>
            <a:ext cx="6060465" cy="38639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A911-7978-B040-8B7F-CAC9D68F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122" y="2090915"/>
            <a:ext cx="4645152" cy="344152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5803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{47403C14-78EF-0D45-85E5-1ADCDBB6C622}tf16401378</Template>
  <TotalTime>157</TotalTime>
  <Words>424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Case Study 1: Beer</vt:lpstr>
      <vt:lpstr>The Number of Breweries Per State</vt:lpstr>
      <vt:lpstr>Addressing the Missing Values</vt:lpstr>
      <vt:lpstr>Median ABV Per State</vt:lpstr>
      <vt:lpstr>Median IBU Per State</vt:lpstr>
      <vt:lpstr>Maximum ABV Per State</vt:lpstr>
      <vt:lpstr>Maximum IBU Per State</vt:lpstr>
      <vt:lpstr>Summary statistics and Distribution of the ABV</vt:lpstr>
      <vt:lpstr>Relationship between ABV and UBU</vt:lpstr>
      <vt:lpstr>Understanding IBU and ABV: Using the Knn Classifier</vt:lpstr>
      <vt:lpstr>Using KNN to Predict Which Region our beer Comes from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Beer</dc:title>
  <dc:creator>satvik ajmera</dc:creator>
  <cp:lastModifiedBy>satvik ajmera</cp:lastModifiedBy>
  <cp:revision>23</cp:revision>
  <dcterms:created xsi:type="dcterms:W3CDTF">2021-03-04T22:28:30Z</dcterms:created>
  <dcterms:modified xsi:type="dcterms:W3CDTF">2021-03-05T23:17:37Z</dcterms:modified>
</cp:coreProperties>
</file>