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1"/>
  </p:notesMasterIdLst>
  <p:handoutMasterIdLst>
    <p:handoutMasterId r:id="rId22"/>
  </p:handoutMasterIdLst>
  <p:sldIdLst>
    <p:sldId id="278" r:id="rId5"/>
    <p:sldId id="282" r:id="rId6"/>
    <p:sldId id="283" r:id="rId7"/>
    <p:sldId id="293" r:id="rId8"/>
    <p:sldId id="285" r:id="rId9"/>
    <p:sldId id="284" r:id="rId10"/>
    <p:sldId id="286" r:id="rId11"/>
    <p:sldId id="297" r:id="rId12"/>
    <p:sldId id="287" r:id="rId13"/>
    <p:sldId id="296" r:id="rId14"/>
    <p:sldId id="295" r:id="rId15"/>
    <p:sldId id="298" r:id="rId16"/>
    <p:sldId id="300" r:id="rId17"/>
    <p:sldId id="301" r:id="rId18"/>
    <p:sldId id="302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5480" autoAdjust="0"/>
  </p:normalViewPr>
  <p:slideViewPr>
    <p:cSldViewPr snapToGrid="0">
      <p:cViewPr varScale="1">
        <p:scale>
          <a:sx n="130" d="100"/>
          <a:sy n="130" d="100"/>
        </p:scale>
        <p:origin x="208" y="5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048EC-5034-4435-B10F-769EE83A885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C077F7-2781-480E-AE2B-821855C31DBF}">
      <dgm:prSet/>
      <dgm:spPr/>
      <dgm:t>
        <a:bodyPr/>
        <a:lstStyle/>
        <a:p>
          <a:r>
            <a:rPr lang="pl-PL"/>
            <a:t>Wprowadzenie</a:t>
          </a:r>
          <a:endParaRPr lang="en-US"/>
        </a:p>
      </dgm:t>
    </dgm:pt>
    <dgm:pt modelId="{59ECD943-9DFA-467B-BA38-6B060CEBBDCB}" type="parTrans" cxnId="{F45FB764-23A5-484F-A926-B32EBB36417C}">
      <dgm:prSet/>
      <dgm:spPr/>
      <dgm:t>
        <a:bodyPr/>
        <a:lstStyle/>
        <a:p>
          <a:endParaRPr lang="en-US"/>
        </a:p>
      </dgm:t>
    </dgm:pt>
    <dgm:pt modelId="{9C37539D-BAC6-47C1-8250-E1B129EAE21F}" type="sibTrans" cxnId="{F45FB764-23A5-484F-A926-B32EBB36417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2047E10-BF22-4D94-8DBF-80817F987EDA}">
      <dgm:prSet/>
      <dgm:spPr/>
      <dgm:t>
        <a:bodyPr/>
        <a:lstStyle/>
        <a:p>
          <a:r>
            <a:rPr lang="pl-PL"/>
            <a:t>Cele i wymagania projektu</a:t>
          </a:r>
          <a:endParaRPr lang="en-US"/>
        </a:p>
      </dgm:t>
    </dgm:pt>
    <dgm:pt modelId="{43F0D51D-AC8C-43DA-9366-A83374A13F0E}" type="parTrans" cxnId="{E84122AB-927D-4E76-BEE1-D4E1BA997F1A}">
      <dgm:prSet/>
      <dgm:spPr/>
      <dgm:t>
        <a:bodyPr/>
        <a:lstStyle/>
        <a:p>
          <a:endParaRPr lang="en-US"/>
        </a:p>
      </dgm:t>
    </dgm:pt>
    <dgm:pt modelId="{7F319D35-9FEA-4ED9-9A39-0C3746560932}" type="sibTrans" cxnId="{E84122AB-927D-4E76-BEE1-D4E1BA997F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8465E7D-0A68-4970-AAF3-147ADBF83B26}">
      <dgm:prSet/>
      <dgm:spPr/>
      <dgm:t>
        <a:bodyPr/>
        <a:lstStyle/>
        <a:p>
          <a:r>
            <a:rPr lang="pl-PL"/>
            <a:t>Przykładowy design</a:t>
          </a:r>
          <a:endParaRPr lang="en-US"/>
        </a:p>
      </dgm:t>
    </dgm:pt>
    <dgm:pt modelId="{64744B4E-2908-479C-9A3A-5D4FD5E431CD}" type="parTrans" cxnId="{962374E1-C833-47C2-95D8-A3DFA23F9BF9}">
      <dgm:prSet/>
      <dgm:spPr/>
      <dgm:t>
        <a:bodyPr/>
        <a:lstStyle/>
        <a:p>
          <a:endParaRPr lang="en-US"/>
        </a:p>
      </dgm:t>
    </dgm:pt>
    <dgm:pt modelId="{FD04043A-B9C1-4669-A4DD-ED08BFDE7BEA}" type="sibTrans" cxnId="{962374E1-C833-47C2-95D8-A3DFA23F9BF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51CC9BD-71FE-415B-BE2E-20F9E5D33C7D}">
      <dgm:prSet/>
      <dgm:spPr/>
      <dgm:t>
        <a:bodyPr/>
        <a:lstStyle/>
        <a:p>
          <a:r>
            <a:rPr lang="pl-PL"/>
            <a:t>Proponowane rozwiązanie</a:t>
          </a:r>
          <a:endParaRPr lang="en-US"/>
        </a:p>
      </dgm:t>
    </dgm:pt>
    <dgm:pt modelId="{FE5FAD6F-5C4C-409F-9FAD-D3CE1E78AA22}" type="parTrans" cxnId="{7809A8F7-638F-4724-AE31-8001AAFEF7F4}">
      <dgm:prSet/>
      <dgm:spPr/>
      <dgm:t>
        <a:bodyPr/>
        <a:lstStyle/>
        <a:p>
          <a:endParaRPr lang="en-US"/>
        </a:p>
      </dgm:t>
    </dgm:pt>
    <dgm:pt modelId="{D47927C1-8F2A-4892-A169-E05DAAE548C5}" type="sibTrans" cxnId="{7809A8F7-638F-4724-AE31-8001AAFEF7F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F9D4E1B-7500-4035-9A82-AD6805980A21}">
      <dgm:prSet/>
      <dgm:spPr/>
      <dgm:t>
        <a:bodyPr/>
        <a:lstStyle/>
        <a:p>
          <a:r>
            <a:rPr lang="pl-PL"/>
            <a:t>Pytania</a:t>
          </a:r>
          <a:endParaRPr lang="en-US"/>
        </a:p>
      </dgm:t>
    </dgm:pt>
    <dgm:pt modelId="{19B9A0DF-6BDD-4E28-A875-CB4DAF029C12}" type="parTrans" cxnId="{B2C6907D-74C3-43CE-89A9-88855C44D164}">
      <dgm:prSet/>
      <dgm:spPr/>
      <dgm:t>
        <a:bodyPr/>
        <a:lstStyle/>
        <a:p>
          <a:endParaRPr lang="en-US"/>
        </a:p>
      </dgm:t>
    </dgm:pt>
    <dgm:pt modelId="{FB7B9791-592D-407B-9175-F250C2113905}" type="sibTrans" cxnId="{B2C6907D-74C3-43CE-89A9-88855C44D16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B9A3EB8C-4583-E34F-9D34-27171EA5E310}" type="pres">
      <dgm:prSet presAssocID="{A3C048EC-5034-4435-B10F-769EE83A885E}" presName="Name0" presStyleCnt="0">
        <dgm:presLayoutVars>
          <dgm:animLvl val="lvl"/>
          <dgm:resizeHandles val="exact"/>
        </dgm:presLayoutVars>
      </dgm:prSet>
      <dgm:spPr/>
    </dgm:pt>
    <dgm:pt modelId="{ADE55730-964E-A54F-AD80-00FE300CB2BE}" type="pres">
      <dgm:prSet presAssocID="{3CC077F7-2781-480E-AE2B-821855C31DBF}" presName="compositeNode" presStyleCnt="0">
        <dgm:presLayoutVars>
          <dgm:bulletEnabled val="1"/>
        </dgm:presLayoutVars>
      </dgm:prSet>
      <dgm:spPr/>
    </dgm:pt>
    <dgm:pt modelId="{3ADDE222-7840-2F4D-BEFC-D2574A067E1D}" type="pres">
      <dgm:prSet presAssocID="{3CC077F7-2781-480E-AE2B-821855C31DBF}" presName="bgRect" presStyleLbl="alignNode1" presStyleIdx="0" presStyleCnt="5"/>
      <dgm:spPr/>
    </dgm:pt>
    <dgm:pt modelId="{9DEF156F-3BF4-9748-8D27-9CD98A148BDF}" type="pres">
      <dgm:prSet presAssocID="{9C37539D-BAC6-47C1-8250-E1B129EAE21F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1F7966A-C2EA-2A42-AFFE-829746566839}" type="pres">
      <dgm:prSet presAssocID="{3CC077F7-2781-480E-AE2B-821855C31DBF}" presName="nodeRect" presStyleLbl="alignNode1" presStyleIdx="0" presStyleCnt="5">
        <dgm:presLayoutVars>
          <dgm:bulletEnabled val="1"/>
        </dgm:presLayoutVars>
      </dgm:prSet>
      <dgm:spPr/>
    </dgm:pt>
    <dgm:pt modelId="{5BD13FF5-3F0B-B24E-BD5F-66E41D04F03C}" type="pres">
      <dgm:prSet presAssocID="{9C37539D-BAC6-47C1-8250-E1B129EAE21F}" presName="sibTrans" presStyleCnt="0"/>
      <dgm:spPr/>
    </dgm:pt>
    <dgm:pt modelId="{FAA93D26-9AF4-494C-BB6B-D923E9D1E550}" type="pres">
      <dgm:prSet presAssocID="{32047E10-BF22-4D94-8DBF-80817F987EDA}" presName="compositeNode" presStyleCnt="0">
        <dgm:presLayoutVars>
          <dgm:bulletEnabled val="1"/>
        </dgm:presLayoutVars>
      </dgm:prSet>
      <dgm:spPr/>
    </dgm:pt>
    <dgm:pt modelId="{E9E29EEC-9605-CE4B-A951-57BE8BFA8B8E}" type="pres">
      <dgm:prSet presAssocID="{32047E10-BF22-4D94-8DBF-80817F987EDA}" presName="bgRect" presStyleLbl="alignNode1" presStyleIdx="1" presStyleCnt="5"/>
      <dgm:spPr/>
    </dgm:pt>
    <dgm:pt modelId="{2CAFDD35-8334-CB49-982F-AFE4895E7E0D}" type="pres">
      <dgm:prSet presAssocID="{7F319D35-9FEA-4ED9-9A39-0C374656093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414FFADE-B83E-DC47-BC41-5A890CED02E7}" type="pres">
      <dgm:prSet presAssocID="{32047E10-BF22-4D94-8DBF-80817F987EDA}" presName="nodeRect" presStyleLbl="alignNode1" presStyleIdx="1" presStyleCnt="5">
        <dgm:presLayoutVars>
          <dgm:bulletEnabled val="1"/>
        </dgm:presLayoutVars>
      </dgm:prSet>
      <dgm:spPr/>
    </dgm:pt>
    <dgm:pt modelId="{0991A1E1-A8A0-B846-9086-9E5BEE799AEE}" type="pres">
      <dgm:prSet presAssocID="{7F319D35-9FEA-4ED9-9A39-0C3746560932}" presName="sibTrans" presStyleCnt="0"/>
      <dgm:spPr/>
    </dgm:pt>
    <dgm:pt modelId="{EC23DB2E-FBF1-E24E-B161-406192A378B9}" type="pres">
      <dgm:prSet presAssocID="{B8465E7D-0A68-4970-AAF3-147ADBF83B26}" presName="compositeNode" presStyleCnt="0">
        <dgm:presLayoutVars>
          <dgm:bulletEnabled val="1"/>
        </dgm:presLayoutVars>
      </dgm:prSet>
      <dgm:spPr/>
    </dgm:pt>
    <dgm:pt modelId="{5F28B967-79AE-C24D-B245-5092514CD06B}" type="pres">
      <dgm:prSet presAssocID="{B8465E7D-0A68-4970-AAF3-147ADBF83B26}" presName="bgRect" presStyleLbl="alignNode1" presStyleIdx="2" presStyleCnt="5"/>
      <dgm:spPr/>
    </dgm:pt>
    <dgm:pt modelId="{ED410A51-7CB8-BA4E-9864-22A0CE797A09}" type="pres">
      <dgm:prSet presAssocID="{FD04043A-B9C1-4669-A4DD-ED08BFDE7BE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FF7D3E47-F870-5846-89A8-7C6731B544FA}" type="pres">
      <dgm:prSet presAssocID="{B8465E7D-0A68-4970-AAF3-147ADBF83B26}" presName="nodeRect" presStyleLbl="alignNode1" presStyleIdx="2" presStyleCnt="5">
        <dgm:presLayoutVars>
          <dgm:bulletEnabled val="1"/>
        </dgm:presLayoutVars>
      </dgm:prSet>
      <dgm:spPr/>
    </dgm:pt>
    <dgm:pt modelId="{F230D234-ADEE-CD48-9C36-3FFE1A0D0A01}" type="pres">
      <dgm:prSet presAssocID="{FD04043A-B9C1-4669-A4DD-ED08BFDE7BEA}" presName="sibTrans" presStyleCnt="0"/>
      <dgm:spPr/>
    </dgm:pt>
    <dgm:pt modelId="{5DB83A48-BFF7-4C44-8585-47ABF523D527}" type="pres">
      <dgm:prSet presAssocID="{551CC9BD-71FE-415B-BE2E-20F9E5D33C7D}" presName="compositeNode" presStyleCnt="0">
        <dgm:presLayoutVars>
          <dgm:bulletEnabled val="1"/>
        </dgm:presLayoutVars>
      </dgm:prSet>
      <dgm:spPr/>
    </dgm:pt>
    <dgm:pt modelId="{A012E94A-F943-174C-AF05-4D7446EE6057}" type="pres">
      <dgm:prSet presAssocID="{551CC9BD-71FE-415B-BE2E-20F9E5D33C7D}" presName="bgRect" presStyleLbl="alignNode1" presStyleIdx="3" presStyleCnt="5"/>
      <dgm:spPr/>
    </dgm:pt>
    <dgm:pt modelId="{3581BF20-26F7-984E-93EB-17DF973869A9}" type="pres">
      <dgm:prSet presAssocID="{D47927C1-8F2A-4892-A169-E05DAAE548C5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84877A3-9BA8-2C4C-8E7C-5805BA8B72DC}" type="pres">
      <dgm:prSet presAssocID="{551CC9BD-71FE-415B-BE2E-20F9E5D33C7D}" presName="nodeRect" presStyleLbl="alignNode1" presStyleIdx="3" presStyleCnt="5">
        <dgm:presLayoutVars>
          <dgm:bulletEnabled val="1"/>
        </dgm:presLayoutVars>
      </dgm:prSet>
      <dgm:spPr/>
    </dgm:pt>
    <dgm:pt modelId="{001156F7-2706-B44D-989C-B21B83072939}" type="pres">
      <dgm:prSet presAssocID="{D47927C1-8F2A-4892-A169-E05DAAE548C5}" presName="sibTrans" presStyleCnt="0"/>
      <dgm:spPr/>
    </dgm:pt>
    <dgm:pt modelId="{ACACB3F4-CBBA-E841-A470-454140E3E8A3}" type="pres">
      <dgm:prSet presAssocID="{EF9D4E1B-7500-4035-9A82-AD6805980A21}" presName="compositeNode" presStyleCnt="0">
        <dgm:presLayoutVars>
          <dgm:bulletEnabled val="1"/>
        </dgm:presLayoutVars>
      </dgm:prSet>
      <dgm:spPr/>
    </dgm:pt>
    <dgm:pt modelId="{C886A38A-A4A4-3B4B-A0CD-38160338B20F}" type="pres">
      <dgm:prSet presAssocID="{EF9D4E1B-7500-4035-9A82-AD6805980A21}" presName="bgRect" presStyleLbl="alignNode1" presStyleIdx="4" presStyleCnt="5"/>
      <dgm:spPr/>
    </dgm:pt>
    <dgm:pt modelId="{5A93A9D8-C1BE-094A-9381-AA04A9466E31}" type="pres">
      <dgm:prSet presAssocID="{FB7B9791-592D-407B-9175-F250C2113905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8948E907-3948-BC49-AC21-282A93DB4A01}" type="pres">
      <dgm:prSet presAssocID="{EF9D4E1B-7500-4035-9A82-AD6805980A21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D3B3F0B-9FAD-9546-8DE5-B0467C8946E6}" type="presOf" srcId="{B8465E7D-0A68-4970-AAF3-147ADBF83B26}" destId="{FF7D3E47-F870-5846-89A8-7C6731B544FA}" srcOrd="1" destOrd="0" presId="urn:microsoft.com/office/officeart/2016/7/layout/LinearBlockProcessNumbered"/>
    <dgm:cxn modelId="{149CF70E-260D-1C43-BAD6-F21420FD1D04}" type="presOf" srcId="{3CC077F7-2781-480E-AE2B-821855C31DBF}" destId="{3ADDE222-7840-2F4D-BEFC-D2574A067E1D}" srcOrd="0" destOrd="0" presId="urn:microsoft.com/office/officeart/2016/7/layout/LinearBlockProcessNumbered"/>
    <dgm:cxn modelId="{29BFFD15-A585-2F48-90D1-9530D70B775F}" type="presOf" srcId="{FD04043A-B9C1-4669-A4DD-ED08BFDE7BEA}" destId="{ED410A51-7CB8-BA4E-9864-22A0CE797A09}" srcOrd="0" destOrd="0" presId="urn:microsoft.com/office/officeart/2016/7/layout/LinearBlockProcessNumbered"/>
    <dgm:cxn modelId="{08855522-7F19-324A-B3BB-A6B39B0F7A27}" type="presOf" srcId="{32047E10-BF22-4D94-8DBF-80817F987EDA}" destId="{414FFADE-B83E-DC47-BC41-5A890CED02E7}" srcOrd="1" destOrd="0" presId="urn:microsoft.com/office/officeart/2016/7/layout/LinearBlockProcessNumbered"/>
    <dgm:cxn modelId="{6749D834-B617-BE48-A67A-2D3B84A97ED3}" type="presOf" srcId="{FB7B9791-592D-407B-9175-F250C2113905}" destId="{5A93A9D8-C1BE-094A-9381-AA04A9466E31}" srcOrd="0" destOrd="0" presId="urn:microsoft.com/office/officeart/2016/7/layout/LinearBlockProcessNumbered"/>
    <dgm:cxn modelId="{22D08645-1555-E74A-B68C-F1358272564D}" type="presOf" srcId="{7F319D35-9FEA-4ED9-9A39-0C3746560932}" destId="{2CAFDD35-8334-CB49-982F-AFE4895E7E0D}" srcOrd="0" destOrd="0" presId="urn:microsoft.com/office/officeart/2016/7/layout/LinearBlockProcessNumbered"/>
    <dgm:cxn modelId="{2C17AF49-6A9A-E44E-B2E5-FE826B85DC46}" type="presOf" srcId="{EF9D4E1B-7500-4035-9A82-AD6805980A21}" destId="{8948E907-3948-BC49-AC21-282A93DB4A01}" srcOrd="1" destOrd="0" presId="urn:microsoft.com/office/officeart/2016/7/layout/LinearBlockProcessNumbered"/>
    <dgm:cxn modelId="{9A529E5F-91B8-0E46-A7BD-C2826F49C76F}" type="presOf" srcId="{9C37539D-BAC6-47C1-8250-E1B129EAE21F}" destId="{9DEF156F-3BF4-9748-8D27-9CD98A148BDF}" srcOrd="0" destOrd="0" presId="urn:microsoft.com/office/officeart/2016/7/layout/LinearBlockProcessNumbered"/>
    <dgm:cxn modelId="{F45FB764-23A5-484F-A926-B32EBB36417C}" srcId="{A3C048EC-5034-4435-B10F-769EE83A885E}" destId="{3CC077F7-2781-480E-AE2B-821855C31DBF}" srcOrd="0" destOrd="0" parTransId="{59ECD943-9DFA-467B-BA38-6B060CEBBDCB}" sibTransId="{9C37539D-BAC6-47C1-8250-E1B129EAE21F}"/>
    <dgm:cxn modelId="{AE6BFF66-164D-6E42-91D0-87711B306E56}" type="presOf" srcId="{3CC077F7-2781-480E-AE2B-821855C31DBF}" destId="{81F7966A-C2EA-2A42-AFFE-829746566839}" srcOrd="1" destOrd="0" presId="urn:microsoft.com/office/officeart/2016/7/layout/LinearBlockProcessNumbered"/>
    <dgm:cxn modelId="{84845872-FAEA-284A-835F-5CE646CC44AB}" type="presOf" srcId="{D47927C1-8F2A-4892-A169-E05DAAE548C5}" destId="{3581BF20-26F7-984E-93EB-17DF973869A9}" srcOrd="0" destOrd="0" presId="urn:microsoft.com/office/officeart/2016/7/layout/LinearBlockProcessNumbered"/>
    <dgm:cxn modelId="{B2C6907D-74C3-43CE-89A9-88855C44D164}" srcId="{A3C048EC-5034-4435-B10F-769EE83A885E}" destId="{EF9D4E1B-7500-4035-9A82-AD6805980A21}" srcOrd="4" destOrd="0" parTransId="{19B9A0DF-6BDD-4E28-A875-CB4DAF029C12}" sibTransId="{FB7B9791-592D-407B-9175-F250C2113905}"/>
    <dgm:cxn modelId="{EA0C8C92-9C9A-E149-8B5E-D135014C8762}" type="presOf" srcId="{B8465E7D-0A68-4970-AAF3-147ADBF83B26}" destId="{5F28B967-79AE-C24D-B245-5092514CD06B}" srcOrd="0" destOrd="0" presId="urn:microsoft.com/office/officeart/2016/7/layout/LinearBlockProcessNumbered"/>
    <dgm:cxn modelId="{E84122AB-927D-4E76-BEE1-D4E1BA997F1A}" srcId="{A3C048EC-5034-4435-B10F-769EE83A885E}" destId="{32047E10-BF22-4D94-8DBF-80817F987EDA}" srcOrd="1" destOrd="0" parTransId="{43F0D51D-AC8C-43DA-9366-A83374A13F0E}" sibTransId="{7F319D35-9FEA-4ED9-9A39-0C3746560932}"/>
    <dgm:cxn modelId="{C41859AF-3270-EF49-A974-54ED9C21415E}" type="presOf" srcId="{32047E10-BF22-4D94-8DBF-80817F987EDA}" destId="{E9E29EEC-9605-CE4B-A951-57BE8BFA8B8E}" srcOrd="0" destOrd="0" presId="urn:microsoft.com/office/officeart/2016/7/layout/LinearBlockProcessNumbered"/>
    <dgm:cxn modelId="{A8FC5ECD-B9A4-C746-B7A7-F2DF7ACCBA3D}" type="presOf" srcId="{551CC9BD-71FE-415B-BE2E-20F9E5D33C7D}" destId="{E84877A3-9BA8-2C4C-8E7C-5805BA8B72DC}" srcOrd="1" destOrd="0" presId="urn:microsoft.com/office/officeart/2016/7/layout/LinearBlockProcessNumbered"/>
    <dgm:cxn modelId="{962374E1-C833-47C2-95D8-A3DFA23F9BF9}" srcId="{A3C048EC-5034-4435-B10F-769EE83A885E}" destId="{B8465E7D-0A68-4970-AAF3-147ADBF83B26}" srcOrd="2" destOrd="0" parTransId="{64744B4E-2908-479C-9A3A-5D4FD5E431CD}" sibTransId="{FD04043A-B9C1-4669-A4DD-ED08BFDE7BEA}"/>
    <dgm:cxn modelId="{A7B322ED-B142-CF49-94EB-0044CC2D4764}" type="presOf" srcId="{EF9D4E1B-7500-4035-9A82-AD6805980A21}" destId="{C886A38A-A4A4-3B4B-A0CD-38160338B20F}" srcOrd="0" destOrd="0" presId="urn:microsoft.com/office/officeart/2016/7/layout/LinearBlockProcessNumbered"/>
    <dgm:cxn modelId="{BFF741F5-6114-2347-8691-57883750C5EB}" type="presOf" srcId="{A3C048EC-5034-4435-B10F-769EE83A885E}" destId="{B9A3EB8C-4583-E34F-9D34-27171EA5E310}" srcOrd="0" destOrd="0" presId="urn:microsoft.com/office/officeart/2016/7/layout/LinearBlockProcessNumbered"/>
    <dgm:cxn modelId="{D9A1EDF5-7B30-7046-AA9E-84325486854A}" type="presOf" srcId="{551CC9BD-71FE-415B-BE2E-20F9E5D33C7D}" destId="{A012E94A-F943-174C-AF05-4D7446EE6057}" srcOrd="0" destOrd="0" presId="urn:microsoft.com/office/officeart/2016/7/layout/LinearBlockProcessNumbered"/>
    <dgm:cxn modelId="{7809A8F7-638F-4724-AE31-8001AAFEF7F4}" srcId="{A3C048EC-5034-4435-B10F-769EE83A885E}" destId="{551CC9BD-71FE-415B-BE2E-20F9E5D33C7D}" srcOrd="3" destOrd="0" parTransId="{FE5FAD6F-5C4C-409F-9FAD-D3CE1E78AA22}" sibTransId="{D47927C1-8F2A-4892-A169-E05DAAE548C5}"/>
    <dgm:cxn modelId="{577E2173-1D84-F64A-8DB8-560F89C7DB11}" type="presParOf" srcId="{B9A3EB8C-4583-E34F-9D34-27171EA5E310}" destId="{ADE55730-964E-A54F-AD80-00FE300CB2BE}" srcOrd="0" destOrd="0" presId="urn:microsoft.com/office/officeart/2016/7/layout/LinearBlockProcessNumbered"/>
    <dgm:cxn modelId="{9B207339-CC61-0B4A-B2BA-79233F97B2DD}" type="presParOf" srcId="{ADE55730-964E-A54F-AD80-00FE300CB2BE}" destId="{3ADDE222-7840-2F4D-BEFC-D2574A067E1D}" srcOrd="0" destOrd="0" presId="urn:microsoft.com/office/officeart/2016/7/layout/LinearBlockProcessNumbered"/>
    <dgm:cxn modelId="{844DDE0B-FCBD-0040-96DD-146474D46829}" type="presParOf" srcId="{ADE55730-964E-A54F-AD80-00FE300CB2BE}" destId="{9DEF156F-3BF4-9748-8D27-9CD98A148BDF}" srcOrd="1" destOrd="0" presId="urn:microsoft.com/office/officeart/2016/7/layout/LinearBlockProcessNumbered"/>
    <dgm:cxn modelId="{E3476DA3-E770-E749-AAEF-0BDC72478249}" type="presParOf" srcId="{ADE55730-964E-A54F-AD80-00FE300CB2BE}" destId="{81F7966A-C2EA-2A42-AFFE-829746566839}" srcOrd="2" destOrd="0" presId="urn:microsoft.com/office/officeart/2016/7/layout/LinearBlockProcessNumbered"/>
    <dgm:cxn modelId="{11FA257D-1EC2-EA42-9F8A-874F56274D24}" type="presParOf" srcId="{B9A3EB8C-4583-E34F-9D34-27171EA5E310}" destId="{5BD13FF5-3F0B-B24E-BD5F-66E41D04F03C}" srcOrd="1" destOrd="0" presId="urn:microsoft.com/office/officeart/2016/7/layout/LinearBlockProcessNumbered"/>
    <dgm:cxn modelId="{809CCF5D-D4C2-AE4A-83B6-4C7D94392654}" type="presParOf" srcId="{B9A3EB8C-4583-E34F-9D34-27171EA5E310}" destId="{FAA93D26-9AF4-494C-BB6B-D923E9D1E550}" srcOrd="2" destOrd="0" presId="urn:microsoft.com/office/officeart/2016/7/layout/LinearBlockProcessNumbered"/>
    <dgm:cxn modelId="{51BA8DCD-69C5-6040-B6BC-166D7AB67CC4}" type="presParOf" srcId="{FAA93D26-9AF4-494C-BB6B-D923E9D1E550}" destId="{E9E29EEC-9605-CE4B-A951-57BE8BFA8B8E}" srcOrd="0" destOrd="0" presId="urn:microsoft.com/office/officeart/2016/7/layout/LinearBlockProcessNumbered"/>
    <dgm:cxn modelId="{B0F4861F-6A2A-6143-8829-3F0BDE2EF96F}" type="presParOf" srcId="{FAA93D26-9AF4-494C-BB6B-D923E9D1E550}" destId="{2CAFDD35-8334-CB49-982F-AFE4895E7E0D}" srcOrd="1" destOrd="0" presId="urn:microsoft.com/office/officeart/2016/7/layout/LinearBlockProcessNumbered"/>
    <dgm:cxn modelId="{1A7ECADC-3640-DE4A-A782-43369CC2273A}" type="presParOf" srcId="{FAA93D26-9AF4-494C-BB6B-D923E9D1E550}" destId="{414FFADE-B83E-DC47-BC41-5A890CED02E7}" srcOrd="2" destOrd="0" presId="urn:microsoft.com/office/officeart/2016/7/layout/LinearBlockProcessNumbered"/>
    <dgm:cxn modelId="{3B7867D3-286C-FD49-BEB1-7F4C68002EAE}" type="presParOf" srcId="{B9A3EB8C-4583-E34F-9D34-27171EA5E310}" destId="{0991A1E1-A8A0-B846-9086-9E5BEE799AEE}" srcOrd="3" destOrd="0" presId="urn:microsoft.com/office/officeart/2016/7/layout/LinearBlockProcessNumbered"/>
    <dgm:cxn modelId="{16452176-7F92-8341-BBD0-AB7FC4126494}" type="presParOf" srcId="{B9A3EB8C-4583-E34F-9D34-27171EA5E310}" destId="{EC23DB2E-FBF1-E24E-B161-406192A378B9}" srcOrd="4" destOrd="0" presId="urn:microsoft.com/office/officeart/2016/7/layout/LinearBlockProcessNumbered"/>
    <dgm:cxn modelId="{6C925B17-50BC-3C46-903F-7FD185A5EDF3}" type="presParOf" srcId="{EC23DB2E-FBF1-E24E-B161-406192A378B9}" destId="{5F28B967-79AE-C24D-B245-5092514CD06B}" srcOrd="0" destOrd="0" presId="urn:microsoft.com/office/officeart/2016/7/layout/LinearBlockProcessNumbered"/>
    <dgm:cxn modelId="{725DB8E8-F146-7749-8912-5F1F22E9B178}" type="presParOf" srcId="{EC23DB2E-FBF1-E24E-B161-406192A378B9}" destId="{ED410A51-7CB8-BA4E-9864-22A0CE797A09}" srcOrd="1" destOrd="0" presId="urn:microsoft.com/office/officeart/2016/7/layout/LinearBlockProcessNumbered"/>
    <dgm:cxn modelId="{4D4C7990-9DAE-5146-BDF4-B170DB80D371}" type="presParOf" srcId="{EC23DB2E-FBF1-E24E-B161-406192A378B9}" destId="{FF7D3E47-F870-5846-89A8-7C6731B544FA}" srcOrd="2" destOrd="0" presId="urn:microsoft.com/office/officeart/2016/7/layout/LinearBlockProcessNumbered"/>
    <dgm:cxn modelId="{A9C07E1F-4111-584D-9514-FAB269E3C8B1}" type="presParOf" srcId="{B9A3EB8C-4583-E34F-9D34-27171EA5E310}" destId="{F230D234-ADEE-CD48-9C36-3FFE1A0D0A01}" srcOrd="5" destOrd="0" presId="urn:microsoft.com/office/officeart/2016/7/layout/LinearBlockProcessNumbered"/>
    <dgm:cxn modelId="{91EEBE26-37D9-2447-A724-1F1E187C0C01}" type="presParOf" srcId="{B9A3EB8C-4583-E34F-9D34-27171EA5E310}" destId="{5DB83A48-BFF7-4C44-8585-47ABF523D527}" srcOrd="6" destOrd="0" presId="urn:microsoft.com/office/officeart/2016/7/layout/LinearBlockProcessNumbered"/>
    <dgm:cxn modelId="{E6197FFA-373F-4248-B8DA-F34C64ED947E}" type="presParOf" srcId="{5DB83A48-BFF7-4C44-8585-47ABF523D527}" destId="{A012E94A-F943-174C-AF05-4D7446EE6057}" srcOrd="0" destOrd="0" presId="urn:microsoft.com/office/officeart/2016/7/layout/LinearBlockProcessNumbered"/>
    <dgm:cxn modelId="{0B02843C-5DCD-6B46-93BE-D81B83AA3924}" type="presParOf" srcId="{5DB83A48-BFF7-4C44-8585-47ABF523D527}" destId="{3581BF20-26F7-984E-93EB-17DF973869A9}" srcOrd="1" destOrd="0" presId="urn:microsoft.com/office/officeart/2016/7/layout/LinearBlockProcessNumbered"/>
    <dgm:cxn modelId="{FDA8E9E9-B9E1-B944-8CF9-AAFEA2E09E42}" type="presParOf" srcId="{5DB83A48-BFF7-4C44-8585-47ABF523D527}" destId="{E84877A3-9BA8-2C4C-8E7C-5805BA8B72DC}" srcOrd="2" destOrd="0" presId="urn:microsoft.com/office/officeart/2016/7/layout/LinearBlockProcessNumbered"/>
    <dgm:cxn modelId="{71B27651-D83B-4A42-9225-0542325440AE}" type="presParOf" srcId="{B9A3EB8C-4583-E34F-9D34-27171EA5E310}" destId="{001156F7-2706-B44D-989C-B21B83072939}" srcOrd="7" destOrd="0" presId="urn:microsoft.com/office/officeart/2016/7/layout/LinearBlockProcessNumbered"/>
    <dgm:cxn modelId="{5DDACC77-D5E2-F844-8EA2-32C0D933ED56}" type="presParOf" srcId="{B9A3EB8C-4583-E34F-9D34-27171EA5E310}" destId="{ACACB3F4-CBBA-E841-A470-454140E3E8A3}" srcOrd="8" destOrd="0" presId="urn:microsoft.com/office/officeart/2016/7/layout/LinearBlockProcessNumbered"/>
    <dgm:cxn modelId="{415A2E18-7DE2-2345-827D-B934A94A8E3A}" type="presParOf" srcId="{ACACB3F4-CBBA-E841-A470-454140E3E8A3}" destId="{C886A38A-A4A4-3B4B-A0CD-38160338B20F}" srcOrd="0" destOrd="0" presId="urn:microsoft.com/office/officeart/2016/7/layout/LinearBlockProcessNumbered"/>
    <dgm:cxn modelId="{2194262D-EC72-774B-84BD-0A53BA20EF4F}" type="presParOf" srcId="{ACACB3F4-CBBA-E841-A470-454140E3E8A3}" destId="{5A93A9D8-C1BE-094A-9381-AA04A9466E31}" srcOrd="1" destOrd="0" presId="urn:microsoft.com/office/officeart/2016/7/layout/LinearBlockProcessNumbered"/>
    <dgm:cxn modelId="{CDC9EB38-B26B-B64B-A151-B78FB8554AC9}" type="presParOf" srcId="{ACACB3F4-CBBA-E841-A470-454140E3E8A3}" destId="{8948E907-3948-BC49-AC21-282A93DB4A0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D5222-8608-4126-886E-93CD4AF770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E391D9-9FDF-487C-9B5A-E935F1796FD5}">
      <dgm:prSet/>
      <dgm:spPr/>
      <dgm:t>
        <a:bodyPr/>
        <a:lstStyle/>
        <a:p>
          <a:r>
            <a:rPr lang="en-GB"/>
            <a:t>Stworzenie dedykowanej platformy e-commerce dostosowanej do potrzeb All Here, z wykorzystaniem technologii Django (Python) jako backendu, React jako frontendu i PostgreSQL jako bazy danych. </a:t>
          </a:r>
          <a:endParaRPr lang="en-US"/>
        </a:p>
      </dgm:t>
    </dgm:pt>
    <dgm:pt modelId="{C93D95D8-C228-4E7F-9486-160B712A17B0}" type="parTrans" cxnId="{BCAA0C71-4711-45AE-B3AD-123379348FCD}">
      <dgm:prSet/>
      <dgm:spPr/>
      <dgm:t>
        <a:bodyPr/>
        <a:lstStyle/>
        <a:p>
          <a:endParaRPr lang="en-US"/>
        </a:p>
      </dgm:t>
    </dgm:pt>
    <dgm:pt modelId="{CC1BEF74-7120-4C0B-89F9-D5462877D7BE}" type="sibTrans" cxnId="{BCAA0C71-4711-45AE-B3AD-123379348FCD}">
      <dgm:prSet/>
      <dgm:spPr/>
      <dgm:t>
        <a:bodyPr/>
        <a:lstStyle/>
        <a:p>
          <a:endParaRPr lang="en-US"/>
        </a:p>
      </dgm:t>
    </dgm:pt>
    <dgm:pt modelId="{9A8337EC-50FD-4D35-9938-C4279FA942E8}">
      <dgm:prSet/>
      <dgm:spPr/>
      <dgm:t>
        <a:bodyPr/>
        <a:lstStyle/>
        <a:p>
          <a:r>
            <a:rPr lang="en-GB"/>
            <a:t>Rozwiązanie obejmuje wersję webową oraz aplikację mobilną, zapewniając skalowalność, elastyczność i integrację z systemami dostaw, płatności i logistyki.</a:t>
          </a:r>
          <a:endParaRPr lang="en-US"/>
        </a:p>
      </dgm:t>
    </dgm:pt>
    <dgm:pt modelId="{3143978E-EBA7-4BDC-A819-F2629FF82069}" type="parTrans" cxnId="{FB93CAAA-9F9D-41F1-9695-454645B30DCA}">
      <dgm:prSet/>
      <dgm:spPr/>
      <dgm:t>
        <a:bodyPr/>
        <a:lstStyle/>
        <a:p>
          <a:endParaRPr lang="en-US"/>
        </a:p>
      </dgm:t>
    </dgm:pt>
    <dgm:pt modelId="{59AA33B9-53D1-4C4F-9FFE-730A5C5C153C}" type="sibTrans" cxnId="{FB93CAAA-9F9D-41F1-9695-454645B30DCA}">
      <dgm:prSet/>
      <dgm:spPr/>
      <dgm:t>
        <a:bodyPr/>
        <a:lstStyle/>
        <a:p>
          <a:endParaRPr lang="en-US"/>
        </a:p>
      </dgm:t>
    </dgm:pt>
    <dgm:pt modelId="{914E84A4-159B-F146-B687-880291873D8B}" type="pres">
      <dgm:prSet presAssocID="{435D5222-8608-4126-886E-93CD4AF7705F}" presName="linear" presStyleCnt="0">
        <dgm:presLayoutVars>
          <dgm:animLvl val="lvl"/>
          <dgm:resizeHandles val="exact"/>
        </dgm:presLayoutVars>
      </dgm:prSet>
      <dgm:spPr/>
    </dgm:pt>
    <dgm:pt modelId="{C925A040-2882-8A4A-84AC-A1F1ACAF141F}" type="pres">
      <dgm:prSet presAssocID="{7AE391D9-9FDF-487C-9B5A-E935F1796F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F1CEAF-6416-0247-80CF-31C97180E216}" type="pres">
      <dgm:prSet presAssocID="{CC1BEF74-7120-4C0B-89F9-D5462877D7BE}" presName="spacer" presStyleCnt="0"/>
      <dgm:spPr/>
    </dgm:pt>
    <dgm:pt modelId="{A6A5A6F8-5959-8143-BC62-749774666B3B}" type="pres">
      <dgm:prSet presAssocID="{9A8337EC-50FD-4D35-9938-C4279FA942E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2A77442-36CC-4946-8DBB-231350CB3984}" type="presOf" srcId="{9A8337EC-50FD-4D35-9938-C4279FA942E8}" destId="{A6A5A6F8-5959-8143-BC62-749774666B3B}" srcOrd="0" destOrd="0" presId="urn:microsoft.com/office/officeart/2005/8/layout/vList2"/>
    <dgm:cxn modelId="{44B82D50-2F68-0240-9ADB-77B9FEA41A6A}" type="presOf" srcId="{435D5222-8608-4126-886E-93CD4AF7705F}" destId="{914E84A4-159B-F146-B687-880291873D8B}" srcOrd="0" destOrd="0" presId="urn:microsoft.com/office/officeart/2005/8/layout/vList2"/>
    <dgm:cxn modelId="{BCAA0C71-4711-45AE-B3AD-123379348FCD}" srcId="{435D5222-8608-4126-886E-93CD4AF7705F}" destId="{7AE391D9-9FDF-487C-9B5A-E935F1796FD5}" srcOrd="0" destOrd="0" parTransId="{C93D95D8-C228-4E7F-9486-160B712A17B0}" sibTransId="{CC1BEF74-7120-4C0B-89F9-D5462877D7BE}"/>
    <dgm:cxn modelId="{FB93CAAA-9F9D-41F1-9695-454645B30DCA}" srcId="{435D5222-8608-4126-886E-93CD4AF7705F}" destId="{9A8337EC-50FD-4D35-9938-C4279FA942E8}" srcOrd="1" destOrd="0" parTransId="{3143978E-EBA7-4BDC-A819-F2629FF82069}" sibTransId="{59AA33B9-53D1-4C4F-9FFE-730A5C5C153C}"/>
    <dgm:cxn modelId="{CC6683F9-526E-9743-A5B8-75D45EB86587}" type="presOf" srcId="{7AE391D9-9FDF-487C-9B5A-E935F1796FD5}" destId="{C925A040-2882-8A4A-84AC-A1F1ACAF141F}" srcOrd="0" destOrd="0" presId="urn:microsoft.com/office/officeart/2005/8/layout/vList2"/>
    <dgm:cxn modelId="{D0C53932-BE0C-374F-A0D9-4CB35B6B0DF0}" type="presParOf" srcId="{914E84A4-159B-F146-B687-880291873D8B}" destId="{C925A040-2882-8A4A-84AC-A1F1ACAF141F}" srcOrd="0" destOrd="0" presId="urn:microsoft.com/office/officeart/2005/8/layout/vList2"/>
    <dgm:cxn modelId="{7D7893EA-DA7F-B74C-ABBA-7E8EA0B41B7A}" type="presParOf" srcId="{914E84A4-159B-F146-B687-880291873D8B}" destId="{C9F1CEAF-6416-0247-80CF-31C97180E216}" srcOrd="1" destOrd="0" presId="urn:microsoft.com/office/officeart/2005/8/layout/vList2"/>
    <dgm:cxn modelId="{82525FD1-93B5-2B4F-8E93-B7C97EC4DAB2}" type="presParOf" srcId="{914E84A4-159B-F146-B687-880291873D8B}" destId="{A6A5A6F8-5959-8143-BC62-749774666B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3B1AB-BF53-4709-B3B0-DB898E8472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D7BF3B-D731-479A-9192-CD486383A806}">
      <dgm:prSet/>
      <dgm:spPr/>
      <dgm:t>
        <a:bodyPr/>
        <a:lstStyle/>
        <a:p>
          <a:r>
            <a:rPr lang="en-GB"/>
            <a:t>- Analiza i projektowanie: 30 000 zł</a:t>
          </a:r>
          <a:endParaRPr lang="en-US"/>
        </a:p>
      </dgm:t>
    </dgm:pt>
    <dgm:pt modelId="{CF40FD73-F085-42B9-ACB3-8A39C7C23C66}" type="parTrans" cxnId="{1C0DEDFD-FD43-4FF1-BB93-7851E1281C7C}">
      <dgm:prSet/>
      <dgm:spPr/>
      <dgm:t>
        <a:bodyPr/>
        <a:lstStyle/>
        <a:p>
          <a:endParaRPr lang="en-US"/>
        </a:p>
      </dgm:t>
    </dgm:pt>
    <dgm:pt modelId="{A4A5EDDC-20D6-48F8-8843-FE026EE7667E}" type="sibTrans" cxnId="{1C0DEDFD-FD43-4FF1-BB93-7851E1281C7C}">
      <dgm:prSet/>
      <dgm:spPr/>
      <dgm:t>
        <a:bodyPr/>
        <a:lstStyle/>
        <a:p>
          <a:endParaRPr lang="en-US"/>
        </a:p>
      </dgm:t>
    </dgm:pt>
    <dgm:pt modelId="{FAE1D2DD-4DF5-4032-8BC9-3A2E902FD965}">
      <dgm:prSet/>
      <dgm:spPr/>
      <dgm:t>
        <a:bodyPr/>
        <a:lstStyle/>
        <a:p>
          <a:r>
            <a:rPr lang="en-GB"/>
            <a:t>- Rozwój MVP: 120 000 zł</a:t>
          </a:r>
          <a:endParaRPr lang="en-US"/>
        </a:p>
      </dgm:t>
    </dgm:pt>
    <dgm:pt modelId="{875DDD6B-48BC-4132-9704-4A213A434C21}" type="parTrans" cxnId="{4321CCB7-ECA2-42C0-8F84-D66BD172E002}">
      <dgm:prSet/>
      <dgm:spPr/>
      <dgm:t>
        <a:bodyPr/>
        <a:lstStyle/>
        <a:p>
          <a:endParaRPr lang="en-US"/>
        </a:p>
      </dgm:t>
    </dgm:pt>
    <dgm:pt modelId="{1B8E101C-CCDD-4A14-B25B-CD9293CCD52D}" type="sibTrans" cxnId="{4321CCB7-ECA2-42C0-8F84-D66BD172E002}">
      <dgm:prSet/>
      <dgm:spPr/>
      <dgm:t>
        <a:bodyPr/>
        <a:lstStyle/>
        <a:p>
          <a:endParaRPr lang="en-US"/>
        </a:p>
      </dgm:t>
    </dgm:pt>
    <dgm:pt modelId="{3EDFC7A5-5DA4-4FAA-A6EE-CE315CDA9BD2}">
      <dgm:prSet/>
      <dgm:spPr/>
      <dgm:t>
        <a:bodyPr/>
        <a:lstStyle/>
        <a:p>
          <a:r>
            <a:rPr lang="en-GB"/>
            <a:t>- Rozbudowa: 50 000 zł</a:t>
          </a:r>
          <a:endParaRPr lang="en-US"/>
        </a:p>
      </dgm:t>
    </dgm:pt>
    <dgm:pt modelId="{35331C73-B299-4FAE-9D83-BD349089E48C}" type="parTrans" cxnId="{7CFEE8AB-3EF3-4437-93A7-CC283414B53A}">
      <dgm:prSet/>
      <dgm:spPr/>
      <dgm:t>
        <a:bodyPr/>
        <a:lstStyle/>
        <a:p>
          <a:endParaRPr lang="en-US"/>
        </a:p>
      </dgm:t>
    </dgm:pt>
    <dgm:pt modelId="{0BDD66FB-C39B-4605-A80D-C152704AA7B0}" type="sibTrans" cxnId="{7CFEE8AB-3EF3-4437-93A7-CC283414B53A}">
      <dgm:prSet/>
      <dgm:spPr/>
      <dgm:t>
        <a:bodyPr/>
        <a:lstStyle/>
        <a:p>
          <a:endParaRPr lang="en-US"/>
        </a:p>
      </dgm:t>
    </dgm:pt>
    <dgm:pt modelId="{91769939-6D29-4B87-B754-18733DB063E4}">
      <dgm:prSet/>
      <dgm:spPr/>
      <dgm:t>
        <a:bodyPr/>
        <a:lstStyle/>
        <a:p>
          <a:r>
            <a:rPr lang="en-GB"/>
            <a:t>- Hosting i utrzymanie (1 rok): 20 000 zł</a:t>
          </a:r>
          <a:endParaRPr lang="en-US"/>
        </a:p>
      </dgm:t>
    </dgm:pt>
    <dgm:pt modelId="{AA110C11-5FDA-40EE-B5DA-BC5E30F2A539}" type="parTrans" cxnId="{6F0B52CA-0893-4AE2-8614-F010A72BA952}">
      <dgm:prSet/>
      <dgm:spPr/>
      <dgm:t>
        <a:bodyPr/>
        <a:lstStyle/>
        <a:p>
          <a:endParaRPr lang="en-US"/>
        </a:p>
      </dgm:t>
    </dgm:pt>
    <dgm:pt modelId="{097B3C21-2696-4FCB-A1F0-392CC7195059}" type="sibTrans" cxnId="{6F0B52CA-0893-4AE2-8614-F010A72BA952}">
      <dgm:prSet/>
      <dgm:spPr/>
      <dgm:t>
        <a:bodyPr/>
        <a:lstStyle/>
        <a:p>
          <a:endParaRPr lang="en-US"/>
        </a:p>
      </dgm:t>
    </dgm:pt>
    <dgm:pt modelId="{FD67D4A6-0F29-42CF-AB59-3B20B1B66D45}">
      <dgm:prSet/>
      <dgm:spPr/>
      <dgm:t>
        <a:bodyPr/>
        <a:lstStyle/>
        <a:p>
          <a:r>
            <a:rPr lang="en-GB"/>
            <a:t>- Razem: 220 000 zł</a:t>
          </a:r>
          <a:endParaRPr lang="en-US"/>
        </a:p>
      </dgm:t>
    </dgm:pt>
    <dgm:pt modelId="{958A358D-7FE1-4BA2-9D24-3C869D719772}" type="parTrans" cxnId="{A1692BD2-142A-4288-AC66-76FBAAA5CA8F}">
      <dgm:prSet/>
      <dgm:spPr/>
      <dgm:t>
        <a:bodyPr/>
        <a:lstStyle/>
        <a:p>
          <a:endParaRPr lang="en-US"/>
        </a:p>
      </dgm:t>
    </dgm:pt>
    <dgm:pt modelId="{FCC55F96-4F19-4831-9F7D-5D09108C9FDC}" type="sibTrans" cxnId="{A1692BD2-142A-4288-AC66-76FBAAA5CA8F}">
      <dgm:prSet/>
      <dgm:spPr/>
      <dgm:t>
        <a:bodyPr/>
        <a:lstStyle/>
        <a:p>
          <a:endParaRPr lang="en-US"/>
        </a:p>
      </dgm:t>
    </dgm:pt>
    <dgm:pt modelId="{1ECCE9E6-594C-4344-AF8B-D2FE0B793D81}" type="pres">
      <dgm:prSet presAssocID="{47F3B1AB-BF53-4709-B3B0-DB898E847279}" presName="vert0" presStyleCnt="0">
        <dgm:presLayoutVars>
          <dgm:dir/>
          <dgm:animOne val="branch"/>
          <dgm:animLvl val="lvl"/>
        </dgm:presLayoutVars>
      </dgm:prSet>
      <dgm:spPr/>
    </dgm:pt>
    <dgm:pt modelId="{437F4C3A-049D-994A-925C-E52858D43FD3}" type="pres">
      <dgm:prSet presAssocID="{B5D7BF3B-D731-479A-9192-CD486383A806}" presName="thickLine" presStyleLbl="alignNode1" presStyleIdx="0" presStyleCnt="5"/>
      <dgm:spPr/>
    </dgm:pt>
    <dgm:pt modelId="{1AE962AD-2E39-2141-BFE1-2861B373B6A6}" type="pres">
      <dgm:prSet presAssocID="{B5D7BF3B-D731-479A-9192-CD486383A806}" presName="horz1" presStyleCnt="0"/>
      <dgm:spPr/>
    </dgm:pt>
    <dgm:pt modelId="{E6422113-11EE-484C-AA18-19EFD915D4BC}" type="pres">
      <dgm:prSet presAssocID="{B5D7BF3B-D731-479A-9192-CD486383A806}" presName="tx1" presStyleLbl="revTx" presStyleIdx="0" presStyleCnt="5"/>
      <dgm:spPr/>
    </dgm:pt>
    <dgm:pt modelId="{5D665C8C-7DCC-F14B-96C6-85FBA5B8E544}" type="pres">
      <dgm:prSet presAssocID="{B5D7BF3B-D731-479A-9192-CD486383A806}" presName="vert1" presStyleCnt="0"/>
      <dgm:spPr/>
    </dgm:pt>
    <dgm:pt modelId="{3C368562-E969-DF47-AB14-A919677A6904}" type="pres">
      <dgm:prSet presAssocID="{FAE1D2DD-4DF5-4032-8BC9-3A2E902FD965}" presName="thickLine" presStyleLbl="alignNode1" presStyleIdx="1" presStyleCnt="5"/>
      <dgm:spPr/>
    </dgm:pt>
    <dgm:pt modelId="{49F459CF-828B-F245-B599-5F77B8A6D609}" type="pres">
      <dgm:prSet presAssocID="{FAE1D2DD-4DF5-4032-8BC9-3A2E902FD965}" presName="horz1" presStyleCnt="0"/>
      <dgm:spPr/>
    </dgm:pt>
    <dgm:pt modelId="{20D6F686-2F22-3647-9DA7-CDCD90CE5C6A}" type="pres">
      <dgm:prSet presAssocID="{FAE1D2DD-4DF5-4032-8BC9-3A2E902FD965}" presName="tx1" presStyleLbl="revTx" presStyleIdx="1" presStyleCnt="5"/>
      <dgm:spPr/>
    </dgm:pt>
    <dgm:pt modelId="{35924797-903B-2344-98C6-945F69B80268}" type="pres">
      <dgm:prSet presAssocID="{FAE1D2DD-4DF5-4032-8BC9-3A2E902FD965}" presName="vert1" presStyleCnt="0"/>
      <dgm:spPr/>
    </dgm:pt>
    <dgm:pt modelId="{25116137-9E30-6B4A-B5FC-9203FE25DEB6}" type="pres">
      <dgm:prSet presAssocID="{3EDFC7A5-5DA4-4FAA-A6EE-CE315CDA9BD2}" presName="thickLine" presStyleLbl="alignNode1" presStyleIdx="2" presStyleCnt="5"/>
      <dgm:spPr/>
    </dgm:pt>
    <dgm:pt modelId="{42B18D8B-1C5B-1A4C-B7D9-EF2101F03DDD}" type="pres">
      <dgm:prSet presAssocID="{3EDFC7A5-5DA4-4FAA-A6EE-CE315CDA9BD2}" presName="horz1" presStyleCnt="0"/>
      <dgm:spPr/>
    </dgm:pt>
    <dgm:pt modelId="{456004A3-C880-E94D-9DAF-5D5944DC0CA0}" type="pres">
      <dgm:prSet presAssocID="{3EDFC7A5-5DA4-4FAA-A6EE-CE315CDA9BD2}" presName="tx1" presStyleLbl="revTx" presStyleIdx="2" presStyleCnt="5"/>
      <dgm:spPr/>
    </dgm:pt>
    <dgm:pt modelId="{F989ECEB-55B7-7E45-A856-D6CEC09A2D03}" type="pres">
      <dgm:prSet presAssocID="{3EDFC7A5-5DA4-4FAA-A6EE-CE315CDA9BD2}" presName="vert1" presStyleCnt="0"/>
      <dgm:spPr/>
    </dgm:pt>
    <dgm:pt modelId="{648A78BA-56CB-C244-8501-B9069F56A7EB}" type="pres">
      <dgm:prSet presAssocID="{91769939-6D29-4B87-B754-18733DB063E4}" presName="thickLine" presStyleLbl="alignNode1" presStyleIdx="3" presStyleCnt="5"/>
      <dgm:spPr/>
    </dgm:pt>
    <dgm:pt modelId="{1B30993D-B547-4B4D-995F-EC5786D9A2AF}" type="pres">
      <dgm:prSet presAssocID="{91769939-6D29-4B87-B754-18733DB063E4}" presName="horz1" presStyleCnt="0"/>
      <dgm:spPr/>
    </dgm:pt>
    <dgm:pt modelId="{E4461DCF-6E30-CD40-B7E2-2B1A527808A4}" type="pres">
      <dgm:prSet presAssocID="{91769939-6D29-4B87-B754-18733DB063E4}" presName="tx1" presStyleLbl="revTx" presStyleIdx="3" presStyleCnt="5"/>
      <dgm:spPr/>
    </dgm:pt>
    <dgm:pt modelId="{9D998E69-2F0E-D84B-9F41-C34BC415B788}" type="pres">
      <dgm:prSet presAssocID="{91769939-6D29-4B87-B754-18733DB063E4}" presName="vert1" presStyleCnt="0"/>
      <dgm:spPr/>
    </dgm:pt>
    <dgm:pt modelId="{8A9CB044-5D24-7949-BCD6-072252A4D487}" type="pres">
      <dgm:prSet presAssocID="{FD67D4A6-0F29-42CF-AB59-3B20B1B66D45}" presName="thickLine" presStyleLbl="alignNode1" presStyleIdx="4" presStyleCnt="5"/>
      <dgm:spPr/>
    </dgm:pt>
    <dgm:pt modelId="{CDA5AD82-7143-E948-B142-9135DDF2651C}" type="pres">
      <dgm:prSet presAssocID="{FD67D4A6-0F29-42CF-AB59-3B20B1B66D45}" presName="horz1" presStyleCnt="0"/>
      <dgm:spPr/>
    </dgm:pt>
    <dgm:pt modelId="{4E00080A-DBAF-6F4C-A52F-091BA47A6352}" type="pres">
      <dgm:prSet presAssocID="{FD67D4A6-0F29-42CF-AB59-3B20B1B66D45}" presName="tx1" presStyleLbl="revTx" presStyleIdx="4" presStyleCnt="5"/>
      <dgm:spPr/>
    </dgm:pt>
    <dgm:pt modelId="{D36950E4-D95B-AE47-B74E-C0AD4B9565E1}" type="pres">
      <dgm:prSet presAssocID="{FD67D4A6-0F29-42CF-AB59-3B20B1B66D45}" presName="vert1" presStyleCnt="0"/>
      <dgm:spPr/>
    </dgm:pt>
  </dgm:ptLst>
  <dgm:cxnLst>
    <dgm:cxn modelId="{07A8D144-3DF6-124C-93BB-85C0C4F85EA0}" type="presOf" srcId="{B5D7BF3B-D731-479A-9192-CD486383A806}" destId="{E6422113-11EE-484C-AA18-19EFD915D4BC}" srcOrd="0" destOrd="0" presId="urn:microsoft.com/office/officeart/2008/layout/LinedList"/>
    <dgm:cxn modelId="{E0C30163-6499-3F4B-AEDB-3F994F81C41F}" type="presOf" srcId="{FD67D4A6-0F29-42CF-AB59-3B20B1B66D45}" destId="{4E00080A-DBAF-6F4C-A52F-091BA47A6352}" srcOrd="0" destOrd="0" presId="urn:microsoft.com/office/officeart/2008/layout/LinedList"/>
    <dgm:cxn modelId="{CE4C3570-35E6-1D44-A774-E90B7DBADE5C}" type="presOf" srcId="{3EDFC7A5-5DA4-4FAA-A6EE-CE315CDA9BD2}" destId="{456004A3-C880-E94D-9DAF-5D5944DC0CA0}" srcOrd="0" destOrd="0" presId="urn:microsoft.com/office/officeart/2008/layout/LinedList"/>
    <dgm:cxn modelId="{64296195-705B-2C4D-9320-B68E7C5A1F51}" type="presOf" srcId="{47F3B1AB-BF53-4709-B3B0-DB898E847279}" destId="{1ECCE9E6-594C-4344-AF8B-D2FE0B793D81}" srcOrd="0" destOrd="0" presId="urn:microsoft.com/office/officeart/2008/layout/LinedList"/>
    <dgm:cxn modelId="{F652A3AB-7FE9-E84C-B210-295D80804233}" type="presOf" srcId="{FAE1D2DD-4DF5-4032-8BC9-3A2E902FD965}" destId="{20D6F686-2F22-3647-9DA7-CDCD90CE5C6A}" srcOrd="0" destOrd="0" presId="urn:microsoft.com/office/officeart/2008/layout/LinedList"/>
    <dgm:cxn modelId="{7CFEE8AB-3EF3-4437-93A7-CC283414B53A}" srcId="{47F3B1AB-BF53-4709-B3B0-DB898E847279}" destId="{3EDFC7A5-5DA4-4FAA-A6EE-CE315CDA9BD2}" srcOrd="2" destOrd="0" parTransId="{35331C73-B299-4FAE-9D83-BD349089E48C}" sibTransId="{0BDD66FB-C39B-4605-A80D-C152704AA7B0}"/>
    <dgm:cxn modelId="{4321CCB7-ECA2-42C0-8F84-D66BD172E002}" srcId="{47F3B1AB-BF53-4709-B3B0-DB898E847279}" destId="{FAE1D2DD-4DF5-4032-8BC9-3A2E902FD965}" srcOrd="1" destOrd="0" parTransId="{875DDD6B-48BC-4132-9704-4A213A434C21}" sibTransId="{1B8E101C-CCDD-4A14-B25B-CD9293CCD52D}"/>
    <dgm:cxn modelId="{6F0B52CA-0893-4AE2-8614-F010A72BA952}" srcId="{47F3B1AB-BF53-4709-B3B0-DB898E847279}" destId="{91769939-6D29-4B87-B754-18733DB063E4}" srcOrd="3" destOrd="0" parTransId="{AA110C11-5FDA-40EE-B5DA-BC5E30F2A539}" sibTransId="{097B3C21-2696-4FCB-A1F0-392CC7195059}"/>
    <dgm:cxn modelId="{A1692BD2-142A-4288-AC66-76FBAAA5CA8F}" srcId="{47F3B1AB-BF53-4709-B3B0-DB898E847279}" destId="{FD67D4A6-0F29-42CF-AB59-3B20B1B66D45}" srcOrd="4" destOrd="0" parTransId="{958A358D-7FE1-4BA2-9D24-3C869D719772}" sibTransId="{FCC55F96-4F19-4831-9F7D-5D09108C9FDC}"/>
    <dgm:cxn modelId="{178260E4-8AAF-6A4D-A938-0E9DFFE58D04}" type="presOf" srcId="{91769939-6D29-4B87-B754-18733DB063E4}" destId="{E4461DCF-6E30-CD40-B7E2-2B1A527808A4}" srcOrd="0" destOrd="0" presId="urn:microsoft.com/office/officeart/2008/layout/LinedList"/>
    <dgm:cxn modelId="{1C0DEDFD-FD43-4FF1-BB93-7851E1281C7C}" srcId="{47F3B1AB-BF53-4709-B3B0-DB898E847279}" destId="{B5D7BF3B-D731-479A-9192-CD486383A806}" srcOrd="0" destOrd="0" parTransId="{CF40FD73-F085-42B9-ACB3-8A39C7C23C66}" sibTransId="{A4A5EDDC-20D6-48F8-8843-FE026EE7667E}"/>
    <dgm:cxn modelId="{84195A52-892B-4A48-A393-1604E49F5435}" type="presParOf" srcId="{1ECCE9E6-594C-4344-AF8B-D2FE0B793D81}" destId="{437F4C3A-049D-994A-925C-E52858D43FD3}" srcOrd="0" destOrd="0" presId="urn:microsoft.com/office/officeart/2008/layout/LinedList"/>
    <dgm:cxn modelId="{B6C5AC53-5D95-8840-995C-77D70CB3F5AA}" type="presParOf" srcId="{1ECCE9E6-594C-4344-AF8B-D2FE0B793D81}" destId="{1AE962AD-2E39-2141-BFE1-2861B373B6A6}" srcOrd="1" destOrd="0" presId="urn:microsoft.com/office/officeart/2008/layout/LinedList"/>
    <dgm:cxn modelId="{1C2073E6-C049-1341-A4EE-728904A12B9E}" type="presParOf" srcId="{1AE962AD-2E39-2141-BFE1-2861B373B6A6}" destId="{E6422113-11EE-484C-AA18-19EFD915D4BC}" srcOrd="0" destOrd="0" presId="urn:microsoft.com/office/officeart/2008/layout/LinedList"/>
    <dgm:cxn modelId="{F1C123C5-9776-3A4B-B3FE-80CD578446BF}" type="presParOf" srcId="{1AE962AD-2E39-2141-BFE1-2861B373B6A6}" destId="{5D665C8C-7DCC-F14B-96C6-85FBA5B8E544}" srcOrd="1" destOrd="0" presId="urn:microsoft.com/office/officeart/2008/layout/LinedList"/>
    <dgm:cxn modelId="{A0B36F0B-CC58-9A45-AA9E-A9CA9B8E44C0}" type="presParOf" srcId="{1ECCE9E6-594C-4344-AF8B-D2FE0B793D81}" destId="{3C368562-E969-DF47-AB14-A919677A6904}" srcOrd="2" destOrd="0" presId="urn:microsoft.com/office/officeart/2008/layout/LinedList"/>
    <dgm:cxn modelId="{6583F322-10FF-8E44-A27D-E2792117D34E}" type="presParOf" srcId="{1ECCE9E6-594C-4344-AF8B-D2FE0B793D81}" destId="{49F459CF-828B-F245-B599-5F77B8A6D609}" srcOrd="3" destOrd="0" presId="urn:microsoft.com/office/officeart/2008/layout/LinedList"/>
    <dgm:cxn modelId="{AECD840A-FD2E-5140-992B-7092C85336BE}" type="presParOf" srcId="{49F459CF-828B-F245-B599-5F77B8A6D609}" destId="{20D6F686-2F22-3647-9DA7-CDCD90CE5C6A}" srcOrd="0" destOrd="0" presId="urn:microsoft.com/office/officeart/2008/layout/LinedList"/>
    <dgm:cxn modelId="{E56493F5-02E4-404B-BF6C-D7E603D910F0}" type="presParOf" srcId="{49F459CF-828B-F245-B599-5F77B8A6D609}" destId="{35924797-903B-2344-98C6-945F69B80268}" srcOrd="1" destOrd="0" presId="urn:microsoft.com/office/officeart/2008/layout/LinedList"/>
    <dgm:cxn modelId="{20028246-DC41-F94B-8BF8-7349393C4243}" type="presParOf" srcId="{1ECCE9E6-594C-4344-AF8B-D2FE0B793D81}" destId="{25116137-9E30-6B4A-B5FC-9203FE25DEB6}" srcOrd="4" destOrd="0" presId="urn:microsoft.com/office/officeart/2008/layout/LinedList"/>
    <dgm:cxn modelId="{67C06E71-7B7F-A645-B85C-A5C08D9C7EAA}" type="presParOf" srcId="{1ECCE9E6-594C-4344-AF8B-D2FE0B793D81}" destId="{42B18D8B-1C5B-1A4C-B7D9-EF2101F03DDD}" srcOrd="5" destOrd="0" presId="urn:microsoft.com/office/officeart/2008/layout/LinedList"/>
    <dgm:cxn modelId="{BBFD3998-9E1B-CF4C-8AC8-E0CF30B90DBC}" type="presParOf" srcId="{42B18D8B-1C5B-1A4C-B7D9-EF2101F03DDD}" destId="{456004A3-C880-E94D-9DAF-5D5944DC0CA0}" srcOrd="0" destOrd="0" presId="urn:microsoft.com/office/officeart/2008/layout/LinedList"/>
    <dgm:cxn modelId="{BD70FB1F-DF18-2B4A-95FD-8A5D26451E2E}" type="presParOf" srcId="{42B18D8B-1C5B-1A4C-B7D9-EF2101F03DDD}" destId="{F989ECEB-55B7-7E45-A856-D6CEC09A2D03}" srcOrd="1" destOrd="0" presId="urn:microsoft.com/office/officeart/2008/layout/LinedList"/>
    <dgm:cxn modelId="{C065A1B4-C3DB-6E40-964E-50E5BC4FB808}" type="presParOf" srcId="{1ECCE9E6-594C-4344-AF8B-D2FE0B793D81}" destId="{648A78BA-56CB-C244-8501-B9069F56A7EB}" srcOrd="6" destOrd="0" presId="urn:microsoft.com/office/officeart/2008/layout/LinedList"/>
    <dgm:cxn modelId="{3666B7AE-49DB-F04F-B904-8D980B7003B1}" type="presParOf" srcId="{1ECCE9E6-594C-4344-AF8B-D2FE0B793D81}" destId="{1B30993D-B547-4B4D-995F-EC5786D9A2AF}" srcOrd="7" destOrd="0" presId="urn:microsoft.com/office/officeart/2008/layout/LinedList"/>
    <dgm:cxn modelId="{62C96CC0-3AFC-7846-9EF4-78BBF559D5EA}" type="presParOf" srcId="{1B30993D-B547-4B4D-995F-EC5786D9A2AF}" destId="{E4461DCF-6E30-CD40-B7E2-2B1A527808A4}" srcOrd="0" destOrd="0" presId="urn:microsoft.com/office/officeart/2008/layout/LinedList"/>
    <dgm:cxn modelId="{93FB3B53-B0DC-DA47-BD01-48EB8FD5D40D}" type="presParOf" srcId="{1B30993D-B547-4B4D-995F-EC5786D9A2AF}" destId="{9D998E69-2F0E-D84B-9F41-C34BC415B788}" srcOrd="1" destOrd="0" presId="urn:microsoft.com/office/officeart/2008/layout/LinedList"/>
    <dgm:cxn modelId="{8D6AA543-E03A-9A41-A1C9-A241E754CFA9}" type="presParOf" srcId="{1ECCE9E6-594C-4344-AF8B-D2FE0B793D81}" destId="{8A9CB044-5D24-7949-BCD6-072252A4D487}" srcOrd="8" destOrd="0" presId="urn:microsoft.com/office/officeart/2008/layout/LinedList"/>
    <dgm:cxn modelId="{0676869C-DAB4-EB48-8895-4FAAAD84DC3D}" type="presParOf" srcId="{1ECCE9E6-594C-4344-AF8B-D2FE0B793D81}" destId="{CDA5AD82-7143-E948-B142-9135DDF2651C}" srcOrd="9" destOrd="0" presId="urn:microsoft.com/office/officeart/2008/layout/LinedList"/>
    <dgm:cxn modelId="{A57B8211-50E7-9344-BE0B-623B16F57DAE}" type="presParOf" srcId="{CDA5AD82-7143-E948-B142-9135DDF2651C}" destId="{4E00080A-DBAF-6F4C-A52F-091BA47A6352}" srcOrd="0" destOrd="0" presId="urn:microsoft.com/office/officeart/2008/layout/LinedList"/>
    <dgm:cxn modelId="{4B925382-D77F-5146-926C-7D3608E221B6}" type="presParOf" srcId="{CDA5AD82-7143-E948-B142-9135DDF2651C}" destId="{D36950E4-D95B-AE47-B74E-C0AD4B9565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DE222-7840-2F4D-BEFC-D2574A067E1D}">
      <dsp:nvSpPr>
        <dsp:cNvPr id="0" name=""/>
        <dsp:cNvSpPr/>
      </dsp:nvSpPr>
      <dsp:spPr>
        <a:xfrm>
          <a:off x="6660" y="485064"/>
          <a:ext cx="2082134" cy="24985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Wprowadzenie</a:t>
          </a:r>
          <a:endParaRPr lang="en-US" sz="2100" kern="1200"/>
        </a:p>
      </dsp:txBody>
      <dsp:txXfrm>
        <a:off x="6660" y="1484488"/>
        <a:ext cx="2082134" cy="1499136"/>
      </dsp:txXfrm>
    </dsp:sp>
    <dsp:sp modelId="{9DEF156F-3BF4-9748-8D27-9CD98A148BDF}">
      <dsp:nvSpPr>
        <dsp:cNvPr id="0" name=""/>
        <dsp:cNvSpPr/>
      </dsp:nvSpPr>
      <dsp:spPr>
        <a:xfrm>
          <a:off x="6660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6660" y="485064"/>
        <a:ext cx="2082134" cy="999424"/>
      </dsp:txXfrm>
    </dsp:sp>
    <dsp:sp modelId="{E9E29EEC-9605-CE4B-A951-57BE8BFA8B8E}">
      <dsp:nvSpPr>
        <dsp:cNvPr id="0" name=""/>
        <dsp:cNvSpPr/>
      </dsp:nvSpPr>
      <dsp:spPr>
        <a:xfrm>
          <a:off x="2255365" y="485064"/>
          <a:ext cx="2082134" cy="2498561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Cele i wymagania projektu</a:t>
          </a:r>
          <a:endParaRPr lang="en-US" sz="2100" kern="1200"/>
        </a:p>
      </dsp:txBody>
      <dsp:txXfrm>
        <a:off x="2255365" y="1484488"/>
        <a:ext cx="2082134" cy="1499136"/>
      </dsp:txXfrm>
    </dsp:sp>
    <dsp:sp modelId="{2CAFDD35-8334-CB49-982F-AFE4895E7E0D}">
      <dsp:nvSpPr>
        <dsp:cNvPr id="0" name=""/>
        <dsp:cNvSpPr/>
      </dsp:nvSpPr>
      <dsp:spPr>
        <a:xfrm>
          <a:off x="2255365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2255365" y="485064"/>
        <a:ext cx="2082134" cy="999424"/>
      </dsp:txXfrm>
    </dsp:sp>
    <dsp:sp modelId="{5F28B967-79AE-C24D-B245-5092514CD06B}">
      <dsp:nvSpPr>
        <dsp:cNvPr id="0" name=""/>
        <dsp:cNvSpPr/>
      </dsp:nvSpPr>
      <dsp:spPr>
        <a:xfrm>
          <a:off x="4504070" y="485064"/>
          <a:ext cx="2082134" cy="2498561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Przykładowy design</a:t>
          </a:r>
          <a:endParaRPr lang="en-US" sz="2100" kern="1200"/>
        </a:p>
      </dsp:txBody>
      <dsp:txXfrm>
        <a:off x="4504070" y="1484488"/>
        <a:ext cx="2082134" cy="1499136"/>
      </dsp:txXfrm>
    </dsp:sp>
    <dsp:sp modelId="{ED410A51-7CB8-BA4E-9864-22A0CE797A09}">
      <dsp:nvSpPr>
        <dsp:cNvPr id="0" name=""/>
        <dsp:cNvSpPr/>
      </dsp:nvSpPr>
      <dsp:spPr>
        <a:xfrm>
          <a:off x="4504070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4504070" y="485064"/>
        <a:ext cx="2082134" cy="999424"/>
      </dsp:txXfrm>
    </dsp:sp>
    <dsp:sp modelId="{A012E94A-F943-174C-AF05-4D7446EE6057}">
      <dsp:nvSpPr>
        <dsp:cNvPr id="0" name=""/>
        <dsp:cNvSpPr/>
      </dsp:nvSpPr>
      <dsp:spPr>
        <a:xfrm>
          <a:off x="6752775" y="485064"/>
          <a:ext cx="2082134" cy="2498561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Proponowane rozwiązanie</a:t>
          </a:r>
          <a:endParaRPr lang="en-US" sz="2100" kern="1200"/>
        </a:p>
      </dsp:txBody>
      <dsp:txXfrm>
        <a:off x="6752775" y="1484488"/>
        <a:ext cx="2082134" cy="1499136"/>
      </dsp:txXfrm>
    </dsp:sp>
    <dsp:sp modelId="{3581BF20-26F7-984E-93EB-17DF973869A9}">
      <dsp:nvSpPr>
        <dsp:cNvPr id="0" name=""/>
        <dsp:cNvSpPr/>
      </dsp:nvSpPr>
      <dsp:spPr>
        <a:xfrm>
          <a:off x="6752775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04</a:t>
          </a:r>
        </a:p>
      </dsp:txBody>
      <dsp:txXfrm>
        <a:off x="6752775" y="485064"/>
        <a:ext cx="2082134" cy="999424"/>
      </dsp:txXfrm>
    </dsp:sp>
    <dsp:sp modelId="{C886A38A-A4A4-3B4B-A0CD-38160338B20F}">
      <dsp:nvSpPr>
        <dsp:cNvPr id="0" name=""/>
        <dsp:cNvSpPr/>
      </dsp:nvSpPr>
      <dsp:spPr>
        <a:xfrm>
          <a:off x="9001480" y="485064"/>
          <a:ext cx="2082134" cy="2498561"/>
        </a:xfrm>
        <a:prstGeom prst="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Pytania</a:t>
          </a:r>
          <a:endParaRPr lang="en-US" sz="2100" kern="1200"/>
        </a:p>
      </dsp:txBody>
      <dsp:txXfrm>
        <a:off x="9001480" y="1484488"/>
        <a:ext cx="2082134" cy="1499136"/>
      </dsp:txXfrm>
    </dsp:sp>
    <dsp:sp modelId="{5A93A9D8-C1BE-094A-9381-AA04A9466E31}">
      <dsp:nvSpPr>
        <dsp:cNvPr id="0" name=""/>
        <dsp:cNvSpPr/>
      </dsp:nvSpPr>
      <dsp:spPr>
        <a:xfrm>
          <a:off x="9001480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05</a:t>
          </a:r>
        </a:p>
      </dsp:txBody>
      <dsp:txXfrm>
        <a:off x="9001480" y="485064"/>
        <a:ext cx="2082134" cy="999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5A040-2882-8A4A-84AC-A1F1ACAF141F}">
      <dsp:nvSpPr>
        <dsp:cNvPr id="0" name=""/>
        <dsp:cNvSpPr/>
      </dsp:nvSpPr>
      <dsp:spPr>
        <a:xfrm>
          <a:off x="0" y="87564"/>
          <a:ext cx="6373813" cy="275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Stworzenie dedykowanej platformy e-commerce dostosowanej do potrzeb All Here, z wykorzystaniem technologii Django (Python) jako backendu, React jako frontendu i PostgreSQL jako bazy danych. </a:t>
          </a:r>
          <a:endParaRPr lang="en-US" sz="2800" kern="1200"/>
        </a:p>
      </dsp:txBody>
      <dsp:txXfrm>
        <a:off x="134334" y="221898"/>
        <a:ext cx="6105145" cy="2483172"/>
      </dsp:txXfrm>
    </dsp:sp>
    <dsp:sp modelId="{A6A5A6F8-5959-8143-BC62-749774666B3B}">
      <dsp:nvSpPr>
        <dsp:cNvPr id="0" name=""/>
        <dsp:cNvSpPr/>
      </dsp:nvSpPr>
      <dsp:spPr>
        <a:xfrm>
          <a:off x="0" y="2920044"/>
          <a:ext cx="6373813" cy="2751840"/>
        </a:xfrm>
        <a:prstGeom prst="round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Rozwiązanie obejmuje wersję webową oraz aplikację mobilną, zapewniając skalowalność, elastyczność i integrację z systemami dostaw, płatności i logistyki.</a:t>
          </a:r>
          <a:endParaRPr lang="en-US" sz="2800" kern="1200"/>
        </a:p>
      </dsp:txBody>
      <dsp:txXfrm>
        <a:off x="134334" y="3054378"/>
        <a:ext cx="6105145" cy="2483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F4C3A-049D-994A-925C-E52858D43FD3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22113-11EE-484C-AA18-19EFD915D4BC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- Analiza i projektowanie: 30 000 zł</a:t>
          </a:r>
          <a:endParaRPr lang="en-US" sz="3300" kern="1200"/>
        </a:p>
      </dsp:txBody>
      <dsp:txXfrm>
        <a:off x="0" y="703"/>
        <a:ext cx="6373813" cy="1151608"/>
      </dsp:txXfrm>
    </dsp:sp>
    <dsp:sp modelId="{3C368562-E969-DF47-AB14-A919677A6904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F686-2F22-3647-9DA7-CDCD90CE5C6A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- Rozwój MVP: 120 000 zł</a:t>
          </a:r>
          <a:endParaRPr lang="en-US" sz="3300" kern="1200"/>
        </a:p>
      </dsp:txBody>
      <dsp:txXfrm>
        <a:off x="0" y="1152311"/>
        <a:ext cx="6373813" cy="1151608"/>
      </dsp:txXfrm>
    </dsp:sp>
    <dsp:sp modelId="{25116137-9E30-6B4A-B5FC-9203FE25DEB6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004A3-C880-E94D-9DAF-5D5944DC0CA0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- Rozbudowa: 50 000 zł</a:t>
          </a:r>
          <a:endParaRPr lang="en-US" sz="3300" kern="1200"/>
        </a:p>
      </dsp:txBody>
      <dsp:txXfrm>
        <a:off x="0" y="2303920"/>
        <a:ext cx="6373813" cy="1151608"/>
      </dsp:txXfrm>
    </dsp:sp>
    <dsp:sp modelId="{648A78BA-56CB-C244-8501-B9069F56A7EB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61DCF-6E30-CD40-B7E2-2B1A527808A4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- Hosting i utrzymanie (1 rok): 20 000 zł</a:t>
          </a:r>
          <a:endParaRPr lang="en-US" sz="3300" kern="1200"/>
        </a:p>
      </dsp:txBody>
      <dsp:txXfrm>
        <a:off x="0" y="3455529"/>
        <a:ext cx="6373813" cy="1151608"/>
      </dsp:txXfrm>
    </dsp:sp>
    <dsp:sp modelId="{8A9CB044-5D24-7949-BCD6-072252A4D487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0080A-DBAF-6F4C-A52F-091BA47A6352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- Razem: 220 000 zł</a:t>
          </a:r>
          <a:endParaRPr lang="en-US" sz="3300" kern="1200"/>
        </a:p>
      </dsp:txBody>
      <dsp:txXfrm>
        <a:off x="0" y="4607138"/>
        <a:ext cx="6373813" cy="11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1/16/25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ADAF9-047F-C7DF-4591-801F442FA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53F58-5F08-4338-1C2D-CB60E374A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737BD0-179C-FB99-FE70-ED693B76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C02AA-FE49-15DC-C0B5-BCBFF1636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1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E1E44-DBD6-24F9-B9B2-9FAD57CF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A74AE-F3E5-3A1C-D36A-0E71CFA2E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95568-4378-5C64-104F-79E3A9C73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BD3A0-CB10-0DE7-87A0-DE9112D91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0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02B3-6B3E-0D62-C253-599A0E529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463B1-490F-5878-4352-5316ACE88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89327-27F7-EB45-8DD5-B44BE0815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90E2-DDB7-6CBF-BBE1-5278EF577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8548-95BB-2A44-EA77-17B73E41B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9D4E2-EE8E-81DC-AE84-3787A986B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EF636-4247-FD87-573D-075318650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2681C-71AB-77BC-E98F-F2E023095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196F3-3E79-6F3B-76C1-B538C18FC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6E296-BFC4-C665-7D03-EF87E2D91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976CF-C9F2-FE1D-A9CA-E36FBC81D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841C1-EDEB-1F53-5D8E-1DBEC26A8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AB54-B055-155A-242D-69CA99B9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8082E-9471-570C-839F-27C1A22B8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61567-16B7-D3BF-F4EB-A0AF170FE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3D58E-1B11-848F-DECC-67D1DC1ED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25233-791A-EDDA-720E-EB3408EC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2B355-6E9F-4169-025B-DFEB1AC1E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13939-A73D-B6F8-EADE-11432CBF3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E6F70-9F94-13BB-AE8C-E5F73726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8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E65EE-B7AC-F62C-E6CD-28EDE61DB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37088-C40F-72B3-C6CA-FC7C6B5AE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BC1D7-5F99-BBE6-2184-01AA91724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B84B-3E91-C38B-7039-F2278C634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  <p:sldLayoutId id="214748372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Here</a:t>
            </a:r>
            <a:br>
              <a:rPr lang="en-US" sz="64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400" kern="1200" noProof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F7929-1564-945F-A1C1-A2DD1CB3373F}"/>
              </a:ext>
            </a:extLst>
          </p:cNvPr>
          <p:cNvSpPr txBox="1"/>
          <p:nvPr/>
        </p:nvSpPr>
        <p:spPr>
          <a:xfrm>
            <a:off x="550863" y="3827610"/>
            <a:ext cx="7580414" cy="22652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0"/>
              </a:spcBef>
              <a:spcAft>
                <a:spcPts val="800"/>
              </a:spcAft>
            </a:pPr>
            <a:r>
              <a:rPr lang="en-US" sz="2400" kern="1200" noProof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Projekt </a:t>
            </a:r>
            <a:r>
              <a:rPr lang="en-US" sz="2400" kern="1200" noProof="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sklepu</a:t>
            </a:r>
            <a:r>
              <a:rPr lang="en-US" sz="2400" kern="1200" noProof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noProof="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internetowego</a:t>
            </a:r>
            <a:r>
              <a:rPr lang="en-US" sz="2400" kern="1200" noProof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noProof="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kern="1200" noProof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noProof="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systemu</a:t>
            </a:r>
            <a:r>
              <a:rPr lang="en-US" sz="2400" kern="1200" noProof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e-commerce</a:t>
            </a:r>
            <a:endParaRPr lang="en-US" sz="24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B3642-CC66-37C2-9AA7-015F79C9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87B56D-7E18-4F22-DB66-3260B7C4C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" b="956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EFD53-E47E-2453-A95B-256964CD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Produkty</a:t>
            </a:r>
            <a:endParaRPr lang="en-US" sz="64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39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BC01-8111-26FD-B6BA-ECB167E6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5E446E1A-1732-53AF-64BA-7FFE77A79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9C54C2-FA28-D8A9-35F2-05B5C9614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Proponowane Rozwiązanie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729420-BEE2-E015-867C-73F865262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7004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0986F-D3A3-BF0A-CED5-E4F5C6885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217A3-419E-15A0-DDB8-6C036448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6400" noProof="0" dirty="0" err="1"/>
              <a:t>Opis</a:t>
            </a:r>
            <a:endParaRPr lang="en-US" sz="6400" noProof="0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1D8BE3C-8403-6E05-F367-449C6216D19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618755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8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AAF9-D2EA-7F89-6F08-F3D00A5D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91717-02D5-6889-30EC-A5B4EC53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funkcje</a:t>
            </a:r>
            <a:endParaRPr lang="pl-PL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B08B7-A34F-CC35-9E3B-81CF124DC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1" y="2097175"/>
            <a:ext cx="5435600" cy="3995650"/>
          </a:xfrm>
        </p:spPr>
        <p:txBody>
          <a:bodyPr/>
          <a:lstStyle/>
          <a:p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klientów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Bezpieczna</a:t>
            </a:r>
            <a:r>
              <a:rPr lang="en-GB" dirty="0"/>
              <a:t> </a:t>
            </a:r>
            <a:r>
              <a:rPr lang="en-GB" dirty="0" err="1"/>
              <a:t>rejestracja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logowanie</a:t>
            </a:r>
            <a:r>
              <a:rPr lang="en-GB" dirty="0"/>
              <a:t> (2FA).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Intuicyjne</a:t>
            </a:r>
            <a:r>
              <a:rPr lang="en-GB" dirty="0"/>
              <a:t> </a:t>
            </a:r>
            <a:r>
              <a:rPr lang="en-GB" dirty="0" err="1"/>
              <a:t>wyszukiwanie</a:t>
            </a:r>
            <a:r>
              <a:rPr lang="en-GB" dirty="0"/>
              <a:t>, </a:t>
            </a:r>
            <a:r>
              <a:rPr lang="en-GB" dirty="0" err="1"/>
              <a:t>filtrowanie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porównywanie</a:t>
            </a:r>
            <a:r>
              <a:rPr lang="en-GB" dirty="0"/>
              <a:t> </a:t>
            </a:r>
            <a:r>
              <a:rPr lang="en-GB" dirty="0" err="1"/>
              <a:t>produktów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Obsługa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</a:t>
            </a:r>
            <a:r>
              <a:rPr lang="en-GB" dirty="0" err="1"/>
              <a:t>płatności</a:t>
            </a:r>
            <a:r>
              <a:rPr lang="en-GB" dirty="0"/>
              <a:t> (BLIK, </a:t>
            </a:r>
            <a:r>
              <a:rPr lang="en-GB" dirty="0" err="1"/>
              <a:t>karta</a:t>
            </a:r>
            <a:r>
              <a:rPr lang="en-GB" dirty="0"/>
              <a:t>, </a:t>
            </a:r>
            <a:r>
              <a:rPr lang="en-GB" dirty="0" err="1"/>
              <a:t>przelew</a:t>
            </a:r>
            <a:r>
              <a:rPr lang="en-GB" dirty="0"/>
              <a:t>, Google Pay).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Powiadomienia</a:t>
            </a:r>
            <a:r>
              <a:rPr lang="en-GB" dirty="0"/>
              <a:t> o </a:t>
            </a:r>
            <a:r>
              <a:rPr lang="en-GB" dirty="0" err="1"/>
              <a:t>statusie</a:t>
            </a:r>
            <a:r>
              <a:rPr lang="en-GB" dirty="0"/>
              <a:t> </a:t>
            </a:r>
            <a:r>
              <a:rPr lang="en-GB" dirty="0" err="1"/>
              <a:t>zamówienia</a:t>
            </a:r>
            <a:r>
              <a:rPr lang="en-GB" dirty="0"/>
              <a:t> (e-mail/SMS).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Wbudowany</a:t>
            </a:r>
            <a:r>
              <a:rPr lang="en-GB" dirty="0"/>
              <a:t> chat </a:t>
            </a:r>
            <a:r>
              <a:rPr lang="en-GB" dirty="0" err="1"/>
              <a:t>klient-sprzedawca</a:t>
            </a:r>
            <a:r>
              <a:rPr lang="en-GB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7705C-689C-2715-DE01-B348D601A7E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pracowników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produktami</a:t>
            </a:r>
            <a:r>
              <a:rPr lang="en-GB" dirty="0"/>
              <a:t> (</a:t>
            </a:r>
            <a:r>
              <a:rPr lang="en-GB" dirty="0" err="1"/>
              <a:t>kategorie</a:t>
            </a:r>
            <a:r>
              <a:rPr lang="en-GB" dirty="0"/>
              <a:t>, </a:t>
            </a:r>
            <a:r>
              <a:rPr lang="en-GB" dirty="0" err="1"/>
              <a:t>opisy</a:t>
            </a:r>
            <a:r>
              <a:rPr lang="en-GB" dirty="0"/>
              <a:t>, </a:t>
            </a:r>
            <a:r>
              <a:rPr lang="en-GB" dirty="0" err="1"/>
              <a:t>ceny</a:t>
            </a:r>
            <a:r>
              <a:rPr lang="en-GB" dirty="0"/>
              <a:t>, </a:t>
            </a:r>
            <a:r>
              <a:rPr lang="en-GB" dirty="0" err="1"/>
              <a:t>zdjęcia</a:t>
            </a:r>
            <a:r>
              <a:rPr lang="en-GB" dirty="0"/>
              <a:t>, </a:t>
            </a:r>
            <a:r>
              <a:rPr lang="en-GB" dirty="0" err="1"/>
              <a:t>stany</a:t>
            </a:r>
            <a:r>
              <a:rPr lang="en-GB" dirty="0"/>
              <a:t> </a:t>
            </a:r>
            <a:r>
              <a:rPr lang="en-GB" dirty="0" err="1"/>
              <a:t>magazynowe</a:t>
            </a:r>
            <a:r>
              <a:rPr lang="en-GB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Raporty</a:t>
            </a:r>
            <a:r>
              <a:rPr lang="en-GB" dirty="0"/>
              <a:t> </a:t>
            </a:r>
            <a:r>
              <a:rPr lang="en-GB" dirty="0" err="1"/>
              <a:t>sprzedaży</a:t>
            </a:r>
            <a:r>
              <a:rPr lang="en-GB" dirty="0"/>
              <a:t>, </a:t>
            </a:r>
            <a:r>
              <a:rPr lang="en-GB" dirty="0" err="1"/>
              <a:t>statystyki</a:t>
            </a:r>
            <a:r>
              <a:rPr lang="en-GB" dirty="0"/>
              <a:t> </a:t>
            </a:r>
            <a:r>
              <a:rPr lang="en-GB" dirty="0" err="1"/>
              <a:t>zamówień</a:t>
            </a:r>
            <a:r>
              <a:rPr lang="en-GB" dirty="0"/>
              <a:t>,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magazynów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promocjami</a:t>
            </a:r>
            <a:r>
              <a:rPr lang="en-GB" dirty="0"/>
              <a:t>, </a:t>
            </a:r>
            <a:r>
              <a:rPr lang="en-GB" dirty="0" err="1"/>
              <a:t>kampaniami</a:t>
            </a:r>
            <a:r>
              <a:rPr lang="en-GB" dirty="0"/>
              <a:t> </a:t>
            </a:r>
            <a:r>
              <a:rPr lang="en-GB" dirty="0" err="1"/>
              <a:t>rabatowymi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newsletterami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Integracje</a:t>
            </a:r>
            <a:r>
              <a:rPr lang="en-GB" dirty="0"/>
              <a:t> z </a:t>
            </a:r>
            <a:r>
              <a:rPr lang="en-GB" dirty="0" err="1"/>
              <a:t>dostawcami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systemami</a:t>
            </a:r>
            <a:r>
              <a:rPr lang="en-GB" dirty="0"/>
              <a:t> </a:t>
            </a:r>
            <a:r>
              <a:rPr lang="en-GB" dirty="0" err="1"/>
              <a:t>dostawy</a:t>
            </a:r>
            <a:r>
              <a:rPr lang="en-GB" dirty="0"/>
              <a:t> (</a:t>
            </a:r>
            <a:r>
              <a:rPr lang="en-GB" dirty="0" err="1"/>
              <a:t>InPost</a:t>
            </a:r>
            <a:r>
              <a:rPr lang="en-GB" dirty="0"/>
              <a:t>, DPD).</a:t>
            </a:r>
          </a:p>
        </p:txBody>
      </p:sp>
    </p:spTree>
    <p:extLst>
      <p:ext uri="{BB962C8B-B14F-4D97-AF65-F5344CB8AC3E}">
        <p14:creationId xmlns:p14="http://schemas.microsoft.com/office/powerpoint/2010/main" val="304475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B1CA9-8D7A-87CC-AFC0-E6F1341E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with blue squares&#10;&#10;Description automatically generated">
            <a:extLst>
              <a:ext uri="{FF2B5EF4-FFF2-40B4-BE49-F238E27FC236}">
                <a16:creationId xmlns:a16="http://schemas.microsoft.com/office/drawing/2014/main" id="{7FD7305F-637D-B657-4AA0-D4519A2C13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" b="365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7EB4A7-9A8B-C782-9710-55D7361A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Etapy realizacji</a:t>
            </a:r>
            <a:endParaRPr lang="en-US" sz="6400" kern="1200" noProof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16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11C30-91AD-72E7-DA83-0ACD3BFD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B003-B35E-3ED3-3709-741C2D6F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4800"/>
              <a:t>Koszty projektu</a:t>
            </a:r>
            <a:endParaRPr lang="en-US" sz="4800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ABB0EB1-E0E6-4C10-CCC4-9B5E18D934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096352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11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pl-PL" dirty="0"/>
              <a:t>Pytania</a:t>
            </a:r>
            <a:endParaRPr lang="pl-P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endParaRPr lang="pl-PL" noProof="0" dirty="0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noProof="0"/>
              <a:t>Agenda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C3933-712C-453F-88BF-99533771D14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080673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noProof="0" dirty="0"/>
              <a:t>Wprowadzenie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/>
          <a:lstStyle/>
          <a:p>
            <a:endParaRPr lang="pl-PL" noProof="0" dirty="0"/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27864A-A82E-48CE-A149-50ECAE0E3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16" name="Rectangle 11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0C76-E501-EB76-4D85-6BA8E00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endParaRPr lang="en-US" sz="48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EF24-6F03-E5AD-D8E1-1CDF0D2C9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Nazwa firmy: All Here</a:t>
            </a:r>
          </a:p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Miejsce działalności: Warszawa, model online</a:t>
            </a:r>
          </a:p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Rodzaj działalności: Sklep internetowy wielobranżowy</a:t>
            </a: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05E6D3EA-3A67-1FA1-94DD-AC491659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" r="27586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18" name="Rectangle 1117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Cele i wymagania projektu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Cele Projektu</a:t>
            </a:r>
            <a:endParaRPr lang="en-US" sz="48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767140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Budowa innowacyjnej platformy e-commerce dla klientów w Polsce</a:t>
            </a:r>
          </a:p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Wejście marki na Polski rynek</a:t>
            </a:r>
          </a:p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Szeroki wachlarz metod płatności</a:t>
            </a:r>
          </a:p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Rekomendacje produktów</a:t>
            </a:r>
          </a:p>
          <a:p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System porównywania prodkutków</a:t>
            </a: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BE0DD-80A9-BDBB-9F93-BEB2618F1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7" r="2584" b="1"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08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87" name="Oval 108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funkcjonalne</a:t>
            </a:r>
            <a:endParaRPr lang="pl-PL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klientów</a:t>
            </a:r>
            <a:r>
              <a:rPr lang="en-GB" dirty="0"/>
              <a:t>:</a:t>
            </a:r>
          </a:p>
          <a:p>
            <a:r>
              <a:rPr lang="en-GB" dirty="0"/>
              <a:t>- </a:t>
            </a:r>
            <a:r>
              <a:rPr lang="en-GB" dirty="0" err="1"/>
              <a:t>Rejestracja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logowanie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Zakupy</a:t>
            </a:r>
            <a:r>
              <a:rPr lang="en-GB" dirty="0"/>
              <a:t> z </a:t>
            </a:r>
            <a:r>
              <a:rPr lang="en-GB" dirty="0" err="1"/>
              <a:t>różnymi</a:t>
            </a:r>
            <a:r>
              <a:rPr lang="en-GB" dirty="0"/>
              <a:t> </a:t>
            </a:r>
            <a:r>
              <a:rPr lang="en-GB" dirty="0" err="1"/>
              <a:t>metodami</a:t>
            </a:r>
            <a:r>
              <a:rPr lang="en-GB" dirty="0"/>
              <a:t> </a:t>
            </a:r>
            <a:r>
              <a:rPr lang="en-GB" dirty="0" err="1"/>
              <a:t>płatności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Śledzenie</a:t>
            </a:r>
            <a:r>
              <a:rPr lang="en-GB" dirty="0"/>
              <a:t> </a:t>
            </a:r>
            <a:r>
              <a:rPr lang="en-GB" dirty="0" err="1"/>
              <a:t>zamówień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historia</a:t>
            </a:r>
            <a:r>
              <a:rPr lang="en-GB" dirty="0"/>
              <a:t> </a:t>
            </a:r>
            <a:r>
              <a:rPr lang="en-GB" dirty="0" err="1"/>
              <a:t>transakcji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pracowników</a:t>
            </a:r>
            <a:r>
              <a:rPr lang="en-GB" dirty="0"/>
              <a:t>:</a:t>
            </a:r>
          </a:p>
          <a:p>
            <a:r>
              <a:rPr lang="en-GB" dirty="0"/>
              <a:t>- </a:t>
            </a:r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produktami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zamówieniami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Raporty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sprzedaży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promocjami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kuponami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4685E-34CF-EFF7-7860-0ABCCBD84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09C97DA7-F397-EB4B-59A9-E9F32F3269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40E5EE9-CF81-A957-FF58-4AB61003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Przykładowe strony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6943773-2DF4-7EB9-73FE-2D4FF9CB6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9537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8948F5-B095-61F4-1356-F81BFAE8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6434</TotalTime>
  <Words>318</Words>
  <Application>Microsoft Macintosh PowerPoint</Application>
  <PresentationFormat>Widescreen</PresentationFormat>
  <Paragraphs>74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All Here </vt:lpstr>
      <vt:lpstr>Agenda</vt:lpstr>
      <vt:lpstr>Wprowadzenie</vt:lpstr>
      <vt:lpstr>PowerPoint Presentation</vt:lpstr>
      <vt:lpstr>Cele i wymagania projektu</vt:lpstr>
      <vt:lpstr>Cele Projektu</vt:lpstr>
      <vt:lpstr>Wymagania funkcjonalne</vt:lpstr>
      <vt:lpstr>Przykładowe strony</vt:lpstr>
      <vt:lpstr>Home</vt:lpstr>
      <vt:lpstr>Produkty</vt:lpstr>
      <vt:lpstr>Proponowane Rozwiązanie</vt:lpstr>
      <vt:lpstr>Opis</vt:lpstr>
      <vt:lpstr>Kluczowe funkcje</vt:lpstr>
      <vt:lpstr>Etapy realizacji</vt:lpstr>
      <vt:lpstr>Koszty projektu</vt:lpstr>
      <vt:lpstr>Pytania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Kamila 58426</cp:lastModifiedBy>
  <cp:revision>17</cp:revision>
  <dcterms:created xsi:type="dcterms:W3CDTF">2023-12-19T21:03:45Z</dcterms:created>
  <dcterms:modified xsi:type="dcterms:W3CDTF">2025-01-16T21:11:44Z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