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1F791-6FBC-4E2B-A265-C60F6E3BB718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51160-4E1C-492F-B710-6A2AB90787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83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51160-4E1C-492F-B710-6A2AB907878D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8221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5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2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1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88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83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11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77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2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0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0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5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9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4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6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1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6C35A6-4218-2F22-A4C0-48455E404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Projekt webové stránky </a:t>
            </a:r>
            <a:r>
              <a:rPr lang="cs-CZ" dirty="0" err="1"/>
              <a:t>gym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A6ED721-6CDF-4B7D-CB31-8F8D187EB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Šimon Konečný, IT2A</a:t>
            </a:r>
          </a:p>
        </p:txBody>
      </p:sp>
    </p:spTree>
    <p:extLst>
      <p:ext uri="{BB962C8B-B14F-4D97-AF65-F5344CB8AC3E}">
        <p14:creationId xmlns:p14="http://schemas.microsoft.com/office/powerpoint/2010/main" val="426997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E65BDC-EE4B-BF76-2EDD-B980531D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9600" b="1" dirty="0"/>
              <a:t>Úvod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4A9A3C-CDEA-A587-A52C-FD0E37F0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79059"/>
            <a:ext cx="9601200" cy="3581400"/>
          </a:xfrm>
        </p:spPr>
        <p:txBody>
          <a:bodyPr>
            <a:normAutofit/>
          </a:bodyPr>
          <a:lstStyle/>
          <a:p>
            <a:r>
              <a:rPr lang="cs-CZ" sz="2800" dirty="0"/>
              <a:t>záměr projektu</a:t>
            </a:r>
          </a:p>
          <a:p>
            <a:r>
              <a:rPr lang="cs-CZ" sz="2800" dirty="0"/>
              <a:t>téma</a:t>
            </a:r>
          </a:p>
          <a:p>
            <a:pPr marL="0" indent="0">
              <a:buNone/>
            </a:pPr>
            <a:endParaRPr lang="cs-CZ" sz="2800" dirty="0"/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18158325-312C-D203-B707-71A3AE935549}"/>
              </a:ext>
            </a:extLst>
          </p:cNvPr>
          <p:cNvCxnSpPr/>
          <p:nvPr/>
        </p:nvCxnSpPr>
        <p:spPr>
          <a:xfrm>
            <a:off x="0" y="2171700"/>
            <a:ext cx="1231750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1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E65BDC-EE4B-BF76-2EDD-B980531D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50072" cy="1485900"/>
          </a:xfrm>
        </p:spPr>
        <p:txBody>
          <a:bodyPr>
            <a:normAutofit fontScale="90000"/>
          </a:bodyPr>
          <a:lstStyle/>
          <a:p>
            <a:r>
              <a:rPr lang="cs-CZ" sz="9600" b="1" dirty="0"/>
              <a:t>Použité technologie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4A9A3C-CDEA-A587-A52C-FD0E37F0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79059"/>
            <a:ext cx="9601200" cy="3581400"/>
          </a:xfrm>
        </p:spPr>
        <p:txBody>
          <a:bodyPr>
            <a:normAutofit/>
          </a:bodyPr>
          <a:lstStyle/>
          <a:p>
            <a:r>
              <a:rPr lang="cs-CZ" sz="2800" dirty="0"/>
              <a:t>CSS</a:t>
            </a:r>
          </a:p>
          <a:p>
            <a:r>
              <a:rPr lang="cs-CZ" sz="2800" dirty="0"/>
              <a:t>JavaScript</a:t>
            </a:r>
          </a:p>
          <a:p>
            <a:r>
              <a:rPr lang="cs-CZ" sz="2800" dirty="0"/>
              <a:t>PHP</a:t>
            </a:r>
          </a:p>
          <a:p>
            <a:r>
              <a:rPr lang="cs-CZ" sz="2800" dirty="0"/>
              <a:t>HTML</a:t>
            </a:r>
          </a:p>
          <a:p>
            <a:endParaRPr lang="cs-CZ" sz="2800" dirty="0"/>
          </a:p>
          <a:p>
            <a:endParaRPr lang="cs-CZ" sz="2800" dirty="0"/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18158325-312C-D203-B707-71A3AE935549}"/>
              </a:ext>
            </a:extLst>
          </p:cNvPr>
          <p:cNvCxnSpPr/>
          <p:nvPr/>
        </p:nvCxnSpPr>
        <p:spPr>
          <a:xfrm>
            <a:off x="0" y="2171700"/>
            <a:ext cx="1231750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73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E65BDC-EE4B-BF76-2EDD-B980531D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50072" cy="1485900"/>
          </a:xfrm>
        </p:spPr>
        <p:txBody>
          <a:bodyPr>
            <a:normAutofit fontScale="90000"/>
          </a:bodyPr>
          <a:lstStyle/>
          <a:p>
            <a:r>
              <a:rPr lang="cs-CZ" sz="9600" b="1" dirty="0"/>
              <a:t>Funkce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4A9A3C-CDEA-A587-A52C-FD0E37F0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79059"/>
            <a:ext cx="9601200" cy="3581400"/>
          </a:xfrm>
        </p:spPr>
        <p:txBody>
          <a:bodyPr>
            <a:normAutofit/>
          </a:bodyPr>
          <a:lstStyle/>
          <a:p>
            <a:r>
              <a:rPr lang="cs-CZ" sz="2800" dirty="0"/>
              <a:t>Domovská stránka</a:t>
            </a:r>
          </a:p>
          <a:p>
            <a:r>
              <a:rPr lang="cs-CZ" sz="2800" dirty="0"/>
              <a:t>Menu</a:t>
            </a:r>
          </a:p>
          <a:p>
            <a:r>
              <a:rPr lang="cs-CZ" sz="2800" dirty="0"/>
              <a:t>Stránka se </a:t>
            </a:r>
            <a:r>
              <a:rPr lang="cs-CZ" sz="2800" dirty="0" err="1"/>
              <a:t>souťežemi</a:t>
            </a:r>
            <a:r>
              <a:rPr lang="cs-CZ" sz="2800" dirty="0"/>
              <a:t> a historií</a:t>
            </a:r>
          </a:p>
          <a:p>
            <a:r>
              <a:rPr lang="cs-CZ" sz="2800" dirty="0"/>
              <a:t>Kontaktní stránka</a:t>
            </a:r>
          </a:p>
          <a:p>
            <a:endParaRPr lang="cs-CZ" sz="2800" dirty="0"/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18158325-312C-D203-B707-71A3AE935549}"/>
              </a:ext>
            </a:extLst>
          </p:cNvPr>
          <p:cNvCxnSpPr/>
          <p:nvPr/>
        </p:nvCxnSpPr>
        <p:spPr>
          <a:xfrm>
            <a:off x="0" y="2171700"/>
            <a:ext cx="1231750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30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E65BDC-EE4B-BF76-2EDD-B980531D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50072" cy="1485900"/>
          </a:xfrm>
        </p:spPr>
        <p:txBody>
          <a:bodyPr>
            <a:normAutofit fontScale="90000"/>
          </a:bodyPr>
          <a:lstStyle/>
          <a:p>
            <a:r>
              <a:rPr lang="cs-CZ" sz="9600" b="1" dirty="0"/>
              <a:t>Závěr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4A9A3C-CDEA-A587-A52C-FD0E37F0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79059"/>
            <a:ext cx="9601200" cy="3581400"/>
          </a:xfrm>
        </p:spPr>
        <p:txBody>
          <a:bodyPr>
            <a:normAutofit/>
          </a:bodyPr>
          <a:lstStyle/>
          <a:p>
            <a:r>
              <a:rPr lang="cs-CZ" sz="2800" dirty="0"/>
              <a:t>vyzkoušení nových funkcí a technologií</a:t>
            </a:r>
          </a:p>
          <a:p>
            <a:r>
              <a:rPr lang="cs-CZ" sz="2800" dirty="0"/>
              <a:t>projekt má za cíl vytvořit stránku s informacemi o kulturistice </a:t>
            </a:r>
          </a:p>
          <a:p>
            <a:r>
              <a:rPr lang="cs-CZ" sz="2800" dirty="0"/>
              <a:t>http://gymtipss.chytrak.cz:8080/</a:t>
            </a:r>
          </a:p>
          <a:p>
            <a:endParaRPr lang="cs-CZ" sz="2800" dirty="0"/>
          </a:p>
          <a:p>
            <a:endParaRPr lang="cs-CZ" sz="2800" dirty="0"/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18158325-312C-D203-B707-71A3AE935549}"/>
              </a:ext>
            </a:extLst>
          </p:cNvPr>
          <p:cNvCxnSpPr/>
          <p:nvPr/>
        </p:nvCxnSpPr>
        <p:spPr>
          <a:xfrm>
            <a:off x="0" y="2171700"/>
            <a:ext cx="1231750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7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4CC65B-5786-5004-D7A1-827283C6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pozornost!</a:t>
            </a:r>
          </a:p>
        </p:txBody>
      </p:sp>
    </p:spTree>
    <p:extLst>
      <p:ext uri="{BB962C8B-B14F-4D97-AF65-F5344CB8AC3E}">
        <p14:creationId xmlns:p14="http://schemas.microsoft.com/office/powerpoint/2010/main" val="997456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60</Words>
  <Application>Microsoft Office PowerPoint</Application>
  <PresentationFormat>Širokoúhlá obrazovka</PresentationFormat>
  <Paragraphs>21</Paragraphs>
  <Slides>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Aptos</vt:lpstr>
      <vt:lpstr>Arial</vt:lpstr>
      <vt:lpstr>Century Gothic</vt:lpstr>
      <vt:lpstr>Wingdings 3</vt:lpstr>
      <vt:lpstr>Ion Boardroom</vt:lpstr>
      <vt:lpstr>Projekt webové stránky gym</vt:lpstr>
      <vt:lpstr>Úvod</vt:lpstr>
      <vt:lpstr>Použité technologie</vt:lpstr>
      <vt:lpstr>Funkce</vt:lpstr>
      <vt:lpstr>Závěr</vt:lpstr>
      <vt:lpstr>Děkuji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Králíček</dc:creator>
  <cp:lastModifiedBy>Šimon Konečný</cp:lastModifiedBy>
  <cp:revision>3</cp:revision>
  <dcterms:created xsi:type="dcterms:W3CDTF">2024-06-11T11:47:25Z</dcterms:created>
  <dcterms:modified xsi:type="dcterms:W3CDTF">2024-06-17T08:10:10Z</dcterms:modified>
</cp:coreProperties>
</file>