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5"/>
  </p:notesMasterIdLst>
  <p:sldIdLst>
    <p:sldId id="360" r:id="rId2"/>
    <p:sldId id="362" r:id="rId3"/>
    <p:sldId id="375" r:id="rId4"/>
    <p:sldId id="257" r:id="rId5"/>
    <p:sldId id="258" r:id="rId6"/>
    <p:sldId id="259" r:id="rId7"/>
    <p:sldId id="363" r:id="rId8"/>
    <p:sldId id="364" r:id="rId9"/>
    <p:sldId id="376" r:id="rId10"/>
    <p:sldId id="365" r:id="rId11"/>
    <p:sldId id="370" r:id="rId12"/>
    <p:sldId id="371" r:id="rId13"/>
    <p:sldId id="372" r:id="rId14"/>
    <p:sldId id="373" r:id="rId15"/>
    <p:sldId id="380" r:id="rId16"/>
    <p:sldId id="378" r:id="rId17"/>
    <p:sldId id="379" r:id="rId18"/>
    <p:sldId id="377" r:id="rId19"/>
    <p:sldId id="381" r:id="rId20"/>
    <p:sldId id="382" r:id="rId21"/>
    <p:sldId id="383" r:id="rId22"/>
    <p:sldId id="384" r:id="rId23"/>
    <p:sldId id="3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o Jungwoo" initials="HJ" lastIdx="1" clrIdx="0">
    <p:extLst>
      <p:ext uri="{19B8F6BF-5375-455C-9EA6-DF929625EA0E}">
        <p15:presenceInfo xmlns:p15="http://schemas.microsoft.com/office/powerpoint/2012/main" userId="bdf55db2a6147f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In Kyu" userId="8b5f8fb5c13c1301" providerId="LiveId" clId="{274B87CA-96ED-45C4-93C1-C9046810E937}"/>
    <pc:docChg chg="modSld">
      <pc:chgData name="Park In Kyu" userId="8b5f8fb5c13c1301" providerId="LiveId" clId="{274B87CA-96ED-45C4-93C1-C9046810E937}" dt="2021-11-01T13:49:43.564" v="23" actId="1036"/>
      <pc:docMkLst>
        <pc:docMk/>
      </pc:docMkLst>
      <pc:sldChg chg="modSp mod">
        <pc:chgData name="Park In Kyu" userId="8b5f8fb5c13c1301" providerId="LiveId" clId="{274B87CA-96ED-45C4-93C1-C9046810E937}" dt="2021-11-01T13:38:01.851" v="19"/>
        <pc:sldMkLst>
          <pc:docMk/>
          <pc:sldMk cId="162472970" sldId="259"/>
        </pc:sldMkLst>
        <pc:spChg chg="mod">
          <ac:chgData name="Park In Kyu" userId="8b5f8fb5c13c1301" providerId="LiveId" clId="{274B87CA-96ED-45C4-93C1-C9046810E937}" dt="2021-11-01T13:38:01.851" v="19"/>
          <ac:spMkLst>
            <pc:docMk/>
            <pc:sldMk cId="162472970" sldId="259"/>
            <ac:spMk id="3" creationId="{2F0FACC1-A24B-44BC-93FD-A69111E46AB1}"/>
          </ac:spMkLst>
        </pc:spChg>
      </pc:sldChg>
      <pc:sldChg chg="modSp mod">
        <pc:chgData name="Park In Kyu" userId="8b5f8fb5c13c1301" providerId="LiveId" clId="{274B87CA-96ED-45C4-93C1-C9046810E937}" dt="2021-11-01T13:32:48.708" v="0" actId="1036"/>
        <pc:sldMkLst>
          <pc:docMk/>
          <pc:sldMk cId="2647240092" sldId="360"/>
        </pc:sldMkLst>
        <pc:spChg chg="mod">
          <ac:chgData name="Park In Kyu" userId="8b5f8fb5c13c1301" providerId="LiveId" clId="{274B87CA-96ED-45C4-93C1-C9046810E937}" dt="2021-11-01T13:32:48.708" v="0" actId="1036"/>
          <ac:spMkLst>
            <pc:docMk/>
            <pc:sldMk cId="2647240092" sldId="360"/>
            <ac:spMk id="3" creationId="{DF9C0F3C-0427-4E19-A286-EA5BE96585C0}"/>
          </ac:spMkLst>
        </pc:spChg>
      </pc:sldChg>
      <pc:sldChg chg="modSp mod">
        <pc:chgData name="Park In Kyu" userId="8b5f8fb5c13c1301" providerId="LiveId" clId="{274B87CA-96ED-45C4-93C1-C9046810E937}" dt="2021-11-01T13:49:43.564" v="23" actId="1036"/>
        <pc:sldMkLst>
          <pc:docMk/>
          <pc:sldMk cId="264928504" sldId="378"/>
        </pc:sldMkLst>
        <pc:spChg chg="mod">
          <ac:chgData name="Park In Kyu" userId="8b5f8fb5c13c1301" providerId="LiveId" clId="{274B87CA-96ED-45C4-93C1-C9046810E937}" dt="2021-11-01T13:49:43.564" v="23" actId="1036"/>
          <ac:spMkLst>
            <pc:docMk/>
            <pc:sldMk cId="264928504" sldId="378"/>
            <ac:spMk id="3" creationId="{2F0FACC1-A24B-44BC-93FD-A69111E46AB1}"/>
          </ac:spMkLst>
        </pc:spChg>
      </pc:sldChg>
    </pc:docChg>
  </pc:docChgLst>
  <pc:docChgLst>
    <pc:chgData name="Heo Jungwoo" userId="bdf55db2a6147f73" providerId="LiveId" clId="{9465EC37-4196-4E08-B5A2-D459CB846676}"/>
    <pc:docChg chg="undo redo custSel addSld delSld modSld sldOrd modMainMaster">
      <pc:chgData name="Heo Jungwoo" userId="bdf55db2a6147f73" providerId="LiveId" clId="{9465EC37-4196-4E08-B5A2-D459CB846676}" dt="2021-11-01T02:12:12.441" v="12334" actId="5793"/>
      <pc:docMkLst>
        <pc:docMk/>
      </pc:docMkLst>
      <pc:sldChg chg="del">
        <pc:chgData name="Heo Jungwoo" userId="bdf55db2a6147f73" providerId="LiveId" clId="{9465EC37-4196-4E08-B5A2-D459CB846676}" dt="2021-10-29T05:29:13.280" v="1" actId="47"/>
        <pc:sldMkLst>
          <pc:docMk/>
          <pc:sldMk cId="3244788684" sldId="256"/>
        </pc:sldMkLst>
      </pc:sldChg>
      <pc:sldChg chg="modSp mod">
        <pc:chgData name="Heo Jungwoo" userId="bdf55db2a6147f73" providerId="LiveId" clId="{9465EC37-4196-4E08-B5A2-D459CB846676}" dt="2021-10-29T05:35:04.582" v="568" actId="20577"/>
        <pc:sldMkLst>
          <pc:docMk/>
          <pc:sldMk cId="1416466178" sldId="257"/>
        </pc:sldMkLst>
        <pc:spChg chg="mod">
          <ac:chgData name="Heo Jungwoo" userId="bdf55db2a6147f73" providerId="LiveId" clId="{9465EC37-4196-4E08-B5A2-D459CB846676}" dt="2021-10-29T05:29:24.132" v="27"/>
          <ac:spMkLst>
            <pc:docMk/>
            <pc:sldMk cId="1416466178" sldId="257"/>
            <ac:spMk id="2" creationId="{62540DA1-41A4-4724-AFCD-E034F468C53F}"/>
          </ac:spMkLst>
        </pc:spChg>
        <pc:spChg chg="mod">
          <ac:chgData name="Heo Jungwoo" userId="bdf55db2a6147f73" providerId="LiveId" clId="{9465EC37-4196-4E08-B5A2-D459CB846676}" dt="2021-10-29T05:35:04.582" v="568" actId="20577"/>
          <ac:spMkLst>
            <pc:docMk/>
            <pc:sldMk cId="1416466178" sldId="257"/>
            <ac:spMk id="3" creationId="{907CC52F-1269-47DB-9A20-799E5C636159}"/>
          </ac:spMkLst>
        </pc:spChg>
      </pc:sldChg>
      <pc:sldChg chg="addSp delSp modSp mod delAnim modAnim">
        <pc:chgData name="Heo Jungwoo" userId="bdf55db2a6147f73" providerId="LiveId" clId="{9465EC37-4196-4E08-B5A2-D459CB846676}" dt="2021-10-29T05:46:55.581" v="2005" actId="20577"/>
        <pc:sldMkLst>
          <pc:docMk/>
          <pc:sldMk cId="4126748881" sldId="258"/>
        </pc:sldMkLst>
        <pc:spChg chg="mod">
          <ac:chgData name="Heo Jungwoo" userId="bdf55db2a6147f73" providerId="LiveId" clId="{9465EC37-4196-4E08-B5A2-D459CB846676}" dt="2021-10-29T05:35:19.993" v="605"/>
          <ac:spMkLst>
            <pc:docMk/>
            <pc:sldMk cId="4126748881" sldId="258"/>
            <ac:spMk id="2" creationId="{689EC15C-DF08-4FB4-AFE8-6A32DCF3D721}"/>
          </ac:spMkLst>
        </pc:spChg>
        <pc:spChg chg="mod">
          <ac:chgData name="Heo Jungwoo" userId="bdf55db2a6147f73" providerId="LiveId" clId="{9465EC37-4196-4E08-B5A2-D459CB846676}" dt="2021-10-29T05:46:55.581" v="2005" actId="20577"/>
          <ac:spMkLst>
            <pc:docMk/>
            <pc:sldMk cId="4126748881" sldId="258"/>
            <ac:spMk id="3" creationId="{B1875296-4B41-440C-9CE5-033134266ADA}"/>
          </ac:spMkLst>
        </pc:spChg>
        <pc:picChg chg="add del mod">
          <ac:chgData name="Heo Jungwoo" userId="bdf55db2a6147f73" providerId="LiveId" clId="{9465EC37-4196-4E08-B5A2-D459CB846676}" dt="2021-10-29T05:45:58.498" v="1991" actId="478"/>
          <ac:picMkLst>
            <pc:docMk/>
            <pc:sldMk cId="4126748881" sldId="258"/>
            <ac:picMk id="5" creationId="{FEA996DD-2B4D-4154-BBDC-53DF2EBC8DAE}"/>
          </ac:picMkLst>
        </pc:picChg>
      </pc:sldChg>
      <pc:sldChg chg="addSp modSp mod modAnim">
        <pc:chgData name="Heo Jungwoo" userId="bdf55db2a6147f73" providerId="LiveId" clId="{9465EC37-4196-4E08-B5A2-D459CB846676}" dt="2021-10-29T08:29:48.256" v="12270" actId="6549"/>
        <pc:sldMkLst>
          <pc:docMk/>
          <pc:sldMk cId="162472970" sldId="259"/>
        </pc:sldMkLst>
        <pc:spChg chg="mod">
          <ac:chgData name="Heo Jungwoo" userId="bdf55db2a6147f73" providerId="LiveId" clId="{9465EC37-4196-4E08-B5A2-D459CB846676}" dt="2021-10-29T05:47:11.560" v="2006"/>
          <ac:spMkLst>
            <pc:docMk/>
            <pc:sldMk cId="162472970" sldId="259"/>
            <ac:spMk id="2" creationId="{004D674D-3E13-4645-AFA3-7F47910F75B9}"/>
          </ac:spMkLst>
        </pc:spChg>
        <pc:spChg chg="mod">
          <ac:chgData name="Heo Jungwoo" userId="bdf55db2a6147f73" providerId="LiveId" clId="{9465EC37-4196-4E08-B5A2-D459CB846676}" dt="2021-10-29T08:29:48.256" v="12270" actId="6549"/>
          <ac:spMkLst>
            <pc:docMk/>
            <pc:sldMk cId="162472970" sldId="259"/>
            <ac:spMk id="3" creationId="{2F0FACC1-A24B-44BC-93FD-A69111E46AB1}"/>
          </ac:spMkLst>
        </pc:spChg>
        <pc:picChg chg="add mod modCrop">
          <ac:chgData name="Heo Jungwoo" userId="bdf55db2a6147f73" providerId="LiveId" clId="{9465EC37-4196-4E08-B5A2-D459CB846676}" dt="2021-10-29T05:46:06.007" v="1994" actId="1076"/>
          <ac:picMkLst>
            <pc:docMk/>
            <pc:sldMk cId="162472970" sldId="259"/>
            <ac:picMk id="5" creationId="{82D4571E-F023-4F63-A8D4-26ACE4F31445}"/>
          </ac:picMkLst>
        </pc:picChg>
      </pc:sldChg>
      <pc:sldChg chg="add">
        <pc:chgData name="Heo Jungwoo" userId="bdf55db2a6147f73" providerId="LiveId" clId="{9465EC37-4196-4E08-B5A2-D459CB846676}" dt="2021-10-29T05:29:11.704" v="0"/>
        <pc:sldMkLst>
          <pc:docMk/>
          <pc:sldMk cId="2647240092" sldId="360"/>
        </pc:sldMkLst>
      </pc:sldChg>
      <pc:sldChg chg="add">
        <pc:chgData name="Heo Jungwoo" userId="bdf55db2a6147f73" providerId="LiveId" clId="{9465EC37-4196-4E08-B5A2-D459CB846676}" dt="2021-10-29T05:29:11.704" v="0"/>
        <pc:sldMkLst>
          <pc:docMk/>
          <pc:sldMk cId="124919235" sldId="362"/>
        </pc:sldMkLst>
      </pc:sldChg>
      <pc:sldChg chg="delSp modSp add mod delAnim">
        <pc:chgData name="Heo Jungwoo" userId="bdf55db2a6147f73" providerId="LiveId" clId="{9465EC37-4196-4E08-B5A2-D459CB846676}" dt="2021-10-29T05:58:53.589" v="3608" actId="5793"/>
        <pc:sldMkLst>
          <pc:docMk/>
          <pc:sldMk cId="3991826806" sldId="363"/>
        </pc:sldMkLst>
        <pc:spChg chg="mod">
          <ac:chgData name="Heo Jungwoo" userId="bdf55db2a6147f73" providerId="LiveId" clId="{9465EC37-4196-4E08-B5A2-D459CB846676}" dt="2021-10-29T05:58:53.589" v="3608" actId="5793"/>
          <ac:spMkLst>
            <pc:docMk/>
            <pc:sldMk cId="3991826806" sldId="363"/>
            <ac:spMk id="3" creationId="{2F0FACC1-A24B-44BC-93FD-A69111E46AB1}"/>
          </ac:spMkLst>
        </pc:spChg>
        <pc:picChg chg="del">
          <ac:chgData name="Heo Jungwoo" userId="bdf55db2a6147f73" providerId="LiveId" clId="{9465EC37-4196-4E08-B5A2-D459CB846676}" dt="2021-10-29T05:47:38.125" v="2130" actId="478"/>
          <ac:picMkLst>
            <pc:docMk/>
            <pc:sldMk cId="3991826806" sldId="363"/>
            <ac:picMk id="5" creationId="{82D4571E-F023-4F63-A8D4-26ACE4F31445}"/>
          </ac:picMkLst>
        </pc:picChg>
      </pc:sldChg>
      <pc:sldChg chg="modSp add mod">
        <pc:chgData name="Heo Jungwoo" userId="bdf55db2a6147f73" providerId="LiveId" clId="{9465EC37-4196-4E08-B5A2-D459CB846676}" dt="2021-10-29T08:30:07.856" v="12272" actId="20577"/>
        <pc:sldMkLst>
          <pc:docMk/>
          <pc:sldMk cId="419400277" sldId="364"/>
        </pc:sldMkLst>
        <pc:spChg chg="mod">
          <ac:chgData name="Heo Jungwoo" userId="bdf55db2a6147f73" providerId="LiveId" clId="{9465EC37-4196-4E08-B5A2-D459CB846676}" dt="2021-10-29T08:30:07.856" v="12272" actId="20577"/>
          <ac:spMkLst>
            <pc:docMk/>
            <pc:sldMk cId="419400277" sldId="364"/>
            <ac:spMk id="3" creationId="{2F0FACC1-A24B-44BC-93FD-A69111E46AB1}"/>
          </ac:spMkLst>
        </pc:spChg>
      </pc:sldChg>
      <pc:sldChg chg="add del">
        <pc:chgData name="Heo Jungwoo" userId="bdf55db2a6147f73" providerId="LiveId" clId="{9465EC37-4196-4E08-B5A2-D459CB846676}" dt="2021-10-29T06:00:19.561" v="3819"/>
        <pc:sldMkLst>
          <pc:docMk/>
          <pc:sldMk cId="602504382" sldId="365"/>
        </pc:sldMkLst>
      </pc:sldChg>
      <pc:sldChg chg="addSp delSp modSp add mod">
        <pc:chgData name="Heo Jungwoo" userId="bdf55db2a6147f73" providerId="LiveId" clId="{9465EC37-4196-4E08-B5A2-D459CB846676}" dt="2021-10-29T08:36:27.344" v="12294"/>
        <pc:sldMkLst>
          <pc:docMk/>
          <pc:sldMk cId="1877177460" sldId="365"/>
        </pc:sldMkLst>
        <pc:spChg chg="mod">
          <ac:chgData name="Heo Jungwoo" userId="bdf55db2a6147f73" providerId="LiveId" clId="{9465EC37-4196-4E08-B5A2-D459CB846676}" dt="2021-10-29T06:00:30.821" v="3831"/>
          <ac:spMkLst>
            <pc:docMk/>
            <pc:sldMk cId="1877177460" sldId="365"/>
            <ac:spMk id="2" creationId="{004D674D-3E13-4645-AFA3-7F47910F75B9}"/>
          </ac:spMkLst>
        </pc:spChg>
        <pc:spChg chg="mod">
          <ac:chgData name="Heo Jungwoo" userId="bdf55db2a6147f73" providerId="LiveId" clId="{9465EC37-4196-4E08-B5A2-D459CB846676}" dt="2021-10-29T06:24:58.921" v="5173" actId="20577"/>
          <ac:spMkLst>
            <pc:docMk/>
            <pc:sldMk cId="1877177460" sldId="365"/>
            <ac:spMk id="3" creationId="{2F0FACC1-A24B-44BC-93FD-A69111E46AB1}"/>
          </ac:spMkLst>
        </pc:spChg>
        <pc:spChg chg="add mod">
          <ac:chgData name="Heo Jungwoo" userId="bdf55db2a6147f73" providerId="LiveId" clId="{9465EC37-4196-4E08-B5A2-D459CB846676}" dt="2021-10-29T06:24:53.181" v="5150" actId="1076"/>
          <ac:spMkLst>
            <pc:docMk/>
            <pc:sldMk cId="1877177460" sldId="365"/>
            <ac:spMk id="5" creationId="{0D3C13BA-6098-408B-9177-E1A7A1337AEE}"/>
          </ac:spMkLst>
        </pc:spChg>
        <pc:spChg chg="add mod">
          <ac:chgData name="Heo Jungwoo" userId="bdf55db2a6147f73" providerId="LiveId" clId="{9465EC37-4196-4E08-B5A2-D459CB846676}" dt="2021-10-29T06:24:53.181" v="5150" actId="1076"/>
          <ac:spMkLst>
            <pc:docMk/>
            <pc:sldMk cId="1877177460" sldId="365"/>
            <ac:spMk id="6" creationId="{0ADCF600-453A-4094-AD55-6877315496EE}"/>
          </ac:spMkLst>
        </pc:spChg>
        <pc:spChg chg="add mod">
          <ac:chgData name="Heo Jungwoo" userId="bdf55db2a6147f73" providerId="LiveId" clId="{9465EC37-4196-4E08-B5A2-D459CB846676}" dt="2021-10-29T06:24:53.181" v="5150" actId="1076"/>
          <ac:spMkLst>
            <pc:docMk/>
            <pc:sldMk cId="1877177460" sldId="365"/>
            <ac:spMk id="7" creationId="{971ADFD0-DADE-4786-9997-75D07DA9DC8F}"/>
          </ac:spMkLst>
        </pc:spChg>
        <pc:spChg chg="add mod">
          <ac:chgData name="Heo Jungwoo" userId="bdf55db2a6147f73" providerId="LiveId" clId="{9465EC37-4196-4E08-B5A2-D459CB846676}" dt="2021-10-29T06:24:53.181" v="5150" actId="1076"/>
          <ac:spMkLst>
            <pc:docMk/>
            <pc:sldMk cId="1877177460" sldId="365"/>
            <ac:spMk id="8" creationId="{C4073A99-475D-462B-8183-76B3015E2D9C}"/>
          </ac:spMkLst>
        </pc:spChg>
        <pc:spChg chg="add mod">
          <ac:chgData name="Heo Jungwoo" userId="bdf55db2a6147f73" providerId="LiveId" clId="{9465EC37-4196-4E08-B5A2-D459CB846676}" dt="2021-10-29T06:24:53.181" v="5150" actId="1076"/>
          <ac:spMkLst>
            <pc:docMk/>
            <pc:sldMk cId="1877177460" sldId="365"/>
            <ac:spMk id="9" creationId="{3FC2642F-EEE7-4EDF-9354-3903E3BF8EE9}"/>
          </ac:spMkLst>
        </pc:spChg>
        <pc:spChg chg="add mod">
          <ac:chgData name="Heo Jungwoo" userId="bdf55db2a6147f73" providerId="LiveId" clId="{9465EC37-4196-4E08-B5A2-D459CB846676}" dt="2021-10-29T06:24:53.181" v="5150" actId="1076"/>
          <ac:spMkLst>
            <pc:docMk/>
            <pc:sldMk cId="1877177460" sldId="365"/>
            <ac:spMk id="10" creationId="{96905B11-4B50-43D7-A128-08B3CA6CCFFE}"/>
          </ac:spMkLst>
        </pc:spChg>
        <pc:spChg chg="add mod">
          <ac:chgData name="Heo Jungwoo" userId="bdf55db2a6147f73" providerId="LiveId" clId="{9465EC37-4196-4E08-B5A2-D459CB846676}" dt="2021-10-29T06:24:53.181" v="5150" actId="1076"/>
          <ac:spMkLst>
            <pc:docMk/>
            <pc:sldMk cId="1877177460" sldId="365"/>
            <ac:spMk id="11" creationId="{E37D88E9-A1FB-447F-A826-F9CEFB9D493B}"/>
          </ac:spMkLst>
        </pc:spChg>
        <pc:spChg chg="add mod">
          <ac:chgData name="Heo Jungwoo" userId="bdf55db2a6147f73" providerId="LiveId" clId="{9465EC37-4196-4E08-B5A2-D459CB846676}" dt="2021-10-29T06:24:53.181" v="5150" actId="1076"/>
          <ac:spMkLst>
            <pc:docMk/>
            <pc:sldMk cId="1877177460" sldId="365"/>
            <ac:spMk id="12" creationId="{117AF014-01A1-4EA0-885F-7BD75AF1CB46}"/>
          </ac:spMkLst>
        </pc:spChg>
        <pc:spChg chg="add mod">
          <ac:chgData name="Heo Jungwoo" userId="bdf55db2a6147f73" providerId="LiveId" clId="{9465EC37-4196-4E08-B5A2-D459CB846676}" dt="2021-10-29T08:36:27.344" v="12294"/>
          <ac:spMkLst>
            <pc:docMk/>
            <pc:sldMk cId="1877177460" sldId="365"/>
            <ac:spMk id="35" creationId="{6663449A-EFA5-4768-920B-6D9F345A13BB}"/>
          </ac:spMkLst>
        </pc:spChg>
        <pc:cxnChg chg="add del mod">
          <ac:chgData name="Heo Jungwoo" userId="bdf55db2a6147f73" providerId="LiveId" clId="{9465EC37-4196-4E08-B5A2-D459CB846676}" dt="2021-10-29T06:06:07.092" v="4084" actId="478"/>
          <ac:cxnSpMkLst>
            <pc:docMk/>
            <pc:sldMk cId="1877177460" sldId="365"/>
            <ac:cxnSpMk id="14" creationId="{42159F48-34FF-4860-B7BD-39C907DEDB65}"/>
          </ac:cxnSpMkLst>
        </pc:cxnChg>
        <pc:cxnChg chg="add del mod">
          <ac:chgData name="Heo Jungwoo" userId="bdf55db2a6147f73" providerId="LiveId" clId="{9465EC37-4196-4E08-B5A2-D459CB846676}" dt="2021-10-29T06:06:10.011" v="4086" actId="478"/>
          <ac:cxnSpMkLst>
            <pc:docMk/>
            <pc:sldMk cId="1877177460" sldId="365"/>
            <ac:cxnSpMk id="15" creationId="{0862795C-01C4-4EF8-98D2-1832DFBD11A5}"/>
          </ac:cxnSpMkLst>
        </pc:cxnChg>
        <pc:cxnChg chg="add del mod">
          <ac:chgData name="Heo Jungwoo" userId="bdf55db2a6147f73" providerId="LiveId" clId="{9465EC37-4196-4E08-B5A2-D459CB846676}" dt="2021-10-29T06:06:08.457" v="4085" actId="478"/>
          <ac:cxnSpMkLst>
            <pc:docMk/>
            <pc:sldMk cId="1877177460" sldId="365"/>
            <ac:cxnSpMk id="18" creationId="{DCCE097B-F91D-41FA-AA19-643FECBC3DD7}"/>
          </ac:cxnSpMkLst>
        </pc:cxnChg>
        <pc:cxnChg chg="add mod">
          <ac:chgData name="Heo Jungwoo" userId="bdf55db2a6147f73" providerId="LiveId" clId="{9465EC37-4196-4E08-B5A2-D459CB846676}" dt="2021-10-29T06:24:53.181" v="5150" actId="1076"/>
          <ac:cxnSpMkLst>
            <pc:docMk/>
            <pc:sldMk cId="1877177460" sldId="365"/>
            <ac:cxnSpMk id="20" creationId="{0CBBBCB4-7123-4AC6-A23D-35BC40094E96}"/>
          </ac:cxnSpMkLst>
        </pc:cxnChg>
        <pc:cxnChg chg="add mod">
          <ac:chgData name="Heo Jungwoo" userId="bdf55db2a6147f73" providerId="LiveId" clId="{9465EC37-4196-4E08-B5A2-D459CB846676}" dt="2021-10-29T06:24:53.181" v="5150" actId="1076"/>
          <ac:cxnSpMkLst>
            <pc:docMk/>
            <pc:sldMk cId="1877177460" sldId="365"/>
            <ac:cxnSpMk id="23" creationId="{14E724EF-0470-49CC-9309-8EC58C908D88}"/>
          </ac:cxnSpMkLst>
        </pc:cxnChg>
        <pc:cxnChg chg="add mod">
          <ac:chgData name="Heo Jungwoo" userId="bdf55db2a6147f73" providerId="LiveId" clId="{9465EC37-4196-4E08-B5A2-D459CB846676}" dt="2021-10-29T06:24:53.181" v="5150" actId="1076"/>
          <ac:cxnSpMkLst>
            <pc:docMk/>
            <pc:sldMk cId="1877177460" sldId="365"/>
            <ac:cxnSpMk id="26" creationId="{D1745E5A-114C-4992-9D86-458A78570B2C}"/>
          </ac:cxnSpMkLst>
        </pc:cxnChg>
        <pc:cxnChg chg="add mod">
          <ac:chgData name="Heo Jungwoo" userId="bdf55db2a6147f73" providerId="LiveId" clId="{9465EC37-4196-4E08-B5A2-D459CB846676}" dt="2021-10-29T06:24:53.181" v="5150" actId="1076"/>
          <ac:cxnSpMkLst>
            <pc:docMk/>
            <pc:sldMk cId="1877177460" sldId="365"/>
            <ac:cxnSpMk id="29" creationId="{E273781F-8A95-4793-A463-0D7E051DBB54}"/>
          </ac:cxnSpMkLst>
        </pc:cxnChg>
      </pc:sldChg>
      <pc:sldChg chg="addSp delSp modSp add del mod">
        <pc:chgData name="Heo Jungwoo" userId="bdf55db2a6147f73" providerId="LiveId" clId="{9465EC37-4196-4E08-B5A2-D459CB846676}" dt="2021-10-29T06:44:26.856" v="6243" actId="47"/>
        <pc:sldMkLst>
          <pc:docMk/>
          <pc:sldMk cId="2102065782" sldId="366"/>
        </pc:sldMkLst>
        <pc:spChg chg="del mod">
          <ac:chgData name="Heo Jungwoo" userId="bdf55db2a6147f73" providerId="LiveId" clId="{9465EC37-4196-4E08-B5A2-D459CB846676}" dt="2021-10-29T06:43:48.886" v="6233" actId="478"/>
          <ac:spMkLst>
            <pc:docMk/>
            <pc:sldMk cId="2102065782" sldId="366"/>
            <ac:spMk id="2" creationId="{004D674D-3E13-4645-AFA3-7F47910F75B9}"/>
          </ac:spMkLst>
        </pc:spChg>
        <pc:spChg chg="mod">
          <ac:chgData name="Heo Jungwoo" userId="bdf55db2a6147f73" providerId="LiveId" clId="{9465EC37-4196-4E08-B5A2-D459CB846676}" dt="2021-10-29T06:42:17.562" v="6230" actId="15"/>
          <ac:spMkLst>
            <pc:docMk/>
            <pc:sldMk cId="2102065782" sldId="366"/>
            <ac:spMk id="3" creationId="{2F0FACC1-A24B-44BC-93FD-A69111E46AB1}"/>
          </ac:spMkLst>
        </pc:spChg>
        <pc:spChg chg="add mod ord">
          <ac:chgData name="Heo Jungwoo" userId="bdf55db2a6147f73" providerId="LiveId" clId="{9465EC37-4196-4E08-B5A2-D459CB846676}" dt="2021-10-29T06:28:41.990" v="5228" actId="1076"/>
          <ac:spMkLst>
            <pc:docMk/>
            <pc:sldMk cId="2102065782" sldId="366"/>
            <ac:spMk id="9" creationId="{B8721774-BDFD-4899-A108-A06848891B81}"/>
          </ac:spMkLst>
        </pc:spChg>
        <pc:spChg chg="add mod">
          <ac:chgData name="Heo Jungwoo" userId="bdf55db2a6147f73" providerId="LiveId" clId="{9465EC37-4196-4E08-B5A2-D459CB846676}" dt="2021-10-29T06:28:41.990" v="5228" actId="1076"/>
          <ac:spMkLst>
            <pc:docMk/>
            <pc:sldMk cId="2102065782" sldId="366"/>
            <ac:spMk id="10" creationId="{737DA640-1FE6-40D3-8D66-AB941B066026}"/>
          </ac:spMkLst>
        </pc:spChg>
        <pc:spChg chg="add mod">
          <ac:chgData name="Heo Jungwoo" userId="bdf55db2a6147f73" providerId="LiveId" clId="{9465EC37-4196-4E08-B5A2-D459CB846676}" dt="2021-10-29T06:28:41.990" v="5228" actId="1076"/>
          <ac:spMkLst>
            <pc:docMk/>
            <pc:sldMk cId="2102065782" sldId="366"/>
            <ac:spMk id="11" creationId="{16DB1572-4F85-41EC-9B52-591D2F4E7663}"/>
          </ac:spMkLst>
        </pc:spChg>
        <pc:spChg chg="add del mod">
          <ac:chgData name="Heo Jungwoo" userId="bdf55db2a6147f73" providerId="LiveId" clId="{9465EC37-4196-4E08-B5A2-D459CB846676}" dt="2021-10-29T06:27:56" v="5215" actId="478"/>
          <ac:spMkLst>
            <pc:docMk/>
            <pc:sldMk cId="2102065782" sldId="366"/>
            <ac:spMk id="12" creationId="{72E19401-121D-4298-ACC8-A0545B94E3D2}"/>
          </ac:spMkLst>
        </pc:spChg>
        <pc:spChg chg="add mod">
          <ac:chgData name="Heo Jungwoo" userId="bdf55db2a6147f73" providerId="LiveId" clId="{9465EC37-4196-4E08-B5A2-D459CB846676}" dt="2021-10-29T06:28:41.990" v="5228" actId="1076"/>
          <ac:spMkLst>
            <pc:docMk/>
            <pc:sldMk cId="2102065782" sldId="366"/>
            <ac:spMk id="13" creationId="{6E6AA296-5A86-4E90-B002-B5D940BB52D0}"/>
          </ac:spMkLst>
        </pc:spChg>
        <pc:spChg chg="add del mod">
          <ac:chgData name="Heo Jungwoo" userId="bdf55db2a6147f73" providerId="LiveId" clId="{9465EC37-4196-4E08-B5A2-D459CB846676}" dt="2021-10-29T06:43:46.141" v="6232" actId="478"/>
          <ac:spMkLst>
            <pc:docMk/>
            <pc:sldMk cId="2102065782" sldId="366"/>
            <ac:spMk id="14" creationId="{EA860205-6F0B-4C5C-B43E-D1B2915E4D3D}"/>
          </ac:spMkLst>
        </pc:spChg>
        <pc:spChg chg="add mod">
          <ac:chgData name="Heo Jungwoo" userId="bdf55db2a6147f73" providerId="LiveId" clId="{9465EC37-4196-4E08-B5A2-D459CB846676}" dt="2021-10-29T06:43:48.886" v="6233" actId="478"/>
          <ac:spMkLst>
            <pc:docMk/>
            <pc:sldMk cId="2102065782" sldId="366"/>
            <ac:spMk id="16" creationId="{46FDB53E-C287-4153-AA1D-555F6EB2E911}"/>
          </ac:spMkLst>
        </pc:spChg>
        <pc:spChg chg="add del mod">
          <ac:chgData name="Heo Jungwoo" userId="bdf55db2a6147f73" providerId="LiveId" clId="{9465EC37-4196-4E08-B5A2-D459CB846676}" dt="2021-10-29T06:43:51.480" v="6235"/>
          <ac:spMkLst>
            <pc:docMk/>
            <pc:sldMk cId="2102065782" sldId="366"/>
            <ac:spMk id="17" creationId="{25E29999-F250-4F13-8684-D6D03F3163A1}"/>
          </ac:spMkLst>
        </pc:spChg>
        <pc:picChg chg="add del mod modCrop">
          <ac:chgData name="Heo Jungwoo" userId="bdf55db2a6147f73" providerId="LiveId" clId="{9465EC37-4196-4E08-B5A2-D459CB846676}" dt="2021-10-29T06:25:49.616" v="5177" actId="478"/>
          <ac:picMkLst>
            <pc:docMk/>
            <pc:sldMk cId="2102065782" sldId="366"/>
            <ac:picMk id="6" creationId="{9E394DEF-CA3F-4EF5-AF64-6A74880F9118}"/>
          </ac:picMkLst>
        </pc:picChg>
        <pc:picChg chg="add mod">
          <ac:chgData name="Heo Jungwoo" userId="bdf55db2a6147f73" providerId="LiveId" clId="{9465EC37-4196-4E08-B5A2-D459CB846676}" dt="2021-10-29T06:28:41.990" v="5228" actId="1076"/>
          <ac:picMkLst>
            <pc:docMk/>
            <pc:sldMk cId="2102065782" sldId="366"/>
            <ac:picMk id="8" creationId="{F974F068-E764-4325-B577-AE7292E1C163}"/>
          </ac:picMkLst>
        </pc:picChg>
      </pc:sldChg>
      <pc:sldChg chg="modSp add del mod">
        <pc:chgData name="Heo Jungwoo" userId="bdf55db2a6147f73" providerId="LiveId" clId="{9465EC37-4196-4E08-B5A2-D459CB846676}" dt="2021-10-29T06:44:45.256" v="6249" actId="47"/>
        <pc:sldMkLst>
          <pc:docMk/>
          <pc:sldMk cId="3611320466" sldId="367"/>
        </pc:sldMkLst>
        <pc:spChg chg="mod">
          <ac:chgData name="Heo Jungwoo" userId="bdf55db2a6147f73" providerId="LiveId" clId="{9465EC37-4196-4E08-B5A2-D459CB846676}" dt="2021-10-29T06:29:05.555" v="5267" actId="20577"/>
          <ac:spMkLst>
            <pc:docMk/>
            <pc:sldMk cId="3611320466" sldId="367"/>
            <ac:spMk id="3" creationId="{2F0FACC1-A24B-44BC-93FD-A69111E46AB1}"/>
          </ac:spMkLst>
        </pc:spChg>
        <pc:spChg chg="mod">
          <ac:chgData name="Heo Jungwoo" userId="bdf55db2a6147f73" providerId="LiveId" clId="{9465EC37-4196-4E08-B5A2-D459CB846676}" dt="2021-10-29T06:30:27.031" v="5351" actId="1076"/>
          <ac:spMkLst>
            <pc:docMk/>
            <pc:sldMk cId="3611320466" sldId="367"/>
            <ac:spMk id="9" creationId="{B8721774-BDFD-4899-A108-A06848891B81}"/>
          </ac:spMkLst>
        </pc:spChg>
        <pc:spChg chg="mod">
          <ac:chgData name="Heo Jungwoo" userId="bdf55db2a6147f73" providerId="LiveId" clId="{9465EC37-4196-4E08-B5A2-D459CB846676}" dt="2021-10-29T06:30:30.662" v="5352" actId="14100"/>
          <ac:spMkLst>
            <pc:docMk/>
            <pc:sldMk cId="3611320466" sldId="367"/>
            <ac:spMk id="10" creationId="{737DA640-1FE6-40D3-8D66-AB941B066026}"/>
          </ac:spMkLst>
        </pc:spChg>
        <pc:spChg chg="mod">
          <ac:chgData name="Heo Jungwoo" userId="bdf55db2a6147f73" providerId="LiveId" clId="{9465EC37-4196-4E08-B5A2-D459CB846676}" dt="2021-10-29T06:30:39.545" v="5356" actId="14100"/>
          <ac:spMkLst>
            <pc:docMk/>
            <pc:sldMk cId="3611320466" sldId="367"/>
            <ac:spMk id="11" creationId="{16DB1572-4F85-41EC-9B52-591D2F4E7663}"/>
          </ac:spMkLst>
        </pc:spChg>
        <pc:spChg chg="mod">
          <ac:chgData name="Heo Jungwoo" userId="bdf55db2a6147f73" providerId="LiveId" clId="{9465EC37-4196-4E08-B5A2-D459CB846676}" dt="2021-10-29T06:30:35.431" v="5354" actId="14100"/>
          <ac:spMkLst>
            <pc:docMk/>
            <pc:sldMk cId="3611320466" sldId="367"/>
            <ac:spMk id="13" creationId="{6E6AA296-5A86-4E90-B002-B5D940BB52D0}"/>
          </ac:spMkLst>
        </pc:spChg>
        <pc:picChg chg="mod">
          <ac:chgData name="Heo Jungwoo" userId="bdf55db2a6147f73" providerId="LiveId" clId="{9465EC37-4196-4E08-B5A2-D459CB846676}" dt="2021-10-29T06:30:36.960" v="5355" actId="1076"/>
          <ac:picMkLst>
            <pc:docMk/>
            <pc:sldMk cId="3611320466" sldId="367"/>
            <ac:picMk id="8" creationId="{F974F068-E764-4325-B577-AE7292E1C163}"/>
          </ac:picMkLst>
        </pc:picChg>
      </pc:sldChg>
      <pc:sldChg chg="addSp delSp modSp add del mod">
        <pc:chgData name="Heo Jungwoo" userId="bdf55db2a6147f73" providerId="LiveId" clId="{9465EC37-4196-4E08-B5A2-D459CB846676}" dt="2021-10-29T06:44:59.271" v="6254" actId="47"/>
        <pc:sldMkLst>
          <pc:docMk/>
          <pc:sldMk cId="3389552485" sldId="368"/>
        </pc:sldMkLst>
        <pc:spChg chg="mod">
          <ac:chgData name="Heo Jungwoo" userId="bdf55db2a6147f73" providerId="LiveId" clId="{9465EC37-4196-4E08-B5A2-D459CB846676}" dt="2021-10-29T06:29:14.496" v="5290" actId="20577"/>
          <ac:spMkLst>
            <pc:docMk/>
            <pc:sldMk cId="3389552485" sldId="368"/>
            <ac:spMk id="3" creationId="{2F0FACC1-A24B-44BC-93FD-A69111E46AB1}"/>
          </ac:spMkLst>
        </pc:spChg>
        <pc:spChg chg="del">
          <ac:chgData name="Heo Jungwoo" userId="bdf55db2a6147f73" providerId="LiveId" clId="{9465EC37-4196-4E08-B5A2-D459CB846676}" dt="2021-10-29T06:30:46.003" v="5357" actId="478"/>
          <ac:spMkLst>
            <pc:docMk/>
            <pc:sldMk cId="3389552485" sldId="368"/>
            <ac:spMk id="9" creationId="{B8721774-BDFD-4899-A108-A06848891B81}"/>
          </ac:spMkLst>
        </pc:spChg>
        <pc:spChg chg="del">
          <ac:chgData name="Heo Jungwoo" userId="bdf55db2a6147f73" providerId="LiveId" clId="{9465EC37-4196-4E08-B5A2-D459CB846676}" dt="2021-10-29T06:30:46.003" v="5357" actId="478"/>
          <ac:spMkLst>
            <pc:docMk/>
            <pc:sldMk cId="3389552485" sldId="368"/>
            <ac:spMk id="10" creationId="{737DA640-1FE6-40D3-8D66-AB941B066026}"/>
          </ac:spMkLst>
        </pc:spChg>
        <pc:spChg chg="del">
          <ac:chgData name="Heo Jungwoo" userId="bdf55db2a6147f73" providerId="LiveId" clId="{9465EC37-4196-4E08-B5A2-D459CB846676}" dt="2021-10-29T06:30:46.003" v="5357" actId="478"/>
          <ac:spMkLst>
            <pc:docMk/>
            <pc:sldMk cId="3389552485" sldId="368"/>
            <ac:spMk id="11" creationId="{16DB1572-4F85-41EC-9B52-591D2F4E7663}"/>
          </ac:spMkLst>
        </pc:spChg>
        <pc:spChg chg="del">
          <ac:chgData name="Heo Jungwoo" userId="bdf55db2a6147f73" providerId="LiveId" clId="{9465EC37-4196-4E08-B5A2-D459CB846676}" dt="2021-10-29T06:30:46.003" v="5357" actId="478"/>
          <ac:spMkLst>
            <pc:docMk/>
            <pc:sldMk cId="3389552485" sldId="368"/>
            <ac:spMk id="13" creationId="{6E6AA296-5A86-4E90-B002-B5D940BB52D0}"/>
          </ac:spMkLst>
        </pc:spChg>
        <pc:spChg chg="add mod">
          <ac:chgData name="Heo Jungwoo" userId="bdf55db2a6147f73" providerId="LiveId" clId="{9465EC37-4196-4E08-B5A2-D459CB846676}" dt="2021-10-29T06:30:49.782" v="5360" actId="1076"/>
          <ac:spMkLst>
            <pc:docMk/>
            <pc:sldMk cId="3389552485" sldId="368"/>
            <ac:spMk id="14" creationId="{7B9C029A-F083-495F-A9BD-5E99D719F39F}"/>
          </ac:spMkLst>
        </pc:spChg>
        <pc:spChg chg="add mod">
          <ac:chgData name="Heo Jungwoo" userId="bdf55db2a6147f73" providerId="LiveId" clId="{9465EC37-4196-4E08-B5A2-D459CB846676}" dt="2021-10-29T06:30:49.782" v="5360" actId="1076"/>
          <ac:spMkLst>
            <pc:docMk/>
            <pc:sldMk cId="3389552485" sldId="368"/>
            <ac:spMk id="15" creationId="{823FC1B0-3361-457E-9F13-C5364E9861A3}"/>
          </ac:spMkLst>
        </pc:spChg>
        <pc:spChg chg="add mod">
          <ac:chgData name="Heo Jungwoo" userId="bdf55db2a6147f73" providerId="LiveId" clId="{9465EC37-4196-4E08-B5A2-D459CB846676}" dt="2021-10-29T06:31:04.247" v="5364" actId="1076"/>
          <ac:spMkLst>
            <pc:docMk/>
            <pc:sldMk cId="3389552485" sldId="368"/>
            <ac:spMk id="16" creationId="{050A9148-F813-4351-842F-D479E1C10F3A}"/>
          </ac:spMkLst>
        </pc:spChg>
        <pc:spChg chg="add mod">
          <ac:chgData name="Heo Jungwoo" userId="bdf55db2a6147f73" providerId="LiveId" clId="{9465EC37-4196-4E08-B5A2-D459CB846676}" dt="2021-10-29T06:31:01.033" v="5363" actId="1076"/>
          <ac:spMkLst>
            <pc:docMk/>
            <pc:sldMk cId="3389552485" sldId="368"/>
            <ac:spMk id="17" creationId="{44AD0141-473A-4076-8B44-AD3784A3CB0D}"/>
          </ac:spMkLst>
        </pc:spChg>
        <pc:picChg chg="del">
          <ac:chgData name="Heo Jungwoo" userId="bdf55db2a6147f73" providerId="LiveId" clId="{9465EC37-4196-4E08-B5A2-D459CB846676}" dt="2021-10-29T06:30:46.003" v="5357" actId="478"/>
          <ac:picMkLst>
            <pc:docMk/>
            <pc:sldMk cId="3389552485" sldId="368"/>
            <ac:picMk id="8" creationId="{F974F068-E764-4325-B577-AE7292E1C163}"/>
          </ac:picMkLst>
        </pc:picChg>
        <pc:picChg chg="add mod">
          <ac:chgData name="Heo Jungwoo" userId="bdf55db2a6147f73" providerId="LiveId" clId="{9465EC37-4196-4E08-B5A2-D459CB846676}" dt="2021-10-29T06:30:56.413" v="5362" actId="1076"/>
          <ac:picMkLst>
            <pc:docMk/>
            <pc:sldMk cId="3389552485" sldId="368"/>
            <ac:picMk id="12" creationId="{0AD87C99-5DE5-450C-804D-8772B562A2E2}"/>
          </ac:picMkLst>
        </pc:picChg>
      </pc:sldChg>
      <pc:sldChg chg="modSp add del mod">
        <pc:chgData name="Heo Jungwoo" userId="bdf55db2a6147f73" providerId="LiveId" clId="{9465EC37-4196-4E08-B5A2-D459CB846676}" dt="2021-10-29T06:45:00.139" v="6255" actId="47"/>
        <pc:sldMkLst>
          <pc:docMk/>
          <pc:sldMk cId="2375682318" sldId="369"/>
        </pc:sldMkLst>
        <pc:spChg chg="mod">
          <ac:chgData name="Heo Jungwoo" userId="bdf55db2a6147f73" providerId="LiveId" clId="{9465EC37-4196-4E08-B5A2-D459CB846676}" dt="2021-10-29T06:29:23.683" v="5334" actId="20577"/>
          <ac:spMkLst>
            <pc:docMk/>
            <pc:sldMk cId="2375682318" sldId="369"/>
            <ac:spMk id="3" creationId="{2F0FACC1-A24B-44BC-93FD-A69111E46AB1}"/>
          </ac:spMkLst>
        </pc:spChg>
        <pc:spChg chg="mod">
          <ac:chgData name="Heo Jungwoo" userId="bdf55db2a6147f73" providerId="LiveId" clId="{9465EC37-4196-4E08-B5A2-D459CB846676}" dt="2021-10-29T06:29:44.365" v="5340" actId="1076"/>
          <ac:spMkLst>
            <pc:docMk/>
            <pc:sldMk cId="2375682318" sldId="369"/>
            <ac:spMk id="9" creationId="{B8721774-BDFD-4899-A108-A06848891B81}"/>
          </ac:spMkLst>
        </pc:spChg>
        <pc:spChg chg="mod">
          <ac:chgData name="Heo Jungwoo" userId="bdf55db2a6147f73" providerId="LiveId" clId="{9465EC37-4196-4E08-B5A2-D459CB846676}" dt="2021-10-29T06:30:02.429" v="5348" actId="1076"/>
          <ac:spMkLst>
            <pc:docMk/>
            <pc:sldMk cId="2375682318" sldId="369"/>
            <ac:spMk id="10" creationId="{737DA640-1FE6-40D3-8D66-AB941B066026}"/>
          </ac:spMkLst>
        </pc:spChg>
        <pc:spChg chg="mod">
          <ac:chgData name="Heo Jungwoo" userId="bdf55db2a6147f73" providerId="LiveId" clId="{9465EC37-4196-4E08-B5A2-D459CB846676}" dt="2021-10-29T06:30:05.661" v="5349" actId="14100"/>
          <ac:spMkLst>
            <pc:docMk/>
            <pc:sldMk cId="2375682318" sldId="369"/>
            <ac:spMk id="11" creationId="{16DB1572-4F85-41EC-9B52-591D2F4E7663}"/>
          </ac:spMkLst>
        </pc:spChg>
        <pc:spChg chg="mod">
          <ac:chgData name="Heo Jungwoo" userId="bdf55db2a6147f73" providerId="LiveId" clId="{9465EC37-4196-4E08-B5A2-D459CB846676}" dt="2021-10-29T06:30:08.477" v="5350" actId="14100"/>
          <ac:spMkLst>
            <pc:docMk/>
            <pc:sldMk cId="2375682318" sldId="369"/>
            <ac:spMk id="13" creationId="{6E6AA296-5A86-4E90-B002-B5D940BB52D0}"/>
          </ac:spMkLst>
        </pc:spChg>
        <pc:picChg chg="mod">
          <ac:chgData name="Heo Jungwoo" userId="bdf55db2a6147f73" providerId="LiveId" clId="{9465EC37-4196-4E08-B5A2-D459CB846676}" dt="2021-10-29T06:29:57.851" v="5347" actId="1076"/>
          <ac:picMkLst>
            <pc:docMk/>
            <pc:sldMk cId="2375682318" sldId="369"/>
            <ac:picMk id="8" creationId="{F974F068-E764-4325-B577-AE7292E1C163}"/>
          </ac:picMkLst>
        </pc:picChg>
      </pc:sldChg>
      <pc:sldChg chg="addSp delSp modSp add mod">
        <pc:chgData name="Heo Jungwoo" userId="bdf55db2a6147f73" providerId="LiveId" clId="{9465EC37-4196-4E08-B5A2-D459CB846676}" dt="2021-10-29T06:58:38.904" v="8116" actId="20577"/>
        <pc:sldMkLst>
          <pc:docMk/>
          <pc:sldMk cId="983773342" sldId="370"/>
        </pc:sldMkLst>
        <pc:spChg chg="mod">
          <ac:chgData name="Heo Jungwoo" userId="bdf55db2a6147f73" providerId="LiveId" clId="{9465EC37-4196-4E08-B5A2-D459CB846676}" dt="2021-10-29T06:44:04.641" v="6239" actId="1076"/>
          <ac:spMkLst>
            <pc:docMk/>
            <pc:sldMk cId="983773342" sldId="370"/>
            <ac:spMk id="2" creationId="{004D674D-3E13-4645-AFA3-7F47910F75B9}"/>
          </ac:spMkLst>
        </pc:spChg>
        <pc:spChg chg="mod">
          <ac:chgData name="Heo Jungwoo" userId="bdf55db2a6147f73" providerId="LiveId" clId="{9465EC37-4196-4E08-B5A2-D459CB846676}" dt="2021-10-29T06:58:38.904" v="8116" actId="20577"/>
          <ac:spMkLst>
            <pc:docMk/>
            <pc:sldMk cId="983773342" sldId="370"/>
            <ac:spMk id="3" creationId="{2F0FACC1-A24B-44BC-93FD-A69111E46AB1}"/>
          </ac:spMkLst>
        </pc:spChg>
        <pc:spChg chg="del">
          <ac:chgData name="Heo Jungwoo" userId="bdf55db2a6147f73" providerId="LiveId" clId="{9465EC37-4196-4E08-B5A2-D459CB846676}" dt="2021-10-29T06:44:02.890" v="6237" actId="478"/>
          <ac:spMkLst>
            <pc:docMk/>
            <pc:sldMk cId="983773342" sldId="370"/>
            <ac:spMk id="5" creationId="{0D3C13BA-6098-408B-9177-E1A7A1337AEE}"/>
          </ac:spMkLst>
        </pc:spChg>
        <pc:spChg chg="del">
          <ac:chgData name="Heo Jungwoo" userId="bdf55db2a6147f73" providerId="LiveId" clId="{9465EC37-4196-4E08-B5A2-D459CB846676}" dt="2021-10-29T06:44:02.890" v="6237" actId="478"/>
          <ac:spMkLst>
            <pc:docMk/>
            <pc:sldMk cId="983773342" sldId="370"/>
            <ac:spMk id="6" creationId="{0ADCF600-453A-4094-AD55-6877315496EE}"/>
          </ac:spMkLst>
        </pc:spChg>
        <pc:spChg chg="del">
          <ac:chgData name="Heo Jungwoo" userId="bdf55db2a6147f73" providerId="LiveId" clId="{9465EC37-4196-4E08-B5A2-D459CB846676}" dt="2021-10-29T06:44:02.890" v="6237" actId="478"/>
          <ac:spMkLst>
            <pc:docMk/>
            <pc:sldMk cId="983773342" sldId="370"/>
            <ac:spMk id="7" creationId="{971ADFD0-DADE-4786-9997-75D07DA9DC8F}"/>
          </ac:spMkLst>
        </pc:spChg>
        <pc:spChg chg="del">
          <ac:chgData name="Heo Jungwoo" userId="bdf55db2a6147f73" providerId="LiveId" clId="{9465EC37-4196-4E08-B5A2-D459CB846676}" dt="2021-10-29T06:44:02.890" v="6237" actId="478"/>
          <ac:spMkLst>
            <pc:docMk/>
            <pc:sldMk cId="983773342" sldId="370"/>
            <ac:spMk id="8" creationId="{C4073A99-475D-462B-8183-76B3015E2D9C}"/>
          </ac:spMkLst>
        </pc:spChg>
        <pc:spChg chg="del">
          <ac:chgData name="Heo Jungwoo" userId="bdf55db2a6147f73" providerId="LiveId" clId="{9465EC37-4196-4E08-B5A2-D459CB846676}" dt="2021-10-29T06:44:02.890" v="6237" actId="478"/>
          <ac:spMkLst>
            <pc:docMk/>
            <pc:sldMk cId="983773342" sldId="370"/>
            <ac:spMk id="9" creationId="{3FC2642F-EEE7-4EDF-9354-3903E3BF8EE9}"/>
          </ac:spMkLst>
        </pc:spChg>
        <pc:spChg chg="del">
          <ac:chgData name="Heo Jungwoo" userId="bdf55db2a6147f73" providerId="LiveId" clId="{9465EC37-4196-4E08-B5A2-D459CB846676}" dt="2021-10-29T06:44:02.890" v="6237" actId="478"/>
          <ac:spMkLst>
            <pc:docMk/>
            <pc:sldMk cId="983773342" sldId="370"/>
            <ac:spMk id="10" creationId="{96905B11-4B50-43D7-A128-08B3CA6CCFFE}"/>
          </ac:spMkLst>
        </pc:spChg>
        <pc:spChg chg="del">
          <ac:chgData name="Heo Jungwoo" userId="bdf55db2a6147f73" providerId="LiveId" clId="{9465EC37-4196-4E08-B5A2-D459CB846676}" dt="2021-10-29T06:44:10.711" v="6240" actId="478"/>
          <ac:spMkLst>
            <pc:docMk/>
            <pc:sldMk cId="983773342" sldId="370"/>
            <ac:spMk id="11" creationId="{E37D88E9-A1FB-447F-A826-F9CEFB9D493B}"/>
          </ac:spMkLst>
        </pc:spChg>
        <pc:spChg chg="del">
          <ac:chgData name="Heo Jungwoo" userId="bdf55db2a6147f73" providerId="LiveId" clId="{9465EC37-4196-4E08-B5A2-D459CB846676}" dt="2021-10-29T06:44:02.890" v="6237" actId="478"/>
          <ac:spMkLst>
            <pc:docMk/>
            <pc:sldMk cId="983773342" sldId="370"/>
            <ac:spMk id="12" creationId="{117AF014-01A1-4EA0-885F-7BD75AF1CB46}"/>
          </ac:spMkLst>
        </pc:spChg>
        <pc:spChg chg="add mod">
          <ac:chgData name="Heo Jungwoo" userId="bdf55db2a6147f73" providerId="LiveId" clId="{9465EC37-4196-4E08-B5A2-D459CB846676}" dt="2021-10-29T06:44:15.541" v="6241"/>
          <ac:spMkLst>
            <pc:docMk/>
            <pc:sldMk cId="983773342" sldId="370"/>
            <ac:spMk id="18" creationId="{E65C35EF-9059-4C21-B84F-661B37DF6C6D}"/>
          </ac:spMkLst>
        </pc:spChg>
        <pc:spChg chg="add mod">
          <ac:chgData name="Heo Jungwoo" userId="bdf55db2a6147f73" providerId="LiveId" clId="{9465EC37-4196-4E08-B5A2-D459CB846676}" dt="2021-10-29T06:44:15.541" v="6241"/>
          <ac:spMkLst>
            <pc:docMk/>
            <pc:sldMk cId="983773342" sldId="370"/>
            <ac:spMk id="19" creationId="{B786B272-7DBB-48F9-9BC2-66E723CD51A7}"/>
          </ac:spMkLst>
        </pc:spChg>
        <pc:spChg chg="add mod">
          <ac:chgData name="Heo Jungwoo" userId="bdf55db2a6147f73" providerId="LiveId" clId="{9465EC37-4196-4E08-B5A2-D459CB846676}" dt="2021-10-29T06:44:15.541" v="6241"/>
          <ac:spMkLst>
            <pc:docMk/>
            <pc:sldMk cId="983773342" sldId="370"/>
            <ac:spMk id="21" creationId="{43FFBC24-FA51-4D08-B7EC-F0D36C883C94}"/>
          </ac:spMkLst>
        </pc:spChg>
        <pc:spChg chg="add mod">
          <ac:chgData name="Heo Jungwoo" userId="bdf55db2a6147f73" providerId="LiveId" clId="{9465EC37-4196-4E08-B5A2-D459CB846676}" dt="2021-10-29T06:44:15.541" v="6241"/>
          <ac:spMkLst>
            <pc:docMk/>
            <pc:sldMk cId="983773342" sldId="370"/>
            <ac:spMk id="22" creationId="{89F0CBDC-028E-45AC-85A2-9EABD7332A2C}"/>
          </ac:spMkLst>
        </pc:spChg>
        <pc:picChg chg="add mod">
          <ac:chgData name="Heo Jungwoo" userId="bdf55db2a6147f73" providerId="LiveId" clId="{9465EC37-4196-4E08-B5A2-D459CB846676}" dt="2021-10-29T06:44:15.541" v="6241"/>
          <ac:picMkLst>
            <pc:docMk/>
            <pc:sldMk cId="983773342" sldId="370"/>
            <ac:picMk id="17" creationId="{77876C9F-3E12-4E9B-B135-D5B77F0E06CB}"/>
          </ac:picMkLst>
        </pc:picChg>
        <pc:cxnChg chg="del mod">
          <ac:chgData name="Heo Jungwoo" userId="bdf55db2a6147f73" providerId="LiveId" clId="{9465EC37-4196-4E08-B5A2-D459CB846676}" dt="2021-10-29T06:44:02.890" v="6237" actId="478"/>
          <ac:cxnSpMkLst>
            <pc:docMk/>
            <pc:sldMk cId="983773342" sldId="370"/>
            <ac:cxnSpMk id="20" creationId="{0CBBBCB4-7123-4AC6-A23D-35BC40094E96}"/>
          </ac:cxnSpMkLst>
        </pc:cxnChg>
        <pc:cxnChg chg="del mod">
          <ac:chgData name="Heo Jungwoo" userId="bdf55db2a6147f73" providerId="LiveId" clId="{9465EC37-4196-4E08-B5A2-D459CB846676}" dt="2021-10-29T06:44:02.890" v="6237" actId="478"/>
          <ac:cxnSpMkLst>
            <pc:docMk/>
            <pc:sldMk cId="983773342" sldId="370"/>
            <ac:cxnSpMk id="23" creationId="{14E724EF-0470-49CC-9309-8EC58C908D88}"/>
          </ac:cxnSpMkLst>
        </pc:cxnChg>
        <pc:cxnChg chg="del mod">
          <ac:chgData name="Heo Jungwoo" userId="bdf55db2a6147f73" providerId="LiveId" clId="{9465EC37-4196-4E08-B5A2-D459CB846676}" dt="2021-10-29T06:44:02.890" v="6237" actId="478"/>
          <ac:cxnSpMkLst>
            <pc:docMk/>
            <pc:sldMk cId="983773342" sldId="370"/>
            <ac:cxnSpMk id="26" creationId="{D1745E5A-114C-4992-9D86-458A78570B2C}"/>
          </ac:cxnSpMkLst>
        </pc:cxnChg>
        <pc:cxnChg chg="del mod">
          <ac:chgData name="Heo Jungwoo" userId="bdf55db2a6147f73" providerId="LiveId" clId="{9465EC37-4196-4E08-B5A2-D459CB846676}" dt="2021-10-29T06:44:02.890" v="6237" actId="478"/>
          <ac:cxnSpMkLst>
            <pc:docMk/>
            <pc:sldMk cId="983773342" sldId="370"/>
            <ac:cxnSpMk id="29" creationId="{E273781F-8A95-4793-A463-0D7E051DBB54}"/>
          </ac:cxnSpMkLst>
        </pc:cxnChg>
      </pc:sldChg>
      <pc:sldChg chg="addSp delSp modSp add mod">
        <pc:chgData name="Heo Jungwoo" userId="bdf55db2a6147f73" providerId="LiveId" clId="{9465EC37-4196-4E08-B5A2-D459CB846676}" dt="2021-10-29T06:58:54.390" v="8147" actId="20577"/>
        <pc:sldMkLst>
          <pc:docMk/>
          <pc:sldMk cId="3750573947" sldId="371"/>
        </pc:sldMkLst>
        <pc:spChg chg="mod">
          <ac:chgData name="Heo Jungwoo" userId="bdf55db2a6147f73" providerId="LiveId" clId="{9465EC37-4196-4E08-B5A2-D459CB846676}" dt="2021-10-29T06:58:54.390" v="8147" actId="20577"/>
          <ac:spMkLst>
            <pc:docMk/>
            <pc:sldMk cId="3750573947" sldId="371"/>
            <ac:spMk id="3" creationId="{2F0FACC1-A24B-44BC-93FD-A69111E46AB1}"/>
          </ac:spMkLst>
        </pc:spChg>
        <pc:spChg chg="add mod">
          <ac:chgData name="Heo Jungwoo" userId="bdf55db2a6147f73" providerId="LiveId" clId="{9465EC37-4196-4E08-B5A2-D459CB846676}" dt="2021-10-29T06:44:36.425" v="6246"/>
          <ac:spMkLst>
            <pc:docMk/>
            <pc:sldMk cId="3750573947" sldId="371"/>
            <ac:spMk id="11" creationId="{232B805F-DA60-4260-9FF4-AD69A1DF2162}"/>
          </ac:spMkLst>
        </pc:spChg>
        <pc:spChg chg="add mod">
          <ac:chgData name="Heo Jungwoo" userId="bdf55db2a6147f73" providerId="LiveId" clId="{9465EC37-4196-4E08-B5A2-D459CB846676}" dt="2021-10-29T06:44:36.425" v="6246"/>
          <ac:spMkLst>
            <pc:docMk/>
            <pc:sldMk cId="3750573947" sldId="371"/>
            <ac:spMk id="12" creationId="{2F9A3BC2-2B13-46F4-B441-EB7FA36373E8}"/>
          </ac:spMkLst>
        </pc:spChg>
        <pc:spChg chg="add mod">
          <ac:chgData name="Heo Jungwoo" userId="bdf55db2a6147f73" providerId="LiveId" clId="{9465EC37-4196-4E08-B5A2-D459CB846676}" dt="2021-10-29T06:44:36.425" v="6246"/>
          <ac:spMkLst>
            <pc:docMk/>
            <pc:sldMk cId="3750573947" sldId="371"/>
            <ac:spMk id="13" creationId="{C2C4A56A-60E7-4622-B3CD-8FA7BB343D41}"/>
          </ac:spMkLst>
        </pc:spChg>
        <pc:spChg chg="add mod">
          <ac:chgData name="Heo Jungwoo" userId="bdf55db2a6147f73" providerId="LiveId" clId="{9465EC37-4196-4E08-B5A2-D459CB846676}" dt="2021-10-29T06:44:36.425" v="6246"/>
          <ac:spMkLst>
            <pc:docMk/>
            <pc:sldMk cId="3750573947" sldId="371"/>
            <ac:spMk id="14" creationId="{50D81EF6-61B4-4A39-A4C2-8C0AA18997CB}"/>
          </ac:spMkLst>
        </pc:spChg>
        <pc:spChg chg="del">
          <ac:chgData name="Heo Jungwoo" userId="bdf55db2a6147f73" providerId="LiveId" clId="{9465EC37-4196-4E08-B5A2-D459CB846676}" dt="2021-10-29T06:44:35.581" v="6245" actId="478"/>
          <ac:spMkLst>
            <pc:docMk/>
            <pc:sldMk cId="3750573947" sldId="371"/>
            <ac:spMk id="18" creationId="{E65C35EF-9059-4C21-B84F-661B37DF6C6D}"/>
          </ac:spMkLst>
        </pc:spChg>
        <pc:spChg chg="del">
          <ac:chgData name="Heo Jungwoo" userId="bdf55db2a6147f73" providerId="LiveId" clId="{9465EC37-4196-4E08-B5A2-D459CB846676}" dt="2021-10-29T06:44:35.581" v="6245" actId="478"/>
          <ac:spMkLst>
            <pc:docMk/>
            <pc:sldMk cId="3750573947" sldId="371"/>
            <ac:spMk id="19" creationId="{B786B272-7DBB-48F9-9BC2-66E723CD51A7}"/>
          </ac:spMkLst>
        </pc:spChg>
        <pc:spChg chg="del">
          <ac:chgData name="Heo Jungwoo" userId="bdf55db2a6147f73" providerId="LiveId" clId="{9465EC37-4196-4E08-B5A2-D459CB846676}" dt="2021-10-29T06:44:35.581" v="6245" actId="478"/>
          <ac:spMkLst>
            <pc:docMk/>
            <pc:sldMk cId="3750573947" sldId="371"/>
            <ac:spMk id="21" creationId="{43FFBC24-FA51-4D08-B7EC-F0D36C883C94}"/>
          </ac:spMkLst>
        </pc:spChg>
        <pc:spChg chg="del">
          <ac:chgData name="Heo Jungwoo" userId="bdf55db2a6147f73" providerId="LiveId" clId="{9465EC37-4196-4E08-B5A2-D459CB846676}" dt="2021-10-29T06:44:35.581" v="6245" actId="478"/>
          <ac:spMkLst>
            <pc:docMk/>
            <pc:sldMk cId="3750573947" sldId="371"/>
            <ac:spMk id="22" creationId="{89F0CBDC-028E-45AC-85A2-9EABD7332A2C}"/>
          </ac:spMkLst>
        </pc:spChg>
        <pc:picChg chg="add mod">
          <ac:chgData name="Heo Jungwoo" userId="bdf55db2a6147f73" providerId="LiveId" clId="{9465EC37-4196-4E08-B5A2-D459CB846676}" dt="2021-10-29T06:44:36.425" v="6246"/>
          <ac:picMkLst>
            <pc:docMk/>
            <pc:sldMk cId="3750573947" sldId="371"/>
            <ac:picMk id="10" creationId="{A2B2B578-99AE-43C8-A4CC-21653309B397}"/>
          </ac:picMkLst>
        </pc:picChg>
        <pc:picChg chg="del">
          <ac:chgData name="Heo Jungwoo" userId="bdf55db2a6147f73" providerId="LiveId" clId="{9465EC37-4196-4E08-B5A2-D459CB846676}" dt="2021-10-29T06:44:35.581" v="6245" actId="478"/>
          <ac:picMkLst>
            <pc:docMk/>
            <pc:sldMk cId="3750573947" sldId="371"/>
            <ac:picMk id="17" creationId="{77876C9F-3E12-4E9B-B135-D5B77F0E06CB}"/>
          </ac:picMkLst>
        </pc:picChg>
      </pc:sldChg>
      <pc:sldChg chg="addSp delSp modSp add mod">
        <pc:chgData name="Heo Jungwoo" userId="bdf55db2a6147f73" providerId="LiveId" clId="{9465EC37-4196-4E08-B5A2-D459CB846676}" dt="2021-10-29T08:30:31.677" v="12273" actId="20577"/>
        <pc:sldMkLst>
          <pc:docMk/>
          <pc:sldMk cId="653890894" sldId="372"/>
        </pc:sldMkLst>
        <pc:spChg chg="mod">
          <ac:chgData name="Heo Jungwoo" userId="bdf55db2a6147f73" providerId="LiveId" clId="{9465EC37-4196-4E08-B5A2-D459CB846676}" dt="2021-10-29T08:30:31.677" v="12273" actId="20577"/>
          <ac:spMkLst>
            <pc:docMk/>
            <pc:sldMk cId="653890894" sldId="372"/>
            <ac:spMk id="3" creationId="{2F0FACC1-A24B-44BC-93FD-A69111E46AB1}"/>
          </ac:spMkLst>
        </pc:spChg>
        <pc:spChg chg="del">
          <ac:chgData name="Heo Jungwoo" userId="bdf55db2a6147f73" providerId="LiveId" clId="{9465EC37-4196-4E08-B5A2-D459CB846676}" dt="2021-10-29T06:44:50.281" v="6250" actId="478"/>
          <ac:spMkLst>
            <pc:docMk/>
            <pc:sldMk cId="653890894" sldId="372"/>
            <ac:spMk id="11" creationId="{232B805F-DA60-4260-9FF4-AD69A1DF2162}"/>
          </ac:spMkLst>
        </pc:spChg>
        <pc:spChg chg="del">
          <ac:chgData name="Heo Jungwoo" userId="bdf55db2a6147f73" providerId="LiveId" clId="{9465EC37-4196-4E08-B5A2-D459CB846676}" dt="2021-10-29T06:44:50.281" v="6250" actId="478"/>
          <ac:spMkLst>
            <pc:docMk/>
            <pc:sldMk cId="653890894" sldId="372"/>
            <ac:spMk id="12" creationId="{2F9A3BC2-2B13-46F4-B441-EB7FA36373E8}"/>
          </ac:spMkLst>
        </pc:spChg>
        <pc:spChg chg="del">
          <ac:chgData name="Heo Jungwoo" userId="bdf55db2a6147f73" providerId="LiveId" clId="{9465EC37-4196-4E08-B5A2-D459CB846676}" dt="2021-10-29T06:44:50.281" v="6250" actId="478"/>
          <ac:spMkLst>
            <pc:docMk/>
            <pc:sldMk cId="653890894" sldId="372"/>
            <ac:spMk id="13" creationId="{C2C4A56A-60E7-4622-B3CD-8FA7BB343D41}"/>
          </ac:spMkLst>
        </pc:spChg>
        <pc:spChg chg="del">
          <ac:chgData name="Heo Jungwoo" userId="bdf55db2a6147f73" providerId="LiveId" clId="{9465EC37-4196-4E08-B5A2-D459CB846676}" dt="2021-10-29T06:44:50.281" v="6250" actId="478"/>
          <ac:spMkLst>
            <pc:docMk/>
            <pc:sldMk cId="653890894" sldId="372"/>
            <ac:spMk id="14" creationId="{50D81EF6-61B4-4A39-A4C2-8C0AA18997CB}"/>
          </ac:spMkLst>
        </pc:spChg>
        <pc:spChg chg="add mod">
          <ac:chgData name="Heo Jungwoo" userId="bdf55db2a6147f73" providerId="LiveId" clId="{9465EC37-4196-4E08-B5A2-D459CB846676}" dt="2021-10-29T06:44:51.022" v="6251"/>
          <ac:spMkLst>
            <pc:docMk/>
            <pc:sldMk cId="653890894" sldId="372"/>
            <ac:spMk id="16" creationId="{B7916978-54E9-4017-8849-3548A335383F}"/>
          </ac:spMkLst>
        </pc:spChg>
        <pc:spChg chg="add mod">
          <ac:chgData name="Heo Jungwoo" userId="bdf55db2a6147f73" providerId="LiveId" clId="{9465EC37-4196-4E08-B5A2-D459CB846676}" dt="2021-10-29T06:44:51.022" v="6251"/>
          <ac:spMkLst>
            <pc:docMk/>
            <pc:sldMk cId="653890894" sldId="372"/>
            <ac:spMk id="17" creationId="{4A443722-2222-4122-8610-9C5590AA9231}"/>
          </ac:spMkLst>
        </pc:spChg>
        <pc:spChg chg="add mod">
          <ac:chgData name="Heo Jungwoo" userId="bdf55db2a6147f73" providerId="LiveId" clId="{9465EC37-4196-4E08-B5A2-D459CB846676}" dt="2021-10-29T06:44:51.022" v="6251"/>
          <ac:spMkLst>
            <pc:docMk/>
            <pc:sldMk cId="653890894" sldId="372"/>
            <ac:spMk id="18" creationId="{993E0C0C-D164-448B-98BB-FB3E62CF83E0}"/>
          </ac:spMkLst>
        </pc:spChg>
        <pc:spChg chg="add mod">
          <ac:chgData name="Heo Jungwoo" userId="bdf55db2a6147f73" providerId="LiveId" clId="{9465EC37-4196-4E08-B5A2-D459CB846676}" dt="2021-10-29T06:44:51.022" v="6251"/>
          <ac:spMkLst>
            <pc:docMk/>
            <pc:sldMk cId="653890894" sldId="372"/>
            <ac:spMk id="19" creationId="{EA45E93B-0876-4140-983B-4D128346D676}"/>
          </ac:spMkLst>
        </pc:spChg>
        <pc:picChg chg="del">
          <ac:chgData name="Heo Jungwoo" userId="bdf55db2a6147f73" providerId="LiveId" clId="{9465EC37-4196-4E08-B5A2-D459CB846676}" dt="2021-10-29T06:44:50.281" v="6250" actId="478"/>
          <ac:picMkLst>
            <pc:docMk/>
            <pc:sldMk cId="653890894" sldId="372"/>
            <ac:picMk id="10" creationId="{A2B2B578-99AE-43C8-A4CC-21653309B397}"/>
          </ac:picMkLst>
        </pc:picChg>
        <pc:picChg chg="add mod">
          <ac:chgData name="Heo Jungwoo" userId="bdf55db2a6147f73" providerId="LiveId" clId="{9465EC37-4196-4E08-B5A2-D459CB846676}" dt="2021-10-29T06:44:51.022" v="6251"/>
          <ac:picMkLst>
            <pc:docMk/>
            <pc:sldMk cId="653890894" sldId="372"/>
            <ac:picMk id="15" creationId="{6BB7DB03-0503-460E-8ED7-E55F94A32CF6}"/>
          </ac:picMkLst>
        </pc:picChg>
      </pc:sldChg>
      <pc:sldChg chg="addSp delSp modSp add mod">
        <pc:chgData name="Heo Jungwoo" userId="bdf55db2a6147f73" providerId="LiveId" clId="{9465EC37-4196-4E08-B5A2-D459CB846676}" dt="2021-10-29T08:30:38.968" v="12274" actId="20577"/>
        <pc:sldMkLst>
          <pc:docMk/>
          <pc:sldMk cId="1219235951" sldId="373"/>
        </pc:sldMkLst>
        <pc:spChg chg="mod">
          <ac:chgData name="Heo Jungwoo" userId="bdf55db2a6147f73" providerId="LiveId" clId="{9465EC37-4196-4E08-B5A2-D459CB846676}" dt="2021-10-29T08:30:38.968" v="12274" actId="20577"/>
          <ac:spMkLst>
            <pc:docMk/>
            <pc:sldMk cId="1219235951" sldId="373"/>
            <ac:spMk id="3" creationId="{2F0FACC1-A24B-44BC-93FD-A69111E46AB1}"/>
          </ac:spMkLst>
        </pc:spChg>
        <pc:spChg chg="del">
          <ac:chgData name="Heo Jungwoo" userId="bdf55db2a6147f73" providerId="LiveId" clId="{9465EC37-4196-4E08-B5A2-D459CB846676}" dt="2021-10-29T06:44:53.766" v="6252" actId="478"/>
          <ac:spMkLst>
            <pc:docMk/>
            <pc:sldMk cId="1219235951" sldId="373"/>
            <ac:spMk id="11" creationId="{232B805F-DA60-4260-9FF4-AD69A1DF2162}"/>
          </ac:spMkLst>
        </pc:spChg>
        <pc:spChg chg="del">
          <ac:chgData name="Heo Jungwoo" userId="bdf55db2a6147f73" providerId="LiveId" clId="{9465EC37-4196-4E08-B5A2-D459CB846676}" dt="2021-10-29T06:44:53.766" v="6252" actId="478"/>
          <ac:spMkLst>
            <pc:docMk/>
            <pc:sldMk cId="1219235951" sldId="373"/>
            <ac:spMk id="12" creationId="{2F9A3BC2-2B13-46F4-B441-EB7FA36373E8}"/>
          </ac:spMkLst>
        </pc:spChg>
        <pc:spChg chg="del">
          <ac:chgData name="Heo Jungwoo" userId="bdf55db2a6147f73" providerId="LiveId" clId="{9465EC37-4196-4E08-B5A2-D459CB846676}" dt="2021-10-29T06:44:53.766" v="6252" actId="478"/>
          <ac:spMkLst>
            <pc:docMk/>
            <pc:sldMk cId="1219235951" sldId="373"/>
            <ac:spMk id="13" creationId="{C2C4A56A-60E7-4622-B3CD-8FA7BB343D41}"/>
          </ac:spMkLst>
        </pc:spChg>
        <pc:spChg chg="del">
          <ac:chgData name="Heo Jungwoo" userId="bdf55db2a6147f73" providerId="LiveId" clId="{9465EC37-4196-4E08-B5A2-D459CB846676}" dt="2021-10-29T06:44:53.766" v="6252" actId="478"/>
          <ac:spMkLst>
            <pc:docMk/>
            <pc:sldMk cId="1219235951" sldId="373"/>
            <ac:spMk id="14" creationId="{50D81EF6-61B4-4A39-A4C2-8C0AA18997CB}"/>
          </ac:spMkLst>
        </pc:spChg>
        <pc:spChg chg="add mod">
          <ac:chgData name="Heo Jungwoo" userId="bdf55db2a6147f73" providerId="LiveId" clId="{9465EC37-4196-4E08-B5A2-D459CB846676}" dt="2021-10-29T06:44:57.648" v="6253"/>
          <ac:spMkLst>
            <pc:docMk/>
            <pc:sldMk cId="1219235951" sldId="373"/>
            <ac:spMk id="16" creationId="{B5DDAB7A-D851-4B9E-AA75-C7DD258DB454}"/>
          </ac:spMkLst>
        </pc:spChg>
        <pc:spChg chg="add mod">
          <ac:chgData name="Heo Jungwoo" userId="bdf55db2a6147f73" providerId="LiveId" clId="{9465EC37-4196-4E08-B5A2-D459CB846676}" dt="2021-10-29T06:44:57.648" v="6253"/>
          <ac:spMkLst>
            <pc:docMk/>
            <pc:sldMk cId="1219235951" sldId="373"/>
            <ac:spMk id="17" creationId="{DB1F8E77-D59F-4C64-9295-BBFFECD5D114}"/>
          </ac:spMkLst>
        </pc:spChg>
        <pc:spChg chg="add mod">
          <ac:chgData name="Heo Jungwoo" userId="bdf55db2a6147f73" providerId="LiveId" clId="{9465EC37-4196-4E08-B5A2-D459CB846676}" dt="2021-10-29T06:44:57.648" v="6253"/>
          <ac:spMkLst>
            <pc:docMk/>
            <pc:sldMk cId="1219235951" sldId="373"/>
            <ac:spMk id="18" creationId="{28B2A5C3-11AB-408B-9CCB-633F771E2D21}"/>
          </ac:spMkLst>
        </pc:spChg>
        <pc:spChg chg="add mod">
          <ac:chgData name="Heo Jungwoo" userId="bdf55db2a6147f73" providerId="LiveId" clId="{9465EC37-4196-4E08-B5A2-D459CB846676}" dt="2021-10-29T06:44:57.648" v="6253"/>
          <ac:spMkLst>
            <pc:docMk/>
            <pc:sldMk cId="1219235951" sldId="373"/>
            <ac:spMk id="19" creationId="{307B656B-747C-48CF-A9A2-836BE891DF00}"/>
          </ac:spMkLst>
        </pc:spChg>
        <pc:picChg chg="del">
          <ac:chgData name="Heo Jungwoo" userId="bdf55db2a6147f73" providerId="LiveId" clId="{9465EC37-4196-4E08-B5A2-D459CB846676}" dt="2021-10-29T06:44:53.766" v="6252" actId="478"/>
          <ac:picMkLst>
            <pc:docMk/>
            <pc:sldMk cId="1219235951" sldId="373"/>
            <ac:picMk id="10" creationId="{A2B2B578-99AE-43C8-A4CC-21653309B397}"/>
          </ac:picMkLst>
        </pc:picChg>
        <pc:picChg chg="add mod">
          <ac:chgData name="Heo Jungwoo" userId="bdf55db2a6147f73" providerId="LiveId" clId="{9465EC37-4196-4E08-B5A2-D459CB846676}" dt="2021-10-29T06:44:57.648" v="6253"/>
          <ac:picMkLst>
            <pc:docMk/>
            <pc:sldMk cId="1219235951" sldId="373"/>
            <ac:picMk id="15" creationId="{7BBD71A9-0A1A-4880-84B7-0CA6DF0756C0}"/>
          </ac:picMkLst>
        </pc:picChg>
      </pc:sldChg>
      <pc:sldChg chg="modSp add del mod">
        <pc:chgData name="Heo Jungwoo" userId="bdf55db2a6147f73" providerId="LiveId" clId="{9465EC37-4196-4E08-B5A2-D459CB846676}" dt="2021-10-29T07:31:38.728" v="8191" actId="47"/>
        <pc:sldMkLst>
          <pc:docMk/>
          <pc:sldMk cId="3135278414" sldId="374"/>
        </pc:sldMkLst>
        <pc:spChg chg="mod">
          <ac:chgData name="Heo Jungwoo" userId="bdf55db2a6147f73" providerId="LiveId" clId="{9465EC37-4196-4E08-B5A2-D459CB846676}" dt="2021-10-29T07:31:32.551" v="8190" actId="1076"/>
          <ac:spMkLst>
            <pc:docMk/>
            <pc:sldMk cId="3135278414" sldId="374"/>
            <ac:spMk id="2" creationId="{62540DA1-41A4-4724-AFCD-E034F468C53F}"/>
          </ac:spMkLst>
        </pc:spChg>
      </pc:sldChg>
      <pc:sldChg chg="addSp modSp add mod ord">
        <pc:chgData name="Heo Jungwoo" userId="bdf55db2a6147f73" providerId="LiveId" clId="{9465EC37-4196-4E08-B5A2-D459CB846676}" dt="2021-10-29T08:28:59.692" v="12268" actId="20577"/>
        <pc:sldMkLst>
          <pc:docMk/>
          <pc:sldMk cId="4183961232" sldId="374"/>
        </pc:sldMkLst>
        <pc:spChg chg="mod">
          <ac:chgData name="Heo Jungwoo" userId="bdf55db2a6147f73" providerId="LiveId" clId="{9465EC37-4196-4E08-B5A2-D459CB846676}" dt="2021-10-29T07:31:49.321" v="8218"/>
          <ac:spMkLst>
            <pc:docMk/>
            <pc:sldMk cId="4183961232" sldId="374"/>
            <ac:spMk id="2" creationId="{62540DA1-41A4-4724-AFCD-E034F468C53F}"/>
          </ac:spMkLst>
        </pc:spChg>
        <pc:spChg chg="mod">
          <ac:chgData name="Heo Jungwoo" userId="bdf55db2a6147f73" providerId="LiveId" clId="{9465EC37-4196-4E08-B5A2-D459CB846676}" dt="2021-10-29T08:17:56.892" v="11637"/>
          <ac:spMkLst>
            <pc:docMk/>
            <pc:sldMk cId="4183961232" sldId="374"/>
            <ac:spMk id="3" creationId="{907CC52F-1269-47DB-9A20-799E5C636159}"/>
          </ac:spMkLst>
        </pc:spChg>
        <pc:spChg chg="add mod">
          <ac:chgData name="Heo Jungwoo" userId="bdf55db2a6147f73" providerId="LiveId" clId="{9465EC37-4196-4E08-B5A2-D459CB846676}" dt="2021-10-29T08:28:59.692" v="12268" actId="20577"/>
          <ac:spMkLst>
            <pc:docMk/>
            <pc:sldMk cId="4183961232" sldId="374"/>
            <ac:spMk id="5" creationId="{E3086555-9B8D-4973-9E74-B2D51E0A9662}"/>
          </ac:spMkLst>
        </pc:spChg>
      </pc:sldChg>
      <pc:sldChg chg="delSp modSp add del mod">
        <pc:chgData name="Heo Jungwoo" userId="bdf55db2a6147f73" providerId="LiveId" clId="{9465EC37-4196-4E08-B5A2-D459CB846676}" dt="2021-10-29T07:35:22.007" v="8429" actId="47"/>
        <pc:sldMkLst>
          <pc:docMk/>
          <pc:sldMk cId="568636054" sldId="375"/>
        </pc:sldMkLst>
        <pc:spChg chg="del">
          <ac:chgData name="Heo Jungwoo" userId="bdf55db2a6147f73" providerId="LiveId" clId="{9465EC37-4196-4E08-B5A2-D459CB846676}" dt="2021-10-29T07:35:01.171" v="8424" actId="478"/>
          <ac:spMkLst>
            <pc:docMk/>
            <pc:sldMk cId="568636054" sldId="375"/>
            <ac:spMk id="15" creationId="{12F75E51-DEF2-46B5-B88D-E752F5E53BFF}"/>
          </ac:spMkLst>
        </pc:spChg>
        <pc:spChg chg="del">
          <ac:chgData name="Heo Jungwoo" userId="bdf55db2a6147f73" providerId="LiveId" clId="{9465EC37-4196-4E08-B5A2-D459CB846676}" dt="2021-10-29T07:35:01.171" v="8424" actId="478"/>
          <ac:spMkLst>
            <pc:docMk/>
            <pc:sldMk cId="568636054" sldId="375"/>
            <ac:spMk id="16" creationId="{6B84209F-790B-4300-B394-48C98F818BA1}"/>
          </ac:spMkLst>
        </pc:spChg>
        <pc:spChg chg="mod">
          <ac:chgData name="Heo Jungwoo" userId="bdf55db2a6147f73" providerId="LiveId" clId="{9465EC37-4196-4E08-B5A2-D459CB846676}" dt="2021-10-29T07:35:16.597" v="8427" actId="1076"/>
          <ac:spMkLst>
            <pc:docMk/>
            <pc:sldMk cId="568636054" sldId="375"/>
            <ac:spMk id="18" creationId="{F6A7C30E-987E-4EA6-A6E4-EB264B46684C}"/>
          </ac:spMkLst>
        </pc:spChg>
        <pc:picChg chg="del">
          <ac:chgData name="Heo Jungwoo" userId="bdf55db2a6147f73" providerId="LiveId" clId="{9465EC37-4196-4E08-B5A2-D459CB846676}" dt="2021-10-29T07:35:08.860" v="8426" actId="478"/>
          <ac:picMkLst>
            <pc:docMk/>
            <pc:sldMk cId="568636054" sldId="375"/>
            <ac:picMk id="5" creationId="{B603DC17-43B4-455E-A58D-FBE12D8A4B1C}"/>
          </ac:picMkLst>
        </pc:picChg>
        <pc:picChg chg="mod">
          <ac:chgData name="Heo Jungwoo" userId="bdf55db2a6147f73" providerId="LiveId" clId="{9465EC37-4196-4E08-B5A2-D459CB846676}" dt="2021-10-29T07:35:16.597" v="8427" actId="1076"/>
          <ac:picMkLst>
            <pc:docMk/>
            <pc:sldMk cId="568636054" sldId="375"/>
            <ac:picMk id="34" creationId="{7BBD9F49-E622-4398-B8CC-D49EF64F2D72}"/>
          </ac:picMkLst>
        </pc:picChg>
        <pc:picChg chg="del">
          <ac:chgData name="Heo Jungwoo" userId="bdf55db2a6147f73" providerId="LiveId" clId="{9465EC37-4196-4E08-B5A2-D459CB846676}" dt="2021-10-29T07:35:01.171" v="8424" actId="478"/>
          <ac:picMkLst>
            <pc:docMk/>
            <pc:sldMk cId="568636054" sldId="375"/>
            <ac:picMk id="36" creationId="{82AEC01E-0EA5-4F91-AED7-01B8AF587DC8}"/>
          </ac:picMkLst>
        </pc:picChg>
        <pc:picChg chg="del">
          <ac:chgData name="Heo Jungwoo" userId="bdf55db2a6147f73" providerId="LiveId" clId="{9465EC37-4196-4E08-B5A2-D459CB846676}" dt="2021-10-29T07:35:01.171" v="8424" actId="478"/>
          <ac:picMkLst>
            <pc:docMk/>
            <pc:sldMk cId="568636054" sldId="375"/>
            <ac:picMk id="42" creationId="{EDD45A03-737F-4546-9111-B50AB6E412CE}"/>
          </ac:picMkLst>
        </pc:picChg>
        <pc:cxnChg chg="del">
          <ac:chgData name="Heo Jungwoo" userId="bdf55db2a6147f73" providerId="LiveId" clId="{9465EC37-4196-4E08-B5A2-D459CB846676}" dt="2021-10-29T07:35:08.860" v="8426" actId="478"/>
          <ac:cxnSpMkLst>
            <pc:docMk/>
            <pc:sldMk cId="568636054" sldId="375"/>
            <ac:cxnSpMk id="13" creationId="{1A34C498-390E-481F-8F91-A6BBB2AE6E8D}"/>
          </ac:cxnSpMkLst>
        </pc:cxnChg>
      </pc:sldChg>
      <pc:sldChg chg="modSp add mod">
        <pc:chgData name="Heo Jungwoo" userId="bdf55db2a6147f73" providerId="LiveId" clId="{9465EC37-4196-4E08-B5A2-D459CB846676}" dt="2021-10-29T07:36:48.612" v="8446" actId="29295"/>
        <pc:sldMkLst>
          <pc:docMk/>
          <pc:sldMk cId="1781408290" sldId="375"/>
        </pc:sldMkLst>
        <pc:spChg chg="mod">
          <ac:chgData name="Heo Jungwoo" userId="bdf55db2a6147f73" providerId="LiveId" clId="{9465EC37-4196-4E08-B5A2-D459CB846676}" dt="2021-10-29T07:35:50.645" v="8437" actId="207"/>
          <ac:spMkLst>
            <pc:docMk/>
            <pc:sldMk cId="1781408290" sldId="375"/>
            <ac:spMk id="15" creationId="{12F75E51-DEF2-46B5-B88D-E752F5E53BFF}"/>
          </ac:spMkLst>
        </pc:spChg>
        <pc:spChg chg="mod">
          <ac:chgData name="Heo Jungwoo" userId="bdf55db2a6147f73" providerId="LiveId" clId="{9465EC37-4196-4E08-B5A2-D459CB846676}" dt="2021-10-29T07:35:50.645" v="8437" actId="207"/>
          <ac:spMkLst>
            <pc:docMk/>
            <pc:sldMk cId="1781408290" sldId="375"/>
            <ac:spMk id="16" creationId="{6B84209F-790B-4300-B394-48C98F818BA1}"/>
          </ac:spMkLst>
        </pc:spChg>
        <pc:picChg chg="mod">
          <ac:chgData name="Heo Jungwoo" userId="bdf55db2a6147f73" providerId="LiveId" clId="{9465EC37-4196-4E08-B5A2-D459CB846676}" dt="2021-10-29T07:36:40.117" v="8444" actId="29295"/>
          <ac:picMkLst>
            <pc:docMk/>
            <pc:sldMk cId="1781408290" sldId="375"/>
            <ac:picMk id="36" creationId="{82AEC01E-0EA5-4F91-AED7-01B8AF587DC8}"/>
          </ac:picMkLst>
        </pc:picChg>
        <pc:picChg chg="mod">
          <ac:chgData name="Heo Jungwoo" userId="bdf55db2a6147f73" providerId="LiveId" clId="{9465EC37-4196-4E08-B5A2-D459CB846676}" dt="2021-10-29T07:36:48.612" v="8446" actId="29295"/>
          <ac:picMkLst>
            <pc:docMk/>
            <pc:sldMk cId="1781408290" sldId="375"/>
            <ac:picMk id="42" creationId="{EDD45A03-737F-4546-9111-B50AB6E412CE}"/>
          </ac:picMkLst>
        </pc:picChg>
      </pc:sldChg>
      <pc:sldChg chg="modSp add mod">
        <pc:chgData name="Heo Jungwoo" userId="bdf55db2a6147f73" providerId="LiveId" clId="{9465EC37-4196-4E08-B5A2-D459CB846676}" dt="2021-10-29T07:37:23.249" v="8452" actId="29295"/>
        <pc:sldMkLst>
          <pc:docMk/>
          <pc:sldMk cId="1504091573" sldId="376"/>
        </pc:sldMkLst>
        <pc:spChg chg="mod">
          <ac:chgData name="Heo Jungwoo" userId="bdf55db2a6147f73" providerId="LiveId" clId="{9465EC37-4196-4E08-B5A2-D459CB846676}" dt="2021-10-29T07:37:03.383" v="8448" actId="207"/>
          <ac:spMkLst>
            <pc:docMk/>
            <pc:sldMk cId="1504091573" sldId="376"/>
            <ac:spMk id="15" creationId="{12F75E51-DEF2-46B5-B88D-E752F5E53BFF}"/>
          </ac:spMkLst>
        </pc:spChg>
        <pc:spChg chg="mod">
          <ac:chgData name="Heo Jungwoo" userId="bdf55db2a6147f73" providerId="LiveId" clId="{9465EC37-4196-4E08-B5A2-D459CB846676}" dt="2021-10-29T07:37:11.193" v="8449" actId="207"/>
          <ac:spMkLst>
            <pc:docMk/>
            <pc:sldMk cId="1504091573" sldId="376"/>
            <ac:spMk id="18" creationId="{F6A7C30E-987E-4EA6-A6E4-EB264B46684C}"/>
          </ac:spMkLst>
        </pc:spChg>
        <pc:picChg chg="mod">
          <ac:chgData name="Heo Jungwoo" userId="bdf55db2a6147f73" providerId="LiveId" clId="{9465EC37-4196-4E08-B5A2-D459CB846676}" dt="2021-10-29T07:37:18.628" v="8451" actId="29295"/>
          <ac:picMkLst>
            <pc:docMk/>
            <pc:sldMk cId="1504091573" sldId="376"/>
            <ac:picMk id="34" creationId="{7BBD9F49-E622-4398-B8CC-D49EF64F2D72}"/>
          </ac:picMkLst>
        </pc:picChg>
        <pc:picChg chg="mod">
          <ac:chgData name="Heo Jungwoo" userId="bdf55db2a6147f73" providerId="LiveId" clId="{9465EC37-4196-4E08-B5A2-D459CB846676}" dt="2021-10-29T07:37:23.249" v="8452" actId="29295"/>
          <ac:picMkLst>
            <pc:docMk/>
            <pc:sldMk cId="1504091573" sldId="376"/>
            <ac:picMk id="36" creationId="{82AEC01E-0EA5-4F91-AED7-01B8AF587DC8}"/>
          </ac:picMkLst>
        </pc:picChg>
      </pc:sldChg>
      <pc:sldChg chg="delSp add del mod">
        <pc:chgData name="Heo Jungwoo" userId="bdf55db2a6147f73" providerId="LiveId" clId="{9465EC37-4196-4E08-B5A2-D459CB846676}" dt="2021-10-29T07:35:34.530" v="8433" actId="47"/>
        <pc:sldMkLst>
          <pc:docMk/>
          <pc:sldMk cId="2932403506" sldId="376"/>
        </pc:sldMkLst>
        <pc:spChg chg="del">
          <ac:chgData name="Heo Jungwoo" userId="bdf55db2a6147f73" providerId="LiveId" clId="{9465EC37-4196-4E08-B5A2-D459CB846676}" dt="2021-10-29T07:35:28.855" v="8431" actId="478"/>
          <ac:spMkLst>
            <pc:docMk/>
            <pc:sldMk cId="2932403506" sldId="376"/>
            <ac:spMk id="15" creationId="{12F75E51-DEF2-46B5-B88D-E752F5E53BFF}"/>
          </ac:spMkLst>
        </pc:spChg>
        <pc:spChg chg="del">
          <ac:chgData name="Heo Jungwoo" userId="bdf55db2a6147f73" providerId="LiveId" clId="{9465EC37-4196-4E08-B5A2-D459CB846676}" dt="2021-10-29T07:35:29.681" v="8432" actId="478"/>
          <ac:spMkLst>
            <pc:docMk/>
            <pc:sldMk cId="2932403506" sldId="376"/>
            <ac:spMk id="16" creationId="{6B84209F-790B-4300-B394-48C98F818BA1}"/>
          </ac:spMkLst>
        </pc:spChg>
        <pc:picChg chg="del">
          <ac:chgData name="Heo Jungwoo" userId="bdf55db2a6147f73" providerId="LiveId" clId="{9465EC37-4196-4E08-B5A2-D459CB846676}" dt="2021-10-29T07:35:26.289" v="8430" actId="478"/>
          <ac:picMkLst>
            <pc:docMk/>
            <pc:sldMk cId="2932403506" sldId="376"/>
            <ac:picMk id="36" creationId="{82AEC01E-0EA5-4F91-AED7-01B8AF587DC8}"/>
          </ac:picMkLst>
        </pc:picChg>
        <pc:picChg chg="del">
          <ac:chgData name="Heo Jungwoo" userId="bdf55db2a6147f73" providerId="LiveId" clId="{9465EC37-4196-4E08-B5A2-D459CB846676}" dt="2021-10-29T07:35:26.289" v="8430" actId="478"/>
          <ac:picMkLst>
            <pc:docMk/>
            <pc:sldMk cId="2932403506" sldId="376"/>
            <ac:picMk id="42" creationId="{EDD45A03-737F-4546-9111-B50AB6E412CE}"/>
          </ac:picMkLst>
        </pc:picChg>
      </pc:sldChg>
      <pc:sldChg chg="modSp add mod">
        <pc:chgData name="Heo Jungwoo" userId="bdf55db2a6147f73" providerId="LiveId" clId="{9465EC37-4196-4E08-B5A2-D459CB846676}" dt="2021-10-29T07:37:45.442" v="8457" actId="29295"/>
        <pc:sldMkLst>
          <pc:docMk/>
          <pc:sldMk cId="3922299286" sldId="377"/>
        </pc:sldMkLst>
        <pc:spChg chg="mod">
          <ac:chgData name="Heo Jungwoo" userId="bdf55db2a6147f73" providerId="LiveId" clId="{9465EC37-4196-4E08-B5A2-D459CB846676}" dt="2021-10-29T07:37:38.528" v="8455" actId="207"/>
          <ac:spMkLst>
            <pc:docMk/>
            <pc:sldMk cId="3922299286" sldId="377"/>
            <ac:spMk id="15" creationId="{12F75E51-DEF2-46B5-B88D-E752F5E53BFF}"/>
          </ac:spMkLst>
        </pc:spChg>
        <pc:spChg chg="mod">
          <ac:chgData name="Heo Jungwoo" userId="bdf55db2a6147f73" providerId="LiveId" clId="{9465EC37-4196-4E08-B5A2-D459CB846676}" dt="2021-10-29T07:37:34.115" v="8454" actId="207"/>
          <ac:spMkLst>
            <pc:docMk/>
            <pc:sldMk cId="3922299286" sldId="377"/>
            <ac:spMk id="16" creationId="{6B84209F-790B-4300-B394-48C98F818BA1}"/>
          </ac:spMkLst>
        </pc:spChg>
        <pc:picChg chg="mod">
          <ac:chgData name="Heo Jungwoo" userId="bdf55db2a6147f73" providerId="LiveId" clId="{9465EC37-4196-4E08-B5A2-D459CB846676}" dt="2021-10-29T07:37:45.442" v="8457" actId="29295"/>
          <ac:picMkLst>
            <pc:docMk/>
            <pc:sldMk cId="3922299286" sldId="377"/>
            <ac:picMk id="36" creationId="{82AEC01E-0EA5-4F91-AED7-01B8AF587DC8}"/>
          </ac:picMkLst>
        </pc:picChg>
        <pc:picChg chg="mod">
          <ac:chgData name="Heo Jungwoo" userId="bdf55db2a6147f73" providerId="LiveId" clId="{9465EC37-4196-4E08-B5A2-D459CB846676}" dt="2021-10-29T07:37:42.860" v="8456" actId="29295"/>
          <ac:picMkLst>
            <pc:docMk/>
            <pc:sldMk cId="3922299286" sldId="377"/>
            <ac:picMk id="42" creationId="{EDD45A03-737F-4546-9111-B50AB6E412CE}"/>
          </ac:picMkLst>
        </pc:picChg>
      </pc:sldChg>
      <pc:sldChg chg="delSp modSp add mod ord">
        <pc:chgData name="Heo Jungwoo" userId="bdf55db2a6147f73" providerId="LiveId" clId="{9465EC37-4196-4E08-B5A2-D459CB846676}" dt="2021-10-29T08:36:08.495" v="12286" actId="5793"/>
        <pc:sldMkLst>
          <pc:docMk/>
          <pc:sldMk cId="264928504" sldId="378"/>
        </pc:sldMkLst>
        <pc:spChg chg="mod">
          <ac:chgData name="Heo Jungwoo" userId="bdf55db2a6147f73" providerId="LiveId" clId="{9465EC37-4196-4E08-B5A2-D459CB846676}" dt="2021-10-29T08:36:08.495" v="12286" actId="5793"/>
          <ac:spMkLst>
            <pc:docMk/>
            <pc:sldMk cId="264928504" sldId="378"/>
            <ac:spMk id="3" creationId="{2F0FACC1-A24B-44BC-93FD-A69111E46AB1}"/>
          </ac:spMkLst>
        </pc:spChg>
        <pc:spChg chg="del">
          <ac:chgData name="Heo Jungwoo" userId="bdf55db2a6147f73" providerId="LiveId" clId="{9465EC37-4196-4E08-B5A2-D459CB846676}" dt="2021-10-29T07:38:35.723" v="8459" actId="478"/>
          <ac:spMkLst>
            <pc:docMk/>
            <pc:sldMk cId="264928504" sldId="378"/>
            <ac:spMk id="16" creationId="{B5DDAB7A-D851-4B9E-AA75-C7DD258DB454}"/>
          </ac:spMkLst>
        </pc:spChg>
        <pc:spChg chg="del">
          <ac:chgData name="Heo Jungwoo" userId="bdf55db2a6147f73" providerId="LiveId" clId="{9465EC37-4196-4E08-B5A2-D459CB846676}" dt="2021-10-29T07:38:35.723" v="8459" actId="478"/>
          <ac:spMkLst>
            <pc:docMk/>
            <pc:sldMk cId="264928504" sldId="378"/>
            <ac:spMk id="17" creationId="{DB1F8E77-D59F-4C64-9295-BBFFECD5D114}"/>
          </ac:spMkLst>
        </pc:spChg>
        <pc:spChg chg="del">
          <ac:chgData name="Heo Jungwoo" userId="bdf55db2a6147f73" providerId="LiveId" clId="{9465EC37-4196-4E08-B5A2-D459CB846676}" dt="2021-10-29T07:38:35.723" v="8459" actId="478"/>
          <ac:spMkLst>
            <pc:docMk/>
            <pc:sldMk cId="264928504" sldId="378"/>
            <ac:spMk id="18" creationId="{28B2A5C3-11AB-408B-9CCB-633F771E2D21}"/>
          </ac:spMkLst>
        </pc:spChg>
        <pc:spChg chg="del">
          <ac:chgData name="Heo Jungwoo" userId="bdf55db2a6147f73" providerId="LiveId" clId="{9465EC37-4196-4E08-B5A2-D459CB846676}" dt="2021-10-29T07:38:35.723" v="8459" actId="478"/>
          <ac:spMkLst>
            <pc:docMk/>
            <pc:sldMk cId="264928504" sldId="378"/>
            <ac:spMk id="19" creationId="{307B656B-747C-48CF-A9A2-836BE891DF00}"/>
          </ac:spMkLst>
        </pc:spChg>
        <pc:picChg chg="del">
          <ac:chgData name="Heo Jungwoo" userId="bdf55db2a6147f73" providerId="LiveId" clId="{9465EC37-4196-4E08-B5A2-D459CB846676}" dt="2021-10-29T07:38:35.723" v="8459" actId="478"/>
          <ac:picMkLst>
            <pc:docMk/>
            <pc:sldMk cId="264928504" sldId="378"/>
            <ac:picMk id="15" creationId="{7BBD71A9-0A1A-4880-84B7-0CA6DF0756C0}"/>
          </ac:picMkLst>
        </pc:picChg>
      </pc:sldChg>
      <pc:sldChg chg="addSp modSp add mod">
        <pc:chgData name="Heo Jungwoo" userId="bdf55db2a6147f73" providerId="LiveId" clId="{9465EC37-4196-4E08-B5A2-D459CB846676}" dt="2021-10-29T07:48:39.618" v="9349" actId="1076"/>
        <pc:sldMkLst>
          <pc:docMk/>
          <pc:sldMk cId="1275378938" sldId="379"/>
        </pc:sldMkLst>
        <pc:spChg chg="mod">
          <ac:chgData name="Heo Jungwoo" userId="bdf55db2a6147f73" providerId="LiveId" clId="{9465EC37-4196-4E08-B5A2-D459CB846676}" dt="2021-10-29T07:42:37.163" v="8972" actId="20577"/>
          <ac:spMkLst>
            <pc:docMk/>
            <pc:sldMk cId="1275378938" sldId="379"/>
            <ac:spMk id="3" creationId="{2F0FACC1-A24B-44BC-93FD-A69111E46AB1}"/>
          </ac:spMkLst>
        </pc:spChg>
        <pc:spChg chg="add mod">
          <ac:chgData name="Heo Jungwoo" userId="bdf55db2a6147f73" providerId="LiveId" clId="{9465EC37-4196-4E08-B5A2-D459CB846676}" dt="2021-10-29T07:48:39.618" v="9349" actId="1076"/>
          <ac:spMkLst>
            <pc:docMk/>
            <pc:sldMk cId="1275378938" sldId="379"/>
            <ac:spMk id="7" creationId="{638B6BAB-8446-4689-85BA-C6767042AC02}"/>
          </ac:spMkLst>
        </pc:spChg>
        <pc:graphicFrameChg chg="add mod modGraphic">
          <ac:chgData name="Heo Jungwoo" userId="bdf55db2a6147f73" providerId="LiveId" clId="{9465EC37-4196-4E08-B5A2-D459CB846676}" dt="2021-10-29T07:48:39.618" v="9349" actId="1076"/>
          <ac:graphicFrameMkLst>
            <pc:docMk/>
            <pc:sldMk cId="1275378938" sldId="379"/>
            <ac:graphicFrameMk id="5" creationId="{BEAFCBA5-40BC-46D9-B610-2165F3622493}"/>
          </ac:graphicFrameMkLst>
        </pc:graphicFrameChg>
      </pc:sldChg>
      <pc:sldChg chg="addSp delSp modSp add mod addCm delCm">
        <pc:chgData name="Heo Jungwoo" userId="bdf55db2a6147f73" providerId="LiveId" clId="{9465EC37-4196-4E08-B5A2-D459CB846676}" dt="2021-10-29T08:06:21.095" v="9948" actId="1035"/>
        <pc:sldMkLst>
          <pc:docMk/>
          <pc:sldMk cId="3781351229" sldId="380"/>
        </pc:sldMkLst>
        <pc:spChg chg="mod">
          <ac:chgData name="Heo Jungwoo" userId="bdf55db2a6147f73" providerId="LiveId" clId="{9465EC37-4196-4E08-B5A2-D459CB846676}" dt="2021-10-29T07:57:33.674" v="9672" actId="1076"/>
          <ac:spMkLst>
            <pc:docMk/>
            <pc:sldMk cId="3781351229" sldId="380"/>
            <ac:spMk id="3" creationId="{2F0FACC1-A24B-44BC-93FD-A69111E46AB1}"/>
          </ac:spMkLst>
        </pc:spChg>
        <pc:spChg chg="add del mod">
          <ac:chgData name="Heo Jungwoo" userId="bdf55db2a6147f73" providerId="LiveId" clId="{9465EC37-4196-4E08-B5A2-D459CB846676}" dt="2021-10-29T07:52:38.944" v="9542" actId="478"/>
          <ac:spMkLst>
            <pc:docMk/>
            <pc:sldMk cId="3781351229" sldId="380"/>
            <ac:spMk id="6" creationId="{81A3135F-8CFF-43BA-A884-57C2F5D5BB76}"/>
          </ac:spMkLst>
        </pc:spChg>
        <pc:spChg chg="add del mod">
          <ac:chgData name="Heo Jungwoo" userId="bdf55db2a6147f73" providerId="LiveId" clId="{9465EC37-4196-4E08-B5A2-D459CB846676}" dt="2021-10-29T07:52:31.571" v="9533"/>
          <ac:spMkLst>
            <pc:docMk/>
            <pc:sldMk cId="3781351229" sldId="380"/>
            <ac:spMk id="7" creationId="{2F744B6D-311A-4F8E-A146-9FE2F3CD7983}"/>
          </ac:spMkLst>
        </pc:spChg>
        <pc:spChg chg="add del mod">
          <ac:chgData name="Heo Jungwoo" userId="bdf55db2a6147f73" providerId="LiveId" clId="{9465EC37-4196-4E08-B5A2-D459CB846676}" dt="2021-10-29T07:52:37.938" v="9541"/>
          <ac:spMkLst>
            <pc:docMk/>
            <pc:sldMk cId="3781351229" sldId="380"/>
            <ac:spMk id="8" creationId="{231A39E0-CBA6-420D-9929-67F0FFE88577}"/>
          </ac:spMkLst>
        </pc:spChg>
        <pc:spChg chg="add del mod">
          <ac:chgData name="Heo Jungwoo" userId="bdf55db2a6147f73" providerId="LiveId" clId="{9465EC37-4196-4E08-B5A2-D459CB846676}" dt="2021-10-29T07:55:38.854" v="9592" actId="478"/>
          <ac:spMkLst>
            <pc:docMk/>
            <pc:sldMk cId="3781351229" sldId="380"/>
            <ac:spMk id="9" creationId="{EC7A83D1-5B9B-4FFE-9B50-AF7F7B726447}"/>
          </ac:spMkLst>
        </pc:spChg>
        <pc:spChg chg="add del mod">
          <ac:chgData name="Heo Jungwoo" userId="bdf55db2a6147f73" providerId="LiveId" clId="{9465EC37-4196-4E08-B5A2-D459CB846676}" dt="2021-10-29T07:54:27.502" v="9582" actId="478"/>
          <ac:spMkLst>
            <pc:docMk/>
            <pc:sldMk cId="3781351229" sldId="380"/>
            <ac:spMk id="10" creationId="{618F201D-A5DA-4CFF-A3CA-BF020CF51B57}"/>
          </ac:spMkLst>
        </pc:spChg>
        <pc:spChg chg="add del mod">
          <ac:chgData name="Heo Jungwoo" userId="bdf55db2a6147f73" providerId="LiveId" clId="{9465EC37-4196-4E08-B5A2-D459CB846676}" dt="2021-10-29T07:54:27.295" v="9581" actId="478"/>
          <ac:spMkLst>
            <pc:docMk/>
            <pc:sldMk cId="3781351229" sldId="380"/>
            <ac:spMk id="11" creationId="{18C91987-3FD2-46FB-A958-0D13B6EB22D4}"/>
          </ac:spMkLst>
        </pc:spChg>
        <pc:spChg chg="add del mod">
          <ac:chgData name="Heo Jungwoo" userId="bdf55db2a6147f73" providerId="LiveId" clId="{9465EC37-4196-4E08-B5A2-D459CB846676}" dt="2021-10-29T07:54:26.600" v="9580" actId="478"/>
          <ac:spMkLst>
            <pc:docMk/>
            <pc:sldMk cId="3781351229" sldId="380"/>
            <ac:spMk id="12" creationId="{25557E12-D1A9-47C7-B037-1246D862196C}"/>
          </ac:spMkLst>
        </pc:spChg>
        <pc:spChg chg="add del mod">
          <ac:chgData name="Heo Jungwoo" userId="bdf55db2a6147f73" providerId="LiveId" clId="{9465EC37-4196-4E08-B5A2-D459CB846676}" dt="2021-10-29T07:54:26.017" v="9579" actId="478"/>
          <ac:spMkLst>
            <pc:docMk/>
            <pc:sldMk cId="3781351229" sldId="380"/>
            <ac:spMk id="13" creationId="{41641D27-B3F3-4758-B7B8-519191F62293}"/>
          </ac:spMkLst>
        </pc:spChg>
        <pc:spChg chg="add del mod">
          <ac:chgData name="Heo Jungwoo" userId="bdf55db2a6147f73" providerId="LiveId" clId="{9465EC37-4196-4E08-B5A2-D459CB846676}" dt="2021-10-29T07:54:30.006" v="9583" actId="478"/>
          <ac:spMkLst>
            <pc:docMk/>
            <pc:sldMk cId="3781351229" sldId="380"/>
            <ac:spMk id="14" creationId="{52426AAE-31A4-48B1-B2DB-2A5B3978A8E4}"/>
          </ac:spMkLst>
        </pc:spChg>
        <pc:spChg chg="add del mod">
          <ac:chgData name="Heo Jungwoo" userId="bdf55db2a6147f73" providerId="LiveId" clId="{9465EC37-4196-4E08-B5A2-D459CB846676}" dt="2021-10-29T07:55:37.711" v="9591" actId="478"/>
          <ac:spMkLst>
            <pc:docMk/>
            <pc:sldMk cId="3781351229" sldId="380"/>
            <ac:spMk id="15" creationId="{FECCF6AA-E936-46C7-93A4-BC6E3770FCC6}"/>
          </ac:spMkLst>
        </pc:spChg>
        <pc:spChg chg="add del mod">
          <ac:chgData name="Heo Jungwoo" userId="bdf55db2a6147f73" providerId="LiveId" clId="{9465EC37-4196-4E08-B5A2-D459CB846676}" dt="2021-10-29T07:54:15.532" v="9572"/>
          <ac:spMkLst>
            <pc:docMk/>
            <pc:sldMk cId="3781351229" sldId="380"/>
            <ac:spMk id="16" creationId="{232CB7D7-F246-4AAF-A8DD-3A9C77FC9988}"/>
          </ac:spMkLst>
        </pc:spChg>
        <pc:spChg chg="add del mod">
          <ac:chgData name="Heo Jungwoo" userId="bdf55db2a6147f73" providerId="LiveId" clId="{9465EC37-4196-4E08-B5A2-D459CB846676}" dt="2021-10-29T07:55:40.170" v="9593" actId="478"/>
          <ac:spMkLst>
            <pc:docMk/>
            <pc:sldMk cId="3781351229" sldId="380"/>
            <ac:spMk id="17" creationId="{9E208D51-8B76-439A-BB3D-99C51019C9D3}"/>
          </ac:spMkLst>
        </pc:spChg>
        <pc:spChg chg="add del mod">
          <ac:chgData name="Heo Jungwoo" userId="bdf55db2a6147f73" providerId="LiveId" clId="{9465EC37-4196-4E08-B5A2-D459CB846676}" dt="2021-10-29T07:55:40.583" v="9594" actId="478"/>
          <ac:spMkLst>
            <pc:docMk/>
            <pc:sldMk cId="3781351229" sldId="380"/>
            <ac:spMk id="18" creationId="{D8258F27-5464-4D18-8A0B-519DEE9DF4A3}"/>
          </ac:spMkLst>
        </pc:spChg>
        <pc:spChg chg="add del mod">
          <ac:chgData name="Heo Jungwoo" userId="bdf55db2a6147f73" providerId="LiveId" clId="{9465EC37-4196-4E08-B5A2-D459CB846676}" dt="2021-10-29T07:55:41.837" v="9595" actId="478"/>
          <ac:spMkLst>
            <pc:docMk/>
            <pc:sldMk cId="3781351229" sldId="380"/>
            <ac:spMk id="19" creationId="{80489C85-C487-4196-A495-F08FC764431C}"/>
          </ac:spMkLst>
        </pc:spChg>
        <pc:spChg chg="add mod">
          <ac:chgData name="Heo Jungwoo" userId="bdf55db2a6147f73" providerId="LiveId" clId="{9465EC37-4196-4E08-B5A2-D459CB846676}" dt="2021-10-29T08:06:21.095" v="9948" actId="1035"/>
          <ac:spMkLst>
            <pc:docMk/>
            <pc:sldMk cId="3781351229" sldId="380"/>
            <ac:spMk id="23" creationId="{6326A376-ECD2-464D-B420-041537518AA5}"/>
          </ac:spMkLst>
        </pc:spChg>
        <pc:spChg chg="add del mod">
          <ac:chgData name="Heo Jungwoo" userId="bdf55db2a6147f73" providerId="LiveId" clId="{9465EC37-4196-4E08-B5A2-D459CB846676}" dt="2021-10-29T08:06:21.095" v="9948" actId="1035"/>
          <ac:spMkLst>
            <pc:docMk/>
            <pc:sldMk cId="3781351229" sldId="380"/>
            <ac:spMk id="25" creationId="{4C3AE4E5-7590-42C5-ABE1-E05D30FC8872}"/>
          </ac:spMkLst>
        </pc:spChg>
        <pc:spChg chg="add mod">
          <ac:chgData name="Heo Jungwoo" userId="bdf55db2a6147f73" providerId="LiveId" clId="{9465EC37-4196-4E08-B5A2-D459CB846676}" dt="2021-10-29T08:06:21.095" v="9948" actId="1035"/>
          <ac:spMkLst>
            <pc:docMk/>
            <pc:sldMk cId="3781351229" sldId="380"/>
            <ac:spMk id="27" creationId="{B070D63B-6DDF-43F4-B2A7-F6F904E82B33}"/>
          </ac:spMkLst>
        </pc:spChg>
        <pc:spChg chg="add mod">
          <ac:chgData name="Heo Jungwoo" userId="bdf55db2a6147f73" providerId="LiveId" clId="{9465EC37-4196-4E08-B5A2-D459CB846676}" dt="2021-10-29T08:06:21.095" v="9948" actId="1035"/>
          <ac:spMkLst>
            <pc:docMk/>
            <pc:sldMk cId="3781351229" sldId="380"/>
            <ac:spMk id="30" creationId="{2091AE46-92E0-463F-986E-C6E2655A2A3A}"/>
          </ac:spMkLst>
        </pc:spChg>
        <pc:spChg chg="add del mod">
          <ac:chgData name="Heo Jungwoo" userId="bdf55db2a6147f73" providerId="LiveId" clId="{9465EC37-4196-4E08-B5A2-D459CB846676}" dt="2021-10-29T07:59:57.703" v="9792"/>
          <ac:spMkLst>
            <pc:docMk/>
            <pc:sldMk cId="3781351229" sldId="380"/>
            <ac:spMk id="38" creationId="{EB63224A-18F1-481F-A39B-79A4BC96F1A6}"/>
          </ac:spMkLst>
        </pc:spChg>
        <pc:spChg chg="add mod">
          <ac:chgData name="Heo Jungwoo" userId="bdf55db2a6147f73" providerId="LiveId" clId="{9465EC37-4196-4E08-B5A2-D459CB846676}" dt="2021-10-29T08:06:21.095" v="9948" actId="1035"/>
          <ac:spMkLst>
            <pc:docMk/>
            <pc:sldMk cId="3781351229" sldId="380"/>
            <ac:spMk id="40" creationId="{7DAA6CB7-F4F4-40CD-96CF-1F74D251B77F}"/>
          </ac:spMkLst>
        </pc:spChg>
        <pc:spChg chg="add mod">
          <ac:chgData name="Heo Jungwoo" userId="bdf55db2a6147f73" providerId="LiveId" clId="{9465EC37-4196-4E08-B5A2-D459CB846676}" dt="2021-10-29T08:06:21.095" v="9948" actId="1035"/>
          <ac:spMkLst>
            <pc:docMk/>
            <pc:sldMk cId="3781351229" sldId="380"/>
            <ac:spMk id="46" creationId="{9FB3768D-360C-4DFF-9F45-61DE7F5077F2}"/>
          </ac:spMkLst>
        </pc:spChg>
        <pc:graphicFrameChg chg="add del mod modGraphic">
          <ac:chgData name="Heo Jungwoo" userId="bdf55db2a6147f73" providerId="LiveId" clId="{9465EC37-4196-4E08-B5A2-D459CB846676}" dt="2021-10-29T07:59:09.824" v="9762" actId="478"/>
          <ac:graphicFrameMkLst>
            <pc:docMk/>
            <pc:sldMk cId="3781351229" sldId="380"/>
            <ac:graphicFrameMk id="5" creationId="{7D195A65-2032-4507-A45F-809B75C9F975}"/>
          </ac:graphicFrameMkLst>
        </pc:graphicFrameChg>
        <pc:graphicFrameChg chg="add mod">
          <ac:chgData name="Heo Jungwoo" userId="bdf55db2a6147f73" providerId="LiveId" clId="{9465EC37-4196-4E08-B5A2-D459CB846676}" dt="2021-10-29T07:56:27.471" v="9637" actId="20577"/>
          <ac:graphicFrameMkLst>
            <pc:docMk/>
            <pc:sldMk cId="3781351229" sldId="380"/>
            <ac:graphicFrameMk id="20" creationId="{04559A74-ABD0-4537-9DC8-A89E9DA2CB33}"/>
          </ac:graphicFrameMkLst>
        </pc:graphicFrameChg>
        <pc:graphicFrameChg chg="add del mod modGraphic">
          <ac:chgData name="Heo Jungwoo" userId="bdf55db2a6147f73" providerId="LiveId" clId="{9465EC37-4196-4E08-B5A2-D459CB846676}" dt="2021-10-29T08:02:18.040" v="9842" actId="478"/>
          <ac:graphicFrameMkLst>
            <pc:docMk/>
            <pc:sldMk cId="3781351229" sldId="380"/>
            <ac:graphicFrameMk id="48" creationId="{964E28FF-FAC5-43CC-8EBF-5F684775347B}"/>
          </ac:graphicFrameMkLst>
        </pc:graphicFrameChg>
        <pc:cxnChg chg="add del mod">
          <ac:chgData name="Heo Jungwoo" userId="bdf55db2a6147f73" providerId="LiveId" clId="{9465EC37-4196-4E08-B5A2-D459CB846676}" dt="2021-10-29T08:06:21.095" v="9948" actId="1035"/>
          <ac:cxnSpMkLst>
            <pc:docMk/>
            <pc:sldMk cId="3781351229" sldId="380"/>
            <ac:cxnSpMk id="22" creationId="{24441F94-20C8-4E93-8B59-784908E39336}"/>
          </ac:cxnSpMkLst>
        </pc:cxnChg>
        <pc:cxnChg chg="add del mod">
          <ac:chgData name="Heo Jungwoo" userId="bdf55db2a6147f73" providerId="LiveId" clId="{9465EC37-4196-4E08-B5A2-D459CB846676}" dt="2021-10-29T08:06:21.095" v="9948" actId="1035"/>
          <ac:cxnSpMkLst>
            <pc:docMk/>
            <pc:sldMk cId="3781351229" sldId="380"/>
            <ac:cxnSpMk id="24" creationId="{2B506313-9B36-4BED-80E1-A1067137A5CF}"/>
          </ac:cxnSpMkLst>
        </pc:cxnChg>
        <pc:cxnChg chg="add mod">
          <ac:chgData name="Heo Jungwoo" userId="bdf55db2a6147f73" providerId="LiveId" clId="{9465EC37-4196-4E08-B5A2-D459CB846676}" dt="2021-10-29T08:06:21.095" v="9948" actId="1035"/>
          <ac:cxnSpMkLst>
            <pc:docMk/>
            <pc:sldMk cId="3781351229" sldId="380"/>
            <ac:cxnSpMk id="26" creationId="{028A282D-5432-4EAB-B052-62BED12FE5AB}"/>
          </ac:cxnSpMkLst>
        </pc:cxnChg>
        <pc:cxnChg chg="add mod">
          <ac:chgData name="Heo Jungwoo" userId="bdf55db2a6147f73" providerId="LiveId" clId="{9465EC37-4196-4E08-B5A2-D459CB846676}" dt="2021-10-29T08:06:21.095" v="9948" actId="1035"/>
          <ac:cxnSpMkLst>
            <pc:docMk/>
            <pc:sldMk cId="3781351229" sldId="380"/>
            <ac:cxnSpMk id="29" creationId="{E448B6D2-96C7-46E7-A137-5BF04F0AC927}"/>
          </ac:cxnSpMkLst>
        </pc:cxnChg>
        <pc:cxnChg chg="add del mod">
          <ac:chgData name="Heo Jungwoo" userId="bdf55db2a6147f73" providerId="LiveId" clId="{9465EC37-4196-4E08-B5A2-D459CB846676}" dt="2021-10-29T07:59:57.703" v="9792"/>
          <ac:cxnSpMkLst>
            <pc:docMk/>
            <pc:sldMk cId="3781351229" sldId="380"/>
            <ac:cxnSpMk id="37" creationId="{221B6A6B-C833-4C49-9A26-F378E5538E1F}"/>
          </ac:cxnSpMkLst>
        </pc:cxnChg>
        <pc:cxnChg chg="add mod">
          <ac:chgData name="Heo Jungwoo" userId="bdf55db2a6147f73" providerId="LiveId" clId="{9465EC37-4196-4E08-B5A2-D459CB846676}" dt="2021-10-29T08:06:21.095" v="9948" actId="1035"/>
          <ac:cxnSpMkLst>
            <pc:docMk/>
            <pc:sldMk cId="3781351229" sldId="380"/>
            <ac:cxnSpMk id="39" creationId="{34DA0826-9FE2-47FF-9B1A-7BC491B2835F}"/>
          </ac:cxnSpMkLst>
        </pc:cxnChg>
        <pc:cxnChg chg="add mod">
          <ac:chgData name="Heo Jungwoo" userId="bdf55db2a6147f73" providerId="LiveId" clId="{9465EC37-4196-4E08-B5A2-D459CB846676}" dt="2021-10-29T08:06:21.095" v="9948" actId="1035"/>
          <ac:cxnSpMkLst>
            <pc:docMk/>
            <pc:sldMk cId="3781351229" sldId="380"/>
            <ac:cxnSpMk id="45" creationId="{B1FBAD2B-2010-4C97-8FA5-4D90836C0A6A}"/>
          </ac:cxnSpMkLst>
        </pc:cxnChg>
        <pc:cxnChg chg="add del">
          <ac:chgData name="Heo Jungwoo" userId="bdf55db2a6147f73" providerId="LiveId" clId="{9465EC37-4196-4E08-B5A2-D459CB846676}" dt="2021-10-29T08:03:16.136" v="9859" actId="478"/>
          <ac:cxnSpMkLst>
            <pc:docMk/>
            <pc:sldMk cId="3781351229" sldId="380"/>
            <ac:cxnSpMk id="50" creationId="{C7FBCB56-7530-4BB1-882C-595360F3A7A9}"/>
          </ac:cxnSpMkLst>
        </pc:cxnChg>
        <pc:cxnChg chg="add del mod">
          <ac:chgData name="Heo Jungwoo" userId="bdf55db2a6147f73" providerId="LiveId" clId="{9465EC37-4196-4E08-B5A2-D459CB846676}" dt="2021-10-29T08:03:15.081" v="9858" actId="478"/>
          <ac:cxnSpMkLst>
            <pc:docMk/>
            <pc:sldMk cId="3781351229" sldId="380"/>
            <ac:cxnSpMk id="51" creationId="{774A55F6-3E9A-45F9-83C7-68A1B7CD8AE8}"/>
          </ac:cxnSpMkLst>
        </pc:cxnChg>
        <pc:cxnChg chg="add del mod">
          <ac:chgData name="Heo Jungwoo" userId="bdf55db2a6147f73" providerId="LiveId" clId="{9465EC37-4196-4E08-B5A2-D459CB846676}" dt="2021-10-29T08:03:14.454" v="9857" actId="478"/>
          <ac:cxnSpMkLst>
            <pc:docMk/>
            <pc:sldMk cId="3781351229" sldId="380"/>
            <ac:cxnSpMk id="52" creationId="{E682B6D1-0845-43D3-8EB2-0C21032BEA76}"/>
          </ac:cxnSpMkLst>
        </pc:cxnChg>
        <pc:cxnChg chg="add del mod">
          <ac:chgData name="Heo Jungwoo" userId="bdf55db2a6147f73" providerId="LiveId" clId="{9465EC37-4196-4E08-B5A2-D459CB846676}" dt="2021-10-29T08:03:13.695" v="9856" actId="478"/>
          <ac:cxnSpMkLst>
            <pc:docMk/>
            <pc:sldMk cId="3781351229" sldId="380"/>
            <ac:cxnSpMk id="53" creationId="{7A31B0E9-3501-4DAE-8527-4F63452D8926}"/>
          </ac:cxnSpMkLst>
        </pc:cxnChg>
        <pc:cxnChg chg="add del mod">
          <ac:chgData name="Heo Jungwoo" userId="bdf55db2a6147f73" providerId="LiveId" clId="{9465EC37-4196-4E08-B5A2-D459CB846676}" dt="2021-10-29T08:03:13.015" v="9855" actId="478"/>
          <ac:cxnSpMkLst>
            <pc:docMk/>
            <pc:sldMk cId="3781351229" sldId="380"/>
            <ac:cxnSpMk id="54" creationId="{9914721C-58BC-4659-915A-C6651439ADF8}"/>
          </ac:cxnSpMkLst>
        </pc:cxnChg>
        <pc:cxnChg chg="add del mod">
          <ac:chgData name="Heo Jungwoo" userId="bdf55db2a6147f73" providerId="LiveId" clId="{9465EC37-4196-4E08-B5A2-D459CB846676}" dt="2021-10-29T08:03:12.318" v="9854" actId="478"/>
          <ac:cxnSpMkLst>
            <pc:docMk/>
            <pc:sldMk cId="3781351229" sldId="380"/>
            <ac:cxnSpMk id="55" creationId="{06E4ECDB-C571-4572-8C6F-DD9B0BE5342B}"/>
          </ac:cxnSpMkLst>
        </pc:cxnChg>
      </pc:sldChg>
      <pc:sldChg chg="add del">
        <pc:chgData name="Heo Jungwoo" userId="bdf55db2a6147f73" providerId="LiveId" clId="{9465EC37-4196-4E08-B5A2-D459CB846676}" dt="2021-10-29T07:52:27.053" v="9529"/>
        <pc:sldMkLst>
          <pc:docMk/>
          <pc:sldMk cId="28862228" sldId="381"/>
        </pc:sldMkLst>
      </pc:sldChg>
      <pc:sldChg chg="modSp add mod">
        <pc:chgData name="Heo Jungwoo" userId="bdf55db2a6147f73" providerId="LiveId" clId="{9465EC37-4196-4E08-B5A2-D459CB846676}" dt="2021-11-01T02:12:12.441" v="12334" actId="5793"/>
        <pc:sldMkLst>
          <pc:docMk/>
          <pc:sldMk cId="3717347322" sldId="381"/>
        </pc:sldMkLst>
        <pc:spChg chg="mod">
          <ac:chgData name="Heo Jungwoo" userId="bdf55db2a6147f73" providerId="LiveId" clId="{9465EC37-4196-4E08-B5A2-D459CB846676}" dt="2021-11-01T02:12:12.441" v="12334" actId="5793"/>
          <ac:spMkLst>
            <pc:docMk/>
            <pc:sldMk cId="3717347322" sldId="381"/>
            <ac:spMk id="3" creationId="{907CC52F-1269-47DB-9A20-799E5C636159}"/>
          </ac:spMkLst>
        </pc:spChg>
      </pc:sldChg>
      <pc:sldChg chg="modSp add mod">
        <pc:chgData name="Heo Jungwoo" userId="bdf55db2a6147f73" providerId="LiveId" clId="{9465EC37-4196-4E08-B5A2-D459CB846676}" dt="2021-10-29T08:13:34.694" v="10637" actId="6549"/>
        <pc:sldMkLst>
          <pc:docMk/>
          <pc:sldMk cId="2104329241" sldId="382"/>
        </pc:sldMkLst>
        <pc:spChg chg="mod">
          <ac:chgData name="Heo Jungwoo" userId="bdf55db2a6147f73" providerId="LiveId" clId="{9465EC37-4196-4E08-B5A2-D459CB846676}" dt="2021-10-29T08:13:34.694" v="10637" actId="6549"/>
          <ac:spMkLst>
            <pc:docMk/>
            <pc:sldMk cId="2104329241" sldId="382"/>
            <ac:spMk id="3" creationId="{907CC52F-1269-47DB-9A20-799E5C636159}"/>
          </ac:spMkLst>
        </pc:spChg>
      </pc:sldChg>
      <pc:sldChg chg="addSp modSp add mod">
        <pc:chgData name="Heo Jungwoo" userId="bdf55db2a6147f73" providerId="LiveId" clId="{9465EC37-4196-4E08-B5A2-D459CB846676}" dt="2021-10-29T08:25:40.216" v="12018" actId="20577"/>
        <pc:sldMkLst>
          <pc:docMk/>
          <pc:sldMk cId="1013100769" sldId="383"/>
        </pc:sldMkLst>
        <pc:spChg chg="mod">
          <ac:chgData name="Heo Jungwoo" userId="bdf55db2a6147f73" providerId="LiveId" clId="{9465EC37-4196-4E08-B5A2-D459CB846676}" dt="2021-10-29T08:24:10.016" v="11977" actId="20577"/>
          <ac:spMkLst>
            <pc:docMk/>
            <pc:sldMk cId="1013100769" sldId="383"/>
            <ac:spMk id="3" creationId="{907CC52F-1269-47DB-9A20-799E5C636159}"/>
          </ac:spMkLst>
        </pc:spChg>
        <pc:spChg chg="add mod">
          <ac:chgData name="Heo Jungwoo" userId="bdf55db2a6147f73" providerId="LiveId" clId="{9465EC37-4196-4E08-B5A2-D459CB846676}" dt="2021-10-29T08:25:40.216" v="12018" actId="20577"/>
          <ac:spMkLst>
            <pc:docMk/>
            <pc:sldMk cId="1013100769" sldId="383"/>
            <ac:spMk id="6" creationId="{BBF771BC-4070-449D-A98F-4CCE64707CBB}"/>
          </ac:spMkLst>
        </pc:spChg>
      </pc:sldChg>
      <pc:sldChg chg="addSp modSp add mod">
        <pc:chgData name="Heo Jungwoo" userId="bdf55db2a6147f73" providerId="LiveId" clId="{9465EC37-4196-4E08-B5A2-D459CB846676}" dt="2021-10-29T08:35:51.854" v="12276" actId="5793"/>
        <pc:sldMkLst>
          <pc:docMk/>
          <pc:sldMk cId="589922040" sldId="384"/>
        </pc:sldMkLst>
        <pc:spChg chg="mod">
          <ac:chgData name="Heo Jungwoo" userId="bdf55db2a6147f73" providerId="LiveId" clId="{9465EC37-4196-4E08-B5A2-D459CB846676}" dt="2021-10-29T08:35:51.854" v="12276" actId="5793"/>
          <ac:spMkLst>
            <pc:docMk/>
            <pc:sldMk cId="589922040" sldId="384"/>
            <ac:spMk id="3" creationId="{907CC52F-1269-47DB-9A20-799E5C636159}"/>
          </ac:spMkLst>
        </pc:spChg>
        <pc:spChg chg="add mod">
          <ac:chgData name="Heo Jungwoo" userId="bdf55db2a6147f73" providerId="LiveId" clId="{9465EC37-4196-4E08-B5A2-D459CB846676}" dt="2021-10-29T08:27:17.134" v="12113" actId="14100"/>
          <ac:spMkLst>
            <pc:docMk/>
            <pc:sldMk cId="589922040" sldId="384"/>
            <ac:spMk id="5" creationId="{398C4A66-9687-425D-8751-F9ADF62660DA}"/>
          </ac:spMkLst>
        </pc:spChg>
      </pc:sldChg>
      <pc:sldMasterChg chg="delSldLayout modSldLayout">
        <pc:chgData name="Heo Jungwoo" userId="bdf55db2a6147f73" providerId="LiveId" clId="{9465EC37-4196-4E08-B5A2-D459CB846676}" dt="2021-10-29T05:36:00.208" v="655" actId="2710"/>
        <pc:sldMasterMkLst>
          <pc:docMk/>
          <pc:sldMasterMk cId="2942941626" sldId="2147483650"/>
        </pc:sldMasterMkLst>
        <pc:sldLayoutChg chg="modSp mod">
          <pc:chgData name="Heo Jungwoo" userId="bdf55db2a6147f73" providerId="LiveId" clId="{9465EC37-4196-4E08-B5A2-D459CB846676}" dt="2021-10-29T05:36:00.208" v="655" actId="2710"/>
          <pc:sldLayoutMkLst>
            <pc:docMk/>
            <pc:sldMasterMk cId="2942941626" sldId="2147483650"/>
            <pc:sldLayoutMk cId="2362978124" sldId="2147483652"/>
          </pc:sldLayoutMkLst>
          <pc:spChg chg="mod">
            <ac:chgData name="Heo Jungwoo" userId="bdf55db2a6147f73" providerId="LiveId" clId="{9465EC37-4196-4E08-B5A2-D459CB846676}" dt="2021-10-29T05:36:00.208" v="655" actId="2710"/>
            <ac:spMkLst>
              <pc:docMk/>
              <pc:sldMasterMk cId="2942941626" sldId="2147483650"/>
              <pc:sldLayoutMk cId="2362978124" sldId="2147483652"/>
              <ac:spMk id="3" creationId="{BDD9F5F2-08F5-4564-AC23-542D6FFB4315}"/>
            </ac:spMkLst>
          </pc:spChg>
        </pc:sldLayoutChg>
        <pc:sldLayoutChg chg="del">
          <pc:chgData name="Heo Jungwoo" userId="bdf55db2a6147f73" providerId="LiveId" clId="{9465EC37-4196-4E08-B5A2-D459CB846676}" dt="2021-10-29T05:29:13.280" v="1" actId="47"/>
          <pc:sldLayoutMkLst>
            <pc:docMk/>
            <pc:sldMasterMk cId="2942941626" sldId="2147483650"/>
            <pc:sldLayoutMk cId="318479051" sldId="214748365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5EC3C-B407-4AEF-87AC-85C32DBE638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FA93E46-B325-44CE-8325-6B6BA5AED44A}">
      <dgm:prSet phldrT="[텍스트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10</a:t>
          </a:r>
          <a:r>
            <a:rPr lang="ko-KR" altLang="en-US" sz="16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</a:t>
          </a:r>
        </a:p>
      </dgm:t>
    </dgm:pt>
    <dgm:pt modelId="{E7B1AE76-ED01-4C06-A29F-374D9C517273}" type="parTrans" cxnId="{A4879A72-4A19-4EB6-B93B-92F9E1611DC6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C4391E1C-17A6-4A6B-8C9E-BDE9F7261972}" type="sibTrans" cxnId="{A4879A72-4A19-4EB6-B93B-92F9E1611DC6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D72A5BA4-42E7-4741-A88C-2CE69DA1C732}">
      <dgm:prSet phldrT="[텍스트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12</a:t>
          </a:r>
          <a:r>
            <a:rPr lang="ko-KR" altLang="en-US" sz="16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</a:t>
          </a:r>
        </a:p>
      </dgm:t>
    </dgm:pt>
    <dgm:pt modelId="{2177A17D-65CB-48AF-8B07-59E375BBDF60}" type="sibTrans" cxnId="{70F9C718-38D6-4D1C-97EA-CD2027180144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6A7C54C7-6F18-436B-BC0A-1D07D97F8BD0}" type="parTrans" cxnId="{70F9C718-38D6-4D1C-97EA-CD2027180144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4889874A-FAAC-4428-856B-0951755AF185}">
      <dgm:prSet phldrT="[텍스트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9</a:t>
          </a:r>
          <a:r>
            <a:rPr lang="ko-KR" altLang="en-US" sz="16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</a:t>
          </a:r>
        </a:p>
      </dgm:t>
    </dgm:pt>
    <dgm:pt modelId="{0513C694-4285-473D-96E3-5552B5C05B07}" type="parTrans" cxnId="{39A561ED-A75A-4098-930F-BBA84B254D05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4DDBD172-8921-4C72-B33B-3B26063C1C86}" type="sibTrans" cxnId="{39A561ED-A75A-4098-930F-BBA84B254D05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83F7EF4C-7BD6-4729-ADE8-F92365347221}">
      <dgm:prSet phldrT="[텍스트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11</a:t>
          </a:r>
          <a:r>
            <a:rPr lang="ko-KR" altLang="en-US" sz="16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</a:t>
          </a:r>
        </a:p>
      </dgm:t>
    </dgm:pt>
    <dgm:pt modelId="{45D40C1A-18ED-43ED-A088-3807582A3E4A}" type="parTrans" cxnId="{4B15CA3A-E713-42F9-A707-F518168A5057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C8FBB6FD-993B-4C96-B8C2-95B72CFA5E8C}" type="sibTrans" cxnId="{4B15CA3A-E713-42F9-A707-F518168A5057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5D174DF8-57F1-4602-A710-135DA01291B1}" type="pres">
      <dgm:prSet presAssocID="{7B25EC3C-B407-4AEF-87AC-85C32DBE638B}" presName="Name0" presStyleCnt="0">
        <dgm:presLayoutVars>
          <dgm:dir/>
          <dgm:animLvl val="lvl"/>
          <dgm:resizeHandles val="exact"/>
        </dgm:presLayoutVars>
      </dgm:prSet>
      <dgm:spPr/>
    </dgm:pt>
    <dgm:pt modelId="{1E7223BA-EDD4-4ED9-B896-4E79C326FCC1}" type="pres">
      <dgm:prSet presAssocID="{4889874A-FAAC-4428-856B-0951755AF18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1656E8E-5CA1-44B8-9468-845B58FADF3D}" type="pres">
      <dgm:prSet presAssocID="{4DDBD172-8921-4C72-B33B-3B26063C1C86}" presName="parTxOnlySpace" presStyleCnt="0"/>
      <dgm:spPr/>
    </dgm:pt>
    <dgm:pt modelId="{C7596588-37C7-45A3-8964-F7EFAA48D4B5}" type="pres">
      <dgm:prSet presAssocID="{DFA93E46-B325-44CE-8325-6B6BA5AED4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6EDB90E-34F7-4607-BE76-30F19A7A22E5}" type="pres">
      <dgm:prSet presAssocID="{C4391E1C-17A6-4A6B-8C9E-BDE9F7261972}" presName="parTxOnlySpace" presStyleCnt="0"/>
      <dgm:spPr/>
    </dgm:pt>
    <dgm:pt modelId="{79BA20AF-4249-4370-B765-250A625C8530}" type="pres">
      <dgm:prSet presAssocID="{83F7EF4C-7BD6-4729-ADE8-F923653472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BA86C0-F649-4F4F-88C2-4CFD33BDC070}" type="pres">
      <dgm:prSet presAssocID="{C8FBB6FD-993B-4C96-B8C2-95B72CFA5E8C}" presName="parTxOnlySpace" presStyleCnt="0"/>
      <dgm:spPr/>
    </dgm:pt>
    <dgm:pt modelId="{0484ECEF-CF22-4FAC-8BA9-9FF9255000F5}" type="pres">
      <dgm:prSet presAssocID="{D72A5BA4-42E7-4741-A88C-2CE69DA1C73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0DF0106-5762-4713-A21B-5E9126021AF9}" type="presOf" srcId="{83F7EF4C-7BD6-4729-ADE8-F92365347221}" destId="{79BA20AF-4249-4370-B765-250A625C8530}" srcOrd="0" destOrd="0" presId="urn:microsoft.com/office/officeart/2005/8/layout/chevron1"/>
    <dgm:cxn modelId="{70F9C718-38D6-4D1C-97EA-CD2027180144}" srcId="{7B25EC3C-B407-4AEF-87AC-85C32DBE638B}" destId="{D72A5BA4-42E7-4741-A88C-2CE69DA1C732}" srcOrd="3" destOrd="0" parTransId="{6A7C54C7-6F18-436B-BC0A-1D07D97F8BD0}" sibTransId="{2177A17D-65CB-48AF-8B07-59E375BBDF60}"/>
    <dgm:cxn modelId="{4B15CA3A-E713-42F9-A707-F518168A5057}" srcId="{7B25EC3C-B407-4AEF-87AC-85C32DBE638B}" destId="{83F7EF4C-7BD6-4729-ADE8-F92365347221}" srcOrd="2" destOrd="0" parTransId="{45D40C1A-18ED-43ED-A088-3807582A3E4A}" sibTransId="{C8FBB6FD-993B-4C96-B8C2-95B72CFA5E8C}"/>
    <dgm:cxn modelId="{C960A24D-AA8B-4C09-88FC-22B0588269AF}" type="presOf" srcId="{DFA93E46-B325-44CE-8325-6B6BA5AED44A}" destId="{C7596588-37C7-45A3-8964-F7EFAA48D4B5}" srcOrd="0" destOrd="0" presId="urn:microsoft.com/office/officeart/2005/8/layout/chevron1"/>
    <dgm:cxn modelId="{A4879A72-4A19-4EB6-B93B-92F9E1611DC6}" srcId="{7B25EC3C-B407-4AEF-87AC-85C32DBE638B}" destId="{DFA93E46-B325-44CE-8325-6B6BA5AED44A}" srcOrd="1" destOrd="0" parTransId="{E7B1AE76-ED01-4C06-A29F-374D9C517273}" sibTransId="{C4391E1C-17A6-4A6B-8C9E-BDE9F7261972}"/>
    <dgm:cxn modelId="{6B92D8BD-9CCD-4562-A809-73C5AD351EAC}" type="presOf" srcId="{4889874A-FAAC-4428-856B-0951755AF185}" destId="{1E7223BA-EDD4-4ED9-B896-4E79C326FCC1}" srcOrd="0" destOrd="0" presId="urn:microsoft.com/office/officeart/2005/8/layout/chevron1"/>
    <dgm:cxn modelId="{00B8E8EB-6C23-4008-AF65-BC30AB518085}" type="presOf" srcId="{D72A5BA4-42E7-4741-A88C-2CE69DA1C732}" destId="{0484ECEF-CF22-4FAC-8BA9-9FF9255000F5}" srcOrd="0" destOrd="0" presId="urn:microsoft.com/office/officeart/2005/8/layout/chevron1"/>
    <dgm:cxn modelId="{39A561ED-A75A-4098-930F-BBA84B254D05}" srcId="{7B25EC3C-B407-4AEF-87AC-85C32DBE638B}" destId="{4889874A-FAAC-4428-856B-0951755AF185}" srcOrd="0" destOrd="0" parTransId="{0513C694-4285-473D-96E3-5552B5C05B07}" sibTransId="{4DDBD172-8921-4C72-B33B-3B26063C1C86}"/>
    <dgm:cxn modelId="{0E8B2FFB-7F1C-4A5A-A84F-5BE741296B6B}" type="presOf" srcId="{7B25EC3C-B407-4AEF-87AC-85C32DBE638B}" destId="{5D174DF8-57F1-4602-A710-135DA01291B1}" srcOrd="0" destOrd="0" presId="urn:microsoft.com/office/officeart/2005/8/layout/chevron1"/>
    <dgm:cxn modelId="{4C459FC0-2688-44F7-97A8-A3EB46AA8B40}" type="presParOf" srcId="{5D174DF8-57F1-4602-A710-135DA01291B1}" destId="{1E7223BA-EDD4-4ED9-B896-4E79C326FCC1}" srcOrd="0" destOrd="0" presId="urn:microsoft.com/office/officeart/2005/8/layout/chevron1"/>
    <dgm:cxn modelId="{5A596962-4548-470C-AC36-8F9770DB7366}" type="presParOf" srcId="{5D174DF8-57F1-4602-A710-135DA01291B1}" destId="{81656E8E-5CA1-44B8-9468-845B58FADF3D}" srcOrd="1" destOrd="0" presId="urn:microsoft.com/office/officeart/2005/8/layout/chevron1"/>
    <dgm:cxn modelId="{3D39DDF9-F88A-4CED-8772-0EFBD66F5805}" type="presParOf" srcId="{5D174DF8-57F1-4602-A710-135DA01291B1}" destId="{C7596588-37C7-45A3-8964-F7EFAA48D4B5}" srcOrd="2" destOrd="0" presId="urn:microsoft.com/office/officeart/2005/8/layout/chevron1"/>
    <dgm:cxn modelId="{D74EE1A9-E463-4FC0-BFD8-E5351F14BE34}" type="presParOf" srcId="{5D174DF8-57F1-4602-A710-135DA01291B1}" destId="{E6EDB90E-34F7-4607-BE76-30F19A7A22E5}" srcOrd="3" destOrd="0" presId="urn:microsoft.com/office/officeart/2005/8/layout/chevron1"/>
    <dgm:cxn modelId="{14467BBD-459D-4B83-BE47-FA9DD3E0C0B4}" type="presParOf" srcId="{5D174DF8-57F1-4602-A710-135DA01291B1}" destId="{79BA20AF-4249-4370-B765-250A625C8530}" srcOrd="4" destOrd="0" presId="urn:microsoft.com/office/officeart/2005/8/layout/chevron1"/>
    <dgm:cxn modelId="{2D9F9DCC-D83A-473B-B9ED-A44AA75AB004}" type="presParOf" srcId="{5D174DF8-57F1-4602-A710-135DA01291B1}" destId="{17BA86C0-F649-4F4F-88C2-4CFD33BDC070}" srcOrd="5" destOrd="0" presId="urn:microsoft.com/office/officeart/2005/8/layout/chevron1"/>
    <dgm:cxn modelId="{978DA617-6DAA-4EF0-A382-6CE23B2524EB}" type="presParOf" srcId="{5D174DF8-57F1-4602-A710-135DA01291B1}" destId="{0484ECEF-CF22-4FAC-8BA9-9FF9255000F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223BA-EDD4-4ED9-B896-4E79C326FCC1}">
      <dsp:nvSpPr>
        <dsp:cNvPr id="0" name=""/>
        <dsp:cNvSpPr/>
      </dsp:nvSpPr>
      <dsp:spPr>
        <a:xfrm>
          <a:off x="4811" y="0"/>
          <a:ext cx="2800837" cy="525779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9</a:t>
          </a:r>
          <a:r>
            <a:rPr lang="ko-KR" altLang="en-US" sz="16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</a:t>
          </a:r>
        </a:p>
      </dsp:txBody>
      <dsp:txXfrm>
        <a:off x="267701" y="0"/>
        <a:ext cx="2275058" cy="525779"/>
      </dsp:txXfrm>
    </dsp:sp>
    <dsp:sp modelId="{C7596588-37C7-45A3-8964-F7EFAA48D4B5}">
      <dsp:nvSpPr>
        <dsp:cNvPr id="0" name=""/>
        <dsp:cNvSpPr/>
      </dsp:nvSpPr>
      <dsp:spPr>
        <a:xfrm>
          <a:off x="2525565" y="0"/>
          <a:ext cx="2800837" cy="5257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10</a:t>
          </a:r>
          <a:r>
            <a:rPr lang="ko-KR" altLang="en-US" sz="16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</a:t>
          </a:r>
        </a:p>
      </dsp:txBody>
      <dsp:txXfrm>
        <a:off x="2788455" y="0"/>
        <a:ext cx="2275058" cy="525779"/>
      </dsp:txXfrm>
    </dsp:sp>
    <dsp:sp modelId="{79BA20AF-4249-4370-B765-250A625C8530}">
      <dsp:nvSpPr>
        <dsp:cNvPr id="0" name=""/>
        <dsp:cNvSpPr/>
      </dsp:nvSpPr>
      <dsp:spPr>
        <a:xfrm>
          <a:off x="5046319" y="0"/>
          <a:ext cx="2800837" cy="525779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11</a:t>
          </a:r>
          <a:r>
            <a:rPr lang="ko-KR" altLang="en-US" sz="16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</a:t>
          </a:r>
        </a:p>
      </dsp:txBody>
      <dsp:txXfrm>
        <a:off x="5309209" y="0"/>
        <a:ext cx="2275058" cy="525779"/>
      </dsp:txXfrm>
    </dsp:sp>
    <dsp:sp modelId="{0484ECEF-CF22-4FAC-8BA9-9FF9255000F5}">
      <dsp:nvSpPr>
        <dsp:cNvPr id="0" name=""/>
        <dsp:cNvSpPr/>
      </dsp:nvSpPr>
      <dsp:spPr>
        <a:xfrm>
          <a:off x="7567073" y="0"/>
          <a:ext cx="2800837" cy="525779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12</a:t>
          </a:r>
          <a:r>
            <a:rPr lang="ko-KR" altLang="en-US" sz="16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월</a:t>
          </a:r>
        </a:p>
      </dsp:txBody>
      <dsp:txXfrm>
        <a:off x="7829963" y="0"/>
        <a:ext cx="2275058" cy="525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E44F-4412-477D-BEB2-DBC492B39362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D96D9-BF8D-4320-9446-8B3DE71F9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DCF02-20ED-4040-B526-AE720225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24" y="61512"/>
            <a:ext cx="10515600" cy="471070"/>
          </a:xfrm>
        </p:spPr>
        <p:txBody>
          <a:bodyPr/>
          <a:lstStyle>
            <a:lvl1pPr>
              <a:defRPr>
                <a:solidFill>
                  <a:srgbClr val="8FAAD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9F5F2-08F5-4564-AC23-542D6FFB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2" y="717248"/>
            <a:ext cx="10817891" cy="5560557"/>
          </a:xfrm>
        </p:spPr>
        <p:txBody>
          <a:bodyPr/>
          <a:lstStyle>
            <a:lvl1pPr>
              <a:lnSpc>
                <a:spcPct val="150000"/>
              </a:lnSpc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lnSpc>
                <a:spcPct val="150000"/>
              </a:lnSpc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lnSpc>
                <a:spcPct val="15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600200" indent="-228600">
              <a:lnSpc>
                <a:spcPct val="150000"/>
              </a:lnSpc>
              <a:buFont typeface="나눔바른고딕" panose="020B0603020101020101" pitchFamily="50" charset="-127"/>
              <a:buChar char="–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lnSpc>
                <a:spcPct val="15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C7819E-F9E0-426C-B51D-F46B9D049159}"/>
              </a:ext>
            </a:extLst>
          </p:cNvPr>
          <p:cNvCxnSpPr>
            <a:cxnSpLocks/>
          </p:cNvCxnSpPr>
          <p:nvPr userDrawn="1"/>
        </p:nvCxnSpPr>
        <p:spPr>
          <a:xfrm>
            <a:off x="332324" y="608803"/>
            <a:ext cx="112585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3CA115-D773-4B37-9970-C866AD8D08C4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 flipV="1">
            <a:off x="466725" y="6464575"/>
            <a:ext cx="10934698" cy="21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2A19BC90-8875-4177-871E-07971CA7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1423" y="6279909"/>
            <a:ext cx="647701" cy="369332"/>
          </a:xfrm>
        </p:spPr>
        <p:txBody>
          <a:bodyPr/>
          <a:lstStyle>
            <a:lvl1pPr algn="ctr">
              <a:defRPr sz="1800">
                <a:solidFill>
                  <a:srgbClr val="8FAA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F6F03546-62D4-4337-BFC2-4815B2A68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7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9DE4D0-CA76-439E-93DB-0905983C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B3C-8A22-4B6A-8B8E-487C46A4964C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E94FAA-D489-4785-8378-4E89ABA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32ED4-DFA9-4FCE-B4B3-4EB20A3F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54-4912-4BBD-9C4C-1E1FDA90F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0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DE2C04-26C4-4804-9C5E-916EAD48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63" y="359110"/>
            <a:ext cx="10515600" cy="471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B3C64-48D5-4385-ADFE-7AC15D633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8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475A7-9C30-4753-B292-D7CE4897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375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5C2F5-17A9-47DE-90E8-5FD2FCA42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5735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E9BF-4AF4-4A75-BC7F-D89C0577C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4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F9C0F3C-0427-4E19-A286-EA5BE96585C0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6E9E3-52F9-40D0-89D7-1D19D98217D8}"/>
              </a:ext>
            </a:extLst>
          </p:cNvPr>
          <p:cNvSpPr txBox="1"/>
          <p:nvPr/>
        </p:nvSpPr>
        <p:spPr>
          <a:xfrm>
            <a:off x="5044546" y="1199884"/>
            <a:ext cx="805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컴퓨터과학부 종합설계 </a:t>
            </a:r>
            <a:r>
              <a:rPr lang="en-US" altLang="ko-KR" sz="36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</a:t>
            </a:r>
            <a:r>
              <a:rPr lang="ko-KR" altLang="en-US" sz="36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조</a:t>
            </a:r>
            <a:endParaRPr lang="en-US" altLang="ko-KR" sz="36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002228-92A1-4832-BA34-9851F94C9D7D}"/>
              </a:ext>
            </a:extLst>
          </p:cNvPr>
          <p:cNvCxnSpPr>
            <a:cxnSpLocks/>
          </p:cNvCxnSpPr>
          <p:nvPr/>
        </p:nvCxnSpPr>
        <p:spPr>
          <a:xfrm>
            <a:off x="360899" y="6511738"/>
            <a:ext cx="112585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34C498-390E-481F-8F91-A6BBB2AE6E8D}"/>
              </a:ext>
            </a:extLst>
          </p:cNvPr>
          <p:cNvCxnSpPr>
            <a:cxnSpLocks/>
          </p:cNvCxnSpPr>
          <p:nvPr/>
        </p:nvCxnSpPr>
        <p:spPr>
          <a:xfrm>
            <a:off x="360899" y="361950"/>
            <a:ext cx="84116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D2B6F5D-2249-4B23-915F-1447BAC98588}"/>
              </a:ext>
            </a:extLst>
          </p:cNvPr>
          <p:cNvCxnSpPr>
            <a:cxnSpLocks/>
          </p:cNvCxnSpPr>
          <p:nvPr/>
        </p:nvCxnSpPr>
        <p:spPr>
          <a:xfrm>
            <a:off x="8715864" y="361950"/>
            <a:ext cx="31427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1AC6B29-AD28-4DF6-A21A-F9C851A2BFDE}"/>
              </a:ext>
            </a:extLst>
          </p:cNvPr>
          <p:cNvCxnSpPr/>
          <p:nvPr/>
        </p:nvCxnSpPr>
        <p:spPr>
          <a:xfrm>
            <a:off x="360899" y="537091"/>
            <a:ext cx="48434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0DBFBD-6307-451B-A1E1-383396E2E26F}"/>
              </a:ext>
            </a:extLst>
          </p:cNvPr>
          <p:cNvCxnSpPr>
            <a:cxnSpLocks/>
          </p:cNvCxnSpPr>
          <p:nvPr/>
        </p:nvCxnSpPr>
        <p:spPr>
          <a:xfrm>
            <a:off x="6775987" y="6280666"/>
            <a:ext cx="48434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7EF1EC-0EC8-48CF-AEB9-44741E5D2FA3}"/>
              </a:ext>
            </a:extLst>
          </p:cNvPr>
          <p:cNvSpPr txBox="1"/>
          <p:nvPr/>
        </p:nvSpPr>
        <p:spPr>
          <a:xfrm>
            <a:off x="4096685" y="1887285"/>
            <a:ext cx="819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사용자가 참여하는 </a:t>
            </a:r>
            <a:r>
              <a:rPr lang="ko-KR" altLang="en-US" sz="4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킥보드</a:t>
            </a:r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주차존</a:t>
            </a:r>
            <a:endParaRPr lang="en-US" altLang="ko-KR" sz="4000" dirty="0"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6797A-6E27-4F49-9884-39162D7FC4AB}"/>
              </a:ext>
            </a:extLst>
          </p:cNvPr>
          <p:cNvSpPr txBox="1"/>
          <p:nvPr/>
        </p:nvSpPr>
        <p:spPr>
          <a:xfrm>
            <a:off x="9286974" y="4833538"/>
            <a:ext cx="249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2015920021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박인규</a:t>
            </a:r>
            <a:endParaRPr lang="en-US" altLang="ko-KR" sz="18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2017920011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김은해</a:t>
            </a:r>
            <a:endParaRPr lang="en-US" altLang="ko-KR" dirty="0">
              <a:solidFill>
                <a:schemeClr val="bg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2017920036 </a:t>
            </a:r>
            <a:r>
              <a:rPr lang="ko-KR" altLang="ko-KR" sz="18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양다은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2018920059 </a:t>
            </a:r>
            <a:r>
              <a:rPr lang="ko-KR" altLang="ko-KR" sz="18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허정우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4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</a:t>
            </a:r>
            <a:r>
              <a:rPr lang="ko-KR" altLang="en-US"/>
              <a:t>프로젝트 구상도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3C13BA-6098-408B-9177-E1A7A1337AEE}"/>
              </a:ext>
            </a:extLst>
          </p:cNvPr>
          <p:cNvSpPr/>
          <p:nvPr/>
        </p:nvSpPr>
        <p:spPr>
          <a:xfrm>
            <a:off x="1775460" y="2871408"/>
            <a:ext cx="1798320" cy="3352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DCF600-453A-4094-AD55-6877315496EE}"/>
              </a:ext>
            </a:extLst>
          </p:cNvPr>
          <p:cNvSpPr/>
          <p:nvPr/>
        </p:nvSpPr>
        <p:spPr>
          <a:xfrm>
            <a:off x="1775460" y="3208474"/>
            <a:ext cx="1798320" cy="133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주차장 위치 </a:t>
            </a:r>
            <a:b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주차장 </a:t>
            </a:r>
            <a:b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주차장 평가 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1ADFD0-DADE-4786-9997-75D07DA9DC8F}"/>
              </a:ext>
            </a:extLst>
          </p:cNvPr>
          <p:cNvSpPr/>
          <p:nvPr/>
        </p:nvSpPr>
        <p:spPr>
          <a:xfrm>
            <a:off x="8229600" y="2703768"/>
            <a:ext cx="1798320" cy="335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073A99-475D-462B-8183-76B3015E2D9C}"/>
              </a:ext>
            </a:extLst>
          </p:cNvPr>
          <p:cNvSpPr/>
          <p:nvPr/>
        </p:nvSpPr>
        <p:spPr>
          <a:xfrm>
            <a:off x="8229600" y="3040834"/>
            <a:ext cx="1798320" cy="133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주차장 데이터 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데이터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2642F-EEE7-4EDF-9354-3903E3BF8EE9}"/>
              </a:ext>
            </a:extLst>
          </p:cNvPr>
          <p:cNvSpPr/>
          <p:nvPr/>
        </p:nvSpPr>
        <p:spPr>
          <a:xfrm>
            <a:off x="5002530" y="3963111"/>
            <a:ext cx="1798320" cy="33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05B11-4B50-43D7-A128-08B3CA6CCFFE}"/>
              </a:ext>
            </a:extLst>
          </p:cNvPr>
          <p:cNvSpPr/>
          <p:nvPr/>
        </p:nvSpPr>
        <p:spPr>
          <a:xfrm>
            <a:off x="5002530" y="4298391"/>
            <a:ext cx="1798320" cy="133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등록 및 </a:t>
            </a:r>
            <a:b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데이터 </a:t>
            </a:r>
            <a:b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7D88E9-A1FB-447F-A826-F9CEFB9D493B}"/>
              </a:ext>
            </a:extLst>
          </p:cNvPr>
          <p:cNvSpPr/>
          <p:nvPr/>
        </p:nvSpPr>
        <p:spPr>
          <a:xfrm>
            <a:off x="5002530" y="1626688"/>
            <a:ext cx="1798320" cy="33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AF014-01A1-4EA0-885F-7BD75AF1CB46}"/>
              </a:ext>
            </a:extLst>
          </p:cNvPr>
          <p:cNvSpPr/>
          <p:nvPr/>
        </p:nvSpPr>
        <p:spPr>
          <a:xfrm>
            <a:off x="5002530" y="1963754"/>
            <a:ext cx="1798320" cy="133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주차장 위치 </a:t>
            </a:r>
            <a:b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데이터 </a:t>
            </a:r>
            <a:b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BBBCB4-7123-4AC6-A23D-35BC40094E9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573780" y="2629611"/>
            <a:ext cx="1428750" cy="12447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E724EF-0470-49CC-9309-8EC58C908D8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573780" y="3874331"/>
            <a:ext cx="1428750" cy="10899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1745E5A-114C-4992-9D86-458A78570B2C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800850" y="3706691"/>
            <a:ext cx="1428750" cy="1257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73781F-8A95-4793-A463-0D7E051DBB54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6800850" y="2629611"/>
            <a:ext cx="1428750" cy="1077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63449A-EFA5-4768-920B-6D9F345A13BB}"/>
              </a:ext>
            </a:extLst>
          </p:cNvPr>
          <p:cNvSpPr txBox="1"/>
          <p:nvPr/>
        </p:nvSpPr>
        <p:spPr>
          <a:xfrm>
            <a:off x="8155305" y="5449628"/>
            <a:ext cx="3745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주차장 데이터</a:t>
            </a:r>
            <a:r>
              <a:rPr lang="en-US" altLang="ko-KR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주차장 위치 정보</a:t>
            </a:r>
            <a:endParaRPr lang="en-US" altLang="ko-KR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데이터</a:t>
            </a:r>
            <a:r>
              <a:rPr lang="en-US" altLang="ko-KR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장소</a:t>
            </a:r>
            <a:r>
              <a:rPr lang="en-US" altLang="ko-KR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 등 서비스 제공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 유저로부터 수집한 정보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7717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어플리케이션 </a:t>
            </a:r>
            <a:r>
              <a:rPr lang="en-US" altLang="ko-KR" dirty="0"/>
              <a:t>(Application)</a:t>
            </a:r>
          </a:p>
          <a:p>
            <a:pPr lvl="1"/>
            <a:r>
              <a:rPr lang="ko-KR" altLang="en-US" dirty="0"/>
              <a:t>개요</a:t>
            </a:r>
            <a:endParaRPr lang="en-US" altLang="ko-KR" dirty="0"/>
          </a:p>
          <a:p>
            <a:pPr lvl="2"/>
            <a:r>
              <a:rPr lang="ko-KR" altLang="en-US" dirty="0"/>
              <a:t>스마트폰에 설치되어 서비스 제공</a:t>
            </a:r>
            <a:endParaRPr lang="en-US" altLang="ko-KR" dirty="0"/>
          </a:p>
          <a:p>
            <a:pPr lvl="3"/>
            <a:r>
              <a:rPr lang="ko-KR" altLang="en-US" dirty="0"/>
              <a:t>주차장 위치 표시</a:t>
            </a:r>
            <a:endParaRPr lang="en-US" altLang="ko-KR" dirty="0"/>
          </a:p>
          <a:p>
            <a:pPr lvl="3"/>
            <a:r>
              <a:rPr lang="ko-KR" altLang="en-US" dirty="0"/>
              <a:t>사용자 인증</a:t>
            </a:r>
            <a:endParaRPr lang="en-US" altLang="ko-KR" dirty="0"/>
          </a:p>
          <a:p>
            <a:pPr lvl="3"/>
            <a:r>
              <a:rPr lang="ko-KR" altLang="en-US" dirty="0"/>
              <a:t>유저 데이터 수집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포인트</a:t>
            </a:r>
            <a:endParaRPr lang="en-US" altLang="ko-KR" dirty="0"/>
          </a:p>
          <a:p>
            <a:pPr lvl="2"/>
            <a:r>
              <a:rPr lang="en-US" altLang="ko-KR" dirty="0"/>
              <a:t>Graphic User Interface (GUI)</a:t>
            </a:r>
          </a:p>
          <a:p>
            <a:pPr lvl="3"/>
            <a:r>
              <a:rPr lang="ko-KR" altLang="en-US" dirty="0"/>
              <a:t>타 시스템과 달리</a:t>
            </a:r>
            <a:r>
              <a:rPr lang="en-US" altLang="ko-KR" dirty="0"/>
              <a:t> GUI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3"/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사용성 모두를 고려한 </a:t>
            </a:r>
            <a:r>
              <a:rPr lang="en-US" altLang="ko-KR" dirty="0"/>
              <a:t>GUI </a:t>
            </a:r>
            <a:r>
              <a:rPr lang="ko-KR" altLang="en-US" dirty="0"/>
              <a:t>설계가 핵심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7876C9F-3E12-4E9B-B135-D5B77F0E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40" y="871787"/>
            <a:ext cx="4219966" cy="21118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5C35EF-9059-4C21-B84F-661B37DF6C6D}"/>
              </a:ext>
            </a:extLst>
          </p:cNvPr>
          <p:cNvSpPr/>
          <p:nvPr/>
        </p:nvSpPr>
        <p:spPr>
          <a:xfrm>
            <a:off x="8327800" y="871787"/>
            <a:ext cx="3174506" cy="2111876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86B272-7DBB-48F9-9BC2-66E723CD51A7}"/>
              </a:ext>
            </a:extLst>
          </p:cNvPr>
          <p:cNvSpPr/>
          <p:nvPr/>
        </p:nvSpPr>
        <p:spPr>
          <a:xfrm>
            <a:off x="7282339" y="871787"/>
            <a:ext cx="1045461" cy="583506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FBC24-FA51-4D08-B7EC-F0D36C883C94}"/>
              </a:ext>
            </a:extLst>
          </p:cNvPr>
          <p:cNvSpPr/>
          <p:nvPr/>
        </p:nvSpPr>
        <p:spPr>
          <a:xfrm>
            <a:off x="7282339" y="2459966"/>
            <a:ext cx="1045461" cy="523697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F0CBDC-028E-45AC-85A2-9EABD7332A2C}"/>
              </a:ext>
            </a:extLst>
          </p:cNvPr>
          <p:cNvSpPr/>
          <p:nvPr/>
        </p:nvSpPr>
        <p:spPr>
          <a:xfrm>
            <a:off x="7282338" y="1457397"/>
            <a:ext cx="1045462" cy="100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7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 </a:t>
            </a:r>
            <a:r>
              <a:rPr lang="ko-KR" altLang="en-US"/>
              <a:t>시스템 서버 </a:t>
            </a:r>
            <a:r>
              <a:rPr lang="en-US" altLang="ko-KR"/>
              <a:t>(System)</a:t>
            </a:r>
          </a:p>
          <a:p>
            <a:pPr lvl="1"/>
            <a:r>
              <a:rPr lang="ko-KR" altLang="en-US"/>
              <a:t>개요</a:t>
            </a:r>
            <a:endParaRPr lang="en-US" altLang="ko-KR"/>
          </a:p>
          <a:p>
            <a:pPr lvl="2"/>
            <a:r>
              <a:rPr lang="ko-KR" altLang="en-US"/>
              <a:t>어플리케이션의 동작 지원</a:t>
            </a:r>
            <a:endParaRPr lang="en-US" altLang="ko-KR"/>
          </a:p>
          <a:p>
            <a:pPr lvl="3"/>
            <a:r>
              <a:rPr lang="ko-KR" altLang="en-US"/>
              <a:t>사용자 인증</a:t>
            </a:r>
            <a:endParaRPr lang="en-US" altLang="ko-KR"/>
          </a:p>
          <a:p>
            <a:pPr lvl="3"/>
            <a:r>
              <a:rPr lang="ko-KR" altLang="en-US"/>
              <a:t>유저 데이터 수집</a:t>
            </a:r>
            <a:endParaRPr lang="en-US" altLang="ko-KR"/>
          </a:p>
          <a:p>
            <a:pPr lvl="3"/>
            <a:r>
              <a:rPr lang="ko-KR" altLang="en-US"/>
              <a:t>수집한 데이터 분석 </a:t>
            </a:r>
            <a:r>
              <a:rPr lang="en-US" altLang="ko-KR"/>
              <a:t>(</a:t>
            </a:r>
            <a:r>
              <a:rPr lang="ko-KR" altLang="en-US"/>
              <a:t>신규 주차장 선정 </a:t>
            </a:r>
            <a:r>
              <a:rPr lang="en-US" altLang="ko-KR"/>
              <a:t>&amp; </a:t>
            </a:r>
            <a:r>
              <a:rPr lang="ko-KR" altLang="en-US"/>
              <a:t>기존 주차장 폐쇄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포인트</a:t>
            </a:r>
            <a:endParaRPr lang="en-US" altLang="ko-KR"/>
          </a:p>
          <a:p>
            <a:pPr lvl="2"/>
            <a:r>
              <a:rPr lang="ko-KR" altLang="en-US"/>
              <a:t>동시성 </a:t>
            </a:r>
            <a:r>
              <a:rPr lang="en-US" altLang="ko-KR"/>
              <a:t>&amp; </a:t>
            </a:r>
            <a:r>
              <a:rPr lang="ko-KR" altLang="en-US"/>
              <a:t>정확성</a:t>
            </a:r>
            <a:endParaRPr lang="en-US" altLang="ko-KR"/>
          </a:p>
          <a:p>
            <a:pPr lvl="3"/>
            <a:r>
              <a:rPr lang="ko-KR" altLang="en-US"/>
              <a:t>여러 클라이언트의 요청을 병렬적으로 처리</a:t>
            </a:r>
            <a:endParaRPr lang="en-US" altLang="ko-KR"/>
          </a:p>
          <a:p>
            <a:pPr lvl="2"/>
            <a:r>
              <a:rPr lang="ko-KR" altLang="en-US"/>
              <a:t>보안</a:t>
            </a:r>
            <a:endParaRPr lang="en-US" altLang="ko-KR"/>
          </a:p>
          <a:p>
            <a:pPr lvl="3"/>
            <a:r>
              <a:rPr lang="ko-KR" altLang="en-US"/>
              <a:t>사용자의 개인 정보를 다루므로 높은 수준의 보안을 요구</a:t>
            </a:r>
            <a:endParaRPr lang="en-US" altLang="ko-KR"/>
          </a:p>
          <a:p>
            <a:pPr lvl="2"/>
            <a:r>
              <a:rPr lang="ko-KR" altLang="en-US"/>
              <a:t>정확한 분석 알고리즘 </a:t>
            </a:r>
            <a:endParaRPr lang="en-US" altLang="ko-KR"/>
          </a:p>
          <a:p>
            <a:pPr lvl="3"/>
            <a:r>
              <a:rPr lang="ko-KR" altLang="en-US"/>
              <a:t>올바른 주차장 선정을 위해 효과적인 분석 알고리즘 필요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B2B578-99AE-43C8-A4CC-2165330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39" y="871787"/>
            <a:ext cx="4219966" cy="21118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B805F-DA60-4260-9FF4-AD69A1DF2162}"/>
              </a:ext>
            </a:extLst>
          </p:cNvPr>
          <p:cNvSpPr/>
          <p:nvPr/>
        </p:nvSpPr>
        <p:spPr>
          <a:xfrm>
            <a:off x="9915050" y="871787"/>
            <a:ext cx="1587255" cy="2111876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A3BC2-2B13-46F4-B441-EB7FA36373E8}"/>
              </a:ext>
            </a:extLst>
          </p:cNvPr>
          <p:cNvSpPr/>
          <p:nvPr/>
        </p:nvSpPr>
        <p:spPr>
          <a:xfrm>
            <a:off x="7282339" y="871787"/>
            <a:ext cx="1587248" cy="2111876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C4A56A-60E7-4622-B3CD-8FA7BB343D41}"/>
              </a:ext>
            </a:extLst>
          </p:cNvPr>
          <p:cNvSpPr/>
          <p:nvPr/>
        </p:nvSpPr>
        <p:spPr>
          <a:xfrm>
            <a:off x="8869588" y="869683"/>
            <a:ext cx="1045461" cy="1112462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D81EF6-61B4-4A39-A4C2-8C0AA18997CB}"/>
              </a:ext>
            </a:extLst>
          </p:cNvPr>
          <p:cNvSpPr/>
          <p:nvPr/>
        </p:nvSpPr>
        <p:spPr>
          <a:xfrm>
            <a:off x="8869591" y="1984249"/>
            <a:ext cx="1045462" cy="100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7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 API </a:t>
            </a:r>
            <a:r>
              <a:rPr lang="ko-KR" altLang="en-US"/>
              <a:t>서버 </a:t>
            </a:r>
            <a:r>
              <a:rPr lang="en-US" altLang="ko-KR"/>
              <a:t>(API)</a:t>
            </a:r>
          </a:p>
          <a:p>
            <a:pPr lvl="1"/>
            <a:r>
              <a:rPr lang="ko-KR" altLang="en-US"/>
              <a:t>개요</a:t>
            </a:r>
            <a:endParaRPr lang="en-US" altLang="ko-KR"/>
          </a:p>
          <a:p>
            <a:pPr lvl="2"/>
            <a:r>
              <a:rPr lang="ko-KR" altLang="en-US"/>
              <a:t>서비스에 필요한 정보 제공</a:t>
            </a:r>
            <a:endParaRPr lang="en-US" altLang="ko-KR"/>
          </a:p>
          <a:p>
            <a:pPr lvl="3"/>
            <a:r>
              <a:rPr lang="ko-KR" altLang="en-US"/>
              <a:t>주차장 데이터</a:t>
            </a:r>
            <a:endParaRPr lang="en-US" altLang="ko-KR"/>
          </a:p>
          <a:p>
            <a:pPr lvl="3"/>
            <a:r>
              <a:rPr lang="ko-KR" altLang="en-US"/>
              <a:t>유저 데이터</a:t>
            </a:r>
            <a:endParaRPr lang="en-US" altLang="ko-KR"/>
          </a:p>
          <a:p>
            <a:pPr lvl="2"/>
            <a:r>
              <a:rPr lang="ko-KR" altLang="en-US"/>
              <a:t>공식 </a:t>
            </a:r>
            <a:r>
              <a:rPr lang="en-US" altLang="ko-KR"/>
              <a:t>document</a:t>
            </a:r>
          </a:p>
          <a:p>
            <a:pPr lvl="3"/>
            <a:endParaRPr lang="en-US" altLang="ko-KR"/>
          </a:p>
          <a:p>
            <a:pPr lvl="1"/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포인트</a:t>
            </a:r>
            <a:endParaRPr lang="en-US" altLang="ko-KR"/>
          </a:p>
          <a:p>
            <a:pPr lvl="2"/>
            <a:r>
              <a:rPr lang="ko-KR" altLang="en-US"/>
              <a:t>동시성</a:t>
            </a:r>
            <a:endParaRPr lang="en-US" altLang="ko-KR"/>
          </a:p>
          <a:p>
            <a:pPr lvl="3"/>
            <a:r>
              <a:rPr lang="ko-KR" altLang="en-US"/>
              <a:t>여러 클라이언트의 요청을 병렬적으로 처리</a:t>
            </a:r>
            <a:endParaRPr lang="en-US" altLang="ko-KR"/>
          </a:p>
          <a:p>
            <a:pPr lvl="2"/>
            <a:r>
              <a:rPr lang="ko-KR" altLang="en-US"/>
              <a:t>안정성 </a:t>
            </a:r>
            <a:r>
              <a:rPr lang="en-US" altLang="ko-KR"/>
              <a:t>&amp; </a:t>
            </a:r>
            <a:r>
              <a:rPr lang="ko-KR" altLang="en-US"/>
              <a:t>장애 대응</a:t>
            </a:r>
            <a:endParaRPr lang="en-US" altLang="ko-KR"/>
          </a:p>
          <a:p>
            <a:pPr lvl="3"/>
            <a:r>
              <a:rPr lang="ko-KR" altLang="en-US"/>
              <a:t>장애 발생 시 자사 서비스 외 </a:t>
            </a:r>
            <a:r>
              <a:rPr lang="en-US" altLang="ko-KR"/>
              <a:t>API</a:t>
            </a:r>
            <a:r>
              <a:rPr lang="ko-KR" altLang="en-US"/>
              <a:t>를 활용하는 모든 서비스가 타격을 받으므로 높은 안정성 요구</a:t>
            </a:r>
            <a:endParaRPr lang="en-US" altLang="ko-KR"/>
          </a:p>
          <a:p>
            <a:pPr lvl="2"/>
            <a:r>
              <a:rPr lang="ko-KR" altLang="en-US"/>
              <a:t>사용 편의성</a:t>
            </a:r>
            <a:endParaRPr lang="en-US" altLang="ko-KR"/>
          </a:p>
          <a:p>
            <a:pPr lvl="3"/>
            <a:r>
              <a:rPr lang="ko-KR" altLang="en-US"/>
              <a:t>개발자들이 쉽게 활용할 수 있도록 고려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B7DB03-0503-460E-8ED7-E55F94A3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39" y="871787"/>
            <a:ext cx="4219966" cy="21118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916978-54E9-4017-8849-3548A335383F}"/>
              </a:ext>
            </a:extLst>
          </p:cNvPr>
          <p:cNvSpPr/>
          <p:nvPr/>
        </p:nvSpPr>
        <p:spPr>
          <a:xfrm>
            <a:off x="9915050" y="871787"/>
            <a:ext cx="1587255" cy="2111876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443722-2222-4122-8610-9C5590AA9231}"/>
              </a:ext>
            </a:extLst>
          </p:cNvPr>
          <p:cNvSpPr/>
          <p:nvPr/>
        </p:nvSpPr>
        <p:spPr>
          <a:xfrm>
            <a:off x="7282339" y="871787"/>
            <a:ext cx="1587248" cy="2111876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3E0C0C-D164-448B-98BB-FB3E62CF83E0}"/>
              </a:ext>
            </a:extLst>
          </p:cNvPr>
          <p:cNvSpPr/>
          <p:nvPr/>
        </p:nvSpPr>
        <p:spPr>
          <a:xfrm>
            <a:off x="8869588" y="1872253"/>
            <a:ext cx="1045461" cy="1112462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5E93B-0876-4140-983B-4D128346D676}"/>
              </a:ext>
            </a:extLst>
          </p:cNvPr>
          <p:cNvSpPr/>
          <p:nvPr/>
        </p:nvSpPr>
        <p:spPr>
          <a:xfrm>
            <a:off x="8869591" y="868524"/>
            <a:ext cx="1045462" cy="100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9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 </a:t>
            </a:r>
            <a:r>
              <a:rPr lang="ko-KR" altLang="en-US"/>
              <a:t>데이터베이스 서버 </a:t>
            </a:r>
            <a:r>
              <a:rPr lang="en-US" altLang="ko-KR"/>
              <a:t>(DB)</a:t>
            </a:r>
          </a:p>
          <a:p>
            <a:pPr lvl="1"/>
            <a:r>
              <a:rPr lang="ko-KR" altLang="en-US"/>
              <a:t>개요</a:t>
            </a:r>
            <a:endParaRPr lang="en-US" altLang="ko-KR"/>
          </a:p>
          <a:p>
            <a:pPr lvl="2"/>
            <a:r>
              <a:rPr lang="ko-KR" altLang="en-US"/>
              <a:t>서비스 제공에 필요한 데이터 관리</a:t>
            </a:r>
            <a:endParaRPr lang="en-US" altLang="ko-KR"/>
          </a:p>
          <a:p>
            <a:pPr lvl="3"/>
            <a:r>
              <a:rPr lang="ko-KR" altLang="en-US"/>
              <a:t>주차장 데이터</a:t>
            </a:r>
            <a:endParaRPr lang="en-US" altLang="ko-KR"/>
          </a:p>
          <a:p>
            <a:pPr lvl="3"/>
            <a:r>
              <a:rPr lang="ko-KR" altLang="en-US"/>
              <a:t>유저 데이터</a:t>
            </a:r>
            <a:endParaRPr lang="en-US" altLang="ko-KR"/>
          </a:p>
          <a:p>
            <a:pPr lvl="3"/>
            <a:r>
              <a:rPr lang="ko-KR" altLang="en-US"/>
              <a:t>사용자 개인 정보</a:t>
            </a:r>
            <a:endParaRPr lang="en-US" altLang="ko-KR"/>
          </a:p>
          <a:p>
            <a:pPr lvl="1"/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포인트</a:t>
            </a:r>
            <a:endParaRPr lang="en-US" altLang="ko-KR"/>
          </a:p>
          <a:p>
            <a:pPr lvl="2"/>
            <a:r>
              <a:rPr lang="ko-KR" altLang="en-US"/>
              <a:t>동시성</a:t>
            </a:r>
            <a:endParaRPr lang="en-US" altLang="ko-KR"/>
          </a:p>
          <a:p>
            <a:pPr lvl="3"/>
            <a:r>
              <a:rPr lang="ko-KR" altLang="en-US"/>
              <a:t>여러 클라이언트의 요청을 병렬적으로 처리</a:t>
            </a:r>
            <a:endParaRPr lang="en-US" altLang="ko-KR"/>
          </a:p>
          <a:p>
            <a:pPr lvl="2"/>
            <a:r>
              <a:rPr lang="ko-KR" altLang="en-US"/>
              <a:t>안정성 </a:t>
            </a:r>
            <a:r>
              <a:rPr lang="en-US" altLang="ko-KR"/>
              <a:t>&amp; </a:t>
            </a:r>
            <a:r>
              <a:rPr lang="ko-KR" altLang="en-US"/>
              <a:t>장애 대응</a:t>
            </a:r>
            <a:endParaRPr lang="en-US" altLang="ko-KR"/>
          </a:p>
          <a:p>
            <a:pPr lvl="3"/>
            <a:r>
              <a:rPr lang="ko-KR" altLang="en-US"/>
              <a:t>장애 발생 시 자사 서비스 외 </a:t>
            </a:r>
            <a:r>
              <a:rPr lang="en-US" altLang="ko-KR"/>
              <a:t>API</a:t>
            </a:r>
            <a:r>
              <a:rPr lang="ko-KR" altLang="en-US"/>
              <a:t>를 활용하는 모든 서비스가 타격을 받으므로 높은 안정성 요구</a:t>
            </a:r>
            <a:endParaRPr lang="en-US" altLang="ko-KR"/>
          </a:p>
          <a:p>
            <a:pPr lvl="2"/>
            <a:r>
              <a:rPr lang="ko-KR" altLang="en-US"/>
              <a:t>보안</a:t>
            </a:r>
            <a:endParaRPr lang="en-US" altLang="ko-KR"/>
          </a:p>
          <a:p>
            <a:pPr lvl="3"/>
            <a:r>
              <a:rPr lang="ko-KR" altLang="en-US"/>
              <a:t>사용자의 개인 정보를 다루므로 높은 수준의 보안을 요구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BD71A9-0A1A-4880-84B7-0CA6DF07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40" y="871787"/>
            <a:ext cx="4219966" cy="21118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DDAB7A-D851-4B9E-AA75-C7DD258DB454}"/>
              </a:ext>
            </a:extLst>
          </p:cNvPr>
          <p:cNvSpPr/>
          <p:nvPr/>
        </p:nvSpPr>
        <p:spPr>
          <a:xfrm>
            <a:off x="7282337" y="871787"/>
            <a:ext cx="3174506" cy="2111876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1F8E77-D59F-4C64-9295-BBFFECD5D114}"/>
              </a:ext>
            </a:extLst>
          </p:cNvPr>
          <p:cNvSpPr/>
          <p:nvPr/>
        </p:nvSpPr>
        <p:spPr>
          <a:xfrm>
            <a:off x="10456844" y="871787"/>
            <a:ext cx="1045461" cy="501620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B2A5C3-11AB-408B-9CCB-633F771E2D21}"/>
              </a:ext>
            </a:extLst>
          </p:cNvPr>
          <p:cNvSpPr/>
          <p:nvPr/>
        </p:nvSpPr>
        <p:spPr>
          <a:xfrm>
            <a:off x="10456844" y="2375978"/>
            <a:ext cx="1045461" cy="607686"/>
          </a:xfrm>
          <a:prstGeom prst="rect">
            <a:avLst/>
          </a:prstGeom>
          <a:solidFill>
            <a:srgbClr val="00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7B656B-747C-48CF-A9A2-836BE891DF00}"/>
              </a:ext>
            </a:extLst>
          </p:cNvPr>
          <p:cNvSpPr/>
          <p:nvPr/>
        </p:nvSpPr>
        <p:spPr>
          <a:xfrm>
            <a:off x="10456844" y="1375511"/>
            <a:ext cx="1045462" cy="100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3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</a:t>
            </a:r>
            <a:r>
              <a:rPr lang="ko-KR" altLang="en-US"/>
              <a:t>개발 일정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04559A74-ABD0-4537-9DC8-A89E9DA2C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562026"/>
              </p:ext>
            </p:extLst>
          </p:nvPr>
        </p:nvGraphicFramePr>
        <p:xfrm>
          <a:off x="909637" y="1603119"/>
          <a:ext cx="10372723" cy="525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441F94-20C8-4E93-8B59-784908E39336}"/>
              </a:ext>
            </a:extLst>
          </p:cNvPr>
          <p:cNvCxnSpPr>
            <a:cxnSpLocks/>
          </p:cNvCxnSpPr>
          <p:nvPr/>
        </p:nvCxnSpPr>
        <p:spPr>
          <a:xfrm>
            <a:off x="909637" y="2762950"/>
            <a:ext cx="119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26A376-ECD2-464D-B420-041537518AA5}"/>
              </a:ext>
            </a:extLst>
          </p:cNvPr>
          <p:cNvSpPr/>
          <p:nvPr/>
        </p:nvSpPr>
        <p:spPr>
          <a:xfrm>
            <a:off x="909638" y="2417618"/>
            <a:ext cx="1197428" cy="33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구상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B506313-9B36-4BED-80E1-A1067137A5CF}"/>
              </a:ext>
            </a:extLst>
          </p:cNvPr>
          <p:cNvCxnSpPr>
            <a:cxnSpLocks/>
          </p:cNvCxnSpPr>
          <p:nvPr/>
        </p:nvCxnSpPr>
        <p:spPr>
          <a:xfrm>
            <a:off x="2107065" y="3397195"/>
            <a:ext cx="13511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3AE4E5-7590-42C5-ABE1-E05D30FC8872}"/>
              </a:ext>
            </a:extLst>
          </p:cNvPr>
          <p:cNvSpPr/>
          <p:nvPr/>
        </p:nvSpPr>
        <p:spPr>
          <a:xfrm>
            <a:off x="2107065" y="3051863"/>
            <a:ext cx="1351155" cy="33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설계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8A282D-5432-4EAB-B052-62BED12FE5AB}"/>
              </a:ext>
            </a:extLst>
          </p:cNvPr>
          <p:cNvCxnSpPr>
            <a:cxnSpLocks/>
          </p:cNvCxnSpPr>
          <p:nvPr/>
        </p:nvCxnSpPr>
        <p:spPr>
          <a:xfrm>
            <a:off x="3458220" y="4015918"/>
            <a:ext cx="1870051" cy="12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70D63B-6DDF-43F4-B2A7-F6F904E82B33}"/>
              </a:ext>
            </a:extLst>
          </p:cNvPr>
          <p:cNvSpPr/>
          <p:nvPr/>
        </p:nvSpPr>
        <p:spPr>
          <a:xfrm>
            <a:off x="3458220" y="3682934"/>
            <a:ext cx="1870051" cy="33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프로토타입 제작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48B6D2-96C7-46E7-A137-5BF04F0AC927}"/>
              </a:ext>
            </a:extLst>
          </p:cNvPr>
          <p:cNvCxnSpPr>
            <a:cxnSpLocks/>
          </p:cNvCxnSpPr>
          <p:nvPr/>
        </p:nvCxnSpPr>
        <p:spPr>
          <a:xfrm>
            <a:off x="5025762" y="4661696"/>
            <a:ext cx="3698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91AE46-92E0-463F-986E-C6E2655A2A3A}"/>
              </a:ext>
            </a:extLst>
          </p:cNvPr>
          <p:cNvSpPr/>
          <p:nvPr/>
        </p:nvSpPr>
        <p:spPr>
          <a:xfrm>
            <a:off x="5025762" y="4316364"/>
            <a:ext cx="3698852" cy="33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개발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DA0826-9FE2-47FF-9B1A-7BC491B2835F}"/>
              </a:ext>
            </a:extLst>
          </p:cNvPr>
          <p:cNvCxnSpPr>
            <a:cxnSpLocks/>
          </p:cNvCxnSpPr>
          <p:nvPr/>
        </p:nvCxnSpPr>
        <p:spPr>
          <a:xfrm>
            <a:off x="7789589" y="5265130"/>
            <a:ext cx="18838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AA6CB7-F4F4-40CD-96CF-1F74D251B77F}"/>
              </a:ext>
            </a:extLst>
          </p:cNvPr>
          <p:cNvSpPr/>
          <p:nvPr/>
        </p:nvSpPr>
        <p:spPr>
          <a:xfrm>
            <a:off x="7789588" y="4919798"/>
            <a:ext cx="1883801" cy="33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1FBAD2B-2010-4C97-8FA5-4D90836C0A6A}"/>
              </a:ext>
            </a:extLst>
          </p:cNvPr>
          <p:cNvCxnSpPr>
            <a:cxnSpLocks/>
          </p:cNvCxnSpPr>
          <p:nvPr/>
        </p:nvCxnSpPr>
        <p:spPr>
          <a:xfrm>
            <a:off x="9673390" y="5931184"/>
            <a:ext cx="10507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B3768D-360C-4DFF-9F45-61DE7F5077F2}"/>
              </a:ext>
            </a:extLst>
          </p:cNvPr>
          <p:cNvSpPr/>
          <p:nvPr/>
        </p:nvSpPr>
        <p:spPr>
          <a:xfrm>
            <a:off x="9673389" y="5585852"/>
            <a:ext cx="1050757" cy="33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릴리즈</a:t>
            </a:r>
          </a:p>
        </p:txBody>
      </p:sp>
    </p:spTree>
    <p:extLst>
      <p:ext uri="{BB962C8B-B14F-4D97-AF65-F5344CB8AC3E}">
        <p14:creationId xmlns:p14="http://schemas.microsoft.com/office/powerpoint/2010/main" val="378135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2" y="743882"/>
            <a:ext cx="10817891" cy="556055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pPr lvl="1"/>
            <a:r>
              <a:rPr lang="ko-KR" altLang="en-US" dirty="0"/>
              <a:t>인당 하나의 파트를 책임지고 구현</a:t>
            </a:r>
            <a:endParaRPr lang="en-US" altLang="ko-KR" dirty="0"/>
          </a:p>
          <a:p>
            <a:pPr lvl="2"/>
            <a:r>
              <a:rPr lang="en-US" altLang="ko-KR" dirty="0"/>
              <a:t>Application – </a:t>
            </a:r>
            <a:r>
              <a:rPr lang="ko-KR" altLang="en-US" dirty="0" err="1"/>
              <a:t>김은해</a:t>
            </a:r>
            <a:endParaRPr lang="en-US" altLang="ko-KR" dirty="0"/>
          </a:p>
          <a:p>
            <a:pPr lvl="2"/>
            <a:r>
              <a:rPr lang="en-US" altLang="ko-KR" dirty="0"/>
              <a:t>System – </a:t>
            </a:r>
            <a:r>
              <a:rPr lang="ko-KR" altLang="en-US" dirty="0" err="1"/>
              <a:t>허정우</a:t>
            </a:r>
            <a:endParaRPr lang="en-US" altLang="ko-KR" dirty="0"/>
          </a:p>
          <a:p>
            <a:pPr lvl="2"/>
            <a:r>
              <a:rPr lang="en-US" altLang="ko-KR" dirty="0"/>
              <a:t>API – </a:t>
            </a:r>
            <a:r>
              <a:rPr lang="ko-KR" altLang="en-US" dirty="0"/>
              <a:t>박인규</a:t>
            </a:r>
            <a:endParaRPr lang="en-US" altLang="ko-KR" dirty="0"/>
          </a:p>
          <a:p>
            <a:pPr lvl="2"/>
            <a:r>
              <a:rPr lang="en-US" altLang="ko-KR" dirty="0"/>
              <a:t>DB – </a:t>
            </a:r>
            <a:r>
              <a:rPr lang="ko-KR" altLang="en-US" dirty="0" err="1"/>
              <a:t>양다은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주간 보고서는 매주 돌아가며 작성</a:t>
            </a:r>
            <a:endParaRPr lang="en-US" altLang="ko-KR" dirty="0"/>
          </a:p>
          <a:p>
            <a:pPr lvl="1"/>
            <a:r>
              <a:rPr lang="ko-KR" altLang="en-US" dirty="0"/>
              <a:t>그 외 보고서는 회의를 통해 업무 분담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</a:t>
            </a:r>
            <a:r>
              <a:rPr lang="ko-KR" altLang="en-US"/>
              <a:t>예산 계획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EAFCBA5-40BC-46D9-B610-2165F362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02007"/>
              </p:ext>
            </p:extLst>
          </p:nvPr>
        </p:nvGraphicFramePr>
        <p:xfrm>
          <a:off x="1917700" y="2609426"/>
          <a:ext cx="8475980" cy="30674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5196">
                  <a:extLst>
                    <a:ext uri="{9D8B030D-6E8A-4147-A177-3AD203B41FA5}">
                      <a16:colId xmlns:a16="http://schemas.microsoft.com/office/drawing/2014/main" val="1580196164"/>
                    </a:ext>
                  </a:extLst>
                </a:gridCol>
                <a:gridCol w="3146044">
                  <a:extLst>
                    <a:ext uri="{9D8B030D-6E8A-4147-A177-3AD203B41FA5}">
                      <a16:colId xmlns:a16="http://schemas.microsoft.com/office/drawing/2014/main" val="53835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21354755"/>
                    </a:ext>
                  </a:extLst>
                </a:gridCol>
                <a:gridCol w="1253744">
                  <a:extLst>
                    <a:ext uri="{9D8B030D-6E8A-4147-A177-3AD203B41FA5}">
                      <a16:colId xmlns:a16="http://schemas.microsoft.com/office/drawing/2014/main" val="1168200923"/>
                    </a:ext>
                  </a:extLst>
                </a:gridCol>
                <a:gridCol w="1695196">
                  <a:extLst>
                    <a:ext uri="{9D8B030D-6E8A-4147-A177-3AD203B41FA5}">
                      <a16:colId xmlns:a16="http://schemas.microsoft.com/office/drawing/2014/main" val="1235289623"/>
                    </a:ext>
                  </a:extLst>
                </a:gridCol>
              </a:tblGrid>
              <a:tr h="4560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44441"/>
                  </a:ext>
                </a:extLst>
              </a:tr>
              <a:tr h="78717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직접개발비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클라우드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78,000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234,000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3400"/>
                  </a:ext>
                </a:extLst>
              </a:tr>
              <a:tr h="456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공인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10,000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30,000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33028"/>
                  </a:ext>
                </a:extLst>
              </a:tr>
              <a:tr h="456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스터디룸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56,000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2656"/>
                  </a:ext>
                </a:extLst>
              </a:tr>
              <a:tr h="456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회의비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80,000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31023"/>
                  </a:ext>
                </a:extLst>
              </a:tr>
              <a:tr h="456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400,000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018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8B6BAB-8446-4689-85BA-C6767042AC02}"/>
              </a:ext>
            </a:extLst>
          </p:cNvPr>
          <p:cNvSpPr txBox="1"/>
          <p:nvPr/>
        </p:nvSpPr>
        <p:spPr>
          <a:xfrm>
            <a:off x="8968740" y="2147761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천원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7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>
            <a:extLst>
              <a:ext uri="{FF2B5EF4-FFF2-40B4-BE49-F238E27FC236}">
                <a16:creationId xmlns:a16="http://schemas.microsoft.com/office/drawing/2014/main" id="{B603DC17-43B4-455E-A58D-FBE12D8A4B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5174" y="274839"/>
            <a:ext cx="2070391" cy="111392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34C498-390E-481F-8F91-A6BBB2AE6E8D}"/>
              </a:ext>
            </a:extLst>
          </p:cNvPr>
          <p:cNvCxnSpPr>
            <a:cxnSpLocks/>
          </p:cNvCxnSpPr>
          <p:nvPr/>
        </p:nvCxnSpPr>
        <p:spPr>
          <a:xfrm>
            <a:off x="428098" y="1228725"/>
            <a:ext cx="51487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A7C30E-987E-4EA6-A6E4-EB264B46684C}"/>
              </a:ext>
            </a:extLst>
          </p:cNvPr>
          <p:cNvSpPr txBox="1"/>
          <p:nvPr/>
        </p:nvSpPr>
        <p:spPr>
          <a:xfrm>
            <a:off x="2104498" y="1981839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2">
                    <a:lumMod val="9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ko-KR" altLang="en-US" sz="2800" b="1" dirty="0">
              <a:solidFill>
                <a:schemeClr val="bg2">
                  <a:lumMod val="9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4" name="Object 10">
            <a:extLst>
              <a:ext uri="{FF2B5EF4-FFF2-40B4-BE49-F238E27FC236}">
                <a16:creationId xmlns:a16="http://schemas.microsoft.com/office/drawing/2014/main" id="{7BBD9F49-E622-4398-B8CC-D49EF64F2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632230" y="1763202"/>
            <a:ext cx="1162515" cy="1158904"/>
          </a:xfrm>
          <a:prstGeom prst="rect">
            <a:avLst/>
          </a:prstGeom>
        </p:spPr>
      </p:pic>
      <p:pic>
        <p:nvPicPr>
          <p:cNvPr id="36" name="Object 15">
            <a:extLst>
              <a:ext uri="{FF2B5EF4-FFF2-40B4-BE49-F238E27FC236}">
                <a16:creationId xmlns:a16="http://schemas.microsoft.com/office/drawing/2014/main" id="{82AEC01E-0EA5-4F91-AED7-01B8AF587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618624" y="3220810"/>
            <a:ext cx="1230498" cy="1091132"/>
          </a:xfrm>
          <a:prstGeom prst="rect">
            <a:avLst/>
          </a:prstGeom>
        </p:spPr>
      </p:pic>
      <p:pic>
        <p:nvPicPr>
          <p:cNvPr id="42" name="Object 20">
            <a:extLst>
              <a:ext uri="{FF2B5EF4-FFF2-40B4-BE49-F238E27FC236}">
                <a16:creationId xmlns:a16="http://schemas.microsoft.com/office/drawing/2014/main" id="{EDD45A03-737F-4546-9111-B50AB6E41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563790" y="4610646"/>
            <a:ext cx="1299393" cy="1075014"/>
          </a:xfrm>
          <a:prstGeom prst="rect">
            <a:avLst/>
          </a:prstGeom>
        </p:spPr>
      </p:pic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5903B4C5-4857-4488-B988-123FD1685B1A}"/>
              </a:ext>
            </a:extLst>
          </p:cNvPr>
          <p:cNvSpPr/>
          <p:nvPr/>
        </p:nvSpPr>
        <p:spPr>
          <a:xfrm>
            <a:off x="6973351" y="0"/>
            <a:ext cx="4943475" cy="6858000"/>
          </a:xfrm>
          <a:prstGeom prst="parallelogram">
            <a:avLst>
              <a:gd name="adj" fmla="val 3444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75E51-DEF2-46B5-B88D-E752F5E53BFF}"/>
              </a:ext>
            </a:extLst>
          </p:cNvPr>
          <p:cNvSpPr txBox="1"/>
          <p:nvPr/>
        </p:nvSpPr>
        <p:spPr>
          <a:xfrm>
            <a:off x="2104498" y="3360416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2">
                    <a:lumMod val="9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설계</a:t>
            </a:r>
            <a:endParaRPr lang="ko-KR" altLang="en-US" sz="2800" b="1" dirty="0">
              <a:solidFill>
                <a:schemeClr val="bg2">
                  <a:lumMod val="9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84209F-790B-4300-B394-48C98F818BA1}"/>
              </a:ext>
            </a:extLst>
          </p:cNvPr>
          <p:cNvSpPr txBox="1"/>
          <p:nvPr/>
        </p:nvSpPr>
        <p:spPr>
          <a:xfrm>
            <a:off x="2104498" y="4777873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 상황 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29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0DA1-41A4-4724-AFCD-E034F468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CC52F-1269-47DB-9A20-799E5C63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어플리케이션</a:t>
            </a:r>
            <a:endParaRPr lang="en-US" altLang="ko-KR"/>
          </a:p>
          <a:p>
            <a:pPr lvl="1"/>
            <a:r>
              <a:rPr lang="ko-KR" altLang="en-US"/>
              <a:t>프로토타입</a:t>
            </a:r>
          </a:p>
          <a:p>
            <a:pPr lvl="2"/>
            <a:r>
              <a:rPr lang="en-US" altLang="ko-KR"/>
              <a:t>Adobe XD</a:t>
            </a:r>
            <a:r>
              <a:rPr lang="ko-KR" altLang="en-US"/>
              <a:t>를 이용해 </a:t>
            </a:r>
            <a:r>
              <a:rPr lang="en-US" altLang="ko-KR"/>
              <a:t>UI </a:t>
            </a:r>
            <a:r>
              <a:rPr lang="ko-KR" altLang="en-US"/>
              <a:t>구상 </a:t>
            </a:r>
          </a:p>
          <a:p>
            <a:pPr lvl="2"/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 native</a:t>
            </a:r>
            <a:r>
              <a:rPr lang="ko-KR" altLang="en-US"/>
              <a:t>를 이용한 통합 개발</a:t>
            </a:r>
          </a:p>
          <a:p>
            <a:pPr lvl="2"/>
            <a:r>
              <a:rPr lang="en-US" altLang="ko-KR"/>
              <a:t>google map API </a:t>
            </a:r>
            <a:r>
              <a:rPr lang="ko-KR" altLang="en-US"/>
              <a:t>사용</a:t>
            </a:r>
          </a:p>
          <a:p>
            <a:pPr lvl="2"/>
            <a:r>
              <a:rPr lang="en-US" altLang="ko-KR"/>
              <a:t>react state </a:t>
            </a:r>
            <a:r>
              <a:rPr lang="ko-KR" altLang="en-US"/>
              <a:t>관리를 위한 </a:t>
            </a:r>
            <a:r>
              <a:rPr lang="en-US" altLang="ko-KR"/>
              <a:t>hook </a:t>
            </a:r>
            <a:r>
              <a:rPr lang="ko-KR" altLang="en-US"/>
              <a:t>사용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1"/>
            <a:r>
              <a:rPr lang="en-US" altLang="ko-KR"/>
              <a:t>API </a:t>
            </a:r>
            <a:r>
              <a:rPr lang="ko-KR" altLang="en-US"/>
              <a:t>및 서버와의 통신을 위한 작업 진행중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7266B-63E4-4747-BD02-236594F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4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>
            <a:extLst>
              <a:ext uri="{FF2B5EF4-FFF2-40B4-BE49-F238E27FC236}">
                <a16:creationId xmlns:a16="http://schemas.microsoft.com/office/drawing/2014/main" id="{B603DC17-43B4-455E-A58D-FBE12D8A4B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5174" y="274839"/>
            <a:ext cx="2070391" cy="111392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34C498-390E-481F-8F91-A6BBB2AE6E8D}"/>
              </a:ext>
            </a:extLst>
          </p:cNvPr>
          <p:cNvCxnSpPr>
            <a:cxnSpLocks/>
          </p:cNvCxnSpPr>
          <p:nvPr/>
        </p:nvCxnSpPr>
        <p:spPr>
          <a:xfrm>
            <a:off x="428098" y="1228725"/>
            <a:ext cx="51487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A7C30E-987E-4EA6-A6E4-EB264B46684C}"/>
              </a:ext>
            </a:extLst>
          </p:cNvPr>
          <p:cNvSpPr txBox="1"/>
          <p:nvPr/>
        </p:nvSpPr>
        <p:spPr>
          <a:xfrm>
            <a:off x="2104498" y="1981839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4" name="Object 10">
            <a:extLst>
              <a:ext uri="{FF2B5EF4-FFF2-40B4-BE49-F238E27FC236}">
                <a16:creationId xmlns:a16="http://schemas.microsoft.com/office/drawing/2014/main" id="{7BBD9F49-E622-4398-B8CC-D49EF64F2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230" y="1763202"/>
            <a:ext cx="1162515" cy="1158904"/>
          </a:xfrm>
          <a:prstGeom prst="rect">
            <a:avLst/>
          </a:prstGeom>
        </p:spPr>
      </p:pic>
      <p:pic>
        <p:nvPicPr>
          <p:cNvPr id="36" name="Object 15">
            <a:extLst>
              <a:ext uri="{FF2B5EF4-FFF2-40B4-BE49-F238E27FC236}">
                <a16:creationId xmlns:a16="http://schemas.microsoft.com/office/drawing/2014/main" id="{82AEC01E-0EA5-4F91-AED7-01B8AF587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624" y="3220810"/>
            <a:ext cx="1230498" cy="1091132"/>
          </a:xfrm>
          <a:prstGeom prst="rect">
            <a:avLst/>
          </a:prstGeom>
        </p:spPr>
      </p:pic>
      <p:pic>
        <p:nvPicPr>
          <p:cNvPr id="42" name="Object 20">
            <a:extLst>
              <a:ext uri="{FF2B5EF4-FFF2-40B4-BE49-F238E27FC236}">
                <a16:creationId xmlns:a16="http://schemas.microsoft.com/office/drawing/2014/main" id="{EDD45A03-737F-4546-9111-B50AB6E41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790" y="4610646"/>
            <a:ext cx="1299393" cy="1075014"/>
          </a:xfrm>
          <a:prstGeom prst="rect">
            <a:avLst/>
          </a:prstGeom>
        </p:spPr>
      </p:pic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5903B4C5-4857-4488-B988-123FD1685B1A}"/>
              </a:ext>
            </a:extLst>
          </p:cNvPr>
          <p:cNvSpPr/>
          <p:nvPr/>
        </p:nvSpPr>
        <p:spPr>
          <a:xfrm>
            <a:off x="6973351" y="0"/>
            <a:ext cx="4943475" cy="6858000"/>
          </a:xfrm>
          <a:prstGeom prst="parallelogram">
            <a:avLst>
              <a:gd name="adj" fmla="val 3444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75E51-DEF2-46B5-B88D-E752F5E53BFF}"/>
              </a:ext>
            </a:extLst>
          </p:cNvPr>
          <p:cNvSpPr txBox="1"/>
          <p:nvPr/>
        </p:nvSpPr>
        <p:spPr>
          <a:xfrm>
            <a:off x="2104498" y="3360416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설계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84209F-790B-4300-B394-48C98F818BA1}"/>
              </a:ext>
            </a:extLst>
          </p:cNvPr>
          <p:cNvSpPr txBox="1"/>
          <p:nvPr/>
        </p:nvSpPr>
        <p:spPr>
          <a:xfrm>
            <a:off x="2104498" y="4777873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 상황 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0DA1-41A4-4724-AFCD-E034F468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CC52F-1269-47DB-9A20-799E5C63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시스템 서버</a:t>
            </a:r>
            <a:endParaRPr lang="en-US" altLang="ko-KR"/>
          </a:p>
          <a:p>
            <a:pPr lvl="1"/>
            <a:r>
              <a:rPr lang="ko-KR" altLang="en-US"/>
              <a:t>프로토타입</a:t>
            </a:r>
            <a:endParaRPr lang="en-US" altLang="ko-KR"/>
          </a:p>
          <a:p>
            <a:pPr lvl="2"/>
            <a:r>
              <a:rPr lang="en-US" altLang="ko-KR"/>
              <a:t>JAVA</a:t>
            </a:r>
            <a:r>
              <a:rPr lang="ko-KR" altLang="en-US"/>
              <a:t>를 활용하여 제작</a:t>
            </a:r>
            <a:endParaRPr lang="en-US" altLang="ko-KR"/>
          </a:p>
          <a:p>
            <a:pPr lvl="2"/>
            <a:r>
              <a:rPr lang="en-US" altLang="ko-KR"/>
              <a:t>TCP</a:t>
            </a:r>
            <a:r>
              <a:rPr lang="ko-KR" altLang="en-US"/>
              <a:t> 연결을 통해 사용자 인증을 수행하는 기능 테스트</a:t>
            </a:r>
            <a:endParaRPr lang="en-US" altLang="ko-KR"/>
          </a:p>
          <a:p>
            <a:pPr lvl="2"/>
            <a:r>
              <a:rPr lang="ko-KR" altLang="en-US"/>
              <a:t>사용자 인증을 위한 토큰을 발급하고</a:t>
            </a:r>
            <a:r>
              <a:rPr lang="en-US" altLang="ko-KR"/>
              <a:t>, </a:t>
            </a:r>
            <a:r>
              <a:rPr lang="ko-KR" altLang="en-US"/>
              <a:t>갱신하는 기능 테스트</a:t>
            </a:r>
            <a:endParaRPr lang="en-US" altLang="ko-KR"/>
          </a:p>
          <a:p>
            <a:pPr lvl="2"/>
            <a:r>
              <a:rPr lang="ko-KR" altLang="en-US"/>
              <a:t>사용자로부터 정보를 수집하는 쿼리 테스트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본 서버로의 마이그레이션을 위한 작업 진행중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7266B-63E4-4747-BD02-236594F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2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0DA1-41A4-4724-AFCD-E034F468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CC52F-1269-47DB-9A20-799E5C63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1"/>
            <a:r>
              <a:rPr lang="ko-KR" altLang="en-US" dirty="0"/>
              <a:t>프로토타입</a:t>
            </a:r>
            <a:endParaRPr lang="en-US" altLang="ko-KR" dirty="0"/>
          </a:p>
          <a:p>
            <a:pPr lvl="2"/>
            <a:r>
              <a:rPr lang="en-US" altLang="ko-KR" dirty="0"/>
              <a:t>Node.js</a:t>
            </a:r>
            <a:r>
              <a:rPr lang="ko-KR" altLang="en-US" dirty="0"/>
              <a:t>기반 </a:t>
            </a:r>
            <a:r>
              <a:rPr lang="en-US" altLang="ko-KR" dirty="0"/>
              <a:t>express </a:t>
            </a:r>
            <a:r>
              <a:rPr lang="ko-KR" altLang="en-US" dirty="0"/>
              <a:t>모듈을 이용하여 </a:t>
            </a:r>
            <a:r>
              <a:rPr lang="en-US" altLang="ko-KR" dirty="0"/>
              <a:t>REST API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Mongoose </a:t>
            </a:r>
            <a:r>
              <a:rPr lang="ko-KR" altLang="en-US" dirty="0"/>
              <a:t>모듈을 이용하여 </a:t>
            </a:r>
            <a:r>
              <a:rPr lang="en-US" altLang="ko-KR" dirty="0"/>
              <a:t>DB</a:t>
            </a:r>
            <a:r>
              <a:rPr lang="ko-KR" altLang="en-US" dirty="0"/>
              <a:t>와 연결</a:t>
            </a:r>
          </a:p>
          <a:p>
            <a:pPr lvl="2"/>
            <a:r>
              <a:rPr lang="en-US" altLang="ko-KR" dirty="0"/>
              <a:t>API URI </a:t>
            </a:r>
            <a:r>
              <a:rPr lang="ko-KR" altLang="en-US" dirty="0"/>
              <a:t>작성 및 </a:t>
            </a:r>
            <a:r>
              <a:rPr lang="en-US" altLang="ko-KR" dirty="0"/>
              <a:t>request, response document </a:t>
            </a:r>
            <a:r>
              <a:rPr lang="ko-KR" altLang="en-US" dirty="0"/>
              <a:t>작성</a:t>
            </a:r>
          </a:p>
          <a:p>
            <a:pPr lvl="2"/>
            <a:r>
              <a:rPr lang="en-US" altLang="ko-KR" dirty="0"/>
              <a:t>Request, response </a:t>
            </a:r>
            <a:r>
              <a:rPr lang="ko-KR" altLang="en-US" dirty="0"/>
              <a:t>기능 및 에러 테스트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7266B-63E4-4747-BD02-236594F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771BC-4070-449D-A98F-4CCE64707CBB}"/>
              </a:ext>
            </a:extLst>
          </p:cNvPr>
          <p:cNvSpPr txBox="1"/>
          <p:nvPr/>
        </p:nvSpPr>
        <p:spPr>
          <a:xfrm>
            <a:off x="6414980" y="5761479"/>
            <a:ext cx="5560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node.js: JavaScript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사용하는 네트워크 애플리케이션 개발 플랫폼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mongoose: mongo DB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웹 애플리케이션 프레임 워크 간의 연결을 생성하는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지향 프로그래밍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01310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0DA1-41A4-4724-AFCD-E034F468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CC52F-1269-47DB-9A20-799E5C63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데이터베이스 서버</a:t>
            </a:r>
          </a:p>
          <a:p>
            <a:pPr lvl="1"/>
            <a:r>
              <a:rPr lang="ko-KR" altLang="en-US" dirty="0"/>
              <a:t>프로토타입</a:t>
            </a:r>
            <a:endParaRPr lang="en-US" altLang="ko-KR" dirty="0"/>
          </a:p>
          <a:p>
            <a:pPr lvl="2"/>
            <a:r>
              <a:rPr lang="en-US" altLang="ko-KR" dirty="0"/>
              <a:t>MongoDB </a:t>
            </a:r>
            <a:r>
              <a:rPr lang="ko-KR" altLang="en-US" dirty="0"/>
              <a:t>설치 및 사용법 익히기</a:t>
            </a:r>
            <a:endParaRPr lang="en-US" altLang="ko-KR" dirty="0"/>
          </a:p>
          <a:p>
            <a:pPr lvl="2"/>
            <a:r>
              <a:rPr lang="en-US" altLang="ko-KR" dirty="0"/>
              <a:t>JavaScript,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개발환경을 위한 </a:t>
            </a:r>
            <a:r>
              <a:rPr lang="en-US" altLang="ko-KR" dirty="0"/>
              <a:t>Mongoose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데이터베이스와 서버연동 테스트</a:t>
            </a:r>
            <a:endParaRPr lang="en-US" altLang="ko-KR" dirty="0"/>
          </a:p>
          <a:p>
            <a:pPr lvl="2"/>
            <a:r>
              <a:rPr lang="ko-KR" altLang="en-US" dirty="0"/>
              <a:t>데이터베이스 </a:t>
            </a:r>
            <a:r>
              <a:rPr lang="en-US" altLang="ko-KR" dirty="0"/>
              <a:t>CRUD </a:t>
            </a:r>
            <a:r>
              <a:rPr lang="ko-KR" altLang="en-US" dirty="0"/>
              <a:t>설계 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본 서버로의 마이그레이션을 위한 작업 진행중</a:t>
            </a:r>
            <a:endParaRPr lang="en-US" altLang="ko-KR" dirty="0"/>
          </a:p>
          <a:p>
            <a:pPr lvl="2"/>
            <a:r>
              <a:rPr lang="ko-KR" altLang="en-US" dirty="0"/>
              <a:t>데이터베이스 구체화</a:t>
            </a:r>
            <a:endParaRPr lang="en-US" altLang="ko-KR" dirty="0"/>
          </a:p>
          <a:p>
            <a:pPr lvl="2"/>
            <a:r>
              <a:rPr lang="ko-KR" altLang="en-US" dirty="0"/>
              <a:t>서버환경 구축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7266B-63E4-4747-BD02-236594F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C4A66-9687-425D-8751-F9ADF62660DA}"/>
              </a:ext>
            </a:extLst>
          </p:cNvPr>
          <p:cNvSpPr txBox="1"/>
          <p:nvPr/>
        </p:nvSpPr>
        <p:spPr>
          <a:xfrm>
            <a:off x="7701913" y="5792689"/>
            <a:ext cx="3699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npm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JavaScript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언어를 위한 패키지 관리자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CRUD: Create, Read, Update, Delete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92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0DA1-41A4-4724-AFCD-E034F468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CC52F-1269-47DB-9A20-799E5C63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장비 대여</a:t>
            </a:r>
            <a:endParaRPr lang="en-US" altLang="ko-KR"/>
          </a:p>
          <a:p>
            <a:pPr lvl="1"/>
            <a:r>
              <a:rPr lang="ko-KR" altLang="en-US"/>
              <a:t>시스템</a:t>
            </a:r>
            <a:r>
              <a:rPr lang="en-US" altLang="ko-KR"/>
              <a:t>, API,</a:t>
            </a:r>
            <a:r>
              <a:rPr lang="ko-KR" altLang="en-US"/>
              <a:t> </a:t>
            </a:r>
            <a:r>
              <a:rPr lang="en-US" altLang="ko-KR"/>
              <a:t>DB </a:t>
            </a:r>
            <a:r>
              <a:rPr lang="ko-KR" altLang="en-US"/>
              <a:t>서버 제작을 위한 클라우드 컴퓨터 대여</a:t>
            </a:r>
            <a:endParaRPr lang="en-US" altLang="ko-KR"/>
          </a:p>
          <a:p>
            <a:pPr lvl="2"/>
            <a:r>
              <a:rPr lang="ko-KR" altLang="en-US"/>
              <a:t>네이버 클라우드 플랫폼에서 대여</a:t>
            </a:r>
            <a:endParaRPr lang="en-US" altLang="ko-KR"/>
          </a:p>
          <a:p>
            <a:pPr lvl="2"/>
            <a:r>
              <a:rPr lang="ko-KR" altLang="en-US"/>
              <a:t>총 </a:t>
            </a:r>
            <a:r>
              <a:rPr lang="en-US" altLang="ko-KR"/>
              <a:t>3</a:t>
            </a:r>
            <a:r>
              <a:rPr lang="ko-KR" altLang="en-US"/>
              <a:t>대의 서버를 대여</a:t>
            </a:r>
            <a:r>
              <a:rPr lang="en-US" altLang="ko-KR"/>
              <a:t>, </a:t>
            </a:r>
            <a:r>
              <a:rPr lang="ko-KR" altLang="en-US"/>
              <a:t>시스템</a:t>
            </a:r>
            <a:r>
              <a:rPr lang="en-US" altLang="ko-KR"/>
              <a:t>, API,</a:t>
            </a:r>
            <a:r>
              <a:rPr lang="ko-KR" altLang="en-US"/>
              <a:t> </a:t>
            </a:r>
            <a:r>
              <a:rPr lang="en-US" altLang="ko-KR"/>
              <a:t>DB </a:t>
            </a:r>
            <a:r>
              <a:rPr lang="ko-KR" altLang="en-US"/>
              <a:t>각 파트에서 하나씩 사용</a:t>
            </a:r>
            <a:endParaRPr lang="en-US" altLang="ko-KR"/>
          </a:p>
          <a:p>
            <a:pPr lvl="2"/>
            <a:r>
              <a:rPr lang="ko-KR" altLang="en-US"/>
              <a:t>서버 접속용 개인 </a:t>
            </a:r>
            <a:r>
              <a:rPr lang="en-US" altLang="ko-KR"/>
              <a:t>IP</a:t>
            </a:r>
            <a:r>
              <a:rPr lang="ko-KR" altLang="en-US"/>
              <a:t> 배분 완료</a:t>
            </a:r>
            <a:endParaRPr lang="en-US" altLang="ko-KR"/>
          </a:p>
          <a:p>
            <a:r>
              <a:rPr lang="ko-KR" altLang="en-US"/>
              <a:t> 클라이언트 </a:t>
            </a:r>
            <a:r>
              <a:rPr lang="en-US" altLang="ko-KR"/>
              <a:t>UI </a:t>
            </a:r>
            <a:r>
              <a:rPr lang="ko-KR" altLang="en-US"/>
              <a:t>그래픽 리소스 제작</a:t>
            </a:r>
            <a:endParaRPr lang="en-US" altLang="ko-KR"/>
          </a:p>
          <a:p>
            <a:pPr lvl="1"/>
            <a:r>
              <a:rPr lang="ko-KR" altLang="en-US"/>
              <a:t>완성도 높은 </a:t>
            </a:r>
            <a:r>
              <a:rPr lang="en-US" altLang="ko-KR"/>
              <a:t>UI/UX</a:t>
            </a:r>
            <a:r>
              <a:rPr lang="ko-KR" altLang="en-US"/>
              <a:t>를 제공하기 위해 회의를 진행 중</a:t>
            </a:r>
            <a:endParaRPr lang="en-US" altLang="ko-KR"/>
          </a:p>
          <a:p>
            <a:pPr lvl="2"/>
            <a:r>
              <a:rPr lang="ko-KR" altLang="en-US"/>
              <a:t>주차장을 어떻게 표시할 것인가</a:t>
            </a:r>
            <a:endParaRPr lang="en-US" altLang="ko-KR"/>
          </a:p>
          <a:p>
            <a:pPr lvl="2"/>
            <a:r>
              <a:rPr lang="ko-KR" altLang="en-US"/>
              <a:t>사용자가 주차장을 추천할 때</a:t>
            </a:r>
            <a:r>
              <a:rPr lang="en-US" altLang="ko-KR"/>
              <a:t>, </a:t>
            </a:r>
            <a:r>
              <a:rPr lang="ko-KR" altLang="en-US"/>
              <a:t>위치 선택을 수행하는 </a:t>
            </a:r>
            <a:r>
              <a:rPr lang="en-US" altLang="ko-KR"/>
              <a:t>UI</a:t>
            </a:r>
            <a:r>
              <a:rPr lang="ko-KR" altLang="en-US"/>
              <a:t>는 어떻게 만들어야 하는가</a:t>
            </a:r>
            <a:endParaRPr lang="en-US" altLang="ko-KR"/>
          </a:p>
          <a:p>
            <a:pPr lvl="2"/>
            <a:r>
              <a:rPr lang="ko-KR" altLang="en-US"/>
              <a:t>로그인</a:t>
            </a:r>
            <a:r>
              <a:rPr lang="en-US" altLang="ko-KR"/>
              <a:t>, </a:t>
            </a:r>
            <a:r>
              <a:rPr lang="ko-KR" altLang="en-US"/>
              <a:t>회원가입을 어떻게 하면 최대한 단순화 할 수 있을까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7266B-63E4-4747-BD02-236594F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86555-9B8D-4973-9E74-B2D51E0A9662}"/>
              </a:ext>
            </a:extLst>
          </p:cNvPr>
          <p:cNvSpPr txBox="1"/>
          <p:nvPr/>
        </p:nvSpPr>
        <p:spPr>
          <a:xfrm>
            <a:off x="7701913" y="5780966"/>
            <a:ext cx="3699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경험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(UX):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이용하면서 </a:t>
            </a:r>
            <a:b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느끼고 생각하게 되는 총체적 경험</a:t>
            </a:r>
          </a:p>
        </p:txBody>
      </p:sp>
    </p:spTree>
    <p:extLst>
      <p:ext uri="{BB962C8B-B14F-4D97-AF65-F5344CB8AC3E}">
        <p14:creationId xmlns:p14="http://schemas.microsoft.com/office/powerpoint/2010/main" val="41839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>
            <a:extLst>
              <a:ext uri="{FF2B5EF4-FFF2-40B4-BE49-F238E27FC236}">
                <a16:creationId xmlns:a16="http://schemas.microsoft.com/office/drawing/2014/main" id="{B603DC17-43B4-455E-A58D-FBE12D8A4B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5174" y="274839"/>
            <a:ext cx="2070391" cy="111392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34C498-390E-481F-8F91-A6BBB2AE6E8D}"/>
              </a:ext>
            </a:extLst>
          </p:cNvPr>
          <p:cNvCxnSpPr>
            <a:cxnSpLocks/>
          </p:cNvCxnSpPr>
          <p:nvPr/>
        </p:nvCxnSpPr>
        <p:spPr>
          <a:xfrm>
            <a:off x="428098" y="1228725"/>
            <a:ext cx="51487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A7C30E-987E-4EA6-A6E4-EB264B46684C}"/>
              </a:ext>
            </a:extLst>
          </p:cNvPr>
          <p:cNvSpPr txBox="1"/>
          <p:nvPr/>
        </p:nvSpPr>
        <p:spPr>
          <a:xfrm>
            <a:off x="2104498" y="1981839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4" name="Object 10">
            <a:extLst>
              <a:ext uri="{FF2B5EF4-FFF2-40B4-BE49-F238E27FC236}">
                <a16:creationId xmlns:a16="http://schemas.microsoft.com/office/drawing/2014/main" id="{7BBD9F49-E622-4398-B8CC-D49EF64F2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230" y="1763202"/>
            <a:ext cx="1162515" cy="1158904"/>
          </a:xfrm>
          <a:prstGeom prst="rect">
            <a:avLst/>
          </a:prstGeom>
        </p:spPr>
      </p:pic>
      <p:pic>
        <p:nvPicPr>
          <p:cNvPr id="36" name="Object 15">
            <a:extLst>
              <a:ext uri="{FF2B5EF4-FFF2-40B4-BE49-F238E27FC236}">
                <a16:creationId xmlns:a16="http://schemas.microsoft.com/office/drawing/2014/main" id="{82AEC01E-0EA5-4F91-AED7-01B8AF587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618624" y="3220810"/>
            <a:ext cx="1230498" cy="1091132"/>
          </a:xfrm>
          <a:prstGeom prst="rect">
            <a:avLst/>
          </a:prstGeom>
        </p:spPr>
      </p:pic>
      <p:pic>
        <p:nvPicPr>
          <p:cNvPr id="42" name="Object 20">
            <a:extLst>
              <a:ext uri="{FF2B5EF4-FFF2-40B4-BE49-F238E27FC236}">
                <a16:creationId xmlns:a16="http://schemas.microsoft.com/office/drawing/2014/main" id="{EDD45A03-737F-4546-9111-B50AB6E41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563790" y="4610646"/>
            <a:ext cx="1299393" cy="1075014"/>
          </a:xfrm>
          <a:prstGeom prst="rect">
            <a:avLst/>
          </a:prstGeom>
        </p:spPr>
      </p:pic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5903B4C5-4857-4488-B988-123FD1685B1A}"/>
              </a:ext>
            </a:extLst>
          </p:cNvPr>
          <p:cNvSpPr/>
          <p:nvPr/>
        </p:nvSpPr>
        <p:spPr>
          <a:xfrm>
            <a:off x="6973351" y="0"/>
            <a:ext cx="4943475" cy="6858000"/>
          </a:xfrm>
          <a:prstGeom prst="parallelogram">
            <a:avLst>
              <a:gd name="adj" fmla="val 3444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75E51-DEF2-46B5-B88D-E752F5E53BFF}"/>
              </a:ext>
            </a:extLst>
          </p:cNvPr>
          <p:cNvSpPr txBox="1"/>
          <p:nvPr/>
        </p:nvSpPr>
        <p:spPr>
          <a:xfrm>
            <a:off x="2104498" y="3360416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2">
                    <a:lumMod val="9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설계</a:t>
            </a:r>
            <a:endParaRPr lang="ko-KR" altLang="en-US" sz="2800" b="1" dirty="0">
              <a:solidFill>
                <a:schemeClr val="bg2">
                  <a:lumMod val="9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84209F-790B-4300-B394-48C98F818BA1}"/>
              </a:ext>
            </a:extLst>
          </p:cNvPr>
          <p:cNvSpPr txBox="1"/>
          <p:nvPr/>
        </p:nvSpPr>
        <p:spPr>
          <a:xfrm>
            <a:off x="2104498" y="4777873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2">
                    <a:lumMod val="9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 상황 </a:t>
            </a:r>
            <a:endParaRPr lang="ko-KR" altLang="en-US" sz="2800" b="1" dirty="0">
              <a:solidFill>
                <a:schemeClr val="bg2">
                  <a:lumMod val="9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40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0DA1-41A4-4724-AFCD-E034F468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CC52F-1269-47DB-9A20-799E5C63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문제 상황</a:t>
            </a:r>
            <a:endParaRPr lang="en-US" altLang="ko-KR" dirty="0"/>
          </a:p>
          <a:p>
            <a:pPr lvl="1"/>
            <a:r>
              <a:rPr lang="ko-KR" altLang="en-US" dirty="0"/>
              <a:t>전동 </a:t>
            </a:r>
            <a:r>
              <a:rPr lang="ko-KR" altLang="en-US" dirty="0" err="1"/>
              <a:t>킥보드</a:t>
            </a:r>
            <a:r>
              <a:rPr lang="ko-KR" altLang="en-US" dirty="0"/>
              <a:t> 방치 문제</a:t>
            </a:r>
            <a:endParaRPr lang="en-US" altLang="ko-KR" dirty="0"/>
          </a:p>
          <a:p>
            <a:pPr lvl="2"/>
            <a:r>
              <a:rPr lang="ko-KR" altLang="en-US" dirty="0"/>
              <a:t>교통의 불편함을 초래</a:t>
            </a:r>
            <a:endParaRPr lang="en-US" altLang="ko-KR" dirty="0"/>
          </a:p>
          <a:p>
            <a:pPr lvl="1"/>
            <a:r>
              <a:rPr lang="ko-KR" altLang="en-US" dirty="0"/>
              <a:t>관련 법안 개정 및 방치된 </a:t>
            </a:r>
            <a:r>
              <a:rPr lang="ko-KR" altLang="en-US" dirty="0" err="1"/>
              <a:t>킥보드</a:t>
            </a:r>
            <a:r>
              <a:rPr lang="ko-KR" altLang="en-US" dirty="0"/>
              <a:t> 단속</a:t>
            </a:r>
            <a:endParaRPr lang="en-US" altLang="ko-KR" dirty="0"/>
          </a:p>
          <a:p>
            <a:pPr lvl="2"/>
            <a:r>
              <a:rPr lang="ko-KR" altLang="en-US" dirty="0"/>
              <a:t>여전히 문제 해결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 원인</a:t>
            </a:r>
            <a:endParaRPr lang="en-US" altLang="ko-KR" dirty="0"/>
          </a:p>
          <a:p>
            <a:pPr lvl="1"/>
            <a:r>
              <a:rPr lang="ko-KR" altLang="en-US" dirty="0"/>
              <a:t>전동 킥보드를 주차할 장소를 찾기 어려움</a:t>
            </a:r>
            <a:endParaRPr lang="en-US" altLang="ko-KR" dirty="0"/>
          </a:p>
          <a:p>
            <a:pPr lvl="1"/>
            <a:r>
              <a:rPr lang="ko-KR" altLang="en-US" dirty="0"/>
              <a:t>단체에서 지정한 위치의 경우 사용자 편의를 고려하지 않음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7266B-63E4-4747-BD02-236594F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C1134-1E6A-4CD5-A6B3-04163D122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142" y="1012753"/>
            <a:ext cx="4001061" cy="28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6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EC15C-DF08-4FB4-AFE8-6A32DCF3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75296-4B41-440C-9CE5-03313426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 과제 목표</a:t>
            </a:r>
            <a:endParaRPr lang="en-US" altLang="ko-KR"/>
          </a:p>
          <a:p>
            <a:pPr lvl="1"/>
            <a:r>
              <a:rPr lang="ko-KR" altLang="en-US"/>
              <a:t>주차장 정보 제공</a:t>
            </a:r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- </a:t>
            </a:r>
            <a:r>
              <a:rPr lang="ko-KR" altLang="en-US"/>
              <a:t>어디에 전동 킥보드를 주차해야 하는가</a:t>
            </a:r>
            <a:r>
              <a:rPr lang="en-US" altLang="ko-KR"/>
              <a:t>?</a:t>
            </a:r>
          </a:p>
          <a:p>
            <a:pPr lvl="2"/>
            <a:r>
              <a:rPr lang="ko-KR" altLang="en-US"/>
              <a:t>주차장 위치를 지도에 표시하여 제공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1"/>
            <a:r>
              <a:rPr lang="ko-KR" altLang="en-US"/>
              <a:t>주차장 정보 수집</a:t>
            </a:r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- </a:t>
            </a:r>
            <a:r>
              <a:rPr lang="ko-KR" altLang="en-US"/>
              <a:t>어디를 주차장으로 사용할 수 있을까</a:t>
            </a:r>
            <a:r>
              <a:rPr lang="en-US" altLang="ko-KR"/>
              <a:t>?</a:t>
            </a:r>
          </a:p>
          <a:p>
            <a:pPr lvl="2"/>
            <a:r>
              <a:rPr lang="ko-KR" altLang="en-US"/>
              <a:t>사용자로부터 주차장으로 적합한 지역을 추천받음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주차장 정보 공유</a:t>
            </a:r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- </a:t>
            </a:r>
            <a:r>
              <a:rPr lang="ko-KR" altLang="en-US"/>
              <a:t>우리가 가진 정보를 효과적으로 사용할 수 있을까</a:t>
            </a:r>
            <a:r>
              <a:rPr lang="en-US" altLang="ko-KR"/>
              <a:t>?</a:t>
            </a:r>
          </a:p>
          <a:p>
            <a:pPr lvl="2"/>
            <a:r>
              <a:rPr lang="en-US" altLang="ko-KR"/>
              <a:t>API </a:t>
            </a:r>
            <a:r>
              <a:rPr lang="ko-KR" altLang="en-US"/>
              <a:t>형태로 수집한 데이터 제공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98F9E-C5EB-4611-BDB7-AB538861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기대 효과</a:t>
            </a:r>
            <a:endParaRPr lang="en-US" altLang="ko-KR" dirty="0"/>
          </a:p>
          <a:p>
            <a:pPr lvl="1"/>
            <a:r>
              <a:rPr lang="ko-KR" altLang="en-US" dirty="0"/>
              <a:t>전동 </a:t>
            </a:r>
            <a:r>
              <a:rPr lang="ko-KR" altLang="en-US" dirty="0" err="1"/>
              <a:t>킥보드</a:t>
            </a:r>
            <a:r>
              <a:rPr lang="ko-KR" altLang="en-US" dirty="0"/>
              <a:t> 사용자</a:t>
            </a:r>
            <a:endParaRPr lang="en-US" altLang="ko-KR" dirty="0"/>
          </a:p>
          <a:p>
            <a:pPr lvl="2"/>
            <a:r>
              <a:rPr lang="ko-KR" altLang="en-US" dirty="0"/>
              <a:t>사용한 전동 킥보드를 어디에 주차해야 할지 쉽게 알 수 있음</a:t>
            </a:r>
            <a:endParaRPr lang="en-US" altLang="ko-KR" dirty="0"/>
          </a:p>
          <a:p>
            <a:pPr lvl="2"/>
            <a:r>
              <a:rPr lang="ko-KR" altLang="en-US" dirty="0"/>
              <a:t>가까운 전동 </a:t>
            </a:r>
            <a:r>
              <a:rPr lang="ko-KR" altLang="en-US" dirty="0" err="1"/>
              <a:t>킥보드</a:t>
            </a:r>
            <a:r>
              <a:rPr lang="ko-KR" altLang="en-US" dirty="0"/>
              <a:t> 주차공간의 위치를 쉽게 파악할 수 있음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일반 시민</a:t>
            </a:r>
            <a:endParaRPr lang="en-US" altLang="ko-KR" dirty="0"/>
          </a:p>
          <a:p>
            <a:pPr lvl="2"/>
            <a:r>
              <a:rPr lang="ko-KR" altLang="en-US" dirty="0"/>
              <a:t>방치된 전동 킥보드로 인해 발생하는 교통의 불편함을 줄일 수 있음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지자체</a:t>
            </a:r>
            <a:endParaRPr lang="en-US" altLang="ko-KR" dirty="0"/>
          </a:p>
          <a:p>
            <a:pPr lvl="2"/>
            <a:r>
              <a:rPr lang="ko-KR" altLang="en-US" dirty="0"/>
              <a:t>전동 </a:t>
            </a:r>
            <a:r>
              <a:rPr lang="ko-KR" altLang="en-US" dirty="0" err="1"/>
              <a:t>킥보드</a:t>
            </a:r>
            <a:r>
              <a:rPr lang="ko-KR" altLang="en-US" dirty="0"/>
              <a:t> 관리를 위한 피로 완화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지정된 영역에 전동 킥보드가 밀집해 있으므로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전동 </a:t>
            </a:r>
            <a:r>
              <a:rPr lang="ko-KR" altLang="en-US" dirty="0" err="1"/>
              <a:t>킥보드</a:t>
            </a:r>
            <a:r>
              <a:rPr lang="ko-KR" altLang="en-US" dirty="0"/>
              <a:t> 업체</a:t>
            </a:r>
            <a:endParaRPr lang="en-US" altLang="ko-KR" dirty="0"/>
          </a:p>
          <a:p>
            <a:pPr lvl="2"/>
            <a:r>
              <a:rPr lang="ko-KR" altLang="en-US" dirty="0"/>
              <a:t>자사 플랫폼에 활용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4571E-F023-4F63-A8D4-26ACE4F31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96"/>
          <a:stretch/>
        </p:blipFill>
        <p:spPr>
          <a:xfrm>
            <a:off x="8420101" y="3058675"/>
            <a:ext cx="2644140" cy="30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</a:t>
            </a:r>
            <a:r>
              <a:rPr lang="ko-KR" altLang="en-US"/>
              <a:t>프로젝트 평가</a:t>
            </a:r>
            <a:endParaRPr lang="en-US" altLang="ko-KR"/>
          </a:p>
          <a:p>
            <a:pPr lvl="1"/>
            <a:r>
              <a:rPr lang="ko-KR" altLang="en-US"/>
              <a:t>정확성 </a:t>
            </a:r>
            <a:r>
              <a:rPr lang="en-US" altLang="ko-KR"/>
              <a:t>(</a:t>
            </a:r>
            <a:r>
              <a:rPr lang="ko-KR" altLang="en-US"/>
              <a:t>모든 기능이 결함 없이 동작하는가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모든 기능을 반복 실행하여 오류 탐지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1"/>
            <a:r>
              <a:rPr lang="ko-KR" altLang="en-US"/>
              <a:t>어플리케이션 로딩 속도 </a:t>
            </a:r>
            <a:r>
              <a:rPr lang="en-US" altLang="ko-KR"/>
              <a:t>(</a:t>
            </a:r>
            <a:r>
              <a:rPr lang="ko-KR" altLang="en-US"/>
              <a:t>대기 시간이 오래 걸리는가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어플리케이션 실행 시간을 </a:t>
            </a:r>
            <a:r>
              <a:rPr lang="en-US" altLang="ko-KR"/>
              <a:t>10</a:t>
            </a:r>
            <a:r>
              <a:rPr lang="ko-KR" altLang="en-US"/>
              <a:t>회 반복 측정하여 얻은 최댓값과 평균값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1"/>
            <a:r>
              <a:rPr lang="en-US" altLang="ko-KR"/>
              <a:t>UI </a:t>
            </a:r>
            <a:r>
              <a:rPr lang="ko-KR" altLang="en-US"/>
              <a:t>편의성 및 정확성 </a:t>
            </a:r>
            <a:r>
              <a:rPr lang="en-US" altLang="ko-KR"/>
              <a:t>(</a:t>
            </a:r>
            <a:r>
              <a:rPr lang="ko-KR" altLang="en-US"/>
              <a:t>사용하기 편리한가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서비스에 대해 무지한 사용자를 대상으로 테스트 실행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2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674D-3E13-4645-AFA3-7F47910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FACC1-A24B-44BC-93FD-A69111E4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</a:t>
            </a:r>
            <a:r>
              <a:rPr lang="ko-KR" altLang="en-US"/>
              <a:t>프로젝트 평가</a:t>
            </a:r>
            <a:endParaRPr lang="en-US" altLang="ko-KR"/>
          </a:p>
          <a:p>
            <a:pPr lvl="1"/>
            <a:r>
              <a:rPr lang="en-US" altLang="ko-KR"/>
              <a:t>API </a:t>
            </a:r>
            <a:r>
              <a:rPr lang="ko-KR" altLang="en-US"/>
              <a:t>서버 응답 속도 </a:t>
            </a:r>
            <a:r>
              <a:rPr lang="en-US" altLang="ko-KR"/>
              <a:t>(API</a:t>
            </a:r>
            <a:r>
              <a:rPr lang="ko-KR" altLang="en-US"/>
              <a:t>를 통해 정보를 빠르게 받을 수 있는가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데이터 요청 후 응답받기까지의 시간 측정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1"/>
            <a:r>
              <a:rPr lang="en-US" altLang="ko-KR"/>
              <a:t>API </a:t>
            </a:r>
            <a:r>
              <a:rPr lang="ko-KR" altLang="en-US"/>
              <a:t>서버 동시성 </a:t>
            </a:r>
            <a:r>
              <a:rPr lang="en-US" altLang="ko-KR"/>
              <a:t>(</a:t>
            </a:r>
            <a:r>
              <a:rPr lang="ko-KR" altLang="en-US"/>
              <a:t>요청이 급격히 늘어났을 때 대응할 수 있는가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테스트 프로그램을 별도로 작성하여 </a:t>
            </a:r>
            <a:r>
              <a:rPr lang="en-US" altLang="ko-KR"/>
              <a:t>1</a:t>
            </a:r>
            <a:r>
              <a:rPr lang="ko-KR" altLang="en-US"/>
              <a:t>초 내 처리할 수 있는 최대 쿼리 수 측정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API </a:t>
            </a:r>
            <a:r>
              <a:rPr lang="ko-KR" altLang="en-US"/>
              <a:t>문서 가독성 </a:t>
            </a:r>
            <a:r>
              <a:rPr lang="en-US" altLang="ko-KR"/>
              <a:t>(</a:t>
            </a:r>
            <a:r>
              <a:rPr lang="ko-KR" altLang="en-US"/>
              <a:t>제공되는 </a:t>
            </a:r>
            <a:r>
              <a:rPr lang="en-US" altLang="ko-KR"/>
              <a:t>API</a:t>
            </a:r>
            <a:r>
              <a:rPr lang="ko-KR" altLang="en-US"/>
              <a:t>를 사용하기 편리한가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관련 지식이 있는 몇몇 사용자를 대상으로 테스트 실행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4E8D7-EF20-46B5-9456-3AFD4DB7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3546-62D4-4337-BFC2-4815B2A68A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>
            <a:extLst>
              <a:ext uri="{FF2B5EF4-FFF2-40B4-BE49-F238E27FC236}">
                <a16:creationId xmlns:a16="http://schemas.microsoft.com/office/drawing/2014/main" id="{B603DC17-43B4-455E-A58D-FBE12D8A4B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5174" y="274839"/>
            <a:ext cx="2070391" cy="111392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34C498-390E-481F-8F91-A6BBB2AE6E8D}"/>
              </a:ext>
            </a:extLst>
          </p:cNvPr>
          <p:cNvCxnSpPr>
            <a:cxnSpLocks/>
          </p:cNvCxnSpPr>
          <p:nvPr/>
        </p:nvCxnSpPr>
        <p:spPr>
          <a:xfrm>
            <a:off x="428098" y="1228725"/>
            <a:ext cx="51487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A7C30E-987E-4EA6-A6E4-EB264B46684C}"/>
              </a:ext>
            </a:extLst>
          </p:cNvPr>
          <p:cNvSpPr txBox="1"/>
          <p:nvPr/>
        </p:nvSpPr>
        <p:spPr>
          <a:xfrm>
            <a:off x="2104498" y="1981839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2">
                    <a:lumMod val="9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ko-KR" altLang="en-US" sz="2800" b="1" dirty="0">
              <a:solidFill>
                <a:schemeClr val="bg2">
                  <a:lumMod val="9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4" name="Object 10">
            <a:extLst>
              <a:ext uri="{FF2B5EF4-FFF2-40B4-BE49-F238E27FC236}">
                <a16:creationId xmlns:a16="http://schemas.microsoft.com/office/drawing/2014/main" id="{7BBD9F49-E622-4398-B8CC-D49EF64F2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632230" y="1763202"/>
            <a:ext cx="1162515" cy="1158904"/>
          </a:xfrm>
          <a:prstGeom prst="rect">
            <a:avLst/>
          </a:prstGeom>
        </p:spPr>
      </p:pic>
      <p:pic>
        <p:nvPicPr>
          <p:cNvPr id="36" name="Object 15">
            <a:extLst>
              <a:ext uri="{FF2B5EF4-FFF2-40B4-BE49-F238E27FC236}">
                <a16:creationId xmlns:a16="http://schemas.microsoft.com/office/drawing/2014/main" id="{82AEC01E-0EA5-4F91-AED7-01B8AF587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618624" y="3220810"/>
            <a:ext cx="1230498" cy="1091132"/>
          </a:xfrm>
          <a:prstGeom prst="rect">
            <a:avLst/>
          </a:prstGeom>
        </p:spPr>
      </p:pic>
      <p:pic>
        <p:nvPicPr>
          <p:cNvPr id="42" name="Object 20">
            <a:extLst>
              <a:ext uri="{FF2B5EF4-FFF2-40B4-BE49-F238E27FC236}">
                <a16:creationId xmlns:a16="http://schemas.microsoft.com/office/drawing/2014/main" id="{EDD45A03-737F-4546-9111-B50AB6E41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563790" y="4610646"/>
            <a:ext cx="1299393" cy="1075014"/>
          </a:xfrm>
          <a:prstGeom prst="rect">
            <a:avLst/>
          </a:prstGeom>
        </p:spPr>
      </p:pic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5903B4C5-4857-4488-B988-123FD1685B1A}"/>
              </a:ext>
            </a:extLst>
          </p:cNvPr>
          <p:cNvSpPr/>
          <p:nvPr/>
        </p:nvSpPr>
        <p:spPr>
          <a:xfrm>
            <a:off x="6973351" y="0"/>
            <a:ext cx="4943475" cy="6858000"/>
          </a:xfrm>
          <a:prstGeom prst="parallelogram">
            <a:avLst>
              <a:gd name="adj" fmla="val 3444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75E51-DEF2-46B5-B88D-E752F5E53BFF}"/>
              </a:ext>
            </a:extLst>
          </p:cNvPr>
          <p:cNvSpPr txBox="1"/>
          <p:nvPr/>
        </p:nvSpPr>
        <p:spPr>
          <a:xfrm>
            <a:off x="2104498" y="3360416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설계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84209F-790B-4300-B394-48C98F818BA1}"/>
              </a:ext>
            </a:extLst>
          </p:cNvPr>
          <p:cNvSpPr txBox="1"/>
          <p:nvPr/>
        </p:nvSpPr>
        <p:spPr>
          <a:xfrm>
            <a:off x="2104498" y="4777873"/>
            <a:ext cx="39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2">
                    <a:lumMod val="9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 상황 </a:t>
            </a:r>
            <a:endParaRPr lang="ko-KR" altLang="en-US" sz="2800" b="1" dirty="0">
              <a:solidFill>
                <a:schemeClr val="bg2">
                  <a:lumMod val="9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09157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1016</Words>
  <Application>Microsoft Office PowerPoint</Application>
  <PresentationFormat>와이드스크린</PresentationFormat>
  <Paragraphs>264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나눔바른고딕</vt:lpstr>
      <vt:lpstr>나눔스퀘어_ac Bold</vt:lpstr>
      <vt:lpstr>나눔스퀘어_ac ExtraBold</vt:lpstr>
      <vt:lpstr>나눔스퀘어_ac Light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01 프로젝트 개요</vt:lpstr>
      <vt:lpstr>01 프로젝트 개요</vt:lpstr>
      <vt:lpstr>01 프로젝트 개요</vt:lpstr>
      <vt:lpstr>01 프로젝트 개요</vt:lpstr>
      <vt:lpstr>01 프로젝트 개요</vt:lpstr>
      <vt:lpstr>PowerPoint 프레젠테이션</vt:lpstr>
      <vt:lpstr>02 프로젝트 설계</vt:lpstr>
      <vt:lpstr>02 프로젝트 설계</vt:lpstr>
      <vt:lpstr>02 프로젝트 설계</vt:lpstr>
      <vt:lpstr>02 프로젝트 설계</vt:lpstr>
      <vt:lpstr>02 프로젝트 설계</vt:lpstr>
      <vt:lpstr>02 프로젝트 설계</vt:lpstr>
      <vt:lpstr>02 프로젝트 설계</vt:lpstr>
      <vt:lpstr>02 프로젝트 설계</vt:lpstr>
      <vt:lpstr>PowerPoint 프레젠테이션</vt:lpstr>
      <vt:lpstr>03 진행 상황</vt:lpstr>
      <vt:lpstr>03 진행 상황</vt:lpstr>
      <vt:lpstr>03 진행 상황</vt:lpstr>
      <vt:lpstr>03 진행 상황</vt:lpstr>
      <vt:lpstr>03 진행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Jungwoo</dc:creator>
  <cp:lastModifiedBy>Park In Kyu</cp:lastModifiedBy>
  <cp:revision>6</cp:revision>
  <dcterms:created xsi:type="dcterms:W3CDTF">2021-10-29T05:19:27Z</dcterms:created>
  <dcterms:modified xsi:type="dcterms:W3CDTF">2021-11-01T13:53:42Z</dcterms:modified>
</cp:coreProperties>
</file>