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9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6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98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53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131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47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53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4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7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24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F82EDF6-6A05-43C7-9371-794A6CF74E85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3D43DA9-1BB9-46AF-B6E0-05B953928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648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FC5B-B874-C0E7-616E-C53404E70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Gestión de una Biblioteca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E4A4D7-5353-B3A0-D4BE-C11DAF1D7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Ciclo – DAW</a:t>
            </a:r>
          </a:p>
          <a:p>
            <a:r>
              <a:rPr lang="es-ES" dirty="0"/>
              <a:t>Saúl Jorge López</a:t>
            </a:r>
          </a:p>
        </p:txBody>
      </p:sp>
    </p:spTree>
    <p:extLst>
      <p:ext uri="{BB962C8B-B14F-4D97-AF65-F5344CB8AC3E}">
        <p14:creationId xmlns:p14="http://schemas.microsoft.com/office/powerpoint/2010/main" val="403924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DC8C6B-0AFA-B631-8EEF-DED7F1BC3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222"/>
            <a:ext cx="12181654" cy="58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Mi cuenta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9D6FF-0A17-2894-D6E6-9B785F800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025938"/>
            <a:ext cx="12192000" cy="58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8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libros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53CCB4-4B28-6403-AD1A-9E188A335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722"/>
            <a:ext cx="12192000" cy="58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Detalles libro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B185CA-A8B0-D010-261E-978E0C741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016265"/>
            <a:ext cx="12192000" cy="58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libro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895087-866C-4799-8B5A-F1706C2CF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894"/>
            <a:ext cx="12192000" cy="58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4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Editar libro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0A86E2-072A-DAA9-FAF0-7737BD228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028978"/>
            <a:ext cx="12192000" cy="58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1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Eliminar libro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F41ED0-CF78-73FC-348D-A046EE80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032297"/>
            <a:ext cx="12192000" cy="58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6DC85E-615D-75C1-BD6C-60240D67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908"/>
            <a:ext cx="12192000" cy="58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5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usuario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3E373D-6B8D-6496-3D4A-077200156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032297"/>
            <a:ext cx="12192000" cy="58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Editar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A24FBD-78F6-C923-25DC-9B2D77EF4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" y="1028700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EE233-263D-205E-D1E3-7AEC0CA6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EE9694-6177-2C2E-4574-87D527DD8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DESCRIPCIÓN  Y OBJETIVOS</a:t>
            </a:r>
          </a:p>
        </p:txBody>
      </p:sp>
    </p:spTree>
    <p:extLst>
      <p:ext uri="{BB962C8B-B14F-4D97-AF65-F5344CB8AC3E}">
        <p14:creationId xmlns:p14="http://schemas.microsoft.com/office/powerpoint/2010/main" val="291087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1501-2BCD-47C0-9020-6F8BBA47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587495"/>
          </a:xfrm>
        </p:spPr>
        <p:txBody>
          <a:bodyPr>
            <a:normAutofit fontScale="90000"/>
          </a:bodyPr>
          <a:lstStyle/>
          <a:p>
            <a:r>
              <a:rPr lang="es-ES" dirty="0"/>
              <a:t>Eliminar usuario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A47681-52B5-7CF9-340C-4265E5ADF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63"/>
            <a:ext cx="12192000" cy="58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8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BDC1-5369-6002-A27E-E6A1B305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04997-DD40-3F34-782D-3BC9E252D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ALCANCE DE LOS OBJETIVOS</a:t>
            </a:r>
          </a:p>
        </p:txBody>
      </p:sp>
    </p:spTree>
    <p:extLst>
      <p:ext uri="{BB962C8B-B14F-4D97-AF65-F5344CB8AC3E}">
        <p14:creationId xmlns:p14="http://schemas.microsoft.com/office/powerpoint/2010/main" val="334315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2D2CB-64D4-FE0F-0EE3-ACA5973E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alcanzados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3E48A5-9910-0FC9-1FE9-8F694EA1D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256F38-F787-DD4F-D28B-381506650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Interfaz de usuario accesible y diseño responsivo</a:t>
            </a:r>
          </a:p>
          <a:p>
            <a:r>
              <a:rPr lang="es-ES" dirty="0"/>
              <a:t>Gestión fiable de los datos: operaciones CRUD de las entidades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753896-AB2E-EFFB-9778-994705F8E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ESPECÍFICOS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D41BAD-8EEA-0176-2FDD-5740D63046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Sistema de autenticación</a:t>
            </a:r>
          </a:p>
          <a:p>
            <a:r>
              <a:rPr lang="es-ES" dirty="0"/>
              <a:t>Registro y seguimiento de actividades</a:t>
            </a:r>
          </a:p>
          <a:p>
            <a:r>
              <a:rPr lang="es-ES" dirty="0"/>
              <a:t>Sistema de préstamos de libros</a:t>
            </a:r>
          </a:p>
          <a:p>
            <a:r>
              <a:rPr lang="es-ES" dirty="0"/>
              <a:t>Personalización de la interfaz mediante el modo oscuro</a:t>
            </a:r>
          </a:p>
        </p:txBody>
      </p:sp>
    </p:spTree>
    <p:extLst>
      <p:ext uri="{BB962C8B-B14F-4D97-AF65-F5344CB8AC3E}">
        <p14:creationId xmlns:p14="http://schemas.microsoft.com/office/powerpoint/2010/main" val="1702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981EB-AC73-925C-D0EA-5067107C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0C0AC3-2608-5280-C790-011102B7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web que simula el funcionamiento de una biblioteca.</a:t>
            </a:r>
          </a:p>
          <a:p>
            <a:r>
              <a:rPr lang="es-ES" dirty="0"/>
              <a:t>Destinada a gestionar los servicios básicos de una biblioteca.</a:t>
            </a:r>
          </a:p>
          <a:p>
            <a:r>
              <a:rPr lang="es-ES" dirty="0"/>
              <a:t>Permite interactuar con interfaces claras y amigables.</a:t>
            </a:r>
          </a:p>
          <a:p>
            <a:r>
              <a:rPr lang="es-ES" dirty="0"/>
              <a:t>Permite realizar actividades como gestión de libros, préstamos, devoluciones, vista general de perfil de usuario con registro de acciones, etc.</a:t>
            </a:r>
          </a:p>
        </p:txBody>
      </p:sp>
    </p:spTree>
    <p:extLst>
      <p:ext uri="{BB962C8B-B14F-4D97-AF65-F5344CB8AC3E}">
        <p14:creationId xmlns:p14="http://schemas.microsoft.com/office/powerpoint/2010/main" val="30441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B55BA-A7E4-570E-90E1-A604484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8AD9C9-265A-AB16-494E-4BF4B8442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779860-66BE-A6CD-C19F-4E92DE8C12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Crear plataforma web para gestionar una biblioteca.</a:t>
            </a:r>
          </a:p>
          <a:p>
            <a:r>
              <a:rPr lang="es-ES" dirty="0"/>
              <a:t>Implementar sistema de administración de libros y usuarios.</a:t>
            </a:r>
          </a:p>
          <a:p>
            <a:r>
              <a:rPr lang="es-ES" dirty="0"/>
              <a:t>Integrar formas de seguimiento de actividades de los usuarios.</a:t>
            </a:r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07FD51-8561-A033-2DEC-24E0B294C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ESPECÍFICOS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1D761A-3056-505E-5A4F-520790D84F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Desarrollar módulo de autenticación.</a:t>
            </a:r>
          </a:p>
          <a:p>
            <a:r>
              <a:rPr lang="es-ES" dirty="0"/>
              <a:t>Implementar sistema CRUD.</a:t>
            </a:r>
          </a:p>
          <a:p>
            <a:r>
              <a:rPr lang="es-ES" dirty="0"/>
              <a:t>Incorporar sistema de préstamos.</a:t>
            </a:r>
          </a:p>
          <a:p>
            <a:r>
              <a:rPr lang="es-ES" dirty="0"/>
              <a:t>Crear registro de actividades.</a:t>
            </a:r>
          </a:p>
          <a:p>
            <a:r>
              <a:rPr lang="es-ES" dirty="0"/>
              <a:t>Interfaces responsivas y accesibles.</a:t>
            </a:r>
          </a:p>
          <a:p>
            <a:r>
              <a:rPr lang="es-ES" dirty="0"/>
              <a:t>Ofrecer personalización.</a:t>
            </a:r>
          </a:p>
        </p:txBody>
      </p:sp>
    </p:spTree>
    <p:extLst>
      <p:ext uri="{BB962C8B-B14F-4D97-AF65-F5344CB8AC3E}">
        <p14:creationId xmlns:p14="http://schemas.microsoft.com/office/powerpoint/2010/main" val="277888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3C90-0A5F-EA1B-5A09-3539DAFE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12414-7E40-5554-8BCE-E3BC3FCAA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REQUISITOS DEL SOFTWARE</a:t>
            </a:r>
          </a:p>
        </p:txBody>
      </p:sp>
    </p:spTree>
    <p:extLst>
      <p:ext uri="{BB962C8B-B14F-4D97-AF65-F5344CB8AC3E}">
        <p14:creationId xmlns:p14="http://schemas.microsoft.com/office/powerpoint/2010/main" val="199718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C3B9-64BF-3464-6A62-887D15AB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del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D43E0-9D97-3668-F95F-5A9892B4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Gestión de libros</a:t>
            </a:r>
          </a:p>
          <a:p>
            <a:r>
              <a:rPr lang="es-ES" dirty="0"/>
              <a:t>Gestión de préstamos</a:t>
            </a:r>
          </a:p>
          <a:p>
            <a:r>
              <a:rPr lang="es-ES" dirty="0"/>
              <a:t>Gestión de usuarios</a:t>
            </a:r>
          </a:p>
          <a:p>
            <a:r>
              <a:rPr lang="es-ES" dirty="0"/>
              <a:t>Registro de actividades</a:t>
            </a:r>
          </a:p>
          <a:p>
            <a:r>
              <a:rPr lang="es-ES" dirty="0"/>
              <a:t>Interfaz de usuario (accesible, responsiva, filtros)</a:t>
            </a:r>
          </a:p>
          <a:p>
            <a:r>
              <a:rPr lang="es-ES" dirty="0"/>
              <a:t>Seguridad (sistema de </a:t>
            </a:r>
            <a:r>
              <a:rPr lang="es-ES" dirty="0" err="1"/>
              <a:t>login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64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B119-438D-8CE0-D1A3-688A07C0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126471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9FE34-22C5-ECD1-0C1E-FBBC4978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987C9-178F-00E5-24A7-9D425DB04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3896495" cy="4206240"/>
          </a:xfrm>
        </p:spPr>
        <p:txBody>
          <a:bodyPr/>
          <a:lstStyle/>
          <a:p>
            <a:r>
              <a:rPr lang="es-ES" dirty="0"/>
              <a:t>Integridad referencial</a:t>
            </a:r>
          </a:p>
          <a:p>
            <a:r>
              <a:rPr lang="es-ES" dirty="0"/>
              <a:t>Normalización</a:t>
            </a:r>
          </a:p>
          <a:p>
            <a:r>
              <a:rPr lang="es-ES" dirty="0" err="1"/>
              <a:t>Entity</a:t>
            </a:r>
            <a:r>
              <a:rPr lang="es-ES" dirty="0"/>
              <a:t> Framework para mapear las tablas a clases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4EAC535-4880-8665-B1C5-C6DE185A05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53" y="2011680"/>
            <a:ext cx="6867331" cy="4206240"/>
          </a:xfrm>
        </p:spPr>
      </p:pic>
    </p:spTree>
    <p:extLst>
      <p:ext uri="{BB962C8B-B14F-4D97-AF65-F5344CB8AC3E}">
        <p14:creationId xmlns:p14="http://schemas.microsoft.com/office/powerpoint/2010/main" val="107848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0EBA-5B2F-D9BB-6215-40680C14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423A8C-E2CC-70DB-51B0-4F0ADFA98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403222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78</TotalTime>
  <Words>247</Words>
  <Application>Microsoft Office PowerPoint</Application>
  <PresentationFormat>Panorámica</PresentationFormat>
  <Paragraphs>60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Corbel</vt:lpstr>
      <vt:lpstr>Wingdings</vt:lpstr>
      <vt:lpstr>Con bandas</vt:lpstr>
      <vt:lpstr>Gestión de una Biblioteca</vt:lpstr>
      <vt:lpstr>Introducción</vt:lpstr>
      <vt:lpstr>DESCRIPCIÓN</vt:lpstr>
      <vt:lpstr>objetivos</vt:lpstr>
      <vt:lpstr>análisis</vt:lpstr>
      <vt:lpstr>Requisitos del software</vt:lpstr>
      <vt:lpstr>diseño</vt:lpstr>
      <vt:lpstr>Estructura de datos</vt:lpstr>
      <vt:lpstr>funcionamiento</vt:lpstr>
      <vt:lpstr>login</vt:lpstr>
      <vt:lpstr>Mi cuenta</vt:lpstr>
      <vt:lpstr>libros</vt:lpstr>
      <vt:lpstr>Detalles libro</vt:lpstr>
      <vt:lpstr>Crear libro</vt:lpstr>
      <vt:lpstr>Editar libro</vt:lpstr>
      <vt:lpstr>Eliminar libro</vt:lpstr>
      <vt:lpstr>usuarios</vt:lpstr>
      <vt:lpstr>Crear usuario</vt:lpstr>
      <vt:lpstr>Editar usuario</vt:lpstr>
      <vt:lpstr>Eliminar usuario</vt:lpstr>
      <vt:lpstr>conclusiones</vt:lpstr>
      <vt:lpstr>Objetivos alcanzados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una Biblioteca</dc:title>
  <dc:creator>Saúl Jorge López</dc:creator>
  <cp:lastModifiedBy>Saúl Jorge López</cp:lastModifiedBy>
  <cp:revision>4</cp:revision>
  <dcterms:created xsi:type="dcterms:W3CDTF">2023-11-30T16:35:43Z</dcterms:created>
  <dcterms:modified xsi:type="dcterms:W3CDTF">2023-12-07T11:30:16Z</dcterms:modified>
</cp:coreProperties>
</file>