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7865"/>
            <a:ext cx="12192000" cy="1798766"/>
          </a:xfrm>
        </p:spPr>
        <p:txBody>
          <a:bodyPr>
            <a:normAutofit/>
          </a:bodyPr>
          <a:lstStyle/>
          <a:p>
            <a:r>
              <a:rPr lang="en-US" sz="3600" b="1" dirty="0"/>
              <a:t>FINAL PROJECT </a:t>
            </a:r>
            <a:br>
              <a:rPr lang="en-US" sz="3600" b="1" dirty="0"/>
            </a:br>
            <a:r>
              <a:rPr lang="en-US" sz="3600" dirty="0"/>
              <a:t>PROG8470 MOBILE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31123"/>
            <a:ext cx="7462344" cy="3970352"/>
          </a:xfrm>
        </p:spPr>
        <p:txBody>
          <a:bodyPr>
            <a:normAutofit/>
          </a:bodyPr>
          <a:lstStyle/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7E367-C92D-C048-80D2-850400D56557}"/>
              </a:ext>
            </a:extLst>
          </p:cNvPr>
          <p:cNvSpPr txBox="1"/>
          <p:nvPr/>
        </p:nvSpPr>
        <p:spPr>
          <a:xfrm>
            <a:off x="2794111" y="3921370"/>
            <a:ext cx="660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COVID-19 Global data and awareness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142493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1560"/>
          </a:xfrm>
        </p:spPr>
        <p:txBody>
          <a:bodyPr/>
          <a:lstStyle/>
          <a:p>
            <a:r>
              <a:rPr lang="en-US" b="1" dirty="0"/>
              <a:t>STORYBOARD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7462344" cy="5749916"/>
          </a:xfrm>
        </p:spPr>
        <p:txBody>
          <a:bodyPr/>
          <a:lstStyle/>
          <a:p>
            <a:pPr algn="just"/>
            <a:r>
              <a:rPr lang="en-US" sz="3200" b="1" dirty="0">
                <a:solidFill>
                  <a:schemeClr val="bg1"/>
                </a:solidFill>
              </a:rPr>
              <a:t>Screen Navigation: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Worldwide Statistics and Graph of COVID-19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Nearest Country Statistics of COVID-19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Prevention Steps from COVID-19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Self-assessment for COVID-19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A30C7-472E-3649-BE21-79B6C2DD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2" y="1108084"/>
            <a:ext cx="4196318" cy="57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1051560"/>
          </a:xfrm>
        </p:spPr>
        <p:txBody>
          <a:bodyPr/>
          <a:lstStyle/>
          <a:p>
            <a:r>
              <a:rPr lang="en-US" b="1" dirty="0"/>
              <a:t>Worldwide statistics and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7462344" cy="5749916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en-US" sz="3200" b="1" dirty="0">
                <a:solidFill>
                  <a:schemeClr val="bg1"/>
                </a:solidFill>
              </a:rPr>
              <a:t>Worldwide statistics: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Total cases, total recovered &amp; total deaths.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Percentage of people under treatment, recovery rate and death rate.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Percentage of people affected around the world. </a:t>
            </a:r>
          </a:p>
          <a:p>
            <a:pPr algn="just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Segment Control tab: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to switch between numeric data and graphical data.</a:t>
            </a:r>
          </a:p>
          <a:p>
            <a:pPr algn="just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67BCC-481A-D64C-8E61-A6F267B0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319" y="1063634"/>
            <a:ext cx="2677307" cy="57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1560"/>
          </a:xfrm>
        </p:spPr>
        <p:txBody>
          <a:bodyPr/>
          <a:lstStyle/>
          <a:p>
            <a:r>
              <a:rPr lang="en-US" b="1" dirty="0"/>
              <a:t>Worldwide statistics and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7462344" cy="5749916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Worldwide Graphical data: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 chart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Reflects the percentage share of people under treatment, died and recovered from the total affected by COVID-19.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Legend to map color with a corresponding data.</a:t>
            </a:r>
          </a:p>
          <a:p>
            <a:pPr algn="just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Check COVID-19 data in a nearest country: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Button added to check the data in a country nearest from your current location.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E8DD7-F509-D148-B384-59A455C9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50" y="1108083"/>
            <a:ext cx="2656769" cy="57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9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1560"/>
          </a:xfrm>
        </p:spPr>
        <p:txBody>
          <a:bodyPr/>
          <a:lstStyle/>
          <a:p>
            <a:r>
              <a:rPr lang="en-US" b="1" dirty="0"/>
              <a:t>Nearest country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7462344" cy="5749916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Nearest Country Statistics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Country name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Latitude and longitude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Total confirmed cases (counts)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People recovered (counts + percentage)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People died (counts + percentage)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People still under treatment (percentage)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6EC02-ADED-E041-8BAB-E913E6A1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9" y="1120178"/>
            <a:ext cx="2651181" cy="57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1560"/>
          </a:xfrm>
        </p:spPr>
        <p:txBody>
          <a:bodyPr/>
          <a:lstStyle/>
          <a:p>
            <a:r>
              <a:rPr lang="en-US" b="1" dirty="0"/>
              <a:t>PREVENTION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7462344" cy="5749916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Prevention Steps against COVID-19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Recommended by WHO to avoid infections.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Source: google</a:t>
            </a:r>
          </a:p>
          <a:p>
            <a:pPr algn="just"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81EC-0B61-334A-86AB-81E3EB2D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922" y="1108084"/>
            <a:ext cx="2656769" cy="57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1560"/>
          </a:xfrm>
        </p:spPr>
        <p:txBody>
          <a:bodyPr/>
          <a:lstStyle/>
          <a:p>
            <a:r>
              <a:rPr lang="en-US" b="1" dirty="0"/>
              <a:t>SELF-ASSESSMENT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7462344" cy="5749916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Self-assessment for COVID-19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Recommended by WHO to avoid infections.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Source: WHO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List of questions need to answer in YES/NO.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Once all answers selected, check the assess report.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6D188-9426-FF46-9F91-E141D515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28" y="1108084"/>
            <a:ext cx="2656769" cy="57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9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1560"/>
          </a:xfrm>
        </p:spPr>
        <p:txBody>
          <a:bodyPr/>
          <a:lstStyle/>
          <a:p>
            <a:r>
              <a:rPr lang="en-US" b="1" dirty="0"/>
              <a:t>App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7462344" cy="5749916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Pie-chart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Segment control to switch between views (</a:t>
            </a:r>
            <a:r>
              <a:rPr lang="en-US" sz="2800" b="1" dirty="0">
                <a:solidFill>
                  <a:schemeClr val="bg1"/>
                </a:solidFill>
              </a:rPr>
              <a:t>Additional feature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UIAlertView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Location access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Well–formatted and processed data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Easy to use UI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CC1C-DEBB-4C49-86CA-258FF75E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51560"/>
          </a:xfrm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91132-A6EF-2142-BFE0-94C4D7FA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7462344" cy="5749916"/>
          </a:xfrm>
        </p:spPr>
        <p:txBody>
          <a:bodyPr/>
          <a:lstStyle/>
          <a:p>
            <a:pPr algn="just"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Any Questions?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250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</TotalTime>
  <Words>269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FINAL PROJECT  PROG8470 MOBILE APP DEVELOPMENT</vt:lpstr>
      <vt:lpstr>STORYBOARD</vt:lpstr>
      <vt:lpstr>Worldwide statistics and graph</vt:lpstr>
      <vt:lpstr>Worldwide statistics and graph</vt:lpstr>
      <vt:lpstr>Nearest country Statistics</vt:lpstr>
      <vt:lpstr>PREVENTION STEPS</vt:lpstr>
      <vt:lpstr>SELF-ASSESSMENT</vt:lpstr>
      <vt:lpstr>App KEY 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saj panchal</dc:creator>
  <cp:lastModifiedBy>saj panchal</cp:lastModifiedBy>
  <cp:revision>18</cp:revision>
  <dcterms:created xsi:type="dcterms:W3CDTF">2020-04-21T14:39:21Z</dcterms:created>
  <dcterms:modified xsi:type="dcterms:W3CDTF">2020-04-22T19:57:05Z</dcterms:modified>
</cp:coreProperties>
</file>