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3" r:id="rId2"/>
    <p:sldId id="274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5" r:id="rId13"/>
    <p:sldId id="263" r:id="rId14"/>
    <p:sldId id="264" r:id="rId15"/>
    <p:sldId id="267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 autoAdjust="0"/>
    <p:restoredTop sz="95220" autoAdjust="0"/>
  </p:normalViewPr>
  <p:slideViewPr>
    <p:cSldViewPr snapToGrid="0" snapToObjects="1">
      <p:cViewPr varScale="1">
        <p:scale>
          <a:sx n="92" d="100"/>
          <a:sy n="92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92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52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8A79-7439-A54D-A95A-CAB1471215AA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35A18E-51B0-C347-9086-20D8D2F7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60D595DF-7692-4098-822B-9B941A84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44F2CCE1-EA17-47EB-82B6-125F443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27806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Prog8470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Mobile application Development- iOS</a:t>
            </a:r>
          </a:p>
        </p:txBody>
      </p:sp>
    </p:spTree>
    <p:extLst>
      <p:ext uri="{BB962C8B-B14F-4D97-AF65-F5344CB8AC3E}">
        <p14:creationId xmlns:p14="http://schemas.microsoft.com/office/powerpoint/2010/main" val="6605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8FD7-7F1A-8443-BC38-19DD4BC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27" y="581908"/>
            <a:ext cx="10018713" cy="7346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How to play the game?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D7FD41-E25E-5541-887D-77450D015F9D}"/>
              </a:ext>
            </a:extLst>
          </p:cNvPr>
          <p:cNvSpPr txBox="1">
            <a:spLocks noGrp="1"/>
          </p:cNvSpPr>
          <p:nvPr/>
        </p:nvSpPr>
        <p:spPr>
          <a:xfrm>
            <a:off x="-1748901" y="2185016"/>
            <a:ext cx="8762260" cy="1738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0" lvl="8" indent="-457200"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 algn="just">
              <a:lnSpc>
                <a:spcPct val="16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wrong guess 1 out of 3 trails will be deducted.</a:t>
            </a:r>
          </a:p>
          <a:p>
            <a:pPr lvl="8"/>
            <a:endParaRPr lang="en-US" sz="2800" dirty="0"/>
          </a:p>
          <a:p>
            <a:pPr marL="3657600" lvl="8" indent="0">
              <a:buNone/>
            </a:pPr>
            <a:endParaRPr lang="en-US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E57AB-4B24-45E2-BBE3-BB8BAF0F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0" y="417251"/>
            <a:ext cx="3027285" cy="58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19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632098-E8BC-0B48-AADF-597FD3A5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57" y="706120"/>
            <a:ext cx="7161849" cy="6756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ADDITIONAL FEATURE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C0589A2-11FF-0F41-9A3D-9608D73DAA18}"/>
              </a:ext>
            </a:extLst>
          </p:cNvPr>
          <p:cNvSpPr txBox="1">
            <a:spLocks noGrp="1"/>
          </p:cNvSpPr>
          <p:nvPr/>
        </p:nvSpPr>
        <p:spPr>
          <a:xfrm>
            <a:off x="-1991360" y="2366328"/>
            <a:ext cx="9570720" cy="1936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>
              <a:buClr>
                <a:schemeClr val="accent1">
                  <a:lumMod val="75000"/>
                </a:schemeClr>
              </a:buClr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(Feature #1)</a:t>
            </a:r>
          </a:p>
          <a:p>
            <a:pPr lvl="8">
              <a:buClr>
                <a:schemeClr val="accent1">
                  <a:lumMod val="75000"/>
                </a:schemeClr>
              </a:buClr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can be played in 3 difficulty levels: Easy, Normal and Hard</a:t>
            </a:r>
            <a:endParaRPr lang="en-US" sz="2400" dirty="0"/>
          </a:p>
          <a:p>
            <a:pPr lvl="8" algn="just"/>
            <a:r>
              <a:rPr lang="en-US" sz="2400" dirty="0"/>
              <a:t>     </a:t>
            </a:r>
          </a:p>
          <a:p>
            <a:pPr marL="4114800" lvl="8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8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D8E44-7998-4F5C-9FF6-40D47854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706120"/>
            <a:ext cx="2794000" cy="56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191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487F15-64EA-4B44-92AC-9E5ED8C7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78" y="601981"/>
            <a:ext cx="5984557" cy="8077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Additional features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787545-782A-EC47-9E5B-5D01E6678577}"/>
              </a:ext>
            </a:extLst>
          </p:cNvPr>
          <p:cNvSpPr txBox="1">
            <a:spLocks noGrp="1"/>
          </p:cNvSpPr>
          <p:nvPr/>
        </p:nvSpPr>
        <p:spPr>
          <a:xfrm flipH="1">
            <a:off x="-2204720" y="2081847"/>
            <a:ext cx="10038080" cy="222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#2)</a:t>
            </a:r>
          </a:p>
          <a:p>
            <a:pPr marL="3657600" lvl="8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 algn="just">
              <a:buClr>
                <a:schemeClr val="accent1">
                  <a:lumMod val="75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players to give 3 trails per game if fails. </a:t>
            </a:r>
            <a:endParaRPr lang="en-US" sz="2400" dirty="0"/>
          </a:p>
          <a:p>
            <a:pPr marL="4114800" lvl="8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8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E175C-5EA7-45E4-B438-B0251D90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79" y="345440"/>
            <a:ext cx="3399775" cy="61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4763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51220-4C45-2F4F-9D02-CD324CB93751}"/>
              </a:ext>
            </a:extLst>
          </p:cNvPr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144124-492E-154A-97CB-4346198D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5" y="632676"/>
            <a:ext cx="7437749" cy="761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Additional features</a:t>
            </a:r>
            <a:endParaRPr lang="en-US" dirty="0"/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89A8E4F2-A28D-47B9-BE78-090C7DC24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920" y="365760"/>
            <a:ext cx="2996882" cy="5831840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250B13C9-E1CA-A441-829F-9772964DD3BC}"/>
              </a:ext>
            </a:extLst>
          </p:cNvPr>
          <p:cNvSpPr txBox="1">
            <a:spLocks noGrp="1"/>
          </p:cNvSpPr>
          <p:nvPr/>
        </p:nvSpPr>
        <p:spPr>
          <a:xfrm flipH="1">
            <a:off x="-2306320" y="1476919"/>
            <a:ext cx="10825798" cy="3440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>
              <a:lnSpc>
                <a:spcPct val="150000"/>
              </a:lnSpc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#3)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buClr>
                <a:schemeClr val="accent1">
                  <a:lumMod val="75000"/>
                </a:schemeClr>
              </a:buClr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crossing each 50s milestone a screen pop up view will be displayed for 3 secs with greetings and total points.</a:t>
            </a:r>
          </a:p>
          <a:p>
            <a:pPr lvl="8" algn="just">
              <a:buClr>
                <a:schemeClr val="accent1">
                  <a:lumMod val="75000"/>
                </a:schemeClr>
              </a:buClr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#4)</a:t>
            </a:r>
          </a:p>
          <a:p>
            <a:pPr lvl="8" algn="just">
              <a:buClr>
                <a:schemeClr val="accent1">
                  <a:lumMod val="75000"/>
                </a:schemeClr>
              </a:buClr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notification sound will also be   generated along with it. </a:t>
            </a:r>
          </a:p>
          <a:p>
            <a:pPr marL="3657600" lvl="8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520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0BAF8C-8758-A44D-81C5-3824A32A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423" y="637541"/>
            <a:ext cx="8016378" cy="736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Additional features</a:t>
            </a:r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5A408D05-E7E4-4D58-A8FE-66258C88C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640" y="406400"/>
            <a:ext cx="2910839" cy="5994400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CED1C51-68DD-7141-82BF-93F2F89C01A2}"/>
              </a:ext>
            </a:extLst>
          </p:cNvPr>
          <p:cNvSpPr txBox="1">
            <a:spLocks noGrp="1"/>
          </p:cNvSpPr>
          <p:nvPr/>
        </p:nvSpPr>
        <p:spPr>
          <a:xfrm>
            <a:off x="-2085339" y="1640840"/>
            <a:ext cx="10439400" cy="384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#3)</a:t>
            </a:r>
          </a:p>
          <a:p>
            <a:pPr lvl="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loose all trails game over pop up view will be displayed for 3 secs. </a:t>
            </a:r>
          </a:p>
          <a:p>
            <a:pPr lvl="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#4)</a:t>
            </a:r>
          </a:p>
          <a:p>
            <a:pPr lvl="8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notification sound will also be generated along with it. </a:t>
            </a:r>
          </a:p>
          <a:p>
            <a:pPr lvl="8" algn="just"/>
            <a:endParaRPr lang="en-US" sz="2400" dirty="0"/>
          </a:p>
          <a:p>
            <a:pPr lvl="8"/>
            <a:endParaRPr lang="en-US" sz="2800" dirty="0"/>
          </a:p>
          <a:p>
            <a:pPr marL="3657600" lvl="8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2129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F3E88A-6AD9-5647-A2C5-E3732184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781" y="591691"/>
            <a:ext cx="10018713" cy="787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ADDITIONAL FEATURES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72A31D-FF0C-B24D-A59F-DD779882E5B1}"/>
              </a:ext>
            </a:extLst>
          </p:cNvPr>
          <p:cNvSpPr txBox="1">
            <a:spLocks noGrp="1"/>
          </p:cNvSpPr>
          <p:nvPr/>
        </p:nvSpPr>
        <p:spPr>
          <a:xfrm>
            <a:off x="434658" y="1353820"/>
            <a:ext cx="11068366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en-US" sz="1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#5)</a:t>
            </a:r>
          </a:p>
          <a:p>
            <a:pPr lvl="2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endParaRPr lang="en-US" sz="1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</a:pPr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info page, ’How to Play the Slide &amp; Score’ section consists of scroll view to fit the whole content.</a:t>
            </a:r>
          </a:p>
          <a:p>
            <a:pPr lvl="8"/>
            <a:endParaRPr lang="en-US" sz="2400" dirty="0"/>
          </a:p>
          <a:p>
            <a:pPr lvl="8" algn="just"/>
            <a:r>
              <a:rPr lang="en-US" sz="2400" dirty="0"/>
              <a:t>     </a:t>
            </a:r>
          </a:p>
          <a:p>
            <a:pPr marL="4114800" lvl="8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8">
              <a:lnSpc>
                <a:spcPct val="120000"/>
              </a:lnSpc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2800" dirty="0"/>
          </a:p>
          <a:p>
            <a:pPr lvl="8"/>
            <a:endParaRPr lang="en-US" sz="2800" dirty="0"/>
          </a:p>
          <a:p>
            <a:pPr lvl="8"/>
            <a:endParaRPr lang="en-US" sz="2800" dirty="0"/>
          </a:p>
          <a:p>
            <a:pPr lvl="8">
              <a:lnSpc>
                <a:spcPct val="120000"/>
              </a:lnSpc>
            </a:pPr>
            <a:endParaRPr lang="en-US" sz="1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F2851-6265-41C6-AB2F-2DF5CDBA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8" y="3205480"/>
            <a:ext cx="717042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48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FB66-827C-6945-BFBF-CD2F6ED2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FUTURE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4905-359C-8B44-BDC0-85D348DD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add more graphics, animation and Sounds.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planning to add user to login, record high scores and share scores to social media platforms. </a:t>
            </a:r>
          </a:p>
        </p:txBody>
      </p:sp>
    </p:spTree>
    <p:extLst>
      <p:ext uri="{BB962C8B-B14F-4D97-AF65-F5344CB8AC3E}">
        <p14:creationId xmlns:p14="http://schemas.microsoft.com/office/powerpoint/2010/main" val="343002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66B54A-27A5-4684-B3F2-914057CC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526" y="2763174"/>
            <a:ext cx="10018713" cy="5248275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Algerian" panose="04020705040A02060702" pitchFamily="82" charset="0"/>
              </a:rPr>
              <a:t>Thank You!</a:t>
            </a:r>
            <a:endParaRPr lang="en-CA" sz="5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447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38B3C9B-AAA0-439E-9634-69CF1A93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6" y="481521"/>
            <a:ext cx="8930747" cy="211038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Slide &amp; score</a:t>
            </a:r>
            <a:endParaRPr lang="en-CA" sz="6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094C63-D87A-4EA1-9F66-8774DEB3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1457" y="4009138"/>
            <a:ext cx="9191097" cy="2635501"/>
          </a:xfrm>
        </p:spPr>
        <p:txBody>
          <a:bodyPr>
            <a:no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By:</a:t>
            </a:r>
          </a:p>
          <a:p>
            <a:pPr algn="l"/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Saj Panchal</a:t>
            </a:r>
          </a:p>
          <a:p>
            <a:pPr algn="l"/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Neel Patel</a:t>
            </a:r>
          </a:p>
          <a:p>
            <a:pPr algn="l"/>
            <a:r>
              <a:rPr lang="en-CA" sz="25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Nandan Shah</a:t>
            </a:r>
          </a:p>
          <a:p>
            <a:pPr algn="l"/>
            <a:r>
              <a:rPr lang="en-CA" sz="25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Ruchit Shah</a:t>
            </a:r>
          </a:p>
        </p:txBody>
      </p:sp>
    </p:spTree>
    <p:extLst>
      <p:ext uri="{BB962C8B-B14F-4D97-AF65-F5344CB8AC3E}">
        <p14:creationId xmlns:p14="http://schemas.microsoft.com/office/powerpoint/2010/main" val="31634605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090558-EBE6-3844-983A-147ABF63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39156"/>
            <a:ext cx="9144000" cy="730799"/>
          </a:xfrm>
        </p:spPr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Screen navigation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2CB3BE1-EFDD-9A41-AEF0-C1C23903253C}"/>
              </a:ext>
            </a:extLst>
          </p:cNvPr>
          <p:cNvSpPr txBox="1">
            <a:spLocks/>
          </p:cNvSpPr>
          <p:nvPr/>
        </p:nvSpPr>
        <p:spPr>
          <a:xfrm>
            <a:off x="1524000" y="1608260"/>
            <a:ext cx="4366629" cy="432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</a:p>
          <a:p>
            <a:pPr marL="457200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Screen: Easy</a:t>
            </a:r>
          </a:p>
          <a:p>
            <a:pPr marL="457200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Screen: Normal</a:t>
            </a:r>
          </a:p>
          <a:p>
            <a:pPr marL="457200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Screen: Hard</a:t>
            </a:r>
          </a:p>
          <a:p>
            <a:pPr marL="457200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Screen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0D1EE-B853-438B-9F88-815B538B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67" y="1331651"/>
            <a:ext cx="6604986" cy="41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352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9F79-2BFB-7B4D-9024-6497891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922" y="685799"/>
            <a:ext cx="3734951" cy="81049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HOME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CDDA0-D095-414A-BA94-EDB114E3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23067" y="1879037"/>
            <a:ext cx="9653046" cy="3469063"/>
          </a:xfrm>
        </p:spPr>
        <p:txBody>
          <a:bodyPr>
            <a:normAutofit fontScale="92500" lnSpcReduction="10000"/>
          </a:bodyPr>
          <a:lstStyle/>
          <a:p>
            <a:pPr marL="3200400" lvl="7" indent="0" algn="just">
              <a:buNone/>
            </a:pPr>
            <a:r>
              <a:rPr lang="en-US" sz="3000" b="1" dirty="0">
                <a:latin typeface="Algerian" panose="04020705040A02060702" pitchFamily="82" charset="0"/>
                <a:ea typeface="Tahoma" panose="020B0604030504040204" pitchFamily="34" charset="0"/>
                <a:cs typeface="Aldhabi" panose="01000000000000000000" pitchFamily="2" charset="-78"/>
              </a:rPr>
              <a:t>Select difficulty levels:</a:t>
            </a:r>
          </a:p>
          <a:p>
            <a:pPr marL="3200400" lvl="7" indent="0" algn="just">
              <a:buNone/>
            </a:pP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Easy (slider with values 0-100)</a:t>
            </a:r>
          </a:p>
          <a:p>
            <a:pPr marL="3657600" lvl="8" indent="0" algn="just">
              <a:buNone/>
            </a:pP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Normal (slider with values 0-200)</a:t>
            </a:r>
          </a:p>
          <a:p>
            <a:pPr lvl="8" algn="just"/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Hard (slider with values 0-500)</a:t>
            </a:r>
          </a:p>
          <a:p>
            <a:pPr marL="3200400" lvl="7" indent="0" algn="l">
              <a:buNone/>
            </a:pPr>
            <a:endParaRPr lang="en-US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E0B05-18FE-4D65-A246-EF604D9B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126" y="685799"/>
            <a:ext cx="2859087" cy="53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293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F3BB-8DB0-6D40-9D53-E8859019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23" y="690793"/>
            <a:ext cx="9144000" cy="73079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Game play screen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EBAD17-61B1-9142-A60A-AD660CAED5D5}"/>
              </a:ext>
            </a:extLst>
          </p:cNvPr>
          <p:cNvSpPr txBox="1">
            <a:spLocks/>
          </p:cNvSpPr>
          <p:nvPr/>
        </p:nvSpPr>
        <p:spPr>
          <a:xfrm>
            <a:off x="-97654" y="1763263"/>
            <a:ext cx="6516209" cy="4621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page link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 check buttons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trails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button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label</a:t>
            </a:r>
          </a:p>
          <a:p>
            <a:pPr marL="3200400" lvl="7" indent="0">
              <a:buNone/>
            </a:pPr>
            <a:endParaRPr lang="en-US" sz="2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56794-A96C-43CA-BA71-B9F8A8CB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48" y="973704"/>
            <a:ext cx="2892152" cy="54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11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64E-257F-C547-83CC-CBAA448E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00" y="457200"/>
            <a:ext cx="9144000" cy="73079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latin typeface="Algerian" panose="04020705040A02060702" pitchFamily="82" charset="0"/>
                <a:cs typeface="Aldhabi" panose="01000000000000000000" pitchFamily="2" charset="-78"/>
              </a:rPr>
              <a:t>Information Screen</a:t>
            </a:r>
            <a:endParaRPr lang="en-US" sz="5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EBAD17-61B1-9142-A60A-AD660CAED5D5}"/>
              </a:ext>
            </a:extLst>
          </p:cNvPr>
          <p:cNvSpPr txBox="1">
            <a:spLocks/>
          </p:cNvSpPr>
          <p:nvPr/>
        </p:nvSpPr>
        <p:spPr>
          <a:xfrm>
            <a:off x="-802640" y="2475802"/>
            <a:ext cx="8357537" cy="2451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7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play? (scroll view)</a:t>
            </a:r>
          </a:p>
          <a:p>
            <a:pPr marL="3657600" lvl="7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calculation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85805-2623-44DF-B221-40B2120F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00" y="656948"/>
            <a:ext cx="3033160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900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8A9-D4E0-4C49-A794-9EC2F4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22" y="688694"/>
            <a:ext cx="9144000" cy="730799"/>
          </a:xfrm>
        </p:spPr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How to play the game?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810C7AF-86F4-DA4E-93A7-10EBFB9C78A7}"/>
              </a:ext>
            </a:extLst>
          </p:cNvPr>
          <p:cNvSpPr txBox="1">
            <a:spLocks/>
          </p:cNvSpPr>
          <p:nvPr/>
        </p:nvSpPr>
        <p:spPr>
          <a:xfrm>
            <a:off x="-941033" y="2121577"/>
            <a:ext cx="7554897" cy="292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0" lvl="7" indent="0" algn="just">
              <a:lnSpc>
                <a:spcPct val="150000"/>
              </a:lnSpc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lvl="7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try button.</a:t>
            </a:r>
          </a:p>
          <a:p>
            <a:pPr lvl="7" algn="just">
              <a:lnSpc>
                <a:spcPct val="10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generate a random number.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13EE6-E429-4BBF-8353-D5CC74F4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40" y="534880"/>
            <a:ext cx="3202321" cy="57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44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ACFB-96C9-3542-AD85-CE64673F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96" y="665544"/>
            <a:ext cx="9144000" cy="730799"/>
          </a:xfrm>
        </p:spPr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How to play the game?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D7FD41-E25E-5541-887D-77450D015F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526958" y="2231993"/>
            <a:ext cx="8797770" cy="2233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lnSpc>
                <a:spcPct val="170000"/>
              </a:lnSpc>
              <a:buNone/>
            </a:pPr>
            <a:r>
              <a:rPr lang="en-US" sz="1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lvl="8" algn="just">
              <a:lnSpc>
                <a:spcPct val="120000"/>
              </a:lnSpc>
              <a:buSzPct val="100000"/>
            </a:pPr>
            <a:r>
              <a:rPr 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the slider to match with the random number</a:t>
            </a:r>
          </a:p>
          <a:p>
            <a:pPr marL="3657600" lvl="8" indent="0">
              <a:buNone/>
            </a:pPr>
            <a:endParaRPr lang="en-US" sz="2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181D86-3EFF-48B9-93CE-29D9FFC9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556" y="461638"/>
            <a:ext cx="3250904" cy="59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319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514-E71E-4949-B60F-76B1D8D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44" y="691819"/>
            <a:ext cx="9144000" cy="730799"/>
          </a:xfrm>
        </p:spPr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  <a:cs typeface="Aldhabi" panose="01000000000000000000" pitchFamily="2" charset="-78"/>
              </a:rPr>
              <a:t>How to play the game?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D7FD41-E25E-5541-887D-77450D015F9D}"/>
              </a:ext>
            </a:extLst>
          </p:cNvPr>
          <p:cNvSpPr txBox="1">
            <a:spLocks noGrp="1"/>
          </p:cNvSpPr>
          <p:nvPr/>
        </p:nvSpPr>
        <p:spPr>
          <a:xfrm>
            <a:off x="2555437" y="1690688"/>
            <a:ext cx="45719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>
              <a:buNone/>
            </a:pPr>
            <a:endParaRPr lang="en-US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EC29D-6A7B-4B3D-86A5-25BCB485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37" y="457200"/>
            <a:ext cx="3397208" cy="5905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F62F2-F96A-404C-B7D5-7853DEA533F4}"/>
              </a:ext>
            </a:extLst>
          </p:cNvPr>
          <p:cNvSpPr/>
          <p:nvPr/>
        </p:nvSpPr>
        <p:spPr>
          <a:xfrm>
            <a:off x="-2093800" y="1885346"/>
            <a:ext cx="9968294" cy="347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4114800" lvl="8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check button and it will update the total score.</a:t>
            </a:r>
          </a:p>
          <a:p>
            <a:pPr marL="4114800" lvl="8" indent="-4572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will display you have scored 5 points for the correct guess.</a:t>
            </a:r>
          </a:p>
        </p:txBody>
      </p:sp>
    </p:spTree>
    <p:extLst>
      <p:ext uri="{BB962C8B-B14F-4D97-AF65-F5344CB8AC3E}">
        <p14:creationId xmlns:p14="http://schemas.microsoft.com/office/powerpoint/2010/main" val="29538698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</TotalTime>
  <Words>391</Words>
  <Application>Microsoft Macintosh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Times New Roman</vt:lpstr>
      <vt:lpstr>Wingdings 3</vt:lpstr>
      <vt:lpstr>Wisp</vt:lpstr>
      <vt:lpstr>  </vt:lpstr>
      <vt:lpstr>Slide &amp; score</vt:lpstr>
      <vt:lpstr>Screen navigation</vt:lpstr>
      <vt:lpstr>HOME SCREEN</vt:lpstr>
      <vt:lpstr>Game play screen</vt:lpstr>
      <vt:lpstr>Information Screen</vt:lpstr>
      <vt:lpstr>How to play the game?</vt:lpstr>
      <vt:lpstr>How to play the game?</vt:lpstr>
      <vt:lpstr>How to play the game?</vt:lpstr>
      <vt:lpstr>How to play the game?</vt:lpstr>
      <vt:lpstr>ADDITIONAL FEATURE</vt:lpstr>
      <vt:lpstr>Additional features</vt:lpstr>
      <vt:lpstr>Additional features</vt:lpstr>
      <vt:lpstr>Additional features</vt:lpstr>
      <vt:lpstr>ADDITIONAL FEATURES</vt:lpstr>
      <vt:lpstr>FUTURE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saj panchal</dc:creator>
  <cp:lastModifiedBy>saj panchal</cp:lastModifiedBy>
  <cp:revision>43</cp:revision>
  <dcterms:created xsi:type="dcterms:W3CDTF">2020-02-19T13:57:12Z</dcterms:created>
  <dcterms:modified xsi:type="dcterms:W3CDTF">2020-03-10T00:33:51Z</dcterms:modified>
</cp:coreProperties>
</file>