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9" r:id="rId1"/>
  </p:sldMasterIdLst>
  <p:sldIdLst>
    <p:sldId id="256" r:id="rId2"/>
    <p:sldId id="257" r:id="rId3"/>
    <p:sldId id="258" r:id="rId4"/>
    <p:sldId id="259" r:id="rId5"/>
    <p:sldId id="260" r:id="rId6"/>
    <p:sldId id="261" r:id="rId7"/>
    <p:sldId id="265" r:id="rId8"/>
    <p:sldId id="262" r:id="rId9"/>
    <p:sldId id="263"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813DA4-B094-4A3B-818B-AEB84EC93005}" v="1266" dt="2023-03-17T15:38:32.835"/>
    <p1510:client id="{E06B7EB1-F2D5-48FB-B712-4DEFAD78D599}" v="280" dt="2023-03-15T18:48:23.785"/>
    <p1510:client id="{F8AF2FCF-EA9F-4557-8D38-358082F08E84}" v="80" dt="2023-03-15T11:32:01.4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rin younesian" userId="8b02d9e8e94c3735" providerId="Windows Live" clId="Web-{F8AF2FCF-EA9F-4557-8D38-358082F08E84}"/>
    <pc:docChg chg="addSld delSld modSld addMainMaster delMainMaster">
      <pc:chgData name="shirin younesian" userId="8b02d9e8e94c3735" providerId="Windows Live" clId="Web-{F8AF2FCF-EA9F-4557-8D38-358082F08E84}" dt="2023-03-15T11:34:59.501" v="97"/>
      <pc:docMkLst>
        <pc:docMk/>
      </pc:docMkLst>
      <pc:sldChg chg="addSp delSp modSp del mod setBg modClrScheme chgLayout">
        <pc:chgData name="shirin younesian" userId="8b02d9e8e94c3735" providerId="Windows Live" clId="Web-{F8AF2FCF-EA9F-4557-8D38-358082F08E84}" dt="2023-03-15T11:32:01.465" v="96"/>
        <pc:sldMkLst>
          <pc:docMk/>
          <pc:sldMk cId="109857222" sldId="256"/>
        </pc:sldMkLst>
        <pc:spChg chg="mod">
          <ac:chgData name="shirin younesian" userId="8b02d9e8e94c3735" providerId="Windows Live" clId="Web-{F8AF2FCF-EA9F-4557-8D38-358082F08E84}" dt="2023-03-15T11:22:24.074" v="55" actId="14100"/>
          <ac:spMkLst>
            <pc:docMk/>
            <pc:sldMk cId="109857222" sldId="256"/>
            <ac:spMk id="2" creationId="{00000000-0000-0000-0000-000000000000}"/>
          </ac:spMkLst>
        </pc:spChg>
        <pc:spChg chg="mod">
          <ac:chgData name="shirin younesian" userId="8b02d9e8e94c3735" providerId="Windows Live" clId="Web-{F8AF2FCF-EA9F-4557-8D38-358082F08E84}" dt="2023-03-15T11:21:37.042" v="51" actId="20577"/>
          <ac:spMkLst>
            <pc:docMk/>
            <pc:sldMk cId="109857222" sldId="256"/>
            <ac:spMk id="3" creationId="{00000000-0000-0000-0000-000000000000}"/>
          </ac:spMkLst>
        </pc:spChg>
        <pc:spChg chg="add del">
          <ac:chgData name="shirin younesian" userId="8b02d9e8e94c3735" providerId="Windows Live" clId="Web-{F8AF2FCF-EA9F-4557-8D38-358082F08E84}" dt="2023-03-15T11:14:30.905" v="1"/>
          <ac:spMkLst>
            <pc:docMk/>
            <pc:sldMk cId="109857222" sldId="256"/>
            <ac:spMk id="9" creationId="{6A121316-E4D0-41D7-9C79-9FF8F36D4262}"/>
          </ac:spMkLst>
        </pc:spChg>
        <pc:spChg chg="add del">
          <ac:chgData name="shirin younesian" userId="8b02d9e8e94c3735" providerId="Windows Live" clId="Web-{F8AF2FCF-EA9F-4557-8D38-358082F08E84}" dt="2023-03-15T11:14:30.905" v="1"/>
          <ac:spMkLst>
            <pc:docMk/>
            <pc:sldMk cId="109857222" sldId="256"/>
            <ac:spMk id="11" creationId="{07EE0F9E-42CB-4AE4-971C-7BD191D5DCB3}"/>
          </ac:spMkLst>
        </pc:spChg>
        <pc:spChg chg="add del">
          <ac:chgData name="shirin younesian" userId="8b02d9e8e94c3735" providerId="Windows Live" clId="Web-{F8AF2FCF-EA9F-4557-8D38-358082F08E84}" dt="2023-03-15T11:14:30.905" v="1"/>
          <ac:spMkLst>
            <pc:docMk/>
            <pc:sldMk cId="109857222" sldId="256"/>
            <ac:spMk id="13" creationId="{1AEB967B-31A3-42E3-8382-73443D264092}"/>
          </ac:spMkLst>
        </pc:spChg>
        <pc:spChg chg="add del">
          <ac:chgData name="shirin younesian" userId="8b02d9e8e94c3735" providerId="Windows Live" clId="Web-{F8AF2FCF-EA9F-4557-8D38-358082F08E84}" dt="2023-03-15T11:14:57.531" v="3"/>
          <ac:spMkLst>
            <pc:docMk/>
            <pc:sldMk cId="109857222" sldId="256"/>
            <ac:spMk id="15" creationId="{33E93247-6229-44AB-A550-739E971E690B}"/>
          </ac:spMkLst>
        </pc:spChg>
        <pc:spChg chg="add">
          <ac:chgData name="shirin younesian" userId="8b02d9e8e94c3735" providerId="Windows Live" clId="Web-{F8AF2FCF-EA9F-4557-8D38-358082F08E84}" dt="2023-03-15T11:14:57.578" v="4"/>
          <ac:spMkLst>
            <pc:docMk/>
            <pc:sldMk cId="109857222" sldId="256"/>
            <ac:spMk id="20" creationId="{6A121316-E4D0-41D7-9C79-9FF8F36D4262}"/>
          </ac:spMkLst>
        </pc:spChg>
        <pc:spChg chg="add">
          <ac:chgData name="shirin younesian" userId="8b02d9e8e94c3735" providerId="Windows Live" clId="Web-{F8AF2FCF-EA9F-4557-8D38-358082F08E84}" dt="2023-03-15T11:14:57.578" v="4"/>
          <ac:spMkLst>
            <pc:docMk/>
            <pc:sldMk cId="109857222" sldId="256"/>
            <ac:spMk id="22" creationId="{07EE0F9E-42CB-4AE4-971C-7BD191D5DCB3}"/>
          </ac:spMkLst>
        </pc:spChg>
        <pc:spChg chg="add">
          <ac:chgData name="shirin younesian" userId="8b02d9e8e94c3735" providerId="Windows Live" clId="Web-{F8AF2FCF-EA9F-4557-8D38-358082F08E84}" dt="2023-03-15T11:14:57.578" v="4"/>
          <ac:spMkLst>
            <pc:docMk/>
            <pc:sldMk cId="109857222" sldId="256"/>
            <ac:spMk id="23" creationId="{1AEB967B-31A3-42E3-8382-73443D264092}"/>
          </ac:spMkLst>
        </pc:spChg>
        <pc:picChg chg="add del">
          <ac:chgData name="shirin younesian" userId="8b02d9e8e94c3735" providerId="Windows Live" clId="Web-{F8AF2FCF-EA9F-4557-8D38-358082F08E84}" dt="2023-03-15T11:14:30.905" v="1"/>
          <ac:picMkLst>
            <pc:docMk/>
            <pc:sldMk cId="109857222" sldId="256"/>
            <ac:picMk id="4" creationId="{843BFC60-2F71-FF78-ECE6-49BD00C7392D}"/>
          </ac:picMkLst>
        </pc:picChg>
        <pc:picChg chg="add del">
          <ac:chgData name="shirin younesian" userId="8b02d9e8e94c3735" providerId="Windows Live" clId="Web-{F8AF2FCF-EA9F-4557-8D38-358082F08E84}" dt="2023-03-15T11:14:57.531" v="3"/>
          <ac:picMkLst>
            <pc:docMk/>
            <pc:sldMk cId="109857222" sldId="256"/>
            <ac:picMk id="16" creationId="{FEB60160-5D6F-C48C-4DB8-1A6A748625BD}"/>
          </ac:picMkLst>
        </pc:picChg>
        <pc:picChg chg="add">
          <ac:chgData name="shirin younesian" userId="8b02d9e8e94c3735" providerId="Windows Live" clId="Web-{F8AF2FCF-EA9F-4557-8D38-358082F08E84}" dt="2023-03-15T11:14:57.578" v="4"/>
          <ac:picMkLst>
            <pc:docMk/>
            <pc:sldMk cId="109857222" sldId="256"/>
            <ac:picMk id="21" creationId="{843BFC60-2F71-FF78-ECE6-49BD00C7392D}"/>
          </ac:picMkLst>
        </pc:picChg>
        <pc:cxnChg chg="add del">
          <ac:chgData name="shirin younesian" userId="8b02d9e8e94c3735" providerId="Windows Live" clId="Web-{F8AF2FCF-EA9F-4557-8D38-358082F08E84}" dt="2023-03-15T11:14:57.531" v="3"/>
          <ac:cxnSpMkLst>
            <pc:docMk/>
            <pc:sldMk cId="109857222" sldId="256"/>
            <ac:cxnSpMk id="17" creationId="{EE2E603F-4A95-4FE8-BB06-211DFD75DBEF}"/>
          </ac:cxnSpMkLst>
        </pc:cxnChg>
        <pc:cxnChg chg="add del">
          <ac:chgData name="shirin younesian" userId="8b02d9e8e94c3735" providerId="Windows Live" clId="Web-{F8AF2FCF-EA9F-4557-8D38-358082F08E84}" dt="2023-03-15T11:14:57.531" v="3"/>
          <ac:cxnSpMkLst>
            <pc:docMk/>
            <pc:sldMk cId="109857222" sldId="256"/>
            <ac:cxnSpMk id="18" creationId="{2CF06E40-3ECB-4820-95B5-8A70B07D4B47}"/>
          </ac:cxnSpMkLst>
        </pc:cxnChg>
      </pc:sldChg>
      <pc:sldChg chg="addSp delSp modSp add mod replId modClrScheme addAnim delAnim chgLayout">
        <pc:chgData name="shirin younesian" userId="8b02d9e8e94c3735" providerId="Windows Live" clId="Web-{F8AF2FCF-EA9F-4557-8D38-358082F08E84}" dt="2023-03-15T11:34:59.501" v="97"/>
        <pc:sldMkLst>
          <pc:docMk/>
          <pc:sldMk cId="2822500180" sldId="257"/>
        </pc:sldMkLst>
        <pc:spChg chg="mod">
          <ac:chgData name="shirin younesian" userId="8b02d9e8e94c3735" providerId="Windows Live" clId="Web-{F8AF2FCF-EA9F-4557-8D38-358082F08E84}" dt="2023-03-15T11:34:59.501" v="97"/>
          <ac:spMkLst>
            <pc:docMk/>
            <pc:sldMk cId="2822500180" sldId="257"/>
            <ac:spMk id="2" creationId="{00000000-0000-0000-0000-000000000000}"/>
          </ac:spMkLst>
        </pc:spChg>
        <pc:spChg chg="mod">
          <ac:chgData name="shirin younesian" userId="8b02d9e8e94c3735" providerId="Windows Live" clId="Web-{F8AF2FCF-EA9F-4557-8D38-358082F08E84}" dt="2023-03-15T11:34:59.501" v="97"/>
          <ac:spMkLst>
            <pc:docMk/>
            <pc:sldMk cId="2822500180" sldId="257"/>
            <ac:spMk id="3" creationId="{00000000-0000-0000-0000-000000000000}"/>
          </ac:spMkLst>
        </pc:spChg>
        <pc:spChg chg="add del">
          <ac:chgData name="shirin younesian" userId="8b02d9e8e94c3735" providerId="Windows Live" clId="Web-{F8AF2FCF-EA9F-4557-8D38-358082F08E84}" dt="2023-03-15T11:29:12.086" v="84"/>
          <ac:spMkLst>
            <pc:docMk/>
            <pc:sldMk cId="2822500180" sldId="257"/>
            <ac:spMk id="20" creationId="{6A121316-E4D0-41D7-9C79-9FF8F36D4262}"/>
          </ac:spMkLst>
        </pc:spChg>
        <pc:spChg chg="add del">
          <ac:chgData name="shirin younesian" userId="8b02d9e8e94c3735" providerId="Windows Live" clId="Web-{F8AF2FCF-EA9F-4557-8D38-358082F08E84}" dt="2023-03-15T11:29:12.086" v="84"/>
          <ac:spMkLst>
            <pc:docMk/>
            <pc:sldMk cId="2822500180" sldId="257"/>
            <ac:spMk id="22" creationId="{07EE0F9E-42CB-4AE4-971C-7BD191D5DCB3}"/>
          </ac:spMkLst>
        </pc:spChg>
        <pc:spChg chg="add del">
          <ac:chgData name="shirin younesian" userId="8b02d9e8e94c3735" providerId="Windows Live" clId="Web-{F8AF2FCF-EA9F-4557-8D38-358082F08E84}" dt="2023-03-15T11:29:12.086" v="84"/>
          <ac:spMkLst>
            <pc:docMk/>
            <pc:sldMk cId="2822500180" sldId="257"/>
            <ac:spMk id="23" creationId="{1AEB967B-31A3-42E3-8382-73443D264092}"/>
          </ac:spMkLst>
        </pc:spChg>
        <pc:spChg chg="add del">
          <ac:chgData name="shirin younesian" userId="8b02d9e8e94c3735" providerId="Windows Live" clId="Web-{F8AF2FCF-EA9F-4557-8D38-358082F08E84}" dt="2023-03-15T11:28:57.788" v="73"/>
          <ac:spMkLst>
            <pc:docMk/>
            <pc:sldMk cId="2822500180" sldId="257"/>
            <ac:spMk id="28" creationId="{9E433CB3-EAB2-4842-A1DD-7BC051B55670}"/>
          </ac:spMkLst>
        </pc:spChg>
        <pc:spChg chg="add del">
          <ac:chgData name="shirin younesian" userId="8b02d9e8e94c3735" providerId="Windows Live" clId="Web-{F8AF2FCF-EA9F-4557-8D38-358082F08E84}" dt="2023-03-15T11:28:57.788" v="73"/>
          <ac:spMkLst>
            <pc:docMk/>
            <pc:sldMk cId="2822500180" sldId="257"/>
            <ac:spMk id="30" creationId="{B72D6322-BB79-455D-9295-EC9B9FA9D525}"/>
          </ac:spMkLst>
        </pc:spChg>
        <pc:spChg chg="add del">
          <ac:chgData name="shirin younesian" userId="8b02d9e8e94c3735" providerId="Windows Live" clId="Web-{F8AF2FCF-EA9F-4557-8D38-358082F08E84}" dt="2023-03-15T11:29:00.413" v="79"/>
          <ac:spMkLst>
            <pc:docMk/>
            <pc:sldMk cId="2822500180" sldId="257"/>
            <ac:spMk id="32" creationId="{1F57B0F3-A8E0-41BC-8EE0-80EDA7439452}"/>
          </ac:spMkLst>
        </pc:spChg>
        <pc:spChg chg="add del">
          <ac:chgData name="shirin younesian" userId="8b02d9e8e94c3735" providerId="Windows Live" clId="Web-{F8AF2FCF-EA9F-4557-8D38-358082F08E84}" dt="2023-03-15T11:29:00.413" v="79"/>
          <ac:spMkLst>
            <pc:docMk/>
            <pc:sldMk cId="2822500180" sldId="257"/>
            <ac:spMk id="33" creationId="{042BD0CA-AB68-4EF2-9E2A-C4E24BD45B77}"/>
          </ac:spMkLst>
        </pc:spChg>
        <pc:spChg chg="add del">
          <ac:chgData name="shirin younesian" userId="8b02d9e8e94c3735" providerId="Windows Live" clId="Web-{F8AF2FCF-EA9F-4557-8D38-358082F08E84}" dt="2023-03-15T11:29:06.242" v="81"/>
          <ac:spMkLst>
            <pc:docMk/>
            <pc:sldMk cId="2822500180" sldId="257"/>
            <ac:spMk id="35" creationId="{9E433CB3-EAB2-4842-A1DD-7BC051B55670}"/>
          </ac:spMkLst>
        </pc:spChg>
        <pc:spChg chg="add del">
          <ac:chgData name="shirin younesian" userId="8b02d9e8e94c3735" providerId="Windows Live" clId="Web-{F8AF2FCF-EA9F-4557-8D38-358082F08E84}" dt="2023-03-15T11:29:06.242" v="81"/>
          <ac:spMkLst>
            <pc:docMk/>
            <pc:sldMk cId="2822500180" sldId="257"/>
            <ac:spMk id="36" creationId="{A87376E7-9AC1-477E-9D52-27424009C1A1}"/>
          </ac:spMkLst>
        </pc:spChg>
        <pc:spChg chg="add del">
          <ac:chgData name="shirin younesian" userId="8b02d9e8e94c3735" providerId="Windows Live" clId="Web-{F8AF2FCF-EA9F-4557-8D38-358082F08E84}" dt="2023-03-15T11:29:12.086" v="83"/>
          <ac:spMkLst>
            <pc:docMk/>
            <pc:sldMk cId="2822500180" sldId="257"/>
            <ac:spMk id="38" creationId="{3D99578A-5517-4361-8249-598D1C9FB256}"/>
          </ac:spMkLst>
        </pc:spChg>
        <pc:spChg chg="add del">
          <ac:chgData name="shirin younesian" userId="8b02d9e8e94c3735" providerId="Windows Live" clId="Web-{F8AF2FCF-EA9F-4557-8D38-358082F08E84}" dt="2023-03-15T11:29:12.086" v="83"/>
          <ac:spMkLst>
            <pc:docMk/>
            <pc:sldMk cId="2822500180" sldId="257"/>
            <ac:spMk id="39" creationId="{088C0414-4070-42B4-B359-C995754D7F8D}"/>
          </ac:spMkLst>
        </pc:spChg>
        <pc:spChg chg="add del">
          <ac:chgData name="shirin younesian" userId="8b02d9e8e94c3735" providerId="Windows Live" clId="Web-{F8AF2FCF-EA9F-4557-8D38-358082F08E84}" dt="2023-03-15T11:34:59.501" v="97"/>
          <ac:spMkLst>
            <pc:docMk/>
            <pc:sldMk cId="2822500180" sldId="257"/>
            <ac:spMk id="41" creationId="{9E433CB3-EAB2-4842-A1DD-7BC051B55670}"/>
          </ac:spMkLst>
        </pc:spChg>
        <pc:spChg chg="add del">
          <ac:chgData name="shirin younesian" userId="8b02d9e8e94c3735" providerId="Windows Live" clId="Web-{F8AF2FCF-EA9F-4557-8D38-358082F08E84}" dt="2023-03-15T11:34:59.501" v="97"/>
          <ac:spMkLst>
            <pc:docMk/>
            <pc:sldMk cId="2822500180" sldId="257"/>
            <ac:spMk id="42" creationId="{B72D6322-BB79-455D-9295-EC9B9FA9D525}"/>
          </ac:spMkLst>
        </pc:spChg>
        <pc:spChg chg="add">
          <ac:chgData name="shirin younesian" userId="8b02d9e8e94c3735" providerId="Windows Live" clId="Web-{F8AF2FCF-EA9F-4557-8D38-358082F08E84}" dt="2023-03-15T11:34:59.501" v="97"/>
          <ac:spMkLst>
            <pc:docMk/>
            <pc:sldMk cId="2822500180" sldId="257"/>
            <ac:spMk id="47" creationId="{BA6285CA-6AFA-4F27-AFB5-1B32CDE09B1A}"/>
          </ac:spMkLst>
        </pc:spChg>
        <pc:spChg chg="add">
          <ac:chgData name="shirin younesian" userId="8b02d9e8e94c3735" providerId="Windows Live" clId="Web-{F8AF2FCF-EA9F-4557-8D38-358082F08E84}" dt="2023-03-15T11:34:59.501" v="97"/>
          <ac:spMkLst>
            <pc:docMk/>
            <pc:sldMk cId="2822500180" sldId="257"/>
            <ac:spMk id="49" creationId="{AF152BFE-7BA8-4007-AD9C-F4DC95E437EE}"/>
          </ac:spMkLst>
        </pc:spChg>
        <pc:spChg chg="add">
          <ac:chgData name="shirin younesian" userId="8b02d9e8e94c3735" providerId="Windows Live" clId="Web-{F8AF2FCF-EA9F-4557-8D38-358082F08E84}" dt="2023-03-15T11:34:59.501" v="97"/>
          <ac:spMkLst>
            <pc:docMk/>
            <pc:sldMk cId="2822500180" sldId="257"/>
            <ac:spMk id="51" creationId="{26796024-DF17-4BB3-BF28-01E168A3C548}"/>
          </ac:spMkLst>
        </pc:spChg>
        <pc:spChg chg="add">
          <ac:chgData name="shirin younesian" userId="8b02d9e8e94c3735" providerId="Windows Live" clId="Web-{F8AF2FCF-EA9F-4557-8D38-358082F08E84}" dt="2023-03-15T11:34:59.501" v="97"/>
          <ac:spMkLst>
            <pc:docMk/>
            <pc:sldMk cId="2822500180" sldId="257"/>
            <ac:spMk id="53" creationId="{7BCC6446-8462-4A63-9B6F-8F57EC40F648}"/>
          </ac:spMkLst>
        </pc:spChg>
        <pc:grpChg chg="add">
          <ac:chgData name="shirin younesian" userId="8b02d9e8e94c3735" providerId="Windows Live" clId="Web-{F8AF2FCF-EA9F-4557-8D38-358082F08E84}" dt="2023-03-15T11:34:59.501" v="97"/>
          <ac:grpSpMkLst>
            <pc:docMk/>
            <pc:sldMk cId="2822500180" sldId="257"/>
            <ac:grpSpMk id="55" creationId="{8118ECEF-CA6A-4CB6-BCA5-59B2DB40C4AB}"/>
          </ac:grpSpMkLst>
        </pc:grpChg>
        <pc:picChg chg="mod ord">
          <ac:chgData name="shirin younesian" userId="8b02d9e8e94c3735" providerId="Windows Live" clId="Web-{F8AF2FCF-EA9F-4557-8D38-358082F08E84}" dt="2023-03-15T11:34:59.501" v="97"/>
          <ac:picMkLst>
            <pc:docMk/>
            <pc:sldMk cId="2822500180" sldId="257"/>
            <ac:picMk id="21" creationId="{843BFC60-2F71-FF78-ECE6-49BD00C7392D}"/>
          </ac:picMkLst>
        </pc:picChg>
      </pc:sldChg>
      <pc:sldMasterChg chg="add del addSldLayout delSldLayout">
        <pc:chgData name="shirin younesian" userId="8b02d9e8e94c3735" providerId="Windows Live" clId="Web-{F8AF2FCF-EA9F-4557-8D38-358082F08E84}" dt="2023-03-15T11:14:57.578" v="4"/>
        <pc:sldMasterMkLst>
          <pc:docMk/>
          <pc:sldMasterMk cId="2460954070" sldId="2147483660"/>
        </pc:sldMasterMkLst>
        <pc:sldLayoutChg chg="add del">
          <pc:chgData name="shirin younesian" userId="8b02d9e8e94c3735" providerId="Windows Live" clId="Web-{F8AF2FCF-EA9F-4557-8D38-358082F08E84}" dt="2023-03-15T11:14:57.578" v="4"/>
          <pc:sldLayoutMkLst>
            <pc:docMk/>
            <pc:sldMasterMk cId="2460954070" sldId="2147483660"/>
            <pc:sldLayoutMk cId="2385387890" sldId="2147483661"/>
          </pc:sldLayoutMkLst>
        </pc:sldLayoutChg>
        <pc:sldLayoutChg chg="add del">
          <pc:chgData name="shirin younesian" userId="8b02d9e8e94c3735" providerId="Windows Live" clId="Web-{F8AF2FCF-EA9F-4557-8D38-358082F08E84}" dt="2023-03-15T11:14:57.578" v="4"/>
          <pc:sldLayoutMkLst>
            <pc:docMk/>
            <pc:sldMasterMk cId="2460954070" sldId="2147483660"/>
            <pc:sldLayoutMk cId="949138452" sldId="2147483662"/>
          </pc:sldLayoutMkLst>
        </pc:sldLayoutChg>
        <pc:sldLayoutChg chg="add del">
          <pc:chgData name="shirin younesian" userId="8b02d9e8e94c3735" providerId="Windows Live" clId="Web-{F8AF2FCF-EA9F-4557-8D38-358082F08E84}" dt="2023-03-15T11:14:57.578" v="4"/>
          <pc:sldLayoutMkLst>
            <pc:docMk/>
            <pc:sldMasterMk cId="2460954070" sldId="2147483660"/>
            <pc:sldLayoutMk cId="2591524520" sldId="2147483663"/>
          </pc:sldLayoutMkLst>
        </pc:sldLayoutChg>
        <pc:sldLayoutChg chg="add del">
          <pc:chgData name="shirin younesian" userId="8b02d9e8e94c3735" providerId="Windows Live" clId="Web-{F8AF2FCF-EA9F-4557-8D38-358082F08E84}" dt="2023-03-15T11:14:57.578" v="4"/>
          <pc:sldLayoutMkLst>
            <pc:docMk/>
            <pc:sldMasterMk cId="2460954070" sldId="2147483660"/>
            <pc:sldLayoutMk cId="1203092039" sldId="2147483664"/>
          </pc:sldLayoutMkLst>
        </pc:sldLayoutChg>
        <pc:sldLayoutChg chg="add del">
          <pc:chgData name="shirin younesian" userId="8b02d9e8e94c3735" providerId="Windows Live" clId="Web-{F8AF2FCF-EA9F-4557-8D38-358082F08E84}" dt="2023-03-15T11:14:57.578" v="4"/>
          <pc:sldLayoutMkLst>
            <pc:docMk/>
            <pc:sldMasterMk cId="2460954070" sldId="2147483660"/>
            <pc:sldLayoutMk cId="3733172339" sldId="2147483665"/>
          </pc:sldLayoutMkLst>
        </pc:sldLayoutChg>
        <pc:sldLayoutChg chg="add del">
          <pc:chgData name="shirin younesian" userId="8b02d9e8e94c3735" providerId="Windows Live" clId="Web-{F8AF2FCF-EA9F-4557-8D38-358082F08E84}" dt="2023-03-15T11:14:57.578" v="4"/>
          <pc:sldLayoutMkLst>
            <pc:docMk/>
            <pc:sldMasterMk cId="2460954070" sldId="2147483660"/>
            <pc:sldLayoutMk cId="3210312558" sldId="2147483666"/>
          </pc:sldLayoutMkLst>
        </pc:sldLayoutChg>
        <pc:sldLayoutChg chg="add del">
          <pc:chgData name="shirin younesian" userId="8b02d9e8e94c3735" providerId="Windows Live" clId="Web-{F8AF2FCF-EA9F-4557-8D38-358082F08E84}" dt="2023-03-15T11:14:57.578" v="4"/>
          <pc:sldLayoutMkLst>
            <pc:docMk/>
            <pc:sldMasterMk cId="2460954070" sldId="2147483660"/>
            <pc:sldLayoutMk cId="3146388984" sldId="2147483667"/>
          </pc:sldLayoutMkLst>
        </pc:sldLayoutChg>
        <pc:sldLayoutChg chg="add del">
          <pc:chgData name="shirin younesian" userId="8b02d9e8e94c3735" providerId="Windows Live" clId="Web-{F8AF2FCF-EA9F-4557-8D38-358082F08E84}" dt="2023-03-15T11:14:57.578" v="4"/>
          <pc:sldLayoutMkLst>
            <pc:docMk/>
            <pc:sldMasterMk cId="2460954070" sldId="2147483660"/>
            <pc:sldLayoutMk cId="3171841454" sldId="2147483668"/>
          </pc:sldLayoutMkLst>
        </pc:sldLayoutChg>
        <pc:sldLayoutChg chg="add del">
          <pc:chgData name="shirin younesian" userId="8b02d9e8e94c3735" providerId="Windows Live" clId="Web-{F8AF2FCF-EA9F-4557-8D38-358082F08E84}" dt="2023-03-15T11:14:57.578" v="4"/>
          <pc:sldLayoutMkLst>
            <pc:docMk/>
            <pc:sldMasterMk cId="2460954070" sldId="2147483660"/>
            <pc:sldLayoutMk cId="1718958274" sldId="2147483669"/>
          </pc:sldLayoutMkLst>
        </pc:sldLayoutChg>
        <pc:sldLayoutChg chg="add del">
          <pc:chgData name="shirin younesian" userId="8b02d9e8e94c3735" providerId="Windows Live" clId="Web-{F8AF2FCF-EA9F-4557-8D38-358082F08E84}" dt="2023-03-15T11:14:57.578" v="4"/>
          <pc:sldLayoutMkLst>
            <pc:docMk/>
            <pc:sldMasterMk cId="2460954070" sldId="2147483660"/>
            <pc:sldLayoutMk cId="2202905451" sldId="2147483670"/>
          </pc:sldLayoutMkLst>
        </pc:sldLayoutChg>
        <pc:sldLayoutChg chg="add del">
          <pc:chgData name="shirin younesian" userId="8b02d9e8e94c3735" providerId="Windows Live" clId="Web-{F8AF2FCF-EA9F-4557-8D38-358082F08E84}" dt="2023-03-15T11:14:57.578" v="4"/>
          <pc:sldLayoutMkLst>
            <pc:docMk/>
            <pc:sldMasterMk cId="2460954070" sldId="2147483660"/>
            <pc:sldLayoutMk cId="3479445657" sldId="2147483671"/>
          </pc:sldLayoutMkLst>
        </pc:sldLayoutChg>
      </pc:sldMasterChg>
      <pc:sldMasterChg chg="add del addSldLayout delSldLayout">
        <pc:chgData name="shirin younesian" userId="8b02d9e8e94c3735" providerId="Windows Live" clId="Web-{F8AF2FCF-EA9F-4557-8D38-358082F08E84}" dt="2023-03-15T11:34:59.501" v="97"/>
        <pc:sldMasterMkLst>
          <pc:docMk/>
          <pc:sldMasterMk cId="3034311085" sldId="2147483756"/>
        </pc:sldMasterMkLst>
        <pc:sldLayoutChg chg="add del">
          <pc:chgData name="shirin younesian" userId="8b02d9e8e94c3735" providerId="Windows Live" clId="Web-{F8AF2FCF-EA9F-4557-8D38-358082F08E84}" dt="2023-03-15T11:34:59.501" v="97"/>
          <pc:sldLayoutMkLst>
            <pc:docMk/>
            <pc:sldMasterMk cId="3034311085" sldId="2147483756"/>
            <pc:sldLayoutMk cId="4232139853" sldId="2147483745"/>
          </pc:sldLayoutMkLst>
        </pc:sldLayoutChg>
        <pc:sldLayoutChg chg="add del">
          <pc:chgData name="shirin younesian" userId="8b02d9e8e94c3735" providerId="Windows Live" clId="Web-{F8AF2FCF-EA9F-4557-8D38-358082F08E84}" dt="2023-03-15T11:34:59.501" v="97"/>
          <pc:sldLayoutMkLst>
            <pc:docMk/>
            <pc:sldMasterMk cId="3034311085" sldId="2147483756"/>
            <pc:sldLayoutMk cId="1126591413" sldId="2147483746"/>
          </pc:sldLayoutMkLst>
        </pc:sldLayoutChg>
        <pc:sldLayoutChg chg="add del">
          <pc:chgData name="shirin younesian" userId="8b02d9e8e94c3735" providerId="Windows Live" clId="Web-{F8AF2FCF-EA9F-4557-8D38-358082F08E84}" dt="2023-03-15T11:34:59.501" v="97"/>
          <pc:sldLayoutMkLst>
            <pc:docMk/>
            <pc:sldMasterMk cId="3034311085" sldId="2147483756"/>
            <pc:sldLayoutMk cId="2715667418" sldId="2147483747"/>
          </pc:sldLayoutMkLst>
        </pc:sldLayoutChg>
        <pc:sldLayoutChg chg="add del">
          <pc:chgData name="shirin younesian" userId="8b02d9e8e94c3735" providerId="Windows Live" clId="Web-{F8AF2FCF-EA9F-4557-8D38-358082F08E84}" dt="2023-03-15T11:34:59.501" v="97"/>
          <pc:sldLayoutMkLst>
            <pc:docMk/>
            <pc:sldMasterMk cId="3034311085" sldId="2147483756"/>
            <pc:sldLayoutMk cId="2005949805" sldId="2147483748"/>
          </pc:sldLayoutMkLst>
        </pc:sldLayoutChg>
        <pc:sldLayoutChg chg="add del">
          <pc:chgData name="shirin younesian" userId="8b02d9e8e94c3735" providerId="Windows Live" clId="Web-{F8AF2FCF-EA9F-4557-8D38-358082F08E84}" dt="2023-03-15T11:34:59.501" v="97"/>
          <pc:sldLayoutMkLst>
            <pc:docMk/>
            <pc:sldMasterMk cId="3034311085" sldId="2147483756"/>
            <pc:sldLayoutMk cId="1649306829" sldId="2147483749"/>
          </pc:sldLayoutMkLst>
        </pc:sldLayoutChg>
        <pc:sldLayoutChg chg="add del">
          <pc:chgData name="shirin younesian" userId="8b02d9e8e94c3735" providerId="Windows Live" clId="Web-{F8AF2FCF-EA9F-4557-8D38-358082F08E84}" dt="2023-03-15T11:34:59.501" v="97"/>
          <pc:sldLayoutMkLst>
            <pc:docMk/>
            <pc:sldMasterMk cId="3034311085" sldId="2147483756"/>
            <pc:sldLayoutMk cId="303129508" sldId="2147483750"/>
          </pc:sldLayoutMkLst>
        </pc:sldLayoutChg>
        <pc:sldLayoutChg chg="add del">
          <pc:chgData name="shirin younesian" userId="8b02d9e8e94c3735" providerId="Windows Live" clId="Web-{F8AF2FCF-EA9F-4557-8D38-358082F08E84}" dt="2023-03-15T11:34:59.501" v="97"/>
          <pc:sldLayoutMkLst>
            <pc:docMk/>
            <pc:sldMasterMk cId="3034311085" sldId="2147483756"/>
            <pc:sldLayoutMk cId="513323046" sldId="2147483751"/>
          </pc:sldLayoutMkLst>
        </pc:sldLayoutChg>
        <pc:sldLayoutChg chg="add del">
          <pc:chgData name="shirin younesian" userId="8b02d9e8e94c3735" providerId="Windows Live" clId="Web-{F8AF2FCF-EA9F-4557-8D38-358082F08E84}" dt="2023-03-15T11:34:59.501" v="97"/>
          <pc:sldLayoutMkLst>
            <pc:docMk/>
            <pc:sldMasterMk cId="3034311085" sldId="2147483756"/>
            <pc:sldLayoutMk cId="2372443438" sldId="2147483752"/>
          </pc:sldLayoutMkLst>
        </pc:sldLayoutChg>
        <pc:sldLayoutChg chg="add del">
          <pc:chgData name="shirin younesian" userId="8b02d9e8e94c3735" providerId="Windows Live" clId="Web-{F8AF2FCF-EA9F-4557-8D38-358082F08E84}" dt="2023-03-15T11:34:59.501" v="97"/>
          <pc:sldLayoutMkLst>
            <pc:docMk/>
            <pc:sldMasterMk cId="3034311085" sldId="2147483756"/>
            <pc:sldLayoutMk cId="2847796826" sldId="2147483753"/>
          </pc:sldLayoutMkLst>
        </pc:sldLayoutChg>
        <pc:sldLayoutChg chg="add del">
          <pc:chgData name="shirin younesian" userId="8b02d9e8e94c3735" providerId="Windows Live" clId="Web-{F8AF2FCF-EA9F-4557-8D38-358082F08E84}" dt="2023-03-15T11:34:59.501" v="97"/>
          <pc:sldLayoutMkLst>
            <pc:docMk/>
            <pc:sldMasterMk cId="3034311085" sldId="2147483756"/>
            <pc:sldLayoutMk cId="3875530703" sldId="2147483754"/>
          </pc:sldLayoutMkLst>
        </pc:sldLayoutChg>
        <pc:sldLayoutChg chg="add del">
          <pc:chgData name="shirin younesian" userId="8b02d9e8e94c3735" providerId="Windows Live" clId="Web-{F8AF2FCF-EA9F-4557-8D38-358082F08E84}" dt="2023-03-15T11:34:59.501" v="97"/>
          <pc:sldLayoutMkLst>
            <pc:docMk/>
            <pc:sldMasterMk cId="3034311085" sldId="2147483756"/>
            <pc:sldLayoutMk cId="510234206" sldId="2147483755"/>
          </pc:sldLayoutMkLst>
        </pc:sldLayoutChg>
      </pc:sldMasterChg>
      <pc:sldMasterChg chg="add del addSldLayout delSldLayout">
        <pc:chgData name="shirin younesian" userId="8b02d9e8e94c3735" providerId="Windows Live" clId="Web-{F8AF2FCF-EA9F-4557-8D38-358082F08E84}" dt="2023-03-15T11:14:57.531" v="3"/>
        <pc:sldMasterMkLst>
          <pc:docMk/>
          <pc:sldMasterMk cId="2163396664" sldId="2147483769"/>
        </pc:sldMasterMkLst>
        <pc:sldLayoutChg chg="add del">
          <pc:chgData name="shirin younesian" userId="8b02d9e8e94c3735" providerId="Windows Live" clId="Web-{F8AF2FCF-EA9F-4557-8D38-358082F08E84}" dt="2023-03-15T11:14:57.531" v="3"/>
          <pc:sldLayoutMkLst>
            <pc:docMk/>
            <pc:sldMasterMk cId="2163396664" sldId="2147483769"/>
            <pc:sldLayoutMk cId="3812225928" sldId="2147483758"/>
          </pc:sldLayoutMkLst>
        </pc:sldLayoutChg>
        <pc:sldLayoutChg chg="add del">
          <pc:chgData name="shirin younesian" userId="8b02d9e8e94c3735" providerId="Windows Live" clId="Web-{F8AF2FCF-EA9F-4557-8D38-358082F08E84}" dt="2023-03-15T11:14:57.531" v="3"/>
          <pc:sldLayoutMkLst>
            <pc:docMk/>
            <pc:sldMasterMk cId="2163396664" sldId="2147483769"/>
            <pc:sldLayoutMk cId="3719338502" sldId="2147483759"/>
          </pc:sldLayoutMkLst>
        </pc:sldLayoutChg>
        <pc:sldLayoutChg chg="add del">
          <pc:chgData name="shirin younesian" userId="8b02d9e8e94c3735" providerId="Windows Live" clId="Web-{F8AF2FCF-EA9F-4557-8D38-358082F08E84}" dt="2023-03-15T11:14:57.531" v="3"/>
          <pc:sldLayoutMkLst>
            <pc:docMk/>
            <pc:sldMasterMk cId="2163396664" sldId="2147483769"/>
            <pc:sldLayoutMk cId="866618819" sldId="2147483760"/>
          </pc:sldLayoutMkLst>
        </pc:sldLayoutChg>
        <pc:sldLayoutChg chg="add del">
          <pc:chgData name="shirin younesian" userId="8b02d9e8e94c3735" providerId="Windows Live" clId="Web-{F8AF2FCF-EA9F-4557-8D38-358082F08E84}" dt="2023-03-15T11:14:57.531" v="3"/>
          <pc:sldLayoutMkLst>
            <pc:docMk/>
            <pc:sldMasterMk cId="2163396664" sldId="2147483769"/>
            <pc:sldLayoutMk cId="3187814035" sldId="2147483761"/>
          </pc:sldLayoutMkLst>
        </pc:sldLayoutChg>
        <pc:sldLayoutChg chg="add del">
          <pc:chgData name="shirin younesian" userId="8b02d9e8e94c3735" providerId="Windows Live" clId="Web-{F8AF2FCF-EA9F-4557-8D38-358082F08E84}" dt="2023-03-15T11:14:57.531" v="3"/>
          <pc:sldLayoutMkLst>
            <pc:docMk/>
            <pc:sldMasterMk cId="2163396664" sldId="2147483769"/>
            <pc:sldLayoutMk cId="3967893893" sldId="2147483762"/>
          </pc:sldLayoutMkLst>
        </pc:sldLayoutChg>
        <pc:sldLayoutChg chg="add del">
          <pc:chgData name="shirin younesian" userId="8b02d9e8e94c3735" providerId="Windows Live" clId="Web-{F8AF2FCF-EA9F-4557-8D38-358082F08E84}" dt="2023-03-15T11:14:57.531" v="3"/>
          <pc:sldLayoutMkLst>
            <pc:docMk/>
            <pc:sldMasterMk cId="2163396664" sldId="2147483769"/>
            <pc:sldLayoutMk cId="2340543206" sldId="2147483763"/>
          </pc:sldLayoutMkLst>
        </pc:sldLayoutChg>
        <pc:sldLayoutChg chg="add del">
          <pc:chgData name="shirin younesian" userId="8b02d9e8e94c3735" providerId="Windows Live" clId="Web-{F8AF2FCF-EA9F-4557-8D38-358082F08E84}" dt="2023-03-15T11:14:57.531" v="3"/>
          <pc:sldLayoutMkLst>
            <pc:docMk/>
            <pc:sldMasterMk cId="2163396664" sldId="2147483769"/>
            <pc:sldLayoutMk cId="404574970" sldId="2147483764"/>
          </pc:sldLayoutMkLst>
        </pc:sldLayoutChg>
        <pc:sldLayoutChg chg="add del">
          <pc:chgData name="shirin younesian" userId="8b02d9e8e94c3735" providerId="Windows Live" clId="Web-{F8AF2FCF-EA9F-4557-8D38-358082F08E84}" dt="2023-03-15T11:14:57.531" v="3"/>
          <pc:sldLayoutMkLst>
            <pc:docMk/>
            <pc:sldMasterMk cId="2163396664" sldId="2147483769"/>
            <pc:sldLayoutMk cId="773461300" sldId="2147483765"/>
          </pc:sldLayoutMkLst>
        </pc:sldLayoutChg>
        <pc:sldLayoutChg chg="add del">
          <pc:chgData name="shirin younesian" userId="8b02d9e8e94c3735" providerId="Windows Live" clId="Web-{F8AF2FCF-EA9F-4557-8D38-358082F08E84}" dt="2023-03-15T11:14:57.531" v="3"/>
          <pc:sldLayoutMkLst>
            <pc:docMk/>
            <pc:sldMasterMk cId="2163396664" sldId="2147483769"/>
            <pc:sldLayoutMk cId="3552348115" sldId="2147483766"/>
          </pc:sldLayoutMkLst>
        </pc:sldLayoutChg>
        <pc:sldLayoutChg chg="add del">
          <pc:chgData name="shirin younesian" userId="8b02d9e8e94c3735" providerId="Windows Live" clId="Web-{F8AF2FCF-EA9F-4557-8D38-358082F08E84}" dt="2023-03-15T11:14:57.531" v="3"/>
          <pc:sldLayoutMkLst>
            <pc:docMk/>
            <pc:sldMasterMk cId="2163396664" sldId="2147483769"/>
            <pc:sldLayoutMk cId="570161990" sldId="2147483767"/>
          </pc:sldLayoutMkLst>
        </pc:sldLayoutChg>
        <pc:sldLayoutChg chg="add del">
          <pc:chgData name="shirin younesian" userId="8b02d9e8e94c3735" providerId="Windows Live" clId="Web-{F8AF2FCF-EA9F-4557-8D38-358082F08E84}" dt="2023-03-15T11:14:57.531" v="3"/>
          <pc:sldLayoutMkLst>
            <pc:docMk/>
            <pc:sldMasterMk cId="2163396664" sldId="2147483769"/>
            <pc:sldLayoutMk cId="2886873063" sldId="2147483768"/>
          </pc:sldLayoutMkLst>
        </pc:sldLayoutChg>
      </pc:sldMasterChg>
      <pc:sldMasterChg chg="add addSldLayout">
        <pc:chgData name="shirin younesian" userId="8b02d9e8e94c3735" providerId="Windows Live" clId="Web-{F8AF2FCF-EA9F-4557-8D38-358082F08E84}" dt="2023-03-15T11:34:59.501" v="97"/>
        <pc:sldMasterMkLst>
          <pc:docMk/>
          <pc:sldMasterMk cId="138010733" sldId="2147483819"/>
        </pc:sldMasterMkLst>
        <pc:sldLayoutChg chg="add">
          <pc:chgData name="shirin younesian" userId="8b02d9e8e94c3735" providerId="Windows Live" clId="Web-{F8AF2FCF-EA9F-4557-8D38-358082F08E84}" dt="2023-03-15T11:34:59.501" v="97"/>
          <pc:sldLayoutMkLst>
            <pc:docMk/>
            <pc:sldMasterMk cId="138010733" sldId="2147483819"/>
            <pc:sldLayoutMk cId="2360580121" sldId="2147483808"/>
          </pc:sldLayoutMkLst>
        </pc:sldLayoutChg>
        <pc:sldLayoutChg chg="add">
          <pc:chgData name="shirin younesian" userId="8b02d9e8e94c3735" providerId="Windows Live" clId="Web-{F8AF2FCF-EA9F-4557-8D38-358082F08E84}" dt="2023-03-15T11:34:59.501" v="97"/>
          <pc:sldLayoutMkLst>
            <pc:docMk/>
            <pc:sldMasterMk cId="138010733" sldId="2147483819"/>
            <pc:sldLayoutMk cId="854255694" sldId="2147483809"/>
          </pc:sldLayoutMkLst>
        </pc:sldLayoutChg>
        <pc:sldLayoutChg chg="add">
          <pc:chgData name="shirin younesian" userId="8b02d9e8e94c3735" providerId="Windows Live" clId="Web-{F8AF2FCF-EA9F-4557-8D38-358082F08E84}" dt="2023-03-15T11:34:59.501" v="97"/>
          <pc:sldLayoutMkLst>
            <pc:docMk/>
            <pc:sldMasterMk cId="138010733" sldId="2147483819"/>
            <pc:sldLayoutMk cId="1850548867" sldId="2147483810"/>
          </pc:sldLayoutMkLst>
        </pc:sldLayoutChg>
        <pc:sldLayoutChg chg="add">
          <pc:chgData name="shirin younesian" userId="8b02d9e8e94c3735" providerId="Windows Live" clId="Web-{F8AF2FCF-EA9F-4557-8D38-358082F08E84}" dt="2023-03-15T11:34:59.501" v="97"/>
          <pc:sldLayoutMkLst>
            <pc:docMk/>
            <pc:sldMasterMk cId="138010733" sldId="2147483819"/>
            <pc:sldLayoutMk cId="732838494" sldId="2147483811"/>
          </pc:sldLayoutMkLst>
        </pc:sldLayoutChg>
        <pc:sldLayoutChg chg="add">
          <pc:chgData name="shirin younesian" userId="8b02d9e8e94c3735" providerId="Windows Live" clId="Web-{F8AF2FCF-EA9F-4557-8D38-358082F08E84}" dt="2023-03-15T11:34:59.501" v="97"/>
          <pc:sldLayoutMkLst>
            <pc:docMk/>
            <pc:sldMasterMk cId="138010733" sldId="2147483819"/>
            <pc:sldLayoutMk cId="3464332084" sldId="2147483812"/>
          </pc:sldLayoutMkLst>
        </pc:sldLayoutChg>
        <pc:sldLayoutChg chg="add">
          <pc:chgData name="shirin younesian" userId="8b02d9e8e94c3735" providerId="Windows Live" clId="Web-{F8AF2FCF-EA9F-4557-8D38-358082F08E84}" dt="2023-03-15T11:34:59.501" v="97"/>
          <pc:sldLayoutMkLst>
            <pc:docMk/>
            <pc:sldMasterMk cId="138010733" sldId="2147483819"/>
            <pc:sldLayoutMk cId="2060857844" sldId="2147483813"/>
          </pc:sldLayoutMkLst>
        </pc:sldLayoutChg>
        <pc:sldLayoutChg chg="add">
          <pc:chgData name="shirin younesian" userId="8b02d9e8e94c3735" providerId="Windows Live" clId="Web-{F8AF2FCF-EA9F-4557-8D38-358082F08E84}" dt="2023-03-15T11:34:59.501" v="97"/>
          <pc:sldLayoutMkLst>
            <pc:docMk/>
            <pc:sldMasterMk cId="138010733" sldId="2147483819"/>
            <pc:sldLayoutMk cId="3523783839" sldId="2147483814"/>
          </pc:sldLayoutMkLst>
        </pc:sldLayoutChg>
        <pc:sldLayoutChg chg="add">
          <pc:chgData name="shirin younesian" userId="8b02d9e8e94c3735" providerId="Windows Live" clId="Web-{F8AF2FCF-EA9F-4557-8D38-358082F08E84}" dt="2023-03-15T11:34:59.501" v="97"/>
          <pc:sldLayoutMkLst>
            <pc:docMk/>
            <pc:sldMasterMk cId="138010733" sldId="2147483819"/>
            <pc:sldLayoutMk cId="2499385493" sldId="2147483815"/>
          </pc:sldLayoutMkLst>
        </pc:sldLayoutChg>
        <pc:sldLayoutChg chg="add">
          <pc:chgData name="shirin younesian" userId="8b02d9e8e94c3735" providerId="Windows Live" clId="Web-{F8AF2FCF-EA9F-4557-8D38-358082F08E84}" dt="2023-03-15T11:34:59.501" v="97"/>
          <pc:sldLayoutMkLst>
            <pc:docMk/>
            <pc:sldMasterMk cId="138010733" sldId="2147483819"/>
            <pc:sldLayoutMk cId="1196555985" sldId="2147483816"/>
          </pc:sldLayoutMkLst>
        </pc:sldLayoutChg>
        <pc:sldLayoutChg chg="add">
          <pc:chgData name="shirin younesian" userId="8b02d9e8e94c3735" providerId="Windows Live" clId="Web-{F8AF2FCF-EA9F-4557-8D38-358082F08E84}" dt="2023-03-15T11:34:59.501" v="97"/>
          <pc:sldLayoutMkLst>
            <pc:docMk/>
            <pc:sldMasterMk cId="138010733" sldId="2147483819"/>
            <pc:sldLayoutMk cId="3021428980" sldId="2147483817"/>
          </pc:sldLayoutMkLst>
        </pc:sldLayoutChg>
        <pc:sldLayoutChg chg="add">
          <pc:chgData name="shirin younesian" userId="8b02d9e8e94c3735" providerId="Windows Live" clId="Web-{F8AF2FCF-EA9F-4557-8D38-358082F08E84}" dt="2023-03-15T11:34:59.501" v="97"/>
          <pc:sldLayoutMkLst>
            <pc:docMk/>
            <pc:sldMasterMk cId="138010733" sldId="2147483819"/>
            <pc:sldLayoutMk cId="1494882650" sldId="2147483818"/>
          </pc:sldLayoutMkLst>
        </pc:sldLayoutChg>
      </pc:sldMasterChg>
    </pc:docChg>
  </pc:docChgLst>
  <pc:docChgLst>
    <pc:chgData name="shirin younesian" userId="8b02d9e8e94c3735" providerId="Windows Live" clId="Web-{E06B7EB1-F2D5-48FB-B712-4DEFAD78D599}"/>
    <pc:docChg chg="addSld delSld modSld addMainMaster delMainMaster modMainMaster">
      <pc:chgData name="shirin younesian" userId="8b02d9e8e94c3735" providerId="Windows Live" clId="Web-{E06B7EB1-F2D5-48FB-B712-4DEFAD78D599}" dt="2023-03-15T18:48:23.785" v="588"/>
      <pc:docMkLst>
        <pc:docMk/>
      </pc:docMkLst>
      <pc:sldChg chg="addSp delSp modSp new mod setBg modClrScheme chgLayout">
        <pc:chgData name="shirin younesian" userId="8b02d9e8e94c3735" providerId="Windows Live" clId="Web-{E06B7EB1-F2D5-48FB-B712-4DEFAD78D599}" dt="2023-03-15T13:41:47.556" v="279"/>
        <pc:sldMkLst>
          <pc:docMk/>
          <pc:sldMk cId="3702919377" sldId="256"/>
        </pc:sldMkLst>
        <pc:spChg chg="mod ord">
          <ac:chgData name="shirin younesian" userId="8b02d9e8e94c3735" providerId="Windows Live" clId="Web-{E06B7EB1-F2D5-48FB-B712-4DEFAD78D599}" dt="2023-03-15T13:05:43.718" v="158" actId="20577"/>
          <ac:spMkLst>
            <pc:docMk/>
            <pc:sldMk cId="3702919377" sldId="256"/>
            <ac:spMk id="2" creationId="{F1219A8C-E8B6-963D-B22F-F18D69EAFF31}"/>
          </ac:spMkLst>
        </pc:spChg>
        <pc:spChg chg="mod ord">
          <ac:chgData name="shirin younesian" userId="8b02d9e8e94c3735" providerId="Windows Live" clId="Web-{E06B7EB1-F2D5-48FB-B712-4DEFAD78D599}" dt="2023-03-15T13:05:58.344" v="159" actId="20577"/>
          <ac:spMkLst>
            <pc:docMk/>
            <pc:sldMk cId="3702919377" sldId="256"/>
            <ac:spMk id="3" creationId="{60E1B0DF-5E8D-DC1B-9CF1-D4CAD316B484}"/>
          </ac:spMkLst>
        </pc:spChg>
        <pc:spChg chg="add del mod ord">
          <ac:chgData name="shirin younesian" userId="8b02d9e8e94c3735" providerId="Windows Live" clId="Web-{E06B7EB1-F2D5-48FB-B712-4DEFAD78D599}" dt="2023-03-15T11:56:24.056" v="80"/>
          <ac:spMkLst>
            <pc:docMk/>
            <pc:sldMk cId="3702919377" sldId="256"/>
            <ac:spMk id="4" creationId="{F4568088-B2EE-2A2A-B073-72901D3ED857}"/>
          </ac:spMkLst>
        </pc:spChg>
      </pc:sldChg>
      <pc:sldChg chg="addSp delSp modSp new mod setBg modClrScheme chgLayout">
        <pc:chgData name="shirin younesian" userId="8b02d9e8e94c3735" providerId="Windows Live" clId="Web-{E06B7EB1-F2D5-48FB-B712-4DEFAD78D599}" dt="2023-03-15T13:41:47.556" v="279"/>
        <pc:sldMkLst>
          <pc:docMk/>
          <pc:sldMk cId="304188232" sldId="257"/>
        </pc:sldMkLst>
        <pc:spChg chg="mod ord">
          <ac:chgData name="shirin younesian" userId="8b02d9e8e94c3735" providerId="Windows Live" clId="Web-{E06B7EB1-F2D5-48FB-B712-4DEFAD78D599}" dt="2023-03-15T13:37:25.127" v="264" actId="14100"/>
          <ac:spMkLst>
            <pc:docMk/>
            <pc:sldMk cId="304188232" sldId="257"/>
            <ac:spMk id="2" creationId="{20491E3B-55DB-EFE4-7AFF-3A45F2378B1E}"/>
          </ac:spMkLst>
        </pc:spChg>
        <pc:spChg chg="del mod ord">
          <ac:chgData name="shirin younesian" userId="8b02d9e8e94c3735" providerId="Windows Live" clId="Web-{E06B7EB1-F2D5-48FB-B712-4DEFAD78D599}" dt="2023-03-15T12:56:09.344" v="130"/>
          <ac:spMkLst>
            <pc:docMk/>
            <pc:sldMk cId="304188232" sldId="257"/>
            <ac:spMk id="3" creationId="{CA44C15D-9C1F-D79A-7ECA-F231E8B34D96}"/>
          </ac:spMkLst>
        </pc:spChg>
        <pc:spChg chg="add del mod ord">
          <ac:chgData name="shirin younesian" userId="8b02d9e8e94c3735" providerId="Windows Live" clId="Web-{E06B7EB1-F2D5-48FB-B712-4DEFAD78D599}" dt="2023-03-15T13:29:18.380" v="218"/>
          <ac:spMkLst>
            <pc:docMk/>
            <pc:sldMk cId="304188232" sldId="257"/>
            <ac:spMk id="4" creationId="{36FBA3C1-B98B-5296-6D52-FA0A52E5301A}"/>
          </ac:spMkLst>
        </pc:spChg>
        <pc:spChg chg="add del mod ord">
          <ac:chgData name="shirin younesian" userId="8b02d9e8e94c3735" providerId="Windows Live" clId="Web-{E06B7EB1-F2D5-48FB-B712-4DEFAD78D599}" dt="2023-03-15T13:12:12.181" v="163"/>
          <ac:spMkLst>
            <pc:docMk/>
            <pc:sldMk cId="304188232" sldId="257"/>
            <ac:spMk id="5" creationId="{3144E1D0-E69B-F7C4-4C61-FDDF5B4275DE}"/>
          </ac:spMkLst>
        </pc:spChg>
        <pc:spChg chg="add mod">
          <ac:chgData name="shirin younesian" userId="8b02d9e8e94c3735" providerId="Windows Live" clId="Web-{E06B7EB1-F2D5-48FB-B712-4DEFAD78D599}" dt="2023-03-15T13:38:23.769" v="269" actId="14100"/>
          <ac:spMkLst>
            <pc:docMk/>
            <pc:sldMk cId="304188232" sldId="257"/>
            <ac:spMk id="179" creationId="{5B318B6C-B89C-FD3A-7AFD-06D71A9A75CD}"/>
          </ac:spMkLst>
        </pc:spChg>
        <pc:spChg chg="add del mod">
          <ac:chgData name="shirin younesian" userId="8b02d9e8e94c3735" providerId="Windows Live" clId="Web-{E06B7EB1-F2D5-48FB-B712-4DEFAD78D599}" dt="2023-03-15T13:29:23.943" v="219"/>
          <ac:spMkLst>
            <pc:docMk/>
            <pc:sldMk cId="304188232" sldId="257"/>
            <ac:spMk id="181" creationId="{4A158CF7-0D30-BA1A-52DC-7AF2F2D0B1CC}"/>
          </ac:spMkLst>
        </pc:spChg>
        <pc:graphicFrameChg chg="add mod ord modGraphic">
          <ac:chgData name="shirin younesian" userId="8b02d9e8e94c3735" providerId="Windows Live" clId="Web-{E06B7EB1-F2D5-48FB-B712-4DEFAD78D599}" dt="2023-03-15T13:37:37.549" v="266" actId="14100"/>
          <ac:graphicFrameMkLst>
            <pc:docMk/>
            <pc:sldMk cId="304188232" sldId="257"/>
            <ac:graphicFrameMk id="6" creationId="{8BAE89FB-A547-99A7-F431-56D7D3B6152D}"/>
          </ac:graphicFrameMkLst>
        </pc:graphicFrameChg>
        <pc:graphicFrameChg chg="add del mod modGraphic">
          <ac:chgData name="shirin younesian" userId="8b02d9e8e94c3735" providerId="Windows Live" clId="Web-{E06B7EB1-F2D5-48FB-B712-4DEFAD78D599}" dt="2023-03-15T13:26:41.766" v="206"/>
          <ac:graphicFrameMkLst>
            <pc:docMk/>
            <pc:sldMk cId="304188232" sldId="257"/>
            <ac:graphicFrameMk id="139" creationId="{8262748A-2994-9DFE-C70F-241FAB4DDDD6}"/>
          </ac:graphicFrameMkLst>
        </pc:graphicFrameChg>
      </pc:sldChg>
      <pc:sldChg chg="addSp delSp modSp del mod setBg modClrScheme setClrOvrMap delDesignElem chgLayout">
        <pc:chgData name="shirin younesian" userId="8b02d9e8e94c3735" providerId="Windows Live" clId="Web-{E06B7EB1-F2D5-48FB-B712-4DEFAD78D599}" dt="2023-03-15T11:47:18.949" v="20"/>
        <pc:sldMkLst>
          <pc:docMk/>
          <pc:sldMk cId="2822500180" sldId="257"/>
        </pc:sldMkLst>
        <pc:spChg chg="mod ord">
          <ac:chgData name="shirin younesian" userId="8b02d9e8e94c3735" providerId="Windows Live" clId="Web-{E06B7EB1-F2D5-48FB-B712-4DEFAD78D599}" dt="2023-03-15T11:46:56.714" v="19"/>
          <ac:spMkLst>
            <pc:docMk/>
            <pc:sldMk cId="2822500180" sldId="257"/>
            <ac:spMk id="2" creationId="{00000000-0000-0000-0000-000000000000}"/>
          </ac:spMkLst>
        </pc:spChg>
        <pc:spChg chg="mod ord">
          <ac:chgData name="shirin younesian" userId="8b02d9e8e94c3735" providerId="Windows Live" clId="Web-{E06B7EB1-F2D5-48FB-B712-4DEFAD78D599}" dt="2023-03-15T11:46:56.714" v="19"/>
          <ac:spMkLst>
            <pc:docMk/>
            <pc:sldMk cId="2822500180" sldId="257"/>
            <ac:spMk id="3" creationId="{00000000-0000-0000-0000-000000000000}"/>
          </ac:spMkLst>
        </pc:spChg>
        <pc:spChg chg="add del">
          <ac:chgData name="shirin younesian" userId="8b02d9e8e94c3735" providerId="Windows Live" clId="Web-{E06B7EB1-F2D5-48FB-B712-4DEFAD78D599}" dt="2023-03-15T11:46:56.714" v="19"/>
          <ac:spMkLst>
            <pc:docMk/>
            <pc:sldMk cId="2822500180" sldId="257"/>
            <ac:spMk id="9" creationId="{63A90EC9-618C-48B5-9BDE-A4A82571F876}"/>
          </ac:spMkLst>
        </pc:spChg>
        <pc:spChg chg="add del">
          <ac:chgData name="shirin younesian" userId="8b02d9e8e94c3735" providerId="Windows Live" clId="Web-{E06B7EB1-F2D5-48FB-B712-4DEFAD78D599}" dt="2023-03-15T11:46:56.714" v="19"/>
          <ac:spMkLst>
            <pc:docMk/>
            <pc:sldMk cId="2822500180" sldId="257"/>
            <ac:spMk id="11" creationId="{72EF3F9A-9717-4ACB-A30D-96694842C4F7}"/>
          </ac:spMkLst>
        </pc:spChg>
        <pc:spChg chg="add del">
          <ac:chgData name="shirin younesian" userId="8b02d9e8e94c3735" providerId="Windows Live" clId="Web-{E06B7EB1-F2D5-48FB-B712-4DEFAD78D599}" dt="2023-03-15T11:43:19.568" v="10"/>
          <ac:spMkLst>
            <pc:docMk/>
            <pc:sldMk cId="2822500180" sldId="257"/>
            <ac:spMk id="47" creationId="{BA6285CA-6AFA-4F27-AFB5-1B32CDE09B1A}"/>
          </ac:spMkLst>
        </pc:spChg>
        <pc:spChg chg="add del">
          <ac:chgData name="shirin younesian" userId="8b02d9e8e94c3735" providerId="Windows Live" clId="Web-{E06B7EB1-F2D5-48FB-B712-4DEFAD78D599}" dt="2023-03-15T11:43:19.568" v="10"/>
          <ac:spMkLst>
            <pc:docMk/>
            <pc:sldMk cId="2822500180" sldId="257"/>
            <ac:spMk id="49" creationId="{AF152BFE-7BA8-4007-AD9C-F4DC95E437EE}"/>
          </ac:spMkLst>
        </pc:spChg>
        <pc:spChg chg="add del">
          <ac:chgData name="shirin younesian" userId="8b02d9e8e94c3735" providerId="Windows Live" clId="Web-{E06B7EB1-F2D5-48FB-B712-4DEFAD78D599}" dt="2023-03-15T11:43:19.568" v="10"/>
          <ac:spMkLst>
            <pc:docMk/>
            <pc:sldMk cId="2822500180" sldId="257"/>
            <ac:spMk id="51" creationId="{26796024-DF17-4BB3-BF28-01E168A3C548}"/>
          </ac:spMkLst>
        </pc:spChg>
        <pc:spChg chg="add del">
          <ac:chgData name="shirin younesian" userId="8b02d9e8e94c3735" providerId="Windows Live" clId="Web-{E06B7EB1-F2D5-48FB-B712-4DEFAD78D599}" dt="2023-03-15T11:43:19.568" v="10"/>
          <ac:spMkLst>
            <pc:docMk/>
            <pc:sldMk cId="2822500180" sldId="257"/>
            <ac:spMk id="53" creationId="{7BCC6446-8462-4A63-9B6F-8F57EC40F648}"/>
          </ac:spMkLst>
        </pc:spChg>
        <pc:spChg chg="add del">
          <ac:chgData name="shirin younesian" userId="8b02d9e8e94c3735" providerId="Windows Live" clId="Web-{E06B7EB1-F2D5-48FB-B712-4DEFAD78D599}" dt="2023-03-15T11:36:32.074" v="1"/>
          <ac:spMkLst>
            <pc:docMk/>
            <pc:sldMk cId="2822500180" sldId="257"/>
            <ac:spMk id="89" creationId="{1DB043B4-68C6-45B9-82AC-A5800EADB8DB}"/>
          </ac:spMkLst>
        </pc:spChg>
        <pc:spChg chg="add del">
          <ac:chgData name="shirin younesian" userId="8b02d9e8e94c3735" providerId="Windows Live" clId="Web-{E06B7EB1-F2D5-48FB-B712-4DEFAD78D599}" dt="2023-03-15T11:36:32.074" v="1"/>
          <ac:spMkLst>
            <pc:docMk/>
            <pc:sldMk cId="2822500180" sldId="257"/>
            <ac:spMk id="91" creationId="{D87560B9-86B8-4558-93E9-FAB8DBE40C16}"/>
          </ac:spMkLst>
        </pc:spChg>
        <pc:spChg chg="add del">
          <ac:chgData name="shirin younesian" userId="8b02d9e8e94c3735" providerId="Windows Live" clId="Web-{E06B7EB1-F2D5-48FB-B712-4DEFAD78D599}" dt="2023-03-15T11:36:32.074" v="1"/>
          <ac:spMkLst>
            <pc:docMk/>
            <pc:sldMk cId="2822500180" sldId="257"/>
            <ac:spMk id="93" creationId="{71400469-1077-4353-BFB5-E4159ADF1921}"/>
          </ac:spMkLst>
        </pc:spChg>
        <pc:spChg chg="add del">
          <ac:chgData name="shirin younesian" userId="8b02d9e8e94c3735" providerId="Windows Live" clId="Web-{E06B7EB1-F2D5-48FB-B712-4DEFAD78D599}" dt="2023-03-15T11:36:32.074" v="1"/>
          <ac:spMkLst>
            <pc:docMk/>
            <pc:sldMk cId="2822500180" sldId="257"/>
            <ac:spMk id="95" creationId="{F28851F7-6B20-43F1-90FF-B41CE11AFC7E}"/>
          </ac:spMkLst>
        </pc:spChg>
        <pc:spChg chg="add del">
          <ac:chgData name="shirin younesian" userId="8b02d9e8e94c3735" providerId="Windows Live" clId="Web-{E06B7EB1-F2D5-48FB-B712-4DEFAD78D599}" dt="2023-03-15T11:36:32.074" v="1"/>
          <ac:spMkLst>
            <pc:docMk/>
            <pc:sldMk cId="2822500180" sldId="257"/>
            <ac:spMk id="97" creationId="{09E6BACC-8290-425B-A517-1914E16D829A}"/>
          </ac:spMkLst>
        </pc:spChg>
        <pc:spChg chg="add del">
          <ac:chgData name="shirin younesian" userId="8b02d9e8e94c3735" providerId="Windows Live" clId="Web-{E06B7EB1-F2D5-48FB-B712-4DEFAD78D599}" dt="2023-03-15T11:36:35.933" v="3"/>
          <ac:spMkLst>
            <pc:docMk/>
            <pc:sldMk cId="2822500180" sldId="257"/>
            <ac:spMk id="99" creationId="{AD35AE2F-5E3A-49D9-8DE1-8A333BA4088E}"/>
          </ac:spMkLst>
        </pc:spChg>
        <pc:spChg chg="add del">
          <ac:chgData name="shirin younesian" userId="8b02d9e8e94c3735" providerId="Windows Live" clId="Web-{E06B7EB1-F2D5-48FB-B712-4DEFAD78D599}" dt="2023-03-15T11:36:35.933" v="3"/>
          <ac:spMkLst>
            <pc:docMk/>
            <pc:sldMk cId="2822500180" sldId="257"/>
            <ac:spMk id="100" creationId="{04D8AD8F-EF7F-481F-B99A-B8513897050A}"/>
          </ac:spMkLst>
        </pc:spChg>
        <pc:spChg chg="add del">
          <ac:chgData name="shirin younesian" userId="8b02d9e8e94c3735" providerId="Windows Live" clId="Web-{E06B7EB1-F2D5-48FB-B712-4DEFAD78D599}" dt="2023-03-15T11:36:35.933" v="3"/>
          <ac:spMkLst>
            <pc:docMk/>
            <pc:sldMk cId="2822500180" sldId="257"/>
            <ac:spMk id="101" creationId="{79EB4626-023C-436D-9F57-9EB46080909D}"/>
          </ac:spMkLst>
        </pc:spChg>
        <pc:spChg chg="add del">
          <ac:chgData name="shirin younesian" userId="8b02d9e8e94c3735" providerId="Windows Live" clId="Web-{E06B7EB1-F2D5-48FB-B712-4DEFAD78D599}" dt="2023-03-15T11:36:43.996" v="5"/>
          <ac:spMkLst>
            <pc:docMk/>
            <pc:sldMk cId="2822500180" sldId="257"/>
            <ac:spMk id="103" creationId="{8C37C960-91F5-4F61-B2CD-8A037920720B}"/>
          </ac:spMkLst>
        </pc:spChg>
        <pc:spChg chg="add del">
          <ac:chgData name="shirin younesian" userId="8b02d9e8e94c3735" providerId="Windows Live" clId="Web-{E06B7EB1-F2D5-48FB-B712-4DEFAD78D599}" dt="2023-03-15T11:36:43.996" v="5"/>
          <ac:spMkLst>
            <pc:docMk/>
            <pc:sldMk cId="2822500180" sldId="257"/>
            <ac:spMk id="104" creationId="{A5C31099-1BBD-40CE-BC60-FCE50741940D}"/>
          </ac:spMkLst>
        </pc:spChg>
        <pc:spChg chg="add del">
          <ac:chgData name="shirin younesian" userId="8b02d9e8e94c3735" providerId="Windows Live" clId="Web-{E06B7EB1-F2D5-48FB-B712-4DEFAD78D599}" dt="2023-03-15T11:43:00.068" v="7"/>
          <ac:spMkLst>
            <pc:docMk/>
            <pc:sldMk cId="2822500180" sldId="257"/>
            <ac:spMk id="106" creationId="{A7E26772-EAFC-10BB-4659-99BF2A8A1546}"/>
          </ac:spMkLst>
        </pc:spChg>
        <pc:spChg chg="add del">
          <ac:chgData name="shirin younesian" userId="8b02d9e8e94c3735" providerId="Windows Live" clId="Web-{E06B7EB1-F2D5-48FB-B712-4DEFAD78D599}" dt="2023-03-15T11:43:00.068" v="7"/>
          <ac:spMkLst>
            <pc:docMk/>
            <pc:sldMk cId="2822500180" sldId="257"/>
            <ac:spMk id="107" creationId="{E4AEFA6A-E623-CF1A-3DDF-C38D3A7E2CE2}"/>
          </ac:spMkLst>
        </pc:spChg>
        <pc:spChg chg="add del">
          <ac:chgData name="shirin younesian" userId="8b02d9e8e94c3735" providerId="Windows Live" clId="Web-{E06B7EB1-F2D5-48FB-B712-4DEFAD78D599}" dt="2023-03-15T11:43:19.490" v="9"/>
          <ac:spMkLst>
            <pc:docMk/>
            <pc:sldMk cId="2822500180" sldId="257"/>
            <ac:spMk id="109" creationId="{956C5C09-0043-4549-B800-2101B70D667D}"/>
          </ac:spMkLst>
        </pc:spChg>
        <pc:spChg chg="add del">
          <ac:chgData name="shirin younesian" userId="8b02d9e8e94c3735" providerId="Windows Live" clId="Web-{E06B7EB1-F2D5-48FB-B712-4DEFAD78D599}" dt="2023-03-15T11:43:19.490" v="9"/>
          <ac:spMkLst>
            <pc:docMk/>
            <pc:sldMk cId="2822500180" sldId="257"/>
            <ac:spMk id="110" creationId="{B7E2F724-2FB3-4D1D-A730-739B8654C030}"/>
          </ac:spMkLst>
        </pc:spChg>
        <pc:spChg chg="add del">
          <ac:chgData name="shirin younesian" userId="8b02d9e8e94c3735" providerId="Windows Live" clId="Web-{E06B7EB1-F2D5-48FB-B712-4DEFAD78D599}" dt="2023-03-15T11:43:19.490" v="9"/>
          <ac:spMkLst>
            <pc:docMk/>
            <pc:sldMk cId="2822500180" sldId="257"/>
            <ac:spMk id="111" creationId="{B2C335F7-F61C-4EB4-80F2-4B1438FE66BB}"/>
          </ac:spMkLst>
        </pc:spChg>
        <pc:spChg chg="add del">
          <ac:chgData name="shirin younesian" userId="8b02d9e8e94c3735" providerId="Windows Live" clId="Web-{E06B7EB1-F2D5-48FB-B712-4DEFAD78D599}" dt="2023-03-15T11:44:06.538" v="11"/>
          <ac:spMkLst>
            <pc:docMk/>
            <pc:sldMk cId="2822500180" sldId="257"/>
            <ac:spMk id="113" creationId="{4EFE82FE-7465-AE46-88DF-34D347E83B84}"/>
          </ac:spMkLst>
        </pc:spChg>
        <pc:spChg chg="add del">
          <ac:chgData name="shirin younesian" userId="8b02d9e8e94c3735" providerId="Windows Live" clId="Web-{E06B7EB1-F2D5-48FB-B712-4DEFAD78D599}" dt="2023-03-15T11:44:06.538" v="11"/>
          <ac:spMkLst>
            <pc:docMk/>
            <pc:sldMk cId="2822500180" sldId="257"/>
            <ac:spMk id="114" creationId="{B4F75AE3-A3AC-DE4C-98FE-EC9DC3BF8DA5}"/>
          </ac:spMkLst>
        </pc:spChg>
        <pc:grpChg chg="add del">
          <ac:chgData name="shirin younesian" userId="8b02d9e8e94c3735" providerId="Windows Live" clId="Web-{E06B7EB1-F2D5-48FB-B712-4DEFAD78D599}" dt="2023-03-15T11:43:19.568" v="10"/>
          <ac:grpSpMkLst>
            <pc:docMk/>
            <pc:sldMk cId="2822500180" sldId="257"/>
            <ac:grpSpMk id="55" creationId="{8118ECEF-CA6A-4CB6-BCA5-59B2DB40C4AB}"/>
          </ac:grpSpMkLst>
        </pc:grpChg>
        <pc:grpChg chg="add del">
          <ac:chgData name="shirin younesian" userId="8b02d9e8e94c3735" providerId="Windows Live" clId="Web-{E06B7EB1-F2D5-48FB-B712-4DEFAD78D599}" dt="2023-03-15T11:44:06.538" v="11"/>
          <ac:grpSpMkLst>
            <pc:docMk/>
            <pc:sldMk cId="2822500180" sldId="257"/>
            <ac:grpSpMk id="116" creationId="{44406D7A-DB1A-D940-8AD1-93FAF9DD7199}"/>
          </ac:grpSpMkLst>
        </pc:grpChg>
        <pc:picChg chg="add">
          <ac:chgData name="shirin younesian" userId="8b02d9e8e94c3735" providerId="Windows Live" clId="Web-{E06B7EB1-F2D5-48FB-B712-4DEFAD78D599}" dt="2023-03-15T11:46:44.385" v="18"/>
          <ac:picMkLst>
            <pc:docMk/>
            <pc:sldMk cId="2822500180" sldId="257"/>
            <ac:picMk id="4" creationId="{307BC872-94FA-A9D9-4488-4E2250F0DF92}"/>
          </ac:picMkLst>
        </pc:picChg>
        <pc:picChg chg="del mod ord">
          <ac:chgData name="shirin younesian" userId="8b02d9e8e94c3735" providerId="Windows Live" clId="Web-{E06B7EB1-F2D5-48FB-B712-4DEFAD78D599}" dt="2023-03-15T11:44:45.648" v="12"/>
          <ac:picMkLst>
            <pc:docMk/>
            <pc:sldMk cId="2822500180" sldId="257"/>
            <ac:picMk id="21" creationId="{843BFC60-2F71-FF78-ECE6-49BD00C7392D}"/>
          </ac:picMkLst>
        </pc:picChg>
        <pc:cxnChg chg="add del">
          <ac:chgData name="shirin younesian" userId="8b02d9e8e94c3735" providerId="Windows Live" clId="Web-{E06B7EB1-F2D5-48FB-B712-4DEFAD78D599}" dt="2023-03-15T11:44:06.538" v="11"/>
          <ac:cxnSpMkLst>
            <pc:docMk/>
            <pc:sldMk cId="2822500180" sldId="257"/>
            <ac:cxnSpMk id="115" creationId="{41C79BB7-CCAB-2243-9830-5569626C4D01}"/>
          </ac:cxnSpMkLst>
        </pc:cxnChg>
      </pc:sldChg>
      <pc:sldChg chg="addSp delSp modSp new mod">
        <pc:chgData name="shirin younesian" userId="8b02d9e8e94c3735" providerId="Windows Live" clId="Web-{E06B7EB1-F2D5-48FB-B712-4DEFAD78D599}" dt="2023-03-15T15:16:33.930" v="408" actId="20577"/>
        <pc:sldMkLst>
          <pc:docMk/>
          <pc:sldMk cId="3847340360" sldId="258"/>
        </pc:sldMkLst>
        <pc:spChg chg="mod">
          <ac:chgData name="shirin younesian" userId="8b02d9e8e94c3735" providerId="Windows Live" clId="Web-{E06B7EB1-F2D5-48FB-B712-4DEFAD78D599}" dt="2023-03-15T14:52:28.797" v="283" actId="20577"/>
          <ac:spMkLst>
            <pc:docMk/>
            <pc:sldMk cId="3847340360" sldId="258"/>
            <ac:spMk id="2" creationId="{E6208317-C7F5-1D00-3550-6C87366A6E1E}"/>
          </ac:spMkLst>
        </pc:spChg>
        <pc:spChg chg="del">
          <ac:chgData name="shirin younesian" userId="8b02d9e8e94c3735" providerId="Windows Live" clId="Web-{E06B7EB1-F2D5-48FB-B712-4DEFAD78D599}" dt="2023-03-15T14:52:58.813" v="284"/>
          <ac:spMkLst>
            <pc:docMk/>
            <pc:sldMk cId="3847340360" sldId="258"/>
            <ac:spMk id="3" creationId="{F853148F-BAD6-3306-A7C6-44AB7328E00C}"/>
          </ac:spMkLst>
        </pc:spChg>
        <pc:spChg chg="del">
          <ac:chgData name="shirin younesian" userId="8b02d9e8e94c3735" providerId="Windows Live" clId="Web-{E06B7EB1-F2D5-48FB-B712-4DEFAD78D599}" dt="2023-03-15T14:53:54.908" v="285"/>
          <ac:spMkLst>
            <pc:docMk/>
            <pc:sldMk cId="3847340360" sldId="258"/>
            <ac:spMk id="4" creationId="{8A3BD144-A520-8A84-8699-BB536EF3CA87}"/>
          </ac:spMkLst>
        </pc:spChg>
        <pc:graphicFrameChg chg="add mod ord modGraphic">
          <ac:chgData name="shirin younesian" userId="8b02d9e8e94c3735" providerId="Windows Live" clId="Web-{E06B7EB1-F2D5-48FB-B712-4DEFAD78D599}" dt="2023-03-15T15:16:33.930" v="408" actId="20577"/>
          <ac:graphicFrameMkLst>
            <pc:docMk/>
            <pc:sldMk cId="3847340360" sldId="258"/>
            <ac:graphicFrameMk id="5" creationId="{BF187A10-EEAB-A2B6-55BB-CF580FC2E962}"/>
          </ac:graphicFrameMkLst>
        </pc:graphicFrameChg>
        <pc:graphicFrameChg chg="add mod ord modGraphic">
          <ac:chgData name="shirin younesian" userId="8b02d9e8e94c3735" providerId="Windows Live" clId="Web-{E06B7EB1-F2D5-48FB-B712-4DEFAD78D599}" dt="2023-03-15T15:08:38.604" v="401" actId="1076"/>
          <ac:graphicFrameMkLst>
            <pc:docMk/>
            <pc:sldMk cId="3847340360" sldId="258"/>
            <ac:graphicFrameMk id="12" creationId="{AEE6E9FB-B975-0B75-D2D9-FB8F7D941CEC}"/>
          </ac:graphicFrameMkLst>
        </pc:graphicFrameChg>
      </pc:sldChg>
      <pc:sldChg chg="addSp delSp modSp new mod setBg">
        <pc:chgData name="shirin younesian" userId="8b02d9e8e94c3735" providerId="Windows Live" clId="Web-{E06B7EB1-F2D5-48FB-B712-4DEFAD78D599}" dt="2023-03-15T18:48:02.925" v="587"/>
        <pc:sldMkLst>
          <pc:docMk/>
          <pc:sldMk cId="579847722" sldId="259"/>
        </pc:sldMkLst>
        <pc:spChg chg="mod">
          <ac:chgData name="shirin younesian" userId="8b02d9e8e94c3735" providerId="Windows Live" clId="Web-{E06B7EB1-F2D5-48FB-B712-4DEFAD78D599}" dt="2023-03-15T15:26:57.774" v="420" actId="20577"/>
          <ac:spMkLst>
            <pc:docMk/>
            <pc:sldMk cId="579847722" sldId="259"/>
            <ac:spMk id="2" creationId="{04A97382-B10E-5E20-97AA-AD426DA06C03}"/>
          </ac:spMkLst>
        </pc:spChg>
        <pc:spChg chg="add del">
          <ac:chgData name="shirin younesian" userId="8b02d9e8e94c3735" providerId="Windows Live" clId="Web-{E06B7EB1-F2D5-48FB-B712-4DEFAD78D599}" dt="2023-03-15T17:47:01.445" v="423"/>
          <ac:spMkLst>
            <pc:docMk/>
            <pc:sldMk cId="579847722" sldId="259"/>
            <ac:spMk id="3" creationId="{FCF7FA03-4834-6C4E-7B1C-89ACC9617131}"/>
          </ac:spMkLst>
        </pc:spChg>
        <pc:spChg chg="del mod">
          <ac:chgData name="shirin younesian" userId="8b02d9e8e94c3735" providerId="Windows Live" clId="Web-{E06B7EB1-F2D5-48FB-B712-4DEFAD78D599}" dt="2023-03-15T18:43:56.106" v="582"/>
          <ac:spMkLst>
            <pc:docMk/>
            <pc:sldMk cId="579847722" sldId="259"/>
            <ac:spMk id="4" creationId="{D4C3B95E-A6E0-5FCC-C52A-3294657C8BB7}"/>
          </ac:spMkLst>
        </pc:spChg>
        <pc:graphicFrameChg chg="add del mod ord modGraphic">
          <ac:chgData name="shirin younesian" userId="8b02d9e8e94c3735" providerId="Windows Live" clId="Web-{E06B7EB1-F2D5-48FB-B712-4DEFAD78D599}" dt="2023-03-15T17:46:13.053" v="422"/>
          <ac:graphicFrameMkLst>
            <pc:docMk/>
            <pc:sldMk cId="579847722" sldId="259"/>
            <ac:graphicFrameMk id="5" creationId="{B6B173B4-E6E0-497F-F3C1-2C9ED26DC300}"/>
          </ac:graphicFrameMkLst>
        </pc:graphicFrameChg>
        <pc:graphicFrameChg chg="add mod ord modGraphic">
          <ac:chgData name="shirin younesian" userId="8b02d9e8e94c3735" providerId="Windows Live" clId="Web-{E06B7EB1-F2D5-48FB-B712-4DEFAD78D599}" dt="2023-03-15T17:55:39.097" v="574" actId="14100"/>
          <ac:graphicFrameMkLst>
            <pc:docMk/>
            <pc:sldMk cId="579847722" sldId="259"/>
            <ac:graphicFrameMk id="12" creationId="{72F606B0-18CA-007A-35E4-4A10F425B1E6}"/>
          </ac:graphicFrameMkLst>
        </pc:graphicFrameChg>
        <pc:picChg chg="add mod ord">
          <ac:chgData name="shirin younesian" userId="8b02d9e8e94c3735" providerId="Windows Live" clId="Web-{E06B7EB1-F2D5-48FB-B712-4DEFAD78D599}" dt="2023-03-15T18:44:17.654" v="585" actId="14100"/>
          <ac:picMkLst>
            <pc:docMk/>
            <pc:sldMk cId="579847722" sldId="259"/>
            <ac:picMk id="11" creationId="{9BE0B5EF-5ACA-49AE-2EFD-E80A9669C458}"/>
          </ac:picMkLst>
        </pc:picChg>
      </pc:sldChg>
      <pc:sldChg chg="add replId">
        <pc:chgData name="shirin younesian" userId="8b02d9e8e94c3735" providerId="Windows Live" clId="Web-{E06B7EB1-F2D5-48FB-B712-4DEFAD78D599}" dt="2023-03-15T18:48:23.785" v="588"/>
        <pc:sldMkLst>
          <pc:docMk/>
          <pc:sldMk cId="341781445" sldId="260"/>
        </pc:sldMkLst>
      </pc:sldChg>
      <pc:sldMasterChg chg="add del addSldLayout delSldLayout">
        <pc:chgData name="shirin younesian" userId="8b02d9e8e94c3735" providerId="Windows Live" clId="Web-{E06B7EB1-F2D5-48FB-B712-4DEFAD78D599}" dt="2023-03-15T11:43:19.568" v="10"/>
        <pc:sldMasterMkLst>
          <pc:docMk/>
          <pc:sldMasterMk cId="138010733" sldId="2147483819"/>
        </pc:sldMasterMkLst>
        <pc:sldLayoutChg chg="add del">
          <pc:chgData name="shirin younesian" userId="8b02d9e8e94c3735" providerId="Windows Live" clId="Web-{E06B7EB1-F2D5-48FB-B712-4DEFAD78D599}" dt="2023-03-15T11:43:19.568" v="10"/>
          <pc:sldLayoutMkLst>
            <pc:docMk/>
            <pc:sldMasterMk cId="138010733" sldId="2147483819"/>
            <pc:sldLayoutMk cId="2360580121" sldId="2147483808"/>
          </pc:sldLayoutMkLst>
        </pc:sldLayoutChg>
        <pc:sldLayoutChg chg="add del">
          <pc:chgData name="shirin younesian" userId="8b02d9e8e94c3735" providerId="Windows Live" clId="Web-{E06B7EB1-F2D5-48FB-B712-4DEFAD78D599}" dt="2023-03-15T11:43:19.568" v="10"/>
          <pc:sldLayoutMkLst>
            <pc:docMk/>
            <pc:sldMasterMk cId="138010733" sldId="2147483819"/>
            <pc:sldLayoutMk cId="854255694" sldId="2147483809"/>
          </pc:sldLayoutMkLst>
        </pc:sldLayoutChg>
        <pc:sldLayoutChg chg="add del">
          <pc:chgData name="shirin younesian" userId="8b02d9e8e94c3735" providerId="Windows Live" clId="Web-{E06B7EB1-F2D5-48FB-B712-4DEFAD78D599}" dt="2023-03-15T11:43:19.568" v="10"/>
          <pc:sldLayoutMkLst>
            <pc:docMk/>
            <pc:sldMasterMk cId="138010733" sldId="2147483819"/>
            <pc:sldLayoutMk cId="1850548867" sldId="2147483810"/>
          </pc:sldLayoutMkLst>
        </pc:sldLayoutChg>
        <pc:sldLayoutChg chg="add del">
          <pc:chgData name="shirin younesian" userId="8b02d9e8e94c3735" providerId="Windows Live" clId="Web-{E06B7EB1-F2D5-48FB-B712-4DEFAD78D599}" dt="2023-03-15T11:43:19.568" v="10"/>
          <pc:sldLayoutMkLst>
            <pc:docMk/>
            <pc:sldMasterMk cId="138010733" sldId="2147483819"/>
            <pc:sldLayoutMk cId="732838494" sldId="2147483811"/>
          </pc:sldLayoutMkLst>
        </pc:sldLayoutChg>
        <pc:sldLayoutChg chg="add del">
          <pc:chgData name="shirin younesian" userId="8b02d9e8e94c3735" providerId="Windows Live" clId="Web-{E06B7EB1-F2D5-48FB-B712-4DEFAD78D599}" dt="2023-03-15T11:43:19.568" v="10"/>
          <pc:sldLayoutMkLst>
            <pc:docMk/>
            <pc:sldMasterMk cId="138010733" sldId="2147483819"/>
            <pc:sldLayoutMk cId="3464332084" sldId="2147483812"/>
          </pc:sldLayoutMkLst>
        </pc:sldLayoutChg>
        <pc:sldLayoutChg chg="add del">
          <pc:chgData name="shirin younesian" userId="8b02d9e8e94c3735" providerId="Windows Live" clId="Web-{E06B7EB1-F2D5-48FB-B712-4DEFAD78D599}" dt="2023-03-15T11:43:19.568" v="10"/>
          <pc:sldLayoutMkLst>
            <pc:docMk/>
            <pc:sldMasterMk cId="138010733" sldId="2147483819"/>
            <pc:sldLayoutMk cId="2060857844" sldId="2147483813"/>
          </pc:sldLayoutMkLst>
        </pc:sldLayoutChg>
        <pc:sldLayoutChg chg="add del">
          <pc:chgData name="shirin younesian" userId="8b02d9e8e94c3735" providerId="Windows Live" clId="Web-{E06B7EB1-F2D5-48FB-B712-4DEFAD78D599}" dt="2023-03-15T11:43:19.568" v="10"/>
          <pc:sldLayoutMkLst>
            <pc:docMk/>
            <pc:sldMasterMk cId="138010733" sldId="2147483819"/>
            <pc:sldLayoutMk cId="3523783839" sldId="2147483814"/>
          </pc:sldLayoutMkLst>
        </pc:sldLayoutChg>
        <pc:sldLayoutChg chg="add del">
          <pc:chgData name="shirin younesian" userId="8b02d9e8e94c3735" providerId="Windows Live" clId="Web-{E06B7EB1-F2D5-48FB-B712-4DEFAD78D599}" dt="2023-03-15T11:43:19.568" v="10"/>
          <pc:sldLayoutMkLst>
            <pc:docMk/>
            <pc:sldMasterMk cId="138010733" sldId="2147483819"/>
            <pc:sldLayoutMk cId="2499385493" sldId="2147483815"/>
          </pc:sldLayoutMkLst>
        </pc:sldLayoutChg>
        <pc:sldLayoutChg chg="add del">
          <pc:chgData name="shirin younesian" userId="8b02d9e8e94c3735" providerId="Windows Live" clId="Web-{E06B7EB1-F2D5-48FB-B712-4DEFAD78D599}" dt="2023-03-15T11:43:19.568" v="10"/>
          <pc:sldLayoutMkLst>
            <pc:docMk/>
            <pc:sldMasterMk cId="138010733" sldId="2147483819"/>
            <pc:sldLayoutMk cId="1196555985" sldId="2147483816"/>
          </pc:sldLayoutMkLst>
        </pc:sldLayoutChg>
        <pc:sldLayoutChg chg="add del">
          <pc:chgData name="shirin younesian" userId="8b02d9e8e94c3735" providerId="Windows Live" clId="Web-{E06B7EB1-F2D5-48FB-B712-4DEFAD78D599}" dt="2023-03-15T11:43:19.568" v="10"/>
          <pc:sldLayoutMkLst>
            <pc:docMk/>
            <pc:sldMasterMk cId="138010733" sldId="2147483819"/>
            <pc:sldLayoutMk cId="3021428980" sldId="2147483817"/>
          </pc:sldLayoutMkLst>
        </pc:sldLayoutChg>
        <pc:sldLayoutChg chg="add del">
          <pc:chgData name="shirin younesian" userId="8b02d9e8e94c3735" providerId="Windows Live" clId="Web-{E06B7EB1-F2D5-48FB-B712-4DEFAD78D599}" dt="2023-03-15T11:43:19.568" v="10"/>
          <pc:sldLayoutMkLst>
            <pc:docMk/>
            <pc:sldMasterMk cId="138010733" sldId="2147483819"/>
            <pc:sldLayoutMk cId="1494882650" sldId="2147483818"/>
          </pc:sldLayoutMkLst>
        </pc:sldLayoutChg>
      </pc:sldMasterChg>
      <pc:sldMasterChg chg="add del addSldLayout delSldLayout">
        <pc:chgData name="shirin younesian" userId="8b02d9e8e94c3735" providerId="Windows Live" clId="Web-{E06B7EB1-F2D5-48FB-B712-4DEFAD78D599}" dt="2023-03-15T11:36:35.933" v="3"/>
        <pc:sldMasterMkLst>
          <pc:docMk/>
          <pc:sldMasterMk cId="1201486465" sldId="2147483820"/>
        </pc:sldMasterMkLst>
        <pc:sldLayoutChg chg="add del">
          <pc:chgData name="shirin younesian" userId="8b02d9e8e94c3735" providerId="Windows Live" clId="Web-{E06B7EB1-F2D5-48FB-B712-4DEFAD78D599}" dt="2023-03-15T11:36:35.933" v="3"/>
          <pc:sldLayoutMkLst>
            <pc:docMk/>
            <pc:sldMasterMk cId="1201486465" sldId="2147483820"/>
            <pc:sldLayoutMk cId="811526831" sldId="2147483821"/>
          </pc:sldLayoutMkLst>
        </pc:sldLayoutChg>
        <pc:sldLayoutChg chg="add del">
          <pc:chgData name="shirin younesian" userId="8b02d9e8e94c3735" providerId="Windows Live" clId="Web-{E06B7EB1-F2D5-48FB-B712-4DEFAD78D599}" dt="2023-03-15T11:36:35.933" v="3"/>
          <pc:sldLayoutMkLst>
            <pc:docMk/>
            <pc:sldMasterMk cId="1201486465" sldId="2147483820"/>
            <pc:sldLayoutMk cId="771574803" sldId="2147483822"/>
          </pc:sldLayoutMkLst>
        </pc:sldLayoutChg>
        <pc:sldLayoutChg chg="add del">
          <pc:chgData name="shirin younesian" userId="8b02d9e8e94c3735" providerId="Windows Live" clId="Web-{E06B7EB1-F2D5-48FB-B712-4DEFAD78D599}" dt="2023-03-15T11:36:35.933" v="3"/>
          <pc:sldLayoutMkLst>
            <pc:docMk/>
            <pc:sldMasterMk cId="1201486465" sldId="2147483820"/>
            <pc:sldLayoutMk cId="2075749143" sldId="2147483823"/>
          </pc:sldLayoutMkLst>
        </pc:sldLayoutChg>
        <pc:sldLayoutChg chg="add del">
          <pc:chgData name="shirin younesian" userId="8b02d9e8e94c3735" providerId="Windows Live" clId="Web-{E06B7EB1-F2D5-48FB-B712-4DEFAD78D599}" dt="2023-03-15T11:36:35.933" v="3"/>
          <pc:sldLayoutMkLst>
            <pc:docMk/>
            <pc:sldMasterMk cId="1201486465" sldId="2147483820"/>
            <pc:sldLayoutMk cId="198291612" sldId="2147483824"/>
          </pc:sldLayoutMkLst>
        </pc:sldLayoutChg>
        <pc:sldLayoutChg chg="add del">
          <pc:chgData name="shirin younesian" userId="8b02d9e8e94c3735" providerId="Windows Live" clId="Web-{E06B7EB1-F2D5-48FB-B712-4DEFAD78D599}" dt="2023-03-15T11:36:35.933" v="3"/>
          <pc:sldLayoutMkLst>
            <pc:docMk/>
            <pc:sldMasterMk cId="1201486465" sldId="2147483820"/>
            <pc:sldLayoutMk cId="1657270198" sldId="2147483825"/>
          </pc:sldLayoutMkLst>
        </pc:sldLayoutChg>
        <pc:sldLayoutChg chg="add del">
          <pc:chgData name="shirin younesian" userId="8b02d9e8e94c3735" providerId="Windows Live" clId="Web-{E06B7EB1-F2D5-48FB-B712-4DEFAD78D599}" dt="2023-03-15T11:36:35.933" v="3"/>
          <pc:sldLayoutMkLst>
            <pc:docMk/>
            <pc:sldMasterMk cId="1201486465" sldId="2147483820"/>
            <pc:sldLayoutMk cId="2016691132" sldId="2147483826"/>
          </pc:sldLayoutMkLst>
        </pc:sldLayoutChg>
        <pc:sldLayoutChg chg="add del">
          <pc:chgData name="shirin younesian" userId="8b02d9e8e94c3735" providerId="Windows Live" clId="Web-{E06B7EB1-F2D5-48FB-B712-4DEFAD78D599}" dt="2023-03-15T11:36:35.933" v="3"/>
          <pc:sldLayoutMkLst>
            <pc:docMk/>
            <pc:sldMasterMk cId="1201486465" sldId="2147483820"/>
            <pc:sldLayoutMk cId="272152507" sldId="2147483827"/>
          </pc:sldLayoutMkLst>
        </pc:sldLayoutChg>
        <pc:sldLayoutChg chg="add del">
          <pc:chgData name="shirin younesian" userId="8b02d9e8e94c3735" providerId="Windows Live" clId="Web-{E06B7EB1-F2D5-48FB-B712-4DEFAD78D599}" dt="2023-03-15T11:36:35.933" v="3"/>
          <pc:sldLayoutMkLst>
            <pc:docMk/>
            <pc:sldMasterMk cId="1201486465" sldId="2147483820"/>
            <pc:sldLayoutMk cId="2906824230" sldId="2147483828"/>
          </pc:sldLayoutMkLst>
        </pc:sldLayoutChg>
        <pc:sldLayoutChg chg="add del">
          <pc:chgData name="shirin younesian" userId="8b02d9e8e94c3735" providerId="Windows Live" clId="Web-{E06B7EB1-F2D5-48FB-B712-4DEFAD78D599}" dt="2023-03-15T11:36:35.933" v="3"/>
          <pc:sldLayoutMkLst>
            <pc:docMk/>
            <pc:sldMasterMk cId="1201486465" sldId="2147483820"/>
            <pc:sldLayoutMk cId="1057705410" sldId="2147483829"/>
          </pc:sldLayoutMkLst>
        </pc:sldLayoutChg>
        <pc:sldLayoutChg chg="add del">
          <pc:chgData name="shirin younesian" userId="8b02d9e8e94c3735" providerId="Windows Live" clId="Web-{E06B7EB1-F2D5-48FB-B712-4DEFAD78D599}" dt="2023-03-15T11:36:35.933" v="3"/>
          <pc:sldLayoutMkLst>
            <pc:docMk/>
            <pc:sldMasterMk cId="1201486465" sldId="2147483820"/>
            <pc:sldLayoutMk cId="4154639812" sldId="2147483830"/>
          </pc:sldLayoutMkLst>
        </pc:sldLayoutChg>
        <pc:sldLayoutChg chg="add del">
          <pc:chgData name="shirin younesian" userId="8b02d9e8e94c3735" providerId="Windows Live" clId="Web-{E06B7EB1-F2D5-48FB-B712-4DEFAD78D599}" dt="2023-03-15T11:36:35.933" v="3"/>
          <pc:sldLayoutMkLst>
            <pc:docMk/>
            <pc:sldMasterMk cId="1201486465" sldId="2147483820"/>
            <pc:sldLayoutMk cId="899958930" sldId="2147483831"/>
          </pc:sldLayoutMkLst>
        </pc:sldLayoutChg>
      </pc:sldMasterChg>
      <pc:sldMasterChg chg="add del addSldLayout delSldLayout">
        <pc:chgData name="shirin younesian" userId="8b02d9e8e94c3735" providerId="Windows Live" clId="Web-{E06B7EB1-F2D5-48FB-B712-4DEFAD78D599}" dt="2023-03-15T11:36:43.996" v="5"/>
        <pc:sldMasterMkLst>
          <pc:docMk/>
          <pc:sldMasterMk cId="4061969457" sldId="2147483843"/>
        </pc:sldMasterMkLst>
        <pc:sldLayoutChg chg="add del">
          <pc:chgData name="shirin younesian" userId="8b02d9e8e94c3735" providerId="Windows Live" clId="Web-{E06B7EB1-F2D5-48FB-B712-4DEFAD78D599}" dt="2023-03-15T11:36:43.996" v="5"/>
          <pc:sldLayoutMkLst>
            <pc:docMk/>
            <pc:sldMasterMk cId="4061969457" sldId="2147483843"/>
            <pc:sldLayoutMk cId="1023791795" sldId="2147483832"/>
          </pc:sldLayoutMkLst>
        </pc:sldLayoutChg>
        <pc:sldLayoutChg chg="add del">
          <pc:chgData name="shirin younesian" userId="8b02d9e8e94c3735" providerId="Windows Live" clId="Web-{E06B7EB1-F2D5-48FB-B712-4DEFAD78D599}" dt="2023-03-15T11:36:43.996" v="5"/>
          <pc:sldLayoutMkLst>
            <pc:docMk/>
            <pc:sldMasterMk cId="4061969457" sldId="2147483843"/>
            <pc:sldLayoutMk cId="3115153229" sldId="2147483833"/>
          </pc:sldLayoutMkLst>
        </pc:sldLayoutChg>
        <pc:sldLayoutChg chg="add del">
          <pc:chgData name="shirin younesian" userId="8b02d9e8e94c3735" providerId="Windows Live" clId="Web-{E06B7EB1-F2D5-48FB-B712-4DEFAD78D599}" dt="2023-03-15T11:36:43.996" v="5"/>
          <pc:sldLayoutMkLst>
            <pc:docMk/>
            <pc:sldMasterMk cId="4061969457" sldId="2147483843"/>
            <pc:sldLayoutMk cId="2290010311" sldId="2147483834"/>
          </pc:sldLayoutMkLst>
        </pc:sldLayoutChg>
        <pc:sldLayoutChg chg="add del">
          <pc:chgData name="shirin younesian" userId="8b02d9e8e94c3735" providerId="Windows Live" clId="Web-{E06B7EB1-F2D5-48FB-B712-4DEFAD78D599}" dt="2023-03-15T11:36:43.996" v="5"/>
          <pc:sldLayoutMkLst>
            <pc:docMk/>
            <pc:sldMasterMk cId="4061969457" sldId="2147483843"/>
            <pc:sldLayoutMk cId="909562546" sldId="2147483835"/>
          </pc:sldLayoutMkLst>
        </pc:sldLayoutChg>
        <pc:sldLayoutChg chg="add del">
          <pc:chgData name="shirin younesian" userId="8b02d9e8e94c3735" providerId="Windows Live" clId="Web-{E06B7EB1-F2D5-48FB-B712-4DEFAD78D599}" dt="2023-03-15T11:36:43.996" v="5"/>
          <pc:sldLayoutMkLst>
            <pc:docMk/>
            <pc:sldMasterMk cId="4061969457" sldId="2147483843"/>
            <pc:sldLayoutMk cId="3413458636" sldId="2147483836"/>
          </pc:sldLayoutMkLst>
        </pc:sldLayoutChg>
        <pc:sldLayoutChg chg="add del">
          <pc:chgData name="shirin younesian" userId="8b02d9e8e94c3735" providerId="Windows Live" clId="Web-{E06B7EB1-F2D5-48FB-B712-4DEFAD78D599}" dt="2023-03-15T11:36:43.996" v="5"/>
          <pc:sldLayoutMkLst>
            <pc:docMk/>
            <pc:sldMasterMk cId="4061969457" sldId="2147483843"/>
            <pc:sldLayoutMk cId="3198397816" sldId="2147483837"/>
          </pc:sldLayoutMkLst>
        </pc:sldLayoutChg>
        <pc:sldLayoutChg chg="add del">
          <pc:chgData name="shirin younesian" userId="8b02d9e8e94c3735" providerId="Windows Live" clId="Web-{E06B7EB1-F2D5-48FB-B712-4DEFAD78D599}" dt="2023-03-15T11:36:43.996" v="5"/>
          <pc:sldLayoutMkLst>
            <pc:docMk/>
            <pc:sldMasterMk cId="4061969457" sldId="2147483843"/>
            <pc:sldLayoutMk cId="2938895230" sldId="2147483838"/>
          </pc:sldLayoutMkLst>
        </pc:sldLayoutChg>
        <pc:sldLayoutChg chg="add del">
          <pc:chgData name="shirin younesian" userId="8b02d9e8e94c3735" providerId="Windows Live" clId="Web-{E06B7EB1-F2D5-48FB-B712-4DEFAD78D599}" dt="2023-03-15T11:36:43.996" v="5"/>
          <pc:sldLayoutMkLst>
            <pc:docMk/>
            <pc:sldMasterMk cId="4061969457" sldId="2147483843"/>
            <pc:sldLayoutMk cId="426422568" sldId="2147483839"/>
          </pc:sldLayoutMkLst>
        </pc:sldLayoutChg>
        <pc:sldLayoutChg chg="add del">
          <pc:chgData name="shirin younesian" userId="8b02d9e8e94c3735" providerId="Windows Live" clId="Web-{E06B7EB1-F2D5-48FB-B712-4DEFAD78D599}" dt="2023-03-15T11:36:43.996" v="5"/>
          <pc:sldLayoutMkLst>
            <pc:docMk/>
            <pc:sldMasterMk cId="4061969457" sldId="2147483843"/>
            <pc:sldLayoutMk cId="1442330814" sldId="2147483840"/>
          </pc:sldLayoutMkLst>
        </pc:sldLayoutChg>
        <pc:sldLayoutChg chg="add del">
          <pc:chgData name="shirin younesian" userId="8b02d9e8e94c3735" providerId="Windows Live" clId="Web-{E06B7EB1-F2D5-48FB-B712-4DEFAD78D599}" dt="2023-03-15T11:36:43.996" v="5"/>
          <pc:sldLayoutMkLst>
            <pc:docMk/>
            <pc:sldMasterMk cId="4061969457" sldId="2147483843"/>
            <pc:sldLayoutMk cId="1550010743" sldId="2147483841"/>
          </pc:sldLayoutMkLst>
        </pc:sldLayoutChg>
        <pc:sldLayoutChg chg="add del">
          <pc:chgData name="shirin younesian" userId="8b02d9e8e94c3735" providerId="Windows Live" clId="Web-{E06B7EB1-F2D5-48FB-B712-4DEFAD78D599}" dt="2023-03-15T11:36:43.996" v="5"/>
          <pc:sldLayoutMkLst>
            <pc:docMk/>
            <pc:sldMasterMk cId="4061969457" sldId="2147483843"/>
            <pc:sldLayoutMk cId="2835271632" sldId="2147483842"/>
          </pc:sldLayoutMkLst>
        </pc:sldLayoutChg>
      </pc:sldMasterChg>
      <pc:sldMasterChg chg="add del addSldLayout delSldLayout">
        <pc:chgData name="shirin younesian" userId="8b02d9e8e94c3735" providerId="Windows Live" clId="Web-{E06B7EB1-F2D5-48FB-B712-4DEFAD78D599}" dt="2023-03-15T11:36:32.074" v="1"/>
        <pc:sldMasterMkLst>
          <pc:docMk/>
          <pc:sldMasterMk cId="1955291903" sldId="2147483856"/>
        </pc:sldMasterMkLst>
        <pc:sldLayoutChg chg="add del">
          <pc:chgData name="shirin younesian" userId="8b02d9e8e94c3735" providerId="Windows Live" clId="Web-{E06B7EB1-F2D5-48FB-B712-4DEFAD78D599}" dt="2023-03-15T11:36:32.074" v="1"/>
          <pc:sldLayoutMkLst>
            <pc:docMk/>
            <pc:sldMasterMk cId="1955291903" sldId="2147483856"/>
            <pc:sldLayoutMk cId="2152527162" sldId="2147483845"/>
          </pc:sldLayoutMkLst>
        </pc:sldLayoutChg>
        <pc:sldLayoutChg chg="add del">
          <pc:chgData name="shirin younesian" userId="8b02d9e8e94c3735" providerId="Windows Live" clId="Web-{E06B7EB1-F2D5-48FB-B712-4DEFAD78D599}" dt="2023-03-15T11:36:32.074" v="1"/>
          <pc:sldLayoutMkLst>
            <pc:docMk/>
            <pc:sldMasterMk cId="1955291903" sldId="2147483856"/>
            <pc:sldLayoutMk cId="353198564" sldId="2147483846"/>
          </pc:sldLayoutMkLst>
        </pc:sldLayoutChg>
        <pc:sldLayoutChg chg="add del">
          <pc:chgData name="shirin younesian" userId="8b02d9e8e94c3735" providerId="Windows Live" clId="Web-{E06B7EB1-F2D5-48FB-B712-4DEFAD78D599}" dt="2023-03-15T11:36:32.074" v="1"/>
          <pc:sldLayoutMkLst>
            <pc:docMk/>
            <pc:sldMasterMk cId="1955291903" sldId="2147483856"/>
            <pc:sldLayoutMk cId="2821280582" sldId="2147483847"/>
          </pc:sldLayoutMkLst>
        </pc:sldLayoutChg>
        <pc:sldLayoutChg chg="add del">
          <pc:chgData name="shirin younesian" userId="8b02d9e8e94c3735" providerId="Windows Live" clId="Web-{E06B7EB1-F2D5-48FB-B712-4DEFAD78D599}" dt="2023-03-15T11:36:32.074" v="1"/>
          <pc:sldLayoutMkLst>
            <pc:docMk/>
            <pc:sldMasterMk cId="1955291903" sldId="2147483856"/>
            <pc:sldLayoutMk cId="1600956770" sldId="2147483848"/>
          </pc:sldLayoutMkLst>
        </pc:sldLayoutChg>
        <pc:sldLayoutChg chg="add del">
          <pc:chgData name="shirin younesian" userId="8b02d9e8e94c3735" providerId="Windows Live" clId="Web-{E06B7EB1-F2D5-48FB-B712-4DEFAD78D599}" dt="2023-03-15T11:36:32.074" v="1"/>
          <pc:sldLayoutMkLst>
            <pc:docMk/>
            <pc:sldMasterMk cId="1955291903" sldId="2147483856"/>
            <pc:sldLayoutMk cId="2687192285" sldId="2147483849"/>
          </pc:sldLayoutMkLst>
        </pc:sldLayoutChg>
        <pc:sldLayoutChg chg="add del">
          <pc:chgData name="shirin younesian" userId="8b02d9e8e94c3735" providerId="Windows Live" clId="Web-{E06B7EB1-F2D5-48FB-B712-4DEFAD78D599}" dt="2023-03-15T11:36:32.074" v="1"/>
          <pc:sldLayoutMkLst>
            <pc:docMk/>
            <pc:sldMasterMk cId="1955291903" sldId="2147483856"/>
            <pc:sldLayoutMk cId="2860166557" sldId="2147483850"/>
          </pc:sldLayoutMkLst>
        </pc:sldLayoutChg>
        <pc:sldLayoutChg chg="add del">
          <pc:chgData name="shirin younesian" userId="8b02d9e8e94c3735" providerId="Windows Live" clId="Web-{E06B7EB1-F2D5-48FB-B712-4DEFAD78D599}" dt="2023-03-15T11:36:32.074" v="1"/>
          <pc:sldLayoutMkLst>
            <pc:docMk/>
            <pc:sldMasterMk cId="1955291903" sldId="2147483856"/>
            <pc:sldLayoutMk cId="696356218" sldId="2147483851"/>
          </pc:sldLayoutMkLst>
        </pc:sldLayoutChg>
        <pc:sldLayoutChg chg="add del">
          <pc:chgData name="shirin younesian" userId="8b02d9e8e94c3735" providerId="Windows Live" clId="Web-{E06B7EB1-F2D5-48FB-B712-4DEFAD78D599}" dt="2023-03-15T11:36:32.074" v="1"/>
          <pc:sldLayoutMkLst>
            <pc:docMk/>
            <pc:sldMasterMk cId="1955291903" sldId="2147483856"/>
            <pc:sldLayoutMk cId="428017310" sldId="2147483852"/>
          </pc:sldLayoutMkLst>
        </pc:sldLayoutChg>
        <pc:sldLayoutChg chg="add del">
          <pc:chgData name="shirin younesian" userId="8b02d9e8e94c3735" providerId="Windows Live" clId="Web-{E06B7EB1-F2D5-48FB-B712-4DEFAD78D599}" dt="2023-03-15T11:36:32.074" v="1"/>
          <pc:sldLayoutMkLst>
            <pc:docMk/>
            <pc:sldMasterMk cId="1955291903" sldId="2147483856"/>
            <pc:sldLayoutMk cId="529032936" sldId="2147483853"/>
          </pc:sldLayoutMkLst>
        </pc:sldLayoutChg>
        <pc:sldLayoutChg chg="add del">
          <pc:chgData name="shirin younesian" userId="8b02d9e8e94c3735" providerId="Windows Live" clId="Web-{E06B7EB1-F2D5-48FB-B712-4DEFAD78D599}" dt="2023-03-15T11:36:32.074" v="1"/>
          <pc:sldLayoutMkLst>
            <pc:docMk/>
            <pc:sldMasterMk cId="1955291903" sldId="2147483856"/>
            <pc:sldLayoutMk cId="263899750" sldId="2147483854"/>
          </pc:sldLayoutMkLst>
        </pc:sldLayoutChg>
        <pc:sldLayoutChg chg="add del">
          <pc:chgData name="shirin younesian" userId="8b02d9e8e94c3735" providerId="Windows Live" clId="Web-{E06B7EB1-F2D5-48FB-B712-4DEFAD78D599}" dt="2023-03-15T11:36:32.074" v="1"/>
          <pc:sldLayoutMkLst>
            <pc:docMk/>
            <pc:sldMasterMk cId="1955291903" sldId="2147483856"/>
            <pc:sldLayoutMk cId="3862622642" sldId="2147483855"/>
          </pc:sldLayoutMkLst>
        </pc:sldLayoutChg>
      </pc:sldMasterChg>
      <pc:sldMasterChg chg="add del addSldLayout delSldLayout">
        <pc:chgData name="shirin younesian" userId="8b02d9e8e94c3735" providerId="Windows Live" clId="Web-{E06B7EB1-F2D5-48FB-B712-4DEFAD78D599}" dt="2023-03-15T11:44:06.538" v="11"/>
        <pc:sldMasterMkLst>
          <pc:docMk/>
          <pc:sldMasterMk cId="3500407500" sldId="2147483908"/>
        </pc:sldMasterMkLst>
        <pc:sldLayoutChg chg="add del">
          <pc:chgData name="shirin younesian" userId="8b02d9e8e94c3735" providerId="Windows Live" clId="Web-{E06B7EB1-F2D5-48FB-B712-4DEFAD78D599}" dt="2023-03-15T11:44:06.538" v="11"/>
          <pc:sldLayoutMkLst>
            <pc:docMk/>
            <pc:sldMasterMk cId="3500407500" sldId="2147483908"/>
            <pc:sldLayoutMk cId="1308545759" sldId="2147483897"/>
          </pc:sldLayoutMkLst>
        </pc:sldLayoutChg>
        <pc:sldLayoutChg chg="add del">
          <pc:chgData name="shirin younesian" userId="8b02d9e8e94c3735" providerId="Windows Live" clId="Web-{E06B7EB1-F2D5-48FB-B712-4DEFAD78D599}" dt="2023-03-15T11:44:06.538" v="11"/>
          <pc:sldLayoutMkLst>
            <pc:docMk/>
            <pc:sldMasterMk cId="3500407500" sldId="2147483908"/>
            <pc:sldLayoutMk cId="3292685406" sldId="2147483898"/>
          </pc:sldLayoutMkLst>
        </pc:sldLayoutChg>
        <pc:sldLayoutChg chg="add del">
          <pc:chgData name="shirin younesian" userId="8b02d9e8e94c3735" providerId="Windows Live" clId="Web-{E06B7EB1-F2D5-48FB-B712-4DEFAD78D599}" dt="2023-03-15T11:44:06.538" v="11"/>
          <pc:sldLayoutMkLst>
            <pc:docMk/>
            <pc:sldMasterMk cId="3500407500" sldId="2147483908"/>
            <pc:sldLayoutMk cId="843812682" sldId="2147483899"/>
          </pc:sldLayoutMkLst>
        </pc:sldLayoutChg>
        <pc:sldLayoutChg chg="add del">
          <pc:chgData name="shirin younesian" userId="8b02d9e8e94c3735" providerId="Windows Live" clId="Web-{E06B7EB1-F2D5-48FB-B712-4DEFAD78D599}" dt="2023-03-15T11:44:06.538" v="11"/>
          <pc:sldLayoutMkLst>
            <pc:docMk/>
            <pc:sldMasterMk cId="3500407500" sldId="2147483908"/>
            <pc:sldLayoutMk cId="4111125913" sldId="2147483900"/>
          </pc:sldLayoutMkLst>
        </pc:sldLayoutChg>
        <pc:sldLayoutChg chg="add del">
          <pc:chgData name="shirin younesian" userId="8b02d9e8e94c3735" providerId="Windows Live" clId="Web-{E06B7EB1-F2D5-48FB-B712-4DEFAD78D599}" dt="2023-03-15T11:44:06.538" v="11"/>
          <pc:sldLayoutMkLst>
            <pc:docMk/>
            <pc:sldMasterMk cId="3500407500" sldId="2147483908"/>
            <pc:sldLayoutMk cId="3353100885" sldId="2147483901"/>
          </pc:sldLayoutMkLst>
        </pc:sldLayoutChg>
        <pc:sldLayoutChg chg="add del">
          <pc:chgData name="shirin younesian" userId="8b02d9e8e94c3735" providerId="Windows Live" clId="Web-{E06B7EB1-F2D5-48FB-B712-4DEFAD78D599}" dt="2023-03-15T11:44:06.538" v="11"/>
          <pc:sldLayoutMkLst>
            <pc:docMk/>
            <pc:sldMasterMk cId="3500407500" sldId="2147483908"/>
            <pc:sldLayoutMk cId="145386329" sldId="2147483902"/>
          </pc:sldLayoutMkLst>
        </pc:sldLayoutChg>
        <pc:sldLayoutChg chg="add del">
          <pc:chgData name="shirin younesian" userId="8b02d9e8e94c3735" providerId="Windows Live" clId="Web-{E06B7EB1-F2D5-48FB-B712-4DEFAD78D599}" dt="2023-03-15T11:44:06.538" v="11"/>
          <pc:sldLayoutMkLst>
            <pc:docMk/>
            <pc:sldMasterMk cId="3500407500" sldId="2147483908"/>
            <pc:sldLayoutMk cId="346548879" sldId="2147483903"/>
          </pc:sldLayoutMkLst>
        </pc:sldLayoutChg>
        <pc:sldLayoutChg chg="add del">
          <pc:chgData name="shirin younesian" userId="8b02d9e8e94c3735" providerId="Windows Live" clId="Web-{E06B7EB1-F2D5-48FB-B712-4DEFAD78D599}" dt="2023-03-15T11:44:06.538" v="11"/>
          <pc:sldLayoutMkLst>
            <pc:docMk/>
            <pc:sldMasterMk cId="3500407500" sldId="2147483908"/>
            <pc:sldLayoutMk cId="1256016051" sldId="2147483904"/>
          </pc:sldLayoutMkLst>
        </pc:sldLayoutChg>
        <pc:sldLayoutChg chg="add del">
          <pc:chgData name="shirin younesian" userId="8b02d9e8e94c3735" providerId="Windows Live" clId="Web-{E06B7EB1-F2D5-48FB-B712-4DEFAD78D599}" dt="2023-03-15T11:44:06.538" v="11"/>
          <pc:sldLayoutMkLst>
            <pc:docMk/>
            <pc:sldMasterMk cId="3500407500" sldId="2147483908"/>
            <pc:sldLayoutMk cId="2307921228" sldId="2147483905"/>
          </pc:sldLayoutMkLst>
        </pc:sldLayoutChg>
        <pc:sldLayoutChg chg="add del">
          <pc:chgData name="shirin younesian" userId="8b02d9e8e94c3735" providerId="Windows Live" clId="Web-{E06B7EB1-F2D5-48FB-B712-4DEFAD78D599}" dt="2023-03-15T11:44:06.538" v="11"/>
          <pc:sldLayoutMkLst>
            <pc:docMk/>
            <pc:sldMasterMk cId="3500407500" sldId="2147483908"/>
            <pc:sldLayoutMk cId="4047034770" sldId="2147483906"/>
          </pc:sldLayoutMkLst>
        </pc:sldLayoutChg>
        <pc:sldLayoutChg chg="add del">
          <pc:chgData name="shirin younesian" userId="8b02d9e8e94c3735" providerId="Windows Live" clId="Web-{E06B7EB1-F2D5-48FB-B712-4DEFAD78D599}" dt="2023-03-15T11:44:06.538" v="11"/>
          <pc:sldLayoutMkLst>
            <pc:docMk/>
            <pc:sldMasterMk cId="3500407500" sldId="2147483908"/>
            <pc:sldLayoutMk cId="1141659783" sldId="2147483907"/>
          </pc:sldLayoutMkLst>
        </pc:sldLayoutChg>
      </pc:sldMasterChg>
      <pc:sldMasterChg chg="add del addSldLayout delSldLayout modSldLayout">
        <pc:chgData name="shirin younesian" userId="8b02d9e8e94c3735" providerId="Windows Live" clId="Web-{E06B7EB1-F2D5-48FB-B712-4DEFAD78D599}" dt="2023-03-15T11:45:07.868" v="13"/>
        <pc:sldMasterMkLst>
          <pc:docMk/>
          <pc:sldMasterMk cId="3127990191" sldId="2147483909"/>
        </pc:sldMasterMkLst>
        <pc:sldLayoutChg chg="add del mod replId">
          <pc:chgData name="shirin younesian" userId="8b02d9e8e94c3735" providerId="Windows Live" clId="Web-{E06B7EB1-F2D5-48FB-B712-4DEFAD78D599}" dt="2023-03-15T11:45:07.868" v="13"/>
          <pc:sldLayoutMkLst>
            <pc:docMk/>
            <pc:sldMasterMk cId="3127990191" sldId="2147483909"/>
            <pc:sldLayoutMk cId="3445836233" sldId="2147483910"/>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438983891" sldId="2147483911"/>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2038782349" sldId="2147483912"/>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1823995389" sldId="2147483913"/>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3598679319" sldId="2147483914"/>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2458923184" sldId="2147483915"/>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2615502440" sldId="2147483916"/>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2209942793" sldId="2147483917"/>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3616660592" sldId="2147483918"/>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3975552196" sldId="2147483919"/>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2594722357" sldId="2147483920"/>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156499382" sldId="2147483921"/>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3413074737" sldId="2147483922"/>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3123930942" sldId="2147483923"/>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1285107423" sldId="2147483924"/>
          </pc:sldLayoutMkLst>
        </pc:sldLayoutChg>
        <pc:sldLayoutChg chg="add del mod replId">
          <pc:chgData name="shirin younesian" userId="8b02d9e8e94c3735" providerId="Windows Live" clId="Web-{E06B7EB1-F2D5-48FB-B712-4DEFAD78D599}" dt="2023-03-15T11:45:07.868" v="13"/>
          <pc:sldLayoutMkLst>
            <pc:docMk/>
            <pc:sldMasterMk cId="3127990191" sldId="2147483909"/>
            <pc:sldLayoutMk cId="225724657" sldId="2147483925"/>
          </pc:sldLayoutMkLst>
        </pc:sldLayoutChg>
      </pc:sldMasterChg>
      <pc:sldMasterChg chg="add del addSldLayout delSldLayout">
        <pc:chgData name="shirin younesian" userId="8b02d9e8e94c3735" providerId="Windows Live" clId="Web-{E06B7EB1-F2D5-48FB-B712-4DEFAD78D599}" dt="2023-03-15T11:43:00.068" v="7"/>
        <pc:sldMasterMkLst>
          <pc:docMk/>
          <pc:sldMasterMk cId="107237353" sldId="2147483911"/>
        </pc:sldMasterMkLst>
        <pc:sldLayoutChg chg="add del">
          <pc:chgData name="shirin younesian" userId="8b02d9e8e94c3735" providerId="Windows Live" clId="Web-{E06B7EB1-F2D5-48FB-B712-4DEFAD78D599}" dt="2023-03-15T11:43:00.068" v="7"/>
          <pc:sldLayoutMkLst>
            <pc:docMk/>
            <pc:sldMasterMk cId="107237353" sldId="2147483911"/>
            <pc:sldLayoutMk cId="2898960255" sldId="2147483900"/>
          </pc:sldLayoutMkLst>
        </pc:sldLayoutChg>
        <pc:sldLayoutChg chg="add del">
          <pc:chgData name="shirin younesian" userId="8b02d9e8e94c3735" providerId="Windows Live" clId="Web-{E06B7EB1-F2D5-48FB-B712-4DEFAD78D599}" dt="2023-03-15T11:43:00.068" v="7"/>
          <pc:sldLayoutMkLst>
            <pc:docMk/>
            <pc:sldMasterMk cId="107237353" sldId="2147483911"/>
            <pc:sldLayoutMk cId="2773607915" sldId="2147483901"/>
          </pc:sldLayoutMkLst>
        </pc:sldLayoutChg>
        <pc:sldLayoutChg chg="add del">
          <pc:chgData name="shirin younesian" userId="8b02d9e8e94c3735" providerId="Windows Live" clId="Web-{E06B7EB1-F2D5-48FB-B712-4DEFAD78D599}" dt="2023-03-15T11:43:00.068" v="7"/>
          <pc:sldLayoutMkLst>
            <pc:docMk/>
            <pc:sldMasterMk cId="107237353" sldId="2147483911"/>
            <pc:sldLayoutMk cId="3218360954" sldId="2147483902"/>
          </pc:sldLayoutMkLst>
        </pc:sldLayoutChg>
        <pc:sldLayoutChg chg="add del">
          <pc:chgData name="shirin younesian" userId="8b02d9e8e94c3735" providerId="Windows Live" clId="Web-{E06B7EB1-F2D5-48FB-B712-4DEFAD78D599}" dt="2023-03-15T11:43:00.068" v="7"/>
          <pc:sldLayoutMkLst>
            <pc:docMk/>
            <pc:sldMasterMk cId="107237353" sldId="2147483911"/>
            <pc:sldLayoutMk cId="561710159" sldId="2147483903"/>
          </pc:sldLayoutMkLst>
        </pc:sldLayoutChg>
        <pc:sldLayoutChg chg="add del">
          <pc:chgData name="shirin younesian" userId="8b02d9e8e94c3735" providerId="Windows Live" clId="Web-{E06B7EB1-F2D5-48FB-B712-4DEFAD78D599}" dt="2023-03-15T11:43:00.068" v="7"/>
          <pc:sldLayoutMkLst>
            <pc:docMk/>
            <pc:sldMasterMk cId="107237353" sldId="2147483911"/>
            <pc:sldLayoutMk cId="709117669" sldId="2147483904"/>
          </pc:sldLayoutMkLst>
        </pc:sldLayoutChg>
        <pc:sldLayoutChg chg="add del">
          <pc:chgData name="shirin younesian" userId="8b02d9e8e94c3735" providerId="Windows Live" clId="Web-{E06B7EB1-F2D5-48FB-B712-4DEFAD78D599}" dt="2023-03-15T11:43:00.068" v="7"/>
          <pc:sldLayoutMkLst>
            <pc:docMk/>
            <pc:sldMasterMk cId="107237353" sldId="2147483911"/>
            <pc:sldLayoutMk cId="3673119096" sldId="2147483905"/>
          </pc:sldLayoutMkLst>
        </pc:sldLayoutChg>
        <pc:sldLayoutChg chg="add del">
          <pc:chgData name="shirin younesian" userId="8b02d9e8e94c3735" providerId="Windows Live" clId="Web-{E06B7EB1-F2D5-48FB-B712-4DEFAD78D599}" dt="2023-03-15T11:43:00.068" v="7"/>
          <pc:sldLayoutMkLst>
            <pc:docMk/>
            <pc:sldMasterMk cId="107237353" sldId="2147483911"/>
            <pc:sldLayoutMk cId="893032655" sldId="2147483906"/>
          </pc:sldLayoutMkLst>
        </pc:sldLayoutChg>
        <pc:sldLayoutChg chg="add del">
          <pc:chgData name="shirin younesian" userId="8b02d9e8e94c3735" providerId="Windows Live" clId="Web-{E06B7EB1-F2D5-48FB-B712-4DEFAD78D599}" dt="2023-03-15T11:43:00.068" v="7"/>
          <pc:sldLayoutMkLst>
            <pc:docMk/>
            <pc:sldMasterMk cId="107237353" sldId="2147483911"/>
            <pc:sldLayoutMk cId="3172004237" sldId="2147483907"/>
          </pc:sldLayoutMkLst>
        </pc:sldLayoutChg>
        <pc:sldLayoutChg chg="add del">
          <pc:chgData name="shirin younesian" userId="8b02d9e8e94c3735" providerId="Windows Live" clId="Web-{E06B7EB1-F2D5-48FB-B712-4DEFAD78D599}" dt="2023-03-15T11:43:00.068" v="7"/>
          <pc:sldLayoutMkLst>
            <pc:docMk/>
            <pc:sldMasterMk cId="107237353" sldId="2147483911"/>
            <pc:sldLayoutMk cId="3318079859" sldId="2147483908"/>
          </pc:sldLayoutMkLst>
        </pc:sldLayoutChg>
        <pc:sldLayoutChg chg="add del">
          <pc:chgData name="shirin younesian" userId="8b02d9e8e94c3735" providerId="Windows Live" clId="Web-{E06B7EB1-F2D5-48FB-B712-4DEFAD78D599}" dt="2023-03-15T11:43:00.068" v="7"/>
          <pc:sldLayoutMkLst>
            <pc:docMk/>
            <pc:sldMasterMk cId="107237353" sldId="2147483911"/>
            <pc:sldLayoutMk cId="3426140789" sldId="2147483909"/>
          </pc:sldLayoutMkLst>
        </pc:sldLayoutChg>
        <pc:sldLayoutChg chg="add del">
          <pc:chgData name="shirin younesian" userId="8b02d9e8e94c3735" providerId="Windows Live" clId="Web-{E06B7EB1-F2D5-48FB-B712-4DEFAD78D599}" dt="2023-03-15T11:43:00.068" v="7"/>
          <pc:sldLayoutMkLst>
            <pc:docMk/>
            <pc:sldMasterMk cId="107237353" sldId="2147483911"/>
            <pc:sldLayoutMk cId="482073396" sldId="2147483910"/>
          </pc:sldLayoutMkLst>
        </pc:sldLayoutChg>
      </pc:sldMasterChg>
      <pc:sldMasterChg chg="add del addSldLayout delSldLayout">
        <pc:chgData name="shirin younesian" userId="8b02d9e8e94c3735" providerId="Windows Live" clId="Web-{E06B7EB1-F2D5-48FB-B712-4DEFAD78D599}" dt="2023-03-15T11:43:19.490" v="9"/>
        <pc:sldMasterMkLst>
          <pc:docMk/>
          <pc:sldMasterMk cId="1752067452" sldId="2147483921"/>
        </pc:sldMasterMkLst>
        <pc:sldLayoutChg chg="add del">
          <pc:chgData name="shirin younesian" userId="8b02d9e8e94c3735" providerId="Windows Live" clId="Web-{E06B7EB1-F2D5-48FB-B712-4DEFAD78D599}" dt="2023-03-15T11:43:19.490" v="9"/>
          <pc:sldLayoutMkLst>
            <pc:docMk/>
            <pc:sldMasterMk cId="1752067452" sldId="2147483921"/>
            <pc:sldLayoutMk cId="257993107" sldId="2147483910"/>
          </pc:sldLayoutMkLst>
        </pc:sldLayoutChg>
        <pc:sldLayoutChg chg="add del">
          <pc:chgData name="shirin younesian" userId="8b02d9e8e94c3735" providerId="Windows Live" clId="Web-{E06B7EB1-F2D5-48FB-B712-4DEFAD78D599}" dt="2023-03-15T11:43:19.490" v="9"/>
          <pc:sldLayoutMkLst>
            <pc:docMk/>
            <pc:sldMasterMk cId="1752067452" sldId="2147483921"/>
            <pc:sldLayoutMk cId="2452227330" sldId="2147483911"/>
          </pc:sldLayoutMkLst>
        </pc:sldLayoutChg>
        <pc:sldLayoutChg chg="add del">
          <pc:chgData name="shirin younesian" userId="8b02d9e8e94c3735" providerId="Windows Live" clId="Web-{E06B7EB1-F2D5-48FB-B712-4DEFAD78D599}" dt="2023-03-15T11:43:19.490" v="9"/>
          <pc:sldLayoutMkLst>
            <pc:docMk/>
            <pc:sldMasterMk cId="1752067452" sldId="2147483921"/>
            <pc:sldLayoutMk cId="588062342" sldId="2147483912"/>
          </pc:sldLayoutMkLst>
        </pc:sldLayoutChg>
        <pc:sldLayoutChg chg="add del">
          <pc:chgData name="shirin younesian" userId="8b02d9e8e94c3735" providerId="Windows Live" clId="Web-{E06B7EB1-F2D5-48FB-B712-4DEFAD78D599}" dt="2023-03-15T11:43:19.490" v="9"/>
          <pc:sldLayoutMkLst>
            <pc:docMk/>
            <pc:sldMasterMk cId="1752067452" sldId="2147483921"/>
            <pc:sldLayoutMk cId="2898497457" sldId="2147483913"/>
          </pc:sldLayoutMkLst>
        </pc:sldLayoutChg>
        <pc:sldLayoutChg chg="add del">
          <pc:chgData name="shirin younesian" userId="8b02d9e8e94c3735" providerId="Windows Live" clId="Web-{E06B7EB1-F2D5-48FB-B712-4DEFAD78D599}" dt="2023-03-15T11:43:19.490" v="9"/>
          <pc:sldLayoutMkLst>
            <pc:docMk/>
            <pc:sldMasterMk cId="1752067452" sldId="2147483921"/>
            <pc:sldLayoutMk cId="3971197363" sldId="2147483914"/>
          </pc:sldLayoutMkLst>
        </pc:sldLayoutChg>
        <pc:sldLayoutChg chg="add del">
          <pc:chgData name="shirin younesian" userId="8b02d9e8e94c3735" providerId="Windows Live" clId="Web-{E06B7EB1-F2D5-48FB-B712-4DEFAD78D599}" dt="2023-03-15T11:43:19.490" v="9"/>
          <pc:sldLayoutMkLst>
            <pc:docMk/>
            <pc:sldMasterMk cId="1752067452" sldId="2147483921"/>
            <pc:sldLayoutMk cId="3748611651" sldId="2147483915"/>
          </pc:sldLayoutMkLst>
        </pc:sldLayoutChg>
        <pc:sldLayoutChg chg="add del">
          <pc:chgData name="shirin younesian" userId="8b02d9e8e94c3735" providerId="Windows Live" clId="Web-{E06B7EB1-F2D5-48FB-B712-4DEFAD78D599}" dt="2023-03-15T11:43:19.490" v="9"/>
          <pc:sldLayoutMkLst>
            <pc:docMk/>
            <pc:sldMasterMk cId="1752067452" sldId="2147483921"/>
            <pc:sldLayoutMk cId="3491808038" sldId="2147483916"/>
          </pc:sldLayoutMkLst>
        </pc:sldLayoutChg>
        <pc:sldLayoutChg chg="add del">
          <pc:chgData name="shirin younesian" userId="8b02d9e8e94c3735" providerId="Windows Live" clId="Web-{E06B7EB1-F2D5-48FB-B712-4DEFAD78D599}" dt="2023-03-15T11:43:19.490" v="9"/>
          <pc:sldLayoutMkLst>
            <pc:docMk/>
            <pc:sldMasterMk cId="1752067452" sldId="2147483921"/>
            <pc:sldLayoutMk cId="596909439" sldId="2147483917"/>
          </pc:sldLayoutMkLst>
        </pc:sldLayoutChg>
        <pc:sldLayoutChg chg="add del">
          <pc:chgData name="shirin younesian" userId="8b02d9e8e94c3735" providerId="Windows Live" clId="Web-{E06B7EB1-F2D5-48FB-B712-4DEFAD78D599}" dt="2023-03-15T11:43:19.490" v="9"/>
          <pc:sldLayoutMkLst>
            <pc:docMk/>
            <pc:sldMasterMk cId="1752067452" sldId="2147483921"/>
            <pc:sldLayoutMk cId="3523398798" sldId="2147483918"/>
          </pc:sldLayoutMkLst>
        </pc:sldLayoutChg>
        <pc:sldLayoutChg chg="add del">
          <pc:chgData name="shirin younesian" userId="8b02d9e8e94c3735" providerId="Windows Live" clId="Web-{E06B7EB1-F2D5-48FB-B712-4DEFAD78D599}" dt="2023-03-15T11:43:19.490" v="9"/>
          <pc:sldLayoutMkLst>
            <pc:docMk/>
            <pc:sldMasterMk cId="1752067452" sldId="2147483921"/>
            <pc:sldLayoutMk cId="3622617487" sldId="2147483919"/>
          </pc:sldLayoutMkLst>
        </pc:sldLayoutChg>
        <pc:sldLayoutChg chg="add del">
          <pc:chgData name="shirin younesian" userId="8b02d9e8e94c3735" providerId="Windows Live" clId="Web-{E06B7EB1-F2D5-48FB-B712-4DEFAD78D599}" dt="2023-03-15T11:43:19.490" v="9"/>
          <pc:sldLayoutMkLst>
            <pc:docMk/>
            <pc:sldMasterMk cId="1752067452" sldId="2147483921"/>
            <pc:sldLayoutMk cId="2056655684" sldId="2147483920"/>
          </pc:sldLayoutMkLst>
        </pc:sldLayoutChg>
      </pc:sldMasterChg>
      <pc:sldMasterChg chg="add del addSldLayout delSldLayout modSldLayout">
        <pc:chgData name="shirin younesian" userId="8b02d9e8e94c3735" providerId="Windows Live" clId="Web-{E06B7EB1-F2D5-48FB-B712-4DEFAD78D599}" dt="2023-03-15T11:46:44.385" v="18"/>
        <pc:sldMasterMkLst>
          <pc:docMk/>
          <pc:sldMasterMk cId="617473136" sldId="2147483926"/>
        </pc:sldMasterMkLst>
        <pc:sldLayoutChg chg="add del mod replId">
          <pc:chgData name="shirin younesian" userId="8b02d9e8e94c3735" providerId="Windows Live" clId="Web-{E06B7EB1-F2D5-48FB-B712-4DEFAD78D599}" dt="2023-03-15T11:46:44.385" v="18"/>
          <pc:sldLayoutMkLst>
            <pc:docMk/>
            <pc:sldMasterMk cId="617473136" sldId="2147483926"/>
            <pc:sldLayoutMk cId="1540245647" sldId="2147483927"/>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1910829246" sldId="2147483928"/>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2252441372" sldId="2147483929"/>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1013155454" sldId="2147483930"/>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1116916388" sldId="2147483931"/>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2538654693" sldId="2147483932"/>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3960826103" sldId="2147483933"/>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65076641" sldId="2147483934"/>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3688674348" sldId="2147483935"/>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1386351185" sldId="2147483936"/>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2409918881" sldId="2147483937"/>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4218798360" sldId="2147483938"/>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2446249989" sldId="2147483939"/>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955233774" sldId="2147483940"/>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2654623378" sldId="2147483941"/>
          </pc:sldLayoutMkLst>
        </pc:sldLayoutChg>
        <pc:sldLayoutChg chg="add del mod replId">
          <pc:chgData name="shirin younesian" userId="8b02d9e8e94c3735" providerId="Windows Live" clId="Web-{E06B7EB1-F2D5-48FB-B712-4DEFAD78D599}" dt="2023-03-15T11:46:44.385" v="18"/>
          <pc:sldLayoutMkLst>
            <pc:docMk/>
            <pc:sldMasterMk cId="617473136" sldId="2147483926"/>
            <pc:sldLayoutMk cId="577877509" sldId="2147483942"/>
          </pc:sldLayoutMkLst>
        </pc:sldLayoutChg>
      </pc:sldMasterChg>
      <pc:sldMasterChg chg="add del addSldLayout delSldLayout">
        <pc:chgData name="shirin younesian" userId="8b02d9e8e94c3735" providerId="Windows Live" clId="Web-{E06B7EB1-F2D5-48FB-B712-4DEFAD78D599}" dt="2023-03-15T11:46:56.714" v="19"/>
        <pc:sldMasterMkLst>
          <pc:docMk/>
          <pc:sldMasterMk cId="3693113320" sldId="2147483951"/>
        </pc:sldMasterMkLst>
        <pc:sldLayoutChg chg="add del">
          <pc:chgData name="shirin younesian" userId="8b02d9e8e94c3735" providerId="Windows Live" clId="Web-{E06B7EB1-F2D5-48FB-B712-4DEFAD78D599}" dt="2023-03-15T11:46:56.714" v="19"/>
          <pc:sldLayoutMkLst>
            <pc:docMk/>
            <pc:sldMasterMk cId="3693113320" sldId="2147483951"/>
            <pc:sldLayoutMk cId="2826244792" sldId="2147483943"/>
          </pc:sldLayoutMkLst>
        </pc:sldLayoutChg>
        <pc:sldLayoutChg chg="add del">
          <pc:chgData name="shirin younesian" userId="8b02d9e8e94c3735" providerId="Windows Live" clId="Web-{E06B7EB1-F2D5-48FB-B712-4DEFAD78D599}" dt="2023-03-15T11:46:56.714" v="19"/>
          <pc:sldLayoutMkLst>
            <pc:docMk/>
            <pc:sldMasterMk cId="3693113320" sldId="2147483951"/>
            <pc:sldLayoutMk cId="2637615276" sldId="2147483944"/>
          </pc:sldLayoutMkLst>
        </pc:sldLayoutChg>
        <pc:sldLayoutChg chg="add del">
          <pc:chgData name="shirin younesian" userId="8b02d9e8e94c3735" providerId="Windows Live" clId="Web-{E06B7EB1-F2D5-48FB-B712-4DEFAD78D599}" dt="2023-03-15T11:46:56.714" v="19"/>
          <pc:sldLayoutMkLst>
            <pc:docMk/>
            <pc:sldMasterMk cId="3693113320" sldId="2147483951"/>
            <pc:sldLayoutMk cId="330496711" sldId="2147483945"/>
          </pc:sldLayoutMkLst>
        </pc:sldLayoutChg>
        <pc:sldLayoutChg chg="add del">
          <pc:chgData name="shirin younesian" userId="8b02d9e8e94c3735" providerId="Windows Live" clId="Web-{E06B7EB1-F2D5-48FB-B712-4DEFAD78D599}" dt="2023-03-15T11:46:56.714" v="19"/>
          <pc:sldLayoutMkLst>
            <pc:docMk/>
            <pc:sldMasterMk cId="3693113320" sldId="2147483951"/>
            <pc:sldLayoutMk cId="66082093" sldId="2147483946"/>
          </pc:sldLayoutMkLst>
        </pc:sldLayoutChg>
        <pc:sldLayoutChg chg="add del">
          <pc:chgData name="shirin younesian" userId="8b02d9e8e94c3735" providerId="Windows Live" clId="Web-{E06B7EB1-F2D5-48FB-B712-4DEFAD78D599}" dt="2023-03-15T11:46:56.714" v="19"/>
          <pc:sldLayoutMkLst>
            <pc:docMk/>
            <pc:sldMasterMk cId="3693113320" sldId="2147483951"/>
            <pc:sldLayoutMk cId="526458526" sldId="2147483947"/>
          </pc:sldLayoutMkLst>
        </pc:sldLayoutChg>
        <pc:sldLayoutChg chg="add del">
          <pc:chgData name="shirin younesian" userId="8b02d9e8e94c3735" providerId="Windows Live" clId="Web-{E06B7EB1-F2D5-48FB-B712-4DEFAD78D599}" dt="2023-03-15T11:46:56.714" v="19"/>
          <pc:sldLayoutMkLst>
            <pc:docMk/>
            <pc:sldMasterMk cId="3693113320" sldId="2147483951"/>
            <pc:sldLayoutMk cId="1971522334" sldId="2147483948"/>
          </pc:sldLayoutMkLst>
        </pc:sldLayoutChg>
        <pc:sldLayoutChg chg="add del">
          <pc:chgData name="shirin younesian" userId="8b02d9e8e94c3735" providerId="Windows Live" clId="Web-{E06B7EB1-F2D5-48FB-B712-4DEFAD78D599}" dt="2023-03-15T11:46:56.714" v="19"/>
          <pc:sldLayoutMkLst>
            <pc:docMk/>
            <pc:sldMasterMk cId="3693113320" sldId="2147483951"/>
            <pc:sldLayoutMk cId="734204907" sldId="2147483949"/>
          </pc:sldLayoutMkLst>
        </pc:sldLayoutChg>
        <pc:sldLayoutChg chg="add del">
          <pc:chgData name="shirin younesian" userId="8b02d9e8e94c3735" providerId="Windows Live" clId="Web-{E06B7EB1-F2D5-48FB-B712-4DEFAD78D599}" dt="2023-03-15T11:46:56.714" v="19"/>
          <pc:sldLayoutMkLst>
            <pc:docMk/>
            <pc:sldMasterMk cId="3693113320" sldId="2147483951"/>
            <pc:sldLayoutMk cId="3700744862" sldId="2147483950"/>
          </pc:sldLayoutMkLst>
        </pc:sldLayoutChg>
        <pc:sldLayoutChg chg="add del replId">
          <pc:chgData name="shirin younesian" userId="8b02d9e8e94c3735" providerId="Windows Live" clId="Web-{E06B7EB1-F2D5-48FB-B712-4DEFAD78D599}" dt="2023-03-15T11:46:56.714" v="19"/>
          <pc:sldLayoutMkLst>
            <pc:docMk/>
            <pc:sldMasterMk cId="3693113320" sldId="2147483951"/>
            <pc:sldLayoutMk cId="1882593679" sldId="2147483952"/>
          </pc:sldLayoutMkLst>
        </pc:sldLayoutChg>
        <pc:sldLayoutChg chg="add del replId">
          <pc:chgData name="shirin younesian" userId="8b02d9e8e94c3735" providerId="Windows Live" clId="Web-{E06B7EB1-F2D5-48FB-B712-4DEFAD78D599}" dt="2023-03-15T11:46:56.714" v="19"/>
          <pc:sldLayoutMkLst>
            <pc:docMk/>
            <pc:sldMasterMk cId="3693113320" sldId="2147483951"/>
            <pc:sldLayoutMk cId="3350330327" sldId="2147483953"/>
          </pc:sldLayoutMkLst>
        </pc:sldLayoutChg>
        <pc:sldLayoutChg chg="add del replId">
          <pc:chgData name="shirin younesian" userId="8b02d9e8e94c3735" providerId="Windows Live" clId="Web-{E06B7EB1-F2D5-48FB-B712-4DEFAD78D599}" dt="2023-03-15T11:46:56.714" v="19"/>
          <pc:sldLayoutMkLst>
            <pc:docMk/>
            <pc:sldMasterMk cId="3693113320" sldId="2147483951"/>
            <pc:sldLayoutMk cId="3895966202" sldId="2147483954"/>
          </pc:sldLayoutMkLst>
        </pc:sldLayoutChg>
      </pc:sldMasterChg>
      <pc:sldMasterChg chg="add del addSldLayout delSldLayout modSldLayout">
        <pc:chgData name="shirin younesian" userId="8b02d9e8e94c3735" providerId="Windows Live" clId="Web-{E06B7EB1-F2D5-48FB-B712-4DEFAD78D599}" dt="2023-03-15T11:47:46.137" v="22"/>
        <pc:sldMasterMkLst>
          <pc:docMk/>
          <pc:sldMasterMk cId="3501313746" sldId="2147483955"/>
        </pc:sldMasterMkLst>
        <pc:sldLayoutChg chg="add del mod replId">
          <pc:chgData name="shirin younesian" userId="8b02d9e8e94c3735" providerId="Windows Live" clId="Web-{E06B7EB1-F2D5-48FB-B712-4DEFAD78D599}" dt="2023-03-15T11:47:46.137" v="22"/>
          <pc:sldLayoutMkLst>
            <pc:docMk/>
            <pc:sldMasterMk cId="3501313746" sldId="2147483955"/>
            <pc:sldLayoutMk cId="2439169388" sldId="2147483956"/>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4172805981" sldId="2147483957"/>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1985951545" sldId="2147483958"/>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3347608543" sldId="2147483959"/>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2890275986" sldId="2147483960"/>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137967088" sldId="2147483961"/>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1665391748" sldId="2147483962"/>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1678819410" sldId="2147483963"/>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2230843175" sldId="2147483964"/>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4287036108" sldId="2147483965"/>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3447044157" sldId="2147483966"/>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1693597335" sldId="2147483967"/>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279270056" sldId="2147483968"/>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2169184516" sldId="2147483969"/>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1440446996" sldId="2147483970"/>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2330558838" sldId="2147483971"/>
          </pc:sldLayoutMkLst>
        </pc:sldLayoutChg>
        <pc:sldLayoutChg chg="add del mod replId">
          <pc:chgData name="shirin younesian" userId="8b02d9e8e94c3735" providerId="Windows Live" clId="Web-{E06B7EB1-F2D5-48FB-B712-4DEFAD78D599}" dt="2023-03-15T11:47:46.137" v="22"/>
          <pc:sldLayoutMkLst>
            <pc:docMk/>
            <pc:sldMasterMk cId="3501313746" sldId="2147483955"/>
            <pc:sldLayoutMk cId="1098803013" sldId="2147483972"/>
          </pc:sldLayoutMkLst>
        </pc:sldLayoutChg>
      </pc:sldMasterChg>
      <pc:sldMasterChg chg="add del addSldLayout delSldLayout modSldLayout">
        <pc:chgData name="shirin younesian" userId="8b02d9e8e94c3735" providerId="Windows Live" clId="Web-{E06B7EB1-F2D5-48FB-B712-4DEFAD78D599}" dt="2023-03-15T11:47:58.606" v="23"/>
        <pc:sldMasterMkLst>
          <pc:docMk/>
          <pc:sldMasterMk cId="460990684" sldId="2147483973"/>
        </pc:sldMasterMkLst>
        <pc:sldLayoutChg chg="add del mod replId">
          <pc:chgData name="shirin younesian" userId="8b02d9e8e94c3735" providerId="Windows Live" clId="Web-{E06B7EB1-F2D5-48FB-B712-4DEFAD78D599}" dt="2023-03-15T11:47:58.606" v="23"/>
          <pc:sldLayoutMkLst>
            <pc:docMk/>
            <pc:sldMasterMk cId="460990684" sldId="2147483973"/>
            <pc:sldLayoutMk cId="769932978" sldId="2147483974"/>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3530467708" sldId="2147483975"/>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3135698317" sldId="2147483976"/>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1898541531" sldId="2147483977"/>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2669927011" sldId="2147483978"/>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166702229" sldId="2147483979"/>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1910372702" sldId="2147483980"/>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1209270347" sldId="2147483981"/>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1052399907" sldId="2147483982"/>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1047677646" sldId="2147483983"/>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3975453357" sldId="2147483984"/>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1819588166" sldId="2147483985"/>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4115602074" sldId="2147483986"/>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3241744212" sldId="2147483987"/>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2979888637" sldId="2147483988"/>
          </pc:sldLayoutMkLst>
        </pc:sldLayoutChg>
        <pc:sldLayoutChg chg="add del mod replId">
          <pc:chgData name="shirin younesian" userId="8b02d9e8e94c3735" providerId="Windows Live" clId="Web-{E06B7EB1-F2D5-48FB-B712-4DEFAD78D599}" dt="2023-03-15T11:47:58.606" v="23"/>
          <pc:sldLayoutMkLst>
            <pc:docMk/>
            <pc:sldMasterMk cId="460990684" sldId="2147483973"/>
            <pc:sldLayoutMk cId="2918493659" sldId="2147483989"/>
          </pc:sldLayoutMkLst>
        </pc:sldLayoutChg>
      </pc:sldMasterChg>
      <pc:sldMasterChg chg="add del addSldLayout delSldLayout modSldLayout">
        <pc:chgData name="shirin younesian" userId="8b02d9e8e94c3735" providerId="Windows Live" clId="Web-{E06B7EB1-F2D5-48FB-B712-4DEFAD78D599}" dt="2023-03-15T11:49:12.655" v="24"/>
        <pc:sldMasterMkLst>
          <pc:docMk/>
          <pc:sldMasterMk cId="931159239" sldId="2147483990"/>
        </pc:sldMasterMkLst>
        <pc:sldLayoutChg chg="add del mod replId">
          <pc:chgData name="shirin younesian" userId="8b02d9e8e94c3735" providerId="Windows Live" clId="Web-{E06B7EB1-F2D5-48FB-B712-4DEFAD78D599}" dt="2023-03-15T11:49:12.655" v="24"/>
          <pc:sldLayoutMkLst>
            <pc:docMk/>
            <pc:sldMasterMk cId="931159239" sldId="2147483990"/>
            <pc:sldLayoutMk cId="3015209093" sldId="2147483991"/>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3988740978" sldId="2147483992"/>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3922688023" sldId="2147483993"/>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1007985415" sldId="2147483994"/>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3132743219" sldId="2147483995"/>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36112321" sldId="2147483996"/>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3870198985" sldId="2147483997"/>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3629913654" sldId="2147483998"/>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2398417876" sldId="2147483999"/>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690349635" sldId="2147484000"/>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3143627622" sldId="2147484001"/>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14990001" sldId="2147484002"/>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334964350" sldId="2147484003"/>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4175355798" sldId="2147484004"/>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217073836" sldId="2147484005"/>
          </pc:sldLayoutMkLst>
        </pc:sldLayoutChg>
        <pc:sldLayoutChg chg="add del mod replId">
          <pc:chgData name="shirin younesian" userId="8b02d9e8e94c3735" providerId="Windows Live" clId="Web-{E06B7EB1-F2D5-48FB-B712-4DEFAD78D599}" dt="2023-03-15T11:49:12.655" v="24"/>
          <pc:sldLayoutMkLst>
            <pc:docMk/>
            <pc:sldMasterMk cId="931159239" sldId="2147483990"/>
            <pc:sldLayoutMk cId="181388419" sldId="2147484006"/>
          </pc:sldLayoutMkLst>
        </pc:sldLayoutChg>
      </pc:sldMasterChg>
      <pc:sldMasterChg chg="add del addSldLayout delSldLayout modSldLayout">
        <pc:chgData name="shirin younesian" userId="8b02d9e8e94c3735" providerId="Windows Live" clId="Web-{E06B7EB1-F2D5-48FB-B712-4DEFAD78D599}" dt="2023-03-15T11:49:18.811" v="25"/>
        <pc:sldMasterMkLst>
          <pc:docMk/>
          <pc:sldMasterMk cId="308665467" sldId="2147484007"/>
        </pc:sldMasterMkLst>
        <pc:sldLayoutChg chg="add del mod replId">
          <pc:chgData name="shirin younesian" userId="8b02d9e8e94c3735" providerId="Windows Live" clId="Web-{E06B7EB1-F2D5-48FB-B712-4DEFAD78D599}" dt="2023-03-15T11:49:18.811" v="25"/>
          <pc:sldLayoutMkLst>
            <pc:docMk/>
            <pc:sldMasterMk cId="308665467" sldId="2147484007"/>
            <pc:sldLayoutMk cId="1628972833" sldId="2147484008"/>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3843028767" sldId="2147484009"/>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119022813" sldId="2147484010"/>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358125256" sldId="2147484011"/>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2110870613" sldId="2147484012"/>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3901250837" sldId="2147484013"/>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1332434888" sldId="2147484014"/>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4122357786" sldId="2147484015"/>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1427637442" sldId="2147484016"/>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2396211971" sldId="2147484017"/>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526453406" sldId="2147484018"/>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1456308017" sldId="2147484019"/>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2485198057" sldId="2147484020"/>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1817660650" sldId="2147484021"/>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1863889220" sldId="2147484022"/>
          </pc:sldLayoutMkLst>
        </pc:sldLayoutChg>
        <pc:sldLayoutChg chg="add del mod replId">
          <pc:chgData name="shirin younesian" userId="8b02d9e8e94c3735" providerId="Windows Live" clId="Web-{E06B7EB1-F2D5-48FB-B712-4DEFAD78D599}" dt="2023-03-15T11:49:18.811" v="25"/>
          <pc:sldLayoutMkLst>
            <pc:docMk/>
            <pc:sldMasterMk cId="308665467" sldId="2147484007"/>
            <pc:sldLayoutMk cId="2995297412" sldId="2147484023"/>
          </pc:sldLayoutMkLst>
        </pc:sldLayoutChg>
      </pc:sldMasterChg>
      <pc:sldMasterChg chg="add del addSldLayout delSldLayout modSldLayout">
        <pc:chgData name="shirin younesian" userId="8b02d9e8e94c3735" providerId="Windows Live" clId="Web-{E06B7EB1-F2D5-48FB-B712-4DEFAD78D599}" dt="2023-03-15T11:49:48.749" v="26"/>
        <pc:sldMasterMkLst>
          <pc:docMk/>
          <pc:sldMasterMk cId="1557711886" sldId="2147484024"/>
        </pc:sldMasterMkLst>
        <pc:sldLayoutChg chg="add del mod replId">
          <pc:chgData name="shirin younesian" userId="8b02d9e8e94c3735" providerId="Windows Live" clId="Web-{E06B7EB1-F2D5-48FB-B712-4DEFAD78D599}" dt="2023-03-15T11:49:48.749" v="26"/>
          <pc:sldLayoutMkLst>
            <pc:docMk/>
            <pc:sldMasterMk cId="1557711886" sldId="2147484024"/>
            <pc:sldLayoutMk cId="4082213144" sldId="2147484025"/>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798549989" sldId="2147484026"/>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298847755" sldId="2147484027"/>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3739770347" sldId="2147484028"/>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3996585127" sldId="2147484029"/>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3752233383" sldId="2147484030"/>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1068264447" sldId="2147484031"/>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3919839689" sldId="2147484032"/>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2211516886" sldId="2147484033"/>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2011982872" sldId="2147484034"/>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1700670752" sldId="2147484035"/>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2071871188" sldId="2147484036"/>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3804469968" sldId="2147484037"/>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4110940204" sldId="2147484038"/>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4264004405" sldId="2147484039"/>
          </pc:sldLayoutMkLst>
        </pc:sldLayoutChg>
        <pc:sldLayoutChg chg="add del mod replId">
          <pc:chgData name="shirin younesian" userId="8b02d9e8e94c3735" providerId="Windows Live" clId="Web-{E06B7EB1-F2D5-48FB-B712-4DEFAD78D599}" dt="2023-03-15T11:49:48.749" v="26"/>
          <pc:sldLayoutMkLst>
            <pc:docMk/>
            <pc:sldMasterMk cId="1557711886" sldId="2147484024"/>
            <pc:sldLayoutMk cId="125714438" sldId="2147484040"/>
          </pc:sldLayoutMkLst>
        </pc:sldLayoutChg>
      </pc:sldMasterChg>
      <pc:sldMasterChg chg="add del addSldLayout delSldLayout modSldLayout">
        <pc:chgData name="shirin younesian" userId="8b02d9e8e94c3735" providerId="Windows Live" clId="Web-{E06B7EB1-F2D5-48FB-B712-4DEFAD78D599}" dt="2023-03-15T11:49:56.171" v="27"/>
        <pc:sldMasterMkLst>
          <pc:docMk/>
          <pc:sldMasterMk cId="2450768019" sldId="2147484041"/>
        </pc:sldMasterMkLst>
        <pc:sldLayoutChg chg="add del mod replId">
          <pc:chgData name="shirin younesian" userId="8b02d9e8e94c3735" providerId="Windows Live" clId="Web-{E06B7EB1-F2D5-48FB-B712-4DEFAD78D599}" dt="2023-03-15T11:49:56.171" v="27"/>
          <pc:sldLayoutMkLst>
            <pc:docMk/>
            <pc:sldMasterMk cId="2450768019" sldId="2147484041"/>
            <pc:sldLayoutMk cId="3577486960" sldId="2147484042"/>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3012340699" sldId="2147484043"/>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2374127736" sldId="2147484044"/>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677411362" sldId="2147484045"/>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2445985894" sldId="2147484046"/>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3411953267" sldId="2147484047"/>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2860516111" sldId="2147484048"/>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3387211204" sldId="2147484049"/>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3551792090" sldId="2147484050"/>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2235488144" sldId="2147484051"/>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54821497" sldId="2147484052"/>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3064125813" sldId="2147484053"/>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573368885" sldId="2147484054"/>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1327717223" sldId="2147484055"/>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691853077" sldId="2147484056"/>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2393945616" sldId="2147484057"/>
          </pc:sldLayoutMkLst>
        </pc:sldLayoutChg>
        <pc:sldLayoutChg chg="add del mod replId">
          <pc:chgData name="shirin younesian" userId="8b02d9e8e94c3735" providerId="Windows Live" clId="Web-{E06B7EB1-F2D5-48FB-B712-4DEFAD78D599}" dt="2023-03-15T11:49:56.171" v="27"/>
          <pc:sldLayoutMkLst>
            <pc:docMk/>
            <pc:sldMasterMk cId="2450768019" sldId="2147484041"/>
            <pc:sldLayoutMk cId="3024514130" sldId="2147484058"/>
          </pc:sldLayoutMkLst>
        </pc:sldLayoutChg>
      </pc:sldMasterChg>
      <pc:sldMasterChg chg="add del addSldLayout delSldLayout modSldLayout">
        <pc:chgData name="shirin younesian" userId="8b02d9e8e94c3735" providerId="Windows Live" clId="Web-{E06B7EB1-F2D5-48FB-B712-4DEFAD78D599}" dt="2023-03-15T11:50:07.140" v="28"/>
        <pc:sldMasterMkLst>
          <pc:docMk/>
          <pc:sldMasterMk cId="1693132646" sldId="2147484059"/>
        </pc:sldMasterMkLst>
        <pc:sldLayoutChg chg="add del mod replId">
          <pc:chgData name="shirin younesian" userId="8b02d9e8e94c3735" providerId="Windows Live" clId="Web-{E06B7EB1-F2D5-48FB-B712-4DEFAD78D599}" dt="2023-03-15T11:50:07.140" v="28"/>
          <pc:sldLayoutMkLst>
            <pc:docMk/>
            <pc:sldMasterMk cId="1693132646" sldId="2147484059"/>
            <pc:sldLayoutMk cId="3200313002" sldId="2147484060"/>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4083647049" sldId="2147484061"/>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1778790977" sldId="2147484062"/>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1471669671" sldId="2147484063"/>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1336580208" sldId="2147484064"/>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2294404308" sldId="2147484065"/>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2198955161" sldId="2147484066"/>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3291231185" sldId="2147484067"/>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4243518349" sldId="2147484068"/>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2750598986" sldId="2147484069"/>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2023295274" sldId="2147484070"/>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3246091360" sldId="2147484071"/>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3661729003" sldId="2147484072"/>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780733031" sldId="2147484073"/>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684953833" sldId="2147484074"/>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25886462" sldId="2147484075"/>
          </pc:sldLayoutMkLst>
        </pc:sldLayoutChg>
        <pc:sldLayoutChg chg="add del mod replId">
          <pc:chgData name="shirin younesian" userId="8b02d9e8e94c3735" providerId="Windows Live" clId="Web-{E06B7EB1-F2D5-48FB-B712-4DEFAD78D599}" dt="2023-03-15T11:50:07.140" v="28"/>
          <pc:sldLayoutMkLst>
            <pc:docMk/>
            <pc:sldMasterMk cId="1693132646" sldId="2147484059"/>
            <pc:sldLayoutMk cId="1921387104" sldId="2147484076"/>
          </pc:sldLayoutMkLst>
        </pc:sldLayoutChg>
      </pc:sldMasterChg>
      <pc:sldMasterChg chg="add del addSldLayout delSldLayout modSldLayout">
        <pc:chgData name="shirin younesian" userId="8b02d9e8e94c3735" providerId="Windows Live" clId="Web-{E06B7EB1-F2D5-48FB-B712-4DEFAD78D599}" dt="2023-03-15T11:50:09.859" v="29"/>
        <pc:sldMasterMkLst>
          <pc:docMk/>
          <pc:sldMasterMk cId="3174690380" sldId="2147484077"/>
        </pc:sldMasterMkLst>
        <pc:sldLayoutChg chg="add del mod replId">
          <pc:chgData name="shirin younesian" userId="8b02d9e8e94c3735" providerId="Windows Live" clId="Web-{E06B7EB1-F2D5-48FB-B712-4DEFAD78D599}" dt="2023-03-15T11:50:09.859" v="29"/>
          <pc:sldLayoutMkLst>
            <pc:docMk/>
            <pc:sldMasterMk cId="3174690380" sldId="2147484077"/>
            <pc:sldLayoutMk cId="1763927751" sldId="2147484078"/>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309920719" sldId="2147484079"/>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2638770446" sldId="2147484080"/>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1203402925" sldId="2147484081"/>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1660556537" sldId="2147484082"/>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2365230465" sldId="2147484083"/>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3161759573" sldId="2147484084"/>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551826750" sldId="2147484085"/>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3947656927" sldId="2147484086"/>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762065487" sldId="2147484087"/>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267075948" sldId="2147484088"/>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3557825681" sldId="2147484089"/>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1686254690" sldId="2147484090"/>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1612035686" sldId="2147484091"/>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2638884284" sldId="2147484092"/>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3932557507" sldId="2147484093"/>
          </pc:sldLayoutMkLst>
        </pc:sldLayoutChg>
        <pc:sldLayoutChg chg="add del mod replId">
          <pc:chgData name="shirin younesian" userId="8b02d9e8e94c3735" providerId="Windows Live" clId="Web-{E06B7EB1-F2D5-48FB-B712-4DEFAD78D599}" dt="2023-03-15T11:50:09.859" v="29"/>
          <pc:sldLayoutMkLst>
            <pc:docMk/>
            <pc:sldMasterMk cId="3174690380" sldId="2147484077"/>
            <pc:sldLayoutMk cId="2290768698" sldId="2147484094"/>
          </pc:sldLayoutMkLst>
        </pc:sldLayoutChg>
      </pc:sldMasterChg>
      <pc:sldMasterChg chg="add del addSldLayout delSldLayout modSldLayout">
        <pc:chgData name="shirin younesian" userId="8b02d9e8e94c3735" providerId="Windows Live" clId="Web-{E06B7EB1-F2D5-48FB-B712-4DEFAD78D599}" dt="2023-03-15T11:50:15.547" v="30"/>
        <pc:sldMasterMkLst>
          <pc:docMk/>
          <pc:sldMasterMk cId="2224531937" sldId="2147484095"/>
        </pc:sldMasterMkLst>
        <pc:sldLayoutChg chg="add del mod replId">
          <pc:chgData name="shirin younesian" userId="8b02d9e8e94c3735" providerId="Windows Live" clId="Web-{E06B7EB1-F2D5-48FB-B712-4DEFAD78D599}" dt="2023-03-15T11:50:15.547" v="30"/>
          <pc:sldLayoutMkLst>
            <pc:docMk/>
            <pc:sldMasterMk cId="2224531937" sldId="2147484095"/>
            <pc:sldLayoutMk cId="2765511443" sldId="2147484096"/>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4154483534" sldId="2147484097"/>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3481841703" sldId="2147484098"/>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1841673435" sldId="2147484099"/>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407969901" sldId="2147484100"/>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1459960391" sldId="2147484101"/>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3724061749" sldId="2147484102"/>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287197371" sldId="2147484103"/>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2507907094" sldId="2147484104"/>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1263151493" sldId="2147484105"/>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972268661" sldId="2147484106"/>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1441603627" sldId="2147484107"/>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4203541931" sldId="2147484108"/>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669553355" sldId="2147484109"/>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2322170225" sldId="2147484110"/>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229329809" sldId="2147484111"/>
          </pc:sldLayoutMkLst>
        </pc:sldLayoutChg>
        <pc:sldLayoutChg chg="add del mod replId">
          <pc:chgData name="shirin younesian" userId="8b02d9e8e94c3735" providerId="Windows Live" clId="Web-{E06B7EB1-F2D5-48FB-B712-4DEFAD78D599}" dt="2023-03-15T11:50:15.547" v="30"/>
          <pc:sldLayoutMkLst>
            <pc:docMk/>
            <pc:sldMasterMk cId="2224531937" sldId="2147484095"/>
            <pc:sldLayoutMk cId="1611625448" sldId="2147484112"/>
          </pc:sldLayoutMkLst>
        </pc:sldLayoutChg>
      </pc:sldMasterChg>
      <pc:sldMasterChg chg="add del addSldLayout delSldLayout modSldLayout">
        <pc:chgData name="shirin younesian" userId="8b02d9e8e94c3735" providerId="Windows Live" clId="Web-{E06B7EB1-F2D5-48FB-B712-4DEFAD78D599}" dt="2023-03-15T11:50:18.266" v="31"/>
        <pc:sldMasterMkLst>
          <pc:docMk/>
          <pc:sldMasterMk cId="2408041691" sldId="2147484113"/>
        </pc:sldMasterMkLst>
        <pc:sldLayoutChg chg="add del mod replId">
          <pc:chgData name="shirin younesian" userId="8b02d9e8e94c3735" providerId="Windows Live" clId="Web-{E06B7EB1-F2D5-48FB-B712-4DEFAD78D599}" dt="2023-03-15T11:50:18.266" v="31"/>
          <pc:sldLayoutMkLst>
            <pc:docMk/>
            <pc:sldMasterMk cId="2408041691" sldId="2147484113"/>
            <pc:sldLayoutMk cId="999025167" sldId="2147484114"/>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296601418" sldId="2147484115"/>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2526734781" sldId="2147484116"/>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3535294134" sldId="2147484117"/>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1038801760" sldId="2147484118"/>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16390509" sldId="2147484119"/>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3608325664" sldId="2147484120"/>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3332308485" sldId="2147484121"/>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3104089312" sldId="2147484122"/>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2112714507" sldId="2147484123"/>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3490129804" sldId="2147484124"/>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4010414244" sldId="2147484125"/>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1083999759" sldId="2147484126"/>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1119861172" sldId="2147484127"/>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1050395773" sldId="2147484128"/>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4004883097" sldId="2147484129"/>
          </pc:sldLayoutMkLst>
        </pc:sldLayoutChg>
        <pc:sldLayoutChg chg="add del mod replId">
          <pc:chgData name="shirin younesian" userId="8b02d9e8e94c3735" providerId="Windows Live" clId="Web-{E06B7EB1-F2D5-48FB-B712-4DEFAD78D599}" dt="2023-03-15T11:50:18.266" v="31"/>
          <pc:sldLayoutMkLst>
            <pc:docMk/>
            <pc:sldMasterMk cId="2408041691" sldId="2147484113"/>
            <pc:sldLayoutMk cId="3821855337" sldId="2147484130"/>
          </pc:sldLayoutMkLst>
        </pc:sldLayoutChg>
      </pc:sldMasterChg>
      <pc:sldMasterChg chg="add del addSldLayout delSldLayout modSldLayout">
        <pc:chgData name="shirin younesian" userId="8b02d9e8e94c3735" providerId="Windows Live" clId="Web-{E06B7EB1-F2D5-48FB-B712-4DEFAD78D599}" dt="2023-03-15T11:50:55.017" v="32"/>
        <pc:sldMasterMkLst>
          <pc:docMk/>
          <pc:sldMasterMk cId="2529609661" sldId="2147484131"/>
        </pc:sldMasterMkLst>
        <pc:sldLayoutChg chg="add del mod replId">
          <pc:chgData name="shirin younesian" userId="8b02d9e8e94c3735" providerId="Windows Live" clId="Web-{E06B7EB1-F2D5-48FB-B712-4DEFAD78D599}" dt="2023-03-15T11:50:55.017" v="32"/>
          <pc:sldLayoutMkLst>
            <pc:docMk/>
            <pc:sldMasterMk cId="2529609661" sldId="2147484131"/>
            <pc:sldLayoutMk cId="168691728" sldId="2147484132"/>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3384248567" sldId="2147484133"/>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2335478550" sldId="2147484134"/>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364909781" sldId="2147484135"/>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4095931332" sldId="2147484136"/>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1378494072" sldId="2147484137"/>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1814020045" sldId="2147484138"/>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2937623432" sldId="2147484139"/>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2755829821" sldId="2147484140"/>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1834444248" sldId="2147484141"/>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1900819361" sldId="2147484142"/>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2617319152" sldId="2147484143"/>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4024362024" sldId="2147484144"/>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950092862" sldId="2147484145"/>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2850367511" sldId="2147484146"/>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2703794698" sldId="2147484147"/>
          </pc:sldLayoutMkLst>
        </pc:sldLayoutChg>
        <pc:sldLayoutChg chg="add del mod replId">
          <pc:chgData name="shirin younesian" userId="8b02d9e8e94c3735" providerId="Windows Live" clId="Web-{E06B7EB1-F2D5-48FB-B712-4DEFAD78D599}" dt="2023-03-15T11:50:55.017" v="32"/>
          <pc:sldLayoutMkLst>
            <pc:docMk/>
            <pc:sldMasterMk cId="2529609661" sldId="2147484131"/>
            <pc:sldLayoutMk cId="4092846852" sldId="2147484148"/>
          </pc:sldLayoutMkLst>
        </pc:sldLayoutChg>
      </pc:sldMasterChg>
      <pc:sldMasterChg chg="add del addSldLayout delSldLayout modSldLayout">
        <pc:chgData name="shirin younesian" userId="8b02d9e8e94c3735" providerId="Windows Live" clId="Web-{E06B7EB1-F2D5-48FB-B712-4DEFAD78D599}" dt="2023-03-15T11:51:05.532" v="33"/>
        <pc:sldMasterMkLst>
          <pc:docMk/>
          <pc:sldMasterMk cId="3894829779" sldId="2147484149"/>
        </pc:sldMasterMkLst>
        <pc:sldLayoutChg chg="add del mod replId">
          <pc:chgData name="shirin younesian" userId="8b02d9e8e94c3735" providerId="Windows Live" clId="Web-{E06B7EB1-F2D5-48FB-B712-4DEFAD78D599}" dt="2023-03-15T11:51:05.532" v="33"/>
          <pc:sldLayoutMkLst>
            <pc:docMk/>
            <pc:sldMasterMk cId="3894829779" sldId="2147484149"/>
            <pc:sldLayoutMk cId="1198148113" sldId="2147484150"/>
          </pc:sldLayoutMkLst>
        </pc:sldLayoutChg>
        <pc:sldLayoutChg chg="add del mod replId">
          <pc:chgData name="shirin younesian" userId="8b02d9e8e94c3735" providerId="Windows Live" clId="Web-{E06B7EB1-F2D5-48FB-B712-4DEFAD78D599}" dt="2023-03-15T11:51:05.532" v="33"/>
          <pc:sldLayoutMkLst>
            <pc:docMk/>
            <pc:sldMasterMk cId="3894829779" sldId="2147484149"/>
            <pc:sldLayoutMk cId="2285921961" sldId="2147484151"/>
          </pc:sldLayoutMkLst>
        </pc:sldLayoutChg>
        <pc:sldLayoutChg chg="add del mod replId">
          <pc:chgData name="shirin younesian" userId="8b02d9e8e94c3735" providerId="Windows Live" clId="Web-{E06B7EB1-F2D5-48FB-B712-4DEFAD78D599}" dt="2023-03-15T11:51:05.532" v="33"/>
          <pc:sldLayoutMkLst>
            <pc:docMk/>
            <pc:sldMasterMk cId="3894829779" sldId="2147484149"/>
            <pc:sldLayoutMk cId="1980220846" sldId="2147484152"/>
          </pc:sldLayoutMkLst>
        </pc:sldLayoutChg>
        <pc:sldLayoutChg chg="add del mod replId">
          <pc:chgData name="shirin younesian" userId="8b02d9e8e94c3735" providerId="Windows Live" clId="Web-{E06B7EB1-F2D5-48FB-B712-4DEFAD78D599}" dt="2023-03-15T11:51:05.532" v="33"/>
          <pc:sldLayoutMkLst>
            <pc:docMk/>
            <pc:sldMasterMk cId="3894829779" sldId="2147484149"/>
            <pc:sldLayoutMk cId="2735472684" sldId="2147484153"/>
          </pc:sldLayoutMkLst>
        </pc:sldLayoutChg>
        <pc:sldLayoutChg chg="add del mod replId">
          <pc:chgData name="shirin younesian" userId="8b02d9e8e94c3735" providerId="Windows Live" clId="Web-{E06B7EB1-F2D5-48FB-B712-4DEFAD78D599}" dt="2023-03-15T11:51:05.532" v="33"/>
          <pc:sldLayoutMkLst>
            <pc:docMk/>
            <pc:sldMasterMk cId="3894829779" sldId="2147484149"/>
            <pc:sldLayoutMk cId="2204472190" sldId="2147484154"/>
          </pc:sldLayoutMkLst>
        </pc:sldLayoutChg>
        <pc:sldLayoutChg chg="add del mod replId">
          <pc:chgData name="shirin younesian" userId="8b02d9e8e94c3735" providerId="Windows Live" clId="Web-{E06B7EB1-F2D5-48FB-B712-4DEFAD78D599}" dt="2023-03-15T11:51:05.532" v="33"/>
          <pc:sldLayoutMkLst>
            <pc:docMk/>
            <pc:sldMasterMk cId="3894829779" sldId="2147484149"/>
            <pc:sldLayoutMk cId="324937434" sldId="2147484155"/>
          </pc:sldLayoutMkLst>
        </pc:sldLayoutChg>
        <pc:sldLayoutChg chg="add del mod replId">
          <pc:chgData name="shirin younesian" userId="8b02d9e8e94c3735" providerId="Windows Live" clId="Web-{E06B7EB1-F2D5-48FB-B712-4DEFAD78D599}" dt="2023-03-15T11:51:05.532" v="33"/>
          <pc:sldLayoutMkLst>
            <pc:docMk/>
            <pc:sldMasterMk cId="3894829779" sldId="2147484149"/>
            <pc:sldLayoutMk cId="1462745522" sldId="2147484156"/>
          </pc:sldLayoutMkLst>
        </pc:sldLayoutChg>
        <pc:sldLayoutChg chg="add del mod replId">
          <pc:chgData name="shirin younesian" userId="8b02d9e8e94c3735" providerId="Windows Live" clId="Web-{E06B7EB1-F2D5-48FB-B712-4DEFAD78D599}" dt="2023-03-15T11:51:05.532" v="33"/>
          <pc:sldLayoutMkLst>
            <pc:docMk/>
            <pc:sldMasterMk cId="3894829779" sldId="2147484149"/>
            <pc:sldLayoutMk cId="3394183880" sldId="2147484157"/>
          </pc:sldLayoutMkLst>
        </pc:sldLayoutChg>
        <pc:sldLayoutChg chg="add del mod replId">
          <pc:chgData name="shirin younesian" userId="8b02d9e8e94c3735" providerId="Windows Live" clId="Web-{E06B7EB1-F2D5-48FB-B712-4DEFAD78D599}" dt="2023-03-15T11:51:05.532" v="33"/>
          <pc:sldLayoutMkLst>
            <pc:docMk/>
            <pc:sldMasterMk cId="3894829779" sldId="2147484149"/>
            <pc:sldLayoutMk cId="1256917117" sldId="2147484158"/>
          </pc:sldLayoutMkLst>
        </pc:sldLayoutChg>
        <pc:sldLayoutChg chg="add del mod replId">
          <pc:chgData name="shirin younesian" userId="8b02d9e8e94c3735" providerId="Windows Live" clId="Web-{E06B7EB1-F2D5-48FB-B712-4DEFAD78D599}" dt="2023-03-15T11:51:05.532" v="33"/>
          <pc:sldLayoutMkLst>
            <pc:docMk/>
            <pc:sldMasterMk cId="3894829779" sldId="2147484149"/>
            <pc:sldLayoutMk cId="1016782162" sldId="2147484159"/>
          </pc:sldLayoutMkLst>
        </pc:sldLayoutChg>
        <pc:sldLayoutChg chg="add del mod replId">
          <pc:chgData name="shirin younesian" userId="8b02d9e8e94c3735" providerId="Windows Live" clId="Web-{E06B7EB1-F2D5-48FB-B712-4DEFAD78D599}" dt="2023-03-15T11:51:05.532" v="33"/>
          <pc:sldLayoutMkLst>
            <pc:docMk/>
            <pc:sldMasterMk cId="3894829779" sldId="2147484149"/>
            <pc:sldLayoutMk cId="1607393373" sldId="2147484160"/>
          </pc:sldLayoutMkLst>
        </pc:sldLayoutChg>
      </pc:sldMasterChg>
      <pc:sldMasterChg chg="add del addSldLayout delSldLayout modSldLayout">
        <pc:chgData name="shirin younesian" userId="8b02d9e8e94c3735" providerId="Windows Live" clId="Web-{E06B7EB1-F2D5-48FB-B712-4DEFAD78D599}" dt="2023-03-15T11:51:14.658" v="34"/>
        <pc:sldMasterMkLst>
          <pc:docMk/>
          <pc:sldMasterMk cId="3774964896" sldId="2147484161"/>
        </pc:sldMasterMkLst>
        <pc:sldLayoutChg chg="add del mod replId">
          <pc:chgData name="shirin younesian" userId="8b02d9e8e94c3735" providerId="Windows Live" clId="Web-{E06B7EB1-F2D5-48FB-B712-4DEFAD78D599}" dt="2023-03-15T11:51:14.658" v="34"/>
          <pc:sldLayoutMkLst>
            <pc:docMk/>
            <pc:sldMasterMk cId="3774964896" sldId="2147484161"/>
            <pc:sldLayoutMk cId="812355853" sldId="2147484162"/>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2223329242" sldId="2147484163"/>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1885167562" sldId="2147484164"/>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3014646072" sldId="2147484165"/>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1381414710" sldId="2147484166"/>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594305199" sldId="2147484167"/>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2533905334" sldId="2147484168"/>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3317720743" sldId="2147484169"/>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3790357649" sldId="2147484170"/>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3597674864" sldId="2147484171"/>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3083056201" sldId="2147484172"/>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12469982" sldId="2147484173"/>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3306062915" sldId="2147484174"/>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3676540391" sldId="2147484175"/>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2278793091" sldId="2147484176"/>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196117033" sldId="2147484177"/>
          </pc:sldLayoutMkLst>
        </pc:sldLayoutChg>
        <pc:sldLayoutChg chg="add del mod replId">
          <pc:chgData name="shirin younesian" userId="8b02d9e8e94c3735" providerId="Windows Live" clId="Web-{E06B7EB1-F2D5-48FB-B712-4DEFAD78D599}" dt="2023-03-15T11:51:14.658" v="34"/>
          <pc:sldLayoutMkLst>
            <pc:docMk/>
            <pc:sldMasterMk cId="3774964896" sldId="2147484161"/>
            <pc:sldLayoutMk cId="1122855279" sldId="2147484178"/>
          </pc:sldLayoutMkLst>
        </pc:sldLayoutChg>
      </pc:sldMasterChg>
      <pc:sldMasterChg chg="add del addSldLayout delSldLayout modSldLayout">
        <pc:chgData name="shirin younesian" userId="8b02d9e8e94c3735" providerId="Windows Live" clId="Web-{E06B7EB1-F2D5-48FB-B712-4DEFAD78D599}" dt="2023-03-15T11:51:21.517" v="35"/>
        <pc:sldMasterMkLst>
          <pc:docMk/>
          <pc:sldMasterMk cId="1257393153" sldId="2147484179"/>
        </pc:sldMasterMkLst>
        <pc:sldLayoutChg chg="add del mod replId">
          <pc:chgData name="shirin younesian" userId="8b02d9e8e94c3735" providerId="Windows Live" clId="Web-{E06B7EB1-F2D5-48FB-B712-4DEFAD78D599}" dt="2023-03-15T11:51:21.517" v="35"/>
          <pc:sldLayoutMkLst>
            <pc:docMk/>
            <pc:sldMasterMk cId="1257393153" sldId="2147484179"/>
            <pc:sldLayoutMk cId="524982838" sldId="2147484180"/>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2392291378" sldId="2147484181"/>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3625313611" sldId="2147484182"/>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3440363050" sldId="2147484183"/>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3412927100" sldId="2147484184"/>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2782602031" sldId="2147484185"/>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1110224904" sldId="2147484186"/>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2765845004" sldId="2147484187"/>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2886152596" sldId="2147484188"/>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1527701870" sldId="2147484189"/>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4093060495" sldId="2147484190"/>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3373370381" sldId="2147484191"/>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2484511763" sldId="2147484192"/>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937325400" sldId="2147484193"/>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193094036" sldId="2147484194"/>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2004743206" sldId="2147484195"/>
          </pc:sldLayoutMkLst>
        </pc:sldLayoutChg>
        <pc:sldLayoutChg chg="add del mod replId">
          <pc:chgData name="shirin younesian" userId="8b02d9e8e94c3735" providerId="Windows Live" clId="Web-{E06B7EB1-F2D5-48FB-B712-4DEFAD78D599}" dt="2023-03-15T11:51:21.517" v="35"/>
          <pc:sldLayoutMkLst>
            <pc:docMk/>
            <pc:sldMasterMk cId="1257393153" sldId="2147484179"/>
            <pc:sldLayoutMk cId="2140914599" sldId="2147484196"/>
          </pc:sldLayoutMkLst>
        </pc:sldLayoutChg>
      </pc:sldMasterChg>
      <pc:sldMasterChg chg="add del addSldLayout delSldLayout modSldLayout">
        <pc:chgData name="shirin younesian" userId="8b02d9e8e94c3735" providerId="Windows Live" clId="Web-{E06B7EB1-F2D5-48FB-B712-4DEFAD78D599}" dt="2023-03-15T11:54:40.241" v="74"/>
        <pc:sldMasterMkLst>
          <pc:docMk/>
          <pc:sldMasterMk cId="1805496654" sldId="2147484197"/>
        </pc:sldMasterMkLst>
        <pc:sldLayoutChg chg="add del mod replId">
          <pc:chgData name="shirin younesian" userId="8b02d9e8e94c3735" providerId="Windows Live" clId="Web-{E06B7EB1-F2D5-48FB-B712-4DEFAD78D599}" dt="2023-03-15T11:54:40.241" v="74"/>
          <pc:sldLayoutMkLst>
            <pc:docMk/>
            <pc:sldMasterMk cId="1805496654" sldId="2147484197"/>
            <pc:sldLayoutMk cId="363063883" sldId="2147484198"/>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2079316070" sldId="2147484199"/>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1802023292" sldId="2147484200"/>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2841159545" sldId="2147484201"/>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2928942680" sldId="2147484202"/>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3144234069" sldId="2147484203"/>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329382957" sldId="2147484204"/>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1855120073" sldId="2147484205"/>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88559500" sldId="2147484206"/>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3408186930" sldId="2147484207"/>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1173476024" sldId="2147484208"/>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3965140157" sldId="2147484209"/>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3497680702" sldId="2147484210"/>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430767755" sldId="2147484211"/>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1306389696" sldId="2147484212"/>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3131356127" sldId="2147484213"/>
          </pc:sldLayoutMkLst>
        </pc:sldLayoutChg>
        <pc:sldLayoutChg chg="add del mod replId">
          <pc:chgData name="shirin younesian" userId="8b02d9e8e94c3735" providerId="Windows Live" clId="Web-{E06B7EB1-F2D5-48FB-B712-4DEFAD78D599}" dt="2023-03-15T11:54:40.241" v="74"/>
          <pc:sldLayoutMkLst>
            <pc:docMk/>
            <pc:sldMasterMk cId="1805496654" sldId="2147484197"/>
            <pc:sldLayoutMk cId="508823862" sldId="2147484214"/>
          </pc:sldLayoutMkLst>
        </pc:sldLayoutChg>
      </pc:sldMasterChg>
      <pc:sldMasterChg chg="add del addSldLayout delSldLayout modSldLayout">
        <pc:chgData name="shirin younesian" userId="8b02d9e8e94c3735" providerId="Windows Live" clId="Web-{E06B7EB1-F2D5-48FB-B712-4DEFAD78D599}" dt="2023-03-15T11:54:45.616" v="75"/>
        <pc:sldMasterMkLst>
          <pc:docMk/>
          <pc:sldMasterMk cId="2683657506" sldId="2147484215"/>
        </pc:sldMasterMkLst>
        <pc:sldLayoutChg chg="add del mod replId">
          <pc:chgData name="shirin younesian" userId="8b02d9e8e94c3735" providerId="Windows Live" clId="Web-{E06B7EB1-F2D5-48FB-B712-4DEFAD78D599}" dt="2023-03-15T11:54:45.616" v="75"/>
          <pc:sldLayoutMkLst>
            <pc:docMk/>
            <pc:sldMasterMk cId="2683657506" sldId="2147484215"/>
            <pc:sldLayoutMk cId="3392762984" sldId="2147484216"/>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3871045793" sldId="2147484217"/>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2296689361" sldId="2147484218"/>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1964567965" sldId="2147484219"/>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529262796" sldId="2147484220"/>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3258509028" sldId="2147484221"/>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457062543" sldId="2147484222"/>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2457466942" sldId="2147484223"/>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639632055" sldId="2147484224"/>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837223624" sldId="2147484225"/>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24853783" sldId="2147484226"/>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2667036764" sldId="2147484227"/>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2769745252" sldId="2147484228"/>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749703877" sldId="2147484229"/>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2345692132" sldId="2147484230"/>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1702651332" sldId="2147484231"/>
          </pc:sldLayoutMkLst>
        </pc:sldLayoutChg>
        <pc:sldLayoutChg chg="add del mod replId">
          <pc:chgData name="shirin younesian" userId="8b02d9e8e94c3735" providerId="Windows Live" clId="Web-{E06B7EB1-F2D5-48FB-B712-4DEFAD78D599}" dt="2023-03-15T11:54:45.616" v="75"/>
          <pc:sldLayoutMkLst>
            <pc:docMk/>
            <pc:sldMasterMk cId="2683657506" sldId="2147484215"/>
            <pc:sldLayoutMk cId="2130223966" sldId="2147484232"/>
          </pc:sldLayoutMkLst>
        </pc:sldLayoutChg>
      </pc:sldMasterChg>
      <pc:sldMasterChg chg="add del addSldLayout delSldLayout modSldLayout">
        <pc:chgData name="shirin younesian" userId="8b02d9e8e94c3735" providerId="Windows Live" clId="Web-{E06B7EB1-F2D5-48FB-B712-4DEFAD78D599}" dt="2023-03-15T11:55:00.116" v="76"/>
        <pc:sldMasterMkLst>
          <pc:docMk/>
          <pc:sldMasterMk cId="1622096225" sldId="2147484233"/>
        </pc:sldMasterMkLst>
        <pc:sldLayoutChg chg="add del mod replId">
          <pc:chgData name="shirin younesian" userId="8b02d9e8e94c3735" providerId="Windows Live" clId="Web-{E06B7EB1-F2D5-48FB-B712-4DEFAD78D599}" dt="2023-03-15T11:55:00.116" v="76"/>
          <pc:sldLayoutMkLst>
            <pc:docMk/>
            <pc:sldMasterMk cId="1622096225" sldId="2147484233"/>
            <pc:sldLayoutMk cId="3204446229" sldId="2147484234"/>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1941597586" sldId="2147484235"/>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4068561382" sldId="2147484236"/>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1925325995" sldId="2147484237"/>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2004069848" sldId="2147484238"/>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2674253092" sldId="2147484239"/>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752626503" sldId="2147484240"/>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2503728363" sldId="2147484241"/>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3670494013" sldId="2147484242"/>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3899399125" sldId="2147484243"/>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1709516741" sldId="2147484244"/>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3363654937" sldId="2147484245"/>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2095860510" sldId="2147484246"/>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2988372957" sldId="2147484247"/>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2057649835" sldId="2147484248"/>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413821089" sldId="2147484249"/>
          </pc:sldLayoutMkLst>
        </pc:sldLayoutChg>
        <pc:sldLayoutChg chg="add del mod replId">
          <pc:chgData name="shirin younesian" userId="8b02d9e8e94c3735" providerId="Windows Live" clId="Web-{E06B7EB1-F2D5-48FB-B712-4DEFAD78D599}" dt="2023-03-15T11:55:00.116" v="76"/>
          <pc:sldLayoutMkLst>
            <pc:docMk/>
            <pc:sldMasterMk cId="1622096225" sldId="2147484233"/>
            <pc:sldLayoutMk cId="1730915815" sldId="2147484250"/>
          </pc:sldLayoutMkLst>
        </pc:sldLayoutChg>
      </pc:sldMasterChg>
      <pc:sldMasterChg chg="add del addSldLayout delSldLayout modSldLayout">
        <pc:chgData name="shirin younesian" userId="8b02d9e8e94c3735" providerId="Windows Live" clId="Web-{E06B7EB1-F2D5-48FB-B712-4DEFAD78D599}" dt="2023-03-15T11:55:05.038" v="77"/>
        <pc:sldMasterMkLst>
          <pc:docMk/>
          <pc:sldMasterMk cId="1770732067" sldId="2147484251"/>
        </pc:sldMasterMkLst>
        <pc:sldLayoutChg chg="add del mod replId">
          <pc:chgData name="shirin younesian" userId="8b02d9e8e94c3735" providerId="Windows Live" clId="Web-{E06B7EB1-F2D5-48FB-B712-4DEFAD78D599}" dt="2023-03-15T11:55:05.038" v="77"/>
          <pc:sldLayoutMkLst>
            <pc:docMk/>
            <pc:sldMasterMk cId="1770732067" sldId="2147484251"/>
            <pc:sldLayoutMk cId="2427737537" sldId="2147484252"/>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1755225631" sldId="2147484253"/>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477222545" sldId="2147484254"/>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2761937798" sldId="2147484255"/>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601615614" sldId="2147484256"/>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3108724159" sldId="2147484257"/>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638289614" sldId="2147484258"/>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3311467148" sldId="2147484259"/>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4223163849" sldId="2147484260"/>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2090318814" sldId="2147484261"/>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2798312941" sldId="2147484262"/>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145293241" sldId="2147484263"/>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1840980577" sldId="2147484264"/>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3142188208" sldId="2147484265"/>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177272071" sldId="2147484266"/>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3482632442" sldId="2147484267"/>
          </pc:sldLayoutMkLst>
        </pc:sldLayoutChg>
        <pc:sldLayoutChg chg="add del mod replId">
          <pc:chgData name="shirin younesian" userId="8b02d9e8e94c3735" providerId="Windows Live" clId="Web-{E06B7EB1-F2D5-48FB-B712-4DEFAD78D599}" dt="2023-03-15T11:55:05.038" v="77"/>
          <pc:sldLayoutMkLst>
            <pc:docMk/>
            <pc:sldMasterMk cId="1770732067" sldId="2147484251"/>
            <pc:sldLayoutMk cId="1333859343" sldId="2147484268"/>
          </pc:sldLayoutMkLst>
        </pc:sldLayoutChg>
      </pc:sldMasterChg>
      <pc:sldMasterChg chg="add del addSldLayout delSldLayout modSldLayout">
        <pc:chgData name="shirin younesian" userId="8b02d9e8e94c3735" providerId="Windows Live" clId="Web-{E06B7EB1-F2D5-48FB-B712-4DEFAD78D599}" dt="2023-03-15T11:55:08.335" v="78"/>
        <pc:sldMasterMkLst>
          <pc:docMk/>
          <pc:sldMasterMk cId="2664247103" sldId="2147484269"/>
        </pc:sldMasterMkLst>
        <pc:sldLayoutChg chg="add del mod replId">
          <pc:chgData name="shirin younesian" userId="8b02d9e8e94c3735" providerId="Windows Live" clId="Web-{E06B7EB1-F2D5-48FB-B712-4DEFAD78D599}" dt="2023-03-15T11:55:08.335" v="78"/>
          <pc:sldLayoutMkLst>
            <pc:docMk/>
            <pc:sldMasterMk cId="2664247103" sldId="2147484269"/>
            <pc:sldLayoutMk cId="1445729820" sldId="2147484270"/>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3497755245" sldId="2147484271"/>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3516301200" sldId="2147484272"/>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4072956452" sldId="2147484273"/>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3071720446" sldId="2147484274"/>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906607403" sldId="2147484275"/>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2252950199" sldId="2147484276"/>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537800056" sldId="2147484277"/>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2199165437" sldId="2147484278"/>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1429856877" sldId="2147484279"/>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1717848905" sldId="2147484280"/>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1883021949" sldId="2147484281"/>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1484401687" sldId="2147484282"/>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3839994413" sldId="2147484283"/>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2597043734" sldId="2147484284"/>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2961603484" sldId="2147484285"/>
          </pc:sldLayoutMkLst>
        </pc:sldLayoutChg>
        <pc:sldLayoutChg chg="add del mod replId">
          <pc:chgData name="shirin younesian" userId="8b02d9e8e94c3735" providerId="Windows Live" clId="Web-{E06B7EB1-F2D5-48FB-B712-4DEFAD78D599}" dt="2023-03-15T11:55:08.335" v="78"/>
          <pc:sldLayoutMkLst>
            <pc:docMk/>
            <pc:sldMasterMk cId="2664247103" sldId="2147484269"/>
            <pc:sldLayoutMk cId="3768660697" sldId="2147484286"/>
          </pc:sldLayoutMkLst>
        </pc:sldLayoutChg>
      </pc:sldMasterChg>
      <pc:sldMasterChg chg="add del addSldLayout delSldLayout modSldLayout">
        <pc:chgData name="shirin younesian" userId="8b02d9e8e94c3735" providerId="Windows Live" clId="Web-{E06B7EB1-F2D5-48FB-B712-4DEFAD78D599}" dt="2023-03-15T12:58:41.770" v="135"/>
        <pc:sldMasterMkLst>
          <pc:docMk/>
          <pc:sldMasterMk cId="3932297522" sldId="2147484287"/>
        </pc:sldMasterMkLst>
        <pc:sldLayoutChg chg="add del mod replId">
          <pc:chgData name="shirin younesian" userId="8b02d9e8e94c3735" providerId="Windows Live" clId="Web-{E06B7EB1-F2D5-48FB-B712-4DEFAD78D599}" dt="2023-03-15T12:58:41.770" v="135"/>
          <pc:sldLayoutMkLst>
            <pc:docMk/>
            <pc:sldMasterMk cId="3932297522" sldId="2147484287"/>
            <pc:sldLayoutMk cId="3693735574" sldId="2147484288"/>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1293976151" sldId="2147484289"/>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3859447215" sldId="2147484290"/>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2224333627" sldId="2147484291"/>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711014909" sldId="2147484292"/>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659058070" sldId="2147484293"/>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3988821618" sldId="2147484294"/>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3765235580" sldId="2147484295"/>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3149810445" sldId="2147484296"/>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3771350863" sldId="2147484297"/>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2956212706" sldId="2147484298"/>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2054881853" sldId="2147484299"/>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769391451" sldId="2147484300"/>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2210324351" sldId="2147484301"/>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333768661" sldId="2147484302"/>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3239497316" sldId="2147484303"/>
          </pc:sldLayoutMkLst>
        </pc:sldLayoutChg>
        <pc:sldLayoutChg chg="add del mod replId">
          <pc:chgData name="shirin younesian" userId="8b02d9e8e94c3735" providerId="Windows Live" clId="Web-{E06B7EB1-F2D5-48FB-B712-4DEFAD78D599}" dt="2023-03-15T12:58:41.770" v="135"/>
          <pc:sldLayoutMkLst>
            <pc:docMk/>
            <pc:sldMasterMk cId="3932297522" sldId="2147484287"/>
            <pc:sldLayoutMk cId="3505282971" sldId="2147484304"/>
          </pc:sldLayoutMkLst>
        </pc:sldLayoutChg>
      </pc:sldMasterChg>
      <pc:sldMasterChg chg="add del addSldLayout delSldLayout modSldLayout">
        <pc:chgData name="shirin younesian" userId="8b02d9e8e94c3735" providerId="Windows Live" clId="Web-{E06B7EB1-F2D5-48FB-B712-4DEFAD78D599}" dt="2023-03-15T12:58:47.083" v="136"/>
        <pc:sldMasterMkLst>
          <pc:docMk/>
          <pc:sldMasterMk cId="655552292" sldId="2147484305"/>
        </pc:sldMasterMkLst>
        <pc:sldLayoutChg chg="add del mod replId">
          <pc:chgData name="shirin younesian" userId="8b02d9e8e94c3735" providerId="Windows Live" clId="Web-{E06B7EB1-F2D5-48FB-B712-4DEFAD78D599}" dt="2023-03-15T12:58:47.083" v="136"/>
          <pc:sldLayoutMkLst>
            <pc:docMk/>
            <pc:sldMasterMk cId="655552292" sldId="2147484305"/>
            <pc:sldLayoutMk cId="492719823" sldId="2147484306"/>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3771236155" sldId="2147484307"/>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1699323725" sldId="2147484308"/>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4161745801" sldId="2147484309"/>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3341487727" sldId="2147484310"/>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2543654970" sldId="2147484311"/>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323223297" sldId="2147484312"/>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3872956147" sldId="2147484313"/>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804138101" sldId="2147484314"/>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2808035516" sldId="2147484315"/>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4289878774" sldId="2147484316"/>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232358997" sldId="2147484317"/>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544656897" sldId="2147484318"/>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2485780550" sldId="2147484319"/>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481593179" sldId="2147484320"/>
          </pc:sldLayoutMkLst>
        </pc:sldLayoutChg>
        <pc:sldLayoutChg chg="add del mod replId">
          <pc:chgData name="shirin younesian" userId="8b02d9e8e94c3735" providerId="Windows Live" clId="Web-{E06B7EB1-F2D5-48FB-B712-4DEFAD78D599}" dt="2023-03-15T12:58:47.083" v="136"/>
          <pc:sldLayoutMkLst>
            <pc:docMk/>
            <pc:sldMasterMk cId="655552292" sldId="2147484305"/>
            <pc:sldLayoutMk cId="3666987836" sldId="2147484321"/>
          </pc:sldLayoutMkLst>
        </pc:sldLayoutChg>
      </pc:sldMasterChg>
      <pc:sldMasterChg chg="add del addSldLayout delSldLayout modSldLayout">
        <pc:chgData name="shirin younesian" userId="8b02d9e8e94c3735" providerId="Windows Live" clId="Web-{E06B7EB1-F2D5-48FB-B712-4DEFAD78D599}" dt="2023-03-15T12:58:57.567" v="137"/>
        <pc:sldMasterMkLst>
          <pc:docMk/>
          <pc:sldMasterMk cId="1992568926" sldId="2147484322"/>
        </pc:sldMasterMkLst>
        <pc:sldLayoutChg chg="add del mod replId">
          <pc:chgData name="shirin younesian" userId="8b02d9e8e94c3735" providerId="Windows Live" clId="Web-{E06B7EB1-F2D5-48FB-B712-4DEFAD78D599}" dt="2023-03-15T12:58:57.567" v="137"/>
          <pc:sldLayoutMkLst>
            <pc:docMk/>
            <pc:sldMasterMk cId="1992568926" sldId="2147484322"/>
            <pc:sldLayoutMk cId="939499712" sldId="2147484323"/>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1821240834" sldId="2147484324"/>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1445773082" sldId="2147484325"/>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2974263222" sldId="2147484326"/>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1749219813" sldId="2147484327"/>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3408657501" sldId="2147484328"/>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4269903468" sldId="2147484329"/>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786651745" sldId="2147484330"/>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1014103767" sldId="2147484331"/>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3969639844" sldId="2147484332"/>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2391070998" sldId="2147484333"/>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3615453084" sldId="2147484334"/>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925361743" sldId="2147484335"/>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1697125990" sldId="2147484336"/>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4100235386" sldId="2147484337"/>
          </pc:sldLayoutMkLst>
        </pc:sldLayoutChg>
        <pc:sldLayoutChg chg="add del mod replId">
          <pc:chgData name="shirin younesian" userId="8b02d9e8e94c3735" providerId="Windows Live" clId="Web-{E06B7EB1-F2D5-48FB-B712-4DEFAD78D599}" dt="2023-03-15T12:58:57.567" v="137"/>
          <pc:sldLayoutMkLst>
            <pc:docMk/>
            <pc:sldMasterMk cId="1992568926" sldId="2147484322"/>
            <pc:sldLayoutMk cId="1137580203" sldId="2147484338"/>
          </pc:sldLayoutMkLst>
        </pc:sldLayoutChg>
      </pc:sldMasterChg>
      <pc:sldMasterChg chg="add mod setBg addSldLayout modSldLayout">
        <pc:chgData name="shirin younesian" userId="8b02d9e8e94c3735" providerId="Windows Live" clId="Web-{E06B7EB1-F2D5-48FB-B712-4DEFAD78D599}" dt="2023-03-15T13:41:47.556" v="279"/>
        <pc:sldMasterMkLst>
          <pc:docMk/>
          <pc:sldMasterMk cId="1794770318" sldId="2147484339"/>
        </pc:sldMasterMkLst>
        <pc:sldLayoutChg chg="add mod replId setFolMasterObjs">
          <pc:chgData name="shirin younesian" userId="8b02d9e8e94c3735" providerId="Windows Live" clId="Web-{E06B7EB1-F2D5-48FB-B712-4DEFAD78D599}" dt="2023-03-15T13:41:47.556" v="279"/>
          <pc:sldLayoutMkLst>
            <pc:docMk/>
            <pc:sldMasterMk cId="1794770318" sldId="2147484339"/>
            <pc:sldLayoutMk cId="1274238583" sldId="2147484340"/>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3625104315" sldId="2147484341"/>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1339021299" sldId="2147484342"/>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826759977" sldId="2147484343"/>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3977901235" sldId="2147484344"/>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3166910679" sldId="2147484345"/>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1993587522" sldId="2147484346"/>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1564231437" sldId="2147484347"/>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3460987248" sldId="2147484348"/>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2306924750" sldId="2147484349"/>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2353962367" sldId="2147484350"/>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3114838915" sldId="2147484351"/>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2125416979" sldId="2147484352"/>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1529424020" sldId="2147484353"/>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1326065082" sldId="2147484354"/>
          </pc:sldLayoutMkLst>
        </pc:sldLayoutChg>
        <pc:sldLayoutChg chg="add mod replId">
          <pc:chgData name="shirin younesian" userId="8b02d9e8e94c3735" providerId="Windows Live" clId="Web-{E06B7EB1-F2D5-48FB-B712-4DEFAD78D599}" dt="2023-03-15T13:41:47.556" v="279"/>
          <pc:sldLayoutMkLst>
            <pc:docMk/>
            <pc:sldMasterMk cId="1794770318" sldId="2147484339"/>
            <pc:sldLayoutMk cId="534000901" sldId="2147484355"/>
          </pc:sldLayoutMkLst>
        </pc:sldLayoutChg>
      </pc:sldMasterChg>
    </pc:docChg>
  </pc:docChgLst>
  <pc:docChgLst>
    <pc:chgData name="shirin younesian" userId="8b02d9e8e94c3735" providerId="Windows Live" clId="Web-{0B813DA4-B094-4A3B-818B-AEB84EC93005}"/>
    <pc:docChg chg="addSld delSld modSld">
      <pc:chgData name="shirin younesian" userId="8b02d9e8e94c3735" providerId="Windows Live" clId="Web-{0B813DA4-B094-4A3B-818B-AEB84EC93005}" dt="2023-03-17T15:38:32.835" v="1380" actId="14100"/>
      <pc:docMkLst>
        <pc:docMk/>
      </pc:docMkLst>
      <pc:sldChg chg="modSp">
        <pc:chgData name="shirin younesian" userId="8b02d9e8e94c3735" providerId="Windows Live" clId="Web-{0B813DA4-B094-4A3B-818B-AEB84EC93005}" dt="2023-03-17T08:57:28.700" v="1267" actId="14100"/>
        <pc:sldMkLst>
          <pc:docMk/>
          <pc:sldMk cId="3702919377" sldId="256"/>
        </pc:sldMkLst>
        <pc:spChg chg="mod">
          <ac:chgData name="shirin younesian" userId="8b02d9e8e94c3735" providerId="Windows Live" clId="Web-{0B813DA4-B094-4A3B-818B-AEB84EC93005}" dt="2023-03-17T08:57:28.700" v="1267" actId="14100"/>
          <ac:spMkLst>
            <pc:docMk/>
            <pc:sldMk cId="3702919377" sldId="256"/>
            <ac:spMk id="2" creationId="{F1219A8C-E8B6-963D-B22F-F18D69EAFF31}"/>
          </ac:spMkLst>
        </pc:spChg>
        <pc:spChg chg="mod">
          <ac:chgData name="shirin younesian" userId="8b02d9e8e94c3735" providerId="Windows Live" clId="Web-{0B813DA4-B094-4A3B-818B-AEB84EC93005}" dt="2023-03-16T14:38:19.295" v="704" actId="20577"/>
          <ac:spMkLst>
            <pc:docMk/>
            <pc:sldMk cId="3702919377" sldId="256"/>
            <ac:spMk id="3" creationId="{60E1B0DF-5E8D-DC1B-9CF1-D4CAD316B484}"/>
          </ac:spMkLst>
        </pc:spChg>
      </pc:sldChg>
      <pc:sldChg chg="modSp">
        <pc:chgData name="shirin younesian" userId="8b02d9e8e94c3735" providerId="Windows Live" clId="Web-{0B813DA4-B094-4A3B-818B-AEB84EC93005}" dt="2023-03-17T06:11:17.032" v="913" actId="20577"/>
        <pc:sldMkLst>
          <pc:docMk/>
          <pc:sldMk cId="304188232" sldId="257"/>
        </pc:sldMkLst>
        <pc:spChg chg="mod">
          <ac:chgData name="shirin younesian" userId="8b02d9e8e94c3735" providerId="Windows Live" clId="Web-{0B813DA4-B094-4A3B-818B-AEB84EC93005}" dt="2023-03-17T06:11:17.032" v="913" actId="20577"/>
          <ac:spMkLst>
            <pc:docMk/>
            <pc:sldMk cId="304188232" sldId="257"/>
            <ac:spMk id="2" creationId="{20491E3B-55DB-EFE4-7AFF-3A45F2378B1E}"/>
          </ac:spMkLst>
        </pc:spChg>
      </pc:sldChg>
      <pc:sldChg chg="addSp delSp modSp">
        <pc:chgData name="shirin younesian" userId="8b02d9e8e94c3735" providerId="Windows Live" clId="Web-{0B813DA4-B094-4A3B-818B-AEB84EC93005}" dt="2023-03-17T15:13:01.517" v="1333"/>
        <pc:sldMkLst>
          <pc:docMk/>
          <pc:sldMk cId="3847340360" sldId="258"/>
        </pc:sldMkLst>
        <pc:spChg chg="add mod">
          <ac:chgData name="shirin younesian" userId="8b02d9e8e94c3735" providerId="Windows Live" clId="Web-{0B813DA4-B094-4A3B-818B-AEB84EC93005}" dt="2023-03-17T15:13:01.517" v="1333"/>
          <ac:spMkLst>
            <pc:docMk/>
            <pc:sldMk cId="3847340360" sldId="258"/>
            <ac:spMk id="23" creationId="{9F7754F8-5DD8-AF9F-1508-06A96200A7FF}"/>
          </ac:spMkLst>
        </pc:spChg>
        <pc:graphicFrameChg chg="del modGraphic">
          <ac:chgData name="shirin younesian" userId="8b02d9e8e94c3735" providerId="Windows Live" clId="Web-{0B813DA4-B094-4A3B-818B-AEB84EC93005}" dt="2023-03-16T14:40:57.299" v="713"/>
          <ac:graphicFrameMkLst>
            <pc:docMk/>
            <pc:sldMk cId="3847340360" sldId="258"/>
            <ac:graphicFrameMk id="5" creationId="{BF187A10-EEAB-A2B6-55BB-CF580FC2E962}"/>
          </ac:graphicFrameMkLst>
        </pc:graphicFrameChg>
        <pc:graphicFrameChg chg="mod modGraphic">
          <ac:chgData name="shirin younesian" userId="8b02d9e8e94c3735" providerId="Windows Live" clId="Web-{0B813DA4-B094-4A3B-818B-AEB84EC93005}" dt="2023-03-17T09:00:03.500" v="1272" actId="14100"/>
          <ac:graphicFrameMkLst>
            <pc:docMk/>
            <pc:sldMk cId="3847340360" sldId="258"/>
            <ac:graphicFrameMk id="12" creationId="{AEE6E9FB-B975-0B75-D2D9-FB8F7D941CEC}"/>
          </ac:graphicFrameMkLst>
        </pc:graphicFrameChg>
      </pc:sldChg>
      <pc:sldChg chg="addSp delSp modSp mod modClrScheme chgLayout">
        <pc:chgData name="shirin younesian" userId="8b02d9e8e94c3735" providerId="Windows Live" clId="Web-{0B813DA4-B094-4A3B-818B-AEB84EC93005}" dt="2023-03-16T14:43:20.896" v="727" actId="20577"/>
        <pc:sldMkLst>
          <pc:docMk/>
          <pc:sldMk cId="579847722" sldId="259"/>
        </pc:sldMkLst>
        <pc:spChg chg="mod ord">
          <ac:chgData name="shirin younesian" userId="8b02d9e8e94c3735" providerId="Windows Live" clId="Web-{0B813DA4-B094-4A3B-818B-AEB84EC93005}" dt="2023-03-16T09:42:59.662" v="207" actId="14100"/>
          <ac:spMkLst>
            <pc:docMk/>
            <pc:sldMk cId="579847722" sldId="259"/>
            <ac:spMk id="2" creationId="{04A97382-B10E-5E20-97AA-AD426DA06C03}"/>
          </ac:spMkLst>
        </pc:spChg>
        <pc:spChg chg="add del mod">
          <ac:chgData name="shirin younesian" userId="8b02d9e8e94c3735" providerId="Windows Live" clId="Web-{0B813DA4-B094-4A3B-818B-AEB84EC93005}" dt="2023-03-15T20:22:57.058" v="1"/>
          <ac:spMkLst>
            <pc:docMk/>
            <pc:sldMk cId="579847722" sldId="259"/>
            <ac:spMk id="13" creationId="{E8968FD2-AA1B-E102-3075-8D78E468EBC2}"/>
          </ac:spMkLst>
        </pc:spChg>
        <pc:spChg chg="add del mod">
          <ac:chgData name="shirin younesian" userId="8b02d9e8e94c3735" providerId="Windows Live" clId="Web-{0B813DA4-B094-4A3B-818B-AEB84EC93005}" dt="2023-03-16T09:36:05.779" v="194"/>
          <ac:spMkLst>
            <pc:docMk/>
            <pc:sldMk cId="579847722" sldId="259"/>
            <ac:spMk id="17" creationId="{F996BD01-8A20-15F2-BEB7-B7FAB43CA8B6}"/>
          </ac:spMkLst>
        </pc:spChg>
        <pc:spChg chg="add del mod">
          <ac:chgData name="shirin younesian" userId="8b02d9e8e94c3735" providerId="Windows Live" clId="Web-{0B813DA4-B094-4A3B-818B-AEB84EC93005}" dt="2023-03-15T20:23:54.357" v="3"/>
          <ac:spMkLst>
            <pc:docMk/>
            <pc:sldMk cId="579847722" sldId="259"/>
            <ac:spMk id="29" creationId="{838A548D-2FCA-05E9-C2CD-C8114D9F7E9D}"/>
          </ac:spMkLst>
        </pc:spChg>
        <pc:spChg chg="add mod ord">
          <ac:chgData name="shirin younesian" userId="8b02d9e8e94c3735" providerId="Windows Live" clId="Web-{0B813DA4-B094-4A3B-818B-AEB84EC93005}" dt="2023-03-16T14:43:12.161" v="726" actId="20577"/>
          <ac:spMkLst>
            <pc:docMk/>
            <pc:sldMk cId="579847722" sldId="259"/>
            <ac:spMk id="57" creationId="{AE3C1F5D-90A8-7620-5711-7DA5F40D05E7}"/>
          </ac:spMkLst>
        </pc:spChg>
        <pc:spChg chg="add mod ord">
          <ac:chgData name="shirin younesian" userId="8b02d9e8e94c3735" providerId="Windows Live" clId="Web-{0B813DA4-B094-4A3B-818B-AEB84EC93005}" dt="2023-03-16T14:43:20.896" v="727" actId="20577"/>
          <ac:spMkLst>
            <pc:docMk/>
            <pc:sldMk cId="579847722" sldId="259"/>
            <ac:spMk id="58" creationId="{9D360CB9-10A0-6500-159D-635BB4BE9B21}"/>
          </ac:spMkLst>
        </pc:spChg>
        <pc:graphicFrameChg chg="mod ord modGraphic">
          <ac:chgData name="shirin younesian" userId="8b02d9e8e94c3735" providerId="Windows Live" clId="Web-{0B813DA4-B094-4A3B-818B-AEB84EC93005}" dt="2023-03-16T07:54:32.066" v="94"/>
          <ac:graphicFrameMkLst>
            <pc:docMk/>
            <pc:sldMk cId="579847722" sldId="259"/>
            <ac:graphicFrameMk id="12" creationId="{72F606B0-18CA-007A-35E4-4A10F425B1E6}"/>
          </ac:graphicFrameMkLst>
        </pc:graphicFrameChg>
        <pc:graphicFrameChg chg="add del mod ord modGraphic">
          <ac:chgData name="shirin younesian" userId="8b02d9e8e94c3735" providerId="Windows Live" clId="Web-{0B813DA4-B094-4A3B-818B-AEB84EC93005}" dt="2023-03-15T20:23:04.293" v="2"/>
          <ac:graphicFrameMkLst>
            <pc:docMk/>
            <pc:sldMk cId="579847722" sldId="259"/>
            <ac:graphicFrameMk id="21" creationId="{8CCB573B-CFCC-2605-6038-FBD021F90E88}"/>
          </ac:graphicFrameMkLst>
        </pc:graphicFrameChg>
        <pc:graphicFrameChg chg="add del mod ord modGraphic">
          <ac:chgData name="shirin younesian" userId="8b02d9e8e94c3735" providerId="Windows Live" clId="Web-{0B813DA4-B094-4A3B-818B-AEB84EC93005}" dt="2023-03-16T09:35:50.170" v="193"/>
          <ac:graphicFrameMkLst>
            <pc:docMk/>
            <pc:sldMk cId="579847722" sldId="259"/>
            <ac:graphicFrameMk id="37" creationId="{61BB9A70-EBB8-5554-65BD-32154E8F14E7}"/>
          </ac:graphicFrameMkLst>
        </pc:graphicFrameChg>
        <pc:picChg chg="del">
          <ac:chgData name="shirin younesian" userId="8b02d9e8e94c3735" providerId="Windows Live" clId="Web-{0B813DA4-B094-4A3B-818B-AEB84EC93005}" dt="2023-03-15T20:22:25.557" v="0"/>
          <ac:picMkLst>
            <pc:docMk/>
            <pc:sldMk cId="579847722" sldId="259"/>
            <ac:picMk id="11" creationId="{9BE0B5EF-5ACA-49AE-2EFD-E80A9669C458}"/>
          </ac:picMkLst>
        </pc:picChg>
        <pc:picChg chg="add mod ord">
          <ac:chgData name="shirin younesian" userId="8b02d9e8e94c3735" providerId="Windows Live" clId="Web-{0B813DA4-B094-4A3B-818B-AEB84EC93005}" dt="2023-03-16T09:41:26.036" v="205" actId="14100"/>
          <ac:picMkLst>
            <pc:docMk/>
            <pc:sldMk cId="579847722" sldId="259"/>
            <ac:picMk id="25" creationId="{8C800B05-9133-5DA9-515C-FA68FEF54FB9}"/>
          </ac:picMkLst>
        </pc:picChg>
      </pc:sldChg>
      <pc:sldChg chg="del">
        <pc:chgData name="shirin younesian" userId="8b02d9e8e94c3735" providerId="Windows Live" clId="Web-{0B813DA4-B094-4A3B-818B-AEB84EC93005}" dt="2023-03-16T07:45:20.663" v="85"/>
        <pc:sldMkLst>
          <pc:docMk/>
          <pc:sldMk cId="341781445" sldId="260"/>
        </pc:sldMkLst>
      </pc:sldChg>
      <pc:sldChg chg="addSp delSp modSp add mod replId modClrScheme chgLayout">
        <pc:chgData name="shirin younesian" userId="8b02d9e8e94c3735" providerId="Windows Live" clId="Web-{0B813DA4-B094-4A3B-818B-AEB84EC93005}" dt="2023-03-17T09:22:07.416" v="1331" actId="20577"/>
        <pc:sldMkLst>
          <pc:docMk/>
          <pc:sldMk cId="1264816325" sldId="260"/>
        </pc:sldMkLst>
        <pc:spChg chg="mod ord">
          <ac:chgData name="shirin younesian" userId="8b02d9e8e94c3735" providerId="Windows Live" clId="Web-{0B813DA4-B094-4A3B-818B-AEB84EC93005}" dt="2023-03-16T09:47:29.355" v="222"/>
          <ac:spMkLst>
            <pc:docMk/>
            <pc:sldMk cId="1264816325" sldId="260"/>
            <ac:spMk id="2" creationId="{04A97382-B10E-5E20-97AA-AD426DA06C03}"/>
          </ac:spMkLst>
        </pc:spChg>
        <pc:spChg chg="add del mod">
          <ac:chgData name="shirin younesian" userId="8b02d9e8e94c3735" providerId="Windows Live" clId="Web-{0B813DA4-B094-4A3B-818B-AEB84EC93005}" dt="2023-03-16T10:17:21.468" v="235"/>
          <ac:spMkLst>
            <pc:docMk/>
            <pc:sldMk cId="1264816325" sldId="260"/>
            <ac:spMk id="10" creationId="{5E0E6BA2-9CE1-2AA7-E645-B90D79D755B0}"/>
          </ac:spMkLst>
        </pc:spChg>
        <pc:spChg chg="add del mod ord">
          <ac:chgData name="shirin younesian" userId="8b02d9e8e94c3735" providerId="Windows Live" clId="Web-{0B813DA4-B094-4A3B-818B-AEB84EC93005}" dt="2023-03-16T10:12:35.383" v="233"/>
          <ac:spMkLst>
            <pc:docMk/>
            <pc:sldMk cId="1264816325" sldId="260"/>
            <ac:spMk id="29" creationId="{615EB377-1792-BC37-7326-509844657D5D}"/>
          </ac:spMkLst>
        </pc:spChg>
        <pc:spChg chg="add mod ord">
          <ac:chgData name="shirin younesian" userId="8b02d9e8e94c3735" providerId="Windows Live" clId="Web-{0B813DA4-B094-4A3B-818B-AEB84EC93005}" dt="2023-03-17T07:27:07.715" v="1058" actId="14100"/>
          <ac:spMkLst>
            <pc:docMk/>
            <pc:sldMk cId="1264816325" sldId="260"/>
            <ac:spMk id="51" creationId="{EFC9A111-188C-0104-E99C-39F5912A4431}"/>
          </ac:spMkLst>
        </pc:spChg>
        <pc:spChg chg="add mod ord">
          <ac:chgData name="shirin younesian" userId="8b02d9e8e94c3735" providerId="Windows Live" clId="Web-{0B813DA4-B094-4A3B-818B-AEB84EC93005}" dt="2023-03-17T09:20:42.117" v="1314" actId="14100"/>
          <ac:spMkLst>
            <pc:docMk/>
            <pc:sldMk cId="1264816325" sldId="260"/>
            <ac:spMk id="52" creationId="{70B205EF-BFD3-6697-B1EC-A44A42DBEEFC}"/>
          </ac:spMkLst>
        </pc:spChg>
        <pc:graphicFrameChg chg="del mod">
          <ac:chgData name="shirin younesian" userId="8b02d9e8e94c3735" providerId="Windows Live" clId="Web-{0B813DA4-B094-4A3B-818B-AEB84EC93005}" dt="2023-03-16T09:46:38.151" v="215"/>
          <ac:graphicFrameMkLst>
            <pc:docMk/>
            <pc:sldMk cId="1264816325" sldId="260"/>
            <ac:graphicFrameMk id="12" creationId="{72F606B0-18CA-007A-35E4-4A10F425B1E6}"/>
          </ac:graphicFrameMkLst>
        </pc:graphicFrameChg>
        <pc:graphicFrameChg chg="mod ord modGraphic">
          <ac:chgData name="shirin younesian" userId="8b02d9e8e94c3735" providerId="Windows Live" clId="Web-{0B813DA4-B094-4A3B-818B-AEB84EC93005}" dt="2023-03-17T09:22:07.416" v="1331" actId="20577"/>
          <ac:graphicFrameMkLst>
            <pc:docMk/>
            <pc:sldMk cId="1264816325" sldId="260"/>
            <ac:graphicFrameMk id="37" creationId="{61BB9A70-EBB8-5554-65BD-32154E8F14E7}"/>
          </ac:graphicFrameMkLst>
        </pc:graphicFrameChg>
        <pc:picChg chg="add del mod ord">
          <ac:chgData name="shirin younesian" userId="8b02d9e8e94c3735" providerId="Windows Live" clId="Web-{0B813DA4-B094-4A3B-818B-AEB84EC93005}" dt="2023-03-16T10:17:08.624" v="234"/>
          <ac:picMkLst>
            <pc:docMk/>
            <pc:sldMk cId="1264816325" sldId="260"/>
            <ac:picMk id="8" creationId="{D1C800A9-1D13-0370-6F97-9AF9BAB51930}"/>
          </ac:picMkLst>
        </pc:picChg>
        <pc:picChg chg="add mod ord">
          <ac:chgData name="shirin younesian" userId="8b02d9e8e94c3735" providerId="Windows Live" clId="Web-{0B813DA4-B094-4A3B-818B-AEB84EC93005}" dt="2023-03-17T07:27:24.950" v="1060" actId="14100"/>
          <ac:picMkLst>
            <pc:docMk/>
            <pc:sldMk cId="1264816325" sldId="260"/>
            <ac:picMk id="16" creationId="{034FD1D9-AB19-E81D-3444-1BE520389EEB}"/>
          </ac:picMkLst>
        </pc:picChg>
      </pc:sldChg>
      <pc:sldChg chg="addSp delSp modSp new">
        <pc:chgData name="shirin younesian" userId="8b02d9e8e94c3735" providerId="Windows Live" clId="Web-{0B813DA4-B094-4A3B-818B-AEB84EC93005}" dt="2023-03-17T15:38:32.835" v="1380" actId="14100"/>
        <pc:sldMkLst>
          <pc:docMk/>
          <pc:sldMk cId="799572742" sldId="261"/>
        </pc:sldMkLst>
        <pc:spChg chg="mod">
          <ac:chgData name="shirin younesian" userId="8b02d9e8e94c3735" providerId="Windows Live" clId="Web-{0B813DA4-B094-4A3B-818B-AEB84EC93005}" dt="2023-03-16T12:08:35.596" v="363" actId="20577"/>
          <ac:spMkLst>
            <pc:docMk/>
            <pc:sldMk cId="799572742" sldId="261"/>
            <ac:spMk id="2" creationId="{2D3924DB-0806-6B09-DEA9-54A6537F8075}"/>
          </ac:spMkLst>
        </pc:spChg>
        <pc:spChg chg="mod">
          <ac:chgData name="shirin younesian" userId="8b02d9e8e94c3735" providerId="Windows Live" clId="Web-{0B813DA4-B094-4A3B-818B-AEB84EC93005}" dt="2023-03-17T15:27:44.960" v="1354" actId="14100"/>
          <ac:spMkLst>
            <pc:docMk/>
            <pc:sldMk cId="799572742" sldId="261"/>
            <ac:spMk id="3" creationId="{749F15C8-BE9E-E518-1608-21C22D8F0558}"/>
          </ac:spMkLst>
        </pc:spChg>
        <pc:spChg chg="del">
          <ac:chgData name="shirin younesian" userId="8b02d9e8e94c3735" providerId="Windows Live" clId="Web-{0B813DA4-B094-4A3B-818B-AEB84EC93005}" dt="2023-03-16T11:00:49.060" v="279"/>
          <ac:spMkLst>
            <pc:docMk/>
            <pc:sldMk cId="799572742" sldId="261"/>
            <ac:spMk id="4" creationId="{FC8BDCFB-C72D-90F2-5C06-50513E24F6E3}"/>
          </ac:spMkLst>
        </pc:spChg>
        <pc:spChg chg="mod">
          <ac:chgData name="shirin younesian" userId="8b02d9e8e94c3735" providerId="Windows Live" clId="Web-{0B813DA4-B094-4A3B-818B-AEB84EC93005}" dt="2023-03-17T15:38:32.835" v="1380" actId="14100"/>
          <ac:spMkLst>
            <pc:docMk/>
            <pc:sldMk cId="799572742" sldId="261"/>
            <ac:spMk id="5" creationId="{7572A1DA-44C8-3A0B-3F4E-C9156AEBD2C3}"/>
          </ac:spMkLst>
        </pc:spChg>
        <pc:spChg chg="add del mod">
          <ac:chgData name="shirin younesian" userId="8b02d9e8e94c3735" providerId="Windows Live" clId="Web-{0B813DA4-B094-4A3B-818B-AEB84EC93005}" dt="2023-03-17T15:27:08.772" v="1349"/>
          <ac:spMkLst>
            <pc:docMk/>
            <pc:sldMk cId="799572742" sldId="261"/>
            <ac:spMk id="6" creationId="{63B28403-CE1D-F2F6-09CB-FC8EF380417C}"/>
          </ac:spMkLst>
        </pc:spChg>
        <pc:spChg chg="add del mod">
          <ac:chgData name="shirin younesian" userId="8b02d9e8e94c3735" providerId="Windows Live" clId="Web-{0B813DA4-B094-4A3B-818B-AEB84EC93005}" dt="2023-03-16T14:57:47.152" v="729"/>
          <ac:spMkLst>
            <pc:docMk/>
            <pc:sldMk cId="799572742" sldId="261"/>
            <ac:spMk id="6" creationId="{640910A3-1593-EDB7-ED3D-03FEEF0969BC}"/>
          </ac:spMkLst>
        </pc:spChg>
        <pc:spChg chg="del mod">
          <ac:chgData name="shirin younesian" userId="8b02d9e8e94c3735" providerId="Windows Live" clId="Web-{0B813DA4-B094-4A3B-818B-AEB84EC93005}" dt="2023-03-16T11:54:00.001" v="293"/>
          <ac:spMkLst>
            <pc:docMk/>
            <pc:sldMk cId="799572742" sldId="261"/>
            <ac:spMk id="6" creationId="{A4F4C579-BB70-5AC1-523E-998DCDBB6977}"/>
          </ac:spMkLst>
        </pc:spChg>
        <pc:spChg chg="add del mod">
          <ac:chgData name="shirin younesian" userId="8b02d9e8e94c3735" providerId="Windows Live" clId="Web-{0B813DA4-B094-4A3B-818B-AEB84EC93005}" dt="2023-03-16T11:38:22.764" v="292"/>
          <ac:spMkLst>
            <pc:docMk/>
            <pc:sldMk cId="799572742" sldId="261"/>
            <ac:spMk id="7" creationId="{1B4A4511-E981-9FAC-C563-72F5C2E2553A}"/>
          </ac:spMkLst>
        </pc:spChg>
        <pc:spChg chg="add del mod">
          <ac:chgData name="shirin younesian" userId="8b02d9e8e94c3735" providerId="Windows Live" clId="Web-{0B813DA4-B094-4A3B-818B-AEB84EC93005}" dt="2023-03-17T15:31:19.934" v="1357"/>
          <ac:spMkLst>
            <pc:docMk/>
            <pc:sldMk cId="799572742" sldId="261"/>
            <ac:spMk id="9" creationId="{82B22F61-F3BE-2F77-C4EA-B626D6836BDF}"/>
          </ac:spMkLst>
        </pc:spChg>
        <pc:spChg chg="add del mod">
          <ac:chgData name="shirin younesian" userId="8b02d9e8e94c3735" providerId="Windows Live" clId="Web-{0B813DA4-B094-4A3B-818B-AEB84EC93005}" dt="2023-03-16T11:05:27.301" v="288"/>
          <ac:spMkLst>
            <pc:docMk/>
            <pc:sldMk cId="799572742" sldId="261"/>
            <ac:spMk id="9" creationId="{C7F97829-C5F4-CDFC-277D-64EF35F26B28}"/>
          </ac:spMkLst>
        </pc:spChg>
        <pc:spChg chg="add del mod">
          <ac:chgData name="shirin younesian" userId="8b02d9e8e94c3735" providerId="Windows Live" clId="Web-{0B813DA4-B094-4A3B-818B-AEB84EC93005}" dt="2023-03-16T15:24:49.318" v="757"/>
          <ac:spMkLst>
            <pc:docMk/>
            <pc:sldMk cId="799572742" sldId="261"/>
            <ac:spMk id="10" creationId="{8DE3D2C8-0251-9375-204F-EF25480B8A07}"/>
          </ac:spMkLst>
        </pc:spChg>
        <pc:spChg chg="add del mod">
          <ac:chgData name="shirin younesian" userId="8b02d9e8e94c3735" providerId="Windows Live" clId="Web-{0B813DA4-B094-4A3B-818B-AEB84EC93005}" dt="2023-03-16T12:06:36.265" v="349"/>
          <ac:spMkLst>
            <pc:docMk/>
            <pc:sldMk cId="799572742" sldId="261"/>
            <ac:spMk id="12" creationId="{D08ADA7A-D4A7-F9E1-D4F4-5C2DF8273796}"/>
          </ac:spMkLst>
        </pc:spChg>
        <pc:spChg chg="add del mod">
          <ac:chgData name="shirin younesian" userId="8b02d9e8e94c3735" providerId="Windows Live" clId="Web-{0B813DA4-B094-4A3B-818B-AEB84EC93005}" dt="2023-03-17T15:37:13.599" v="1371"/>
          <ac:spMkLst>
            <pc:docMk/>
            <pc:sldMk cId="799572742" sldId="261"/>
            <ac:spMk id="13" creationId="{4E562A95-A8B3-92B4-428A-0490A922E207}"/>
          </ac:spMkLst>
        </pc:spChg>
        <pc:spChg chg="add del mod">
          <ac:chgData name="shirin younesian" userId="8b02d9e8e94c3735" providerId="Windows Live" clId="Web-{0B813DA4-B094-4A3B-818B-AEB84EC93005}" dt="2023-03-16T15:39:26.902" v="791"/>
          <ac:spMkLst>
            <pc:docMk/>
            <pc:sldMk cId="799572742" sldId="261"/>
            <ac:spMk id="14" creationId="{25B5E471-9211-0AA2-29FC-A38AC8114A96}"/>
          </ac:spMkLst>
        </pc:spChg>
        <pc:picChg chg="add del mod ord">
          <ac:chgData name="shirin younesian" userId="8b02d9e8e94c3735" providerId="Windows Live" clId="Web-{0B813DA4-B094-4A3B-818B-AEB84EC93005}" dt="2023-03-16T15:24:32.989" v="756"/>
          <ac:picMkLst>
            <pc:docMk/>
            <pc:sldMk cId="799572742" sldId="261"/>
            <ac:picMk id="7" creationId="{0CF08A07-A327-D32F-495A-C547092100BB}"/>
          </ac:picMkLst>
        </pc:picChg>
        <pc:picChg chg="add del mod ord">
          <ac:chgData name="shirin younesian" userId="8b02d9e8e94c3735" providerId="Windows Live" clId="Web-{0B813DA4-B094-4A3B-818B-AEB84EC93005}" dt="2023-03-17T15:36:58.708" v="1369"/>
          <ac:picMkLst>
            <pc:docMk/>
            <pc:sldMk cId="799572742" sldId="261"/>
            <ac:picMk id="7" creationId="{D63DF50F-9991-AA40-31B6-8C8FD5531A6C}"/>
          </ac:picMkLst>
        </pc:picChg>
        <pc:picChg chg="add del mod ord">
          <ac:chgData name="shirin younesian" userId="8b02d9e8e94c3735" providerId="Windows Live" clId="Web-{0B813DA4-B094-4A3B-818B-AEB84EC93005}" dt="2023-03-16T11:05:14.160" v="287"/>
          <ac:picMkLst>
            <pc:docMk/>
            <pc:sldMk cId="799572742" sldId="261"/>
            <ac:picMk id="7" creationId="{D6C7A0CD-C55C-B1F3-DDA5-4DEEF1367475}"/>
          </ac:picMkLst>
        </pc:picChg>
        <pc:picChg chg="add del mod ord">
          <ac:chgData name="shirin younesian" userId="8b02d9e8e94c3735" providerId="Windows Live" clId="Web-{0B813DA4-B094-4A3B-818B-AEB84EC93005}" dt="2023-03-16T12:06:23.953" v="348"/>
          <ac:picMkLst>
            <pc:docMk/>
            <pc:sldMk cId="799572742" sldId="261"/>
            <ac:picMk id="8" creationId="{A7C30BFD-E12D-EAF5-2404-416C6DC69A15}"/>
          </ac:picMkLst>
        </pc:picChg>
        <pc:picChg chg="add del mod ord">
          <ac:chgData name="shirin younesian" userId="8b02d9e8e94c3735" providerId="Windows Live" clId="Web-{0B813DA4-B094-4A3B-818B-AEB84EC93005}" dt="2023-03-16T15:39:04.636" v="790"/>
          <ac:picMkLst>
            <pc:docMk/>
            <pc:sldMk cId="799572742" sldId="261"/>
            <ac:picMk id="9" creationId="{2036A07B-60DB-E231-904B-5CA7C4EB5743}"/>
          </ac:picMkLst>
        </pc:picChg>
        <pc:picChg chg="add del mod ord">
          <ac:chgData name="shirin younesian" userId="8b02d9e8e94c3735" providerId="Windows Live" clId="Web-{0B813DA4-B094-4A3B-818B-AEB84EC93005}" dt="2023-03-16T11:38:03.279" v="291"/>
          <ac:picMkLst>
            <pc:docMk/>
            <pc:sldMk cId="799572742" sldId="261"/>
            <ac:picMk id="10" creationId="{41F38987-190E-737A-E503-3379511AA1A6}"/>
          </ac:picMkLst>
        </pc:picChg>
        <pc:picChg chg="add mod ord">
          <ac:chgData name="shirin younesian" userId="8b02d9e8e94c3735" providerId="Windows Live" clId="Web-{0B813DA4-B094-4A3B-818B-AEB84EC93005}" dt="2023-03-17T15:38:23.319" v="1379" actId="14100"/>
          <ac:picMkLst>
            <pc:docMk/>
            <pc:sldMk cId="799572742" sldId="261"/>
            <ac:picMk id="10" creationId="{5E3A1C3C-8DB8-A3DE-FF75-A1C90B16F545}"/>
          </ac:picMkLst>
        </pc:picChg>
        <pc:picChg chg="add del mod ord">
          <ac:chgData name="shirin younesian" userId="8b02d9e8e94c3735" providerId="Windows Live" clId="Web-{0B813DA4-B094-4A3B-818B-AEB84EC93005}" dt="2023-03-17T15:31:07.199" v="1355"/>
          <ac:picMkLst>
            <pc:docMk/>
            <pc:sldMk cId="799572742" sldId="261"/>
            <ac:picMk id="11" creationId="{44D312F1-3AC1-BFF9-0066-9F8B1ED27D4F}"/>
          </ac:picMkLst>
        </pc:picChg>
        <pc:picChg chg="add del mod ord">
          <ac:chgData name="shirin younesian" userId="8b02d9e8e94c3735" providerId="Windows Live" clId="Web-{0B813DA4-B094-4A3B-818B-AEB84EC93005}" dt="2023-03-16T14:57:32.558" v="728"/>
          <ac:picMkLst>
            <pc:docMk/>
            <pc:sldMk cId="799572742" sldId="261"/>
            <ac:picMk id="13" creationId="{23C0028B-915C-792C-9674-E2C11881DC2A}"/>
          </ac:picMkLst>
        </pc:picChg>
        <pc:picChg chg="add mod ord">
          <ac:chgData name="shirin younesian" userId="8b02d9e8e94c3735" providerId="Windows Live" clId="Web-{0B813DA4-B094-4A3B-818B-AEB84EC93005}" dt="2023-03-17T15:37:57.772" v="1377" actId="14100"/>
          <ac:picMkLst>
            <pc:docMk/>
            <pc:sldMk cId="799572742" sldId="261"/>
            <ac:picMk id="14" creationId="{C0839BBC-86E8-EDA5-603B-161C4BAC3D1B}"/>
          </ac:picMkLst>
        </pc:picChg>
        <pc:picChg chg="add del mod ord">
          <ac:chgData name="shirin younesian" userId="8b02d9e8e94c3735" providerId="Windows Live" clId="Web-{0B813DA4-B094-4A3B-818B-AEB84EC93005}" dt="2023-03-17T15:26:50.490" v="1347"/>
          <ac:picMkLst>
            <pc:docMk/>
            <pc:sldMk cId="799572742" sldId="261"/>
            <ac:picMk id="15" creationId="{317F8420-0F50-D742-1107-46B906D07624}"/>
          </ac:picMkLst>
        </pc:picChg>
      </pc:sldChg>
      <pc:sldChg chg="addSp delSp modSp new">
        <pc:chgData name="shirin younesian" userId="8b02d9e8e94c3735" providerId="Windows Live" clId="Web-{0B813DA4-B094-4A3B-818B-AEB84EC93005}" dt="2023-03-17T15:14:47.832" v="1338"/>
        <pc:sldMkLst>
          <pc:docMk/>
          <pc:sldMk cId="451906927" sldId="262"/>
        </pc:sldMkLst>
        <pc:spChg chg="mod">
          <ac:chgData name="shirin younesian" userId="8b02d9e8e94c3735" providerId="Windows Live" clId="Web-{0B813DA4-B094-4A3B-818B-AEB84EC93005}" dt="2023-03-16T13:24:27.306" v="501" actId="14100"/>
          <ac:spMkLst>
            <pc:docMk/>
            <pc:sldMk cId="451906927" sldId="262"/>
            <ac:spMk id="2" creationId="{B9DAC710-7EDB-A0E1-1C49-982118036274}"/>
          </ac:spMkLst>
        </pc:spChg>
        <pc:spChg chg="mod">
          <ac:chgData name="shirin younesian" userId="8b02d9e8e94c3735" providerId="Windows Live" clId="Web-{0B813DA4-B094-4A3B-818B-AEB84EC93005}" dt="2023-03-17T15:14:42.504" v="1337"/>
          <ac:spMkLst>
            <pc:docMk/>
            <pc:sldMk cId="451906927" sldId="262"/>
            <ac:spMk id="3" creationId="{A7AAFE87-DD64-E333-0F86-A9B9C0329265}"/>
          </ac:spMkLst>
        </pc:spChg>
        <pc:spChg chg="del mod">
          <ac:chgData name="shirin younesian" userId="8b02d9e8e94c3735" providerId="Windows Live" clId="Web-{0B813DA4-B094-4A3B-818B-AEB84EC93005}" dt="2023-03-16T12:14:28.774" v="371"/>
          <ac:spMkLst>
            <pc:docMk/>
            <pc:sldMk cId="451906927" sldId="262"/>
            <ac:spMk id="4" creationId="{67518AEE-7770-BCC5-A9CA-E187BB003542}"/>
          </ac:spMkLst>
        </pc:spChg>
        <pc:spChg chg="mod">
          <ac:chgData name="shirin younesian" userId="8b02d9e8e94c3735" providerId="Windows Live" clId="Web-{0B813DA4-B094-4A3B-818B-AEB84EC93005}" dt="2023-03-17T15:14:47.832" v="1338"/>
          <ac:spMkLst>
            <pc:docMk/>
            <pc:sldMk cId="451906927" sldId="262"/>
            <ac:spMk id="5" creationId="{6025193B-1F8B-EE60-535F-98292CEB6027}"/>
          </ac:spMkLst>
        </pc:spChg>
        <pc:spChg chg="del">
          <ac:chgData name="shirin younesian" userId="8b02d9e8e94c3735" providerId="Windows Live" clId="Web-{0B813DA4-B094-4A3B-818B-AEB84EC93005}" dt="2023-03-16T12:38:43.630" v="457"/>
          <ac:spMkLst>
            <pc:docMk/>
            <pc:sldMk cId="451906927" sldId="262"/>
            <ac:spMk id="6" creationId="{CE559D38-C06F-D967-D49D-E93097723C80}"/>
          </ac:spMkLst>
        </pc:spChg>
        <pc:picChg chg="add mod ord">
          <ac:chgData name="shirin younesian" userId="8b02d9e8e94c3735" providerId="Windows Live" clId="Web-{0B813DA4-B094-4A3B-818B-AEB84EC93005}" dt="2023-03-16T12:38:48.005" v="460" actId="14100"/>
          <ac:picMkLst>
            <pc:docMk/>
            <pc:sldMk cId="451906927" sldId="262"/>
            <ac:picMk id="7" creationId="{1DF0264B-D733-14B9-DFB1-517AC08474B0}"/>
          </ac:picMkLst>
        </pc:picChg>
      </pc:sldChg>
      <pc:sldChg chg="addSp delSp modSp new">
        <pc:chgData name="shirin younesian" userId="8b02d9e8e94c3735" providerId="Windows Live" clId="Web-{0B813DA4-B094-4A3B-818B-AEB84EC93005}" dt="2023-03-17T15:15:03.833" v="1339"/>
        <pc:sldMkLst>
          <pc:docMk/>
          <pc:sldMk cId="4274968890" sldId="263"/>
        </pc:sldMkLst>
        <pc:spChg chg="mod">
          <ac:chgData name="shirin younesian" userId="8b02d9e8e94c3735" providerId="Windows Live" clId="Web-{0B813DA4-B094-4A3B-818B-AEB84EC93005}" dt="2023-03-16T14:22:59.538" v="582" actId="14100"/>
          <ac:spMkLst>
            <pc:docMk/>
            <pc:sldMk cId="4274968890" sldId="263"/>
            <ac:spMk id="2" creationId="{6723202D-E050-9B08-BE7E-0238F74194C0}"/>
          </ac:spMkLst>
        </pc:spChg>
        <pc:spChg chg="mod">
          <ac:chgData name="shirin younesian" userId="8b02d9e8e94c3735" providerId="Windows Live" clId="Web-{0B813DA4-B094-4A3B-818B-AEB84EC93005}" dt="2023-03-16T14:37:38.731" v="702" actId="14100"/>
          <ac:spMkLst>
            <pc:docMk/>
            <pc:sldMk cId="4274968890" sldId="263"/>
            <ac:spMk id="3" creationId="{A8D10E67-9E07-5413-8B87-AC2D55E5D547}"/>
          </ac:spMkLst>
        </pc:spChg>
        <pc:spChg chg="del">
          <ac:chgData name="shirin younesian" userId="8b02d9e8e94c3735" providerId="Windows Live" clId="Web-{0B813DA4-B094-4A3B-818B-AEB84EC93005}" dt="2023-03-16T14:09:39.533" v="535"/>
          <ac:spMkLst>
            <pc:docMk/>
            <pc:sldMk cId="4274968890" sldId="263"/>
            <ac:spMk id="4" creationId="{875EFA29-6CB0-E177-7BA7-33E92F710F4A}"/>
          </ac:spMkLst>
        </pc:spChg>
        <pc:spChg chg="mod">
          <ac:chgData name="shirin younesian" userId="8b02d9e8e94c3735" providerId="Windows Live" clId="Web-{0B813DA4-B094-4A3B-818B-AEB84EC93005}" dt="2023-03-17T15:15:03.833" v="1339"/>
          <ac:spMkLst>
            <pc:docMk/>
            <pc:sldMk cId="4274968890" sldId="263"/>
            <ac:spMk id="5" creationId="{FD5A58F6-B140-91C2-6AA1-93CAD54E9DD1}"/>
          </ac:spMkLst>
        </pc:spChg>
        <pc:spChg chg="del">
          <ac:chgData name="shirin younesian" userId="8b02d9e8e94c3735" providerId="Windows Live" clId="Web-{0B813DA4-B094-4A3B-818B-AEB84EC93005}" dt="2023-03-16T14:18:11.280" v="561"/>
          <ac:spMkLst>
            <pc:docMk/>
            <pc:sldMk cId="4274968890" sldId="263"/>
            <ac:spMk id="6" creationId="{0F786951-61EB-B22F-13FC-FD18C6829496}"/>
          </ac:spMkLst>
        </pc:spChg>
        <pc:picChg chg="add mod ord">
          <ac:chgData name="shirin younesian" userId="8b02d9e8e94c3735" providerId="Windows Live" clId="Web-{0B813DA4-B094-4A3B-818B-AEB84EC93005}" dt="2023-03-16T14:37:25.825" v="700" actId="14100"/>
          <ac:picMkLst>
            <pc:docMk/>
            <pc:sldMk cId="4274968890" sldId="263"/>
            <ac:picMk id="7" creationId="{97A7B28E-96DE-9599-D496-1BAF736EFB05}"/>
          </ac:picMkLst>
        </pc:picChg>
      </pc:sldChg>
      <pc:sldChg chg="addSp delSp modSp new del mod modClrScheme chgLayout">
        <pc:chgData name="shirin younesian" userId="8b02d9e8e94c3735" providerId="Windows Live" clId="Web-{0B813DA4-B094-4A3B-818B-AEB84EC93005}" dt="2023-03-16T15:45:36.989" v="837"/>
        <pc:sldMkLst>
          <pc:docMk/>
          <pc:sldMk cId="738841601" sldId="264"/>
        </pc:sldMkLst>
        <pc:spChg chg="mod ord">
          <ac:chgData name="shirin younesian" userId="8b02d9e8e94c3735" providerId="Windows Live" clId="Web-{0B813DA4-B094-4A3B-818B-AEB84EC93005}" dt="2023-03-16T15:31:02.639" v="788"/>
          <ac:spMkLst>
            <pc:docMk/>
            <pc:sldMk cId="738841601" sldId="264"/>
            <ac:spMk id="2" creationId="{778DDF4B-D188-126F-889D-9855D2CCE382}"/>
          </ac:spMkLst>
        </pc:spChg>
        <pc:spChg chg="mod ord">
          <ac:chgData name="shirin younesian" userId="8b02d9e8e94c3735" providerId="Windows Live" clId="Web-{0B813DA4-B094-4A3B-818B-AEB84EC93005}" dt="2023-03-16T15:31:02.639" v="788"/>
          <ac:spMkLst>
            <pc:docMk/>
            <pc:sldMk cId="738841601" sldId="264"/>
            <ac:spMk id="3" creationId="{D16ED470-ABBA-2450-CB7C-E1B2B03DA4A9}"/>
          </ac:spMkLst>
        </pc:spChg>
        <pc:spChg chg="del">
          <ac:chgData name="shirin younesian" userId="8b02d9e8e94c3735" providerId="Windows Live" clId="Web-{0B813DA4-B094-4A3B-818B-AEB84EC93005}" dt="2023-03-16T15:15:18.694" v="747"/>
          <ac:spMkLst>
            <pc:docMk/>
            <pc:sldMk cId="738841601" sldId="264"/>
            <ac:spMk id="4" creationId="{B8625C4D-996E-EE78-292B-675A14EDF2C0}"/>
          </ac:spMkLst>
        </pc:spChg>
        <pc:spChg chg="del mod">
          <ac:chgData name="shirin younesian" userId="8b02d9e8e94c3735" providerId="Windows Live" clId="Web-{0B813DA4-B094-4A3B-818B-AEB84EC93005}" dt="2023-03-16T15:27:08.415" v="767"/>
          <ac:spMkLst>
            <pc:docMk/>
            <pc:sldMk cId="738841601" sldId="264"/>
            <ac:spMk id="5" creationId="{ADDA6C91-626E-DC0F-56E3-602FD13FBBAF}"/>
          </ac:spMkLst>
        </pc:spChg>
        <pc:spChg chg="del">
          <ac:chgData name="shirin younesian" userId="8b02d9e8e94c3735" providerId="Windows Live" clId="Web-{0B813DA4-B094-4A3B-818B-AEB84EC93005}" dt="2023-03-16T15:27:07.915" v="766"/>
          <ac:spMkLst>
            <pc:docMk/>
            <pc:sldMk cId="738841601" sldId="264"/>
            <ac:spMk id="6" creationId="{3F2BA3C6-ABCA-DBB4-C6CA-E78D84A780C5}"/>
          </ac:spMkLst>
        </pc:spChg>
        <pc:spChg chg="add del mod">
          <ac:chgData name="shirin younesian" userId="8b02d9e8e94c3735" providerId="Windows Live" clId="Web-{0B813DA4-B094-4A3B-818B-AEB84EC93005}" dt="2023-03-16T15:27:41.994" v="773"/>
          <ac:spMkLst>
            <pc:docMk/>
            <pc:sldMk cId="738841601" sldId="264"/>
            <ac:spMk id="9" creationId="{67D75D52-A8C2-1412-BB23-212ABECD4E24}"/>
          </ac:spMkLst>
        </pc:spChg>
        <pc:picChg chg="add mod ord">
          <ac:chgData name="shirin younesian" userId="8b02d9e8e94c3735" providerId="Windows Live" clId="Web-{0B813DA4-B094-4A3B-818B-AEB84EC93005}" dt="2023-03-16T15:31:02.639" v="788"/>
          <ac:picMkLst>
            <pc:docMk/>
            <pc:sldMk cId="738841601" sldId="264"/>
            <ac:picMk id="7" creationId="{EB188DE8-5D20-3ABF-68B6-CBADB0B2BB5A}"/>
          </ac:picMkLst>
        </pc:picChg>
      </pc:sldChg>
      <pc:sldChg chg="addSp delSp modSp add replId">
        <pc:chgData name="shirin younesian" userId="8b02d9e8e94c3735" providerId="Windows Live" clId="Web-{0B813DA4-B094-4A3B-818B-AEB84EC93005}" dt="2023-03-17T15:22:03.749" v="1346" actId="1076"/>
        <pc:sldMkLst>
          <pc:docMk/>
          <pc:sldMk cId="1623582377" sldId="265"/>
        </pc:sldMkLst>
        <pc:spChg chg="del">
          <ac:chgData name="shirin younesian" userId="8b02d9e8e94c3735" providerId="Windows Live" clId="Web-{0B813DA4-B094-4A3B-818B-AEB84EC93005}" dt="2023-03-16T15:44:33.691" v="826"/>
          <ac:spMkLst>
            <pc:docMk/>
            <pc:sldMk cId="1623582377" sldId="265"/>
            <ac:spMk id="3" creationId="{749F15C8-BE9E-E518-1608-21C22D8F0558}"/>
          </ac:spMkLst>
        </pc:spChg>
        <pc:spChg chg="add del mod">
          <ac:chgData name="shirin younesian" userId="8b02d9e8e94c3735" providerId="Windows Live" clId="Web-{0B813DA4-B094-4A3B-818B-AEB84EC93005}" dt="2023-03-17T15:21:10.545" v="1341"/>
          <ac:spMkLst>
            <pc:docMk/>
            <pc:sldMk cId="1623582377" sldId="265"/>
            <ac:spMk id="4" creationId="{E664C6AD-ABB8-6913-0D52-1A0EF76D9997}"/>
          </ac:spMkLst>
        </pc:spChg>
        <pc:spChg chg="mod">
          <ac:chgData name="shirin younesian" userId="8b02d9e8e94c3735" providerId="Windows Live" clId="Web-{0B813DA4-B094-4A3B-818B-AEB84EC93005}" dt="2023-03-17T15:14:27.582" v="1336"/>
          <ac:spMkLst>
            <pc:docMk/>
            <pc:sldMk cId="1623582377" sldId="265"/>
            <ac:spMk id="5" creationId="{7572A1DA-44C8-3A0B-3F4E-C9156AEBD2C3}"/>
          </ac:spMkLst>
        </pc:spChg>
        <pc:spChg chg="add del mod">
          <ac:chgData name="shirin younesian" userId="8b02d9e8e94c3735" providerId="Windows Live" clId="Web-{0B813DA4-B094-4A3B-818B-AEB84EC93005}" dt="2023-03-16T15:45:00.613" v="832"/>
          <ac:spMkLst>
            <pc:docMk/>
            <pc:sldMk cId="1623582377" sldId="265"/>
            <ac:spMk id="6" creationId="{6234D0DE-24EE-2A58-5791-C6993947E648}"/>
          </ac:spMkLst>
        </pc:spChg>
        <pc:spChg chg="add del mod">
          <ac:chgData name="shirin younesian" userId="8b02d9e8e94c3735" providerId="Windows Live" clId="Web-{0B813DA4-B094-4A3B-818B-AEB84EC93005}" dt="2023-03-16T15:44:58.067" v="831"/>
          <ac:spMkLst>
            <pc:docMk/>
            <pc:sldMk cId="1623582377" sldId="265"/>
            <ac:spMk id="8" creationId="{F1B2EA21-355D-B5DC-96F5-1A91726D6B73}"/>
          </ac:spMkLst>
        </pc:spChg>
        <pc:picChg chg="add mod ord">
          <ac:chgData name="shirin younesian" userId="8b02d9e8e94c3735" providerId="Windows Live" clId="Web-{0B813DA4-B094-4A3B-818B-AEB84EC93005}" dt="2023-03-17T15:22:03.749" v="1346" actId="1076"/>
          <ac:picMkLst>
            <pc:docMk/>
            <pc:sldMk cId="1623582377" sldId="265"/>
            <ac:picMk id="6" creationId="{AF77A411-BBCD-6148-53CC-CD9A978729A3}"/>
          </ac:picMkLst>
        </pc:picChg>
        <pc:picChg chg="del mod">
          <ac:chgData name="shirin younesian" userId="8b02d9e8e94c3735" providerId="Windows Live" clId="Web-{0B813DA4-B094-4A3B-818B-AEB84EC93005}" dt="2023-03-17T15:21:01.357" v="1340"/>
          <ac:picMkLst>
            <pc:docMk/>
            <pc:sldMk cId="1623582377" sldId="265"/>
            <ac:picMk id="9" creationId="{2036A07B-60DB-E231-904B-5CA7C4EB5743}"/>
          </ac:picMkLst>
        </pc:picChg>
        <pc:picChg chg="del">
          <ac:chgData name="shirin younesian" userId="8b02d9e8e94c3735" providerId="Windows Live" clId="Web-{0B813DA4-B094-4A3B-818B-AEB84EC93005}" dt="2023-03-16T15:44:36.316" v="827"/>
          <ac:picMkLst>
            <pc:docMk/>
            <pc:sldMk cId="1623582377" sldId="265"/>
            <ac:picMk id="11" creationId="{44D312F1-3AC1-BFF9-0066-9F8B1ED27D4F}"/>
          </ac:picMkLst>
        </pc:picChg>
      </pc:sldChg>
      <pc:sldChg chg="addSp delSp modSp new mod modClrScheme chgLayout">
        <pc:chgData name="shirin younesian" userId="8b02d9e8e94c3735" providerId="Windows Live" clId="Web-{0B813DA4-B094-4A3B-818B-AEB84EC93005}" dt="2023-03-17T08:52:05.631" v="1195" actId="20577"/>
        <pc:sldMkLst>
          <pc:docMk/>
          <pc:sldMk cId="3180443716" sldId="266"/>
        </pc:sldMkLst>
        <pc:spChg chg="mod ord">
          <ac:chgData name="shirin younesian" userId="8b02d9e8e94c3735" providerId="Windows Live" clId="Web-{0B813DA4-B094-4A3B-818B-AEB84EC93005}" dt="2023-03-17T08:20:37.752" v="1108" actId="14100"/>
          <ac:spMkLst>
            <pc:docMk/>
            <pc:sldMk cId="3180443716" sldId="266"/>
            <ac:spMk id="2" creationId="{8F3B64AC-52D6-E829-F336-EA1BFB219EA7}"/>
          </ac:spMkLst>
        </pc:spChg>
        <pc:spChg chg="del">
          <ac:chgData name="shirin younesian" userId="8b02d9e8e94c3735" providerId="Windows Live" clId="Web-{0B813DA4-B094-4A3B-818B-AEB84EC93005}" dt="2023-03-16T16:47:01.507" v="866"/>
          <ac:spMkLst>
            <pc:docMk/>
            <pc:sldMk cId="3180443716" sldId="266"/>
            <ac:spMk id="3" creationId="{80380344-E217-EE53-F069-A71F166E78B0}"/>
          </ac:spMkLst>
        </pc:spChg>
        <pc:spChg chg="mod ord">
          <ac:chgData name="shirin younesian" userId="8b02d9e8e94c3735" providerId="Windows Live" clId="Web-{0B813DA4-B094-4A3B-818B-AEB84EC93005}" dt="2023-03-17T08:52:05.631" v="1195" actId="20577"/>
          <ac:spMkLst>
            <pc:docMk/>
            <pc:sldMk cId="3180443716" sldId="266"/>
            <ac:spMk id="4" creationId="{9B5B81CC-CE25-E0EB-2FFE-D6441F0BADB2}"/>
          </ac:spMkLst>
        </pc:spChg>
        <pc:spChg chg="add del mod">
          <ac:chgData name="shirin younesian" userId="8b02d9e8e94c3735" providerId="Windows Live" clId="Web-{0B813DA4-B094-4A3B-818B-AEB84EC93005}" dt="2023-03-17T08:15:50.512" v="1082"/>
          <ac:spMkLst>
            <pc:docMk/>
            <pc:sldMk cId="3180443716" sldId="266"/>
            <ac:spMk id="5" creationId="{315C94FC-505D-3097-AC13-F8544D909FA2}"/>
          </ac:spMkLst>
        </pc:spChg>
        <pc:spChg chg="del">
          <ac:chgData name="shirin younesian" userId="8b02d9e8e94c3735" providerId="Windows Live" clId="Web-{0B813DA4-B094-4A3B-818B-AEB84EC93005}" dt="2023-03-16T16:47:01.507" v="866"/>
          <ac:spMkLst>
            <pc:docMk/>
            <pc:sldMk cId="3180443716" sldId="266"/>
            <ac:spMk id="5" creationId="{75B8A6DC-2191-E301-9B65-63E9D4EFF583}"/>
          </ac:spMkLst>
        </pc:spChg>
        <pc:spChg chg="del">
          <ac:chgData name="shirin younesian" userId="8b02d9e8e94c3735" providerId="Windows Live" clId="Web-{0B813DA4-B094-4A3B-818B-AEB84EC93005}" dt="2023-03-16T16:47:01.507" v="866"/>
          <ac:spMkLst>
            <pc:docMk/>
            <pc:sldMk cId="3180443716" sldId="266"/>
            <ac:spMk id="6" creationId="{869F6F8D-93C8-CC95-CA83-4DC9176EB0EC}"/>
          </ac:spMkLst>
        </pc:spChg>
        <pc:spChg chg="add del mod ord">
          <ac:chgData name="shirin younesian" userId="8b02d9e8e94c3735" providerId="Windows Live" clId="Web-{0B813DA4-B094-4A3B-818B-AEB84EC93005}" dt="2023-03-17T08:15:33.558" v="1080"/>
          <ac:spMkLst>
            <pc:docMk/>
            <pc:sldMk cId="3180443716" sldId="266"/>
            <ac:spMk id="7" creationId="{174C6EB8-1146-E7AA-F9A1-93B44BC16D02}"/>
          </ac:spMkLst>
        </pc:spChg>
      </pc:sldChg>
      <pc:sldChg chg="delSp modSp new">
        <pc:chgData name="shirin younesian" userId="8b02d9e8e94c3735" providerId="Windows Live" clId="Web-{0B813DA4-B094-4A3B-818B-AEB84EC93005}" dt="2023-03-17T08:51:01.130" v="1191"/>
        <pc:sldMkLst>
          <pc:docMk/>
          <pc:sldMk cId="549834363" sldId="267"/>
        </pc:sldMkLst>
        <pc:spChg chg="mod">
          <ac:chgData name="shirin younesian" userId="8b02d9e8e94c3735" providerId="Windows Live" clId="Web-{0B813DA4-B094-4A3B-818B-AEB84EC93005}" dt="2023-03-17T08:25:28.257" v="1125" actId="14100"/>
          <ac:spMkLst>
            <pc:docMk/>
            <pc:sldMk cId="549834363" sldId="267"/>
            <ac:spMk id="2" creationId="{9E0572B9-7EAA-54E6-0026-CEA26FEC776A}"/>
          </ac:spMkLst>
        </pc:spChg>
        <pc:spChg chg="mod">
          <ac:chgData name="shirin younesian" userId="8b02d9e8e94c3735" providerId="Windows Live" clId="Web-{0B813DA4-B094-4A3B-818B-AEB84EC93005}" dt="2023-03-17T08:51:01.130" v="1191"/>
          <ac:spMkLst>
            <pc:docMk/>
            <pc:sldMk cId="549834363" sldId="267"/>
            <ac:spMk id="3" creationId="{13E9179C-EDAE-63B3-8357-7DB9E1788EDA}"/>
          </ac:spMkLst>
        </pc:spChg>
        <pc:spChg chg="del">
          <ac:chgData name="shirin younesian" userId="8b02d9e8e94c3735" providerId="Windows Live" clId="Web-{0B813DA4-B094-4A3B-818B-AEB84EC93005}" dt="2023-03-17T08:22:25.848" v="1120"/>
          <ac:spMkLst>
            <pc:docMk/>
            <pc:sldMk cId="549834363" sldId="267"/>
            <ac:spMk id="4" creationId="{5D1EFA87-69D9-14AA-69C5-7C23B4C09F6A}"/>
          </ac:spMkLst>
        </pc:spChg>
      </pc:sldChg>
      <pc:sldChg chg="delSp modSp new mod modClrScheme chgLayout">
        <pc:chgData name="shirin younesian" userId="8b02d9e8e94c3735" providerId="Windows Live" clId="Web-{0B813DA4-B094-4A3B-818B-AEB84EC93005}" dt="2023-03-17T08:56:32.777" v="1265" actId="20577"/>
        <pc:sldMkLst>
          <pc:docMk/>
          <pc:sldMk cId="2440298827" sldId="268"/>
        </pc:sldMkLst>
        <pc:spChg chg="mod ord">
          <ac:chgData name="shirin younesian" userId="8b02d9e8e94c3735" providerId="Windows Live" clId="Web-{0B813DA4-B094-4A3B-818B-AEB84EC93005}" dt="2023-03-17T08:56:32.777" v="1265" actId="20577"/>
          <ac:spMkLst>
            <pc:docMk/>
            <pc:sldMk cId="2440298827" sldId="268"/>
            <ac:spMk id="2" creationId="{8433CECE-9381-C31A-640B-EA35CC12448A}"/>
          </ac:spMkLst>
        </pc:spChg>
        <pc:spChg chg="mod ord">
          <ac:chgData name="shirin younesian" userId="8b02d9e8e94c3735" providerId="Windows Live" clId="Web-{0B813DA4-B094-4A3B-818B-AEB84EC93005}" dt="2023-03-17T08:56:24.574" v="1264" actId="20577"/>
          <ac:spMkLst>
            <pc:docMk/>
            <pc:sldMk cId="2440298827" sldId="268"/>
            <ac:spMk id="3" creationId="{1FFEF216-4C9B-6DC2-986E-7CE52C77E94B}"/>
          </ac:spMkLst>
        </pc:spChg>
        <pc:spChg chg="del">
          <ac:chgData name="shirin younesian" userId="8b02d9e8e94c3735" providerId="Windows Live" clId="Web-{0B813DA4-B094-4A3B-818B-AEB84EC93005}" dt="2023-03-17T08:53:36.008" v="1197"/>
          <ac:spMkLst>
            <pc:docMk/>
            <pc:sldMk cId="2440298827" sldId="268"/>
            <ac:spMk id="4" creationId="{EFF58E17-CD78-9FB0-F7E6-0034A0EA849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57D355-FE33-4E93-BA93-5622E71AA15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BFAD737-D5B1-4432-B9CE-4319361163D7}">
      <dgm:prSet phldrT="[Text]" phldr="0"/>
      <dgm:spPr/>
      <dgm:t>
        <a:bodyPr/>
        <a:lstStyle/>
        <a:p>
          <a:pPr rtl="0"/>
          <a:r>
            <a:rPr lang="en-US" dirty="0">
              <a:latin typeface="Bierstadt"/>
            </a:rPr>
            <a:t>Which movies contributed the most/least to revenue gain?</a:t>
          </a:r>
        </a:p>
      </dgm:t>
    </dgm:pt>
    <dgm:pt modelId="{6594FBAE-9348-49EE-8F4A-037208712220}" type="parTrans" cxnId="{9D908412-E979-4F12-BEA7-11FAD9F60801}">
      <dgm:prSet/>
      <dgm:spPr/>
      <dgm:t>
        <a:bodyPr/>
        <a:lstStyle/>
        <a:p>
          <a:endParaRPr lang="en-US"/>
        </a:p>
      </dgm:t>
    </dgm:pt>
    <dgm:pt modelId="{91CFBF72-FB68-4FE1-9577-077DB797B7A6}" type="sibTrans" cxnId="{9D908412-E979-4F12-BEA7-11FAD9F60801}">
      <dgm:prSet/>
      <dgm:spPr/>
      <dgm:t>
        <a:bodyPr/>
        <a:lstStyle/>
        <a:p>
          <a:endParaRPr lang="en-US"/>
        </a:p>
      </dgm:t>
    </dgm:pt>
    <dgm:pt modelId="{DB0A282E-5B70-4E9F-B3FB-6145D4794439}">
      <dgm:prSet phldrT="[Text]" phldr="0"/>
      <dgm:spPr/>
      <dgm:t>
        <a:bodyPr/>
        <a:lstStyle/>
        <a:p>
          <a:pPr rtl="0"/>
          <a:r>
            <a:rPr lang="en-US" dirty="0">
              <a:latin typeface="Bierstadt"/>
            </a:rPr>
            <a:t>What was the average rental duration for all videos?</a:t>
          </a:r>
        </a:p>
      </dgm:t>
    </dgm:pt>
    <dgm:pt modelId="{AAA29CC5-13C9-4087-934A-0A519F4F45AD}" type="parTrans" cxnId="{53C7060D-7800-47CA-9D08-1B1FC7C0DCF1}">
      <dgm:prSet/>
      <dgm:spPr/>
      <dgm:t>
        <a:bodyPr/>
        <a:lstStyle/>
        <a:p>
          <a:endParaRPr lang="en-US"/>
        </a:p>
      </dgm:t>
    </dgm:pt>
    <dgm:pt modelId="{2AAF4597-DA2C-4FF2-AB91-34D7F685746E}" type="sibTrans" cxnId="{53C7060D-7800-47CA-9D08-1B1FC7C0DCF1}">
      <dgm:prSet/>
      <dgm:spPr/>
      <dgm:t>
        <a:bodyPr/>
        <a:lstStyle/>
        <a:p>
          <a:endParaRPr lang="en-US"/>
        </a:p>
      </dgm:t>
    </dgm:pt>
    <dgm:pt modelId="{4E024926-BC34-4ECD-A59D-583F50B05CBE}">
      <dgm:prSet phldrT="[Text]" phldr="0"/>
      <dgm:spPr/>
      <dgm:t>
        <a:bodyPr/>
        <a:lstStyle/>
        <a:p>
          <a:pPr rtl="0"/>
          <a:r>
            <a:rPr lang="en-US" dirty="0">
              <a:latin typeface="Bierstadt"/>
            </a:rPr>
            <a:t>Which countries are </a:t>
          </a:r>
          <a:r>
            <a:rPr lang="en-US" dirty="0" err="1">
              <a:latin typeface="Bierstadt"/>
            </a:rPr>
            <a:t>Rockbuster</a:t>
          </a:r>
          <a:r>
            <a:rPr lang="en-US" dirty="0">
              <a:latin typeface="Bierstadt"/>
            </a:rPr>
            <a:t> customers based in?</a:t>
          </a:r>
        </a:p>
      </dgm:t>
    </dgm:pt>
    <dgm:pt modelId="{55DEBA92-6CEB-4BD1-AEAE-63F64AAD5494}" type="parTrans" cxnId="{D8D60519-9A02-4E41-ACEE-69A0DBD5A571}">
      <dgm:prSet/>
      <dgm:spPr/>
      <dgm:t>
        <a:bodyPr/>
        <a:lstStyle/>
        <a:p>
          <a:endParaRPr lang="en-US"/>
        </a:p>
      </dgm:t>
    </dgm:pt>
    <dgm:pt modelId="{F573E99B-44C6-4299-8019-A093C1732754}" type="sibTrans" cxnId="{D8D60519-9A02-4E41-ACEE-69A0DBD5A571}">
      <dgm:prSet/>
      <dgm:spPr/>
      <dgm:t>
        <a:bodyPr/>
        <a:lstStyle/>
        <a:p>
          <a:endParaRPr lang="en-US"/>
        </a:p>
      </dgm:t>
    </dgm:pt>
    <dgm:pt modelId="{EB23C460-5C49-4070-BA02-24158A966A5E}">
      <dgm:prSet phldrT="[Text]" phldr="0"/>
      <dgm:spPr/>
      <dgm:t>
        <a:bodyPr/>
        <a:lstStyle/>
        <a:p>
          <a:pPr rtl="0"/>
          <a:r>
            <a:rPr lang="en-US" dirty="0">
              <a:latin typeface="Bierstadt"/>
            </a:rPr>
            <a:t>Where are customers with a high lifetime value based?</a:t>
          </a:r>
        </a:p>
      </dgm:t>
    </dgm:pt>
    <dgm:pt modelId="{EE593D33-74C2-4B25-B596-3B02B2017F7F}" type="parTrans" cxnId="{C4A21276-3999-4607-A524-276D0DC47EAD}">
      <dgm:prSet/>
      <dgm:spPr/>
      <dgm:t>
        <a:bodyPr/>
        <a:lstStyle/>
        <a:p>
          <a:endParaRPr lang="en-US"/>
        </a:p>
      </dgm:t>
    </dgm:pt>
    <dgm:pt modelId="{78BDF11B-0D4B-4465-8A28-6F29F7687CEF}" type="sibTrans" cxnId="{C4A21276-3999-4607-A524-276D0DC47EAD}">
      <dgm:prSet/>
      <dgm:spPr/>
      <dgm:t>
        <a:bodyPr/>
        <a:lstStyle/>
        <a:p>
          <a:endParaRPr lang="en-US"/>
        </a:p>
      </dgm:t>
    </dgm:pt>
    <dgm:pt modelId="{F90D8121-1B79-46C5-A637-D34364A41FEC}">
      <dgm:prSet phldrT="[Text]" phldr="0"/>
      <dgm:spPr/>
      <dgm:t>
        <a:bodyPr/>
        <a:lstStyle/>
        <a:p>
          <a:pPr rtl="0"/>
          <a:r>
            <a:rPr lang="en-US" dirty="0">
              <a:latin typeface="Bierstadt"/>
            </a:rPr>
            <a:t>Do sales figures vary between geographic regions?</a:t>
          </a:r>
        </a:p>
      </dgm:t>
    </dgm:pt>
    <dgm:pt modelId="{BEC254DB-109F-4BF2-A7B3-DB405C0669C1}" type="parTrans" cxnId="{A354F23B-355C-41F6-AFB1-FF13A29B8812}">
      <dgm:prSet/>
      <dgm:spPr/>
      <dgm:t>
        <a:bodyPr/>
        <a:lstStyle/>
        <a:p>
          <a:endParaRPr lang="en-US"/>
        </a:p>
      </dgm:t>
    </dgm:pt>
    <dgm:pt modelId="{4A5A9C52-A5FA-4E4F-B6B8-DBB95544DE64}" type="sibTrans" cxnId="{A354F23B-355C-41F6-AFB1-FF13A29B8812}">
      <dgm:prSet/>
      <dgm:spPr/>
      <dgm:t>
        <a:bodyPr/>
        <a:lstStyle/>
        <a:p>
          <a:endParaRPr lang="en-US"/>
        </a:p>
      </dgm:t>
    </dgm:pt>
    <dgm:pt modelId="{DACB6F55-D791-47A0-99E3-8185DDFA5A1F}" type="pres">
      <dgm:prSet presAssocID="{A057D355-FE33-4E93-BA93-5622E71AA15C}" presName="diagram" presStyleCnt="0">
        <dgm:presLayoutVars>
          <dgm:dir/>
          <dgm:resizeHandles val="exact"/>
        </dgm:presLayoutVars>
      </dgm:prSet>
      <dgm:spPr/>
    </dgm:pt>
    <dgm:pt modelId="{7D62495C-C8FB-42DF-B2CD-FCA9F3F261F4}" type="pres">
      <dgm:prSet presAssocID="{BBFAD737-D5B1-4432-B9CE-4319361163D7}" presName="node" presStyleLbl="node1" presStyleIdx="0" presStyleCnt="5">
        <dgm:presLayoutVars>
          <dgm:bulletEnabled val="1"/>
        </dgm:presLayoutVars>
      </dgm:prSet>
      <dgm:spPr/>
    </dgm:pt>
    <dgm:pt modelId="{53911F64-7086-4417-88CF-FE67B26CD368}" type="pres">
      <dgm:prSet presAssocID="{91CFBF72-FB68-4FE1-9577-077DB797B7A6}" presName="sibTrans" presStyleCnt="0"/>
      <dgm:spPr/>
    </dgm:pt>
    <dgm:pt modelId="{B0EA8F86-0EFA-408B-9CC8-6692CBC6E92E}" type="pres">
      <dgm:prSet presAssocID="{DB0A282E-5B70-4E9F-B3FB-6145D4794439}" presName="node" presStyleLbl="node1" presStyleIdx="1" presStyleCnt="5">
        <dgm:presLayoutVars>
          <dgm:bulletEnabled val="1"/>
        </dgm:presLayoutVars>
      </dgm:prSet>
      <dgm:spPr/>
    </dgm:pt>
    <dgm:pt modelId="{5783038C-C385-4F89-B690-11879FA2F64B}" type="pres">
      <dgm:prSet presAssocID="{2AAF4597-DA2C-4FF2-AB91-34D7F685746E}" presName="sibTrans" presStyleCnt="0"/>
      <dgm:spPr/>
    </dgm:pt>
    <dgm:pt modelId="{42E53255-9224-4887-8ACC-C485DAAFD958}" type="pres">
      <dgm:prSet presAssocID="{4E024926-BC34-4ECD-A59D-583F50B05CBE}" presName="node" presStyleLbl="node1" presStyleIdx="2" presStyleCnt="5">
        <dgm:presLayoutVars>
          <dgm:bulletEnabled val="1"/>
        </dgm:presLayoutVars>
      </dgm:prSet>
      <dgm:spPr/>
    </dgm:pt>
    <dgm:pt modelId="{E42CC251-84FB-475A-A843-E10B6E0A03BA}" type="pres">
      <dgm:prSet presAssocID="{F573E99B-44C6-4299-8019-A093C1732754}" presName="sibTrans" presStyleCnt="0"/>
      <dgm:spPr/>
    </dgm:pt>
    <dgm:pt modelId="{BF728579-8E9B-47FA-BC24-6A973B734CD4}" type="pres">
      <dgm:prSet presAssocID="{EB23C460-5C49-4070-BA02-24158A966A5E}" presName="node" presStyleLbl="node1" presStyleIdx="3" presStyleCnt="5">
        <dgm:presLayoutVars>
          <dgm:bulletEnabled val="1"/>
        </dgm:presLayoutVars>
      </dgm:prSet>
      <dgm:spPr/>
    </dgm:pt>
    <dgm:pt modelId="{37D42AF8-4F0A-400B-BE2E-DC297D1F016E}" type="pres">
      <dgm:prSet presAssocID="{78BDF11B-0D4B-4465-8A28-6F29F7687CEF}" presName="sibTrans" presStyleCnt="0"/>
      <dgm:spPr/>
    </dgm:pt>
    <dgm:pt modelId="{870EAEFF-0976-490F-B2DD-5F0C97BB331A}" type="pres">
      <dgm:prSet presAssocID="{F90D8121-1B79-46C5-A637-D34364A41FEC}" presName="node" presStyleLbl="node1" presStyleIdx="4" presStyleCnt="5">
        <dgm:presLayoutVars>
          <dgm:bulletEnabled val="1"/>
        </dgm:presLayoutVars>
      </dgm:prSet>
      <dgm:spPr/>
    </dgm:pt>
  </dgm:ptLst>
  <dgm:cxnLst>
    <dgm:cxn modelId="{53C7060D-7800-47CA-9D08-1B1FC7C0DCF1}" srcId="{A057D355-FE33-4E93-BA93-5622E71AA15C}" destId="{DB0A282E-5B70-4E9F-B3FB-6145D4794439}" srcOrd="1" destOrd="0" parTransId="{AAA29CC5-13C9-4087-934A-0A519F4F45AD}" sibTransId="{2AAF4597-DA2C-4FF2-AB91-34D7F685746E}"/>
    <dgm:cxn modelId="{852F3011-4298-407A-882D-0F844253C627}" type="presOf" srcId="{BBFAD737-D5B1-4432-B9CE-4319361163D7}" destId="{7D62495C-C8FB-42DF-B2CD-FCA9F3F261F4}" srcOrd="0" destOrd="0" presId="urn:microsoft.com/office/officeart/2005/8/layout/default"/>
    <dgm:cxn modelId="{9D908412-E979-4F12-BEA7-11FAD9F60801}" srcId="{A057D355-FE33-4E93-BA93-5622E71AA15C}" destId="{BBFAD737-D5B1-4432-B9CE-4319361163D7}" srcOrd="0" destOrd="0" parTransId="{6594FBAE-9348-49EE-8F4A-037208712220}" sibTransId="{91CFBF72-FB68-4FE1-9577-077DB797B7A6}"/>
    <dgm:cxn modelId="{D8D60519-9A02-4E41-ACEE-69A0DBD5A571}" srcId="{A057D355-FE33-4E93-BA93-5622E71AA15C}" destId="{4E024926-BC34-4ECD-A59D-583F50B05CBE}" srcOrd="2" destOrd="0" parTransId="{55DEBA92-6CEB-4BD1-AEAE-63F64AAD5494}" sibTransId="{F573E99B-44C6-4299-8019-A093C1732754}"/>
    <dgm:cxn modelId="{5C69791F-358C-4777-B60A-92D699D010A2}" type="presOf" srcId="{EB23C460-5C49-4070-BA02-24158A966A5E}" destId="{BF728579-8E9B-47FA-BC24-6A973B734CD4}" srcOrd="0" destOrd="0" presId="urn:microsoft.com/office/officeart/2005/8/layout/default"/>
    <dgm:cxn modelId="{A354F23B-355C-41F6-AFB1-FF13A29B8812}" srcId="{A057D355-FE33-4E93-BA93-5622E71AA15C}" destId="{F90D8121-1B79-46C5-A637-D34364A41FEC}" srcOrd="4" destOrd="0" parTransId="{BEC254DB-109F-4BF2-A7B3-DB405C0669C1}" sibTransId="{4A5A9C52-A5FA-4E4F-B6B8-DBB95544DE64}"/>
    <dgm:cxn modelId="{364D1264-F4EA-4F6F-86DB-B15523803816}" type="presOf" srcId="{F90D8121-1B79-46C5-A637-D34364A41FEC}" destId="{870EAEFF-0976-490F-B2DD-5F0C97BB331A}" srcOrd="0" destOrd="0" presId="urn:microsoft.com/office/officeart/2005/8/layout/default"/>
    <dgm:cxn modelId="{1B758745-9D61-40AA-A48F-887794123015}" type="presOf" srcId="{4E024926-BC34-4ECD-A59D-583F50B05CBE}" destId="{42E53255-9224-4887-8ACC-C485DAAFD958}" srcOrd="0" destOrd="0" presId="urn:microsoft.com/office/officeart/2005/8/layout/default"/>
    <dgm:cxn modelId="{C4A21276-3999-4607-A524-276D0DC47EAD}" srcId="{A057D355-FE33-4E93-BA93-5622E71AA15C}" destId="{EB23C460-5C49-4070-BA02-24158A966A5E}" srcOrd="3" destOrd="0" parTransId="{EE593D33-74C2-4B25-B596-3B02B2017F7F}" sibTransId="{78BDF11B-0D4B-4465-8A28-6F29F7687CEF}"/>
    <dgm:cxn modelId="{8F7F9A90-BD8F-4E04-A608-6ADF4452423F}" type="presOf" srcId="{A057D355-FE33-4E93-BA93-5622E71AA15C}" destId="{DACB6F55-D791-47A0-99E3-8185DDFA5A1F}" srcOrd="0" destOrd="0" presId="urn:microsoft.com/office/officeart/2005/8/layout/default"/>
    <dgm:cxn modelId="{C4571DFF-C56D-4124-8E97-27FD7DFAC4C6}" type="presOf" srcId="{DB0A282E-5B70-4E9F-B3FB-6145D4794439}" destId="{B0EA8F86-0EFA-408B-9CC8-6692CBC6E92E}" srcOrd="0" destOrd="0" presId="urn:microsoft.com/office/officeart/2005/8/layout/default"/>
    <dgm:cxn modelId="{1D4CA70A-78DF-40D5-AD65-2F87C3610BC1}" type="presParOf" srcId="{DACB6F55-D791-47A0-99E3-8185DDFA5A1F}" destId="{7D62495C-C8FB-42DF-B2CD-FCA9F3F261F4}" srcOrd="0" destOrd="0" presId="urn:microsoft.com/office/officeart/2005/8/layout/default"/>
    <dgm:cxn modelId="{9242A4E3-5AA4-4D63-BA3A-7B6C751EF5FD}" type="presParOf" srcId="{DACB6F55-D791-47A0-99E3-8185DDFA5A1F}" destId="{53911F64-7086-4417-88CF-FE67B26CD368}" srcOrd="1" destOrd="0" presId="urn:microsoft.com/office/officeart/2005/8/layout/default"/>
    <dgm:cxn modelId="{58E22587-2AFE-4F7B-B64B-C5073117FF2C}" type="presParOf" srcId="{DACB6F55-D791-47A0-99E3-8185DDFA5A1F}" destId="{B0EA8F86-0EFA-408B-9CC8-6692CBC6E92E}" srcOrd="2" destOrd="0" presId="urn:microsoft.com/office/officeart/2005/8/layout/default"/>
    <dgm:cxn modelId="{FA974355-7321-45F3-B0DC-43CFF0936007}" type="presParOf" srcId="{DACB6F55-D791-47A0-99E3-8185DDFA5A1F}" destId="{5783038C-C385-4F89-B690-11879FA2F64B}" srcOrd="3" destOrd="0" presId="urn:microsoft.com/office/officeart/2005/8/layout/default"/>
    <dgm:cxn modelId="{0F7D9A74-5D8F-4B3F-B03C-5F01D019AA0E}" type="presParOf" srcId="{DACB6F55-D791-47A0-99E3-8185DDFA5A1F}" destId="{42E53255-9224-4887-8ACC-C485DAAFD958}" srcOrd="4" destOrd="0" presId="urn:microsoft.com/office/officeart/2005/8/layout/default"/>
    <dgm:cxn modelId="{D08B2623-C821-4F20-9DB0-EC554D96C135}" type="presParOf" srcId="{DACB6F55-D791-47A0-99E3-8185DDFA5A1F}" destId="{E42CC251-84FB-475A-A843-E10B6E0A03BA}" srcOrd="5" destOrd="0" presId="urn:microsoft.com/office/officeart/2005/8/layout/default"/>
    <dgm:cxn modelId="{928312C4-3F8A-4076-9BC5-AF4B52A17778}" type="presParOf" srcId="{DACB6F55-D791-47A0-99E3-8185DDFA5A1F}" destId="{BF728579-8E9B-47FA-BC24-6A973B734CD4}" srcOrd="6" destOrd="0" presId="urn:microsoft.com/office/officeart/2005/8/layout/default"/>
    <dgm:cxn modelId="{DB8B5FCA-9B3B-4412-B35C-81761B715BED}" type="presParOf" srcId="{DACB6F55-D791-47A0-99E3-8185DDFA5A1F}" destId="{37D42AF8-4F0A-400B-BE2E-DC297D1F016E}" srcOrd="7" destOrd="0" presId="urn:microsoft.com/office/officeart/2005/8/layout/default"/>
    <dgm:cxn modelId="{708EF7BE-B685-430E-B8FE-BEA0DF3540AD}" type="presParOf" srcId="{DACB6F55-D791-47A0-99E3-8185DDFA5A1F}" destId="{870EAEFF-0976-490F-B2DD-5F0C97BB331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030FC6-144D-4719-BFF7-535C8148FA6D}" type="doc">
      <dgm:prSet loTypeId="urn:microsoft.com/office/officeart/2005/8/layout/cycle5" loCatId="cycle" qsTypeId="urn:microsoft.com/office/officeart/2005/8/quickstyle/simple1" qsCatId="simple" csTypeId="urn:microsoft.com/office/officeart/2005/8/colors/colorful2" csCatId="colorful" phldr="1"/>
      <dgm:spPr/>
      <dgm:t>
        <a:bodyPr/>
        <a:lstStyle/>
        <a:p>
          <a:endParaRPr lang="en-US"/>
        </a:p>
      </dgm:t>
    </dgm:pt>
    <dgm:pt modelId="{193690AD-F9DD-4890-81FA-F795FDC9B408}">
      <dgm:prSet phldrT="[Text]" phldr="0"/>
      <dgm:spPr/>
      <dgm:t>
        <a:bodyPr/>
        <a:lstStyle/>
        <a:p>
          <a:pPr rtl="0"/>
          <a:r>
            <a:rPr lang="en-US" dirty="0">
              <a:latin typeface="Trebuchet MS" panose="020B0603020202020204"/>
            </a:rPr>
            <a:t>Number of Movies 1000</a:t>
          </a:r>
        </a:p>
      </dgm:t>
    </dgm:pt>
    <dgm:pt modelId="{A5F12FA5-170B-4899-BF3E-D65B29F66ADB}" type="parTrans" cxnId="{26C9CBFF-B8D7-4793-A18F-F6D939C16ED4}">
      <dgm:prSet/>
      <dgm:spPr/>
      <dgm:t>
        <a:bodyPr/>
        <a:lstStyle/>
        <a:p>
          <a:endParaRPr lang="en-US"/>
        </a:p>
      </dgm:t>
    </dgm:pt>
    <dgm:pt modelId="{4ACA7E21-AD33-4C51-9E76-5126B22AF3C8}" type="sibTrans" cxnId="{26C9CBFF-B8D7-4793-A18F-F6D939C16ED4}">
      <dgm:prSet/>
      <dgm:spPr/>
      <dgm:t>
        <a:bodyPr/>
        <a:lstStyle/>
        <a:p>
          <a:endParaRPr lang="en-US"/>
        </a:p>
      </dgm:t>
    </dgm:pt>
    <dgm:pt modelId="{0DACD46D-7078-4B38-B208-D27918D62E0F}">
      <dgm:prSet phldrT="[Text]" phldr="0"/>
      <dgm:spPr/>
      <dgm:t>
        <a:bodyPr/>
        <a:lstStyle/>
        <a:p>
          <a:pPr rtl="0"/>
          <a:r>
            <a:rPr lang="en-US" dirty="0">
              <a:latin typeface="Trebuchet MS" panose="020B0603020202020204"/>
            </a:rPr>
            <a:t>Number of Customers 599</a:t>
          </a:r>
          <a:endParaRPr lang="en-US" dirty="0"/>
        </a:p>
      </dgm:t>
    </dgm:pt>
    <dgm:pt modelId="{2E89842C-B373-4543-BF1C-ED811F37EE21}" type="parTrans" cxnId="{57EA0F85-61DF-4402-9BBC-1A88E5AB7529}">
      <dgm:prSet/>
      <dgm:spPr/>
      <dgm:t>
        <a:bodyPr/>
        <a:lstStyle/>
        <a:p>
          <a:endParaRPr lang="en-US"/>
        </a:p>
      </dgm:t>
    </dgm:pt>
    <dgm:pt modelId="{BC4E915F-5D8B-407B-B6B1-432192BE1F3C}" type="sibTrans" cxnId="{57EA0F85-61DF-4402-9BBC-1A88E5AB7529}">
      <dgm:prSet/>
      <dgm:spPr/>
      <dgm:t>
        <a:bodyPr/>
        <a:lstStyle/>
        <a:p>
          <a:endParaRPr lang="en-US"/>
        </a:p>
      </dgm:t>
    </dgm:pt>
    <dgm:pt modelId="{42BAA5EA-6990-458C-954B-8FCEC41E91B8}">
      <dgm:prSet phldrT="[Text]" phldr="0"/>
      <dgm:spPr/>
      <dgm:t>
        <a:bodyPr/>
        <a:lstStyle/>
        <a:p>
          <a:pPr rtl="0"/>
          <a:r>
            <a:rPr lang="en-US" dirty="0">
              <a:latin typeface="Trebuchet MS" panose="020B0603020202020204"/>
            </a:rPr>
            <a:t>Total Revenue 61312.04 $</a:t>
          </a:r>
          <a:endParaRPr lang="en-US" dirty="0"/>
        </a:p>
      </dgm:t>
    </dgm:pt>
    <dgm:pt modelId="{75FFCB8C-A4CC-494C-B812-09F04FCEC01D}" type="parTrans" cxnId="{C8110876-480A-4A43-81FC-1758D108F59B}">
      <dgm:prSet/>
      <dgm:spPr/>
      <dgm:t>
        <a:bodyPr/>
        <a:lstStyle/>
        <a:p>
          <a:endParaRPr lang="en-US"/>
        </a:p>
      </dgm:t>
    </dgm:pt>
    <dgm:pt modelId="{B6260AA9-E24C-41A7-80D3-00427BD85D9D}" type="sibTrans" cxnId="{C8110876-480A-4A43-81FC-1758D108F59B}">
      <dgm:prSet/>
      <dgm:spPr/>
      <dgm:t>
        <a:bodyPr/>
        <a:lstStyle/>
        <a:p>
          <a:endParaRPr lang="en-US"/>
        </a:p>
      </dgm:t>
    </dgm:pt>
    <dgm:pt modelId="{B8FCF92F-4052-46D4-8F2F-0396FEDD8CBD}">
      <dgm:prSet phldr="0"/>
      <dgm:spPr/>
      <dgm:t>
        <a:bodyPr/>
        <a:lstStyle/>
        <a:p>
          <a:pPr rtl="0"/>
          <a:r>
            <a:rPr lang="en-US" dirty="0">
              <a:latin typeface="Trebuchet MS" panose="020B0603020202020204"/>
            </a:rPr>
            <a:t> Number of Countries 108</a:t>
          </a:r>
          <a:endParaRPr lang="en-US" dirty="0"/>
        </a:p>
      </dgm:t>
    </dgm:pt>
    <dgm:pt modelId="{7C5C332D-AD02-46DC-91A8-5F2CB8474AD2}" type="parTrans" cxnId="{FF73470F-1B29-4F98-9F52-26B0D2DF935B}">
      <dgm:prSet/>
      <dgm:spPr/>
    </dgm:pt>
    <dgm:pt modelId="{DC24C078-EDC1-4D27-9C7E-BFD3BCD118F6}" type="sibTrans" cxnId="{FF73470F-1B29-4F98-9F52-26B0D2DF935B}">
      <dgm:prSet/>
      <dgm:spPr/>
    </dgm:pt>
    <dgm:pt modelId="{C9BBEC5E-9D09-4EE3-BAE5-0C7B188487F3}" type="pres">
      <dgm:prSet presAssocID="{47030FC6-144D-4719-BFF7-535C8148FA6D}" presName="cycle" presStyleCnt="0">
        <dgm:presLayoutVars>
          <dgm:dir/>
          <dgm:resizeHandles val="exact"/>
        </dgm:presLayoutVars>
      </dgm:prSet>
      <dgm:spPr/>
    </dgm:pt>
    <dgm:pt modelId="{635E778A-C7E9-48D3-A477-A068BB701B42}" type="pres">
      <dgm:prSet presAssocID="{193690AD-F9DD-4890-81FA-F795FDC9B408}" presName="node" presStyleLbl="node1" presStyleIdx="0" presStyleCnt="4">
        <dgm:presLayoutVars>
          <dgm:bulletEnabled val="1"/>
        </dgm:presLayoutVars>
      </dgm:prSet>
      <dgm:spPr/>
    </dgm:pt>
    <dgm:pt modelId="{99F38781-1E13-41D3-B62F-788D02C13CBF}" type="pres">
      <dgm:prSet presAssocID="{193690AD-F9DD-4890-81FA-F795FDC9B408}" presName="spNode" presStyleCnt="0"/>
      <dgm:spPr/>
    </dgm:pt>
    <dgm:pt modelId="{8D7BF12E-F1F7-4A3B-A4BD-56252635E244}" type="pres">
      <dgm:prSet presAssocID="{4ACA7E21-AD33-4C51-9E76-5126B22AF3C8}" presName="sibTrans" presStyleLbl="sibTrans1D1" presStyleIdx="0" presStyleCnt="4"/>
      <dgm:spPr/>
    </dgm:pt>
    <dgm:pt modelId="{C0217EE1-FCAD-4973-8184-8354DD684726}" type="pres">
      <dgm:prSet presAssocID="{B8FCF92F-4052-46D4-8F2F-0396FEDD8CBD}" presName="node" presStyleLbl="node1" presStyleIdx="1" presStyleCnt="4">
        <dgm:presLayoutVars>
          <dgm:bulletEnabled val="1"/>
        </dgm:presLayoutVars>
      </dgm:prSet>
      <dgm:spPr/>
    </dgm:pt>
    <dgm:pt modelId="{7EB0D3C0-E8E9-4A0E-B461-BDC9937DF8A8}" type="pres">
      <dgm:prSet presAssocID="{B8FCF92F-4052-46D4-8F2F-0396FEDD8CBD}" presName="spNode" presStyleCnt="0"/>
      <dgm:spPr/>
    </dgm:pt>
    <dgm:pt modelId="{81DB1C60-5C1F-4C2A-892F-CE7DCFA1AF6D}" type="pres">
      <dgm:prSet presAssocID="{DC24C078-EDC1-4D27-9C7E-BFD3BCD118F6}" presName="sibTrans" presStyleLbl="sibTrans1D1" presStyleIdx="1" presStyleCnt="4"/>
      <dgm:spPr/>
    </dgm:pt>
    <dgm:pt modelId="{BEC16C91-E42A-406B-A138-F7261B926473}" type="pres">
      <dgm:prSet presAssocID="{0DACD46D-7078-4B38-B208-D27918D62E0F}" presName="node" presStyleLbl="node1" presStyleIdx="2" presStyleCnt="4">
        <dgm:presLayoutVars>
          <dgm:bulletEnabled val="1"/>
        </dgm:presLayoutVars>
      </dgm:prSet>
      <dgm:spPr/>
    </dgm:pt>
    <dgm:pt modelId="{C894B71B-1D2A-4146-B08A-182CAFE7F578}" type="pres">
      <dgm:prSet presAssocID="{0DACD46D-7078-4B38-B208-D27918D62E0F}" presName="spNode" presStyleCnt="0"/>
      <dgm:spPr/>
    </dgm:pt>
    <dgm:pt modelId="{00F5E05D-3F66-4FF7-9253-17B6CD58C509}" type="pres">
      <dgm:prSet presAssocID="{BC4E915F-5D8B-407B-B6B1-432192BE1F3C}" presName="sibTrans" presStyleLbl="sibTrans1D1" presStyleIdx="2" presStyleCnt="4"/>
      <dgm:spPr/>
    </dgm:pt>
    <dgm:pt modelId="{436EEA79-D348-4C22-A9C4-0ED60590A739}" type="pres">
      <dgm:prSet presAssocID="{42BAA5EA-6990-458C-954B-8FCEC41E91B8}" presName="node" presStyleLbl="node1" presStyleIdx="3" presStyleCnt="4">
        <dgm:presLayoutVars>
          <dgm:bulletEnabled val="1"/>
        </dgm:presLayoutVars>
      </dgm:prSet>
      <dgm:spPr/>
    </dgm:pt>
    <dgm:pt modelId="{FB1AA10B-2B9C-42F5-AE9B-6731D1B546AB}" type="pres">
      <dgm:prSet presAssocID="{42BAA5EA-6990-458C-954B-8FCEC41E91B8}" presName="spNode" presStyleCnt="0"/>
      <dgm:spPr/>
    </dgm:pt>
    <dgm:pt modelId="{3A6B2694-22FA-4B46-9007-9ECFFF35EEB1}" type="pres">
      <dgm:prSet presAssocID="{B6260AA9-E24C-41A7-80D3-00427BD85D9D}" presName="sibTrans" presStyleLbl="sibTrans1D1" presStyleIdx="3" presStyleCnt="4"/>
      <dgm:spPr/>
    </dgm:pt>
  </dgm:ptLst>
  <dgm:cxnLst>
    <dgm:cxn modelId="{FF73470F-1B29-4F98-9F52-26B0D2DF935B}" srcId="{47030FC6-144D-4719-BFF7-535C8148FA6D}" destId="{B8FCF92F-4052-46D4-8F2F-0396FEDD8CBD}" srcOrd="1" destOrd="0" parTransId="{7C5C332D-AD02-46DC-91A8-5F2CB8474AD2}" sibTransId="{DC24C078-EDC1-4D27-9C7E-BFD3BCD118F6}"/>
    <dgm:cxn modelId="{DFE84B13-BDC8-4BA8-BE60-F79FC5F5DFC3}" type="presOf" srcId="{DC24C078-EDC1-4D27-9C7E-BFD3BCD118F6}" destId="{81DB1C60-5C1F-4C2A-892F-CE7DCFA1AF6D}" srcOrd="0" destOrd="0" presId="urn:microsoft.com/office/officeart/2005/8/layout/cycle5"/>
    <dgm:cxn modelId="{FB297B1B-707A-4327-8053-2BE7BD110D69}" type="presOf" srcId="{B6260AA9-E24C-41A7-80D3-00427BD85D9D}" destId="{3A6B2694-22FA-4B46-9007-9ECFFF35EEB1}" srcOrd="0" destOrd="0" presId="urn:microsoft.com/office/officeart/2005/8/layout/cycle5"/>
    <dgm:cxn modelId="{F1978031-3C77-4A47-87E4-5C5F6F5F2174}" type="presOf" srcId="{193690AD-F9DD-4890-81FA-F795FDC9B408}" destId="{635E778A-C7E9-48D3-A477-A068BB701B42}" srcOrd="0" destOrd="0" presId="urn:microsoft.com/office/officeart/2005/8/layout/cycle5"/>
    <dgm:cxn modelId="{24A6B543-00AC-40D4-B522-BE31BFE88D99}" type="presOf" srcId="{4ACA7E21-AD33-4C51-9E76-5126B22AF3C8}" destId="{8D7BF12E-F1F7-4A3B-A4BD-56252635E244}" srcOrd="0" destOrd="0" presId="urn:microsoft.com/office/officeart/2005/8/layout/cycle5"/>
    <dgm:cxn modelId="{E23F2647-9965-495F-9848-366FA14CF4E3}" type="presOf" srcId="{47030FC6-144D-4719-BFF7-535C8148FA6D}" destId="{C9BBEC5E-9D09-4EE3-BAE5-0C7B188487F3}" srcOrd="0" destOrd="0" presId="urn:microsoft.com/office/officeart/2005/8/layout/cycle5"/>
    <dgm:cxn modelId="{C8110876-480A-4A43-81FC-1758D108F59B}" srcId="{47030FC6-144D-4719-BFF7-535C8148FA6D}" destId="{42BAA5EA-6990-458C-954B-8FCEC41E91B8}" srcOrd="3" destOrd="0" parTransId="{75FFCB8C-A4CC-494C-B812-09F04FCEC01D}" sibTransId="{B6260AA9-E24C-41A7-80D3-00427BD85D9D}"/>
    <dgm:cxn modelId="{498CAB77-4787-4EB5-B5AA-65E79351B5A4}" type="presOf" srcId="{B8FCF92F-4052-46D4-8F2F-0396FEDD8CBD}" destId="{C0217EE1-FCAD-4973-8184-8354DD684726}" srcOrd="0" destOrd="0" presId="urn:microsoft.com/office/officeart/2005/8/layout/cycle5"/>
    <dgm:cxn modelId="{57EA0F85-61DF-4402-9BBC-1A88E5AB7529}" srcId="{47030FC6-144D-4719-BFF7-535C8148FA6D}" destId="{0DACD46D-7078-4B38-B208-D27918D62E0F}" srcOrd="2" destOrd="0" parTransId="{2E89842C-B373-4543-BF1C-ED811F37EE21}" sibTransId="{BC4E915F-5D8B-407B-B6B1-432192BE1F3C}"/>
    <dgm:cxn modelId="{FF8A8C9C-BDA4-4EE0-A130-DBC4651E0E4D}" type="presOf" srcId="{0DACD46D-7078-4B38-B208-D27918D62E0F}" destId="{BEC16C91-E42A-406B-A138-F7261B926473}" srcOrd="0" destOrd="0" presId="urn:microsoft.com/office/officeart/2005/8/layout/cycle5"/>
    <dgm:cxn modelId="{41DB3DBB-BFED-46CD-8B5A-E5FC3D16D3C0}" type="presOf" srcId="{BC4E915F-5D8B-407B-B6B1-432192BE1F3C}" destId="{00F5E05D-3F66-4FF7-9253-17B6CD58C509}" srcOrd="0" destOrd="0" presId="urn:microsoft.com/office/officeart/2005/8/layout/cycle5"/>
    <dgm:cxn modelId="{1B02A2F0-338D-4885-8F87-77CC887841A5}" type="presOf" srcId="{42BAA5EA-6990-458C-954B-8FCEC41E91B8}" destId="{436EEA79-D348-4C22-A9C4-0ED60590A739}" srcOrd="0" destOrd="0" presId="urn:microsoft.com/office/officeart/2005/8/layout/cycle5"/>
    <dgm:cxn modelId="{26C9CBFF-B8D7-4793-A18F-F6D939C16ED4}" srcId="{47030FC6-144D-4719-BFF7-535C8148FA6D}" destId="{193690AD-F9DD-4890-81FA-F795FDC9B408}" srcOrd="0" destOrd="0" parTransId="{A5F12FA5-170B-4899-BF3E-D65B29F66ADB}" sibTransId="{4ACA7E21-AD33-4C51-9E76-5126B22AF3C8}"/>
    <dgm:cxn modelId="{0B9CCFAF-775C-47D9-B6B0-1C7BBBE43914}" type="presParOf" srcId="{C9BBEC5E-9D09-4EE3-BAE5-0C7B188487F3}" destId="{635E778A-C7E9-48D3-A477-A068BB701B42}" srcOrd="0" destOrd="0" presId="urn:microsoft.com/office/officeart/2005/8/layout/cycle5"/>
    <dgm:cxn modelId="{78C67D6A-5BB9-492D-9D57-196714443B59}" type="presParOf" srcId="{C9BBEC5E-9D09-4EE3-BAE5-0C7B188487F3}" destId="{99F38781-1E13-41D3-B62F-788D02C13CBF}" srcOrd="1" destOrd="0" presId="urn:microsoft.com/office/officeart/2005/8/layout/cycle5"/>
    <dgm:cxn modelId="{D0421A72-62B3-4506-B163-0200BCF3CE5E}" type="presParOf" srcId="{C9BBEC5E-9D09-4EE3-BAE5-0C7B188487F3}" destId="{8D7BF12E-F1F7-4A3B-A4BD-56252635E244}" srcOrd="2" destOrd="0" presId="urn:microsoft.com/office/officeart/2005/8/layout/cycle5"/>
    <dgm:cxn modelId="{85216CD0-43E7-43E2-B63A-5032445C8C2B}" type="presParOf" srcId="{C9BBEC5E-9D09-4EE3-BAE5-0C7B188487F3}" destId="{C0217EE1-FCAD-4973-8184-8354DD684726}" srcOrd="3" destOrd="0" presId="urn:microsoft.com/office/officeart/2005/8/layout/cycle5"/>
    <dgm:cxn modelId="{527DFCC5-0D83-46AA-B026-8C8D25ED4361}" type="presParOf" srcId="{C9BBEC5E-9D09-4EE3-BAE5-0C7B188487F3}" destId="{7EB0D3C0-E8E9-4A0E-B461-BDC9937DF8A8}" srcOrd="4" destOrd="0" presId="urn:microsoft.com/office/officeart/2005/8/layout/cycle5"/>
    <dgm:cxn modelId="{AEE3EEDB-CFF5-4104-BC89-EF84FA726216}" type="presParOf" srcId="{C9BBEC5E-9D09-4EE3-BAE5-0C7B188487F3}" destId="{81DB1C60-5C1F-4C2A-892F-CE7DCFA1AF6D}" srcOrd="5" destOrd="0" presId="urn:microsoft.com/office/officeart/2005/8/layout/cycle5"/>
    <dgm:cxn modelId="{328D1940-B9A1-4274-ABCA-08E54D7D5AB2}" type="presParOf" srcId="{C9BBEC5E-9D09-4EE3-BAE5-0C7B188487F3}" destId="{BEC16C91-E42A-406B-A138-F7261B926473}" srcOrd="6" destOrd="0" presId="urn:microsoft.com/office/officeart/2005/8/layout/cycle5"/>
    <dgm:cxn modelId="{F8EA7A32-22A7-4D85-B22F-CDFCCC232B31}" type="presParOf" srcId="{C9BBEC5E-9D09-4EE3-BAE5-0C7B188487F3}" destId="{C894B71B-1D2A-4146-B08A-182CAFE7F578}" srcOrd="7" destOrd="0" presId="urn:microsoft.com/office/officeart/2005/8/layout/cycle5"/>
    <dgm:cxn modelId="{E1C3364B-E2BD-4019-B732-FF055F81CF5C}" type="presParOf" srcId="{C9BBEC5E-9D09-4EE3-BAE5-0C7B188487F3}" destId="{00F5E05D-3F66-4FF7-9253-17B6CD58C509}" srcOrd="8" destOrd="0" presId="urn:microsoft.com/office/officeart/2005/8/layout/cycle5"/>
    <dgm:cxn modelId="{55DE2039-0097-45DC-92A5-A153743C65A4}" type="presParOf" srcId="{C9BBEC5E-9D09-4EE3-BAE5-0C7B188487F3}" destId="{436EEA79-D348-4C22-A9C4-0ED60590A739}" srcOrd="9" destOrd="0" presId="urn:microsoft.com/office/officeart/2005/8/layout/cycle5"/>
    <dgm:cxn modelId="{0F919C3E-E5AA-47CD-9D69-188E58CA12FB}" type="presParOf" srcId="{C9BBEC5E-9D09-4EE3-BAE5-0C7B188487F3}" destId="{FB1AA10B-2B9C-42F5-AE9B-6731D1B546AB}" srcOrd="10" destOrd="0" presId="urn:microsoft.com/office/officeart/2005/8/layout/cycle5"/>
    <dgm:cxn modelId="{938A1B74-887C-4582-9011-2DA2FBF920A7}" type="presParOf" srcId="{C9BBEC5E-9D09-4EE3-BAE5-0C7B188487F3}" destId="{3A6B2694-22FA-4B46-9007-9ECFFF35EEB1}"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980007-A98D-4FB3-AB56-3727F34E979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8A877D75-A171-4BA9-A3FE-98B2D6F2A025}">
      <dgm:prSet phldrT="[Text]" phldr="0"/>
      <dgm:spPr/>
      <dgm:t>
        <a:bodyPr/>
        <a:lstStyle/>
        <a:p>
          <a:pPr rtl="0"/>
          <a:r>
            <a:rPr lang="en-US" dirty="0">
              <a:latin typeface="Bierstadt"/>
            </a:rPr>
            <a:t>Rental Duration (day)</a:t>
          </a:r>
        </a:p>
      </dgm:t>
    </dgm:pt>
    <dgm:pt modelId="{AFBA5EA0-AEB1-4FB8-B3EB-F5A4E7B1C8DA}" type="parTrans" cxnId="{9C9EC905-B95D-474B-82EF-E9A52F63CEEE}">
      <dgm:prSet/>
      <dgm:spPr/>
      <dgm:t>
        <a:bodyPr/>
        <a:lstStyle/>
        <a:p>
          <a:endParaRPr lang="en-US"/>
        </a:p>
      </dgm:t>
    </dgm:pt>
    <dgm:pt modelId="{D98213F9-30E5-42B4-9786-700EA7BF3045}" type="sibTrans" cxnId="{9C9EC905-B95D-474B-82EF-E9A52F63CEEE}">
      <dgm:prSet/>
      <dgm:spPr/>
      <dgm:t>
        <a:bodyPr/>
        <a:lstStyle/>
        <a:p>
          <a:endParaRPr lang="en-US"/>
        </a:p>
      </dgm:t>
    </dgm:pt>
    <dgm:pt modelId="{EB12B6D8-9912-4292-AE06-C68067972B13}">
      <dgm:prSet phldrT="[Text]" phldr="0"/>
      <dgm:spPr/>
      <dgm:t>
        <a:bodyPr/>
        <a:lstStyle/>
        <a:p>
          <a:pPr rtl="0"/>
          <a:r>
            <a:rPr lang="en-US" dirty="0">
              <a:latin typeface="Bierstadt"/>
            </a:rPr>
            <a:t>MAX 7</a:t>
          </a:r>
        </a:p>
      </dgm:t>
    </dgm:pt>
    <dgm:pt modelId="{92380A08-533A-40C1-8564-933C4B76C630}" type="parTrans" cxnId="{146C4B00-9C75-4928-9C71-D62F7F8DF2FE}">
      <dgm:prSet/>
      <dgm:spPr/>
      <dgm:t>
        <a:bodyPr/>
        <a:lstStyle/>
        <a:p>
          <a:endParaRPr lang="en-US"/>
        </a:p>
      </dgm:t>
    </dgm:pt>
    <dgm:pt modelId="{25CBB3A7-ABF4-4412-909A-0E4C5E6B0389}" type="sibTrans" cxnId="{146C4B00-9C75-4928-9C71-D62F7F8DF2FE}">
      <dgm:prSet/>
      <dgm:spPr/>
      <dgm:t>
        <a:bodyPr/>
        <a:lstStyle/>
        <a:p>
          <a:endParaRPr lang="en-US"/>
        </a:p>
      </dgm:t>
    </dgm:pt>
    <dgm:pt modelId="{EA4C0EAF-39D5-4FB0-B6F0-553A1E2698D2}">
      <dgm:prSet phldrT="[Text]" phldr="0"/>
      <dgm:spPr/>
      <dgm:t>
        <a:bodyPr/>
        <a:lstStyle/>
        <a:p>
          <a:pPr rtl="0"/>
          <a:r>
            <a:rPr lang="en-US" dirty="0">
              <a:latin typeface="Bierstadt"/>
            </a:rPr>
            <a:t>AVG 5</a:t>
          </a:r>
        </a:p>
      </dgm:t>
    </dgm:pt>
    <dgm:pt modelId="{BF0E9888-B630-4A58-8879-8B86B19AD091}" type="parTrans" cxnId="{52F77D72-2401-4CFD-8166-5E080E834C7D}">
      <dgm:prSet/>
      <dgm:spPr/>
      <dgm:t>
        <a:bodyPr/>
        <a:lstStyle/>
        <a:p>
          <a:endParaRPr lang="en-US"/>
        </a:p>
      </dgm:t>
    </dgm:pt>
    <dgm:pt modelId="{CC1E5AF3-7B12-4FBD-B6D2-9771390BAAD0}" type="sibTrans" cxnId="{52F77D72-2401-4CFD-8166-5E080E834C7D}">
      <dgm:prSet/>
      <dgm:spPr/>
      <dgm:t>
        <a:bodyPr/>
        <a:lstStyle/>
        <a:p>
          <a:endParaRPr lang="en-US"/>
        </a:p>
      </dgm:t>
    </dgm:pt>
    <dgm:pt modelId="{BFAF525A-0FAC-4DDE-BE7D-FABD179B1595}">
      <dgm:prSet phldrT="[Text]" phldr="0"/>
      <dgm:spPr/>
      <dgm:t>
        <a:bodyPr/>
        <a:lstStyle/>
        <a:p>
          <a:pPr rtl="0"/>
          <a:r>
            <a:rPr lang="en-US" dirty="0">
              <a:latin typeface="Bierstadt"/>
            </a:rPr>
            <a:t>MIN 3</a:t>
          </a:r>
        </a:p>
      </dgm:t>
    </dgm:pt>
    <dgm:pt modelId="{28A910F1-22FA-41E5-96A6-D7AB651D5361}" type="parTrans" cxnId="{A6C29BB7-251E-410D-8D8D-D02947B6127F}">
      <dgm:prSet/>
      <dgm:spPr/>
      <dgm:t>
        <a:bodyPr/>
        <a:lstStyle/>
        <a:p>
          <a:endParaRPr lang="en-US"/>
        </a:p>
      </dgm:t>
    </dgm:pt>
    <dgm:pt modelId="{D2EED419-F493-4BE6-B529-B5FA0681F90A}" type="sibTrans" cxnId="{A6C29BB7-251E-410D-8D8D-D02947B6127F}">
      <dgm:prSet/>
      <dgm:spPr/>
      <dgm:t>
        <a:bodyPr/>
        <a:lstStyle/>
        <a:p>
          <a:endParaRPr lang="en-US"/>
        </a:p>
      </dgm:t>
    </dgm:pt>
    <dgm:pt modelId="{D228A313-3AE0-42F9-B97D-4277427E51B0}">
      <dgm:prSet phldrT="[Text]" phldr="0"/>
      <dgm:spPr/>
      <dgm:t>
        <a:bodyPr/>
        <a:lstStyle/>
        <a:p>
          <a:pPr rtl="0"/>
          <a:r>
            <a:rPr lang="en-US" dirty="0">
              <a:latin typeface="Bierstadt"/>
            </a:rPr>
            <a:t>Rental Rate ($/day)</a:t>
          </a:r>
        </a:p>
      </dgm:t>
    </dgm:pt>
    <dgm:pt modelId="{684A3B74-35B3-4D35-A47D-72B031AF01D4}" type="parTrans" cxnId="{508DB6F5-886F-43C9-B629-D41FCE5E3B03}">
      <dgm:prSet/>
      <dgm:spPr/>
      <dgm:t>
        <a:bodyPr/>
        <a:lstStyle/>
        <a:p>
          <a:endParaRPr lang="en-US"/>
        </a:p>
      </dgm:t>
    </dgm:pt>
    <dgm:pt modelId="{F4302CD6-CAE4-4DE2-8E66-44245E05B03B}" type="sibTrans" cxnId="{508DB6F5-886F-43C9-B629-D41FCE5E3B03}">
      <dgm:prSet/>
      <dgm:spPr/>
      <dgm:t>
        <a:bodyPr/>
        <a:lstStyle/>
        <a:p>
          <a:endParaRPr lang="en-US"/>
        </a:p>
      </dgm:t>
    </dgm:pt>
    <dgm:pt modelId="{AB29E2B9-13F9-4DE0-ABDA-9EDABD121EE0}">
      <dgm:prSet phldrT="[Text]" phldr="0"/>
      <dgm:spPr/>
      <dgm:t>
        <a:bodyPr/>
        <a:lstStyle/>
        <a:p>
          <a:pPr rtl="0"/>
          <a:r>
            <a:rPr lang="en-US" dirty="0">
              <a:latin typeface="Bierstadt"/>
            </a:rPr>
            <a:t>MAX 5 </a:t>
          </a:r>
        </a:p>
      </dgm:t>
    </dgm:pt>
    <dgm:pt modelId="{A7B8EBE2-BCBF-4A27-935A-13DC71D7F2A7}" type="parTrans" cxnId="{D33CD3B8-693F-4B9B-A03C-AD54FB948A8F}">
      <dgm:prSet/>
      <dgm:spPr/>
      <dgm:t>
        <a:bodyPr/>
        <a:lstStyle/>
        <a:p>
          <a:endParaRPr lang="en-US"/>
        </a:p>
      </dgm:t>
    </dgm:pt>
    <dgm:pt modelId="{C5591B6D-24D0-4BC9-BD07-B06FC056267B}" type="sibTrans" cxnId="{D33CD3B8-693F-4B9B-A03C-AD54FB948A8F}">
      <dgm:prSet/>
      <dgm:spPr/>
      <dgm:t>
        <a:bodyPr/>
        <a:lstStyle/>
        <a:p>
          <a:endParaRPr lang="en-US"/>
        </a:p>
      </dgm:t>
    </dgm:pt>
    <dgm:pt modelId="{A0C024D6-30F4-499E-B958-0ED59473FAC9}">
      <dgm:prSet phldrT="[Text]" phldr="0"/>
      <dgm:spPr/>
      <dgm:t>
        <a:bodyPr/>
        <a:lstStyle/>
        <a:p>
          <a:pPr rtl="0"/>
          <a:r>
            <a:rPr lang="en-US" dirty="0">
              <a:latin typeface="Bierstadt"/>
            </a:rPr>
            <a:t>AVG 3</a:t>
          </a:r>
        </a:p>
      </dgm:t>
    </dgm:pt>
    <dgm:pt modelId="{14DBC670-3BE2-46DA-B08F-3548AB62B3DE}" type="parTrans" cxnId="{4354619C-A29E-493D-BAEC-1049CF595462}">
      <dgm:prSet/>
      <dgm:spPr/>
      <dgm:t>
        <a:bodyPr/>
        <a:lstStyle/>
        <a:p>
          <a:endParaRPr lang="en-US"/>
        </a:p>
      </dgm:t>
    </dgm:pt>
    <dgm:pt modelId="{4C8FF711-2CB5-44E8-8FFB-929BF08932B1}" type="sibTrans" cxnId="{4354619C-A29E-493D-BAEC-1049CF595462}">
      <dgm:prSet/>
      <dgm:spPr/>
      <dgm:t>
        <a:bodyPr/>
        <a:lstStyle/>
        <a:p>
          <a:endParaRPr lang="en-US"/>
        </a:p>
      </dgm:t>
    </dgm:pt>
    <dgm:pt modelId="{6647E0BA-DB24-4D5C-BFE7-13CEF05F2D37}">
      <dgm:prSet phldrT="[Text]" phldr="0"/>
      <dgm:spPr/>
      <dgm:t>
        <a:bodyPr/>
        <a:lstStyle/>
        <a:p>
          <a:pPr rtl="0"/>
          <a:r>
            <a:rPr lang="en-US" dirty="0">
              <a:latin typeface="Bierstadt"/>
            </a:rPr>
            <a:t>MIN 1</a:t>
          </a:r>
        </a:p>
      </dgm:t>
    </dgm:pt>
    <dgm:pt modelId="{E563EE92-7B42-4F0F-8440-74452EFDDDAB}" type="parTrans" cxnId="{B0553FB1-C9C6-4C66-9FED-6B9118BF708D}">
      <dgm:prSet/>
      <dgm:spPr/>
      <dgm:t>
        <a:bodyPr/>
        <a:lstStyle/>
        <a:p>
          <a:endParaRPr lang="en-US"/>
        </a:p>
      </dgm:t>
    </dgm:pt>
    <dgm:pt modelId="{0806FB5E-98C7-4AD3-9082-7DD8E33FB658}" type="sibTrans" cxnId="{B0553FB1-C9C6-4C66-9FED-6B9118BF708D}">
      <dgm:prSet/>
      <dgm:spPr/>
      <dgm:t>
        <a:bodyPr/>
        <a:lstStyle/>
        <a:p>
          <a:endParaRPr lang="en-US"/>
        </a:p>
      </dgm:t>
    </dgm:pt>
    <dgm:pt modelId="{00E445D9-9A31-4E20-A384-0E833C22EA92}">
      <dgm:prSet phldrT="[Text]" phldr="0"/>
      <dgm:spPr/>
      <dgm:t>
        <a:bodyPr/>
        <a:lstStyle/>
        <a:p>
          <a:pPr rtl="0"/>
          <a:r>
            <a:rPr lang="en-US" dirty="0">
              <a:latin typeface="Bierstadt"/>
            </a:rPr>
            <a:t>Replacment Cost ($)</a:t>
          </a:r>
        </a:p>
      </dgm:t>
    </dgm:pt>
    <dgm:pt modelId="{AA7A2D78-C1FF-4BC0-B328-403E7C519092}" type="parTrans" cxnId="{30927EF0-B1AA-4CF9-B179-606AD72E373E}">
      <dgm:prSet/>
      <dgm:spPr/>
      <dgm:t>
        <a:bodyPr/>
        <a:lstStyle/>
        <a:p>
          <a:endParaRPr lang="en-US"/>
        </a:p>
      </dgm:t>
    </dgm:pt>
    <dgm:pt modelId="{0F52B943-54A4-41BA-907F-55BF7345AE4D}" type="sibTrans" cxnId="{30927EF0-B1AA-4CF9-B179-606AD72E373E}">
      <dgm:prSet/>
      <dgm:spPr/>
      <dgm:t>
        <a:bodyPr/>
        <a:lstStyle/>
        <a:p>
          <a:endParaRPr lang="en-US"/>
        </a:p>
      </dgm:t>
    </dgm:pt>
    <dgm:pt modelId="{32DF0CFB-805C-40BB-BC76-C659DD1A915B}">
      <dgm:prSet phldr="0"/>
      <dgm:spPr/>
      <dgm:t>
        <a:bodyPr/>
        <a:lstStyle/>
        <a:p>
          <a:pPr rtl="0"/>
          <a:r>
            <a:rPr lang="en-US" dirty="0">
              <a:latin typeface="Bierstadt"/>
            </a:rPr>
            <a:t>MAX 30</a:t>
          </a:r>
        </a:p>
      </dgm:t>
    </dgm:pt>
    <dgm:pt modelId="{719E7D34-4155-44B8-9F20-59882FF068E2}" type="parTrans" cxnId="{EEA2685A-E663-4D4C-BC7B-99D2CB8EEADD}">
      <dgm:prSet/>
      <dgm:spPr/>
    </dgm:pt>
    <dgm:pt modelId="{62013427-2971-4299-88FA-CE7A32D423A5}" type="sibTrans" cxnId="{EEA2685A-E663-4D4C-BC7B-99D2CB8EEADD}">
      <dgm:prSet/>
      <dgm:spPr/>
    </dgm:pt>
    <dgm:pt modelId="{EA5133B3-EB29-4D36-AE93-4BF30F8558BC}">
      <dgm:prSet phldr="0"/>
      <dgm:spPr/>
      <dgm:t>
        <a:bodyPr/>
        <a:lstStyle/>
        <a:p>
          <a:pPr rtl="0"/>
          <a:r>
            <a:rPr lang="en-US" dirty="0">
              <a:latin typeface="Bierstadt"/>
            </a:rPr>
            <a:t>AVG 20</a:t>
          </a:r>
        </a:p>
      </dgm:t>
    </dgm:pt>
    <dgm:pt modelId="{5409CFAD-D66C-42E6-B742-4434F08A9D58}" type="parTrans" cxnId="{F3B6D53E-72D6-4919-B77B-684BD610F582}">
      <dgm:prSet/>
      <dgm:spPr/>
    </dgm:pt>
    <dgm:pt modelId="{9CF912A2-E26F-4BF1-9FD0-A8D6BAD1D8B5}" type="sibTrans" cxnId="{F3B6D53E-72D6-4919-B77B-684BD610F582}">
      <dgm:prSet/>
      <dgm:spPr/>
    </dgm:pt>
    <dgm:pt modelId="{DE81D259-7C8C-40A7-8260-5BC4D6808C3A}">
      <dgm:prSet phldr="0"/>
      <dgm:spPr/>
      <dgm:t>
        <a:bodyPr/>
        <a:lstStyle/>
        <a:p>
          <a:pPr rtl="0"/>
          <a:r>
            <a:rPr lang="en-US" dirty="0">
              <a:latin typeface="Bierstadt"/>
            </a:rPr>
            <a:t>MIN 10</a:t>
          </a:r>
        </a:p>
      </dgm:t>
    </dgm:pt>
    <dgm:pt modelId="{C3096557-AA9A-4E57-A771-C18F1E327234}" type="parTrans" cxnId="{E5FE964C-357E-40DE-B1A6-E5F4E2C27008}">
      <dgm:prSet/>
      <dgm:spPr/>
    </dgm:pt>
    <dgm:pt modelId="{6D19B73E-1553-444B-95F4-F4F104D7C46B}" type="sibTrans" cxnId="{E5FE964C-357E-40DE-B1A6-E5F4E2C27008}">
      <dgm:prSet/>
      <dgm:spPr/>
    </dgm:pt>
    <dgm:pt modelId="{BBFCAE50-789C-4811-8B79-0EE0551449AC}" type="pres">
      <dgm:prSet presAssocID="{3A980007-A98D-4FB3-AB56-3727F34E979A}" presName="Name0" presStyleCnt="0">
        <dgm:presLayoutVars>
          <dgm:dir/>
          <dgm:animLvl val="lvl"/>
          <dgm:resizeHandles val="exact"/>
        </dgm:presLayoutVars>
      </dgm:prSet>
      <dgm:spPr/>
    </dgm:pt>
    <dgm:pt modelId="{BFE164E5-4F4D-419C-9D44-D0F6CC070481}" type="pres">
      <dgm:prSet presAssocID="{8A877D75-A171-4BA9-A3FE-98B2D6F2A025}" presName="composite" presStyleCnt="0"/>
      <dgm:spPr/>
    </dgm:pt>
    <dgm:pt modelId="{83C9216D-29D3-4090-9226-5B7EE95A53CD}" type="pres">
      <dgm:prSet presAssocID="{8A877D75-A171-4BA9-A3FE-98B2D6F2A025}" presName="parTx" presStyleLbl="alignNode1" presStyleIdx="0" presStyleCnt="3">
        <dgm:presLayoutVars>
          <dgm:chMax val="0"/>
          <dgm:chPref val="0"/>
          <dgm:bulletEnabled val="1"/>
        </dgm:presLayoutVars>
      </dgm:prSet>
      <dgm:spPr/>
    </dgm:pt>
    <dgm:pt modelId="{4A282543-8C97-4F22-BDF1-53133D1F5FB4}" type="pres">
      <dgm:prSet presAssocID="{8A877D75-A171-4BA9-A3FE-98B2D6F2A025}" presName="desTx" presStyleLbl="alignAccFollowNode1" presStyleIdx="0" presStyleCnt="3">
        <dgm:presLayoutVars>
          <dgm:bulletEnabled val="1"/>
        </dgm:presLayoutVars>
      </dgm:prSet>
      <dgm:spPr/>
    </dgm:pt>
    <dgm:pt modelId="{8DA0A5C7-CA24-4278-AC1A-5D1249C14593}" type="pres">
      <dgm:prSet presAssocID="{D98213F9-30E5-42B4-9786-700EA7BF3045}" presName="space" presStyleCnt="0"/>
      <dgm:spPr/>
    </dgm:pt>
    <dgm:pt modelId="{51ACBD94-66A4-4E2B-8A00-E4F5F2E5BDD1}" type="pres">
      <dgm:prSet presAssocID="{D228A313-3AE0-42F9-B97D-4277427E51B0}" presName="composite" presStyleCnt="0"/>
      <dgm:spPr/>
    </dgm:pt>
    <dgm:pt modelId="{C72C3AA0-8FB9-4830-90EB-A2D23170648C}" type="pres">
      <dgm:prSet presAssocID="{D228A313-3AE0-42F9-B97D-4277427E51B0}" presName="parTx" presStyleLbl="alignNode1" presStyleIdx="1" presStyleCnt="3">
        <dgm:presLayoutVars>
          <dgm:chMax val="0"/>
          <dgm:chPref val="0"/>
          <dgm:bulletEnabled val="1"/>
        </dgm:presLayoutVars>
      </dgm:prSet>
      <dgm:spPr/>
    </dgm:pt>
    <dgm:pt modelId="{EF2B43A4-6B1D-41C9-967B-559C24A7D780}" type="pres">
      <dgm:prSet presAssocID="{D228A313-3AE0-42F9-B97D-4277427E51B0}" presName="desTx" presStyleLbl="alignAccFollowNode1" presStyleIdx="1" presStyleCnt="3">
        <dgm:presLayoutVars>
          <dgm:bulletEnabled val="1"/>
        </dgm:presLayoutVars>
      </dgm:prSet>
      <dgm:spPr/>
    </dgm:pt>
    <dgm:pt modelId="{0906DC33-7F6E-4D5F-A825-1F0D420E25AF}" type="pres">
      <dgm:prSet presAssocID="{F4302CD6-CAE4-4DE2-8E66-44245E05B03B}" presName="space" presStyleCnt="0"/>
      <dgm:spPr/>
    </dgm:pt>
    <dgm:pt modelId="{E54EB8FE-32EF-4102-9073-EEC067AF15BE}" type="pres">
      <dgm:prSet presAssocID="{00E445D9-9A31-4E20-A384-0E833C22EA92}" presName="composite" presStyleCnt="0"/>
      <dgm:spPr/>
    </dgm:pt>
    <dgm:pt modelId="{6FB2DC35-CA8F-436E-AF30-68BDD990DF6E}" type="pres">
      <dgm:prSet presAssocID="{00E445D9-9A31-4E20-A384-0E833C22EA92}" presName="parTx" presStyleLbl="alignNode1" presStyleIdx="2" presStyleCnt="3">
        <dgm:presLayoutVars>
          <dgm:chMax val="0"/>
          <dgm:chPref val="0"/>
          <dgm:bulletEnabled val="1"/>
        </dgm:presLayoutVars>
      </dgm:prSet>
      <dgm:spPr/>
    </dgm:pt>
    <dgm:pt modelId="{AB05AF7C-DE52-4278-AC2F-4F041CD647E9}" type="pres">
      <dgm:prSet presAssocID="{00E445D9-9A31-4E20-A384-0E833C22EA92}" presName="desTx" presStyleLbl="alignAccFollowNode1" presStyleIdx="2" presStyleCnt="3">
        <dgm:presLayoutVars>
          <dgm:bulletEnabled val="1"/>
        </dgm:presLayoutVars>
      </dgm:prSet>
      <dgm:spPr/>
    </dgm:pt>
  </dgm:ptLst>
  <dgm:cxnLst>
    <dgm:cxn modelId="{146C4B00-9C75-4928-9C71-D62F7F8DF2FE}" srcId="{8A877D75-A171-4BA9-A3FE-98B2D6F2A025}" destId="{EB12B6D8-9912-4292-AE06-C68067972B13}" srcOrd="0" destOrd="0" parTransId="{92380A08-533A-40C1-8564-933C4B76C630}" sibTransId="{25CBB3A7-ABF4-4412-909A-0E4C5E6B0389}"/>
    <dgm:cxn modelId="{9C9EC905-B95D-474B-82EF-E9A52F63CEEE}" srcId="{3A980007-A98D-4FB3-AB56-3727F34E979A}" destId="{8A877D75-A171-4BA9-A3FE-98B2D6F2A025}" srcOrd="0" destOrd="0" parTransId="{AFBA5EA0-AEB1-4FB8-B3EB-F5A4E7B1C8DA}" sibTransId="{D98213F9-30E5-42B4-9786-700EA7BF3045}"/>
    <dgm:cxn modelId="{D1DDCE05-83FF-4B5B-BB8F-EFD25B32E272}" type="presOf" srcId="{AB29E2B9-13F9-4DE0-ABDA-9EDABD121EE0}" destId="{EF2B43A4-6B1D-41C9-967B-559C24A7D780}" srcOrd="0" destOrd="0" presId="urn:microsoft.com/office/officeart/2005/8/layout/hList1"/>
    <dgm:cxn modelId="{6B074913-1FA9-4662-8781-F6E07AB69F49}" type="presOf" srcId="{32DF0CFB-805C-40BB-BC76-C659DD1A915B}" destId="{AB05AF7C-DE52-4278-AC2F-4F041CD647E9}" srcOrd="0" destOrd="0" presId="urn:microsoft.com/office/officeart/2005/8/layout/hList1"/>
    <dgm:cxn modelId="{7163331D-DB14-4788-B1E2-E0B255AF57B2}" type="presOf" srcId="{DE81D259-7C8C-40A7-8260-5BC4D6808C3A}" destId="{AB05AF7C-DE52-4278-AC2F-4F041CD647E9}" srcOrd="0" destOrd="2" presId="urn:microsoft.com/office/officeart/2005/8/layout/hList1"/>
    <dgm:cxn modelId="{6D9E9727-5F24-4ADD-959F-2B27756B4F88}" type="presOf" srcId="{D228A313-3AE0-42F9-B97D-4277427E51B0}" destId="{C72C3AA0-8FB9-4830-90EB-A2D23170648C}" srcOrd="0" destOrd="0" presId="urn:microsoft.com/office/officeart/2005/8/layout/hList1"/>
    <dgm:cxn modelId="{2ABBB42F-2E47-467D-9F34-ED2E9B2F1D65}" type="presOf" srcId="{EA5133B3-EB29-4D36-AE93-4BF30F8558BC}" destId="{AB05AF7C-DE52-4278-AC2F-4F041CD647E9}" srcOrd="0" destOrd="1" presId="urn:microsoft.com/office/officeart/2005/8/layout/hList1"/>
    <dgm:cxn modelId="{F3B6D53E-72D6-4919-B77B-684BD610F582}" srcId="{00E445D9-9A31-4E20-A384-0E833C22EA92}" destId="{EA5133B3-EB29-4D36-AE93-4BF30F8558BC}" srcOrd="1" destOrd="0" parTransId="{5409CFAD-D66C-42E6-B742-4434F08A9D58}" sibTransId="{9CF912A2-E26F-4BF1-9FD0-A8D6BAD1D8B5}"/>
    <dgm:cxn modelId="{31C47B40-53F3-4D0F-92EB-0BA3FF617206}" type="presOf" srcId="{EB12B6D8-9912-4292-AE06-C68067972B13}" destId="{4A282543-8C97-4F22-BDF1-53133D1F5FB4}" srcOrd="0" destOrd="0" presId="urn:microsoft.com/office/officeart/2005/8/layout/hList1"/>
    <dgm:cxn modelId="{9931D35C-2151-4A21-97BD-7A43B080945C}" type="presOf" srcId="{6647E0BA-DB24-4D5C-BFE7-13CEF05F2D37}" destId="{EF2B43A4-6B1D-41C9-967B-559C24A7D780}" srcOrd="0" destOrd="2" presId="urn:microsoft.com/office/officeart/2005/8/layout/hList1"/>
    <dgm:cxn modelId="{D7402E5D-819F-41B7-A5A4-76649462FAD3}" type="presOf" srcId="{BFAF525A-0FAC-4DDE-BE7D-FABD179B1595}" destId="{4A282543-8C97-4F22-BDF1-53133D1F5FB4}" srcOrd="0" destOrd="2" presId="urn:microsoft.com/office/officeart/2005/8/layout/hList1"/>
    <dgm:cxn modelId="{E5FE964C-357E-40DE-B1A6-E5F4E2C27008}" srcId="{00E445D9-9A31-4E20-A384-0E833C22EA92}" destId="{DE81D259-7C8C-40A7-8260-5BC4D6808C3A}" srcOrd="2" destOrd="0" parTransId="{C3096557-AA9A-4E57-A771-C18F1E327234}" sibTransId="{6D19B73E-1553-444B-95F4-F4F104D7C46B}"/>
    <dgm:cxn modelId="{DFBB2D52-7AA3-4DC8-8A4F-8EE07100B4BD}" type="presOf" srcId="{A0C024D6-30F4-499E-B958-0ED59473FAC9}" destId="{EF2B43A4-6B1D-41C9-967B-559C24A7D780}" srcOrd="0" destOrd="1" presId="urn:microsoft.com/office/officeart/2005/8/layout/hList1"/>
    <dgm:cxn modelId="{52F77D72-2401-4CFD-8166-5E080E834C7D}" srcId="{8A877D75-A171-4BA9-A3FE-98B2D6F2A025}" destId="{EA4C0EAF-39D5-4FB0-B6F0-553A1E2698D2}" srcOrd="1" destOrd="0" parTransId="{BF0E9888-B630-4A58-8879-8B86B19AD091}" sibTransId="{CC1E5AF3-7B12-4FBD-B6D2-9771390BAAD0}"/>
    <dgm:cxn modelId="{9EE49D73-2435-4448-9D1E-89C0C1A400BC}" type="presOf" srcId="{EA4C0EAF-39D5-4FB0-B6F0-553A1E2698D2}" destId="{4A282543-8C97-4F22-BDF1-53133D1F5FB4}" srcOrd="0" destOrd="1" presId="urn:microsoft.com/office/officeart/2005/8/layout/hList1"/>
    <dgm:cxn modelId="{68723877-C2D4-4219-A60C-CB13B3C08506}" type="presOf" srcId="{3A980007-A98D-4FB3-AB56-3727F34E979A}" destId="{BBFCAE50-789C-4811-8B79-0EE0551449AC}" srcOrd="0" destOrd="0" presId="urn:microsoft.com/office/officeart/2005/8/layout/hList1"/>
    <dgm:cxn modelId="{EEA2685A-E663-4D4C-BC7B-99D2CB8EEADD}" srcId="{00E445D9-9A31-4E20-A384-0E833C22EA92}" destId="{32DF0CFB-805C-40BB-BC76-C659DD1A915B}" srcOrd="0" destOrd="0" parTransId="{719E7D34-4155-44B8-9F20-59882FF068E2}" sibTransId="{62013427-2971-4299-88FA-CE7A32D423A5}"/>
    <dgm:cxn modelId="{4354619C-A29E-493D-BAEC-1049CF595462}" srcId="{D228A313-3AE0-42F9-B97D-4277427E51B0}" destId="{A0C024D6-30F4-499E-B958-0ED59473FAC9}" srcOrd="1" destOrd="0" parTransId="{14DBC670-3BE2-46DA-B08F-3548AB62B3DE}" sibTransId="{4C8FF711-2CB5-44E8-8FFB-929BF08932B1}"/>
    <dgm:cxn modelId="{85847DA7-4B11-4F4B-84CD-4FC7423FBAEE}" type="presOf" srcId="{8A877D75-A171-4BA9-A3FE-98B2D6F2A025}" destId="{83C9216D-29D3-4090-9226-5B7EE95A53CD}" srcOrd="0" destOrd="0" presId="urn:microsoft.com/office/officeart/2005/8/layout/hList1"/>
    <dgm:cxn modelId="{B0553FB1-C9C6-4C66-9FED-6B9118BF708D}" srcId="{D228A313-3AE0-42F9-B97D-4277427E51B0}" destId="{6647E0BA-DB24-4D5C-BFE7-13CEF05F2D37}" srcOrd="2" destOrd="0" parTransId="{E563EE92-7B42-4F0F-8440-74452EFDDDAB}" sibTransId="{0806FB5E-98C7-4AD3-9082-7DD8E33FB658}"/>
    <dgm:cxn modelId="{A6C29BB7-251E-410D-8D8D-D02947B6127F}" srcId="{8A877D75-A171-4BA9-A3FE-98B2D6F2A025}" destId="{BFAF525A-0FAC-4DDE-BE7D-FABD179B1595}" srcOrd="2" destOrd="0" parTransId="{28A910F1-22FA-41E5-96A6-D7AB651D5361}" sibTransId="{D2EED419-F493-4BE6-B529-B5FA0681F90A}"/>
    <dgm:cxn modelId="{D33CD3B8-693F-4B9B-A03C-AD54FB948A8F}" srcId="{D228A313-3AE0-42F9-B97D-4277427E51B0}" destId="{AB29E2B9-13F9-4DE0-ABDA-9EDABD121EE0}" srcOrd="0" destOrd="0" parTransId="{A7B8EBE2-BCBF-4A27-935A-13DC71D7F2A7}" sibTransId="{C5591B6D-24D0-4BC9-BD07-B06FC056267B}"/>
    <dgm:cxn modelId="{517D9FCB-833C-45C2-9B68-B0F3C115B478}" type="presOf" srcId="{00E445D9-9A31-4E20-A384-0E833C22EA92}" destId="{6FB2DC35-CA8F-436E-AF30-68BDD990DF6E}" srcOrd="0" destOrd="0" presId="urn:microsoft.com/office/officeart/2005/8/layout/hList1"/>
    <dgm:cxn modelId="{30927EF0-B1AA-4CF9-B179-606AD72E373E}" srcId="{3A980007-A98D-4FB3-AB56-3727F34E979A}" destId="{00E445D9-9A31-4E20-A384-0E833C22EA92}" srcOrd="2" destOrd="0" parTransId="{AA7A2D78-C1FF-4BC0-B328-403E7C519092}" sibTransId="{0F52B943-54A4-41BA-907F-55BF7345AE4D}"/>
    <dgm:cxn modelId="{508DB6F5-886F-43C9-B629-D41FCE5E3B03}" srcId="{3A980007-A98D-4FB3-AB56-3727F34E979A}" destId="{D228A313-3AE0-42F9-B97D-4277427E51B0}" srcOrd="1" destOrd="0" parTransId="{684A3B74-35B3-4D35-A47D-72B031AF01D4}" sibTransId="{F4302CD6-CAE4-4DE2-8E66-44245E05B03B}"/>
    <dgm:cxn modelId="{7762C7F4-09A1-4A52-878E-231B4D66AD03}" type="presParOf" srcId="{BBFCAE50-789C-4811-8B79-0EE0551449AC}" destId="{BFE164E5-4F4D-419C-9D44-D0F6CC070481}" srcOrd="0" destOrd="0" presId="urn:microsoft.com/office/officeart/2005/8/layout/hList1"/>
    <dgm:cxn modelId="{49DD2CF5-070E-41F2-A350-E93FEAB1DC55}" type="presParOf" srcId="{BFE164E5-4F4D-419C-9D44-D0F6CC070481}" destId="{83C9216D-29D3-4090-9226-5B7EE95A53CD}" srcOrd="0" destOrd="0" presId="urn:microsoft.com/office/officeart/2005/8/layout/hList1"/>
    <dgm:cxn modelId="{4C74F8B8-BE56-40B8-8537-8AC44A17DF78}" type="presParOf" srcId="{BFE164E5-4F4D-419C-9D44-D0F6CC070481}" destId="{4A282543-8C97-4F22-BDF1-53133D1F5FB4}" srcOrd="1" destOrd="0" presId="urn:microsoft.com/office/officeart/2005/8/layout/hList1"/>
    <dgm:cxn modelId="{FD26FB5E-ED23-4385-843D-712E04FFCF3B}" type="presParOf" srcId="{BBFCAE50-789C-4811-8B79-0EE0551449AC}" destId="{8DA0A5C7-CA24-4278-AC1A-5D1249C14593}" srcOrd="1" destOrd="0" presId="urn:microsoft.com/office/officeart/2005/8/layout/hList1"/>
    <dgm:cxn modelId="{B0973488-81D0-4F56-A1CA-FFB6878E9177}" type="presParOf" srcId="{BBFCAE50-789C-4811-8B79-0EE0551449AC}" destId="{51ACBD94-66A4-4E2B-8A00-E4F5F2E5BDD1}" srcOrd="2" destOrd="0" presId="urn:microsoft.com/office/officeart/2005/8/layout/hList1"/>
    <dgm:cxn modelId="{49B92922-EAC4-4CD7-9994-42237F61359D}" type="presParOf" srcId="{51ACBD94-66A4-4E2B-8A00-E4F5F2E5BDD1}" destId="{C72C3AA0-8FB9-4830-90EB-A2D23170648C}" srcOrd="0" destOrd="0" presId="urn:microsoft.com/office/officeart/2005/8/layout/hList1"/>
    <dgm:cxn modelId="{627895DB-5DA4-4D5C-8DD0-A8F30B5E6E78}" type="presParOf" srcId="{51ACBD94-66A4-4E2B-8A00-E4F5F2E5BDD1}" destId="{EF2B43A4-6B1D-41C9-967B-559C24A7D780}" srcOrd="1" destOrd="0" presId="urn:microsoft.com/office/officeart/2005/8/layout/hList1"/>
    <dgm:cxn modelId="{6FC2D3FF-C768-49AA-AD13-E0E8AD99DC74}" type="presParOf" srcId="{BBFCAE50-789C-4811-8B79-0EE0551449AC}" destId="{0906DC33-7F6E-4D5F-A825-1F0D420E25AF}" srcOrd="3" destOrd="0" presId="urn:microsoft.com/office/officeart/2005/8/layout/hList1"/>
    <dgm:cxn modelId="{5626CD00-36C1-42B4-9F9B-82F0F05D4AEB}" type="presParOf" srcId="{BBFCAE50-789C-4811-8B79-0EE0551449AC}" destId="{E54EB8FE-32EF-4102-9073-EEC067AF15BE}" srcOrd="4" destOrd="0" presId="urn:microsoft.com/office/officeart/2005/8/layout/hList1"/>
    <dgm:cxn modelId="{9330EFF8-7401-466A-B65D-55ED67E97180}" type="presParOf" srcId="{E54EB8FE-32EF-4102-9073-EEC067AF15BE}" destId="{6FB2DC35-CA8F-436E-AF30-68BDD990DF6E}" srcOrd="0" destOrd="0" presId="urn:microsoft.com/office/officeart/2005/8/layout/hList1"/>
    <dgm:cxn modelId="{300D46AC-3620-4062-9809-11A5C33BA42C}" type="presParOf" srcId="{E54EB8FE-32EF-4102-9073-EEC067AF15BE}" destId="{AB05AF7C-DE52-4278-AC2F-4F041CD647E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8051B8-EF29-4272-93E1-21FCA05A2D5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3EC1D1-30EF-4FFC-9CF7-DDC4FCE34D27}">
      <dgm:prSet phldrT="[Text]" phldr="0"/>
      <dgm:spPr/>
      <dgm:t>
        <a:bodyPr/>
        <a:lstStyle/>
        <a:p>
          <a:pPr rtl="0"/>
          <a:r>
            <a:rPr lang="en-US" dirty="0">
              <a:latin typeface="Trebuchet MS" panose="020B0603020202020204"/>
            </a:rPr>
            <a:t>Movie</a:t>
          </a:r>
          <a:r>
            <a:rPr lang="en-US" dirty="0"/>
            <a:t> with the highest rent</a:t>
          </a:r>
        </a:p>
      </dgm:t>
    </dgm:pt>
    <dgm:pt modelId="{CC9D1CF3-D23E-4C5C-B8A2-370025BE968D}" type="parTrans" cxnId="{7D953A1C-23FE-465A-8925-1110A9F66B0F}">
      <dgm:prSet/>
      <dgm:spPr/>
      <dgm:t>
        <a:bodyPr/>
        <a:lstStyle/>
        <a:p>
          <a:endParaRPr lang="en-US"/>
        </a:p>
      </dgm:t>
    </dgm:pt>
    <dgm:pt modelId="{2AB95AE6-EB1A-424F-B643-120E904BC3B6}" type="sibTrans" cxnId="{7D953A1C-23FE-465A-8925-1110A9F66B0F}">
      <dgm:prSet/>
      <dgm:spPr/>
      <dgm:t>
        <a:bodyPr/>
        <a:lstStyle/>
        <a:p>
          <a:endParaRPr lang="en-US"/>
        </a:p>
      </dgm:t>
    </dgm:pt>
    <dgm:pt modelId="{245EE140-6D85-4099-873F-9325B812E109}">
      <dgm:prSet phldrT="[Text]" phldr="0"/>
      <dgm:spPr/>
      <dgm:t>
        <a:bodyPr/>
        <a:lstStyle/>
        <a:p>
          <a:pPr rtl="0"/>
          <a:r>
            <a:rPr lang="en-US" dirty="0">
              <a:latin typeface="Bierstadt"/>
            </a:rPr>
            <a:t>Telegraph Voyage</a:t>
          </a:r>
        </a:p>
      </dgm:t>
    </dgm:pt>
    <dgm:pt modelId="{7F5D572F-6608-444E-A2A3-E4A14D999D73}" type="parTrans" cxnId="{7029F49E-AF56-4CE5-8825-51F2A0C8D331}">
      <dgm:prSet/>
      <dgm:spPr/>
      <dgm:t>
        <a:bodyPr/>
        <a:lstStyle/>
        <a:p>
          <a:endParaRPr lang="en-US"/>
        </a:p>
      </dgm:t>
    </dgm:pt>
    <dgm:pt modelId="{50DEBE18-736B-4D7B-9FA5-3DCF1792009C}" type="sibTrans" cxnId="{7029F49E-AF56-4CE5-8825-51F2A0C8D331}">
      <dgm:prSet/>
      <dgm:spPr/>
      <dgm:t>
        <a:bodyPr/>
        <a:lstStyle/>
        <a:p>
          <a:endParaRPr lang="en-US"/>
        </a:p>
      </dgm:t>
    </dgm:pt>
    <dgm:pt modelId="{8BF0C779-8553-4566-9D9D-FC806B1E93B4}">
      <dgm:prSet phldrT="[Text]" phldr="0"/>
      <dgm:spPr/>
      <dgm:t>
        <a:bodyPr/>
        <a:lstStyle/>
        <a:p>
          <a:pPr rtl="0"/>
          <a:r>
            <a:rPr lang="en-US" dirty="0">
              <a:latin typeface="Bierstadt"/>
            </a:rPr>
            <a:t>215.75 $</a:t>
          </a:r>
        </a:p>
      </dgm:t>
    </dgm:pt>
    <dgm:pt modelId="{559A3A77-DA01-44C2-AD42-D77CDDE47617}" type="parTrans" cxnId="{0AB6FD1A-333A-4D74-83A5-85881A8E5A82}">
      <dgm:prSet/>
      <dgm:spPr/>
      <dgm:t>
        <a:bodyPr/>
        <a:lstStyle/>
        <a:p>
          <a:endParaRPr lang="en-US"/>
        </a:p>
      </dgm:t>
    </dgm:pt>
    <dgm:pt modelId="{5B4A97B3-0A66-483E-9D96-FB07EDF8AB7F}" type="sibTrans" cxnId="{0AB6FD1A-333A-4D74-83A5-85881A8E5A82}">
      <dgm:prSet/>
      <dgm:spPr/>
      <dgm:t>
        <a:bodyPr/>
        <a:lstStyle/>
        <a:p>
          <a:endParaRPr lang="en-US"/>
        </a:p>
      </dgm:t>
    </dgm:pt>
    <dgm:pt modelId="{E35E5D9F-A451-4DC1-A57B-00835D2A33C2}">
      <dgm:prSet phldrT="[Text]" phldr="0"/>
      <dgm:spPr/>
      <dgm:t>
        <a:bodyPr/>
        <a:lstStyle/>
        <a:p>
          <a:pPr rtl="0"/>
          <a:r>
            <a:rPr lang="en-US" dirty="0"/>
            <a:t>Movies with </a:t>
          </a:r>
          <a:r>
            <a:rPr lang="en-US" dirty="0">
              <a:latin typeface="Trebuchet MS" panose="020B0603020202020204"/>
            </a:rPr>
            <a:t>the lowest</a:t>
          </a:r>
          <a:r>
            <a:rPr lang="en-US" dirty="0"/>
            <a:t> rent</a:t>
          </a:r>
        </a:p>
      </dgm:t>
    </dgm:pt>
    <dgm:pt modelId="{9D6135F4-A780-4AB3-AA2E-F3C8993E6BC8}" type="parTrans" cxnId="{F66E92B8-0768-4650-AADA-62413379D7E8}">
      <dgm:prSet/>
      <dgm:spPr/>
      <dgm:t>
        <a:bodyPr/>
        <a:lstStyle/>
        <a:p>
          <a:endParaRPr lang="en-US"/>
        </a:p>
      </dgm:t>
    </dgm:pt>
    <dgm:pt modelId="{E7FC0B24-D075-47B4-8719-B68B32DDA432}" type="sibTrans" cxnId="{F66E92B8-0768-4650-AADA-62413379D7E8}">
      <dgm:prSet/>
      <dgm:spPr/>
      <dgm:t>
        <a:bodyPr/>
        <a:lstStyle/>
        <a:p>
          <a:endParaRPr lang="en-US"/>
        </a:p>
      </dgm:t>
    </dgm:pt>
    <dgm:pt modelId="{9A078DFA-1DA4-43CF-AF83-714CFA219C87}">
      <dgm:prSet phldr="0"/>
      <dgm:spPr/>
      <dgm:t>
        <a:bodyPr/>
        <a:lstStyle/>
        <a:p>
          <a:pPr rtl="0"/>
          <a:r>
            <a:rPr lang="en-US" dirty="0">
              <a:latin typeface="Bierstadt"/>
            </a:rPr>
            <a:t>Texas Watch</a:t>
          </a:r>
        </a:p>
      </dgm:t>
    </dgm:pt>
    <dgm:pt modelId="{3485C9A1-5793-49EB-8095-AB7FEF96582B}" type="parTrans" cxnId="{9D2028D9-232F-4CB5-8B6B-187D6C9B9A8B}">
      <dgm:prSet/>
      <dgm:spPr/>
    </dgm:pt>
    <dgm:pt modelId="{558524ED-8B24-40AE-8376-1427EA355D6B}" type="sibTrans" cxnId="{9D2028D9-232F-4CB5-8B6B-187D6C9B9A8B}">
      <dgm:prSet/>
      <dgm:spPr/>
    </dgm:pt>
    <dgm:pt modelId="{DFAFF828-458B-4C6D-9EBD-5088B5C84EF2}">
      <dgm:prSet phldr="0"/>
      <dgm:spPr/>
      <dgm:t>
        <a:bodyPr/>
        <a:lstStyle/>
        <a:p>
          <a:pPr algn="l"/>
          <a:r>
            <a:rPr lang="en-US" dirty="0">
              <a:latin typeface="Bierstadt"/>
            </a:rPr>
            <a:t>Oklahoma Jumanji</a:t>
          </a:r>
        </a:p>
      </dgm:t>
    </dgm:pt>
    <dgm:pt modelId="{3B2AD6E5-0DBC-4900-BC86-3E649898E5F9}" type="parTrans" cxnId="{573E3F49-902F-4E8B-ABFB-B9745B1E384B}">
      <dgm:prSet/>
      <dgm:spPr/>
    </dgm:pt>
    <dgm:pt modelId="{48BC0A9A-5393-476F-AC01-CE9CD712B8A4}" type="sibTrans" cxnId="{573E3F49-902F-4E8B-ABFB-B9745B1E384B}">
      <dgm:prSet/>
      <dgm:spPr/>
    </dgm:pt>
    <dgm:pt modelId="{A00532B5-A4C1-4F60-A50D-38CC34810B04}">
      <dgm:prSet phldr="0"/>
      <dgm:spPr/>
      <dgm:t>
        <a:bodyPr/>
        <a:lstStyle/>
        <a:p>
          <a:r>
            <a:rPr lang="en-US" dirty="0">
              <a:latin typeface="Bierstadt"/>
            </a:rPr>
            <a:t>Duffel Apocalypse</a:t>
          </a:r>
        </a:p>
      </dgm:t>
    </dgm:pt>
    <dgm:pt modelId="{02EA64E2-15B1-4F56-A7AF-28BF4AA9E96C}" type="parTrans" cxnId="{A867BCD5-5FF2-44F5-B0B4-95034AFF7627}">
      <dgm:prSet/>
      <dgm:spPr/>
    </dgm:pt>
    <dgm:pt modelId="{647842A3-C780-486A-81CF-FB3B052566C4}" type="sibTrans" cxnId="{A867BCD5-5FF2-44F5-B0B4-95034AFF7627}">
      <dgm:prSet/>
      <dgm:spPr/>
    </dgm:pt>
    <dgm:pt modelId="{B4F903DC-9AB4-4C07-B330-EFE8A7473060}">
      <dgm:prSet phldr="0"/>
      <dgm:spPr/>
      <dgm:t>
        <a:bodyPr/>
        <a:lstStyle/>
        <a:p>
          <a:pPr rtl="0"/>
          <a:r>
            <a:rPr lang="en-US" dirty="0">
              <a:latin typeface="Bierstadt"/>
            </a:rPr>
            <a:t>5.94 $</a:t>
          </a:r>
        </a:p>
      </dgm:t>
    </dgm:pt>
    <dgm:pt modelId="{1901FEF0-47EC-40AA-B9B3-C3DD7E5033B6}" type="parTrans" cxnId="{8906C58E-2AC3-4204-BB0F-F5775E8953D0}">
      <dgm:prSet/>
      <dgm:spPr/>
    </dgm:pt>
    <dgm:pt modelId="{EC8E5349-C916-4ACF-ADB9-3D29E7CDCC90}" type="sibTrans" cxnId="{8906C58E-2AC3-4204-BB0F-F5775E8953D0}">
      <dgm:prSet/>
      <dgm:spPr/>
    </dgm:pt>
    <dgm:pt modelId="{C765C15A-B948-4C38-8741-5844092630FE}" type="pres">
      <dgm:prSet presAssocID="{518051B8-EF29-4272-93E1-21FCA05A2D59}" presName="linear" presStyleCnt="0">
        <dgm:presLayoutVars>
          <dgm:animLvl val="lvl"/>
          <dgm:resizeHandles val="exact"/>
        </dgm:presLayoutVars>
      </dgm:prSet>
      <dgm:spPr/>
    </dgm:pt>
    <dgm:pt modelId="{97B6D585-641F-4E56-997C-E76F0E4168D4}" type="pres">
      <dgm:prSet presAssocID="{353EC1D1-30EF-4FFC-9CF7-DDC4FCE34D27}" presName="parentText" presStyleLbl="node1" presStyleIdx="0" presStyleCnt="2">
        <dgm:presLayoutVars>
          <dgm:chMax val="0"/>
          <dgm:bulletEnabled val="1"/>
        </dgm:presLayoutVars>
      </dgm:prSet>
      <dgm:spPr/>
    </dgm:pt>
    <dgm:pt modelId="{D086840F-D919-483F-898F-C0676E69740D}" type="pres">
      <dgm:prSet presAssocID="{353EC1D1-30EF-4FFC-9CF7-DDC4FCE34D27}" presName="childText" presStyleLbl="revTx" presStyleIdx="0" presStyleCnt="2">
        <dgm:presLayoutVars>
          <dgm:bulletEnabled val="1"/>
        </dgm:presLayoutVars>
      </dgm:prSet>
      <dgm:spPr/>
    </dgm:pt>
    <dgm:pt modelId="{4D9A6C08-D2DD-4BE7-ACAE-E2286EA4B2B3}" type="pres">
      <dgm:prSet presAssocID="{E35E5D9F-A451-4DC1-A57B-00835D2A33C2}" presName="parentText" presStyleLbl="node1" presStyleIdx="1" presStyleCnt="2">
        <dgm:presLayoutVars>
          <dgm:chMax val="0"/>
          <dgm:bulletEnabled val="1"/>
        </dgm:presLayoutVars>
      </dgm:prSet>
      <dgm:spPr/>
    </dgm:pt>
    <dgm:pt modelId="{FE165543-F1D8-47D9-A118-C2790D5B4B57}" type="pres">
      <dgm:prSet presAssocID="{E35E5D9F-A451-4DC1-A57B-00835D2A33C2}" presName="childText" presStyleLbl="revTx" presStyleIdx="1" presStyleCnt="2">
        <dgm:presLayoutVars>
          <dgm:bulletEnabled val="1"/>
        </dgm:presLayoutVars>
      </dgm:prSet>
      <dgm:spPr/>
    </dgm:pt>
  </dgm:ptLst>
  <dgm:cxnLst>
    <dgm:cxn modelId="{1C962204-FD82-4E95-A55D-9D4D5D74C804}" type="presOf" srcId="{B4F903DC-9AB4-4C07-B330-EFE8A7473060}" destId="{FE165543-F1D8-47D9-A118-C2790D5B4B57}" srcOrd="0" destOrd="3" presId="urn:microsoft.com/office/officeart/2005/8/layout/vList2"/>
    <dgm:cxn modelId="{4C564211-8916-4F5B-907E-5989885380C0}" type="presOf" srcId="{DFAFF828-458B-4C6D-9EBD-5088B5C84EF2}" destId="{FE165543-F1D8-47D9-A118-C2790D5B4B57}" srcOrd="0" destOrd="0" presId="urn:microsoft.com/office/officeart/2005/8/layout/vList2"/>
    <dgm:cxn modelId="{8ACDB215-29FA-4AE0-8A3D-B2C60FAA60E6}" type="presOf" srcId="{9A078DFA-1DA4-43CF-AF83-714CFA219C87}" destId="{FE165543-F1D8-47D9-A118-C2790D5B4B57}" srcOrd="0" destOrd="1" presId="urn:microsoft.com/office/officeart/2005/8/layout/vList2"/>
    <dgm:cxn modelId="{0AB6FD1A-333A-4D74-83A5-85881A8E5A82}" srcId="{353EC1D1-30EF-4FFC-9CF7-DDC4FCE34D27}" destId="{8BF0C779-8553-4566-9D9D-FC806B1E93B4}" srcOrd="1" destOrd="0" parTransId="{559A3A77-DA01-44C2-AD42-D77CDDE47617}" sibTransId="{5B4A97B3-0A66-483E-9D96-FB07EDF8AB7F}"/>
    <dgm:cxn modelId="{7D953A1C-23FE-465A-8925-1110A9F66B0F}" srcId="{518051B8-EF29-4272-93E1-21FCA05A2D59}" destId="{353EC1D1-30EF-4FFC-9CF7-DDC4FCE34D27}" srcOrd="0" destOrd="0" parTransId="{CC9D1CF3-D23E-4C5C-B8A2-370025BE968D}" sibTransId="{2AB95AE6-EB1A-424F-B643-120E904BC3B6}"/>
    <dgm:cxn modelId="{43FFBF27-075B-4FE7-98C8-F1ADC9C78E23}" type="presOf" srcId="{8BF0C779-8553-4566-9D9D-FC806B1E93B4}" destId="{D086840F-D919-483F-898F-C0676E69740D}" srcOrd="0" destOrd="1" presId="urn:microsoft.com/office/officeart/2005/8/layout/vList2"/>
    <dgm:cxn modelId="{8AA2D92D-32B0-4CF6-BF56-11D5B0326AED}" type="presOf" srcId="{353EC1D1-30EF-4FFC-9CF7-DDC4FCE34D27}" destId="{97B6D585-641F-4E56-997C-E76F0E4168D4}" srcOrd="0" destOrd="0" presId="urn:microsoft.com/office/officeart/2005/8/layout/vList2"/>
    <dgm:cxn modelId="{573E3F49-902F-4E8B-ABFB-B9745B1E384B}" srcId="{E35E5D9F-A451-4DC1-A57B-00835D2A33C2}" destId="{DFAFF828-458B-4C6D-9EBD-5088B5C84EF2}" srcOrd="0" destOrd="0" parTransId="{3B2AD6E5-0DBC-4900-BC86-3E649898E5F9}" sibTransId="{48BC0A9A-5393-476F-AC01-CE9CD712B8A4}"/>
    <dgm:cxn modelId="{FA12C849-A189-424B-9B82-0BD9C54C62E3}" type="presOf" srcId="{A00532B5-A4C1-4F60-A50D-38CC34810B04}" destId="{FE165543-F1D8-47D9-A118-C2790D5B4B57}" srcOrd="0" destOrd="2" presId="urn:microsoft.com/office/officeart/2005/8/layout/vList2"/>
    <dgm:cxn modelId="{8906C58E-2AC3-4204-BB0F-F5775E8953D0}" srcId="{E35E5D9F-A451-4DC1-A57B-00835D2A33C2}" destId="{B4F903DC-9AB4-4C07-B330-EFE8A7473060}" srcOrd="3" destOrd="0" parTransId="{1901FEF0-47EC-40AA-B9B3-C3DD7E5033B6}" sibTransId="{EC8E5349-C916-4ACF-ADB9-3D29E7CDCC90}"/>
    <dgm:cxn modelId="{7029F49E-AF56-4CE5-8825-51F2A0C8D331}" srcId="{353EC1D1-30EF-4FFC-9CF7-DDC4FCE34D27}" destId="{245EE140-6D85-4099-873F-9325B812E109}" srcOrd="0" destOrd="0" parTransId="{7F5D572F-6608-444E-A2A3-E4A14D999D73}" sibTransId="{50DEBE18-736B-4D7B-9FA5-3DCF1792009C}"/>
    <dgm:cxn modelId="{F66E92B8-0768-4650-AADA-62413379D7E8}" srcId="{518051B8-EF29-4272-93E1-21FCA05A2D59}" destId="{E35E5D9F-A451-4DC1-A57B-00835D2A33C2}" srcOrd="1" destOrd="0" parTransId="{9D6135F4-A780-4AB3-AA2E-F3C8993E6BC8}" sibTransId="{E7FC0B24-D075-47B4-8719-B68B32DDA432}"/>
    <dgm:cxn modelId="{518894D0-8143-4AE7-9E34-A1774125D76C}" type="presOf" srcId="{E35E5D9F-A451-4DC1-A57B-00835D2A33C2}" destId="{4D9A6C08-D2DD-4BE7-ACAE-E2286EA4B2B3}" srcOrd="0" destOrd="0" presId="urn:microsoft.com/office/officeart/2005/8/layout/vList2"/>
    <dgm:cxn modelId="{A867BCD5-5FF2-44F5-B0B4-95034AFF7627}" srcId="{E35E5D9F-A451-4DC1-A57B-00835D2A33C2}" destId="{A00532B5-A4C1-4F60-A50D-38CC34810B04}" srcOrd="2" destOrd="0" parTransId="{02EA64E2-15B1-4F56-A7AF-28BF4AA9E96C}" sibTransId="{647842A3-C780-486A-81CF-FB3B052566C4}"/>
    <dgm:cxn modelId="{9D2028D9-232F-4CB5-8B6B-187D6C9B9A8B}" srcId="{E35E5D9F-A451-4DC1-A57B-00835D2A33C2}" destId="{9A078DFA-1DA4-43CF-AF83-714CFA219C87}" srcOrd="1" destOrd="0" parTransId="{3485C9A1-5793-49EB-8095-AB7FEF96582B}" sibTransId="{558524ED-8B24-40AE-8376-1427EA355D6B}"/>
    <dgm:cxn modelId="{29FDC5EE-9EBB-4918-8807-783DBEC17DA3}" type="presOf" srcId="{245EE140-6D85-4099-873F-9325B812E109}" destId="{D086840F-D919-483F-898F-C0676E69740D}" srcOrd="0" destOrd="0" presId="urn:microsoft.com/office/officeart/2005/8/layout/vList2"/>
    <dgm:cxn modelId="{C0080FEF-E77F-406F-BAF7-3C5513D3D044}" type="presOf" srcId="{518051B8-EF29-4272-93E1-21FCA05A2D59}" destId="{C765C15A-B948-4C38-8741-5844092630FE}" srcOrd="0" destOrd="0" presId="urn:microsoft.com/office/officeart/2005/8/layout/vList2"/>
    <dgm:cxn modelId="{CE73121A-22D2-46E0-A72F-AC2436895BBA}" type="presParOf" srcId="{C765C15A-B948-4C38-8741-5844092630FE}" destId="{97B6D585-641F-4E56-997C-E76F0E4168D4}" srcOrd="0" destOrd="0" presId="urn:microsoft.com/office/officeart/2005/8/layout/vList2"/>
    <dgm:cxn modelId="{5DAFE655-0941-4C46-9259-D0FDE7D736DC}" type="presParOf" srcId="{C765C15A-B948-4C38-8741-5844092630FE}" destId="{D086840F-D919-483F-898F-C0676E69740D}" srcOrd="1" destOrd="0" presId="urn:microsoft.com/office/officeart/2005/8/layout/vList2"/>
    <dgm:cxn modelId="{1A1C5290-72D7-4E18-B6B8-4E7E4B4D5436}" type="presParOf" srcId="{C765C15A-B948-4C38-8741-5844092630FE}" destId="{4D9A6C08-D2DD-4BE7-ACAE-E2286EA4B2B3}" srcOrd="2" destOrd="0" presId="urn:microsoft.com/office/officeart/2005/8/layout/vList2"/>
    <dgm:cxn modelId="{A7E6561E-447D-40E0-8214-4D52BC00A399}" type="presParOf" srcId="{C765C15A-B948-4C38-8741-5844092630FE}" destId="{FE165543-F1D8-47D9-A118-C2790D5B4B5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62495C-C8FB-42DF-B2CD-FCA9F3F261F4}">
      <dsp:nvSpPr>
        <dsp:cNvPr id="0" name=""/>
        <dsp:cNvSpPr/>
      </dsp:nvSpPr>
      <dsp:spPr>
        <a:xfrm>
          <a:off x="0" y="437104"/>
          <a:ext cx="2145780" cy="128746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ierstadt"/>
            </a:rPr>
            <a:t>Which movies contributed the most/least to revenue gain?</a:t>
          </a:r>
        </a:p>
      </dsp:txBody>
      <dsp:txXfrm>
        <a:off x="0" y="437104"/>
        <a:ext cx="2145780" cy="1287467"/>
      </dsp:txXfrm>
    </dsp:sp>
    <dsp:sp modelId="{B0EA8F86-0EFA-408B-9CC8-6692CBC6E92E}">
      <dsp:nvSpPr>
        <dsp:cNvPr id="0" name=""/>
        <dsp:cNvSpPr/>
      </dsp:nvSpPr>
      <dsp:spPr>
        <a:xfrm>
          <a:off x="2360358" y="437104"/>
          <a:ext cx="2145780" cy="128746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ierstadt"/>
            </a:rPr>
            <a:t>What was the average rental duration for all videos?</a:t>
          </a:r>
        </a:p>
      </dsp:txBody>
      <dsp:txXfrm>
        <a:off x="2360358" y="437104"/>
        <a:ext cx="2145780" cy="1287467"/>
      </dsp:txXfrm>
    </dsp:sp>
    <dsp:sp modelId="{42E53255-9224-4887-8ACC-C485DAAFD958}">
      <dsp:nvSpPr>
        <dsp:cNvPr id="0" name=""/>
        <dsp:cNvSpPr/>
      </dsp:nvSpPr>
      <dsp:spPr>
        <a:xfrm>
          <a:off x="4720716" y="437104"/>
          <a:ext cx="2145780" cy="128746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ierstadt"/>
            </a:rPr>
            <a:t>Which countries are </a:t>
          </a:r>
          <a:r>
            <a:rPr lang="en-US" sz="2000" kern="1200" dirty="0" err="1">
              <a:latin typeface="Bierstadt"/>
            </a:rPr>
            <a:t>Rockbuster</a:t>
          </a:r>
          <a:r>
            <a:rPr lang="en-US" sz="2000" kern="1200" dirty="0">
              <a:latin typeface="Bierstadt"/>
            </a:rPr>
            <a:t> customers based in?</a:t>
          </a:r>
        </a:p>
      </dsp:txBody>
      <dsp:txXfrm>
        <a:off x="4720716" y="437104"/>
        <a:ext cx="2145780" cy="1287467"/>
      </dsp:txXfrm>
    </dsp:sp>
    <dsp:sp modelId="{BF728579-8E9B-47FA-BC24-6A973B734CD4}">
      <dsp:nvSpPr>
        <dsp:cNvPr id="0" name=""/>
        <dsp:cNvSpPr/>
      </dsp:nvSpPr>
      <dsp:spPr>
        <a:xfrm>
          <a:off x="1180178" y="1939150"/>
          <a:ext cx="2145780" cy="128746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ierstadt"/>
            </a:rPr>
            <a:t>Where are customers with a high lifetime value based?</a:t>
          </a:r>
        </a:p>
      </dsp:txBody>
      <dsp:txXfrm>
        <a:off x="1180178" y="1939150"/>
        <a:ext cx="2145780" cy="1287467"/>
      </dsp:txXfrm>
    </dsp:sp>
    <dsp:sp modelId="{870EAEFF-0976-490F-B2DD-5F0C97BB331A}">
      <dsp:nvSpPr>
        <dsp:cNvPr id="0" name=""/>
        <dsp:cNvSpPr/>
      </dsp:nvSpPr>
      <dsp:spPr>
        <a:xfrm>
          <a:off x="3540537" y="1939150"/>
          <a:ext cx="2145780" cy="128746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ierstadt"/>
            </a:rPr>
            <a:t>Do sales figures vary between geographic regions?</a:t>
          </a:r>
        </a:p>
      </dsp:txBody>
      <dsp:txXfrm>
        <a:off x="3540537" y="1939150"/>
        <a:ext cx="2145780" cy="1287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E778A-C7E9-48D3-A477-A068BB701B42}">
      <dsp:nvSpPr>
        <dsp:cNvPr id="0" name=""/>
        <dsp:cNvSpPr/>
      </dsp:nvSpPr>
      <dsp:spPr>
        <a:xfrm>
          <a:off x="1552068" y="1063"/>
          <a:ext cx="1436771" cy="93390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Trebuchet MS" panose="020B0603020202020204"/>
            </a:rPr>
            <a:t>Number of Movies 1000</a:t>
          </a:r>
        </a:p>
      </dsp:txBody>
      <dsp:txXfrm>
        <a:off x="1597657" y="46652"/>
        <a:ext cx="1345593" cy="842723"/>
      </dsp:txXfrm>
    </dsp:sp>
    <dsp:sp modelId="{8D7BF12E-F1F7-4A3B-A4BD-56252635E244}">
      <dsp:nvSpPr>
        <dsp:cNvPr id="0" name=""/>
        <dsp:cNvSpPr/>
      </dsp:nvSpPr>
      <dsp:spPr>
        <a:xfrm>
          <a:off x="728477" y="468014"/>
          <a:ext cx="3083953" cy="3083953"/>
        </a:xfrm>
        <a:custGeom>
          <a:avLst/>
          <a:gdLst/>
          <a:ahLst/>
          <a:cxnLst/>
          <a:rect l="0" t="0" r="0" b="0"/>
          <a:pathLst>
            <a:path>
              <a:moveTo>
                <a:pt x="2458422" y="301888"/>
              </a:moveTo>
              <a:arcTo wR="1541976" hR="1541976" stAng="18387901" swAng="1632608"/>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0217EE1-FCAD-4973-8184-8354DD684726}">
      <dsp:nvSpPr>
        <dsp:cNvPr id="0" name=""/>
        <dsp:cNvSpPr/>
      </dsp:nvSpPr>
      <dsp:spPr>
        <a:xfrm>
          <a:off x="3094045" y="1543040"/>
          <a:ext cx="1436771" cy="933901"/>
        </a:xfrm>
        <a:prstGeom prst="roundRect">
          <a:avLst/>
        </a:prstGeom>
        <a:solidFill>
          <a:schemeClr val="accent2">
            <a:hueOff val="-904150"/>
            <a:satOff val="-552"/>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Trebuchet MS" panose="020B0603020202020204"/>
            </a:rPr>
            <a:t> Number of Countries 108</a:t>
          </a:r>
          <a:endParaRPr lang="en-US" sz="1700" kern="1200" dirty="0"/>
        </a:p>
      </dsp:txBody>
      <dsp:txXfrm>
        <a:off x="3139634" y="1588629"/>
        <a:ext cx="1345593" cy="842723"/>
      </dsp:txXfrm>
    </dsp:sp>
    <dsp:sp modelId="{81DB1C60-5C1F-4C2A-892F-CE7DCFA1AF6D}">
      <dsp:nvSpPr>
        <dsp:cNvPr id="0" name=""/>
        <dsp:cNvSpPr/>
      </dsp:nvSpPr>
      <dsp:spPr>
        <a:xfrm>
          <a:off x="728477" y="468014"/>
          <a:ext cx="3083953" cy="3083953"/>
        </a:xfrm>
        <a:custGeom>
          <a:avLst/>
          <a:gdLst/>
          <a:ahLst/>
          <a:cxnLst/>
          <a:rect l="0" t="0" r="0" b="0"/>
          <a:pathLst>
            <a:path>
              <a:moveTo>
                <a:pt x="2924041" y="2225781"/>
              </a:moveTo>
              <a:arcTo wR="1541976" hR="1541976" stAng="1579491" swAng="1632608"/>
            </a:path>
          </a:pathLst>
        </a:custGeom>
        <a:noFill/>
        <a:ln w="12700" cap="rnd" cmpd="sng" algn="ctr">
          <a:solidFill>
            <a:schemeClr val="accent2">
              <a:hueOff val="-904150"/>
              <a:satOff val="-552"/>
              <a:lumOff val="2157"/>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EC16C91-E42A-406B-A138-F7261B926473}">
      <dsp:nvSpPr>
        <dsp:cNvPr id="0" name=""/>
        <dsp:cNvSpPr/>
      </dsp:nvSpPr>
      <dsp:spPr>
        <a:xfrm>
          <a:off x="1552068" y="3085016"/>
          <a:ext cx="1436771" cy="933901"/>
        </a:xfrm>
        <a:prstGeom prst="roundRect">
          <a:avLst/>
        </a:prstGeom>
        <a:solidFill>
          <a:schemeClr val="accent2">
            <a:hueOff val="-1808300"/>
            <a:satOff val="-1104"/>
            <a:lumOff val="431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Trebuchet MS" panose="020B0603020202020204"/>
            </a:rPr>
            <a:t>Number of Customers 599</a:t>
          </a:r>
          <a:endParaRPr lang="en-US" sz="1700" kern="1200" dirty="0"/>
        </a:p>
      </dsp:txBody>
      <dsp:txXfrm>
        <a:off x="1597657" y="3130605"/>
        <a:ext cx="1345593" cy="842723"/>
      </dsp:txXfrm>
    </dsp:sp>
    <dsp:sp modelId="{00F5E05D-3F66-4FF7-9253-17B6CD58C509}">
      <dsp:nvSpPr>
        <dsp:cNvPr id="0" name=""/>
        <dsp:cNvSpPr/>
      </dsp:nvSpPr>
      <dsp:spPr>
        <a:xfrm>
          <a:off x="728477" y="468014"/>
          <a:ext cx="3083953" cy="3083953"/>
        </a:xfrm>
        <a:custGeom>
          <a:avLst/>
          <a:gdLst/>
          <a:ahLst/>
          <a:cxnLst/>
          <a:rect l="0" t="0" r="0" b="0"/>
          <a:pathLst>
            <a:path>
              <a:moveTo>
                <a:pt x="625530" y="2782065"/>
              </a:moveTo>
              <a:arcTo wR="1541976" hR="1541976" stAng="7587901" swAng="1632608"/>
            </a:path>
          </a:pathLst>
        </a:custGeom>
        <a:noFill/>
        <a:ln w="12700" cap="rnd" cmpd="sng" algn="ctr">
          <a:solidFill>
            <a:schemeClr val="accent2">
              <a:hueOff val="-1808300"/>
              <a:satOff val="-1104"/>
              <a:lumOff val="4314"/>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436EEA79-D348-4C22-A9C4-0ED60590A739}">
      <dsp:nvSpPr>
        <dsp:cNvPr id="0" name=""/>
        <dsp:cNvSpPr/>
      </dsp:nvSpPr>
      <dsp:spPr>
        <a:xfrm>
          <a:off x="10091" y="1543040"/>
          <a:ext cx="1436771" cy="933901"/>
        </a:xfrm>
        <a:prstGeom prst="roundRect">
          <a:avLst/>
        </a:prstGeom>
        <a:solidFill>
          <a:schemeClr val="accent2">
            <a:hueOff val="-2712450"/>
            <a:satOff val="-1656"/>
            <a:lumOff val="647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en-US" sz="1700" kern="1200" dirty="0">
              <a:latin typeface="Trebuchet MS" panose="020B0603020202020204"/>
            </a:rPr>
            <a:t>Total Revenue 61312.04 $</a:t>
          </a:r>
          <a:endParaRPr lang="en-US" sz="1700" kern="1200" dirty="0"/>
        </a:p>
      </dsp:txBody>
      <dsp:txXfrm>
        <a:off x="55680" y="1588629"/>
        <a:ext cx="1345593" cy="842723"/>
      </dsp:txXfrm>
    </dsp:sp>
    <dsp:sp modelId="{3A6B2694-22FA-4B46-9007-9ECFFF35EEB1}">
      <dsp:nvSpPr>
        <dsp:cNvPr id="0" name=""/>
        <dsp:cNvSpPr/>
      </dsp:nvSpPr>
      <dsp:spPr>
        <a:xfrm>
          <a:off x="728477" y="468014"/>
          <a:ext cx="3083953" cy="3083953"/>
        </a:xfrm>
        <a:custGeom>
          <a:avLst/>
          <a:gdLst/>
          <a:ahLst/>
          <a:cxnLst/>
          <a:rect l="0" t="0" r="0" b="0"/>
          <a:pathLst>
            <a:path>
              <a:moveTo>
                <a:pt x="159911" y="858171"/>
              </a:moveTo>
              <a:arcTo wR="1541976" hR="1541976" stAng="12379491" swAng="1632608"/>
            </a:path>
          </a:pathLst>
        </a:custGeom>
        <a:noFill/>
        <a:ln w="12700" cap="rnd" cmpd="sng" algn="ctr">
          <a:solidFill>
            <a:schemeClr val="accent2">
              <a:hueOff val="-2712450"/>
              <a:satOff val="-1656"/>
              <a:lumOff val="6471"/>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C9216D-29D3-4090-9226-5B7EE95A53CD}">
      <dsp:nvSpPr>
        <dsp:cNvPr id="0" name=""/>
        <dsp:cNvSpPr/>
      </dsp:nvSpPr>
      <dsp:spPr>
        <a:xfrm>
          <a:off x="1307" y="1028357"/>
          <a:ext cx="1275010" cy="46339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Bierstadt"/>
            </a:rPr>
            <a:t>Rental Duration (day)</a:t>
          </a:r>
        </a:p>
      </dsp:txBody>
      <dsp:txXfrm>
        <a:off x="1307" y="1028357"/>
        <a:ext cx="1275010" cy="463390"/>
      </dsp:txXfrm>
    </dsp:sp>
    <dsp:sp modelId="{4A282543-8C97-4F22-BDF1-53133D1F5FB4}">
      <dsp:nvSpPr>
        <dsp:cNvPr id="0" name=""/>
        <dsp:cNvSpPr/>
      </dsp:nvSpPr>
      <dsp:spPr>
        <a:xfrm>
          <a:off x="1307" y="1491747"/>
          <a:ext cx="1275010" cy="78506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latin typeface="Bierstadt"/>
            </a:rPr>
            <a:t>MAX 7</a:t>
          </a:r>
        </a:p>
        <a:p>
          <a:pPr marL="114300" lvl="1" indent="-114300" algn="l" defTabSz="577850" rtl="0">
            <a:lnSpc>
              <a:spcPct val="90000"/>
            </a:lnSpc>
            <a:spcBef>
              <a:spcPct val="0"/>
            </a:spcBef>
            <a:spcAft>
              <a:spcPct val="15000"/>
            </a:spcAft>
            <a:buChar char="•"/>
          </a:pPr>
          <a:r>
            <a:rPr lang="en-US" sz="1300" kern="1200" dirty="0">
              <a:latin typeface="Bierstadt"/>
            </a:rPr>
            <a:t>AVG 5</a:t>
          </a:r>
        </a:p>
        <a:p>
          <a:pPr marL="114300" lvl="1" indent="-114300" algn="l" defTabSz="577850" rtl="0">
            <a:lnSpc>
              <a:spcPct val="90000"/>
            </a:lnSpc>
            <a:spcBef>
              <a:spcPct val="0"/>
            </a:spcBef>
            <a:spcAft>
              <a:spcPct val="15000"/>
            </a:spcAft>
            <a:buChar char="•"/>
          </a:pPr>
          <a:r>
            <a:rPr lang="en-US" sz="1300" kern="1200" dirty="0">
              <a:latin typeface="Bierstadt"/>
            </a:rPr>
            <a:t>MIN 3</a:t>
          </a:r>
        </a:p>
      </dsp:txBody>
      <dsp:txXfrm>
        <a:off x="1307" y="1491747"/>
        <a:ext cx="1275010" cy="785069"/>
      </dsp:txXfrm>
    </dsp:sp>
    <dsp:sp modelId="{C72C3AA0-8FB9-4830-90EB-A2D23170648C}">
      <dsp:nvSpPr>
        <dsp:cNvPr id="0" name=""/>
        <dsp:cNvSpPr/>
      </dsp:nvSpPr>
      <dsp:spPr>
        <a:xfrm>
          <a:off x="1454819" y="1028357"/>
          <a:ext cx="1275010" cy="46339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Bierstadt"/>
            </a:rPr>
            <a:t>Rental Rate ($/day)</a:t>
          </a:r>
        </a:p>
      </dsp:txBody>
      <dsp:txXfrm>
        <a:off x="1454819" y="1028357"/>
        <a:ext cx="1275010" cy="463390"/>
      </dsp:txXfrm>
    </dsp:sp>
    <dsp:sp modelId="{EF2B43A4-6B1D-41C9-967B-559C24A7D780}">
      <dsp:nvSpPr>
        <dsp:cNvPr id="0" name=""/>
        <dsp:cNvSpPr/>
      </dsp:nvSpPr>
      <dsp:spPr>
        <a:xfrm>
          <a:off x="1454819" y="1491747"/>
          <a:ext cx="1275010" cy="78506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latin typeface="Bierstadt"/>
            </a:rPr>
            <a:t>MAX 5 </a:t>
          </a:r>
        </a:p>
        <a:p>
          <a:pPr marL="114300" lvl="1" indent="-114300" algn="l" defTabSz="577850" rtl="0">
            <a:lnSpc>
              <a:spcPct val="90000"/>
            </a:lnSpc>
            <a:spcBef>
              <a:spcPct val="0"/>
            </a:spcBef>
            <a:spcAft>
              <a:spcPct val="15000"/>
            </a:spcAft>
            <a:buChar char="•"/>
          </a:pPr>
          <a:r>
            <a:rPr lang="en-US" sz="1300" kern="1200" dirty="0">
              <a:latin typeface="Bierstadt"/>
            </a:rPr>
            <a:t>AVG 3</a:t>
          </a:r>
        </a:p>
        <a:p>
          <a:pPr marL="114300" lvl="1" indent="-114300" algn="l" defTabSz="577850" rtl="0">
            <a:lnSpc>
              <a:spcPct val="90000"/>
            </a:lnSpc>
            <a:spcBef>
              <a:spcPct val="0"/>
            </a:spcBef>
            <a:spcAft>
              <a:spcPct val="15000"/>
            </a:spcAft>
            <a:buChar char="•"/>
          </a:pPr>
          <a:r>
            <a:rPr lang="en-US" sz="1300" kern="1200" dirty="0">
              <a:latin typeface="Bierstadt"/>
            </a:rPr>
            <a:t>MIN 1</a:t>
          </a:r>
        </a:p>
      </dsp:txBody>
      <dsp:txXfrm>
        <a:off x="1454819" y="1491747"/>
        <a:ext cx="1275010" cy="785069"/>
      </dsp:txXfrm>
    </dsp:sp>
    <dsp:sp modelId="{6FB2DC35-CA8F-436E-AF30-68BDD990DF6E}">
      <dsp:nvSpPr>
        <dsp:cNvPr id="0" name=""/>
        <dsp:cNvSpPr/>
      </dsp:nvSpPr>
      <dsp:spPr>
        <a:xfrm>
          <a:off x="2908331" y="1028357"/>
          <a:ext cx="1275010" cy="46339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rtl="0">
            <a:lnSpc>
              <a:spcPct val="90000"/>
            </a:lnSpc>
            <a:spcBef>
              <a:spcPct val="0"/>
            </a:spcBef>
            <a:spcAft>
              <a:spcPct val="35000"/>
            </a:spcAft>
            <a:buNone/>
          </a:pPr>
          <a:r>
            <a:rPr lang="en-US" sz="1300" kern="1200" dirty="0">
              <a:latin typeface="Bierstadt"/>
            </a:rPr>
            <a:t>Replacment Cost ($)</a:t>
          </a:r>
        </a:p>
      </dsp:txBody>
      <dsp:txXfrm>
        <a:off x="2908331" y="1028357"/>
        <a:ext cx="1275010" cy="463390"/>
      </dsp:txXfrm>
    </dsp:sp>
    <dsp:sp modelId="{AB05AF7C-DE52-4278-AC2F-4F041CD647E9}">
      <dsp:nvSpPr>
        <dsp:cNvPr id="0" name=""/>
        <dsp:cNvSpPr/>
      </dsp:nvSpPr>
      <dsp:spPr>
        <a:xfrm>
          <a:off x="2908331" y="1491747"/>
          <a:ext cx="1275010" cy="785069"/>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9342" tIns="69342" rIns="92456" bIns="104013" numCol="1" spcCol="1270" anchor="t" anchorCtr="0">
          <a:noAutofit/>
        </a:bodyPr>
        <a:lstStyle/>
        <a:p>
          <a:pPr marL="114300" lvl="1" indent="-114300" algn="l" defTabSz="577850" rtl="0">
            <a:lnSpc>
              <a:spcPct val="90000"/>
            </a:lnSpc>
            <a:spcBef>
              <a:spcPct val="0"/>
            </a:spcBef>
            <a:spcAft>
              <a:spcPct val="15000"/>
            </a:spcAft>
            <a:buChar char="•"/>
          </a:pPr>
          <a:r>
            <a:rPr lang="en-US" sz="1300" kern="1200" dirty="0">
              <a:latin typeface="Bierstadt"/>
            </a:rPr>
            <a:t>MAX 30</a:t>
          </a:r>
        </a:p>
        <a:p>
          <a:pPr marL="114300" lvl="1" indent="-114300" algn="l" defTabSz="577850" rtl="0">
            <a:lnSpc>
              <a:spcPct val="90000"/>
            </a:lnSpc>
            <a:spcBef>
              <a:spcPct val="0"/>
            </a:spcBef>
            <a:spcAft>
              <a:spcPct val="15000"/>
            </a:spcAft>
            <a:buChar char="•"/>
          </a:pPr>
          <a:r>
            <a:rPr lang="en-US" sz="1300" kern="1200" dirty="0">
              <a:latin typeface="Bierstadt"/>
            </a:rPr>
            <a:t>AVG 20</a:t>
          </a:r>
        </a:p>
        <a:p>
          <a:pPr marL="114300" lvl="1" indent="-114300" algn="l" defTabSz="577850" rtl="0">
            <a:lnSpc>
              <a:spcPct val="90000"/>
            </a:lnSpc>
            <a:spcBef>
              <a:spcPct val="0"/>
            </a:spcBef>
            <a:spcAft>
              <a:spcPct val="15000"/>
            </a:spcAft>
            <a:buChar char="•"/>
          </a:pPr>
          <a:r>
            <a:rPr lang="en-US" sz="1300" kern="1200" dirty="0">
              <a:latin typeface="Bierstadt"/>
            </a:rPr>
            <a:t>MIN 10</a:t>
          </a:r>
        </a:p>
      </dsp:txBody>
      <dsp:txXfrm>
        <a:off x="2908331" y="1491747"/>
        <a:ext cx="1275010" cy="7850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B6D585-641F-4E56-997C-E76F0E4168D4}">
      <dsp:nvSpPr>
        <dsp:cNvPr id="0" name=""/>
        <dsp:cNvSpPr/>
      </dsp:nvSpPr>
      <dsp:spPr>
        <a:xfrm>
          <a:off x="0" y="9931"/>
          <a:ext cx="4453432" cy="608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latin typeface="Trebuchet MS" panose="020B0603020202020204"/>
            </a:rPr>
            <a:t>Movie</a:t>
          </a:r>
          <a:r>
            <a:rPr lang="en-US" sz="2600" kern="1200" dirty="0"/>
            <a:t> with the highest rent</a:t>
          </a:r>
        </a:p>
      </dsp:txBody>
      <dsp:txXfrm>
        <a:off x="29700" y="39631"/>
        <a:ext cx="4394032" cy="549000"/>
      </dsp:txXfrm>
    </dsp:sp>
    <dsp:sp modelId="{D086840F-D919-483F-898F-C0676E69740D}">
      <dsp:nvSpPr>
        <dsp:cNvPr id="0" name=""/>
        <dsp:cNvSpPr/>
      </dsp:nvSpPr>
      <dsp:spPr>
        <a:xfrm>
          <a:off x="0" y="618331"/>
          <a:ext cx="4453432" cy="68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396" tIns="33020" rIns="184912" bIns="33020" numCol="1" spcCol="1270" anchor="t" anchorCtr="0">
          <a:noAutofit/>
        </a:bodyPr>
        <a:lstStyle/>
        <a:p>
          <a:pPr marL="228600" lvl="1" indent="-228600" algn="l" defTabSz="889000" rtl="0">
            <a:lnSpc>
              <a:spcPct val="90000"/>
            </a:lnSpc>
            <a:spcBef>
              <a:spcPct val="0"/>
            </a:spcBef>
            <a:spcAft>
              <a:spcPct val="20000"/>
            </a:spcAft>
            <a:buChar char="•"/>
          </a:pPr>
          <a:r>
            <a:rPr lang="en-US" sz="2000" kern="1200" dirty="0">
              <a:latin typeface="Bierstadt"/>
            </a:rPr>
            <a:t>Telegraph Voyage</a:t>
          </a:r>
        </a:p>
        <a:p>
          <a:pPr marL="228600" lvl="1" indent="-228600" algn="l" defTabSz="889000" rtl="0">
            <a:lnSpc>
              <a:spcPct val="90000"/>
            </a:lnSpc>
            <a:spcBef>
              <a:spcPct val="0"/>
            </a:spcBef>
            <a:spcAft>
              <a:spcPct val="20000"/>
            </a:spcAft>
            <a:buChar char="•"/>
          </a:pPr>
          <a:r>
            <a:rPr lang="en-US" sz="2000" kern="1200" dirty="0">
              <a:latin typeface="Bierstadt"/>
            </a:rPr>
            <a:t>215.75 $</a:t>
          </a:r>
        </a:p>
      </dsp:txBody>
      <dsp:txXfrm>
        <a:off x="0" y="618331"/>
        <a:ext cx="4453432" cy="686205"/>
      </dsp:txXfrm>
    </dsp:sp>
    <dsp:sp modelId="{4D9A6C08-D2DD-4BE7-ACAE-E2286EA4B2B3}">
      <dsp:nvSpPr>
        <dsp:cNvPr id="0" name=""/>
        <dsp:cNvSpPr/>
      </dsp:nvSpPr>
      <dsp:spPr>
        <a:xfrm>
          <a:off x="0" y="1304536"/>
          <a:ext cx="4453432" cy="6084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dirty="0"/>
            <a:t>Movies with </a:t>
          </a:r>
          <a:r>
            <a:rPr lang="en-US" sz="2600" kern="1200" dirty="0">
              <a:latin typeface="Trebuchet MS" panose="020B0603020202020204"/>
            </a:rPr>
            <a:t>the lowest</a:t>
          </a:r>
          <a:r>
            <a:rPr lang="en-US" sz="2600" kern="1200" dirty="0"/>
            <a:t> rent</a:t>
          </a:r>
        </a:p>
      </dsp:txBody>
      <dsp:txXfrm>
        <a:off x="29700" y="1334236"/>
        <a:ext cx="4394032" cy="549000"/>
      </dsp:txXfrm>
    </dsp:sp>
    <dsp:sp modelId="{FE165543-F1D8-47D9-A118-C2790D5B4B57}">
      <dsp:nvSpPr>
        <dsp:cNvPr id="0" name=""/>
        <dsp:cNvSpPr/>
      </dsp:nvSpPr>
      <dsp:spPr>
        <a:xfrm>
          <a:off x="0" y="1912937"/>
          <a:ext cx="4453432"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1396"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Bierstadt"/>
            </a:rPr>
            <a:t>Oklahoma Jumanji</a:t>
          </a:r>
        </a:p>
        <a:p>
          <a:pPr marL="228600" lvl="1" indent="-228600" algn="l" defTabSz="889000" rtl="0">
            <a:lnSpc>
              <a:spcPct val="90000"/>
            </a:lnSpc>
            <a:spcBef>
              <a:spcPct val="0"/>
            </a:spcBef>
            <a:spcAft>
              <a:spcPct val="20000"/>
            </a:spcAft>
            <a:buChar char="•"/>
          </a:pPr>
          <a:r>
            <a:rPr lang="en-US" sz="2000" kern="1200" dirty="0">
              <a:latin typeface="Bierstadt"/>
            </a:rPr>
            <a:t>Texas Watch</a:t>
          </a:r>
        </a:p>
        <a:p>
          <a:pPr marL="228600" lvl="1" indent="-228600" algn="l" defTabSz="889000">
            <a:lnSpc>
              <a:spcPct val="90000"/>
            </a:lnSpc>
            <a:spcBef>
              <a:spcPct val="0"/>
            </a:spcBef>
            <a:spcAft>
              <a:spcPct val="20000"/>
            </a:spcAft>
            <a:buChar char="•"/>
          </a:pPr>
          <a:r>
            <a:rPr lang="en-US" sz="2000" kern="1200" dirty="0">
              <a:latin typeface="Bierstadt"/>
            </a:rPr>
            <a:t>Duffel Apocalypse</a:t>
          </a:r>
        </a:p>
        <a:p>
          <a:pPr marL="228600" lvl="1" indent="-228600" algn="l" defTabSz="889000" rtl="0">
            <a:lnSpc>
              <a:spcPct val="90000"/>
            </a:lnSpc>
            <a:spcBef>
              <a:spcPct val="0"/>
            </a:spcBef>
            <a:spcAft>
              <a:spcPct val="20000"/>
            </a:spcAft>
            <a:buChar char="•"/>
          </a:pPr>
          <a:r>
            <a:rPr lang="en-US" sz="2000" kern="1200" dirty="0">
              <a:latin typeface="Bierstadt"/>
            </a:rPr>
            <a:t>5.94 $</a:t>
          </a:r>
        </a:p>
      </dsp:txBody>
      <dsp:txXfrm>
        <a:off x="0" y="1912937"/>
        <a:ext cx="4453432" cy="137241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4238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692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539623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148389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25416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29424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326065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3400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62510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39021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826759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7901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6910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358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564231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3/17/2023</a:t>
            </a:fld>
            <a:endParaRPr lang="en-US" dirty="0"/>
          </a:p>
        </p:txBody>
      </p:sp>
    </p:spTree>
    <p:extLst>
      <p:ext uri="{BB962C8B-B14F-4D97-AF65-F5344CB8AC3E}">
        <p14:creationId xmlns:p14="http://schemas.microsoft.com/office/powerpoint/2010/main" val="3460987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94770318"/>
      </p:ext>
    </p:extLst>
  </p:cSld>
  <p:clrMap bg1="lt1" tx1="dk1" bg2="lt2" tx2="dk2" accent1="accent1" accent2="accent2" accent3="accent3" accent4="accent4" accent5="accent5" accent6="accent6" hlink="hlink" folHlink="folHlink"/>
  <p:sldLayoutIdLst>
    <p:sldLayoutId id="2147484340" r:id="rId1"/>
    <p:sldLayoutId id="2147484341" r:id="rId2"/>
    <p:sldLayoutId id="2147484342" r:id="rId3"/>
    <p:sldLayoutId id="2147484343" r:id="rId4"/>
    <p:sldLayoutId id="2147484344" r:id="rId5"/>
    <p:sldLayoutId id="2147484345" r:id="rId6"/>
    <p:sldLayoutId id="2147484346" r:id="rId7"/>
    <p:sldLayoutId id="2147484347" r:id="rId8"/>
    <p:sldLayoutId id="2147484348" r:id="rId9"/>
    <p:sldLayoutId id="2147484349" r:id="rId10"/>
    <p:sldLayoutId id="2147484350" r:id="rId11"/>
    <p:sldLayoutId id="2147484351" r:id="rId12"/>
    <p:sldLayoutId id="2147484352" r:id="rId13"/>
    <p:sldLayoutId id="2147484353" r:id="rId14"/>
    <p:sldLayoutId id="2147484354" r:id="rId15"/>
    <p:sldLayoutId id="214748435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jpeg"/><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jpeg"/><Relationship Id="rId2" Type="http://schemas.openxmlformats.org/officeDocument/2006/relationships/diagramData" Target="../diagrams/data4.xml"/><Relationship Id="rId1" Type="http://schemas.openxmlformats.org/officeDocument/2006/relationships/slideLayout" Target="../slideLayouts/slideLayout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public.tableau.com/app/profile/shirin3755/viz/3_10Geographicdistributionofcustomerandpayment/Sheet1"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19A8C-E8B6-963D-B22F-F18D69EAFF31}"/>
              </a:ext>
            </a:extLst>
          </p:cNvPr>
          <p:cNvSpPr>
            <a:spLocks noGrp="1"/>
          </p:cNvSpPr>
          <p:nvPr>
            <p:ph type="ctrTitle"/>
          </p:nvPr>
        </p:nvSpPr>
        <p:spPr>
          <a:xfrm>
            <a:off x="1507067" y="1612847"/>
            <a:ext cx="7766936" cy="2437989"/>
          </a:xfrm>
        </p:spPr>
        <p:txBody>
          <a:bodyPr vert="horz" lIns="91440" tIns="45720" rIns="91440" bIns="45720" rtlCol="0" anchor="ctr">
            <a:normAutofit fontScale="90000"/>
          </a:bodyPr>
          <a:lstStyle/>
          <a:p>
            <a:pPr algn="ctr"/>
            <a:r>
              <a:rPr lang="en-US" b="1" dirty="0">
                <a:solidFill>
                  <a:schemeClr val="tx1"/>
                </a:solidFill>
                <a:latin typeface="Bierstadt"/>
                <a:ea typeface="+mj-lt"/>
                <a:cs typeface="+mj-lt"/>
              </a:rPr>
              <a:t>Feasibility of launching the new online video service </a:t>
            </a:r>
            <a:endParaRPr lang="en-US">
              <a:solidFill>
                <a:schemeClr val="tx1"/>
              </a:solidFill>
              <a:latin typeface="Bierstadt"/>
            </a:endParaRPr>
          </a:p>
        </p:txBody>
      </p:sp>
      <p:sp>
        <p:nvSpPr>
          <p:cNvPr id="3" name="Subtitle 2">
            <a:extLst>
              <a:ext uri="{FF2B5EF4-FFF2-40B4-BE49-F238E27FC236}">
                <a16:creationId xmlns:a16="http://schemas.microsoft.com/office/drawing/2014/main" id="{60E1B0DF-5E8D-DC1B-9CF1-D4CAD316B484}"/>
              </a:ext>
            </a:extLst>
          </p:cNvPr>
          <p:cNvSpPr>
            <a:spLocks noGrp="1"/>
          </p:cNvSpPr>
          <p:nvPr>
            <p:ph type="subTitle" idx="1"/>
          </p:nvPr>
        </p:nvSpPr>
        <p:spPr>
          <a:xfrm>
            <a:off x="4515377" y="5055149"/>
            <a:ext cx="2098970" cy="953106"/>
          </a:xfrm>
        </p:spPr>
        <p:txBody>
          <a:bodyPr>
            <a:normAutofit/>
          </a:bodyPr>
          <a:lstStyle/>
          <a:p>
            <a:pPr algn="ctr"/>
            <a:r>
              <a:rPr lang="en-US" dirty="0">
                <a:solidFill>
                  <a:schemeClr val="tx1"/>
                </a:solidFill>
                <a:latin typeface="Bierstadt"/>
              </a:rPr>
              <a:t>Shirin Younesian</a:t>
            </a:r>
            <a:endParaRPr lang="en-US">
              <a:solidFill>
                <a:schemeClr val="tx1"/>
              </a:solidFill>
              <a:latin typeface="Bierstadt"/>
            </a:endParaRPr>
          </a:p>
          <a:p>
            <a:pPr algn="ctr"/>
            <a:r>
              <a:rPr lang="en-US" dirty="0">
                <a:solidFill>
                  <a:schemeClr val="tx1"/>
                </a:solidFill>
                <a:latin typeface="Bierstadt"/>
              </a:rPr>
              <a:t>March 2023</a:t>
            </a:r>
          </a:p>
        </p:txBody>
      </p:sp>
    </p:spTree>
    <p:extLst>
      <p:ext uri="{BB962C8B-B14F-4D97-AF65-F5344CB8AC3E}">
        <p14:creationId xmlns:p14="http://schemas.microsoft.com/office/powerpoint/2010/main" val="3702919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B64AC-52D6-E829-F336-EA1BFB219EA7}"/>
              </a:ext>
            </a:extLst>
          </p:cNvPr>
          <p:cNvSpPr>
            <a:spLocks noGrp="1"/>
          </p:cNvSpPr>
          <p:nvPr>
            <p:ph type="title"/>
          </p:nvPr>
        </p:nvSpPr>
        <p:spPr>
          <a:xfrm>
            <a:off x="677334" y="609600"/>
            <a:ext cx="8596668" cy="954645"/>
          </a:xfrm>
        </p:spPr>
        <p:txBody>
          <a:bodyPr>
            <a:normAutofit/>
          </a:bodyPr>
          <a:lstStyle/>
          <a:p>
            <a:r>
              <a:rPr lang="en-US" sz="3200" u="sng" dirty="0">
                <a:solidFill>
                  <a:schemeClr val="tx1"/>
                </a:solidFill>
                <a:latin typeface="Bierstadt"/>
              </a:rPr>
              <a:t>Conclusion and Recommendation</a:t>
            </a:r>
          </a:p>
        </p:txBody>
      </p:sp>
      <p:sp>
        <p:nvSpPr>
          <p:cNvPr id="4" name="Content Placeholder 3">
            <a:extLst>
              <a:ext uri="{FF2B5EF4-FFF2-40B4-BE49-F238E27FC236}">
                <a16:creationId xmlns:a16="http://schemas.microsoft.com/office/drawing/2014/main" id="{9B5B81CC-CE25-E0EB-2FFE-D6441F0BADB2}"/>
              </a:ext>
            </a:extLst>
          </p:cNvPr>
          <p:cNvSpPr>
            <a:spLocks noGrp="1"/>
          </p:cNvSpPr>
          <p:nvPr>
            <p:ph sz="half" idx="1"/>
          </p:nvPr>
        </p:nvSpPr>
        <p:spPr>
          <a:xfrm>
            <a:off x="766398" y="1556927"/>
            <a:ext cx="8508634" cy="4622980"/>
          </a:xfr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oAutofit/>
          </a:bodyPr>
          <a:lstStyle/>
          <a:p>
            <a:r>
              <a:rPr lang="en-US" sz="2000" dirty="0">
                <a:solidFill>
                  <a:schemeClr val="tx1"/>
                </a:solidFill>
                <a:latin typeface="Bierstadt"/>
                <a:ea typeface="+mn-lt"/>
                <a:cs typeface="+mn-lt"/>
              </a:rPr>
              <a:t>Data analysis shows that movies with PG_13 rating, have the highest rental share and have the most demand for renting, and movies with G rating, have the lowest rental share.</a:t>
            </a:r>
          </a:p>
          <a:p>
            <a:r>
              <a:rPr lang="en-US" sz="2000" dirty="0">
                <a:solidFill>
                  <a:schemeClr val="tx1"/>
                </a:solidFill>
                <a:latin typeface="Bierstadt"/>
                <a:ea typeface="+mn-lt"/>
                <a:cs typeface="+mn-lt"/>
              </a:rPr>
              <a:t>The most popular genres are Sport, Animation, and Action, which have the highest movie rental rates and the lowest demand is for the genre Thriller.</a:t>
            </a:r>
            <a:endParaRPr lang="en-US" sz="2000" dirty="0">
              <a:solidFill>
                <a:schemeClr val="tx1"/>
              </a:solidFill>
              <a:latin typeface="Bierstadt"/>
            </a:endParaRPr>
          </a:p>
          <a:p>
            <a:r>
              <a:rPr lang="en-US" sz="2000" dirty="0">
                <a:solidFill>
                  <a:schemeClr val="tx1"/>
                </a:solidFill>
                <a:latin typeface="Bierstadt"/>
              </a:rPr>
              <a:t>India and China </a:t>
            </a:r>
            <a:r>
              <a:rPr lang="en-US" sz="2000" dirty="0">
                <a:solidFill>
                  <a:schemeClr val="tx1"/>
                </a:solidFill>
                <a:latin typeface="Bierstadt"/>
                <a:ea typeface="+mn-lt"/>
                <a:cs typeface="+mn-lt"/>
              </a:rPr>
              <a:t>have the highest rank in the number of customers and revenue</a:t>
            </a:r>
            <a:endParaRPr lang="en-US" sz="2000" dirty="0">
              <a:solidFill>
                <a:schemeClr val="tx1"/>
              </a:solidFill>
              <a:latin typeface="Bierstadt"/>
            </a:endParaRPr>
          </a:p>
          <a:p>
            <a:r>
              <a:rPr lang="en-US" sz="2000" dirty="0">
                <a:solidFill>
                  <a:schemeClr val="tx1"/>
                </a:solidFill>
                <a:latin typeface="Bierstadt"/>
              </a:rPr>
              <a:t>From a regional point of view, Asia has the highest amount of revenue and the number of customers, followed by America</a:t>
            </a:r>
          </a:p>
          <a:p>
            <a:pPr marL="285750" indent="-285750">
              <a:buFont typeface="Wingdings,Sans-Serif" charset="2"/>
              <a:buChar char="q"/>
            </a:pPr>
            <a:r>
              <a:rPr lang="en-US" sz="2000" dirty="0">
                <a:solidFill>
                  <a:schemeClr val="tx1"/>
                </a:solidFill>
                <a:latin typeface="Bierstadt"/>
                <a:ea typeface="+mn-lt"/>
                <a:cs typeface="+mn-lt"/>
              </a:rPr>
              <a:t>The average rental rate across all active countries is 3$</a:t>
            </a:r>
            <a:endParaRPr lang="en-US" sz="2000" dirty="0">
              <a:solidFill>
                <a:schemeClr val="tx1"/>
              </a:solidFill>
              <a:latin typeface="Bierstadt"/>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80443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572B9-7EAA-54E6-0026-CEA26FEC776A}"/>
              </a:ext>
            </a:extLst>
          </p:cNvPr>
          <p:cNvSpPr>
            <a:spLocks noGrp="1"/>
          </p:cNvSpPr>
          <p:nvPr>
            <p:ph type="title"/>
          </p:nvPr>
        </p:nvSpPr>
        <p:spPr>
          <a:xfrm>
            <a:off x="677334" y="609600"/>
            <a:ext cx="8596668" cy="756723"/>
          </a:xfrm>
        </p:spPr>
        <p:txBody>
          <a:bodyPr/>
          <a:lstStyle/>
          <a:p>
            <a:r>
              <a:rPr lang="en-US" sz="3200" u="sng" dirty="0">
                <a:solidFill>
                  <a:schemeClr val="tx1"/>
                </a:solidFill>
                <a:latin typeface="Bierstadt"/>
                <a:ea typeface="+mj-lt"/>
                <a:cs typeface="+mj-lt"/>
              </a:rPr>
              <a:t>Conclusion and Recommendation</a:t>
            </a:r>
            <a:endParaRPr lang="en-US" sz="3200">
              <a:solidFill>
                <a:schemeClr val="tx1"/>
              </a:solidFill>
              <a:latin typeface="Bierstadt"/>
              <a:ea typeface="+mj-lt"/>
              <a:cs typeface="+mj-lt"/>
            </a:endParaRPr>
          </a:p>
          <a:p>
            <a:endParaRPr lang="en-US" dirty="0"/>
          </a:p>
        </p:txBody>
      </p:sp>
      <p:sp>
        <p:nvSpPr>
          <p:cNvPr id="3" name="Content Placeholder 2">
            <a:extLst>
              <a:ext uri="{FF2B5EF4-FFF2-40B4-BE49-F238E27FC236}">
                <a16:creationId xmlns:a16="http://schemas.microsoft.com/office/drawing/2014/main" id="{13E9179C-EDAE-63B3-8357-7DB9E1788EDA}"/>
              </a:ext>
            </a:extLst>
          </p:cNvPr>
          <p:cNvSpPr>
            <a:spLocks noGrp="1"/>
          </p:cNvSpPr>
          <p:nvPr>
            <p:ph sz="half" idx="1"/>
          </p:nvPr>
        </p:nvSpPr>
        <p:spPr>
          <a:xfrm>
            <a:off x="677334" y="1616305"/>
            <a:ext cx="8340398" cy="4632874"/>
          </a:xfr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ormAutofit/>
          </a:bodyPr>
          <a:lstStyle/>
          <a:p>
            <a:pPr marL="0" indent="0">
              <a:buNone/>
            </a:pPr>
            <a:r>
              <a:rPr lang="en-US" dirty="0">
                <a:solidFill>
                  <a:schemeClr val="tx1"/>
                </a:solidFill>
                <a:latin typeface="Bierstadt"/>
                <a:ea typeface="+mn-lt"/>
                <a:cs typeface="+mn-lt"/>
              </a:rPr>
              <a:t>The following points are recommended for developing an effective strategy for online movie services:</a:t>
            </a:r>
            <a:endParaRPr lang="en-US">
              <a:solidFill>
                <a:schemeClr val="tx1"/>
              </a:solidFill>
              <a:latin typeface="Bierstadt"/>
            </a:endParaRPr>
          </a:p>
          <a:p>
            <a:pPr>
              <a:buFont typeface="Wingdings" charset="2"/>
              <a:buChar char="q"/>
            </a:pPr>
            <a:r>
              <a:rPr lang="en-US" dirty="0">
                <a:solidFill>
                  <a:schemeClr val="tx1"/>
                </a:solidFill>
                <a:latin typeface="Bierstadt"/>
                <a:ea typeface="+mn-lt"/>
                <a:cs typeface="+mn-lt"/>
              </a:rPr>
              <a:t>The Asian region, especially the three countries of India, China and Japan, can be the target market for providing online services, followed by North America</a:t>
            </a:r>
            <a:endParaRPr lang="en-US">
              <a:solidFill>
                <a:schemeClr val="tx1"/>
              </a:solidFill>
              <a:latin typeface="Bierstadt"/>
            </a:endParaRPr>
          </a:p>
          <a:p>
            <a:pPr>
              <a:buFont typeface="Wingdings" charset="2"/>
              <a:buChar char="q"/>
            </a:pPr>
            <a:r>
              <a:rPr lang="en-US" dirty="0">
                <a:solidFill>
                  <a:schemeClr val="tx1"/>
                </a:solidFill>
                <a:latin typeface="Bierstadt"/>
                <a:ea typeface="+mn-lt"/>
                <a:cs typeface="+mn-lt"/>
              </a:rPr>
              <a:t>Considering the popularity of Sports, Animation, and Action genres, it is better to increase the number and variety of these movies</a:t>
            </a:r>
            <a:endParaRPr lang="en-US">
              <a:solidFill>
                <a:schemeClr val="tx1"/>
              </a:solidFill>
              <a:latin typeface="Bierstadt"/>
            </a:endParaRPr>
          </a:p>
          <a:p>
            <a:pPr>
              <a:buFont typeface="Wingdings" charset="2"/>
              <a:buChar char="q"/>
            </a:pPr>
            <a:r>
              <a:rPr lang="en-US" dirty="0">
                <a:solidFill>
                  <a:schemeClr val="tx1"/>
                </a:solidFill>
                <a:latin typeface="Bierstadt"/>
                <a:ea typeface="+mn-lt"/>
                <a:cs typeface="+mn-lt"/>
              </a:rPr>
              <a:t>Attention to the cultural and taste differences and the language of customers (in all age groups)in each country</a:t>
            </a:r>
            <a:endParaRPr lang="en-US">
              <a:solidFill>
                <a:schemeClr val="tx1"/>
              </a:solidFill>
              <a:latin typeface="Bierstadt"/>
            </a:endParaRPr>
          </a:p>
          <a:p>
            <a:pPr>
              <a:buFont typeface="Wingdings" charset="2"/>
              <a:buChar char="q"/>
            </a:pPr>
            <a:r>
              <a:rPr lang="en-US" dirty="0">
                <a:solidFill>
                  <a:schemeClr val="tx1"/>
                </a:solidFill>
                <a:latin typeface="Bierstadt"/>
                <a:ea typeface="+mn-lt"/>
                <a:cs typeface="+mn-lt"/>
              </a:rPr>
              <a:t>Attention to the limitations in technology and communication infrastructure in each country</a:t>
            </a:r>
            <a:endParaRPr lang="en-US">
              <a:solidFill>
                <a:schemeClr val="tx1"/>
              </a:solidFill>
              <a:latin typeface="Bierstadt"/>
            </a:endParaRPr>
          </a:p>
          <a:p>
            <a:pPr>
              <a:buFont typeface="Wingdings" charset="2"/>
              <a:buChar char="q"/>
            </a:pPr>
            <a:r>
              <a:rPr lang="en-US" dirty="0">
                <a:solidFill>
                  <a:schemeClr val="tx1"/>
                </a:solidFill>
                <a:latin typeface="Bierstadt"/>
                <a:ea typeface="+mn-lt"/>
                <a:cs typeface="+mn-lt"/>
              </a:rPr>
              <a:t>Feasibility of local payment solutions and, Income level of customers in different countries</a:t>
            </a:r>
            <a:endParaRPr lang="en-US">
              <a:solidFill>
                <a:schemeClr val="tx1"/>
              </a:solidFill>
              <a:latin typeface="Bierstadt"/>
            </a:endParaRPr>
          </a:p>
          <a:p>
            <a:pPr>
              <a:buFont typeface="Wingdings" charset="2"/>
              <a:buChar char="q"/>
            </a:pPr>
            <a:r>
              <a:rPr lang="en-US" dirty="0">
                <a:solidFill>
                  <a:schemeClr val="tx1"/>
                </a:solidFill>
                <a:latin typeface="Bierstadt"/>
                <a:ea typeface="+mn-lt"/>
                <a:cs typeface="+mn-lt"/>
              </a:rPr>
              <a:t>Knowledge of laws governing countries</a:t>
            </a:r>
            <a:endParaRPr lang="en-US">
              <a:solidFill>
                <a:schemeClr val="tx1"/>
              </a:solidFill>
              <a:latin typeface="Bierstadt"/>
            </a:endParaRPr>
          </a:p>
          <a:p>
            <a:pPr marL="0" indent="0">
              <a:buNone/>
            </a:pPr>
            <a:endParaRPr lang="en-US" dirty="0"/>
          </a:p>
          <a:p>
            <a:endParaRPr lang="en-US" dirty="0"/>
          </a:p>
        </p:txBody>
      </p:sp>
    </p:spTree>
    <p:extLst>
      <p:ext uri="{BB962C8B-B14F-4D97-AF65-F5344CB8AC3E}">
        <p14:creationId xmlns:p14="http://schemas.microsoft.com/office/powerpoint/2010/main" val="549834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CECE-9381-C31A-640B-EA35CC12448A}"/>
              </a:ext>
            </a:extLst>
          </p:cNvPr>
          <p:cNvSpPr>
            <a:spLocks noGrp="1"/>
          </p:cNvSpPr>
          <p:nvPr>
            <p:ph type="ctrTitle"/>
          </p:nvPr>
        </p:nvSpPr>
        <p:spPr/>
        <p:txBody>
          <a:bodyPr vert="horz" lIns="91440" tIns="45720" rIns="91440" bIns="45720" rtlCol="0" anchor="ctr">
            <a:noAutofit/>
          </a:bodyPr>
          <a:lstStyle/>
          <a:p>
            <a:pPr algn="ctr"/>
            <a:r>
              <a:rPr lang="en-US" sz="6000" b="1" dirty="0">
                <a:solidFill>
                  <a:schemeClr val="tx1"/>
                </a:solidFill>
                <a:latin typeface="Trebuchet MS"/>
              </a:rPr>
              <a:t>THANK YOU</a:t>
            </a:r>
            <a:endParaRPr lang="en-US" sz="6000">
              <a:solidFill>
                <a:schemeClr val="tx1"/>
              </a:solidFill>
            </a:endParaRPr>
          </a:p>
        </p:txBody>
      </p:sp>
      <p:sp>
        <p:nvSpPr>
          <p:cNvPr id="3" name="Content Placeholder 2">
            <a:extLst>
              <a:ext uri="{FF2B5EF4-FFF2-40B4-BE49-F238E27FC236}">
                <a16:creationId xmlns:a16="http://schemas.microsoft.com/office/drawing/2014/main" id="{1FFEF216-4C9B-6DC2-986E-7CE52C77E94B}"/>
              </a:ext>
            </a:extLst>
          </p:cNvPr>
          <p:cNvSpPr>
            <a:spLocks noGrp="1"/>
          </p:cNvSpPr>
          <p:nvPr>
            <p:ph type="subTitle" idx="1"/>
          </p:nvPr>
        </p:nvSpPr>
        <p:spPr/>
        <p:txBody>
          <a:bodyPr vert="horz" lIns="91440" tIns="45720" rIns="91440" bIns="45720" rtlCol="0" anchor="b">
            <a:normAutofit/>
          </a:bodyPr>
          <a:lstStyle/>
          <a:p>
            <a:pPr algn="ctr"/>
            <a:r>
              <a:rPr lang="en-US" sz="1600" dirty="0">
                <a:solidFill>
                  <a:schemeClr val="tx1"/>
                </a:solidFill>
              </a:rPr>
              <a:t>Shirin Younesian</a:t>
            </a:r>
          </a:p>
          <a:p>
            <a:pPr algn="ctr"/>
            <a:r>
              <a:rPr lang="en-US" sz="1600" dirty="0">
                <a:solidFill>
                  <a:schemeClr val="tx1"/>
                </a:solidFill>
              </a:rPr>
              <a:t>sh.younesian@gmail.com</a:t>
            </a:r>
          </a:p>
        </p:txBody>
      </p:sp>
    </p:spTree>
    <p:extLst>
      <p:ext uri="{BB962C8B-B14F-4D97-AF65-F5344CB8AC3E}">
        <p14:creationId xmlns:p14="http://schemas.microsoft.com/office/powerpoint/2010/main" val="2440298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91E3B-55DB-EFE4-7AFF-3A45F2378B1E}"/>
              </a:ext>
            </a:extLst>
          </p:cNvPr>
          <p:cNvSpPr>
            <a:spLocks noGrp="1"/>
          </p:cNvSpPr>
          <p:nvPr>
            <p:ph type="title"/>
          </p:nvPr>
        </p:nvSpPr>
        <p:spPr>
          <a:xfrm>
            <a:off x="677334" y="342405"/>
            <a:ext cx="8596668" cy="2280722"/>
          </a:xfrm>
        </p:spPr>
        <p:txBody>
          <a:bodyPr vert="horz" lIns="91440" tIns="45720" rIns="91440" bIns="45720" rtlCol="0" anchor="t">
            <a:noAutofit/>
          </a:bodyPr>
          <a:lstStyle/>
          <a:p>
            <a:r>
              <a:rPr lang="en-US" sz="2400" u="sng" dirty="0">
                <a:solidFill>
                  <a:schemeClr val="tx1"/>
                </a:solidFill>
                <a:latin typeface="Bierstadt"/>
                <a:ea typeface="+mj-lt"/>
                <a:cs typeface="+mj-lt"/>
              </a:rPr>
              <a:t>Project Context</a:t>
            </a:r>
            <a:br>
              <a:rPr lang="en-US" sz="2000" dirty="0">
                <a:latin typeface="Bierstadt"/>
                <a:ea typeface="+mj-lt"/>
                <a:cs typeface="+mj-lt"/>
              </a:rPr>
            </a:br>
            <a:br>
              <a:rPr lang="en-US" sz="2000" dirty="0">
                <a:latin typeface="Bierstadt"/>
                <a:ea typeface="+mj-lt"/>
                <a:cs typeface="+mj-lt"/>
              </a:rPr>
            </a:br>
            <a:r>
              <a:rPr lang="en-US" sz="2000" dirty="0">
                <a:solidFill>
                  <a:schemeClr val="tx1"/>
                </a:solidFill>
                <a:latin typeface="Bierstadt"/>
                <a:ea typeface="+mj-lt"/>
                <a:cs typeface="+mj-lt"/>
              </a:rPr>
              <a:t>These days, Rockbuster Stealth as a movie rental company that has stores around the world is facing stiff competition from streaming services such as Netflix and Amazon Prime, this project investigates the effective factors in launching online video rental services in order to stay competitive. </a:t>
            </a:r>
            <a:endParaRPr lang="en-US" sz="2000">
              <a:solidFill>
                <a:schemeClr val="tx1"/>
              </a:solidFill>
              <a:latin typeface="Bierstadt"/>
            </a:endParaRPr>
          </a:p>
        </p:txBody>
      </p:sp>
      <p:graphicFrame>
        <p:nvGraphicFramePr>
          <p:cNvPr id="6" name="Diagram 6">
            <a:extLst>
              <a:ext uri="{FF2B5EF4-FFF2-40B4-BE49-F238E27FC236}">
                <a16:creationId xmlns:a16="http://schemas.microsoft.com/office/drawing/2014/main" id="{8BAE89FB-A547-99A7-F431-56D7D3B6152D}"/>
              </a:ext>
            </a:extLst>
          </p:cNvPr>
          <p:cNvGraphicFramePr>
            <a:graphicFrameLocks noGrp="1"/>
          </p:cNvGraphicFramePr>
          <p:nvPr>
            <p:ph sz="half" idx="2"/>
            <p:extLst>
              <p:ext uri="{D42A27DB-BD31-4B8C-83A1-F6EECF244321}">
                <p14:modId xmlns:p14="http://schemas.microsoft.com/office/powerpoint/2010/main" val="2140708042"/>
              </p:ext>
            </p:extLst>
          </p:nvPr>
        </p:nvGraphicFramePr>
        <p:xfrm>
          <a:off x="2853004" y="2615808"/>
          <a:ext cx="6866496" cy="3663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9" name="Arrow: Right 178">
            <a:extLst>
              <a:ext uri="{FF2B5EF4-FFF2-40B4-BE49-F238E27FC236}">
                <a16:creationId xmlns:a16="http://schemas.microsoft.com/office/drawing/2014/main" id="{5B318B6C-B89C-FD3A-7AFD-06D71A9A75CD}"/>
              </a:ext>
            </a:extLst>
          </p:cNvPr>
          <p:cNvSpPr/>
          <p:nvPr/>
        </p:nvSpPr>
        <p:spPr>
          <a:xfrm>
            <a:off x="566059" y="3262747"/>
            <a:ext cx="1979219" cy="23750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sz="2000" b="1" dirty="0">
                <a:ea typeface="+mn-lt"/>
                <a:cs typeface="+mn-lt"/>
              </a:rPr>
              <a:t>Key Questions </a:t>
            </a:r>
          </a:p>
          <a:p>
            <a:pPr algn="ctr"/>
            <a:endParaRPr lang="en-US" dirty="0"/>
          </a:p>
        </p:txBody>
      </p:sp>
    </p:spTree>
    <p:extLst>
      <p:ext uri="{BB962C8B-B14F-4D97-AF65-F5344CB8AC3E}">
        <p14:creationId xmlns:p14="http://schemas.microsoft.com/office/powerpoint/2010/main" val="30418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8317-C7F5-1D00-3550-6C87366A6E1E}"/>
              </a:ext>
            </a:extLst>
          </p:cNvPr>
          <p:cNvSpPr>
            <a:spLocks noGrp="1"/>
          </p:cNvSpPr>
          <p:nvPr>
            <p:ph type="title"/>
          </p:nvPr>
        </p:nvSpPr>
        <p:spPr/>
        <p:txBody>
          <a:bodyPr/>
          <a:lstStyle/>
          <a:p>
            <a:r>
              <a:rPr lang="en-US" u="sng" dirty="0">
                <a:solidFill>
                  <a:schemeClr val="tx1"/>
                </a:solidFill>
                <a:latin typeface="Bierstadt"/>
              </a:rPr>
              <a:t>Initial Data</a:t>
            </a:r>
          </a:p>
        </p:txBody>
      </p:sp>
      <p:graphicFrame>
        <p:nvGraphicFramePr>
          <p:cNvPr id="12" name="Diagram 12">
            <a:extLst>
              <a:ext uri="{FF2B5EF4-FFF2-40B4-BE49-F238E27FC236}">
                <a16:creationId xmlns:a16="http://schemas.microsoft.com/office/drawing/2014/main" id="{AEE6E9FB-B975-0B75-D2D9-FB8F7D941CEC}"/>
              </a:ext>
            </a:extLst>
          </p:cNvPr>
          <p:cNvGraphicFramePr>
            <a:graphicFrameLocks noGrp="1"/>
          </p:cNvGraphicFramePr>
          <p:nvPr>
            <p:ph sz="half" idx="2"/>
            <p:extLst>
              <p:ext uri="{D42A27DB-BD31-4B8C-83A1-F6EECF244321}">
                <p14:modId xmlns:p14="http://schemas.microsoft.com/office/powerpoint/2010/main" val="2108112266"/>
              </p:ext>
            </p:extLst>
          </p:nvPr>
        </p:nvGraphicFramePr>
        <p:xfrm>
          <a:off x="4861915" y="1784536"/>
          <a:ext cx="4540909" cy="4019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Content Placeholder 22">
            <a:extLst>
              <a:ext uri="{FF2B5EF4-FFF2-40B4-BE49-F238E27FC236}">
                <a16:creationId xmlns:a16="http://schemas.microsoft.com/office/drawing/2014/main" id="{9F7754F8-5DD8-AF9F-1508-06A96200A7FF}"/>
              </a:ext>
            </a:extLst>
          </p:cNvPr>
          <p:cNvSpPr>
            <a:spLocks noGrp="1"/>
          </p:cNvSpPr>
          <p:nvPr>
            <p:ph sz="half" idx="1"/>
          </p:nvPr>
        </p:nvSpPr>
        <p:spPr>
          <a:xfrm>
            <a:off x="677334" y="2160589"/>
            <a:ext cx="3570477" cy="1891656"/>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t">
            <a:normAutofit/>
          </a:bodyPr>
          <a:lstStyle/>
          <a:p>
            <a:pPr marL="0" indent="0">
              <a:spcBef>
                <a:spcPts val="0"/>
              </a:spcBef>
              <a:buNone/>
            </a:pPr>
            <a:r>
              <a:rPr lang="en-US" dirty="0">
                <a:solidFill>
                  <a:schemeClr val="tx1"/>
                </a:solidFill>
                <a:latin typeface="Bierstadt"/>
                <a:ea typeface="+mn-lt"/>
                <a:cs typeface="+mn-lt"/>
              </a:rPr>
              <a:t>Statistical information is extracted based on all the data available in the company's current production database</a:t>
            </a:r>
            <a:endParaRPr lang="en-US">
              <a:solidFill>
                <a:schemeClr val="tx1"/>
              </a:solidFill>
              <a:latin typeface="Bierstadt"/>
            </a:endParaRPr>
          </a:p>
          <a:p>
            <a:endParaRPr lang="en-US" dirty="0"/>
          </a:p>
        </p:txBody>
      </p:sp>
    </p:spTree>
    <p:extLst>
      <p:ext uri="{BB962C8B-B14F-4D97-AF65-F5344CB8AC3E}">
        <p14:creationId xmlns:p14="http://schemas.microsoft.com/office/powerpoint/2010/main" val="3847340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7382-B10E-5E20-97AA-AD426DA06C03}"/>
              </a:ext>
            </a:extLst>
          </p:cNvPr>
          <p:cNvSpPr>
            <a:spLocks noGrp="1"/>
          </p:cNvSpPr>
          <p:nvPr>
            <p:ph type="title"/>
          </p:nvPr>
        </p:nvSpPr>
        <p:spPr>
          <a:xfrm>
            <a:off x="677334" y="609600"/>
            <a:ext cx="8596668" cy="1139372"/>
          </a:xfrm>
        </p:spPr>
        <p:txBody>
          <a:bodyPr>
            <a:normAutofit fontScale="90000"/>
          </a:bodyPr>
          <a:lstStyle/>
          <a:p>
            <a:r>
              <a:rPr lang="en-US" u="sng" dirty="0">
                <a:solidFill>
                  <a:schemeClr val="tx1"/>
                </a:solidFill>
                <a:latin typeface="Bierstadt"/>
                <a:ea typeface="+mj-lt"/>
                <a:cs typeface="+mj-lt"/>
              </a:rPr>
              <a:t>Movie Data Analysis</a:t>
            </a:r>
            <a:br>
              <a:rPr lang="en-US" u="sng" dirty="0">
                <a:solidFill>
                  <a:schemeClr val="tx1"/>
                </a:solidFill>
                <a:latin typeface="Bierstadt"/>
              </a:rPr>
            </a:br>
            <a:endParaRPr lang="en-US" u="sng">
              <a:solidFill>
                <a:schemeClr val="tx1"/>
              </a:solidFill>
              <a:latin typeface="Bierstadt"/>
            </a:endParaRPr>
          </a:p>
        </p:txBody>
      </p:sp>
      <p:sp>
        <p:nvSpPr>
          <p:cNvPr id="57" name="Text Placeholder 56">
            <a:extLst>
              <a:ext uri="{FF2B5EF4-FFF2-40B4-BE49-F238E27FC236}">
                <a16:creationId xmlns:a16="http://schemas.microsoft.com/office/drawing/2014/main" id="{AE3C1F5D-90A8-7620-5711-7DA5F40D05E7}"/>
              </a:ext>
            </a:extLst>
          </p:cNvPr>
          <p:cNvSpPr>
            <a:spLocks noGrp="1"/>
          </p:cNvSpPr>
          <p:nvPr>
            <p:ph type="body" idx="1"/>
          </p:nvPr>
        </p:nvSpPr>
        <p:spPr>
          <a:xfrm>
            <a:off x="675745" y="1807198"/>
            <a:ext cx="4176552" cy="1029832"/>
          </a:xfrm>
        </p:spPr>
        <p:style>
          <a:lnRef idx="2">
            <a:schemeClr val="accent2">
              <a:shade val="50000"/>
            </a:schemeClr>
          </a:lnRef>
          <a:fillRef idx="1">
            <a:schemeClr val="accent2"/>
          </a:fillRef>
          <a:effectRef idx="0">
            <a:schemeClr val="accent2"/>
          </a:effectRef>
          <a:fontRef idx="minor">
            <a:schemeClr val="lt1"/>
          </a:fontRef>
        </p:style>
        <p:txBody>
          <a:bodyPr/>
          <a:lstStyle/>
          <a:p>
            <a:pPr marL="285750" indent="-285750">
              <a:buFont typeface="Wingdings" charset="2"/>
              <a:buChar char="q"/>
            </a:pPr>
            <a:r>
              <a:rPr lang="en-US" sz="1800" dirty="0">
                <a:solidFill>
                  <a:schemeClr val="tx1"/>
                </a:solidFill>
                <a:latin typeface="Bierstadt"/>
              </a:rPr>
              <a:t>Average Rental Duration is 5 days</a:t>
            </a:r>
            <a:endParaRPr lang="en-US">
              <a:solidFill>
                <a:schemeClr val="tx1"/>
              </a:solidFill>
            </a:endParaRPr>
          </a:p>
          <a:p>
            <a:pPr marL="285750" indent="-285750">
              <a:buFont typeface="Wingdings" charset="2"/>
              <a:buChar char="q"/>
            </a:pPr>
            <a:r>
              <a:rPr lang="en-US" sz="1800" dirty="0">
                <a:solidFill>
                  <a:schemeClr val="tx1"/>
                </a:solidFill>
                <a:latin typeface="Bierstadt"/>
              </a:rPr>
              <a:t>Average rental Rate is 3$ per day</a:t>
            </a:r>
          </a:p>
        </p:txBody>
      </p:sp>
      <p:graphicFrame>
        <p:nvGraphicFramePr>
          <p:cNvPr id="12" name="Diagram 12">
            <a:extLst>
              <a:ext uri="{FF2B5EF4-FFF2-40B4-BE49-F238E27FC236}">
                <a16:creationId xmlns:a16="http://schemas.microsoft.com/office/drawing/2014/main" id="{72F606B0-18CA-007A-35E4-4A10F425B1E6}"/>
              </a:ext>
            </a:extLst>
          </p:cNvPr>
          <p:cNvGraphicFramePr>
            <a:graphicFrameLocks noGrp="1"/>
          </p:cNvGraphicFramePr>
          <p:nvPr>
            <p:ph sz="half" idx="2"/>
            <p:extLst>
              <p:ext uri="{D42A27DB-BD31-4B8C-83A1-F6EECF244321}">
                <p14:modId xmlns:p14="http://schemas.microsoft.com/office/powerpoint/2010/main" val="1373581294"/>
              </p:ext>
            </p:extLst>
          </p:nvPr>
        </p:nvGraphicFramePr>
        <p:xfrm>
          <a:off x="676275" y="2736850"/>
          <a:ext cx="4184650" cy="330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8" name="Text Placeholder 57">
            <a:extLst>
              <a:ext uri="{FF2B5EF4-FFF2-40B4-BE49-F238E27FC236}">
                <a16:creationId xmlns:a16="http://schemas.microsoft.com/office/drawing/2014/main" id="{9D360CB9-10A0-6500-159D-635BB4BE9B21}"/>
              </a:ext>
            </a:extLst>
          </p:cNvPr>
          <p:cNvSpPr>
            <a:spLocks noGrp="1"/>
          </p:cNvSpPr>
          <p:nvPr>
            <p:ph type="body" sz="quarter" idx="3"/>
          </p:nvPr>
        </p:nvSpPr>
        <p:spPr>
          <a:xfrm>
            <a:off x="5088383" y="1807198"/>
            <a:ext cx="4185618" cy="1029832"/>
          </a:xfrm>
          <a:ln/>
        </p:spPr>
        <p:style>
          <a:lnRef idx="2">
            <a:schemeClr val="accent2">
              <a:shade val="50000"/>
            </a:schemeClr>
          </a:lnRef>
          <a:fillRef idx="1">
            <a:schemeClr val="accent2"/>
          </a:fillRef>
          <a:effectRef idx="0">
            <a:schemeClr val="accent2"/>
          </a:effectRef>
          <a:fontRef idx="minor">
            <a:schemeClr val="lt1"/>
          </a:fontRef>
        </p:style>
        <p:txBody>
          <a:bodyPr/>
          <a:lstStyle/>
          <a:p>
            <a:r>
              <a:rPr lang="en-US" sz="1600" dirty="0">
                <a:solidFill>
                  <a:schemeClr val="tx1"/>
                </a:solidFill>
                <a:latin typeface="Bierstadt"/>
                <a:ea typeface="+mn-lt"/>
                <a:cs typeface="+mn-lt"/>
              </a:rPr>
              <a:t>Movies with PG_13 rating, have the highest rental share and movies with G rating, have the lowest rental share</a:t>
            </a:r>
            <a:endParaRPr lang="en-US" sz="1600">
              <a:solidFill>
                <a:schemeClr val="tx1"/>
              </a:solidFill>
              <a:latin typeface="Bierstadt"/>
            </a:endParaRPr>
          </a:p>
        </p:txBody>
      </p:sp>
      <p:pic>
        <p:nvPicPr>
          <p:cNvPr id="25" name="Picture 25" descr="Chart, pie chart&#10;&#10;Description automatically generated">
            <a:extLst>
              <a:ext uri="{FF2B5EF4-FFF2-40B4-BE49-F238E27FC236}">
                <a16:creationId xmlns:a16="http://schemas.microsoft.com/office/drawing/2014/main" id="{8C800B05-9133-5DA9-515C-FA68FEF54FB9}"/>
              </a:ext>
            </a:extLst>
          </p:cNvPr>
          <p:cNvPicPr>
            <a:picLocks noGrp="1" noChangeAspect="1"/>
          </p:cNvPicPr>
          <p:nvPr>
            <p:ph sz="quarter" idx="4"/>
          </p:nvPr>
        </p:nvPicPr>
        <p:blipFill>
          <a:blip r:embed="rId7"/>
          <a:stretch>
            <a:fillRect/>
          </a:stretch>
        </p:blipFill>
        <p:spPr>
          <a:xfrm>
            <a:off x="5088384" y="2894584"/>
            <a:ext cx="4185617" cy="2653796"/>
          </a:xfrm>
        </p:spPr>
      </p:pic>
    </p:spTree>
    <p:extLst>
      <p:ext uri="{BB962C8B-B14F-4D97-AF65-F5344CB8AC3E}">
        <p14:creationId xmlns:p14="http://schemas.microsoft.com/office/powerpoint/2010/main" val="57984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97382-B10E-5E20-97AA-AD426DA06C03}"/>
              </a:ext>
            </a:extLst>
          </p:cNvPr>
          <p:cNvSpPr>
            <a:spLocks noGrp="1"/>
          </p:cNvSpPr>
          <p:nvPr>
            <p:ph type="title"/>
          </p:nvPr>
        </p:nvSpPr>
        <p:spPr/>
        <p:txBody>
          <a:bodyPr/>
          <a:lstStyle/>
          <a:p>
            <a:r>
              <a:rPr lang="en-US" sz="3200" u="sng" dirty="0">
                <a:solidFill>
                  <a:schemeClr val="tx1"/>
                </a:solidFill>
                <a:ea typeface="+mj-lt"/>
                <a:cs typeface="+mj-lt"/>
              </a:rPr>
              <a:t>Movie Data Analysis</a:t>
            </a:r>
            <a:br>
              <a:rPr lang="en-US" sz="3200" u="sng" dirty="0">
                <a:ea typeface="+mj-lt"/>
                <a:cs typeface="+mj-lt"/>
              </a:rPr>
            </a:br>
            <a:endParaRPr lang="en-US" sz="3200">
              <a:ea typeface="+mj-lt"/>
              <a:cs typeface="+mj-lt"/>
            </a:endParaRPr>
          </a:p>
          <a:p>
            <a:endParaRPr lang="en-US" u="sng" dirty="0">
              <a:latin typeface="Bierstadt"/>
            </a:endParaRPr>
          </a:p>
        </p:txBody>
      </p:sp>
      <p:sp>
        <p:nvSpPr>
          <p:cNvPr id="51" name="Text Placeholder 50">
            <a:extLst>
              <a:ext uri="{FF2B5EF4-FFF2-40B4-BE49-F238E27FC236}">
                <a16:creationId xmlns:a16="http://schemas.microsoft.com/office/drawing/2014/main" id="{EFC9A111-188C-0104-E99C-39F5912A4431}"/>
              </a:ext>
            </a:extLst>
          </p:cNvPr>
          <p:cNvSpPr>
            <a:spLocks noGrp="1"/>
          </p:cNvSpPr>
          <p:nvPr>
            <p:ph type="body" idx="1"/>
          </p:nvPr>
        </p:nvSpPr>
        <p:spPr>
          <a:xfrm>
            <a:off x="675745" y="1743698"/>
            <a:ext cx="4630947" cy="1211261"/>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Autofit/>
          </a:bodyPr>
          <a:lstStyle/>
          <a:p>
            <a:r>
              <a:rPr lang="en-US" sz="1600" dirty="0">
                <a:solidFill>
                  <a:schemeClr val="tx1"/>
                </a:solidFill>
                <a:latin typeface="Bierstadt"/>
                <a:ea typeface="+mn-lt"/>
                <a:cs typeface="+mn-lt"/>
              </a:rPr>
              <a:t>The Sport genre with the highest number of movie rentals is the most popular and the Thriller genre is the least popular and demanded</a:t>
            </a:r>
            <a:endParaRPr lang="en-US" sz="1600">
              <a:solidFill>
                <a:schemeClr val="tx1"/>
              </a:solidFill>
              <a:latin typeface="Bierstadt"/>
            </a:endParaRPr>
          </a:p>
        </p:txBody>
      </p:sp>
      <p:sp>
        <p:nvSpPr>
          <p:cNvPr id="52" name="Text Placeholder 51">
            <a:extLst>
              <a:ext uri="{FF2B5EF4-FFF2-40B4-BE49-F238E27FC236}">
                <a16:creationId xmlns:a16="http://schemas.microsoft.com/office/drawing/2014/main" id="{70B205EF-BFD3-6697-B1EC-A44A42DBEEFC}"/>
              </a:ext>
            </a:extLst>
          </p:cNvPr>
          <p:cNvSpPr>
            <a:spLocks noGrp="1"/>
          </p:cNvSpPr>
          <p:nvPr>
            <p:ph type="body" sz="quarter" idx="3"/>
          </p:nvPr>
        </p:nvSpPr>
        <p:spPr>
          <a:xfrm>
            <a:off x="5652460" y="1743698"/>
            <a:ext cx="4452813" cy="795625"/>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t">
            <a:noAutofit/>
          </a:bodyPr>
          <a:lstStyle/>
          <a:p>
            <a:r>
              <a:rPr lang="en-US" sz="1600" dirty="0">
                <a:solidFill>
                  <a:schemeClr val="tx1"/>
                </a:solidFill>
                <a:latin typeface="Bierstadt"/>
                <a:ea typeface="+mn-lt"/>
                <a:cs typeface="+mn-lt"/>
              </a:rPr>
              <a:t>The most popular movies based on the rental amount</a:t>
            </a:r>
            <a:endParaRPr lang="en-US" sz="1600">
              <a:solidFill>
                <a:schemeClr val="tx1"/>
              </a:solidFill>
              <a:latin typeface="Bierstadt"/>
            </a:endParaRPr>
          </a:p>
        </p:txBody>
      </p:sp>
      <p:graphicFrame>
        <p:nvGraphicFramePr>
          <p:cNvPr id="37" name="Diagram 37">
            <a:extLst>
              <a:ext uri="{FF2B5EF4-FFF2-40B4-BE49-F238E27FC236}">
                <a16:creationId xmlns:a16="http://schemas.microsoft.com/office/drawing/2014/main" id="{61BB9A70-EBB8-5554-65BD-32154E8F14E7}"/>
              </a:ext>
            </a:extLst>
          </p:cNvPr>
          <p:cNvGraphicFramePr>
            <a:graphicFrameLocks noGrp="1"/>
          </p:cNvGraphicFramePr>
          <p:nvPr>
            <p:ph sz="quarter" idx="4"/>
            <p:extLst>
              <p:ext uri="{D42A27DB-BD31-4B8C-83A1-F6EECF244321}">
                <p14:modId xmlns:p14="http://schemas.microsoft.com/office/powerpoint/2010/main" val="2900300168"/>
              </p:ext>
            </p:extLst>
          </p:nvPr>
        </p:nvGraphicFramePr>
        <p:xfrm>
          <a:off x="5652015" y="2746746"/>
          <a:ext cx="4453432" cy="32952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6" name="Picture 16" descr="Chart&#10;&#10;Description automatically generated">
            <a:extLst>
              <a:ext uri="{FF2B5EF4-FFF2-40B4-BE49-F238E27FC236}">
                <a16:creationId xmlns:a16="http://schemas.microsoft.com/office/drawing/2014/main" id="{034FD1D9-AB19-E81D-3444-1BE520389EEB}"/>
              </a:ext>
            </a:extLst>
          </p:cNvPr>
          <p:cNvPicPr>
            <a:picLocks noGrp="1" noChangeAspect="1"/>
          </p:cNvPicPr>
          <p:nvPr>
            <p:ph sz="half" idx="2"/>
          </p:nvPr>
        </p:nvPicPr>
        <p:blipFill>
          <a:blip r:embed="rId7"/>
          <a:stretch>
            <a:fillRect/>
          </a:stretch>
        </p:blipFill>
        <p:spPr>
          <a:xfrm>
            <a:off x="675745" y="3123331"/>
            <a:ext cx="4630947" cy="2927790"/>
          </a:xfrm>
        </p:spPr>
      </p:pic>
    </p:spTree>
    <p:extLst>
      <p:ext uri="{BB962C8B-B14F-4D97-AF65-F5344CB8AC3E}">
        <p14:creationId xmlns:p14="http://schemas.microsoft.com/office/powerpoint/2010/main" val="126481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24DB-0806-6B09-DEA9-54A6537F8075}"/>
              </a:ext>
            </a:extLst>
          </p:cNvPr>
          <p:cNvSpPr>
            <a:spLocks noGrp="1"/>
          </p:cNvSpPr>
          <p:nvPr>
            <p:ph type="title"/>
          </p:nvPr>
        </p:nvSpPr>
        <p:spPr/>
        <p:txBody>
          <a:bodyPr>
            <a:normAutofit/>
          </a:bodyPr>
          <a:lstStyle/>
          <a:p>
            <a:r>
              <a:rPr lang="en-US" sz="3200" u="sng" dirty="0">
                <a:solidFill>
                  <a:schemeClr val="tx1"/>
                </a:solidFill>
                <a:latin typeface="Bierstadt"/>
              </a:rPr>
              <a:t>Customer and Country Data Analysis</a:t>
            </a:r>
          </a:p>
        </p:txBody>
      </p:sp>
      <p:sp>
        <p:nvSpPr>
          <p:cNvPr id="3" name="Text Placeholder 2">
            <a:extLst>
              <a:ext uri="{FF2B5EF4-FFF2-40B4-BE49-F238E27FC236}">
                <a16:creationId xmlns:a16="http://schemas.microsoft.com/office/drawing/2014/main" id="{749F15C8-BE9E-E518-1608-21C22D8F0558}"/>
              </a:ext>
            </a:extLst>
          </p:cNvPr>
          <p:cNvSpPr>
            <a:spLocks noGrp="1"/>
          </p:cNvSpPr>
          <p:nvPr>
            <p:ph type="body" idx="1"/>
          </p:nvPr>
        </p:nvSpPr>
        <p:spPr>
          <a:xfrm>
            <a:off x="909128" y="1923477"/>
            <a:ext cx="4283759" cy="983651"/>
          </a:xfr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ctr"/>
            <a:endParaRPr lang="en-US" sz="1600" dirty="0">
              <a:solidFill>
                <a:schemeClr val="tx1"/>
              </a:solidFill>
              <a:latin typeface="Bierstadt"/>
              <a:ea typeface="+mn-lt"/>
              <a:cs typeface="+mn-lt"/>
            </a:endParaRPr>
          </a:p>
          <a:p>
            <a:pPr algn="ctr"/>
            <a:endParaRPr lang="en-US" sz="1600" dirty="0">
              <a:solidFill>
                <a:schemeClr val="tx1"/>
              </a:solidFill>
              <a:ea typeface="+mn-lt"/>
              <a:cs typeface="+mn-lt"/>
            </a:endParaRPr>
          </a:p>
          <a:p>
            <a:pPr algn="ctr"/>
            <a:endParaRPr lang="en-US" sz="1600" dirty="0">
              <a:solidFill>
                <a:schemeClr val="tx1"/>
              </a:solidFill>
              <a:ea typeface="+mn-lt"/>
              <a:cs typeface="+mn-lt"/>
            </a:endParaRPr>
          </a:p>
          <a:p>
            <a:pPr algn="ctr"/>
            <a:endParaRPr lang="en-US" sz="1600">
              <a:solidFill>
                <a:schemeClr val="tx1"/>
              </a:solidFill>
              <a:latin typeface="Bierstadt"/>
              <a:ea typeface="+mn-lt"/>
              <a:cs typeface="+mn-lt"/>
            </a:endParaRPr>
          </a:p>
          <a:p>
            <a:pPr algn="ctr"/>
            <a:r>
              <a:rPr lang="en-US" sz="1600" dirty="0">
                <a:solidFill>
                  <a:schemeClr val="tx1"/>
                </a:solidFill>
                <a:latin typeface="Bierstadt"/>
                <a:ea typeface="+mn-lt"/>
                <a:cs typeface="+mn-lt"/>
              </a:rPr>
              <a:t>Top 10 cities within the top 10 countries based on payment</a:t>
            </a:r>
          </a:p>
          <a:p>
            <a:pPr algn="ctr"/>
            <a:endParaRPr lang="en-US" sz="1600" dirty="0">
              <a:solidFill>
                <a:schemeClr val="tx1"/>
              </a:solidFill>
              <a:latin typeface="Bierstadt"/>
            </a:endParaRPr>
          </a:p>
          <a:p>
            <a:pPr algn="ctr"/>
            <a:endParaRPr lang="en-US" sz="1600" dirty="0">
              <a:solidFill>
                <a:schemeClr val="tx1"/>
              </a:solidFill>
              <a:latin typeface="Bierstadt"/>
              <a:ea typeface="+mn-lt"/>
              <a:cs typeface="+mn-lt"/>
            </a:endParaRPr>
          </a:p>
          <a:p>
            <a:pPr algn="ctr"/>
            <a:endParaRPr lang="en-US" sz="1600" dirty="0">
              <a:latin typeface="Bierstadt"/>
            </a:endParaRPr>
          </a:p>
          <a:p>
            <a:pPr algn="ctr"/>
            <a:endParaRPr lang="en-US" sz="1600" dirty="0">
              <a:latin typeface="Bierstadt"/>
            </a:endParaRPr>
          </a:p>
        </p:txBody>
      </p:sp>
      <p:sp>
        <p:nvSpPr>
          <p:cNvPr id="5" name="Text Placeholder 4">
            <a:extLst>
              <a:ext uri="{FF2B5EF4-FFF2-40B4-BE49-F238E27FC236}">
                <a16:creationId xmlns:a16="http://schemas.microsoft.com/office/drawing/2014/main" id="{7572A1DA-44C8-3A0B-3F4E-C9156AEBD2C3}"/>
              </a:ext>
            </a:extLst>
          </p:cNvPr>
          <p:cNvSpPr>
            <a:spLocks noGrp="1"/>
          </p:cNvSpPr>
          <p:nvPr>
            <p:ph type="body" sz="quarter" idx="3"/>
          </p:nvPr>
        </p:nvSpPr>
        <p:spPr>
          <a:xfrm>
            <a:off x="5993053" y="1923477"/>
            <a:ext cx="4329934" cy="1725857"/>
          </a:xfr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r"/>
            <a:endParaRPr lang="en-US" sz="1600" dirty="0">
              <a:ea typeface="+mn-lt"/>
              <a:cs typeface="+mn-lt"/>
            </a:endParaRPr>
          </a:p>
          <a:p>
            <a:pPr algn="ctr"/>
            <a:endParaRPr lang="en-US" sz="1600" dirty="0">
              <a:solidFill>
                <a:schemeClr val="tx1"/>
              </a:solidFill>
              <a:ea typeface="+mn-lt"/>
              <a:cs typeface="+mn-lt"/>
            </a:endParaRPr>
          </a:p>
          <a:p>
            <a:pPr algn="ctr"/>
            <a:endParaRPr lang="en-US" sz="1600" dirty="0">
              <a:solidFill>
                <a:schemeClr val="tx1"/>
              </a:solidFill>
              <a:latin typeface="Bierstadt"/>
            </a:endParaRPr>
          </a:p>
          <a:p>
            <a:pPr algn="ctr"/>
            <a:r>
              <a:rPr lang="en-US" sz="1600" dirty="0">
                <a:solidFill>
                  <a:schemeClr val="tx1"/>
                </a:solidFill>
                <a:latin typeface="Bierstadt"/>
                <a:ea typeface="+mn-lt"/>
                <a:cs typeface="+mn-lt"/>
              </a:rPr>
              <a:t>Top 5 customers in the top 5 cities based on payment</a:t>
            </a:r>
            <a:endParaRPr lang="en-US" sz="1600">
              <a:solidFill>
                <a:schemeClr val="tx1"/>
              </a:solidFill>
              <a:latin typeface="Bierstadt"/>
              <a:ea typeface="+mn-lt"/>
              <a:cs typeface="+mn-lt"/>
            </a:endParaRPr>
          </a:p>
          <a:p>
            <a:pPr algn="ctr"/>
            <a:r>
              <a:rPr lang="en-US" sz="1600" dirty="0">
                <a:solidFill>
                  <a:schemeClr val="tx1"/>
                </a:solidFill>
                <a:latin typeface="Bierstadt"/>
                <a:ea typeface="+mn-lt"/>
                <a:cs typeface="+mn-lt"/>
              </a:rPr>
              <a:t>These cities are where there are  customers with a high lifetime value</a:t>
            </a:r>
          </a:p>
          <a:p>
            <a:pPr algn="ctr"/>
            <a:endParaRPr lang="en-US" sz="1600" dirty="0">
              <a:solidFill>
                <a:schemeClr val="tx1"/>
              </a:solidFill>
              <a:latin typeface="Bierstadt"/>
            </a:endParaRPr>
          </a:p>
          <a:p>
            <a:pPr algn="ctr"/>
            <a:endParaRPr lang="en-US" sz="1600" dirty="0">
              <a:latin typeface="Bierstadt"/>
            </a:endParaRPr>
          </a:p>
          <a:p>
            <a:endParaRPr lang="en-US" dirty="0"/>
          </a:p>
        </p:txBody>
      </p:sp>
      <p:pic>
        <p:nvPicPr>
          <p:cNvPr id="10" name="Picture 11" descr="Graphical user interface, application, table&#10;&#10;Description automatically generated">
            <a:extLst>
              <a:ext uri="{FF2B5EF4-FFF2-40B4-BE49-F238E27FC236}">
                <a16:creationId xmlns:a16="http://schemas.microsoft.com/office/drawing/2014/main" id="{5E3A1C3C-8DB8-A3DE-FF75-A1C90B16F545}"/>
              </a:ext>
            </a:extLst>
          </p:cNvPr>
          <p:cNvPicPr>
            <a:picLocks noGrp="1" noChangeAspect="1"/>
          </p:cNvPicPr>
          <p:nvPr>
            <p:ph sz="half" idx="2"/>
          </p:nvPr>
        </p:nvPicPr>
        <p:blipFill>
          <a:blip r:embed="rId2"/>
          <a:stretch>
            <a:fillRect/>
          </a:stretch>
        </p:blipFill>
        <p:spPr>
          <a:xfrm>
            <a:off x="5702965" y="3856368"/>
            <a:ext cx="5155440" cy="1936729"/>
          </a:xfrm>
        </p:spPr>
      </p:pic>
      <p:pic>
        <p:nvPicPr>
          <p:cNvPr id="14" name="Picture 15" descr="Table&#10;&#10;Description automatically generated">
            <a:extLst>
              <a:ext uri="{FF2B5EF4-FFF2-40B4-BE49-F238E27FC236}">
                <a16:creationId xmlns:a16="http://schemas.microsoft.com/office/drawing/2014/main" id="{C0839BBC-86E8-EDA5-603B-161C4BAC3D1B}"/>
              </a:ext>
            </a:extLst>
          </p:cNvPr>
          <p:cNvPicPr>
            <a:picLocks noGrp="1" noChangeAspect="1"/>
          </p:cNvPicPr>
          <p:nvPr>
            <p:ph sz="quarter" idx="4"/>
          </p:nvPr>
        </p:nvPicPr>
        <p:blipFill>
          <a:blip r:embed="rId3"/>
          <a:stretch>
            <a:fillRect/>
          </a:stretch>
        </p:blipFill>
        <p:spPr>
          <a:xfrm>
            <a:off x="674722" y="3107172"/>
            <a:ext cx="4769486" cy="2712705"/>
          </a:xfrm>
        </p:spPr>
      </p:pic>
    </p:spTree>
    <p:extLst>
      <p:ext uri="{BB962C8B-B14F-4D97-AF65-F5344CB8AC3E}">
        <p14:creationId xmlns:p14="http://schemas.microsoft.com/office/powerpoint/2010/main" val="79957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24DB-0806-6B09-DEA9-54A6537F8075}"/>
              </a:ext>
            </a:extLst>
          </p:cNvPr>
          <p:cNvSpPr>
            <a:spLocks noGrp="1"/>
          </p:cNvSpPr>
          <p:nvPr>
            <p:ph type="title"/>
          </p:nvPr>
        </p:nvSpPr>
        <p:spPr/>
        <p:txBody>
          <a:bodyPr>
            <a:normAutofit/>
          </a:bodyPr>
          <a:lstStyle/>
          <a:p>
            <a:r>
              <a:rPr lang="en-US" sz="3200" u="sng" dirty="0">
                <a:solidFill>
                  <a:schemeClr val="tx1"/>
                </a:solidFill>
                <a:latin typeface="Bierstadt"/>
              </a:rPr>
              <a:t>Customer and Country Data Analysis</a:t>
            </a:r>
          </a:p>
        </p:txBody>
      </p:sp>
      <p:sp>
        <p:nvSpPr>
          <p:cNvPr id="5" name="Text Placeholder 4">
            <a:extLst>
              <a:ext uri="{FF2B5EF4-FFF2-40B4-BE49-F238E27FC236}">
                <a16:creationId xmlns:a16="http://schemas.microsoft.com/office/drawing/2014/main" id="{7572A1DA-44C8-3A0B-3F4E-C9156AEBD2C3}"/>
              </a:ext>
            </a:extLst>
          </p:cNvPr>
          <p:cNvSpPr>
            <a:spLocks noGrp="1"/>
          </p:cNvSpPr>
          <p:nvPr>
            <p:ph type="body" sz="quarter" idx="3"/>
          </p:nvPr>
        </p:nvSpPr>
        <p:spPr>
          <a:xfrm>
            <a:off x="2766922" y="2160983"/>
            <a:ext cx="4557546" cy="775833"/>
          </a:xfr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Autofit/>
          </a:bodyPr>
          <a:lstStyle/>
          <a:p>
            <a:pPr algn="r"/>
            <a:endParaRPr lang="en-US" sz="1600" dirty="0">
              <a:ea typeface="+mn-lt"/>
              <a:cs typeface="+mn-lt"/>
            </a:endParaRPr>
          </a:p>
          <a:p>
            <a:pPr algn="ctr"/>
            <a:r>
              <a:rPr lang="en-US" sz="1600" dirty="0">
                <a:latin typeface="Bierstadt"/>
                <a:ea typeface="+mn-lt"/>
                <a:cs typeface="+mn-lt"/>
              </a:rPr>
              <a:t>Top 5 countries based on payment </a:t>
            </a:r>
            <a:endParaRPr lang="en-US" dirty="0">
              <a:latin typeface="Bierstadt"/>
            </a:endParaRPr>
          </a:p>
          <a:p>
            <a:endParaRPr lang="en-US" dirty="0"/>
          </a:p>
        </p:txBody>
      </p:sp>
      <p:pic>
        <p:nvPicPr>
          <p:cNvPr id="6" name="Picture 6" descr="Chart, bar chart&#10;&#10;Description automatically generated">
            <a:extLst>
              <a:ext uri="{FF2B5EF4-FFF2-40B4-BE49-F238E27FC236}">
                <a16:creationId xmlns:a16="http://schemas.microsoft.com/office/drawing/2014/main" id="{AF77A411-BBCD-6148-53CC-CD9A978729A3}"/>
              </a:ext>
            </a:extLst>
          </p:cNvPr>
          <p:cNvPicPr>
            <a:picLocks noGrp="1" noChangeAspect="1"/>
          </p:cNvPicPr>
          <p:nvPr>
            <p:ph sz="quarter" idx="4"/>
          </p:nvPr>
        </p:nvPicPr>
        <p:blipFill>
          <a:blip r:embed="rId2"/>
          <a:stretch>
            <a:fillRect/>
          </a:stretch>
        </p:blipFill>
        <p:spPr>
          <a:xfrm>
            <a:off x="1882047" y="3207593"/>
            <a:ext cx="6323175" cy="3343135"/>
          </a:xfrm>
        </p:spPr>
      </p:pic>
    </p:spTree>
    <p:extLst>
      <p:ext uri="{BB962C8B-B14F-4D97-AF65-F5344CB8AC3E}">
        <p14:creationId xmlns:p14="http://schemas.microsoft.com/office/powerpoint/2010/main" val="162358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C710-7EDB-A0E1-1C49-982118036274}"/>
              </a:ext>
            </a:extLst>
          </p:cNvPr>
          <p:cNvSpPr>
            <a:spLocks noGrp="1"/>
          </p:cNvSpPr>
          <p:nvPr>
            <p:ph type="title"/>
          </p:nvPr>
        </p:nvSpPr>
        <p:spPr>
          <a:xfrm>
            <a:off x="677334" y="609600"/>
            <a:ext cx="8596668" cy="985158"/>
          </a:xfrm>
        </p:spPr>
        <p:txBody>
          <a:bodyPr/>
          <a:lstStyle/>
          <a:p>
            <a:r>
              <a:rPr lang="en-US" sz="3200" u="sng" dirty="0">
                <a:solidFill>
                  <a:schemeClr val="tx1"/>
                </a:solidFill>
                <a:latin typeface="Bierstadt"/>
                <a:ea typeface="+mj-lt"/>
                <a:cs typeface="+mj-lt"/>
              </a:rPr>
              <a:t>Customer and Country Data Analysis</a:t>
            </a:r>
            <a:endParaRPr lang="en-US" sz="3200">
              <a:solidFill>
                <a:schemeClr val="tx1"/>
              </a:solidFill>
              <a:latin typeface="Bierstadt"/>
              <a:ea typeface="+mj-lt"/>
              <a:cs typeface="+mj-lt"/>
            </a:endParaRPr>
          </a:p>
          <a:p>
            <a:endParaRPr lang="en-US" dirty="0"/>
          </a:p>
        </p:txBody>
      </p:sp>
      <p:sp>
        <p:nvSpPr>
          <p:cNvPr id="3" name="Text Placeholder 2">
            <a:extLst>
              <a:ext uri="{FF2B5EF4-FFF2-40B4-BE49-F238E27FC236}">
                <a16:creationId xmlns:a16="http://schemas.microsoft.com/office/drawing/2014/main" id="{A7AAFE87-DD64-E333-0F86-A9B9C0329265}"/>
              </a:ext>
            </a:extLst>
          </p:cNvPr>
          <p:cNvSpPr>
            <a:spLocks noGrp="1"/>
          </p:cNvSpPr>
          <p:nvPr>
            <p:ph type="body" idx="1"/>
          </p:nvPr>
        </p:nvSpPr>
        <p:spPr>
          <a:xfrm>
            <a:off x="249388" y="1761840"/>
            <a:ext cx="4611980" cy="3660546"/>
          </a:xfr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b">
            <a:noAutofit/>
          </a:bodyPr>
          <a:lstStyle/>
          <a:p>
            <a:pPr marL="285750" indent="-285750">
              <a:buFont typeface="Wingdings" charset="2"/>
              <a:buChar char="q"/>
            </a:pPr>
            <a:r>
              <a:rPr lang="en-US" sz="1800" dirty="0">
                <a:solidFill>
                  <a:schemeClr val="tx1"/>
                </a:solidFill>
                <a:latin typeface="Bierstadt"/>
                <a:ea typeface="+mn-lt"/>
                <a:cs typeface="+mn-lt"/>
              </a:rPr>
              <a:t>The active customers of the company are located in 108 countries </a:t>
            </a:r>
            <a:endParaRPr lang="en-US"/>
          </a:p>
          <a:p>
            <a:pPr marL="285750" indent="-285750">
              <a:buFont typeface="Wingdings" charset="2"/>
              <a:buChar char="q"/>
            </a:pPr>
            <a:r>
              <a:rPr lang="en-US" sz="1800" dirty="0">
                <a:solidFill>
                  <a:schemeClr val="tx1"/>
                </a:solidFill>
                <a:latin typeface="Bierstadt"/>
                <a:ea typeface="+mn-lt"/>
                <a:cs typeface="+mn-lt"/>
              </a:rPr>
              <a:t>The total number of customers is 599</a:t>
            </a:r>
          </a:p>
          <a:p>
            <a:pPr marL="285750" indent="-285750">
              <a:buFont typeface="Wingdings" charset="2"/>
              <a:buChar char="q"/>
            </a:pPr>
            <a:r>
              <a:rPr lang="en-US" sz="1800" dirty="0">
                <a:ea typeface="+mn-lt"/>
                <a:cs typeface="+mn-lt"/>
              </a:rPr>
              <a:t>India has the largest number of customers with 60 active customers</a:t>
            </a:r>
          </a:p>
          <a:p>
            <a:pPr marL="285750" indent="-285750">
              <a:buFont typeface="Wingdings" charset="2"/>
              <a:buChar char="q"/>
            </a:pPr>
            <a:r>
              <a:rPr lang="en-US" sz="1800" dirty="0">
                <a:ea typeface="+mn-lt"/>
                <a:cs typeface="+mn-lt"/>
              </a:rPr>
              <a:t>41 countries such as Finland and Nepal have the lowest number of active customers with only one customer</a:t>
            </a:r>
            <a:endParaRPr lang="en-US" sz="1800" dirty="0">
              <a:solidFill>
                <a:schemeClr val="tx1"/>
              </a:solidFill>
              <a:latin typeface="Trebuchet MS"/>
            </a:endParaRPr>
          </a:p>
          <a:p>
            <a:pPr marL="285750" indent="-285750">
              <a:buFont typeface="Wingdings" charset="2"/>
              <a:buChar char="q"/>
            </a:pPr>
            <a:endParaRPr lang="en-US" sz="1800" dirty="0">
              <a:solidFill>
                <a:schemeClr val="tx1"/>
              </a:solidFill>
              <a:latin typeface="Trebuchet MS"/>
            </a:endParaRPr>
          </a:p>
          <a:p>
            <a:pPr marL="285750" indent="-285750">
              <a:buFont typeface="Wingdings" charset="2"/>
              <a:buChar char="q"/>
            </a:pPr>
            <a:endParaRPr lang="en-US" sz="1800" dirty="0">
              <a:solidFill>
                <a:schemeClr val="tx1"/>
              </a:solidFill>
              <a:latin typeface="Trebuchet MS"/>
            </a:endParaRPr>
          </a:p>
        </p:txBody>
      </p:sp>
      <p:sp>
        <p:nvSpPr>
          <p:cNvPr id="5" name="Text Placeholder 4">
            <a:extLst>
              <a:ext uri="{FF2B5EF4-FFF2-40B4-BE49-F238E27FC236}">
                <a16:creationId xmlns:a16="http://schemas.microsoft.com/office/drawing/2014/main" id="{6025193B-1F8B-EE60-535F-98292CEB6027}"/>
              </a:ext>
            </a:extLst>
          </p:cNvPr>
          <p:cNvSpPr>
            <a:spLocks noGrp="1"/>
          </p:cNvSpPr>
          <p:nvPr>
            <p:ph type="body" sz="quarter" idx="3"/>
          </p:nvPr>
        </p:nvSpPr>
        <p:spPr>
          <a:xfrm>
            <a:off x="5088383" y="1761841"/>
            <a:ext cx="4376117" cy="730476"/>
          </a:xfr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b">
            <a:noAutofit/>
          </a:bodyPr>
          <a:lstStyle/>
          <a:p>
            <a:pPr algn="ctr"/>
            <a:r>
              <a:rPr lang="en-US" sz="1600" dirty="0">
                <a:solidFill>
                  <a:schemeClr val="tx1"/>
                </a:solidFill>
                <a:latin typeface="Bierstadt"/>
                <a:ea typeface="+mn-lt"/>
                <a:cs typeface="+mn-lt"/>
              </a:rPr>
              <a:t>Top 5 countries based on number of customer</a:t>
            </a:r>
            <a:endParaRPr lang="en-US" dirty="0">
              <a:solidFill>
                <a:schemeClr val="tx1"/>
              </a:solidFill>
            </a:endParaRPr>
          </a:p>
        </p:txBody>
      </p:sp>
      <p:pic>
        <p:nvPicPr>
          <p:cNvPr id="7" name="Picture 7" descr="Chart, pie chart&#10;&#10;Description automatically generated">
            <a:extLst>
              <a:ext uri="{FF2B5EF4-FFF2-40B4-BE49-F238E27FC236}">
                <a16:creationId xmlns:a16="http://schemas.microsoft.com/office/drawing/2014/main" id="{1DF0264B-D733-14B9-DFB1-517AC08474B0}"/>
              </a:ext>
            </a:extLst>
          </p:cNvPr>
          <p:cNvPicPr>
            <a:picLocks noGrp="1" noChangeAspect="1"/>
          </p:cNvPicPr>
          <p:nvPr>
            <p:ph sz="quarter" idx="4"/>
          </p:nvPr>
        </p:nvPicPr>
        <p:blipFill>
          <a:blip r:embed="rId2"/>
          <a:stretch>
            <a:fillRect/>
          </a:stretch>
        </p:blipFill>
        <p:spPr>
          <a:xfrm>
            <a:off x="5088384" y="2773219"/>
            <a:ext cx="4412402" cy="2660671"/>
          </a:xfrm>
        </p:spPr>
      </p:pic>
    </p:spTree>
    <p:extLst>
      <p:ext uri="{BB962C8B-B14F-4D97-AF65-F5344CB8AC3E}">
        <p14:creationId xmlns:p14="http://schemas.microsoft.com/office/powerpoint/2010/main" val="451906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202D-E050-9B08-BE7E-0238F74194C0}"/>
              </a:ext>
            </a:extLst>
          </p:cNvPr>
          <p:cNvSpPr>
            <a:spLocks noGrp="1"/>
          </p:cNvSpPr>
          <p:nvPr>
            <p:ph type="title"/>
          </p:nvPr>
        </p:nvSpPr>
        <p:spPr>
          <a:xfrm>
            <a:off x="468692" y="609600"/>
            <a:ext cx="9063434" cy="667658"/>
          </a:xfrm>
        </p:spPr>
        <p:txBody>
          <a:bodyPr>
            <a:normAutofit fontScale="90000"/>
          </a:bodyPr>
          <a:lstStyle/>
          <a:p>
            <a:r>
              <a:rPr lang="en-US" sz="2800" dirty="0">
                <a:solidFill>
                  <a:schemeClr val="tx1"/>
                </a:solidFill>
                <a:ea typeface="+mj-lt"/>
                <a:cs typeface="+mj-lt"/>
              </a:rPr>
              <a:t>Geographical distribution of customers and the revenue</a:t>
            </a:r>
          </a:p>
          <a:p>
            <a:endParaRPr lang="en-US" dirty="0"/>
          </a:p>
        </p:txBody>
      </p:sp>
      <p:sp>
        <p:nvSpPr>
          <p:cNvPr id="3" name="Text Placeholder 2">
            <a:extLst>
              <a:ext uri="{FF2B5EF4-FFF2-40B4-BE49-F238E27FC236}">
                <a16:creationId xmlns:a16="http://schemas.microsoft.com/office/drawing/2014/main" id="{A8D10E67-9E07-5413-8B87-AC2D55E5D547}"/>
              </a:ext>
            </a:extLst>
          </p:cNvPr>
          <p:cNvSpPr>
            <a:spLocks noGrp="1"/>
          </p:cNvSpPr>
          <p:nvPr>
            <p:ph type="body" idx="1"/>
          </p:nvPr>
        </p:nvSpPr>
        <p:spPr>
          <a:xfrm>
            <a:off x="3753433" y="6188697"/>
            <a:ext cx="5778896" cy="368444"/>
          </a:xfrm>
        </p:spPr>
        <p:txBody>
          <a:bodyPr/>
          <a:lstStyle/>
          <a:p>
            <a:r>
              <a:rPr lang="en-US" sz="1600" b="1" dirty="0">
                <a:solidFill>
                  <a:schemeClr val="tx1"/>
                </a:solidFill>
                <a:ea typeface="+mn-lt"/>
                <a:cs typeface="+mn-lt"/>
                <a:hlinkClick r:id="rId2">
                  <a:extLst>
                    <a:ext uri="{A12FA001-AC4F-418D-AE19-62706E023703}">
                      <ahyp:hlinkClr xmlns:ahyp="http://schemas.microsoft.com/office/drawing/2018/hyperlinkcolor" val="tx"/>
                    </a:ext>
                  </a:extLst>
                </a:hlinkClick>
              </a:rPr>
              <a:t>Link to Public Tableau </a:t>
            </a:r>
            <a:r>
              <a:rPr lang="en-US" sz="1600" b="1" dirty="0">
                <a:solidFill>
                  <a:schemeClr val="tx1"/>
                </a:solidFill>
                <a:ea typeface="+mn-lt"/>
                <a:cs typeface="+mn-lt"/>
              </a:rPr>
              <a:t> </a:t>
            </a:r>
            <a:endParaRPr lang="en-US" sz="1000" b="1">
              <a:solidFill>
                <a:schemeClr val="tx1"/>
              </a:solidFill>
            </a:endParaRPr>
          </a:p>
        </p:txBody>
      </p:sp>
      <p:sp>
        <p:nvSpPr>
          <p:cNvPr id="5" name="Text Placeholder 4">
            <a:extLst>
              <a:ext uri="{FF2B5EF4-FFF2-40B4-BE49-F238E27FC236}">
                <a16:creationId xmlns:a16="http://schemas.microsoft.com/office/drawing/2014/main" id="{FD5A58F6-B140-91C2-6AA1-93CAD54E9DD1}"/>
              </a:ext>
            </a:extLst>
          </p:cNvPr>
          <p:cNvSpPr>
            <a:spLocks noGrp="1"/>
          </p:cNvSpPr>
          <p:nvPr>
            <p:ph type="body" sz="quarter" idx="3"/>
          </p:nvPr>
        </p:nvSpPr>
        <p:spPr>
          <a:xfrm>
            <a:off x="466903" y="2002646"/>
            <a:ext cx="3126736" cy="4099273"/>
          </a:xfr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t">
            <a:noAutofit/>
          </a:bodyPr>
          <a:lstStyle/>
          <a:p>
            <a:pPr marL="285750" indent="-285750">
              <a:buFont typeface="Wingdings" charset="2"/>
              <a:buChar char="q"/>
            </a:pPr>
            <a:r>
              <a:rPr lang="en-US" sz="1800" dirty="0">
                <a:latin typeface="Bierstadt"/>
                <a:ea typeface="+mn-lt"/>
                <a:cs typeface="+mn-lt"/>
              </a:rPr>
              <a:t>B</a:t>
            </a:r>
            <a:r>
              <a:rPr lang="en-US" sz="1800" dirty="0">
                <a:solidFill>
                  <a:schemeClr val="tx1"/>
                </a:solidFill>
                <a:latin typeface="Bierstadt"/>
                <a:ea typeface="+mn-lt"/>
                <a:cs typeface="+mn-lt"/>
              </a:rPr>
              <a:t>ased on the two factors of customer and revenue, the top countries among 108 countries are:</a:t>
            </a:r>
            <a:endParaRPr lang="en-US"/>
          </a:p>
          <a:p>
            <a:pPr marL="742950" lvl="1" indent="-285750">
              <a:buFont typeface="Wingdings" charset="2"/>
              <a:buChar char="§"/>
            </a:pPr>
            <a:r>
              <a:rPr lang="en-US" sz="1400" dirty="0">
                <a:solidFill>
                  <a:schemeClr val="tx1"/>
                </a:solidFill>
                <a:latin typeface="Bierstadt"/>
              </a:rPr>
              <a:t>India</a:t>
            </a:r>
          </a:p>
          <a:p>
            <a:pPr marL="742950" lvl="1" indent="-285750">
              <a:buFont typeface="Wingdings" charset="2"/>
              <a:buChar char="§"/>
            </a:pPr>
            <a:r>
              <a:rPr lang="en-US" sz="1400" dirty="0">
                <a:solidFill>
                  <a:schemeClr val="tx1"/>
                </a:solidFill>
                <a:latin typeface="Bierstadt"/>
              </a:rPr>
              <a:t>China</a:t>
            </a:r>
          </a:p>
          <a:p>
            <a:pPr marL="742950" lvl="1" indent="-285750">
              <a:buFont typeface="Wingdings" charset="2"/>
              <a:buChar char="§"/>
            </a:pPr>
            <a:r>
              <a:rPr lang="en-US" sz="1400" dirty="0">
                <a:solidFill>
                  <a:schemeClr val="tx1"/>
                </a:solidFill>
                <a:latin typeface="Bierstadt"/>
              </a:rPr>
              <a:t>Japan</a:t>
            </a:r>
          </a:p>
          <a:p>
            <a:pPr marL="742950" lvl="1" indent="-285750">
              <a:buFont typeface="Wingdings" charset="2"/>
              <a:buChar char="§"/>
            </a:pPr>
            <a:r>
              <a:rPr lang="en-US" sz="1400" dirty="0">
                <a:solidFill>
                  <a:schemeClr val="tx1"/>
                </a:solidFill>
                <a:latin typeface="Bierstadt"/>
              </a:rPr>
              <a:t>United States</a:t>
            </a:r>
          </a:p>
          <a:p>
            <a:pPr marL="285750" indent="-285750">
              <a:buFont typeface="Wingdings" charset="2"/>
              <a:buChar char="q"/>
            </a:pPr>
            <a:r>
              <a:rPr lang="en-US" sz="1800" dirty="0">
                <a:solidFill>
                  <a:schemeClr val="tx1"/>
                </a:solidFill>
                <a:latin typeface="Bierstadt"/>
              </a:rPr>
              <a:t>American Samoa with 1 customer and 48$ payment is the</a:t>
            </a:r>
            <a:r>
              <a:rPr lang="en-US" sz="1800" dirty="0">
                <a:solidFill>
                  <a:schemeClr val="tx1"/>
                </a:solidFill>
                <a:latin typeface="Bierstadt"/>
                <a:ea typeface="+mn-lt"/>
                <a:cs typeface="+mn-lt"/>
              </a:rPr>
              <a:t> lowest income region</a:t>
            </a:r>
          </a:p>
          <a:p>
            <a:pPr marL="285750" indent="-285750">
              <a:buFont typeface="Wingdings" charset="2"/>
              <a:buChar char="§"/>
            </a:pPr>
            <a:endParaRPr lang="en-US" sz="1800" dirty="0">
              <a:solidFill>
                <a:schemeClr val="tx1"/>
              </a:solidFill>
              <a:latin typeface="Bierstadt"/>
            </a:endParaRPr>
          </a:p>
        </p:txBody>
      </p:sp>
      <p:pic>
        <p:nvPicPr>
          <p:cNvPr id="7" name="Picture 7" descr="Map&#10;&#10;Description automatically generated">
            <a:extLst>
              <a:ext uri="{FF2B5EF4-FFF2-40B4-BE49-F238E27FC236}">
                <a16:creationId xmlns:a16="http://schemas.microsoft.com/office/drawing/2014/main" id="{97A7B28E-96DE-9599-D496-1BAF736EFB05}"/>
              </a:ext>
            </a:extLst>
          </p:cNvPr>
          <p:cNvPicPr>
            <a:picLocks noGrp="1" noChangeAspect="1"/>
          </p:cNvPicPr>
          <p:nvPr>
            <p:ph sz="quarter" idx="4"/>
          </p:nvPr>
        </p:nvPicPr>
        <p:blipFill>
          <a:blip r:embed="rId3"/>
          <a:stretch>
            <a:fillRect/>
          </a:stretch>
        </p:blipFill>
        <p:spPr>
          <a:xfrm>
            <a:off x="3752664" y="2004934"/>
            <a:ext cx="5778381" cy="4076014"/>
          </a:xfrm>
        </p:spPr>
      </p:pic>
    </p:spTree>
    <p:extLst>
      <p:ext uri="{BB962C8B-B14F-4D97-AF65-F5344CB8AC3E}">
        <p14:creationId xmlns:p14="http://schemas.microsoft.com/office/powerpoint/2010/main" val="42749688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Feasibility of launching the new online video service </vt:lpstr>
      <vt:lpstr>Project Context  These days, Rockbuster Stealth as a movie rental company that has stores around the world is facing stiff competition from streaming services such as Netflix and Amazon Prime, this project investigates the effective factors in launching online video rental services in order to stay competitive. </vt:lpstr>
      <vt:lpstr>Initial Data</vt:lpstr>
      <vt:lpstr>Movie Data Analysis </vt:lpstr>
      <vt:lpstr>Movie Data Analysis  </vt:lpstr>
      <vt:lpstr>Customer and Country Data Analysis</vt:lpstr>
      <vt:lpstr>Customer and Country Data Analysis</vt:lpstr>
      <vt:lpstr>Customer and Country Data Analysis </vt:lpstr>
      <vt:lpstr>Geographical distribution of customers and the revenue </vt:lpstr>
      <vt:lpstr>Conclusion and Recommendation</vt:lpstr>
      <vt:lpstr>Conclusion and Recommendation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Feasibility of launching the new online video service </dc:title>
  <dc:creator/>
  <cp:lastModifiedBy/>
  <cp:revision>1136</cp:revision>
  <dcterms:created xsi:type="dcterms:W3CDTF">2023-03-15T11:03:05Z</dcterms:created>
  <dcterms:modified xsi:type="dcterms:W3CDTF">2023-03-17T15:38:35Z</dcterms:modified>
</cp:coreProperties>
</file>