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1759B-018F-48FF-BF39-C9D67E48AC4C}" v="81" dt="2022-05-17T12:17:02.069"/>
    <p1510:client id="{16FBD970-75CE-4F82-9FC6-C0F9D5344A73}" v="950" dt="2022-05-17T10:38:24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 Attila Tamás" userId="57624c3b-990e-4de7-a125-49fb0bff6837" providerId="ADAL" clId="{0391759B-018F-48FF-BF39-C9D67E48AC4C}"/>
    <pc:docChg chg="modSld">
      <pc:chgData name="Nagy Attila Tamás" userId="57624c3b-990e-4de7-a125-49fb0bff6837" providerId="ADAL" clId="{0391759B-018F-48FF-BF39-C9D67E48AC4C}" dt="2022-05-17T12:17:06.492" v="4" actId="1076"/>
      <pc:docMkLst>
        <pc:docMk/>
      </pc:docMkLst>
      <pc:sldChg chg="addSp modSp mod">
        <pc:chgData name="Nagy Attila Tamás" userId="57624c3b-990e-4de7-a125-49fb0bff6837" providerId="ADAL" clId="{0391759B-018F-48FF-BF39-C9D67E48AC4C}" dt="2022-05-17T12:17:06.492" v="4" actId="1076"/>
        <pc:sldMkLst>
          <pc:docMk/>
          <pc:sldMk cId="3555005528" sldId="262"/>
        </pc:sldMkLst>
        <pc:graphicFrameChg chg="add mod">
          <ac:chgData name="Nagy Attila Tamás" userId="57624c3b-990e-4de7-a125-49fb0bff6837" providerId="ADAL" clId="{0391759B-018F-48FF-BF39-C9D67E48AC4C}" dt="2022-05-17T12:16:19.386" v="2"/>
          <ac:graphicFrameMkLst>
            <pc:docMk/>
            <pc:sldMk cId="3555005528" sldId="262"/>
            <ac:graphicFrameMk id="3" creationId="{E520537D-1000-49FB-ABE6-ECCD2A926E80}"/>
          </ac:graphicFrameMkLst>
        </pc:graphicFrameChg>
        <pc:picChg chg="add mod">
          <ac:chgData name="Nagy Attila Tamás" userId="57624c3b-990e-4de7-a125-49fb0bff6837" providerId="ADAL" clId="{0391759B-018F-48FF-BF39-C9D67E48AC4C}" dt="2022-05-17T12:17:06.492" v="4" actId="1076"/>
          <ac:picMkLst>
            <pc:docMk/>
            <pc:sldMk cId="3555005528" sldId="262"/>
            <ac:picMk id="5" creationId="{52EAA270-EAD1-4A6F-BC88-3306BBEF75C2}"/>
          </ac:picMkLst>
        </pc:picChg>
      </pc:sldChg>
    </pc:docChg>
  </pc:docChgLst>
  <pc:docChgLst>
    <pc:chgData name="Kereszty Márk" userId="d8743c92-f228-46fb-8293-a918c3ed120f" providerId="ADAL" clId="{16FBD970-75CE-4F82-9FC6-C0F9D5344A73}"/>
    <pc:docChg chg="undo custSel addSld modSld">
      <pc:chgData name="Kereszty Márk" userId="d8743c92-f228-46fb-8293-a918c3ed120f" providerId="ADAL" clId="{16FBD970-75CE-4F82-9FC6-C0F9D5344A73}" dt="2022-05-17T10:38:24.778" v="951" actId="20577"/>
      <pc:docMkLst>
        <pc:docMk/>
      </pc:docMkLst>
      <pc:sldChg chg="addSp modSp mod">
        <pc:chgData name="Kereszty Márk" userId="d8743c92-f228-46fb-8293-a918c3ed120f" providerId="ADAL" clId="{16FBD970-75CE-4F82-9FC6-C0F9D5344A73}" dt="2022-05-17T09:31:21.613" v="607" actId="14100"/>
        <pc:sldMkLst>
          <pc:docMk/>
          <pc:sldMk cId="384124820" sldId="258"/>
        </pc:sldMkLst>
        <pc:spChg chg="mod">
          <ac:chgData name="Kereszty Márk" userId="d8743c92-f228-46fb-8293-a918c3ed120f" providerId="ADAL" clId="{16FBD970-75CE-4F82-9FC6-C0F9D5344A73}" dt="2022-05-17T09:30:59.280" v="603" actId="14100"/>
          <ac:spMkLst>
            <pc:docMk/>
            <pc:sldMk cId="384124820" sldId="258"/>
            <ac:spMk id="3" creationId="{D6FF75C8-A795-4850-A738-748D14A3F62F}"/>
          </ac:spMkLst>
        </pc:spChg>
        <pc:spChg chg="add mod">
          <ac:chgData name="Kereszty Márk" userId="d8743c92-f228-46fb-8293-a918c3ed120f" providerId="ADAL" clId="{16FBD970-75CE-4F82-9FC6-C0F9D5344A73}" dt="2022-05-17T09:31:21.613" v="607" actId="14100"/>
          <ac:spMkLst>
            <pc:docMk/>
            <pc:sldMk cId="384124820" sldId="258"/>
            <ac:spMk id="4" creationId="{4A70B501-ED4F-4661-9F56-A4E1BD1DA143}"/>
          </ac:spMkLst>
        </pc:spChg>
      </pc:sldChg>
      <pc:sldChg chg="modSp mod">
        <pc:chgData name="Kereszty Márk" userId="d8743c92-f228-46fb-8293-a918c3ed120f" providerId="ADAL" clId="{16FBD970-75CE-4F82-9FC6-C0F9D5344A73}" dt="2022-05-17T10:38:24.778" v="951" actId="20577"/>
        <pc:sldMkLst>
          <pc:docMk/>
          <pc:sldMk cId="1145373813" sldId="259"/>
        </pc:sldMkLst>
        <pc:spChg chg="mod">
          <ac:chgData name="Kereszty Márk" userId="d8743c92-f228-46fb-8293-a918c3ed120f" providerId="ADAL" clId="{16FBD970-75CE-4F82-9FC6-C0F9D5344A73}" dt="2022-05-17T10:38:24.778" v="951" actId="20577"/>
          <ac:spMkLst>
            <pc:docMk/>
            <pc:sldMk cId="1145373813" sldId="259"/>
            <ac:spMk id="3" creationId="{401850C8-C605-4941-B732-78692F84D7C0}"/>
          </ac:spMkLst>
        </pc:spChg>
      </pc:sldChg>
      <pc:sldChg chg="modSp new mod">
        <pc:chgData name="Kereszty Márk" userId="d8743c92-f228-46fb-8293-a918c3ed120f" providerId="ADAL" clId="{16FBD970-75CE-4F82-9FC6-C0F9D5344A73}" dt="2022-05-17T10:36:12.511" v="934" actId="20577"/>
        <pc:sldMkLst>
          <pc:docMk/>
          <pc:sldMk cId="2996275887" sldId="261"/>
        </pc:sldMkLst>
        <pc:spChg chg="mod">
          <ac:chgData name="Kereszty Márk" userId="d8743c92-f228-46fb-8293-a918c3ed120f" providerId="ADAL" clId="{16FBD970-75CE-4F82-9FC6-C0F9D5344A73}" dt="2022-05-17T09:32:23.511" v="626" actId="20577"/>
          <ac:spMkLst>
            <pc:docMk/>
            <pc:sldMk cId="2996275887" sldId="261"/>
            <ac:spMk id="2" creationId="{DD684F99-665E-4286-9A15-18E2F44B6798}"/>
          </ac:spMkLst>
        </pc:spChg>
        <pc:spChg chg="mod">
          <ac:chgData name="Kereszty Márk" userId="d8743c92-f228-46fb-8293-a918c3ed120f" providerId="ADAL" clId="{16FBD970-75CE-4F82-9FC6-C0F9D5344A73}" dt="2022-05-17T10:36:12.511" v="934" actId="20577"/>
          <ac:spMkLst>
            <pc:docMk/>
            <pc:sldMk cId="2996275887" sldId="261"/>
            <ac:spMk id="3" creationId="{3AB99F84-244F-443C-9226-EDCC239A13A6}"/>
          </ac:spMkLst>
        </pc:spChg>
      </pc:sldChg>
      <pc:sldChg chg="delSp modSp new mod">
        <pc:chgData name="Kereszty Márk" userId="d8743c92-f228-46fb-8293-a918c3ed120f" providerId="ADAL" clId="{16FBD970-75CE-4F82-9FC6-C0F9D5344A73}" dt="2022-05-17T09:40:37.897" v="894" actId="20577"/>
        <pc:sldMkLst>
          <pc:docMk/>
          <pc:sldMk cId="3555005528" sldId="262"/>
        </pc:sldMkLst>
        <pc:spChg chg="mod">
          <ac:chgData name="Kereszty Márk" userId="d8743c92-f228-46fb-8293-a918c3ed120f" providerId="ADAL" clId="{16FBD970-75CE-4F82-9FC6-C0F9D5344A73}" dt="2022-05-17T09:40:37.897" v="894" actId="20577"/>
          <ac:spMkLst>
            <pc:docMk/>
            <pc:sldMk cId="3555005528" sldId="262"/>
            <ac:spMk id="2" creationId="{BF80E522-D352-4A8D-8952-B27C28EAB676}"/>
          </ac:spMkLst>
        </pc:spChg>
        <pc:spChg chg="del">
          <ac:chgData name="Kereszty Márk" userId="d8743c92-f228-46fb-8293-a918c3ed120f" providerId="ADAL" clId="{16FBD970-75CE-4F82-9FC6-C0F9D5344A73}" dt="2022-05-17T09:40:19.174" v="864" actId="21"/>
          <ac:spMkLst>
            <pc:docMk/>
            <pc:sldMk cId="3555005528" sldId="262"/>
            <ac:spMk id="3" creationId="{B75ED631-85F4-44A4-BAB4-7184C69D6CEE}"/>
          </ac:spMkLst>
        </pc:spChg>
      </pc:sldChg>
    </pc:docChg>
  </pc:docChgLst>
  <pc:docChgLst>
    <pc:chgData name="Attila Tamás" userId="57624c3b-990e-4de7-a125-49fb0bff6837" providerId="ADAL" clId="{0391759B-018F-48FF-BF39-C9D67E48AC4C}"/>
    <pc:docChg chg="undo custSel addSld modSld sldOrd">
      <pc:chgData name="Attila Tamás" userId="57624c3b-990e-4de7-a125-49fb0bff6837" providerId="ADAL" clId="{0391759B-018F-48FF-BF39-C9D67E48AC4C}" dt="2022-05-17T09:23:01.366" v="460" actId="20577"/>
      <pc:docMkLst>
        <pc:docMk/>
      </pc:docMkLst>
      <pc:sldChg chg="addSp modSp new mod chgLayout">
        <pc:chgData name="Attila Tamás" userId="57624c3b-990e-4de7-a125-49fb0bff6837" providerId="ADAL" clId="{0391759B-018F-48FF-BF39-C9D67E48AC4C}" dt="2022-05-17T09:11:55.421" v="131" actId="700"/>
        <pc:sldMkLst>
          <pc:docMk/>
          <pc:sldMk cId="2011514484" sldId="256"/>
        </pc:sldMkLst>
        <pc:spChg chg="mod ord">
          <ac:chgData name="Attila Tamás" userId="57624c3b-990e-4de7-a125-49fb0bff6837" providerId="ADAL" clId="{0391759B-018F-48FF-BF39-C9D67E48AC4C}" dt="2022-05-17T09:11:55.421" v="131" actId="700"/>
          <ac:spMkLst>
            <pc:docMk/>
            <pc:sldMk cId="2011514484" sldId="256"/>
            <ac:spMk id="2" creationId="{EE21832E-16B9-41BC-8CA1-B0FABFC97B9F}"/>
          </ac:spMkLst>
        </pc:spChg>
        <pc:spChg chg="mod ord">
          <ac:chgData name="Attila Tamás" userId="57624c3b-990e-4de7-a125-49fb0bff6837" providerId="ADAL" clId="{0391759B-018F-48FF-BF39-C9D67E48AC4C}" dt="2022-05-17T09:11:55.421" v="131" actId="700"/>
          <ac:spMkLst>
            <pc:docMk/>
            <pc:sldMk cId="2011514484" sldId="256"/>
            <ac:spMk id="3" creationId="{F4EFBAAA-9EC0-45C9-B2B0-BD2566004B2F}"/>
          </ac:spMkLst>
        </pc:spChg>
        <pc:spChg chg="add mod">
          <ac:chgData name="Attila Tamás" userId="57624c3b-990e-4de7-a125-49fb0bff6837" providerId="ADAL" clId="{0391759B-018F-48FF-BF39-C9D67E48AC4C}" dt="2022-05-17T09:11:40.768" v="130" actId="404"/>
          <ac:spMkLst>
            <pc:docMk/>
            <pc:sldMk cId="2011514484" sldId="256"/>
            <ac:spMk id="4" creationId="{E7FD894E-4ED7-451D-8BCC-B66D99312E7A}"/>
          </ac:spMkLst>
        </pc:spChg>
      </pc:sldChg>
      <pc:sldChg chg="addSp delSp modSp new mod">
        <pc:chgData name="Attila Tamás" userId="57624c3b-990e-4de7-a125-49fb0bff6837" providerId="ADAL" clId="{0391759B-018F-48FF-BF39-C9D67E48AC4C}" dt="2022-05-17T09:11:12.694" v="86" actId="1076"/>
        <pc:sldMkLst>
          <pc:docMk/>
          <pc:sldMk cId="686067864" sldId="257"/>
        </pc:sldMkLst>
        <pc:spChg chg="mod">
          <ac:chgData name="Attila Tamás" userId="57624c3b-990e-4de7-a125-49fb0bff6837" providerId="ADAL" clId="{0391759B-018F-48FF-BF39-C9D67E48AC4C}" dt="2022-05-17T09:10:57.980" v="81" actId="20577"/>
          <ac:spMkLst>
            <pc:docMk/>
            <pc:sldMk cId="686067864" sldId="257"/>
            <ac:spMk id="2" creationId="{90D8E887-CEA7-45F4-9AB1-EFE59DC41421}"/>
          </ac:spMkLst>
        </pc:spChg>
        <pc:spChg chg="del">
          <ac:chgData name="Attila Tamás" userId="57624c3b-990e-4de7-a125-49fb0bff6837" providerId="ADAL" clId="{0391759B-018F-48FF-BF39-C9D67E48AC4C}" dt="2022-05-17T09:11:00.373" v="82" actId="22"/>
          <ac:spMkLst>
            <pc:docMk/>
            <pc:sldMk cId="686067864" sldId="257"/>
            <ac:spMk id="3" creationId="{9D31885F-69E1-4830-BCA2-2CE0807A81F7}"/>
          </ac:spMkLst>
        </pc:spChg>
        <pc:picChg chg="add mod ord">
          <ac:chgData name="Attila Tamás" userId="57624c3b-990e-4de7-a125-49fb0bff6837" providerId="ADAL" clId="{0391759B-018F-48FF-BF39-C9D67E48AC4C}" dt="2022-05-17T09:11:12.694" v="86" actId="1076"/>
          <ac:picMkLst>
            <pc:docMk/>
            <pc:sldMk cId="686067864" sldId="257"/>
            <ac:picMk id="5" creationId="{23EF8690-69A8-4A59-8709-F1B94CEF0472}"/>
          </ac:picMkLst>
        </pc:picChg>
      </pc:sldChg>
      <pc:sldChg chg="modSp new mod ord">
        <pc:chgData name="Attila Tamás" userId="57624c3b-990e-4de7-a125-49fb0bff6837" providerId="ADAL" clId="{0391759B-018F-48FF-BF39-C9D67E48AC4C}" dt="2022-05-17T09:22:34.671" v="455" actId="20577"/>
        <pc:sldMkLst>
          <pc:docMk/>
          <pc:sldMk cId="384124820" sldId="258"/>
        </pc:sldMkLst>
        <pc:spChg chg="mod">
          <ac:chgData name="Attila Tamás" userId="57624c3b-990e-4de7-a125-49fb0bff6837" providerId="ADAL" clId="{0391759B-018F-48FF-BF39-C9D67E48AC4C}" dt="2022-05-17T09:14:56.371" v="157" actId="20577"/>
          <ac:spMkLst>
            <pc:docMk/>
            <pc:sldMk cId="384124820" sldId="258"/>
            <ac:spMk id="2" creationId="{B15D683E-DDC0-44EB-99F0-26D2F834160E}"/>
          </ac:spMkLst>
        </pc:spChg>
        <pc:spChg chg="mod">
          <ac:chgData name="Attila Tamás" userId="57624c3b-990e-4de7-a125-49fb0bff6837" providerId="ADAL" clId="{0391759B-018F-48FF-BF39-C9D67E48AC4C}" dt="2022-05-17T09:22:34.671" v="455" actId="20577"/>
          <ac:spMkLst>
            <pc:docMk/>
            <pc:sldMk cId="384124820" sldId="258"/>
            <ac:spMk id="3" creationId="{D6FF75C8-A795-4850-A738-748D14A3F62F}"/>
          </ac:spMkLst>
        </pc:spChg>
      </pc:sldChg>
      <pc:sldChg chg="modSp new mod ord">
        <pc:chgData name="Attila Tamás" userId="57624c3b-990e-4de7-a125-49fb0bff6837" providerId="ADAL" clId="{0391759B-018F-48FF-BF39-C9D67E48AC4C}" dt="2022-05-17T09:23:01.366" v="460" actId="20577"/>
        <pc:sldMkLst>
          <pc:docMk/>
          <pc:sldMk cId="1145373813" sldId="259"/>
        </pc:sldMkLst>
        <pc:spChg chg="mod">
          <ac:chgData name="Attila Tamás" userId="57624c3b-990e-4de7-a125-49fb0bff6837" providerId="ADAL" clId="{0391759B-018F-48FF-BF39-C9D67E48AC4C}" dt="2022-05-17T09:17:00.097" v="346" actId="20577"/>
          <ac:spMkLst>
            <pc:docMk/>
            <pc:sldMk cId="1145373813" sldId="259"/>
            <ac:spMk id="2" creationId="{805920F7-47B8-47B7-AC4D-8850C9E3D9E0}"/>
          </ac:spMkLst>
        </pc:spChg>
        <pc:spChg chg="mod">
          <ac:chgData name="Attila Tamás" userId="57624c3b-990e-4de7-a125-49fb0bff6837" providerId="ADAL" clId="{0391759B-018F-48FF-BF39-C9D67E48AC4C}" dt="2022-05-17T09:23:01.366" v="460" actId="20577"/>
          <ac:spMkLst>
            <pc:docMk/>
            <pc:sldMk cId="1145373813" sldId="259"/>
            <ac:spMk id="3" creationId="{401850C8-C605-4941-B732-78692F84D7C0}"/>
          </ac:spMkLst>
        </pc:spChg>
      </pc:sldChg>
      <pc:sldChg chg="addSp delSp modSp new mod modClrScheme chgLayout">
        <pc:chgData name="Attila Tamás" userId="57624c3b-990e-4de7-a125-49fb0bff6837" providerId="ADAL" clId="{0391759B-018F-48FF-BF39-C9D67E48AC4C}" dt="2022-05-17T09:18:12.699" v="444" actId="700"/>
        <pc:sldMkLst>
          <pc:docMk/>
          <pc:sldMk cId="825367390" sldId="260"/>
        </pc:sldMkLst>
        <pc:spChg chg="mod ord">
          <ac:chgData name="Attila Tamás" userId="57624c3b-990e-4de7-a125-49fb0bff6837" providerId="ADAL" clId="{0391759B-018F-48FF-BF39-C9D67E48AC4C}" dt="2022-05-17T09:18:12.699" v="444" actId="700"/>
          <ac:spMkLst>
            <pc:docMk/>
            <pc:sldMk cId="825367390" sldId="260"/>
            <ac:spMk id="2" creationId="{ADCE7588-91CC-43B4-9CB1-8306F85C92DB}"/>
          </ac:spMkLst>
        </pc:spChg>
        <pc:spChg chg="del mod ord">
          <ac:chgData name="Attila Tamás" userId="57624c3b-990e-4de7-a125-49fb0bff6837" providerId="ADAL" clId="{0391759B-018F-48FF-BF39-C9D67E48AC4C}" dt="2022-05-17T09:18:12.699" v="444" actId="700"/>
          <ac:spMkLst>
            <pc:docMk/>
            <pc:sldMk cId="825367390" sldId="260"/>
            <ac:spMk id="3" creationId="{CFF61AA3-297B-4DB0-8AC8-9B79FC1B1331}"/>
          </ac:spMkLst>
        </pc:spChg>
        <pc:spChg chg="add mod ord">
          <ac:chgData name="Attila Tamás" userId="57624c3b-990e-4de7-a125-49fb0bff6837" providerId="ADAL" clId="{0391759B-018F-48FF-BF39-C9D67E48AC4C}" dt="2022-05-17T09:18:12.699" v="444" actId="700"/>
          <ac:spMkLst>
            <pc:docMk/>
            <pc:sldMk cId="825367390" sldId="260"/>
            <ac:spMk id="4" creationId="{158F370E-9A49-4B17-8395-6FA012B3C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33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6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37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0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1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7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1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2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6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1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4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2E4FF0-369E-443E-BC58-739ACFC552B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5206CC-7185-4B24-B51D-5B0B1BAA2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7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21832E-16B9-41BC-8CA1-B0FABFC97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err="1"/>
              <a:t>AdaptIO</a:t>
            </a:r>
            <a:r>
              <a:rPr lang="hu-HU"/>
              <a:t> </a:t>
            </a:r>
            <a:r>
              <a:rPr lang="hu-HU" err="1"/>
              <a:t>Agent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EFBAAA-9EC0-45C9-B2B0-BD2566004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Adaptív rendszerek modellezése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E7FD894E-4ED7-451D-8BCC-B66D99312E7A}"/>
              </a:ext>
            </a:extLst>
          </p:cNvPr>
          <p:cNvSpPr txBox="1">
            <a:spLocks/>
          </p:cNvSpPr>
          <p:nvPr/>
        </p:nvSpPr>
        <p:spPr>
          <a:xfrm>
            <a:off x="2209799" y="5630752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/>
              <a:t>Kereszty</a:t>
            </a:r>
            <a:r>
              <a:rPr lang="en-US" sz="2400"/>
              <a:t> </a:t>
            </a:r>
            <a:r>
              <a:rPr lang="en-US" sz="2400" err="1"/>
              <a:t>Márk</a:t>
            </a:r>
            <a:r>
              <a:rPr lang="en-US" sz="2400"/>
              <a:t>, Nagy Attila Tamás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20115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D683E-DDC0-44EB-99F0-26D2F83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Neurális</a:t>
            </a:r>
            <a:r>
              <a:rPr lang="en-US"/>
              <a:t> </a:t>
            </a:r>
            <a:r>
              <a:rPr lang="en-US" err="1"/>
              <a:t>háló</a:t>
            </a:r>
            <a:r>
              <a:rPr lang="en-US"/>
              <a:t> </a:t>
            </a:r>
            <a:r>
              <a:rPr lang="en-US" err="1"/>
              <a:t>elrendezése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F75C8-A795-4850-A738-748D14A3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30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/>
              <a:t>A neurális háló szerkezete:</a:t>
            </a:r>
          </a:p>
          <a:p>
            <a:pPr lvl="1"/>
            <a:r>
              <a:rPr lang="en-US"/>
              <a:t>1 </a:t>
            </a:r>
            <a:r>
              <a:rPr lang="en-US" err="1"/>
              <a:t>darab</a:t>
            </a:r>
            <a:r>
              <a:rPr lang="en-US"/>
              <a:t> </a:t>
            </a:r>
            <a:r>
              <a:rPr lang="en-US" err="1"/>
              <a:t>bemeneti</a:t>
            </a:r>
            <a:r>
              <a:rPr lang="en-US"/>
              <a:t> </a:t>
            </a:r>
            <a:r>
              <a:rPr lang="en-US" err="1"/>
              <a:t>réteg</a:t>
            </a:r>
            <a:r>
              <a:rPr lang="en-US"/>
              <a:t> </a:t>
            </a:r>
          </a:p>
          <a:p>
            <a:pPr lvl="2"/>
            <a:r>
              <a:rPr lang="en-US"/>
              <a:t>400 neuron</a:t>
            </a:r>
          </a:p>
          <a:p>
            <a:pPr lvl="2"/>
            <a:endParaRPr lang="en-US"/>
          </a:p>
          <a:p>
            <a:pPr lvl="1"/>
            <a:r>
              <a:rPr lang="en-US"/>
              <a:t>2 </a:t>
            </a:r>
            <a:r>
              <a:rPr lang="en-US" err="1"/>
              <a:t>darab</a:t>
            </a:r>
            <a:r>
              <a:rPr lang="en-US"/>
              <a:t> </a:t>
            </a:r>
            <a:r>
              <a:rPr lang="en-US" err="1"/>
              <a:t>rejtett</a:t>
            </a:r>
            <a:r>
              <a:rPr lang="en-US"/>
              <a:t> </a:t>
            </a:r>
            <a:r>
              <a:rPr lang="en-US" err="1"/>
              <a:t>réteg</a:t>
            </a:r>
            <a:endParaRPr lang="en-US"/>
          </a:p>
          <a:p>
            <a:pPr lvl="2"/>
            <a:r>
              <a:rPr lang="en-US"/>
              <a:t>200 neuron</a:t>
            </a:r>
          </a:p>
          <a:p>
            <a:pPr lvl="2"/>
            <a:r>
              <a:rPr lang="en-US"/>
              <a:t>54 neuron</a:t>
            </a:r>
          </a:p>
          <a:p>
            <a:pPr lvl="2"/>
            <a:endParaRPr lang="en-US"/>
          </a:p>
          <a:p>
            <a:pPr lvl="1"/>
            <a:r>
              <a:rPr lang="en-US"/>
              <a:t>1 </a:t>
            </a:r>
            <a:r>
              <a:rPr lang="en-US" err="1"/>
              <a:t>darab</a:t>
            </a:r>
            <a:r>
              <a:rPr lang="en-US"/>
              <a:t> </a:t>
            </a:r>
            <a:r>
              <a:rPr lang="en-US" err="1"/>
              <a:t>kimeneti</a:t>
            </a:r>
            <a:r>
              <a:rPr lang="en-US"/>
              <a:t> </a:t>
            </a:r>
            <a:r>
              <a:rPr lang="en-US" err="1"/>
              <a:t>réteg</a:t>
            </a:r>
            <a:endParaRPr lang="en-US"/>
          </a:p>
          <a:p>
            <a:pPr lvl="2"/>
            <a:r>
              <a:rPr lang="en-US"/>
              <a:t>9 neuron</a:t>
            </a:r>
          </a:p>
          <a:p>
            <a:pPr lvl="1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A70B501-ED4F-4661-9F56-A4E1BD1DA143}"/>
              </a:ext>
            </a:extLst>
          </p:cNvPr>
          <p:cNvSpPr txBox="1"/>
          <p:nvPr/>
        </p:nvSpPr>
        <p:spPr>
          <a:xfrm>
            <a:off x="7022843" y="1690688"/>
            <a:ext cx="4330957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További jellemzők: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Teljesen kapcsolt rétegek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u-HU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Minden réteghez tartozik egy </a:t>
            </a:r>
            <a:r>
              <a:rPr lang="hu-HU" sz="240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bias</a:t>
            </a:r>
            <a:r>
              <a:rPr lang="hu-HU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hu-HU" sz="240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node</a:t>
            </a:r>
            <a:endParaRPr lang="hu-HU" sz="240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412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920F7-47B8-47B7-AC4D-8850C9E3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Tanulás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1850C8-C605-4941-B732-78692F84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/>
              <a:t>Alapelv:</a:t>
            </a:r>
            <a:r>
              <a:rPr lang="hu-HU" sz="2400"/>
              <a:t> Neurális hálózat </a:t>
            </a:r>
            <a:r>
              <a:rPr lang="en-US" sz="2400"/>
              <a:t>mutációval,</a:t>
            </a:r>
            <a:r>
              <a:rPr lang="hu-HU" sz="2400"/>
              <a:t> </a:t>
            </a:r>
            <a:r>
              <a:rPr lang="en-US" sz="2400"/>
              <a:t>a </a:t>
            </a:r>
            <a:r>
              <a:rPr lang="en-US" sz="2400" err="1"/>
              <a:t>legjobb</a:t>
            </a:r>
            <a:r>
              <a:rPr lang="en-US" sz="2400"/>
              <a:t> 25% jut </a:t>
            </a:r>
            <a:r>
              <a:rPr lang="en-US" sz="2400" err="1"/>
              <a:t>tovább</a:t>
            </a:r>
            <a:endParaRPr lang="hu-HU" sz="2400"/>
          </a:p>
          <a:p>
            <a:pPr marL="0" indent="0">
              <a:buNone/>
            </a:pPr>
            <a:r>
              <a:rPr lang="hu-HU" sz="2400" b="1"/>
              <a:t>Lépések:</a:t>
            </a:r>
          </a:p>
          <a:p>
            <a:r>
              <a:rPr lang="hu-HU" sz="2400"/>
              <a:t>Legelső indításkor véletlen generált súlymátrixokat kap, később az elmentett súlyokat olvassa be</a:t>
            </a:r>
          </a:p>
          <a:p>
            <a:r>
              <a:rPr lang="hu-HU" sz="2400"/>
              <a:t>Az </a:t>
            </a:r>
            <a:r>
              <a:rPr lang="hu-HU" sz="2400" err="1"/>
              <a:t>epoch</a:t>
            </a:r>
            <a:r>
              <a:rPr lang="hu-HU" sz="2400"/>
              <a:t> végén a legjobb 25% súlyait tartja meg, a többit ezek (bakteriális) mutációjával</a:t>
            </a:r>
          </a:p>
          <a:p>
            <a:r>
              <a:rPr lang="hu-HU" sz="2400"/>
              <a:t>A </a:t>
            </a:r>
            <a:r>
              <a:rPr lang="hu-HU" sz="2400" err="1"/>
              <a:t>fitness</a:t>
            </a:r>
            <a:r>
              <a:rPr lang="hu-HU" sz="2400"/>
              <a:t> értéket az elért pontok és a hibásnak megjelölt lépések alapján határozza meg</a:t>
            </a:r>
          </a:p>
        </p:txBody>
      </p:sp>
    </p:spTree>
    <p:extLst>
      <p:ext uri="{BB962C8B-B14F-4D97-AF65-F5344CB8AC3E}">
        <p14:creationId xmlns:p14="http://schemas.microsoft.com/office/powerpoint/2010/main" val="114537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684F99-665E-4286-9A15-18E2F44B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B99F84-244F-443C-9226-EDCC239A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Megnövelt játékosszám – 100</a:t>
            </a:r>
          </a:p>
          <a:p>
            <a:r>
              <a:rPr lang="hu-HU"/>
              <a:t>Csökkentett </a:t>
            </a:r>
            <a:r>
              <a:rPr lang="hu-HU" err="1"/>
              <a:t>tick</a:t>
            </a:r>
            <a:r>
              <a:rPr lang="hu-HU"/>
              <a:t> szám – 100</a:t>
            </a:r>
          </a:p>
          <a:p>
            <a:pPr lvl="1"/>
            <a:r>
              <a:rPr lang="hu-HU"/>
              <a:t>Mindkettő változtatás a gyorsabb tanulást szolgálja</a:t>
            </a:r>
          </a:p>
          <a:p>
            <a:r>
              <a:rPr lang="hu-HU"/>
              <a:t>Pálya csere 100 </a:t>
            </a:r>
            <a:r>
              <a:rPr lang="hu-HU" err="1"/>
              <a:t>epoch-onként</a:t>
            </a:r>
            <a:endParaRPr lang="hu-HU"/>
          </a:p>
          <a:p>
            <a:endParaRPr lang="hu-HU"/>
          </a:p>
          <a:p>
            <a:endParaRPr lang="hu-HU"/>
          </a:p>
          <a:p>
            <a:r>
              <a:rPr lang="hu-HU" err="1"/>
              <a:t>Tick</a:t>
            </a:r>
            <a:r>
              <a:rPr lang="hu-HU"/>
              <a:t> idejének csökkentése: rendszer gyorsaságának vizsgálata</a:t>
            </a:r>
          </a:p>
        </p:txBody>
      </p:sp>
    </p:spTree>
    <p:extLst>
      <p:ext uri="{BB962C8B-B14F-4D97-AF65-F5344CB8AC3E}">
        <p14:creationId xmlns:p14="http://schemas.microsoft.com/office/powerpoint/2010/main" val="299627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8E887-CEA7-45F4-9AB1-EFE59DC4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játék</a:t>
            </a:r>
            <a:r>
              <a:rPr lang="en-US"/>
              <a:t> </a:t>
            </a:r>
            <a:r>
              <a:rPr lang="en-US" err="1"/>
              <a:t>tanulás</a:t>
            </a:r>
            <a:r>
              <a:rPr lang="en-US"/>
              <a:t> </a:t>
            </a:r>
            <a:r>
              <a:rPr lang="en-US" err="1"/>
              <a:t>közben</a:t>
            </a:r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3EF8690-69A8-4A59-8709-F1B94CEF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797" y="1690688"/>
            <a:ext cx="6456405" cy="5084678"/>
          </a:xfrm>
        </p:spPr>
      </p:pic>
    </p:spTree>
    <p:extLst>
      <p:ext uri="{BB962C8B-B14F-4D97-AF65-F5344CB8AC3E}">
        <p14:creationId xmlns:p14="http://schemas.microsoft.com/office/powerpoint/2010/main" val="68606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80E522-D352-4A8D-8952-B27C28EA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Fitness</a:t>
            </a:r>
            <a:r>
              <a:rPr lang="hu-HU"/>
              <a:t> érték változása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2EAA270-EAD1-4A6F-BC88-3306BBEF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2" y="1690688"/>
            <a:ext cx="8365456" cy="45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CE7588-91CC-43B4-9CB1-8306F85C9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Köszönjük</a:t>
            </a:r>
            <a:r>
              <a:rPr lang="en-US"/>
              <a:t> a </a:t>
            </a:r>
            <a:r>
              <a:rPr lang="en-US" err="1"/>
              <a:t>figyelmet</a:t>
            </a:r>
            <a:r>
              <a:rPr lang="en-US"/>
              <a:t>!</a:t>
            </a:r>
            <a:endParaRPr lang="hu-HU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158F370E-9A49-4B17-8395-6FA012B3C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367390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0</TotalTime>
  <Words>149</Words>
  <Application>Microsoft Office PowerPoint</Application>
  <PresentationFormat>Szélesvásznú</PresentationFormat>
  <Paragraphs>34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Corbel</vt:lpstr>
      <vt:lpstr>Mélység</vt:lpstr>
      <vt:lpstr>AdaptIO Agent</vt:lpstr>
      <vt:lpstr>Neurális háló elrendezése</vt:lpstr>
      <vt:lpstr>Tanulás</vt:lpstr>
      <vt:lpstr>Játékmenet</vt:lpstr>
      <vt:lpstr>A játék tanulás közben</vt:lpstr>
      <vt:lpstr>Fitness érték változása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AdaptIO Agent</dc:title>
  <dc:creator>Attila Tamás</dc:creator>
  <cp:lastModifiedBy>Nagy Attila Tamás</cp:lastModifiedBy>
  <cp:revision>1</cp:revision>
  <dcterms:created xsi:type="dcterms:W3CDTF">2022-05-17T09:07:46Z</dcterms:created>
  <dcterms:modified xsi:type="dcterms:W3CDTF">2022-05-17T12:17:08Z</dcterms:modified>
</cp:coreProperties>
</file>