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0.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29.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 id="2147483741" r:id="rId2"/>
  </p:sldMasterIdLst>
  <p:notesMasterIdLst>
    <p:notesMasterId r:id="rId41"/>
  </p:notesMasterIdLst>
  <p:handoutMasterIdLst>
    <p:handoutMasterId r:id="rId42"/>
  </p:handoutMasterIdLst>
  <p:sldIdLst>
    <p:sldId id="256" r:id="rId3"/>
    <p:sldId id="257" r:id="rId4"/>
    <p:sldId id="354" r:id="rId5"/>
    <p:sldId id="355" r:id="rId6"/>
    <p:sldId id="314" r:id="rId7"/>
    <p:sldId id="342" r:id="rId8"/>
    <p:sldId id="259" r:id="rId9"/>
    <p:sldId id="319" r:id="rId10"/>
    <p:sldId id="262" r:id="rId11"/>
    <p:sldId id="360" r:id="rId12"/>
    <p:sldId id="266" r:id="rId13"/>
    <p:sldId id="356" r:id="rId14"/>
    <p:sldId id="343" r:id="rId15"/>
    <p:sldId id="357" r:id="rId16"/>
    <p:sldId id="268" r:id="rId17"/>
    <p:sldId id="344" r:id="rId18"/>
    <p:sldId id="359" r:id="rId19"/>
    <p:sldId id="358" r:id="rId20"/>
    <p:sldId id="325" r:id="rId21"/>
    <p:sldId id="346" r:id="rId22"/>
    <p:sldId id="345" r:id="rId23"/>
    <p:sldId id="295" r:id="rId24"/>
    <p:sldId id="334" r:id="rId25"/>
    <p:sldId id="361" r:id="rId26"/>
    <p:sldId id="335" r:id="rId27"/>
    <p:sldId id="337" r:id="rId28"/>
    <p:sldId id="300" r:id="rId29"/>
    <p:sldId id="347" r:id="rId30"/>
    <p:sldId id="301" r:id="rId31"/>
    <p:sldId id="338" r:id="rId32"/>
    <p:sldId id="302" r:id="rId33"/>
    <p:sldId id="303" r:id="rId34"/>
    <p:sldId id="339" r:id="rId35"/>
    <p:sldId id="285" r:id="rId36"/>
    <p:sldId id="305" r:id="rId37"/>
    <p:sldId id="306" r:id="rId38"/>
    <p:sldId id="362" r:id="rId39"/>
    <p:sldId id="364" r:id="rId40"/>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ECA26"/>
    <a:srgbClr val="4372AC"/>
    <a:srgbClr val="12FF1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180B84C-E7AC-4A61-AECC-D5E344CD04A5}" v="2" dt="2024-01-24T12:23:12.1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8892" autoAdjust="0"/>
    <p:restoredTop sz="76268" autoAdjust="0"/>
  </p:normalViewPr>
  <p:slideViewPr>
    <p:cSldViewPr>
      <p:cViewPr varScale="1">
        <p:scale>
          <a:sx n="123" d="100"/>
          <a:sy n="123" d="100"/>
        </p:scale>
        <p:origin x="1236" y="64"/>
      </p:cViewPr>
      <p:guideLst>
        <p:guide orient="horz" pos="2160"/>
        <p:guide pos="384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handoutMaster" Target="handoutMasters/handoutMaster1.xml"/><Relationship Id="rId47" Type="http://schemas.microsoft.com/office/2015/10/relationships/revisionInfo" Target="revisionInfo.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21FDA6A-4F07-0D4F-9E88-CEFD73BAF888}" type="doc">
      <dgm:prSet loTypeId="urn:microsoft.com/office/officeart/2005/8/layout/hierarchy3" loCatId="hierarchy" qsTypeId="urn:microsoft.com/office/officeart/2005/8/quickstyle/simple4" qsCatId="simple" csTypeId="urn:microsoft.com/office/officeart/2005/8/colors/accent1_2" csCatId="accent1" phldr="1"/>
      <dgm:spPr/>
      <dgm:t>
        <a:bodyPr/>
        <a:lstStyle/>
        <a:p>
          <a:endParaRPr lang="en-US"/>
        </a:p>
      </dgm:t>
    </dgm:pt>
    <dgm:pt modelId="{BFC6470E-032A-F84D-85FF-98078ABB16B2}">
      <dgm:prSet phldrT="[Text]"/>
      <dgm:spPr>
        <a:solidFill>
          <a:schemeClr val="accent2">
            <a:lumMod val="50000"/>
          </a:schemeClr>
        </a:solidFill>
      </dgm:spPr>
      <dgm:t>
        <a:bodyPr/>
        <a:lstStyle/>
        <a:p>
          <a:r>
            <a:rPr lang="en-US" dirty="0"/>
            <a:t>Multiple Applications</a:t>
          </a:r>
        </a:p>
      </dgm:t>
    </dgm:pt>
    <dgm:pt modelId="{0DF5F4DB-3599-394B-8DEC-40045FF4D2B4}" type="parTrans" cxnId="{8F1AB073-8614-8748-95A0-7C02D69A32BC}">
      <dgm:prSet/>
      <dgm:spPr/>
      <dgm:t>
        <a:bodyPr/>
        <a:lstStyle/>
        <a:p>
          <a:endParaRPr lang="en-US"/>
        </a:p>
      </dgm:t>
    </dgm:pt>
    <dgm:pt modelId="{4C958A26-8472-AC4E-8BF1-DCB1B27963BD}" type="sibTrans" cxnId="{8F1AB073-8614-8748-95A0-7C02D69A32BC}">
      <dgm:prSet/>
      <dgm:spPr/>
      <dgm:t>
        <a:bodyPr/>
        <a:lstStyle/>
        <a:p>
          <a:endParaRPr lang="en-US"/>
        </a:p>
      </dgm:t>
    </dgm:pt>
    <dgm:pt modelId="{A8E6D635-1D7D-524E-A06B-F5F86CA22012}">
      <dgm:prSet/>
      <dgm:spPr>
        <a:solidFill>
          <a:schemeClr val="bg2">
            <a:lumMod val="90000"/>
          </a:schemeClr>
        </a:solidFill>
      </dgm:spPr>
      <dgm:t>
        <a:bodyPr/>
        <a:lstStyle/>
        <a:p>
          <a:r>
            <a:rPr lang="en-US" dirty="0"/>
            <a:t>invented to allow processing time to be shared among active applications</a:t>
          </a:r>
        </a:p>
      </dgm:t>
    </dgm:pt>
    <dgm:pt modelId="{AE745A19-2E44-B14F-A6F0-A7F0940FAC1D}" type="parTrans" cxnId="{99524BF5-776F-FB44-9770-B2A0A442391B}">
      <dgm:prSet/>
      <dgm:spPr/>
      <dgm:t>
        <a:bodyPr/>
        <a:lstStyle/>
        <a:p>
          <a:endParaRPr lang="en-US"/>
        </a:p>
      </dgm:t>
    </dgm:pt>
    <dgm:pt modelId="{C2A87A22-A733-4745-95AD-90C744BEE680}" type="sibTrans" cxnId="{99524BF5-776F-FB44-9770-B2A0A442391B}">
      <dgm:prSet/>
      <dgm:spPr/>
      <dgm:t>
        <a:bodyPr/>
        <a:lstStyle/>
        <a:p>
          <a:endParaRPr lang="en-US"/>
        </a:p>
      </dgm:t>
    </dgm:pt>
    <dgm:pt modelId="{101BCE59-3EBE-B841-B815-9A8E0791CF6A}">
      <dgm:prSet/>
      <dgm:spPr/>
      <dgm:t>
        <a:bodyPr/>
        <a:lstStyle/>
        <a:p>
          <a:r>
            <a:rPr lang="en-US" dirty="0"/>
            <a:t>Structured Applications</a:t>
          </a:r>
        </a:p>
      </dgm:t>
    </dgm:pt>
    <dgm:pt modelId="{7B67AA2E-CD68-CE46-8BB5-786CA4F33C89}" type="parTrans" cxnId="{6D4EBFFA-8E91-7347-9918-A170C1EB38EA}">
      <dgm:prSet/>
      <dgm:spPr/>
      <dgm:t>
        <a:bodyPr/>
        <a:lstStyle/>
        <a:p>
          <a:endParaRPr lang="en-US"/>
        </a:p>
      </dgm:t>
    </dgm:pt>
    <dgm:pt modelId="{2A6A3103-5EB4-1249-8961-7C35388B3012}" type="sibTrans" cxnId="{6D4EBFFA-8E91-7347-9918-A170C1EB38EA}">
      <dgm:prSet/>
      <dgm:spPr/>
      <dgm:t>
        <a:bodyPr/>
        <a:lstStyle/>
        <a:p>
          <a:endParaRPr lang="en-US"/>
        </a:p>
      </dgm:t>
    </dgm:pt>
    <dgm:pt modelId="{6B0517C7-4E5A-694D-BE55-A47A8D05B1A2}">
      <dgm:prSet/>
      <dgm:spPr/>
      <dgm:t>
        <a:bodyPr/>
        <a:lstStyle/>
        <a:p>
          <a:r>
            <a:rPr lang="en-US" dirty="0"/>
            <a:t>extension of modular design and structured programming</a:t>
          </a:r>
        </a:p>
      </dgm:t>
    </dgm:pt>
    <dgm:pt modelId="{1BDD9158-04C7-A04C-9834-4F8C598C9F8C}" type="parTrans" cxnId="{AE1FDE51-D7D0-494D-8E85-DA6BD81D282C}">
      <dgm:prSet/>
      <dgm:spPr/>
      <dgm:t>
        <a:bodyPr/>
        <a:lstStyle/>
        <a:p>
          <a:endParaRPr lang="en-US"/>
        </a:p>
      </dgm:t>
    </dgm:pt>
    <dgm:pt modelId="{8C867362-BBC6-D547-8E8E-0EAE24DE45FE}" type="sibTrans" cxnId="{AE1FDE51-D7D0-494D-8E85-DA6BD81D282C}">
      <dgm:prSet/>
      <dgm:spPr/>
      <dgm:t>
        <a:bodyPr/>
        <a:lstStyle/>
        <a:p>
          <a:endParaRPr lang="en-US"/>
        </a:p>
      </dgm:t>
    </dgm:pt>
    <dgm:pt modelId="{5FAB8150-C3BB-FD4D-838A-B912D10D3CE8}">
      <dgm:prSet/>
      <dgm:spPr>
        <a:solidFill>
          <a:schemeClr val="accent3">
            <a:lumMod val="50000"/>
          </a:schemeClr>
        </a:solidFill>
      </dgm:spPr>
      <dgm:t>
        <a:bodyPr/>
        <a:lstStyle/>
        <a:p>
          <a:r>
            <a:rPr lang="en-US" dirty="0"/>
            <a:t>Operating System Structure</a:t>
          </a:r>
        </a:p>
      </dgm:t>
    </dgm:pt>
    <dgm:pt modelId="{600AF336-F8E9-6543-94BB-0D6E3454A890}" type="parTrans" cxnId="{AD636FF0-82DD-B548-BFDE-C8DB9DE30B19}">
      <dgm:prSet/>
      <dgm:spPr/>
      <dgm:t>
        <a:bodyPr/>
        <a:lstStyle/>
        <a:p>
          <a:endParaRPr lang="en-US"/>
        </a:p>
      </dgm:t>
    </dgm:pt>
    <dgm:pt modelId="{8F8AF4AB-B239-2E41-88A8-A6EA1F65E3C9}" type="sibTrans" cxnId="{AD636FF0-82DD-B548-BFDE-C8DB9DE30B19}">
      <dgm:prSet/>
      <dgm:spPr/>
      <dgm:t>
        <a:bodyPr/>
        <a:lstStyle/>
        <a:p>
          <a:endParaRPr lang="en-US"/>
        </a:p>
      </dgm:t>
    </dgm:pt>
    <dgm:pt modelId="{E0B92144-1042-744C-8313-F0BD2A4A42B1}">
      <dgm:prSet/>
      <dgm:spPr>
        <a:solidFill>
          <a:schemeClr val="accent3">
            <a:lumMod val="60000"/>
            <a:lumOff val="40000"/>
          </a:schemeClr>
        </a:solidFill>
      </dgm:spPr>
      <dgm:t>
        <a:bodyPr/>
        <a:lstStyle/>
        <a:p>
          <a:r>
            <a:rPr lang="en-US" dirty="0"/>
            <a:t>OS themselves implemented as a set of processes or threads</a:t>
          </a:r>
        </a:p>
      </dgm:t>
    </dgm:pt>
    <dgm:pt modelId="{1BD55ACB-0822-CD4F-B885-3FAB9ECA0FC6}" type="parTrans" cxnId="{414C026E-6C4B-1D49-9C54-D63E3828FD6C}">
      <dgm:prSet/>
      <dgm:spPr/>
      <dgm:t>
        <a:bodyPr/>
        <a:lstStyle/>
        <a:p>
          <a:endParaRPr lang="en-US"/>
        </a:p>
      </dgm:t>
    </dgm:pt>
    <dgm:pt modelId="{E0BB673D-7DE6-A541-9C19-4590F9C7CA05}" type="sibTrans" cxnId="{414C026E-6C4B-1D49-9C54-D63E3828FD6C}">
      <dgm:prSet/>
      <dgm:spPr/>
      <dgm:t>
        <a:bodyPr/>
        <a:lstStyle/>
        <a:p>
          <a:endParaRPr lang="en-US"/>
        </a:p>
      </dgm:t>
    </dgm:pt>
    <dgm:pt modelId="{B5DE52A4-5BAD-234E-8324-7F48BEFAEE24}" type="pres">
      <dgm:prSet presAssocID="{F21FDA6A-4F07-0D4F-9E88-CEFD73BAF888}" presName="diagram" presStyleCnt="0">
        <dgm:presLayoutVars>
          <dgm:chPref val="1"/>
          <dgm:dir/>
          <dgm:animOne val="branch"/>
          <dgm:animLvl val="lvl"/>
          <dgm:resizeHandles/>
        </dgm:presLayoutVars>
      </dgm:prSet>
      <dgm:spPr/>
    </dgm:pt>
    <dgm:pt modelId="{DD23D278-35B8-8141-B585-6DF97FD3ABBC}" type="pres">
      <dgm:prSet presAssocID="{BFC6470E-032A-F84D-85FF-98078ABB16B2}" presName="root" presStyleCnt="0"/>
      <dgm:spPr/>
    </dgm:pt>
    <dgm:pt modelId="{1C83C965-C16C-3548-8351-41D1CA562A67}" type="pres">
      <dgm:prSet presAssocID="{BFC6470E-032A-F84D-85FF-98078ABB16B2}" presName="rootComposite" presStyleCnt="0"/>
      <dgm:spPr/>
    </dgm:pt>
    <dgm:pt modelId="{F3BF7410-2C70-2A4A-9A15-E018E4826824}" type="pres">
      <dgm:prSet presAssocID="{BFC6470E-032A-F84D-85FF-98078ABB16B2}" presName="rootText" presStyleLbl="node1" presStyleIdx="0" presStyleCnt="3" custLinFactNeighborX="-92" custLinFactNeighborY="-45175"/>
      <dgm:spPr/>
    </dgm:pt>
    <dgm:pt modelId="{917ED4E3-2D56-4142-91BF-44FAE2150179}" type="pres">
      <dgm:prSet presAssocID="{BFC6470E-032A-F84D-85FF-98078ABB16B2}" presName="rootConnector" presStyleLbl="node1" presStyleIdx="0" presStyleCnt="3"/>
      <dgm:spPr/>
    </dgm:pt>
    <dgm:pt modelId="{D9E5D99C-A7D6-8742-A8EB-A4B056F0C6F6}" type="pres">
      <dgm:prSet presAssocID="{BFC6470E-032A-F84D-85FF-98078ABB16B2}" presName="childShape" presStyleCnt="0"/>
      <dgm:spPr/>
    </dgm:pt>
    <dgm:pt modelId="{88849F20-B33C-5C44-AFB9-0C414FE0E452}" type="pres">
      <dgm:prSet presAssocID="{AE745A19-2E44-B14F-A6F0-A7F0940FAC1D}" presName="Name13" presStyleLbl="parChTrans1D2" presStyleIdx="0" presStyleCnt="3"/>
      <dgm:spPr/>
    </dgm:pt>
    <dgm:pt modelId="{F1F4C278-EA79-A24A-BF1A-FFED1F757D29}" type="pres">
      <dgm:prSet presAssocID="{A8E6D635-1D7D-524E-A06B-F5F86CA22012}" presName="childText" presStyleLbl="bgAcc1" presStyleIdx="0" presStyleCnt="3" custScaleX="122365" custScaleY="126005" custLinFactNeighborX="-3780" custLinFactNeighborY="-54114">
        <dgm:presLayoutVars>
          <dgm:bulletEnabled val="1"/>
        </dgm:presLayoutVars>
      </dgm:prSet>
      <dgm:spPr/>
    </dgm:pt>
    <dgm:pt modelId="{04B6ABB0-5684-9B41-AC06-074DBD12A824}" type="pres">
      <dgm:prSet presAssocID="{101BCE59-3EBE-B841-B815-9A8E0791CF6A}" presName="root" presStyleCnt="0"/>
      <dgm:spPr/>
    </dgm:pt>
    <dgm:pt modelId="{2BAC21F6-10BA-E541-AB1A-6999144904FD}" type="pres">
      <dgm:prSet presAssocID="{101BCE59-3EBE-B841-B815-9A8E0791CF6A}" presName="rootComposite" presStyleCnt="0"/>
      <dgm:spPr/>
    </dgm:pt>
    <dgm:pt modelId="{0CE5ACD9-A885-F943-8BFF-063CFB705DFD}" type="pres">
      <dgm:prSet presAssocID="{101BCE59-3EBE-B841-B815-9A8E0791CF6A}" presName="rootText" presStyleLbl="node1" presStyleIdx="1" presStyleCnt="3"/>
      <dgm:spPr/>
    </dgm:pt>
    <dgm:pt modelId="{17B0E10E-D838-344A-8744-4EA0AE3512AA}" type="pres">
      <dgm:prSet presAssocID="{101BCE59-3EBE-B841-B815-9A8E0791CF6A}" presName="rootConnector" presStyleLbl="node1" presStyleIdx="1" presStyleCnt="3"/>
      <dgm:spPr/>
    </dgm:pt>
    <dgm:pt modelId="{5E86E13D-FCEC-B94D-B07C-E1FF54F44E87}" type="pres">
      <dgm:prSet presAssocID="{101BCE59-3EBE-B841-B815-9A8E0791CF6A}" presName="childShape" presStyleCnt="0"/>
      <dgm:spPr/>
    </dgm:pt>
    <dgm:pt modelId="{1ED9D157-9E28-F645-9843-B974AEE688A5}" type="pres">
      <dgm:prSet presAssocID="{1BDD9158-04C7-A04C-9834-4F8C598C9F8C}" presName="Name13" presStyleLbl="parChTrans1D2" presStyleIdx="1" presStyleCnt="3"/>
      <dgm:spPr/>
    </dgm:pt>
    <dgm:pt modelId="{B3885876-BC01-CE40-B4AF-B8DD35B11E00}" type="pres">
      <dgm:prSet presAssocID="{6B0517C7-4E5A-694D-BE55-A47A8D05B1A2}" presName="childText" presStyleLbl="bgAcc1" presStyleIdx="1" presStyleCnt="3" custScaleX="115365" custScaleY="125588">
        <dgm:presLayoutVars>
          <dgm:bulletEnabled val="1"/>
        </dgm:presLayoutVars>
      </dgm:prSet>
      <dgm:spPr/>
    </dgm:pt>
    <dgm:pt modelId="{A2D3D08C-D2D1-A448-83B1-6F15B7FC0563}" type="pres">
      <dgm:prSet presAssocID="{5FAB8150-C3BB-FD4D-838A-B912D10D3CE8}" presName="root" presStyleCnt="0"/>
      <dgm:spPr/>
    </dgm:pt>
    <dgm:pt modelId="{5250BEDC-3E31-9148-80D0-A3299449B34B}" type="pres">
      <dgm:prSet presAssocID="{5FAB8150-C3BB-FD4D-838A-B912D10D3CE8}" presName="rootComposite" presStyleCnt="0"/>
      <dgm:spPr/>
    </dgm:pt>
    <dgm:pt modelId="{AB58CB0B-9A79-FB46-B44A-123C202FA944}" type="pres">
      <dgm:prSet presAssocID="{5FAB8150-C3BB-FD4D-838A-B912D10D3CE8}" presName="rootText" presStyleLbl="node1" presStyleIdx="2" presStyleCnt="3" custLinFactNeighborX="9339" custLinFactNeighborY="50404"/>
      <dgm:spPr/>
    </dgm:pt>
    <dgm:pt modelId="{78630B86-8B91-0740-B5D3-E4F93B9FD356}" type="pres">
      <dgm:prSet presAssocID="{5FAB8150-C3BB-FD4D-838A-B912D10D3CE8}" presName="rootConnector" presStyleLbl="node1" presStyleIdx="2" presStyleCnt="3"/>
      <dgm:spPr/>
    </dgm:pt>
    <dgm:pt modelId="{1F579191-683E-C643-BEEA-8D725679033E}" type="pres">
      <dgm:prSet presAssocID="{5FAB8150-C3BB-FD4D-838A-B912D10D3CE8}" presName="childShape" presStyleCnt="0"/>
      <dgm:spPr/>
    </dgm:pt>
    <dgm:pt modelId="{43D5D9E6-EF4D-F346-B286-0A0EDC9D6387}" type="pres">
      <dgm:prSet presAssocID="{1BD55ACB-0822-CD4F-B885-3FAB9ECA0FC6}" presName="Name13" presStyleLbl="parChTrans1D2" presStyleIdx="2" presStyleCnt="3"/>
      <dgm:spPr/>
    </dgm:pt>
    <dgm:pt modelId="{B128BA17-BE6B-384D-BBE0-54B7B122AB84}" type="pres">
      <dgm:prSet presAssocID="{E0B92144-1042-744C-8313-F0BD2A4A42B1}" presName="childText" presStyleLbl="bgAcc1" presStyleIdx="2" presStyleCnt="3" custScaleX="114568" custScaleY="125588" custLinFactNeighborX="3742" custLinFactNeighborY="75601">
        <dgm:presLayoutVars>
          <dgm:bulletEnabled val="1"/>
        </dgm:presLayoutVars>
      </dgm:prSet>
      <dgm:spPr/>
    </dgm:pt>
  </dgm:ptLst>
  <dgm:cxnLst>
    <dgm:cxn modelId="{2C353223-79A8-4048-843D-D11B580B218A}" type="presOf" srcId="{AE745A19-2E44-B14F-A6F0-A7F0940FAC1D}" destId="{88849F20-B33C-5C44-AFB9-0C414FE0E452}" srcOrd="0" destOrd="0" presId="urn:microsoft.com/office/officeart/2005/8/layout/hierarchy3"/>
    <dgm:cxn modelId="{79544F30-91FE-6540-963A-48C0C4C207C2}" type="presOf" srcId="{BFC6470E-032A-F84D-85FF-98078ABB16B2}" destId="{917ED4E3-2D56-4142-91BF-44FAE2150179}" srcOrd="1" destOrd="0" presId="urn:microsoft.com/office/officeart/2005/8/layout/hierarchy3"/>
    <dgm:cxn modelId="{555FA13A-24F3-8F4F-B849-59DB1F1139EC}" type="presOf" srcId="{5FAB8150-C3BB-FD4D-838A-B912D10D3CE8}" destId="{AB58CB0B-9A79-FB46-B44A-123C202FA944}" srcOrd="0" destOrd="0" presId="urn:microsoft.com/office/officeart/2005/8/layout/hierarchy3"/>
    <dgm:cxn modelId="{8EAAD73B-4850-794F-99A3-D038084FE9F1}" type="presOf" srcId="{1BDD9158-04C7-A04C-9834-4F8C598C9F8C}" destId="{1ED9D157-9E28-F645-9843-B974AEE688A5}" srcOrd="0" destOrd="0" presId="urn:microsoft.com/office/officeart/2005/8/layout/hierarchy3"/>
    <dgm:cxn modelId="{00183B65-3455-1C4B-AB78-9C43F5814F0F}" type="presOf" srcId="{101BCE59-3EBE-B841-B815-9A8E0791CF6A}" destId="{0CE5ACD9-A885-F943-8BFF-063CFB705DFD}" srcOrd="0" destOrd="0" presId="urn:microsoft.com/office/officeart/2005/8/layout/hierarchy3"/>
    <dgm:cxn modelId="{BE92F149-DF08-2C45-B264-2F737E3ECBC0}" type="presOf" srcId="{E0B92144-1042-744C-8313-F0BD2A4A42B1}" destId="{B128BA17-BE6B-384D-BBE0-54B7B122AB84}" srcOrd="0" destOrd="0" presId="urn:microsoft.com/office/officeart/2005/8/layout/hierarchy3"/>
    <dgm:cxn modelId="{414C026E-6C4B-1D49-9C54-D63E3828FD6C}" srcId="{5FAB8150-C3BB-FD4D-838A-B912D10D3CE8}" destId="{E0B92144-1042-744C-8313-F0BD2A4A42B1}" srcOrd="0" destOrd="0" parTransId="{1BD55ACB-0822-CD4F-B885-3FAB9ECA0FC6}" sibTransId="{E0BB673D-7DE6-A541-9C19-4590F9C7CA05}"/>
    <dgm:cxn modelId="{AE1FDE51-D7D0-494D-8E85-DA6BD81D282C}" srcId="{101BCE59-3EBE-B841-B815-9A8E0791CF6A}" destId="{6B0517C7-4E5A-694D-BE55-A47A8D05B1A2}" srcOrd="0" destOrd="0" parTransId="{1BDD9158-04C7-A04C-9834-4F8C598C9F8C}" sibTransId="{8C867362-BBC6-D547-8E8E-0EAE24DE45FE}"/>
    <dgm:cxn modelId="{8F1AB073-8614-8748-95A0-7C02D69A32BC}" srcId="{F21FDA6A-4F07-0D4F-9E88-CEFD73BAF888}" destId="{BFC6470E-032A-F84D-85FF-98078ABB16B2}" srcOrd="0" destOrd="0" parTransId="{0DF5F4DB-3599-394B-8DEC-40045FF4D2B4}" sibTransId="{4C958A26-8472-AC4E-8BF1-DCB1B27963BD}"/>
    <dgm:cxn modelId="{D6308392-C645-B940-8BC0-E172A003E1D6}" type="presOf" srcId="{1BD55ACB-0822-CD4F-B885-3FAB9ECA0FC6}" destId="{43D5D9E6-EF4D-F346-B286-0A0EDC9D6387}" srcOrd="0" destOrd="0" presId="urn:microsoft.com/office/officeart/2005/8/layout/hierarchy3"/>
    <dgm:cxn modelId="{A316DFD6-8C1B-0E4D-B392-D82C3BB008BA}" type="presOf" srcId="{F21FDA6A-4F07-0D4F-9E88-CEFD73BAF888}" destId="{B5DE52A4-5BAD-234E-8324-7F48BEFAEE24}" srcOrd="0" destOrd="0" presId="urn:microsoft.com/office/officeart/2005/8/layout/hierarchy3"/>
    <dgm:cxn modelId="{02A1A6D8-497B-5F46-845E-4E31C391FF21}" type="presOf" srcId="{101BCE59-3EBE-B841-B815-9A8E0791CF6A}" destId="{17B0E10E-D838-344A-8744-4EA0AE3512AA}" srcOrd="1" destOrd="0" presId="urn:microsoft.com/office/officeart/2005/8/layout/hierarchy3"/>
    <dgm:cxn modelId="{5CD410DC-27A7-3C46-BBDC-FC83CFF259D4}" type="presOf" srcId="{BFC6470E-032A-F84D-85FF-98078ABB16B2}" destId="{F3BF7410-2C70-2A4A-9A15-E018E4826824}" srcOrd="0" destOrd="0" presId="urn:microsoft.com/office/officeart/2005/8/layout/hierarchy3"/>
    <dgm:cxn modelId="{E51684DE-6023-D24A-B2D6-38ED9FF252F8}" type="presOf" srcId="{6B0517C7-4E5A-694D-BE55-A47A8D05B1A2}" destId="{B3885876-BC01-CE40-B4AF-B8DD35B11E00}" srcOrd="0" destOrd="0" presId="urn:microsoft.com/office/officeart/2005/8/layout/hierarchy3"/>
    <dgm:cxn modelId="{FBF23DDF-8802-F848-981A-C31E08276E39}" type="presOf" srcId="{5FAB8150-C3BB-FD4D-838A-B912D10D3CE8}" destId="{78630B86-8B91-0740-B5D3-E4F93B9FD356}" srcOrd="1" destOrd="0" presId="urn:microsoft.com/office/officeart/2005/8/layout/hierarchy3"/>
    <dgm:cxn modelId="{7FD7E0E5-4B46-3D4A-92C1-8325B89D02F3}" type="presOf" srcId="{A8E6D635-1D7D-524E-A06B-F5F86CA22012}" destId="{F1F4C278-EA79-A24A-BF1A-FFED1F757D29}" srcOrd="0" destOrd="0" presId="urn:microsoft.com/office/officeart/2005/8/layout/hierarchy3"/>
    <dgm:cxn modelId="{AD636FF0-82DD-B548-BFDE-C8DB9DE30B19}" srcId="{F21FDA6A-4F07-0D4F-9E88-CEFD73BAF888}" destId="{5FAB8150-C3BB-FD4D-838A-B912D10D3CE8}" srcOrd="2" destOrd="0" parTransId="{600AF336-F8E9-6543-94BB-0D6E3454A890}" sibTransId="{8F8AF4AB-B239-2E41-88A8-A6EA1F65E3C9}"/>
    <dgm:cxn modelId="{99524BF5-776F-FB44-9770-B2A0A442391B}" srcId="{BFC6470E-032A-F84D-85FF-98078ABB16B2}" destId="{A8E6D635-1D7D-524E-A06B-F5F86CA22012}" srcOrd="0" destOrd="0" parTransId="{AE745A19-2E44-B14F-A6F0-A7F0940FAC1D}" sibTransId="{C2A87A22-A733-4745-95AD-90C744BEE680}"/>
    <dgm:cxn modelId="{6D4EBFFA-8E91-7347-9918-A170C1EB38EA}" srcId="{F21FDA6A-4F07-0D4F-9E88-CEFD73BAF888}" destId="{101BCE59-3EBE-B841-B815-9A8E0791CF6A}" srcOrd="1" destOrd="0" parTransId="{7B67AA2E-CD68-CE46-8BB5-786CA4F33C89}" sibTransId="{2A6A3103-5EB4-1249-8961-7C35388B3012}"/>
    <dgm:cxn modelId="{BB9E5AEA-B02F-314F-8604-CB02B2002F4E}" type="presParOf" srcId="{B5DE52A4-5BAD-234E-8324-7F48BEFAEE24}" destId="{DD23D278-35B8-8141-B585-6DF97FD3ABBC}" srcOrd="0" destOrd="0" presId="urn:microsoft.com/office/officeart/2005/8/layout/hierarchy3"/>
    <dgm:cxn modelId="{5CD7251B-FB68-6D4E-9A22-9EF2C043DC1E}" type="presParOf" srcId="{DD23D278-35B8-8141-B585-6DF97FD3ABBC}" destId="{1C83C965-C16C-3548-8351-41D1CA562A67}" srcOrd="0" destOrd="0" presId="urn:microsoft.com/office/officeart/2005/8/layout/hierarchy3"/>
    <dgm:cxn modelId="{AA82605E-793D-E24A-BB55-AF12BBA30515}" type="presParOf" srcId="{1C83C965-C16C-3548-8351-41D1CA562A67}" destId="{F3BF7410-2C70-2A4A-9A15-E018E4826824}" srcOrd="0" destOrd="0" presId="urn:microsoft.com/office/officeart/2005/8/layout/hierarchy3"/>
    <dgm:cxn modelId="{420630D0-37BB-454B-AAAA-8AEF04F52B15}" type="presParOf" srcId="{1C83C965-C16C-3548-8351-41D1CA562A67}" destId="{917ED4E3-2D56-4142-91BF-44FAE2150179}" srcOrd="1" destOrd="0" presId="urn:microsoft.com/office/officeart/2005/8/layout/hierarchy3"/>
    <dgm:cxn modelId="{01FEE1A9-F647-4943-A513-A77D54E38FD0}" type="presParOf" srcId="{DD23D278-35B8-8141-B585-6DF97FD3ABBC}" destId="{D9E5D99C-A7D6-8742-A8EB-A4B056F0C6F6}" srcOrd="1" destOrd="0" presId="urn:microsoft.com/office/officeart/2005/8/layout/hierarchy3"/>
    <dgm:cxn modelId="{BC3B821A-5F84-4346-BE56-27F73028B297}" type="presParOf" srcId="{D9E5D99C-A7D6-8742-A8EB-A4B056F0C6F6}" destId="{88849F20-B33C-5C44-AFB9-0C414FE0E452}" srcOrd="0" destOrd="0" presId="urn:microsoft.com/office/officeart/2005/8/layout/hierarchy3"/>
    <dgm:cxn modelId="{EF2DC71B-1647-4B46-93AC-D7DF3F240676}" type="presParOf" srcId="{D9E5D99C-A7D6-8742-A8EB-A4B056F0C6F6}" destId="{F1F4C278-EA79-A24A-BF1A-FFED1F757D29}" srcOrd="1" destOrd="0" presId="urn:microsoft.com/office/officeart/2005/8/layout/hierarchy3"/>
    <dgm:cxn modelId="{7B16C29F-1B22-514F-8C15-DF72E600B424}" type="presParOf" srcId="{B5DE52A4-5BAD-234E-8324-7F48BEFAEE24}" destId="{04B6ABB0-5684-9B41-AC06-074DBD12A824}" srcOrd="1" destOrd="0" presId="urn:microsoft.com/office/officeart/2005/8/layout/hierarchy3"/>
    <dgm:cxn modelId="{C006FFC2-A181-DB40-8140-B1D6778C8542}" type="presParOf" srcId="{04B6ABB0-5684-9B41-AC06-074DBD12A824}" destId="{2BAC21F6-10BA-E541-AB1A-6999144904FD}" srcOrd="0" destOrd="0" presId="urn:microsoft.com/office/officeart/2005/8/layout/hierarchy3"/>
    <dgm:cxn modelId="{EA45BC06-116C-A449-9A17-38B3249EDEE8}" type="presParOf" srcId="{2BAC21F6-10BA-E541-AB1A-6999144904FD}" destId="{0CE5ACD9-A885-F943-8BFF-063CFB705DFD}" srcOrd="0" destOrd="0" presId="urn:microsoft.com/office/officeart/2005/8/layout/hierarchy3"/>
    <dgm:cxn modelId="{550F9AD3-D2AD-0D42-945D-3CC86FD45882}" type="presParOf" srcId="{2BAC21F6-10BA-E541-AB1A-6999144904FD}" destId="{17B0E10E-D838-344A-8744-4EA0AE3512AA}" srcOrd="1" destOrd="0" presId="urn:microsoft.com/office/officeart/2005/8/layout/hierarchy3"/>
    <dgm:cxn modelId="{B5E4A181-1CF5-C94D-BDE0-378E9209B7D9}" type="presParOf" srcId="{04B6ABB0-5684-9B41-AC06-074DBD12A824}" destId="{5E86E13D-FCEC-B94D-B07C-E1FF54F44E87}" srcOrd="1" destOrd="0" presId="urn:microsoft.com/office/officeart/2005/8/layout/hierarchy3"/>
    <dgm:cxn modelId="{4976AC4D-4EBB-DC4B-B6C2-3DB59280ACC8}" type="presParOf" srcId="{5E86E13D-FCEC-B94D-B07C-E1FF54F44E87}" destId="{1ED9D157-9E28-F645-9843-B974AEE688A5}" srcOrd="0" destOrd="0" presId="urn:microsoft.com/office/officeart/2005/8/layout/hierarchy3"/>
    <dgm:cxn modelId="{C595A8F3-CBE7-2645-BAF1-6B73FF7A8AC9}" type="presParOf" srcId="{5E86E13D-FCEC-B94D-B07C-E1FF54F44E87}" destId="{B3885876-BC01-CE40-B4AF-B8DD35B11E00}" srcOrd="1" destOrd="0" presId="urn:microsoft.com/office/officeart/2005/8/layout/hierarchy3"/>
    <dgm:cxn modelId="{799A177A-E0CD-7E47-9A90-3E9D09CED1DF}" type="presParOf" srcId="{B5DE52A4-5BAD-234E-8324-7F48BEFAEE24}" destId="{A2D3D08C-D2D1-A448-83B1-6F15B7FC0563}" srcOrd="2" destOrd="0" presId="urn:microsoft.com/office/officeart/2005/8/layout/hierarchy3"/>
    <dgm:cxn modelId="{EA40818F-7069-3845-B5A1-29F978AC5F87}" type="presParOf" srcId="{A2D3D08C-D2D1-A448-83B1-6F15B7FC0563}" destId="{5250BEDC-3E31-9148-80D0-A3299449B34B}" srcOrd="0" destOrd="0" presId="urn:microsoft.com/office/officeart/2005/8/layout/hierarchy3"/>
    <dgm:cxn modelId="{ECDC5478-50C3-DA4C-8CFD-7EA96949E73D}" type="presParOf" srcId="{5250BEDC-3E31-9148-80D0-A3299449B34B}" destId="{AB58CB0B-9A79-FB46-B44A-123C202FA944}" srcOrd="0" destOrd="0" presId="urn:microsoft.com/office/officeart/2005/8/layout/hierarchy3"/>
    <dgm:cxn modelId="{5ACB4753-CD3D-C346-9AB8-9D8BA80E9086}" type="presParOf" srcId="{5250BEDC-3E31-9148-80D0-A3299449B34B}" destId="{78630B86-8B91-0740-B5D3-E4F93B9FD356}" srcOrd="1" destOrd="0" presId="urn:microsoft.com/office/officeart/2005/8/layout/hierarchy3"/>
    <dgm:cxn modelId="{A2AF9BC7-BC1B-214F-816D-C16C7FFA053E}" type="presParOf" srcId="{A2D3D08C-D2D1-A448-83B1-6F15B7FC0563}" destId="{1F579191-683E-C643-BEEA-8D725679033E}" srcOrd="1" destOrd="0" presId="urn:microsoft.com/office/officeart/2005/8/layout/hierarchy3"/>
    <dgm:cxn modelId="{2BC64B4B-C1F6-A149-8C25-BBDB4F37413E}" type="presParOf" srcId="{1F579191-683E-C643-BEEA-8D725679033E}" destId="{43D5D9E6-EF4D-F346-B286-0A0EDC9D6387}" srcOrd="0" destOrd="0" presId="urn:microsoft.com/office/officeart/2005/8/layout/hierarchy3"/>
    <dgm:cxn modelId="{6159871C-1065-CB4D-8F9C-53B65C2C90D2}" type="presParOf" srcId="{1F579191-683E-C643-BEEA-8D725679033E}" destId="{B128BA17-BE6B-384D-BBE0-54B7B122AB84}" srcOrd="1"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9CC660F0-F51F-7942-83BE-3900525400E2}" type="doc">
      <dgm:prSet loTypeId="urn:microsoft.com/office/officeart/2005/8/layout/venn3" loCatId="" qsTypeId="urn:microsoft.com/office/officeart/2005/8/quickstyle/simple4" qsCatId="simple" csTypeId="urn:microsoft.com/office/officeart/2005/8/colors/accent1_2" csCatId="accent1" phldr="1"/>
      <dgm:spPr/>
      <dgm:t>
        <a:bodyPr/>
        <a:lstStyle/>
        <a:p>
          <a:endParaRPr lang="en-US"/>
        </a:p>
      </dgm:t>
    </dgm:pt>
    <dgm:pt modelId="{CBCAA15B-4DF8-2449-A3E4-2FFBBD4228E2}">
      <dgm:prSet phldrT="[Text]"/>
      <dgm:spPr>
        <a:solidFill>
          <a:schemeClr val="bg1"/>
        </a:solidFill>
        <a:ln>
          <a:solidFill>
            <a:schemeClr val="accent6"/>
          </a:solidFill>
        </a:ln>
      </dgm:spPr>
      <dgm:t>
        <a:bodyPr/>
        <a:lstStyle/>
        <a:p>
          <a:r>
            <a:rPr lang="en-US" dirty="0"/>
            <a:t>Direct addressing</a:t>
          </a:r>
        </a:p>
      </dgm:t>
    </dgm:pt>
    <dgm:pt modelId="{5331A782-92F5-174C-ADE8-603BCC699445}" type="parTrans" cxnId="{B80E53F1-AE34-974D-BD2B-25A07BD9FD8E}">
      <dgm:prSet/>
      <dgm:spPr/>
      <dgm:t>
        <a:bodyPr/>
        <a:lstStyle/>
        <a:p>
          <a:endParaRPr lang="en-US"/>
        </a:p>
      </dgm:t>
    </dgm:pt>
    <dgm:pt modelId="{9DC2889C-314C-814D-BB7F-9B9EC7CF63FA}" type="sibTrans" cxnId="{B80E53F1-AE34-974D-BD2B-25A07BD9FD8E}">
      <dgm:prSet/>
      <dgm:spPr/>
      <dgm:t>
        <a:bodyPr/>
        <a:lstStyle/>
        <a:p>
          <a:endParaRPr lang="en-US"/>
        </a:p>
      </dgm:t>
    </dgm:pt>
    <dgm:pt modelId="{053799BB-CB52-8641-A4B3-79E4E6C7D5AD}">
      <dgm:prSet/>
      <dgm:spPr>
        <a:solidFill>
          <a:schemeClr val="bg1"/>
        </a:solidFill>
        <a:ln>
          <a:solidFill>
            <a:schemeClr val="accent6"/>
          </a:solidFill>
        </a:ln>
      </dgm:spPr>
      <dgm:t>
        <a:bodyPr/>
        <a:lstStyle/>
        <a:p>
          <a:r>
            <a:rPr lang="en-US" dirty="0"/>
            <a:t>Indirect addressing</a:t>
          </a:r>
        </a:p>
      </dgm:t>
    </dgm:pt>
    <dgm:pt modelId="{2F99FA1C-FA58-C84C-B814-ACFD809147B1}" type="parTrans" cxnId="{A4EFC327-8E42-6845-929D-1DD7802F5420}">
      <dgm:prSet/>
      <dgm:spPr/>
      <dgm:t>
        <a:bodyPr/>
        <a:lstStyle/>
        <a:p>
          <a:endParaRPr lang="en-US"/>
        </a:p>
      </dgm:t>
    </dgm:pt>
    <dgm:pt modelId="{C4399A46-221E-904A-B245-8E7B935BA7C2}" type="sibTrans" cxnId="{A4EFC327-8E42-6845-929D-1DD7802F5420}">
      <dgm:prSet/>
      <dgm:spPr/>
      <dgm:t>
        <a:bodyPr/>
        <a:lstStyle/>
        <a:p>
          <a:endParaRPr lang="en-US"/>
        </a:p>
      </dgm:t>
    </dgm:pt>
    <dgm:pt modelId="{742CF6C9-6566-534C-847B-2B7217188A18}" type="pres">
      <dgm:prSet presAssocID="{9CC660F0-F51F-7942-83BE-3900525400E2}" presName="Name0" presStyleCnt="0">
        <dgm:presLayoutVars>
          <dgm:dir/>
          <dgm:resizeHandles val="exact"/>
        </dgm:presLayoutVars>
      </dgm:prSet>
      <dgm:spPr/>
    </dgm:pt>
    <dgm:pt modelId="{C3D4A2F0-606A-4F43-8731-17C84947A13A}" type="pres">
      <dgm:prSet presAssocID="{CBCAA15B-4DF8-2449-A3E4-2FFBBD4228E2}" presName="Name5" presStyleLbl="vennNode1" presStyleIdx="0" presStyleCnt="2">
        <dgm:presLayoutVars>
          <dgm:bulletEnabled val="1"/>
        </dgm:presLayoutVars>
      </dgm:prSet>
      <dgm:spPr/>
    </dgm:pt>
    <dgm:pt modelId="{99708E72-DC08-7642-A510-2F0059ED2867}" type="pres">
      <dgm:prSet presAssocID="{9DC2889C-314C-814D-BB7F-9B9EC7CF63FA}" presName="space" presStyleCnt="0"/>
      <dgm:spPr/>
    </dgm:pt>
    <dgm:pt modelId="{54D42C18-3543-9040-BEB5-655DC572F900}" type="pres">
      <dgm:prSet presAssocID="{053799BB-CB52-8641-A4B3-79E4E6C7D5AD}" presName="Name5" presStyleLbl="vennNode1" presStyleIdx="1" presStyleCnt="2">
        <dgm:presLayoutVars>
          <dgm:bulletEnabled val="1"/>
        </dgm:presLayoutVars>
      </dgm:prSet>
      <dgm:spPr/>
    </dgm:pt>
  </dgm:ptLst>
  <dgm:cxnLst>
    <dgm:cxn modelId="{A4EFC327-8E42-6845-929D-1DD7802F5420}" srcId="{9CC660F0-F51F-7942-83BE-3900525400E2}" destId="{053799BB-CB52-8641-A4B3-79E4E6C7D5AD}" srcOrd="1" destOrd="0" parTransId="{2F99FA1C-FA58-C84C-B814-ACFD809147B1}" sibTransId="{C4399A46-221E-904A-B245-8E7B935BA7C2}"/>
    <dgm:cxn modelId="{1FE2E485-D03A-3C47-A05B-E2583BD874FB}" type="presOf" srcId="{053799BB-CB52-8641-A4B3-79E4E6C7D5AD}" destId="{54D42C18-3543-9040-BEB5-655DC572F900}" srcOrd="0" destOrd="0" presId="urn:microsoft.com/office/officeart/2005/8/layout/venn3"/>
    <dgm:cxn modelId="{8240B9AA-C87D-8645-8E25-923327183F60}" type="presOf" srcId="{9CC660F0-F51F-7942-83BE-3900525400E2}" destId="{742CF6C9-6566-534C-847B-2B7217188A18}" srcOrd="0" destOrd="0" presId="urn:microsoft.com/office/officeart/2005/8/layout/venn3"/>
    <dgm:cxn modelId="{8F8EC1AA-9FB9-F940-9A6F-08094EDFE5DC}" type="presOf" srcId="{CBCAA15B-4DF8-2449-A3E4-2FFBBD4228E2}" destId="{C3D4A2F0-606A-4F43-8731-17C84947A13A}" srcOrd="0" destOrd="0" presId="urn:microsoft.com/office/officeart/2005/8/layout/venn3"/>
    <dgm:cxn modelId="{B80E53F1-AE34-974D-BD2B-25A07BD9FD8E}" srcId="{9CC660F0-F51F-7942-83BE-3900525400E2}" destId="{CBCAA15B-4DF8-2449-A3E4-2FFBBD4228E2}" srcOrd="0" destOrd="0" parTransId="{5331A782-92F5-174C-ADE8-603BCC699445}" sibTransId="{9DC2889C-314C-814D-BB7F-9B9EC7CF63FA}"/>
    <dgm:cxn modelId="{76DA6AFF-EB9D-3D46-9CD6-AC3C20EC9216}" type="presParOf" srcId="{742CF6C9-6566-534C-847B-2B7217188A18}" destId="{C3D4A2F0-606A-4F43-8731-17C84947A13A}" srcOrd="0" destOrd="0" presId="urn:microsoft.com/office/officeart/2005/8/layout/venn3"/>
    <dgm:cxn modelId="{D4CD36B9-20AA-4045-952B-BF5AE513831E}" type="presParOf" srcId="{742CF6C9-6566-534C-847B-2B7217188A18}" destId="{99708E72-DC08-7642-A510-2F0059ED2867}" srcOrd="1" destOrd="0" presId="urn:microsoft.com/office/officeart/2005/8/layout/venn3"/>
    <dgm:cxn modelId="{F40F41B2-E3E2-844D-8648-C60212F66BCA}" type="presParOf" srcId="{742CF6C9-6566-534C-847B-2B7217188A18}" destId="{54D42C18-3543-9040-BEB5-655DC572F900}" srcOrd="2" destOrd="0" presId="urn:microsoft.com/office/officeart/2005/8/layout/ven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A4DD884E-63E6-1444-A88B-CD7D08E920B1}" type="doc">
      <dgm:prSet loTypeId="urn:microsoft.com/office/officeart/2005/8/layout/process5" loCatId="process" qsTypeId="urn:microsoft.com/office/officeart/2005/8/quickstyle/simple4" qsCatId="simple" csTypeId="urn:microsoft.com/office/officeart/2005/8/colors/accent1_2" csCatId="accent1" phldr="1"/>
      <dgm:spPr/>
      <dgm:t>
        <a:bodyPr/>
        <a:lstStyle/>
        <a:p>
          <a:endParaRPr lang="en-US"/>
        </a:p>
      </dgm:t>
    </dgm:pt>
    <dgm:pt modelId="{3835C9AF-C8B8-1C4B-9620-F1414EB1BBA6}">
      <dgm:prSet/>
      <dgm:spPr/>
      <dgm:t>
        <a:bodyPr/>
        <a:lstStyle/>
        <a:p>
          <a:pPr rtl="0"/>
          <a:r>
            <a:rPr lang="en-US" dirty="0"/>
            <a:t>Messages are sent to a shared data structure consisting of queues that can temporarily hold messages</a:t>
          </a:r>
        </a:p>
      </dgm:t>
    </dgm:pt>
    <dgm:pt modelId="{D30EA9A2-157A-A94A-B794-891764C3925E}" type="parTrans" cxnId="{7D7BC587-81CE-5B40-BBC5-50A1A3C512ED}">
      <dgm:prSet/>
      <dgm:spPr/>
      <dgm:t>
        <a:bodyPr/>
        <a:lstStyle/>
        <a:p>
          <a:endParaRPr lang="en-US"/>
        </a:p>
      </dgm:t>
    </dgm:pt>
    <dgm:pt modelId="{EF07625C-3D8A-134E-9342-F205810A8C9A}" type="sibTrans" cxnId="{7D7BC587-81CE-5B40-BBC5-50A1A3C512ED}">
      <dgm:prSet/>
      <dgm:spPr>
        <a:solidFill>
          <a:schemeClr val="accent6"/>
        </a:solidFill>
      </dgm:spPr>
      <dgm:t>
        <a:bodyPr/>
        <a:lstStyle/>
        <a:p>
          <a:endParaRPr lang="en-US"/>
        </a:p>
      </dgm:t>
    </dgm:pt>
    <dgm:pt modelId="{8B723089-3212-E34B-B778-BE7311279152}">
      <dgm:prSet custT="1"/>
      <dgm:spPr/>
      <dgm:t>
        <a:bodyPr/>
        <a:lstStyle/>
        <a:p>
          <a:pPr rtl="0"/>
          <a:r>
            <a:rPr lang="en-US" sz="2300" dirty="0"/>
            <a:t>Queues are referred to as </a:t>
          </a:r>
          <a:r>
            <a:rPr lang="en-US" sz="2300" i="1" dirty="0"/>
            <a:t>mailboxes</a:t>
          </a:r>
        </a:p>
      </dgm:t>
    </dgm:pt>
    <dgm:pt modelId="{E44D4AF3-D810-924E-AE2E-3B93991C0F5E}" type="parTrans" cxnId="{C9E23825-C7E2-7D4A-9B06-ABCD730A26DC}">
      <dgm:prSet/>
      <dgm:spPr/>
      <dgm:t>
        <a:bodyPr/>
        <a:lstStyle/>
        <a:p>
          <a:endParaRPr lang="en-US"/>
        </a:p>
      </dgm:t>
    </dgm:pt>
    <dgm:pt modelId="{92F3AE1F-7CF4-0E4E-AD92-CC9DDA51D05A}" type="sibTrans" cxnId="{C9E23825-C7E2-7D4A-9B06-ABCD730A26DC}">
      <dgm:prSet/>
      <dgm:spPr>
        <a:solidFill>
          <a:schemeClr val="accent6"/>
        </a:solidFill>
      </dgm:spPr>
      <dgm:t>
        <a:bodyPr/>
        <a:lstStyle/>
        <a:p>
          <a:endParaRPr lang="en-US"/>
        </a:p>
      </dgm:t>
    </dgm:pt>
    <dgm:pt modelId="{14800147-5EB0-A046-ACFA-A00F2E46BB2A}">
      <dgm:prSet/>
      <dgm:spPr/>
      <dgm:t>
        <a:bodyPr/>
        <a:lstStyle/>
        <a:p>
          <a:pPr rtl="0"/>
          <a:r>
            <a:rPr lang="en-US" dirty="0"/>
            <a:t>One process sends a message to the mailbox and the other process picks up the message from the mailbox</a:t>
          </a:r>
        </a:p>
      </dgm:t>
    </dgm:pt>
    <dgm:pt modelId="{FD0168C6-54B9-894A-94DF-8791D73DEE01}" type="parTrans" cxnId="{DCE40618-414B-D941-BDEA-4FE6C4DA8C16}">
      <dgm:prSet/>
      <dgm:spPr/>
      <dgm:t>
        <a:bodyPr/>
        <a:lstStyle/>
        <a:p>
          <a:endParaRPr lang="en-US"/>
        </a:p>
      </dgm:t>
    </dgm:pt>
    <dgm:pt modelId="{FD890C16-4CAC-9942-8041-EA6A38E243FC}" type="sibTrans" cxnId="{DCE40618-414B-D941-BDEA-4FE6C4DA8C16}">
      <dgm:prSet/>
      <dgm:spPr>
        <a:solidFill>
          <a:schemeClr val="accent6"/>
        </a:solidFill>
      </dgm:spPr>
      <dgm:t>
        <a:bodyPr/>
        <a:lstStyle/>
        <a:p>
          <a:endParaRPr lang="en-US"/>
        </a:p>
      </dgm:t>
    </dgm:pt>
    <dgm:pt modelId="{21E31C66-B428-6049-A452-5922E2FF8434}">
      <dgm:prSet custT="1"/>
      <dgm:spPr/>
      <dgm:t>
        <a:bodyPr/>
        <a:lstStyle/>
        <a:p>
          <a:pPr rtl="0"/>
          <a:r>
            <a:rPr lang="en-US" sz="2300" dirty="0"/>
            <a:t>Allows for greater flexibility in the use of messages</a:t>
          </a:r>
        </a:p>
      </dgm:t>
    </dgm:pt>
    <dgm:pt modelId="{78EE7C33-1D98-FA4D-A3A8-8923D09F5D92}" type="parTrans" cxnId="{EFD69319-FD92-A64A-9E47-7C1D1C292482}">
      <dgm:prSet/>
      <dgm:spPr/>
      <dgm:t>
        <a:bodyPr/>
        <a:lstStyle/>
        <a:p>
          <a:endParaRPr lang="en-US"/>
        </a:p>
      </dgm:t>
    </dgm:pt>
    <dgm:pt modelId="{22F50B58-7AB8-8249-B714-65DD4BF45937}" type="sibTrans" cxnId="{EFD69319-FD92-A64A-9E47-7C1D1C292482}">
      <dgm:prSet/>
      <dgm:spPr/>
      <dgm:t>
        <a:bodyPr/>
        <a:lstStyle/>
        <a:p>
          <a:endParaRPr lang="en-US"/>
        </a:p>
      </dgm:t>
    </dgm:pt>
    <dgm:pt modelId="{ADB7CF85-0D40-EA4C-933F-CAFE371BFBC7}" type="pres">
      <dgm:prSet presAssocID="{A4DD884E-63E6-1444-A88B-CD7D08E920B1}" presName="diagram" presStyleCnt="0">
        <dgm:presLayoutVars>
          <dgm:dir/>
          <dgm:resizeHandles val="exact"/>
        </dgm:presLayoutVars>
      </dgm:prSet>
      <dgm:spPr/>
    </dgm:pt>
    <dgm:pt modelId="{8AD35B85-3272-3842-B975-0D28FA12B9EA}" type="pres">
      <dgm:prSet presAssocID="{3835C9AF-C8B8-1C4B-9620-F1414EB1BBA6}" presName="node" presStyleLbl="node1" presStyleIdx="0" presStyleCnt="4" custScaleX="117226" custLinFactNeighborX="617" custLinFactNeighborY="9795">
        <dgm:presLayoutVars>
          <dgm:bulletEnabled val="1"/>
        </dgm:presLayoutVars>
      </dgm:prSet>
      <dgm:spPr/>
    </dgm:pt>
    <dgm:pt modelId="{FD726207-BDF7-F648-8A1D-4792344EE082}" type="pres">
      <dgm:prSet presAssocID="{EF07625C-3D8A-134E-9342-F205810A8C9A}" presName="sibTrans" presStyleLbl="sibTrans2D1" presStyleIdx="0" presStyleCnt="3"/>
      <dgm:spPr/>
    </dgm:pt>
    <dgm:pt modelId="{81E6D9A4-117C-BD4B-B9E4-DA7B085265F8}" type="pres">
      <dgm:prSet presAssocID="{EF07625C-3D8A-134E-9342-F205810A8C9A}" presName="connectorText" presStyleLbl="sibTrans2D1" presStyleIdx="0" presStyleCnt="3"/>
      <dgm:spPr/>
    </dgm:pt>
    <dgm:pt modelId="{42A3B1B7-2198-FC48-81A1-C2AC20C0214A}" type="pres">
      <dgm:prSet presAssocID="{8B723089-3212-E34B-B778-BE7311279152}" presName="node" presStyleLbl="node1" presStyleIdx="1" presStyleCnt="4" custLinFactNeighborX="3112" custLinFactNeighborY="9795">
        <dgm:presLayoutVars>
          <dgm:bulletEnabled val="1"/>
        </dgm:presLayoutVars>
      </dgm:prSet>
      <dgm:spPr/>
    </dgm:pt>
    <dgm:pt modelId="{7DC9C592-1D86-434A-96C8-545A7F4FECE4}" type="pres">
      <dgm:prSet presAssocID="{92F3AE1F-7CF4-0E4E-AD92-CC9DDA51D05A}" presName="sibTrans" presStyleLbl="sibTrans2D1" presStyleIdx="1" presStyleCnt="3" custAng="21403044"/>
      <dgm:spPr/>
    </dgm:pt>
    <dgm:pt modelId="{86F2A8CF-41AF-864D-8642-88310B73908A}" type="pres">
      <dgm:prSet presAssocID="{92F3AE1F-7CF4-0E4E-AD92-CC9DDA51D05A}" presName="connectorText" presStyleLbl="sibTrans2D1" presStyleIdx="1" presStyleCnt="3"/>
      <dgm:spPr/>
    </dgm:pt>
    <dgm:pt modelId="{E66579B5-8437-6E47-9E7B-772C542E5672}" type="pres">
      <dgm:prSet presAssocID="{14800147-5EB0-A046-ACFA-A00F2E46BB2A}" presName="node" presStyleLbl="node1" presStyleIdx="2" presStyleCnt="4" custScaleX="111471">
        <dgm:presLayoutVars>
          <dgm:bulletEnabled val="1"/>
        </dgm:presLayoutVars>
      </dgm:prSet>
      <dgm:spPr/>
    </dgm:pt>
    <dgm:pt modelId="{8C5B34E6-1EBB-5344-9E86-EF1BC7524739}" type="pres">
      <dgm:prSet presAssocID="{FD890C16-4CAC-9942-8041-EA6A38E243FC}" presName="sibTrans" presStyleLbl="sibTrans2D1" presStyleIdx="2" presStyleCnt="3"/>
      <dgm:spPr/>
    </dgm:pt>
    <dgm:pt modelId="{8FAC8C4F-DA4A-1C4E-8167-DD69A5077BC0}" type="pres">
      <dgm:prSet presAssocID="{FD890C16-4CAC-9942-8041-EA6A38E243FC}" presName="connectorText" presStyleLbl="sibTrans2D1" presStyleIdx="2" presStyleCnt="3"/>
      <dgm:spPr/>
    </dgm:pt>
    <dgm:pt modelId="{B17C5E11-C218-7B41-92DA-A351214BBDBE}" type="pres">
      <dgm:prSet presAssocID="{21E31C66-B428-6049-A452-5922E2FF8434}" presName="node" presStyleLbl="node1" presStyleIdx="3" presStyleCnt="4">
        <dgm:presLayoutVars>
          <dgm:bulletEnabled val="1"/>
        </dgm:presLayoutVars>
      </dgm:prSet>
      <dgm:spPr/>
    </dgm:pt>
  </dgm:ptLst>
  <dgm:cxnLst>
    <dgm:cxn modelId="{DCE40618-414B-D941-BDEA-4FE6C4DA8C16}" srcId="{A4DD884E-63E6-1444-A88B-CD7D08E920B1}" destId="{14800147-5EB0-A046-ACFA-A00F2E46BB2A}" srcOrd="2" destOrd="0" parTransId="{FD0168C6-54B9-894A-94DF-8791D73DEE01}" sibTransId="{FD890C16-4CAC-9942-8041-EA6A38E243FC}"/>
    <dgm:cxn modelId="{EFD69319-FD92-A64A-9E47-7C1D1C292482}" srcId="{A4DD884E-63E6-1444-A88B-CD7D08E920B1}" destId="{21E31C66-B428-6049-A452-5922E2FF8434}" srcOrd="3" destOrd="0" parTransId="{78EE7C33-1D98-FA4D-A3A8-8923D09F5D92}" sibTransId="{22F50B58-7AB8-8249-B714-65DD4BF45937}"/>
    <dgm:cxn modelId="{C9E23825-C7E2-7D4A-9B06-ABCD730A26DC}" srcId="{A4DD884E-63E6-1444-A88B-CD7D08E920B1}" destId="{8B723089-3212-E34B-B778-BE7311279152}" srcOrd="1" destOrd="0" parTransId="{E44D4AF3-D810-924E-AE2E-3B93991C0F5E}" sibTransId="{92F3AE1F-7CF4-0E4E-AD92-CC9DDA51D05A}"/>
    <dgm:cxn modelId="{2E23B82C-0D98-8645-ACC5-C584CB63A133}" type="presOf" srcId="{EF07625C-3D8A-134E-9342-F205810A8C9A}" destId="{FD726207-BDF7-F648-8A1D-4792344EE082}" srcOrd="0" destOrd="0" presId="urn:microsoft.com/office/officeart/2005/8/layout/process5"/>
    <dgm:cxn modelId="{4AE96B34-331C-F648-A8C2-C3C40CE83E5F}" type="presOf" srcId="{3835C9AF-C8B8-1C4B-9620-F1414EB1BBA6}" destId="{8AD35B85-3272-3842-B975-0D28FA12B9EA}" srcOrd="0" destOrd="0" presId="urn:microsoft.com/office/officeart/2005/8/layout/process5"/>
    <dgm:cxn modelId="{91C67C48-2B3B-FF41-883C-65463BB1F137}" type="presOf" srcId="{FD890C16-4CAC-9942-8041-EA6A38E243FC}" destId="{8FAC8C4F-DA4A-1C4E-8167-DD69A5077BC0}" srcOrd="1" destOrd="0" presId="urn:microsoft.com/office/officeart/2005/8/layout/process5"/>
    <dgm:cxn modelId="{BCCD5555-590D-8844-9955-982D6C094CA0}" type="presOf" srcId="{A4DD884E-63E6-1444-A88B-CD7D08E920B1}" destId="{ADB7CF85-0D40-EA4C-933F-CAFE371BFBC7}" srcOrd="0" destOrd="0" presId="urn:microsoft.com/office/officeart/2005/8/layout/process5"/>
    <dgm:cxn modelId="{E453625A-F952-F942-B4CD-D02B745CE88B}" type="presOf" srcId="{92F3AE1F-7CF4-0E4E-AD92-CC9DDA51D05A}" destId="{7DC9C592-1D86-434A-96C8-545A7F4FECE4}" srcOrd="0" destOrd="0" presId="urn:microsoft.com/office/officeart/2005/8/layout/process5"/>
    <dgm:cxn modelId="{7D7BC587-81CE-5B40-BBC5-50A1A3C512ED}" srcId="{A4DD884E-63E6-1444-A88B-CD7D08E920B1}" destId="{3835C9AF-C8B8-1C4B-9620-F1414EB1BBA6}" srcOrd="0" destOrd="0" parTransId="{D30EA9A2-157A-A94A-B794-891764C3925E}" sibTransId="{EF07625C-3D8A-134E-9342-F205810A8C9A}"/>
    <dgm:cxn modelId="{46182992-57AB-B94F-8102-A63620C4ED09}" type="presOf" srcId="{14800147-5EB0-A046-ACFA-A00F2E46BB2A}" destId="{E66579B5-8437-6E47-9E7B-772C542E5672}" srcOrd="0" destOrd="0" presId="urn:microsoft.com/office/officeart/2005/8/layout/process5"/>
    <dgm:cxn modelId="{4FACF59C-3EB4-6D43-BE20-2027FCF72A16}" type="presOf" srcId="{8B723089-3212-E34B-B778-BE7311279152}" destId="{42A3B1B7-2198-FC48-81A1-C2AC20C0214A}" srcOrd="0" destOrd="0" presId="urn:microsoft.com/office/officeart/2005/8/layout/process5"/>
    <dgm:cxn modelId="{DE5A05B8-C8DD-644D-8544-6EDDBAD76462}" type="presOf" srcId="{92F3AE1F-7CF4-0E4E-AD92-CC9DDA51D05A}" destId="{86F2A8CF-41AF-864D-8642-88310B73908A}" srcOrd="1" destOrd="0" presId="urn:microsoft.com/office/officeart/2005/8/layout/process5"/>
    <dgm:cxn modelId="{E10B43DA-15B4-7F4E-9C06-FE93E04BBA66}" type="presOf" srcId="{EF07625C-3D8A-134E-9342-F205810A8C9A}" destId="{81E6D9A4-117C-BD4B-B9E4-DA7B085265F8}" srcOrd="1" destOrd="0" presId="urn:microsoft.com/office/officeart/2005/8/layout/process5"/>
    <dgm:cxn modelId="{C55A86E9-2ED7-AC49-80EE-929FFB47E1CB}" type="presOf" srcId="{FD890C16-4CAC-9942-8041-EA6A38E243FC}" destId="{8C5B34E6-1EBB-5344-9E86-EF1BC7524739}" srcOrd="0" destOrd="0" presId="urn:microsoft.com/office/officeart/2005/8/layout/process5"/>
    <dgm:cxn modelId="{0AC82CF3-5775-2743-B725-D9A3F3D82F65}" type="presOf" srcId="{21E31C66-B428-6049-A452-5922E2FF8434}" destId="{B17C5E11-C218-7B41-92DA-A351214BBDBE}" srcOrd="0" destOrd="0" presId="urn:microsoft.com/office/officeart/2005/8/layout/process5"/>
    <dgm:cxn modelId="{762E6213-13C2-8940-AE6E-D610CFB65AEA}" type="presParOf" srcId="{ADB7CF85-0D40-EA4C-933F-CAFE371BFBC7}" destId="{8AD35B85-3272-3842-B975-0D28FA12B9EA}" srcOrd="0" destOrd="0" presId="urn:microsoft.com/office/officeart/2005/8/layout/process5"/>
    <dgm:cxn modelId="{A0D1FFE8-E99D-634D-AE7A-82F62FC1F7C4}" type="presParOf" srcId="{ADB7CF85-0D40-EA4C-933F-CAFE371BFBC7}" destId="{FD726207-BDF7-F648-8A1D-4792344EE082}" srcOrd="1" destOrd="0" presId="urn:microsoft.com/office/officeart/2005/8/layout/process5"/>
    <dgm:cxn modelId="{B8A21F83-ABA0-F54C-8467-5010F15B19CE}" type="presParOf" srcId="{FD726207-BDF7-F648-8A1D-4792344EE082}" destId="{81E6D9A4-117C-BD4B-B9E4-DA7B085265F8}" srcOrd="0" destOrd="0" presId="urn:microsoft.com/office/officeart/2005/8/layout/process5"/>
    <dgm:cxn modelId="{407504D7-6A5B-4843-8EBD-AD6550F1C5B0}" type="presParOf" srcId="{ADB7CF85-0D40-EA4C-933F-CAFE371BFBC7}" destId="{42A3B1B7-2198-FC48-81A1-C2AC20C0214A}" srcOrd="2" destOrd="0" presId="urn:microsoft.com/office/officeart/2005/8/layout/process5"/>
    <dgm:cxn modelId="{90BB1221-F913-F645-9B81-5E9AA3A95E14}" type="presParOf" srcId="{ADB7CF85-0D40-EA4C-933F-CAFE371BFBC7}" destId="{7DC9C592-1D86-434A-96C8-545A7F4FECE4}" srcOrd="3" destOrd="0" presId="urn:microsoft.com/office/officeart/2005/8/layout/process5"/>
    <dgm:cxn modelId="{4B7A9356-EAFF-F94A-9351-2D631F4F4D31}" type="presParOf" srcId="{7DC9C592-1D86-434A-96C8-545A7F4FECE4}" destId="{86F2A8CF-41AF-864D-8642-88310B73908A}" srcOrd="0" destOrd="0" presId="urn:microsoft.com/office/officeart/2005/8/layout/process5"/>
    <dgm:cxn modelId="{8683AB3C-4D68-1C4F-B5E3-819A5E47A7B7}" type="presParOf" srcId="{ADB7CF85-0D40-EA4C-933F-CAFE371BFBC7}" destId="{E66579B5-8437-6E47-9E7B-772C542E5672}" srcOrd="4" destOrd="0" presId="urn:microsoft.com/office/officeart/2005/8/layout/process5"/>
    <dgm:cxn modelId="{407536AF-E113-DA42-92FF-DB781E358574}" type="presParOf" srcId="{ADB7CF85-0D40-EA4C-933F-CAFE371BFBC7}" destId="{8C5B34E6-1EBB-5344-9E86-EF1BC7524739}" srcOrd="5" destOrd="0" presId="urn:microsoft.com/office/officeart/2005/8/layout/process5"/>
    <dgm:cxn modelId="{34DA6F0F-D8AC-3B48-9379-4A595440A83D}" type="presParOf" srcId="{8C5B34E6-1EBB-5344-9E86-EF1BC7524739}" destId="{8FAC8C4F-DA4A-1C4E-8167-DD69A5077BC0}" srcOrd="0" destOrd="0" presId="urn:microsoft.com/office/officeart/2005/8/layout/process5"/>
    <dgm:cxn modelId="{CA26D5DF-FE97-9C48-831C-061E0989DB4A}" type="presParOf" srcId="{ADB7CF85-0D40-EA4C-933F-CAFE371BFBC7}" destId="{B17C5E11-C218-7B41-92DA-A351214BBDBE}" srcOrd="6" destOrd="0" presId="urn:microsoft.com/office/officeart/2005/8/layout/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56D4981-18ED-2F4B-ABC2-4ADD91BCBCDA}" type="doc">
      <dgm:prSet loTypeId="urn:microsoft.com/office/officeart/2008/layout/VerticalCurvedList" loCatId="" qsTypeId="urn:microsoft.com/office/officeart/2005/8/quickstyle/simple4" qsCatId="simple" csTypeId="urn:microsoft.com/office/officeart/2005/8/colors/accent1_2" csCatId="accent1" phldr="1"/>
      <dgm:spPr/>
      <dgm:t>
        <a:bodyPr/>
        <a:lstStyle/>
        <a:p>
          <a:endParaRPr lang="en-US"/>
        </a:p>
      </dgm:t>
    </dgm:pt>
    <dgm:pt modelId="{4910085C-7BCE-5941-8136-3F03D25D3248}">
      <dgm:prSet phldrT="[Text]"/>
      <dgm:spPr/>
      <dgm:t>
        <a:bodyPr/>
        <a:lstStyle/>
        <a:p>
          <a:r>
            <a:rPr lang="en-US" dirty="0"/>
            <a:t>be able to keep track of various processes</a:t>
          </a:r>
        </a:p>
      </dgm:t>
    </dgm:pt>
    <dgm:pt modelId="{26A2CD4F-DC5A-7046-B5A8-2D787561A70B}" type="parTrans" cxnId="{59E16895-2FE2-7C45-B703-76B1B3A229E7}">
      <dgm:prSet/>
      <dgm:spPr/>
      <dgm:t>
        <a:bodyPr/>
        <a:lstStyle/>
        <a:p>
          <a:endParaRPr lang="en-US"/>
        </a:p>
      </dgm:t>
    </dgm:pt>
    <dgm:pt modelId="{1F166A1A-2848-EC42-B66A-AF27748CE5D0}" type="sibTrans" cxnId="{59E16895-2FE2-7C45-B703-76B1B3A229E7}">
      <dgm:prSet/>
      <dgm:spPr/>
      <dgm:t>
        <a:bodyPr/>
        <a:lstStyle/>
        <a:p>
          <a:endParaRPr lang="en-US"/>
        </a:p>
      </dgm:t>
    </dgm:pt>
    <dgm:pt modelId="{7B42F4B4-68E1-0847-BB57-3D9A37AB9935}">
      <dgm:prSet/>
      <dgm:spPr/>
      <dgm:t>
        <a:bodyPr/>
        <a:lstStyle/>
        <a:p>
          <a:r>
            <a:rPr lang="en-US" dirty="0"/>
            <a:t>allocate and de-allocate resources for each active process</a:t>
          </a:r>
        </a:p>
      </dgm:t>
    </dgm:pt>
    <dgm:pt modelId="{E71BC94D-FEFD-0B4D-ACA6-032F86815EE8}" type="parTrans" cxnId="{224FCF79-C087-5A45-8CC9-6F9B35579DCB}">
      <dgm:prSet/>
      <dgm:spPr/>
      <dgm:t>
        <a:bodyPr/>
        <a:lstStyle/>
        <a:p>
          <a:endParaRPr lang="en-US"/>
        </a:p>
      </dgm:t>
    </dgm:pt>
    <dgm:pt modelId="{923D5A0A-B536-7646-8958-B9916E2A13BB}" type="sibTrans" cxnId="{224FCF79-C087-5A45-8CC9-6F9B35579DCB}">
      <dgm:prSet/>
      <dgm:spPr/>
      <dgm:t>
        <a:bodyPr/>
        <a:lstStyle/>
        <a:p>
          <a:endParaRPr lang="en-US"/>
        </a:p>
      </dgm:t>
    </dgm:pt>
    <dgm:pt modelId="{AED781A1-DE77-E84C-BC23-35C95CE6F07F}">
      <dgm:prSet/>
      <dgm:spPr/>
      <dgm:t>
        <a:bodyPr/>
        <a:lstStyle/>
        <a:p>
          <a:r>
            <a:rPr lang="en-NZ"/>
            <a:t>protect the data and physical resources of each process against interference by other processes</a:t>
          </a:r>
          <a:endParaRPr lang="en-US" dirty="0"/>
        </a:p>
      </dgm:t>
    </dgm:pt>
    <dgm:pt modelId="{459AB6FB-B005-6C4D-B790-55D405ECA154}" type="parTrans" cxnId="{20C02C2B-223B-D74E-BC6C-837620233FAE}">
      <dgm:prSet/>
      <dgm:spPr/>
      <dgm:t>
        <a:bodyPr/>
        <a:lstStyle/>
        <a:p>
          <a:endParaRPr lang="en-US"/>
        </a:p>
      </dgm:t>
    </dgm:pt>
    <dgm:pt modelId="{36F775D6-02DB-8B48-BAA5-5254E1491E19}" type="sibTrans" cxnId="{20C02C2B-223B-D74E-BC6C-837620233FAE}">
      <dgm:prSet/>
      <dgm:spPr/>
      <dgm:t>
        <a:bodyPr/>
        <a:lstStyle/>
        <a:p>
          <a:endParaRPr lang="en-US"/>
        </a:p>
      </dgm:t>
    </dgm:pt>
    <dgm:pt modelId="{E8C9B2E2-D23A-204C-ABA6-ED16DC2F56C1}">
      <dgm:prSet/>
      <dgm:spPr/>
      <dgm:t>
        <a:bodyPr/>
        <a:lstStyle/>
        <a:p>
          <a:r>
            <a:rPr lang="en-US" dirty="0"/>
            <a:t>ensure that the processes and outputs are independent of the processing speed</a:t>
          </a:r>
        </a:p>
      </dgm:t>
    </dgm:pt>
    <dgm:pt modelId="{CE425198-ADD0-E447-BD01-E577260D4041}" type="parTrans" cxnId="{5FF5E8E3-E372-2C48-A4AE-622F6D11FFB2}">
      <dgm:prSet/>
      <dgm:spPr/>
      <dgm:t>
        <a:bodyPr/>
        <a:lstStyle/>
        <a:p>
          <a:endParaRPr lang="en-US"/>
        </a:p>
      </dgm:t>
    </dgm:pt>
    <dgm:pt modelId="{6DA457C1-317A-804C-BFE4-BE39DB0207C9}" type="sibTrans" cxnId="{5FF5E8E3-E372-2C48-A4AE-622F6D11FFB2}">
      <dgm:prSet/>
      <dgm:spPr/>
      <dgm:t>
        <a:bodyPr/>
        <a:lstStyle/>
        <a:p>
          <a:endParaRPr lang="en-US"/>
        </a:p>
      </dgm:t>
    </dgm:pt>
    <dgm:pt modelId="{061F8838-9C1B-4E44-BC04-E76EC7791AF7}" type="pres">
      <dgm:prSet presAssocID="{556D4981-18ED-2F4B-ABC2-4ADD91BCBCDA}" presName="Name0" presStyleCnt="0">
        <dgm:presLayoutVars>
          <dgm:chMax val="7"/>
          <dgm:chPref val="7"/>
          <dgm:dir/>
        </dgm:presLayoutVars>
      </dgm:prSet>
      <dgm:spPr/>
    </dgm:pt>
    <dgm:pt modelId="{08D43B38-1075-ED40-9664-E09F8AC041B2}" type="pres">
      <dgm:prSet presAssocID="{556D4981-18ED-2F4B-ABC2-4ADD91BCBCDA}" presName="Name1" presStyleCnt="0"/>
      <dgm:spPr/>
    </dgm:pt>
    <dgm:pt modelId="{216C29B7-23B3-2A45-86ED-A16FF9C83C54}" type="pres">
      <dgm:prSet presAssocID="{556D4981-18ED-2F4B-ABC2-4ADD91BCBCDA}" presName="cycle" presStyleCnt="0"/>
      <dgm:spPr/>
    </dgm:pt>
    <dgm:pt modelId="{B94F19C5-71DD-0245-89D4-986A591A9A74}" type="pres">
      <dgm:prSet presAssocID="{556D4981-18ED-2F4B-ABC2-4ADD91BCBCDA}" presName="srcNode" presStyleLbl="node1" presStyleIdx="0" presStyleCnt="4"/>
      <dgm:spPr/>
    </dgm:pt>
    <dgm:pt modelId="{18B090CE-EABB-D547-9EDC-6DF6A1A69BE0}" type="pres">
      <dgm:prSet presAssocID="{556D4981-18ED-2F4B-ABC2-4ADD91BCBCDA}" presName="conn" presStyleLbl="parChTrans1D2" presStyleIdx="0" presStyleCnt="1"/>
      <dgm:spPr/>
    </dgm:pt>
    <dgm:pt modelId="{31F05962-388A-2346-B65A-410A446ED3CE}" type="pres">
      <dgm:prSet presAssocID="{556D4981-18ED-2F4B-ABC2-4ADD91BCBCDA}" presName="extraNode" presStyleLbl="node1" presStyleIdx="0" presStyleCnt="4"/>
      <dgm:spPr/>
    </dgm:pt>
    <dgm:pt modelId="{3CFAAA52-E837-9A42-9163-B9E3A298AE98}" type="pres">
      <dgm:prSet presAssocID="{556D4981-18ED-2F4B-ABC2-4ADD91BCBCDA}" presName="dstNode" presStyleLbl="node1" presStyleIdx="0" presStyleCnt="4"/>
      <dgm:spPr/>
    </dgm:pt>
    <dgm:pt modelId="{85ECFB3C-AC62-A742-9442-DB43663EA8D1}" type="pres">
      <dgm:prSet presAssocID="{4910085C-7BCE-5941-8136-3F03D25D3248}" presName="text_1" presStyleLbl="node1" presStyleIdx="0" presStyleCnt="4">
        <dgm:presLayoutVars>
          <dgm:bulletEnabled val="1"/>
        </dgm:presLayoutVars>
      </dgm:prSet>
      <dgm:spPr/>
    </dgm:pt>
    <dgm:pt modelId="{88E3478A-25E4-704A-BBA4-4BF4B228EEEA}" type="pres">
      <dgm:prSet presAssocID="{4910085C-7BCE-5941-8136-3F03D25D3248}" presName="accent_1" presStyleCnt="0"/>
      <dgm:spPr/>
    </dgm:pt>
    <dgm:pt modelId="{800DE3D9-F293-ED4A-98B5-89DBEF29A26D}" type="pres">
      <dgm:prSet presAssocID="{4910085C-7BCE-5941-8136-3F03D25D3248}" presName="accentRepeatNode" presStyleLbl="solidFgAcc1" presStyleIdx="0" presStyleCnt="4"/>
      <dgm:spPr/>
    </dgm:pt>
    <dgm:pt modelId="{406DC65F-9C07-B447-A6A5-7060228E312F}" type="pres">
      <dgm:prSet presAssocID="{7B42F4B4-68E1-0847-BB57-3D9A37AB9935}" presName="text_2" presStyleLbl="node1" presStyleIdx="1" presStyleCnt="4">
        <dgm:presLayoutVars>
          <dgm:bulletEnabled val="1"/>
        </dgm:presLayoutVars>
      </dgm:prSet>
      <dgm:spPr/>
    </dgm:pt>
    <dgm:pt modelId="{66D8FC1A-9278-DC46-9550-941003BEC506}" type="pres">
      <dgm:prSet presAssocID="{7B42F4B4-68E1-0847-BB57-3D9A37AB9935}" presName="accent_2" presStyleCnt="0"/>
      <dgm:spPr/>
    </dgm:pt>
    <dgm:pt modelId="{6512E6D8-6975-3146-9318-98BD9C39C687}" type="pres">
      <dgm:prSet presAssocID="{7B42F4B4-68E1-0847-BB57-3D9A37AB9935}" presName="accentRepeatNode" presStyleLbl="solidFgAcc1" presStyleIdx="1" presStyleCnt="4"/>
      <dgm:spPr/>
    </dgm:pt>
    <dgm:pt modelId="{7AD35A05-3034-204C-A255-E362B11949B5}" type="pres">
      <dgm:prSet presAssocID="{AED781A1-DE77-E84C-BC23-35C95CE6F07F}" presName="text_3" presStyleLbl="node1" presStyleIdx="2" presStyleCnt="4">
        <dgm:presLayoutVars>
          <dgm:bulletEnabled val="1"/>
        </dgm:presLayoutVars>
      </dgm:prSet>
      <dgm:spPr/>
    </dgm:pt>
    <dgm:pt modelId="{99CBDCC4-8A9B-E642-9DF3-C95DD9C58A72}" type="pres">
      <dgm:prSet presAssocID="{AED781A1-DE77-E84C-BC23-35C95CE6F07F}" presName="accent_3" presStyleCnt="0"/>
      <dgm:spPr/>
    </dgm:pt>
    <dgm:pt modelId="{8F2EB81C-8C54-3644-9886-FE888763CCE1}" type="pres">
      <dgm:prSet presAssocID="{AED781A1-DE77-E84C-BC23-35C95CE6F07F}" presName="accentRepeatNode" presStyleLbl="solidFgAcc1" presStyleIdx="2" presStyleCnt="4"/>
      <dgm:spPr/>
    </dgm:pt>
    <dgm:pt modelId="{A3568091-D695-0B4C-B097-E68DB412C11B}" type="pres">
      <dgm:prSet presAssocID="{E8C9B2E2-D23A-204C-ABA6-ED16DC2F56C1}" presName="text_4" presStyleLbl="node1" presStyleIdx="3" presStyleCnt="4">
        <dgm:presLayoutVars>
          <dgm:bulletEnabled val="1"/>
        </dgm:presLayoutVars>
      </dgm:prSet>
      <dgm:spPr/>
    </dgm:pt>
    <dgm:pt modelId="{EB9A7B30-8187-8E4F-9D00-21E246C14C76}" type="pres">
      <dgm:prSet presAssocID="{E8C9B2E2-D23A-204C-ABA6-ED16DC2F56C1}" presName="accent_4" presStyleCnt="0"/>
      <dgm:spPr/>
    </dgm:pt>
    <dgm:pt modelId="{AAAC62C3-7547-3948-9FBB-1592EA49AD84}" type="pres">
      <dgm:prSet presAssocID="{E8C9B2E2-D23A-204C-ABA6-ED16DC2F56C1}" presName="accentRepeatNode" presStyleLbl="solidFgAcc1" presStyleIdx="3" presStyleCnt="4"/>
      <dgm:spPr/>
    </dgm:pt>
  </dgm:ptLst>
  <dgm:cxnLst>
    <dgm:cxn modelId="{20C02C2B-223B-D74E-BC6C-837620233FAE}" srcId="{556D4981-18ED-2F4B-ABC2-4ADD91BCBCDA}" destId="{AED781A1-DE77-E84C-BC23-35C95CE6F07F}" srcOrd="2" destOrd="0" parTransId="{459AB6FB-B005-6C4D-B790-55D405ECA154}" sibTransId="{36F775D6-02DB-8B48-BAA5-5254E1491E19}"/>
    <dgm:cxn modelId="{2321933E-5909-9A42-8619-470B55CDE06F}" type="presOf" srcId="{E8C9B2E2-D23A-204C-ABA6-ED16DC2F56C1}" destId="{A3568091-D695-0B4C-B097-E68DB412C11B}" srcOrd="0" destOrd="0" presId="urn:microsoft.com/office/officeart/2008/layout/VerticalCurvedList"/>
    <dgm:cxn modelId="{DF0C7051-768B-414B-A5F9-A96391F3AA23}" type="presOf" srcId="{4910085C-7BCE-5941-8136-3F03D25D3248}" destId="{85ECFB3C-AC62-A742-9442-DB43663EA8D1}" srcOrd="0" destOrd="0" presId="urn:microsoft.com/office/officeart/2008/layout/VerticalCurvedList"/>
    <dgm:cxn modelId="{224FCF79-C087-5A45-8CC9-6F9B35579DCB}" srcId="{556D4981-18ED-2F4B-ABC2-4ADD91BCBCDA}" destId="{7B42F4B4-68E1-0847-BB57-3D9A37AB9935}" srcOrd="1" destOrd="0" parTransId="{E71BC94D-FEFD-0B4D-ACA6-032F86815EE8}" sibTransId="{923D5A0A-B536-7646-8958-B9916E2A13BB}"/>
    <dgm:cxn modelId="{90C70182-6F21-AD4F-962E-968DA6C87FB3}" type="presOf" srcId="{7B42F4B4-68E1-0847-BB57-3D9A37AB9935}" destId="{406DC65F-9C07-B447-A6A5-7060228E312F}" srcOrd="0" destOrd="0" presId="urn:microsoft.com/office/officeart/2008/layout/VerticalCurvedList"/>
    <dgm:cxn modelId="{59E16895-2FE2-7C45-B703-76B1B3A229E7}" srcId="{556D4981-18ED-2F4B-ABC2-4ADD91BCBCDA}" destId="{4910085C-7BCE-5941-8136-3F03D25D3248}" srcOrd="0" destOrd="0" parTransId="{26A2CD4F-DC5A-7046-B5A8-2D787561A70B}" sibTransId="{1F166A1A-2848-EC42-B66A-AF27748CE5D0}"/>
    <dgm:cxn modelId="{BACED699-0A33-4F42-B937-2C59EB3C8D3E}" type="presOf" srcId="{556D4981-18ED-2F4B-ABC2-4ADD91BCBCDA}" destId="{061F8838-9C1B-4E44-BC04-E76EC7791AF7}" srcOrd="0" destOrd="0" presId="urn:microsoft.com/office/officeart/2008/layout/VerticalCurvedList"/>
    <dgm:cxn modelId="{F49AF6BB-8A2D-1342-A963-47C59BF317D7}" type="presOf" srcId="{AED781A1-DE77-E84C-BC23-35C95CE6F07F}" destId="{7AD35A05-3034-204C-A255-E362B11949B5}" srcOrd="0" destOrd="0" presId="urn:microsoft.com/office/officeart/2008/layout/VerticalCurvedList"/>
    <dgm:cxn modelId="{2A3160BE-7070-B64A-AE15-44D3D4C70979}" type="presOf" srcId="{1F166A1A-2848-EC42-B66A-AF27748CE5D0}" destId="{18B090CE-EABB-D547-9EDC-6DF6A1A69BE0}" srcOrd="0" destOrd="0" presId="urn:microsoft.com/office/officeart/2008/layout/VerticalCurvedList"/>
    <dgm:cxn modelId="{5FF5E8E3-E372-2C48-A4AE-622F6D11FFB2}" srcId="{556D4981-18ED-2F4B-ABC2-4ADD91BCBCDA}" destId="{E8C9B2E2-D23A-204C-ABA6-ED16DC2F56C1}" srcOrd="3" destOrd="0" parTransId="{CE425198-ADD0-E447-BD01-E577260D4041}" sibTransId="{6DA457C1-317A-804C-BFE4-BE39DB0207C9}"/>
    <dgm:cxn modelId="{EB8713AA-3C41-F144-A4C8-584A69A71410}" type="presParOf" srcId="{061F8838-9C1B-4E44-BC04-E76EC7791AF7}" destId="{08D43B38-1075-ED40-9664-E09F8AC041B2}" srcOrd="0" destOrd="0" presId="urn:microsoft.com/office/officeart/2008/layout/VerticalCurvedList"/>
    <dgm:cxn modelId="{EDA972AE-D3B4-B449-B2B7-B5069D0A83FE}" type="presParOf" srcId="{08D43B38-1075-ED40-9664-E09F8AC041B2}" destId="{216C29B7-23B3-2A45-86ED-A16FF9C83C54}" srcOrd="0" destOrd="0" presId="urn:microsoft.com/office/officeart/2008/layout/VerticalCurvedList"/>
    <dgm:cxn modelId="{E5AE86A4-AFAE-524C-8B15-77113D4B8B01}" type="presParOf" srcId="{216C29B7-23B3-2A45-86ED-A16FF9C83C54}" destId="{B94F19C5-71DD-0245-89D4-986A591A9A74}" srcOrd="0" destOrd="0" presId="urn:microsoft.com/office/officeart/2008/layout/VerticalCurvedList"/>
    <dgm:cxn modelId="{925A1E89-7D2C-E54A-B126-CE62D8BD136F}" type="presParOf" srcId="{216C29B7-23B3-2A45-86ED-A16FF9C83C54}" destId="{18B090CE-EABB-D547-9EDC-6DF6A1A69BE0}" srcOrd="1" destOrd="0" presId="urn:microsoft.com/office/officeart/2008/layout/VerticalCurvedList"/>
    <dgm:cxn modelId="{AE22724D-9A8F-2744-9468-2D8B28B641C0}" type="presParOf" srcId="{216C29B7-23B3-2A45-86ED-A16FF9C83C54}" destId="{31F05962-388A-2346-B65A-410A446ED3CE}" srcOrd="2" destOrd="0" presId="urn:microsoft.com/office/officeart/2008/layout/VerticalCurvedList"/>
    <dgm:cxn modelId="{96DBCB48-9D79-E04A-A5C4-0DE16E08DEAC}" type="presParOf" srcId="{216C29B7-23B3-2A45-86ED-A16FF9C83C54}" destId="{3CFAAA52-E837-9A42-9163-B9E3A298AE98}" srcOrd="3" destOrd="0" presId="urn:microsoft.com/office/officeart/2008/layout/VerticalCurvedList"/>
    <dgm:cxn modelId="{BF509AF3-4EE6-9D46-B838-78991D1B74AC}" type="presParOf" srcId="{08D43B38-1075-ED40-9664-E09F8AC041B2}" destId="{85ECFB3C-AC62-A742-9442-DB43663EA8D1}" srcOrd="1" destOrd="0" presId="urn:microsoft.com/office/officeart/2008/layout/VerticalCurvedList"/>
    <dgm:cxn modelId="{B0D449AA-8BDF-B844-8C77-76A11E2366FD}" type="presParOf" srcId="{08D43B38-1075-ED40-9664-E09F8AC041B2}" destId="{88E3478A-25E4-704A-BBA4-4BF4B228EEEA}" srcOrd="2" destOrd="0" presId="urn:microsoft.com/office/officeart/2008/layout/VerticalCurvedList"/>
    <dgm:cxn modelId="{78F00842-A6CD-C545-BC15-B98F9D7C9420}" type="presParOf" srcId="{88E3478A-25E4-704A-BBA4-4BF4B228EEEA}" destId="{800DE3D9-F293-ED4A-98B5-89DBEF29A26D}" srcOrd="0" destOrd="0" presId="urn:microsoft.com/office/officeart/2008/layout/VerticalCurvedList"/>
    <dgm:cxn modelId="{74795B53-D2EA-7647-907D-CDC02417357A}" type="presParOf" srcId="{08D43B38-1075-ED40-9664-E09F8AC041B2}" destId="{406DC65F-9C07-B447-A6A5-7060228E312F}" srcOrd="3" destOrd="0" presId="urn:microsoft.com/office/officeart/2008/layout/VerticalCurvedList"/>
    <dgm:cxn modelId="{6F5B1D94-332C-7E49-AF2D-22D5F5CB9647}" type="presParOf" srcId="{08D43B38-1075-ED40-9664-E09F8AC041B2}" destId="{66D8FC1A-9278-DC46-9550-941003BEC506}" srcOrd="4" destOrd="0" presId="urn:microsoft.com/office/officeart/2008/layout/VerticalCurvedList"/>
    <dgm:cxn modelId="{2E14F365-219F-5D44-82F1-D36420CB59BE}" type="presParOf" srcId="{66D8FC1A-9278-DC46-9550-941003BEC506}" destId="{6512E6D8-6975-3146-9318-98BD9C39C687}" srcOrd="0" destOrd="0" presId="urn:microsoft.com/office/officeart/2008/layout/VerticalCurvedList"/>
    <dgm:cxn modelId="{A1098C8E-F070-8F43-99B7-994B336895C3}" type="presParOf" srcId="{08D43B38-1075-ED40-9664-E09F8AC041B2}" destId="{7AD35A05-3034-204C-A255-E362B11949B5}" srcOrd="5" destOrd="0" presId="urn:microsoft.com/office/officeart/2008/layout/VerticalCurvedList"/>
    <dgm:cxn modelId="{6BDFA329-41E5-2349-8C68-248C96C535E2}" type="presParOf" srcId="{08D43B38-1075-ED40-9664-E09F8AC041B2}" destId="{99CBDCC4-8A9B-E642-9DF3-C95DD9C58A72}" srcOrd="6" destOrd="0" presId="urn:microsoft.com/office/officeart/2008/layout/VerticalCurvedList"/>
    <dgm:cxn modelId="{FA899482-1925-9340-A72C-352AAB8FEFA9}" type="presParOf" srcId="{99CBDCC4-8A9B-E642-9DF3-C95DD9C58A72}" destId="{8F2EB81C-8C54-3644-9886-FE888763CCE1}" srcOrd="0" destOrd="0" presId="urn:microsoft.com/office/officeart/2008/layout/VerticalCurvedList"/>
    <dgm:cxn modelId="{ECF25529-5BC9-9B46-8389-F2FA1CFF8E45}" type="presParOf" srcId="{08D43B38-1075-ED40-9664-E09F8AC041B2}" destId="{A3568091-D695-0B4C-B097-E68DB412C11B}" srcOrd="7" destOrd="0" presId="urn:microsoft.com/office/officeart/2008/layout/VerticalCurvedList"/>
    <dgm:cxn modelId="{999DE755-CE48-9240-8834-7357D66847DF}" type="presParOf" srcId="{08D43B38-1075-ED40-9664-E09F8AC041B2}" destId="{EB9A7B30-8187-8E4F-9D00-21E246C14C76}" srcOrd="8" destOrd="0" presId="urn:microsoft.com/office/officeart/2008/layout/VerticalCurvedList"/>
    <dgm:cxn modelId="{D6BFE878-271D-7C4A-AD81-EC56AE424406}" type="presParOf" srcId="{EB9A7B30-8187-8E4F-9D00-21E246C14C76}" destId="{AAAC62C3-7547-3948-9FBB-1592EA49AD84}"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BEBB349-1C6E-AB42-964D-E302A863F1AC}" type="doc">
      <dgm:prSet loTypeId="urn:microsoft.com/office/officeart/2005/8/layout/vList2" loCatId="list" qsTypeId="urn:microsoft.com/office/officeart/2005/8/quickstyle/simple4" qsCatId="simple" csTypeId="urn:microsoft.com/office/officeart/2005/8/colors/accent1_2" csCatId="accent1" phldr="1"/>
      <dgm:spPr/>
      <dgm:t>
        <a:bodyPr/>
        <a:lstStyle/>
        <a:p>
          <a:endParaRPr lang="en-US"/>
        </a:p>
      </dgm:t>
    </dgm:pt>
    <dgm:pt modelId="{334DF60F-7AF4-E14B-822F-13AF290D7C94}">
      <dgm:prSet phldrT="[Text]" custT="1"/>
      <dgm:spPr>
        <a:solidFill>
          <a:schemeClr val="accent3">
            <a:lumMod val="50000"/>
          </a:schemeClr>
        </a:solidFill>
      </dgm:spPr>
      <dgm:t>
        <a:bodyPr/>
        <a:lstStyle/>
        <a:p>
          <a:r>
            <a:rPr lang="en-US" sz="2800" dirty="0"/>
            <a:t>In the case of competing processes three control problems must be faced:</a:t>
          </a:r>
        </a:p>
      </dgm:t>
    </dgm:pt>
    <dgm:pt modelId="{F2640CAD-5CA2-AB47-BF2D-556487A3D6EF}" type="parTrans" cxnId="{7FAB8EF7-49E7-324E-B503-DB59F939025A}">
      <dgm:prSet/>
      <dgm:spPr/>
      <dgm:t>
        <a:bodyPr/>
        <a:lstStyle/>
        <a:p>
          <a:endParaRPr lang="en-US"/>
        </a:p>
      </dgm:t>
    </dgm:pt>
    <dgm:pt modelId="{4A26F1EA-DA28-7343-A310-D6271B17FFFB}" type="sibTrans" cxnId="{7FAB8EF7-49E7-324E-B503-DB59F939025A}">
      <dgm:prSet/>
      <dgm:spPr/>
      <dgm:t>
        <a:bodyPr/>
        <a:lstStyle/>
        <a:p>
          <a:endParaRPr lang="en-US"/>
        </a:p>
      </dgm:t>
    </dgm:pt>
    <dgm:pt modelId="{0D2240C2-9D46-9C46-B005-62FBD4EEB584}">
      <dgm:prSet custT="1"/>
      <dgm:spPr/>
      <dgm:t>
        <a:bodyPr/>
        <a:lstStyle/>
        <a:p>
          <a:pPr marL="514350" indent="744538"/>
          <a:r>
            <a:rPr lang="en-US" sz="2800" b="1" i="0" dirty="0">
              <a:solidFill>
                <a:schemeClr val="accent3">
                  <a:lumMod val="50000"/>
                </a:schemeClr>
              </a:solidFill>
            </a:rPr>
            <a:t>   the need for mutual exclusion</a:t>
          </a:r>
        </a:p>
      </dgm:t>
    </dgm:pt>
    <dgm:pt modelId="{FBDDEDFD-3030-AB44-88DE-176637FDD5A7}" type="parTrans" cxnId="{60BEBF36-3A51-B144-919C-DA52FF8AFCC4}">
      <dgm:prSet/>
      <dgm:spPr/>
      <dgm:t>
        <a:bodyPr/>
        <a:lstStyle/>
        <a:p>
          <a:endParaRPr lang="en-US"/>
        </a:p>
      </dgm:t>
    </dgm:pt>
    <dgm:pt modelId="{F3B83CE3-4E31-7845-8F4B-769ACCEE3638}" type="sibTrans" cxnId="{60BEBF36-3A51-B144-919C-DA52FF8AFCC4}">
      <dgm:prSet/>
      <dgm:spPr/>
      <dgm:t>
        <a:bodyPr/>
        <a:lstStyle/>
        <a:p>
          <a:endParaRPr lang="en-US"/>
        </a:p>
      </dgm:t>
    </dgm:pt>
    <dgm:pt modelId="{2960AF8C-6A3F-C34D-98C9-F2DC75E3787E}">
      <dgm:prSet custT="1"/>
      <dgm:spPr/>
      <dgm:t>
        <a:bodyPr/>
        <a:lstStyle/>
        <a:p>
          <a:pPr marL="514350" indent="744538"/>
          <a:r>
            <a:rPr lang="en-US" sz="2800" b="1" i="0" dirty="0">
              <a:solidFill>
                <a:schemeClr val="accent3">
                  <a:lumMod val="50000"/>
                </a:schemeClr>
              </a:solidFill>
            </a:rPr>
            <a:t>   deadlock</a:t>
          </a:r>
        </a:p>
      </dgm:t>
    </dgm:pt>
    <dgm:pt modelId="{05D2211E-03AD-5646-B6FB-F39429B8F08F}" type="parTrans" cxnId="{E5C19968-3C7B-2E4B-803A-6E68ACB8F0A2}">
      <dgm:prSet/>
      <dgm:spPr/>
      <dgm:t>
        <a:bodyPr/>
        <a:lstStyle/>
        <a:p>
          <a:endParaRPr lang="en-US"/>
        </a:p>
      </dgm:t>
    </dgm:pt>
    <dgm:pt modelId="{87431F10-E457-9041-855F-41BE96F289AE}" type="sibTrans" cxnId="{E5C19968-3C7B-2E4B-803A-6E68ACB8F0A2}">
      <dgm:prSet/>
      <dgm:spPr/>
      <dgm:t>
        <a:bodyPr/>
        <a:lstStyle/>
        <a:p>
          <a:endParaRPr lang="en-US"/>
        </a:p>
      </dgm:t>
    </dgm:pt>
    <dgm:pt modelId="{39BBB76B-4452-7142-899E-4C71C1B30263}">
      <dgm:prSet custT="1"/>
      <dgm:spPr/>
      <dgm:t>
        <a:bodyPr/>
        <a:lstStyle/>
        <a:p>
          <a:pPr marL="685800" indent="573088"/>
          <a:r>
            <a:rPr lang="en-US" sz="2800" b="1" i="0" dirty="0">
              <a:solidFill>
                <a:schemeClr val="accent3">
                  <a:lumMod val="50000"/>
                </a:schemeClr>
              </a:solidFill>
            </a:rPr>
            <a:t>   starvation</a:t>
          </a:r>
        </a:p>
      </dgm:t>
    </dgm:pt>
    <dgm:pt modelId="{83A2A532-6B15-D34E-9D27-177F3CD0B28A}" type="parTrans" cxnId="{0A055BE5-70F5-A941-B7C0-7347B96A1EDC}">
      <dgm:prSet/>
      <dgm:spPr/>
      <dgm:t>
        <a:bodyPr/>
        <a:lstStyle/>
        <a:p>
          <a:endParaRPr lang="en-US"/>
        </a:p>
      </dgm:t>
    </dgm:pt>
    <dgm:pt modelId="{4F5D3F76-DC7C-C84B-B8CC-5439A1F6373A}" type="sibTrans" cxnId="{0A055BE5-70F5-A941-B7C0-7347B96A1EDC}">
      <dgm:prSet/>
      <dgm:spPr/>
      <dgm:t>
        <a:bodyPr/>
        <a:lstStyle/>
        <a:p>
          <a:endParaRPr lang="en-US"/>
        </a:p>
      </dgm:t>
    </dgm:pt>
    <dgm:pt modelId="{47278DBD-5FCD-1D40-9839-A095DDABA5C3}">
      <dgm:prSet/>
      <dgm:spPr/>
      <dgm:t>
        <a:bodyPr/>
        <a:lstStyle/>
        <a:p>
          <a:pPr marL="171450" indent="0"/>
          <a:endParaRPr lang="en-US" sz="1600" dirty="0"/>
        </a:p>
      </dgm:t>
    </dgm:pt>
    <dgm:pt modelId="{5E48DA8C-A6FD-1D4C-95F7-48614F781476}" type="parTrans" cxnId="{65778B5A-9EE8-694B-9EBB-9F2B2EBBA068}">
      <dgm:prSet/>
      <dgm:spPr/>
      <dgm:t>
        <a:bodyPr/>
        <a:lstStyle/>
        <a:p>
          <a:endParaRPr lang="en-US"/>
        </a:p>
      </dgm:t>
    </dgm:pt>
    <dgm:pt modelId="{FA5B7C44-04EC-1D49-A4E8-0F07B46A13CC}" type="sibTrans" cxnId="{65778B5A-9EE8-694B-9EBB-9F2B2EBBA068}">
      <dgm:prSet/>
      <dgm:spPr/>
      <dgm:t>
        <a:bodyPr/>
        <a:lstStyle/>
        <a:p>
          <a:endParaRPr lang="en-US"/>
        </a:p>
      </dgm:t>
    </dgm:pt>
    <dgm:pt modelId="{899C6DED-1F3C-F14B-BD4C-7647EC5F6B3F}" type="pres">
      <dgm:prSet presAssocID="{8BEBB349-1C6E-AB42-964D-E302A863F1AC}" presName="linear" presStyleCnt="0">
        <dgm:presLayoutVars>
          <dgm:animLvl val="lvl"/>
          <dgm:resizeHandles val="exact"/>
        </dgm:presLayoutVars>
      </dgm:prSet>
      <dgm:spPr/>
    </dgm:pt>
    <dgm:pt modelId="{F562FE9C-C5FA-5E46-ADCD-3ECA6CAD0E03}" type="pres">
      <dgm:prSet presAssocID="{334DF60F-7AF4-E14B-822F-13AF290D7C94}" presName="parentText" presStyleLbl="node1" presStyleIdx="0" presStyleCnt="1" custScaleX="97872" custScaleY="326341" custLinFactNeighborX="1064" custLinFactNeighborY="-810">
        <dgm:presLayoutVars>
          <dgm:chMax val="0"/>
          <dgm:bulletEnabled val="1"/>
        </dgm:presLayoutVars>
      </dgm:prSet>
      <dgm:spPr/>
    </dgm:pt>
    <dgm:pt modelId="{6A7F9969-6F05-5F41-88FE-250A770AADDF}" type="pres">
      <dgm:prSet presAssocID="{334DF60F-7AF4-E14B-822F-13AF290D7C94}" presName="childText" presStyleLbl="revTx" presStyleIdx="0" presStyleCnt="1" custScaleY="130942" custLinFactNeighborX="3191" custLinFactNeighborY="65781">
        <dgm:presLayoutVars>
          <dgm:bulletEnabled val="1"/>
        </dgm:presLayoutVars>
      </dgm:prSet>
      <dgm:spPr/>
    </dgm:pt>
  </dgm:ptLst>
  <dgm:cxnLst>
    <dgm:cxn modelId="{760A6718-16CA-3445-9217-2D89121980EE}" type="presOf" srcId="{334DF60F-7AF4-E14B-822F-13AF290D7C94}" destId="{F562FE9C-C5FA-5E46-ADCD-3ECA6CAD0E03}" srcOrd="0" destOrd="0" presId="urn:microsoft.com/office/officeart/2005/8/layout/vList2"/>
    <dgm:cxn modelId="{60BEBF36-3A51-B144-919C-DA52FF8AFCC4}" srcId="{47278DBD-5FCD-1D40-9839-A095DDABA5C3}" destId="{0D2240C2-9D46-9C46-B005-62FBD4EEB584}" srcOrd="0" destOrd="0" parTransId="{FBDDEDFD-3030-AB44-88DE-176637FDD5A7}" sibTransId="{F3B83CE3-4E31-7845-8F4B-769ACCEE3638}"/>
    <dgm:cxn modelId="{2061AC5D-4BCB-EF43-A089-A88B2A12EA6F}" type="presOf" srcId="{39BBB76B-4452-7142-899E-4C71C1B30263}" destId="{6A7F9969-6F05-5F41-88FE-250A770AADDF}" srcOrd="0" destOrd="3" presId="urn:microsoft.com/office/officeart/2005/8/layout/vList2"/>
    <dgm:cxn modelId="{E5C19968-3C7B-2E4B-803A-6E68ACB8F0A2}" srcId="{0D2240C2-9D46-9C46-B005-62FBD4EEB584}" destId="{2960AF8C-6A3F-C34D-98C9-F2DC75E3787E}" srcOrd="0" destOrd="0" parTransId="{05D2211E-03AD-5646-B6FB-F39429B8F08F}" sibTransId="{87431F10-E457-9041-855F-41BE96F289AE}"/>
    <dgm:cxn modelId="{E840FC4D-35E4-EA4A-802B-1855D54828EB}" type="presOf" srcId="{0D2240C2-9D46-9C46-B005-62FBD4EEB584}" destId="{6A7F9969-6F05-5F41-88FE-250A770AADDF}" srcOrd="0" destOrd="1" presId="urn:microsoft.com/office/officeart/2005/8/layout/vList2"/>
    <dgm:cxn modelId="{65778B5A-9EE8-694B-9EBB-9F2B2EBBA068}" srcId="{334DF60F-7AF4-E14B-822F-13AF290D7C94}" destId="{47278DBD-5FCD-1D40-9839-A095DDABA5C3}" srcOrd="0" destOrd="0" parTransId="{5E48DA8C-A6FD-1D4C-95F7-48614F781476}" sibTransId="{FA5B7C44-04EC-1D49-A4E8-0F07B46A13CC}"/>
    <dgm:cxn modelId="{20DF4BAA-0DFE-4F48-BB02-C5708929BACB}" type="presOf" srcId="{2960AF8C-6A3F-C34D-98C9-F2DC75E3787E}" destId="{6A7F9969-6F05-5F41-88FE-250A770AADDF}" srcOrd="0" destOrd="2" presId="urn:microsoft.com/office/officeart/2005/8/layout/vList2"/>
    <dgm:cxn modelId="{897202DF-2FA1-BF44-98AD-0642D5D854B8}" type="presOf" srcId="{8BEBB349-1C6E-AB42-964D-E302A863F1AC}" destId="{899C6DED-1F3C-F14B-BD4C-7647EC5F6B3F}" srcOrd="0" destOrd="0" presId="urn:microsoft.com/office/officeart/2005/8/layout/vList2"/>
    <dgm:cxn modelId="{F96B7CDF-4C5A-C141-A33A-4EC7F0C7D33D}" type="presOf" srcId="{47278DBD-5FCD-1D40-9839-A095DDABA5C3}" destId="{6A7F9969-6F05-5F41-88FE-250A770AADDF}" srcOrd="0" destOrd="0" presId="urn:microsoft.com/office/officeart/2005/8/layout/vList2"/>
    <dgm:cxn modelId="{0A055BE5-70F5-A941-B7C0-7347B96A1EDC}" srcId="{2960AF8C-6A3F-C34D-98C9-F2DC75E3787E}" destId="{39BBB76B-4452-7142-899E-4C71C1B30263}" srcOrd="0" destOrd="0" parTransId="{83A2A532-6B15-D34E-9D27-177F3CD0B28A}" sibTransId="{4F5D3F76-DC7C-C84B-B8CC-5439A1F6373A}"/>
    <dgm:cxn modelId="{7FAB8EF7-49E7-324E-B503-DB59F939025A}" srcId="{8BEBB349-1C6E-AB42-964D-E302A863F1AC}" destId="{334DF60F-7AF4-E14B-822F-13AF290D7C94}" srcOrd="0" destOrd="0" parTransId="{F2640CAD-5CA2-AB47-BF2D-556487A3D6EF}" sibTransId="{4A26F1EA-DA28-7343-A310-D6271B17FFFB}"/>
    <dgm:cxn modelId="{D7ECF708-2FC4-8B44-BB6B-CFB15AD2BD07}" type="presParOf" srcId="{899C6DED-1F3C-F14B-BD4C-7647EC5F6B3F}" destId="{F562FE9C-C5FA-5E46-ADCD-3ECA6CAD0E03}" srcOrd="0" destOrd="0" presId="urn:microsoft.com/office/officeart/2005/8/layout/vList2"/>
    <dgm:cxn modelId="{9016F5D4-1E8A-4E48-BEC7-8DC21DDC5EC6}" type="presParOf" srcId="{899C6DED-1F3C-F14B-BD4C-7647EC5F6B3F}" destId="{6A7F9969-6F05-5F41-88FE-250A770AADDF}"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B13F4EE-7D10-DD41-B07C-4241F7924867}" type="doc">
      <dgm:prSet loTypeId="urn:microsoft.com/office/officeart/2005/8/layout/vList5" loCatId="" qsTypeId="urn:microsoft.com/office/officeart/2005/8/quickstyle/simple4" qsCatId="simple" csTypeId="urn:microsoft.com/office/officeart/2005/8/colors/accent1_2" csCatId="accent1" phldr="1"/>
      <dgm:spPr/>
      <dgm:t>
        <a:bodyPr/>
        <a:lstStyle/>
        <a:p>
          <a:endParaRPr lang="en-US"/>
        </a:p>
      </dgm:t>
    </dgm:pt>
    <dgm:pt modelId="{089281B8-1D5E-334A-A921-5425AAEB96AE}">
      <dgm:prSet/>
      <dgm:spPr>
        <a:solidFill>
          <a:schemeClr val="accent1"/>
        </a:solidFill>
      </dgm:spPr>
      <dgm:t>
        <a:bodyPr/>
        <a:lstStyle/>
        <a:p>
          <a:pPr rtl="0"/>
          <a:r>
            <a:rPr lang="en-NZ" dirty="0"/>
            <a:t>A variable that has an integer value upon which only three operations are defined:</a:t>
          </a:r>
          <a:endParaRPr lang="en-US" dirty="0"/>
        </a:p>
      </dgm:t>
    </dgm:pt>
    <dgm:pt modelId="{E0980B7B-60AC-5E49-9B7D-344FC211FD30}" type="parTrans" cxnId="{3E788187-53C4-9C46-85FD-C314878B1C40}">
      <dgm:prSet/>
      <dgm:spPr/>
      <dgm:t>
        <a:bodyPr/>
        <a:lstStyle/>
        <a:p>
          <a:endParaRPr lang="en-US"/>
        </a:p>
      </dgm:t>
    </dgm:pt>
    <dgm:pt modelId="{F308D1D0-AC0A-AC41-8CDB-E4DC577760E9}" type="sibTrans" cxnId="{3E788187-53C4-9C46-85FD-C314878B1C40}">
      <dgm:prSet/>
      <dgm:spPr>
        <a:solidFill>
          <a:schemeClr val="bg2">
            <a:lumMod val="50000"/>
          </a:schemeClr>
        </a:solidFill>
        <a:ln>
          <a:solidFill>
            <a:schemeClr val="bg2">
              <a:lumMod val="50000"/>
            </a:schemeClr>
          </a:solidFill>
        </a:ln>
      </dgm:spPr>
      <dgm:t>
        <a:bodyPr/>
        <a:lstStyle/>
        <a:p>
          <a:endParaRPr lang="en-US"/>
        </a:p>
      </dgm:t>
    </dgm:pt>
    <dgm:pt modelId="{B14D91FF-8F47-D044-A103-069347FEDDCC}">
      <dgm:prSet/>
      <dgm:spPr>
        <a:solidFill>
          <a:schemeClr val="bg1"/>
        </a:solidFill>
        <a:ln>
          <a:solidFill>
            <a:schemeClr val="accent1"/>
          </a:solidFill>
        </a:ln>
      </dgm:spPr>
      <dgm:t>
        <a:bodyPr/>
        <a:lstStyle/>
        <a:p>
          <a:pPr rtl="0"/>
          <a:r>
            <a:rPr lang="en-US" dirty="0">
              <a:solidFill>
                <a:schemeClr val="tx1"/>
              </a:solidFill>
            </a:rPr>
            <a:t>There is no way to inspect or manipulate semaphores other than these three operations</a:t>
          </a:r>
        </a:p>
      </dgm:t>
    </dgm:pt>
    <dgm:pt modelId="{AAE804C8-636A-1940-9B5A-197E4D37778E}" type="parTrans" cxnId="{EC52A4C6-FEA3-F346-8F3A-784B57F7DA2B}">
      <dgm:prSet/>
      <dgm:spPr/>
      <dgm:t>
        <a:bodyPr/>
        <a:lstStyle/>
        <a:p>
          <a:endParaRPr lang="en-US"/>
        </a:p>
      </dgm:t>
    </dgm:pt>
    <dgm:pt modelId="{E34039F6-7DBC-A44C-9BA7-37F2A18BBB2B}" type="sibTrans" cxnId="{EC52A4C6-FEA3-F346-8F3A-784B57F7DA2B}">
      <dgm:prSet/>
      <dgm:spPr/>
      <dgm:t>
        <a:bodyPr/>
        <a:lstStyle/>
        <a:p>
          <a:endParaRPr lang="en-US"/>
        </a:p>
      </dgm:t>
    </dgm:pt>
    <dgm:pt modelId="{AD854760-70DC-A04A-A103-8027AD61B020}" type="pres">
      <dgm:prSet presAssocID="{7B13F4EE-7D10-DD41-B07C-4241F7924867}" presName="Name0" presStyleCnt="0">
        <dgm:presLayoutVars>
          <dgm:dir/>
          <dgm:animLvl val="lvl"/>
          <dgm:resizeHandles val="exact"/>
        </dgm:presLayoutVars>
      </dgm:prSet>
      <dgm:spPr/>
    </dgm:pt>
    <dgm:pt modelId="{2E7045FB-CA55-064F-AA0C-6100FAE9FF99}" type="pres">
      <dgm:prSet presAssocID="{089281B8-1D5E-334A-A921-5425AAEB96AE}" presName="linNode" presStyleCnt="0"/>
      <dgm:spPr/>
    </dgm:pt>
    <dgm:pt modelId="{A5BFAE56-92D1-0448-968F-7C14E98DE1E2}" type="pres">
      <dgm:prSet presAssocID="{089281B8-1D5E-334A-A921-5425AAEB96AE}" presName="parentText" presStyleLbl="node1" presStyleIdx="0" presStyleCnt="1" custLinFactNeighborX="-16016">
        <dgm:presLayoutVars>
          <dgm:chMax val="1"/>
          <dgm:bulletEnabled val="1"/>
        </dgm:presLayoutVars>
      </dgm:prSet>
      <dgm:spPr/>
    </dgm:pt>
    <dgm:pt modelId="{F4A463BE-2AEC-964C-BF35-ED24FA6317AE}" type="pres">
      <dgm:prSet presAssocID="{089281B8-1D5E-334A-A921-5425AAEB96AE}" presName="descendantText" presStyleLbl="alignAccFollowNode1" presStyleIdx="0" presStyleCnt="1">
        <dgm:presLayoutVars>
          <dgm:bulletEnabled val="1"/>
        </dgm:presLayoutVars>
      </dgm:prSet>
      <dgm:spPr/>
    </dgm:pt>
  </dgm:ptLst>
  <dgm:cxnLst>
    <dgm:cxn modelId="{5F7A7063-C25C-4248-995E-801647FAE8E5}" type="presOf" srcId="{7B13F4EE-7D10-DD41-B07C-4241F7924867}" destId="{AD854760-70DC-A04A-A103-8027AD61B020}" srcOrd="0" destOrd="0" presId="urn:microsoft.com/office/officeart/2005/8/layout/vList5"/>
    <dgm:cxn modelId="{8C639D78-2F34-BC41-92D0-36D878ECBCDA}" type="presOf" srcId="{089281B8-1D5E-334A-A921-5425AAEB96AE}" destId="{A5BFAE56-92D1-0448-968F-7C14E98DE1E2}" srcOrd="0" destOrd="0" presId="urn:microsoft.com/office/officeart/2005/8/layout/vList5"/>
    <dgm:cxn modelId="{3E788187-53C4-9C46-85FD-C314878B1C40}" srcId="{7B13F4EE-7D10-DD41-B07C-4241F7924867}" destId="{089281B8-1D5E-334A-A921-5425AAEB96AE}" srcOrd="0" destOrd="0" parTransId="{E0980B7B-60AC-5E49-9B7D-344FC211FD30}" sibTransId="{F308D1D0-AC0A-AC41-8CDB-E4DC577760E9}"/>
    <dgm:cxn modelId="{97A908A1-88E6-7E4A-A29A-BFC59181949E}" type="presOf" srcId="{B14D91FF-8F47-D044-A103-069347FEDDCC}" destId="{F4A463BE-2AEC-964C-BF35-ED24FA6317AE}" srcOrd="0" destOrd="0" presId="urn:microsoft.com/office/officeart/2005/8/layout/vList5"/>
    <dgm:cxn modelId="{EC52A4C6-FEA3-F346-8F3A-784B57F7DA2B}" srcId="{089281B8-1D5E-334A-A921-5425AAEB96AE}" destId="{B14D91FF-8F47-D044-A103-069347FEDDCC}" srcOrd="0" destOrd="0" parTransId="{AAE804C8-636A-1940-9B5A-197E4D37778E}" sibTransId="{E34039F6-7DBC-A44C-9BA7-37F2A18BBB2B}"/>
    <dgm:cxn modelId="{98D560C3-48F5-324A-A6C2-4A37A704EA14}" type="presParOf" srcId="{AD854760-70DC-A04A-A103-8027AD61B020}" destId="{2E7045FB-CA55-064F-AA0C-6100FAE9FF99}" srcOrd="0" destOrd="0" presId="urn:microsoft.com/office/officeart/2005/8/layout/vList5"/>
    <dgm:cxn modelId="{51EB7FEB-D2C5-2D47-B7E1-6CFB70316B9E}" type="presParOf" srcId="{2E7045FB-CA55-064F-AA0C-6100FAE9FF99}" destId="{A5BFAE56-92D1-0448-968F-7C14E98DE1E2}" srcOrd="0" destOrd="0" presId="urn:microsoft.com/office/officeart/2005/8/layout/vList5"/>
    <dgm:cxn modelId="{A3F21B6F-D1F8-064C-BD17-7F90FEADE5D2}" type="presParOf" srcId="{2E7045FB-CA55-064F-AA0C-6100FAE9FF99}" destId="{F4A463BE-2AEC-964C-BF35-ED24FA6317AE}"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409B3CA-2154-3349-8E08-1BF775E99E0E}" type="doc">
      <dgm:prSet loTypeId="urn:microsoft.com/office/officeart/2005/8/layout/hList6" loCatId="list" qsTypeId="urn:microsoft.com/office/officeart/2005/8/quickstyle/simple4" qsCatId="simple" csTypeId="urn:microsoft.com/office/officeart/2005/8/colors/accent1_2" csCatId="accent1" phldr="1"/>
      <dgm:spPr/>
      <dgm:t>
        <a:bodyPr/>
        <a:lstStyle/>
        <a:p>
          <a:endParaRPr lang="en-US"/>
        </a:p>
      </dgm:t>
    </dgm:pt>
    <dgm:pt modelId="{2A824A6C-3291-A64E-AB38-9B24534F96E1}">
      <dgm:prSet/>
      <dgm:spPr>
        <a:solidFill>
          <a:schemeClr val="accent3">
            <a:lumMod val="50000"/>
          </a:schemeClr>
        </a:solidFill>
      </dgm:spPr>
      <dgm:t>
        <a:bodyPr/>
        <a:lstStyle/>
        <a:p>
          <a:pPr rtl="0"/>
          <a:r>
            <a:rPr lang="en-US" dirty="0"/>
            <a:t>There is no way to know before a process decrements a semaphore whether it will block or not</a:t>
          </a:r>
        </a:p>
      </dgm:t>
    </dgm:pt>
    <dgm:pt modelId="{7E45B653-A385-B349-AFA3-B144F231F6EE}" type="parTrans" cxnId="{E76072D1-BB37-1C48-9502-5DAC8D59F4B2}">
      <dgm:prSet/>
      <dgm:spPr/>
      <dgm:t>
        <a:bodyPr/>
        <a:lstStyle/>
        <a:p>
          <a:endParaRPr lang="en-US"/>
        </a:p>
      </dgm:t>
    </dgm:pt>
    <dgm:pt modelId="{A5F4A0B9-E9EF-FD41-9751-EE895B2C8842}" type="sibTrans" cxnId="{E76072D1-BB37-1C48-9502-5DAC8D59F4B2}">
      <dgm:prSet/>
      <dgm:spPr/>
      <dgm:t>
        <a:bodyPr/>
        <a:lstStyle/>
        <a:p>
          <a:endParaRPr lang="en-US"/>
        </a:p>
      </dgm:t>
    </dgm:pt>
    <dgm:pt modelId="{49C7C730-771B-094B-9569-A140396ED27C}">
      <dgm:prSet/>
      <dgm:spPr/>
      <dgm:t>
        <a:bodyPr/>
        <a:lstStyle/>
        <a:p>
          <a:pPr rtl="0"/>
          <a:r>
            <a:rPr lang="en-US" dirty="0"/>
            <a:t>There is no way to know which process will continue immediately on a </a:t>
          </a:r>
          <a:r>
            <a:rPr lang="en-US" dirty="0" err="1"/>
            <a:t>uniprocessor</a:t>
          </a:r>
          <a:r>
            <a:rPr lang="en-US" dirty="0"/>
            <a:t> system when two processes are running concurrently</a:t>
          </a:r>
        </a:p>
      </dgm:t>
    </dgm:pt>
    <dgm:pt modelId="{68A1379E-FBF2-0249-AC8C-E1E7F9FBA710}" type="parTrans" cxnId="{2F7CB06A-DEA0-E64F-9EDA-CBDBE96023E9}">
      <dgm:prSet/>
      <dgm:spPr/>
      <dgm:t>
        <a:bodyPr/>
        <a:lstStyle/>
        <a:p>
          <a:endParaRPr lang="en-US"/>
        </a:p>
      </dgm:t>
    </dgm:pt>
    <dgm:pt modelId="{44C7C024-E02E-6545-BC2F-8B04FD13E7C0}" type="sibTrans" cxnId="{2F7CB06A-DEA0-E64F-9EDA-CBDBE96023E9}">
      <dgm:prSet/>
      <dgm:spPr/>
      <dgm:t>
        <a:bodyPr/>
        <a:lstStyle/>
        <a:p>
          <a:endParaRPr lang="en-US"/>
        </a:p>
      </dgm:t>
    </dgm:pt>
    <dgm:pt modelId="{28472C96-6575-B04D-AE01-1A07A1A0BBFD}">
      <dgm:prSet/>
      <dgm:spPr>
        <a:solidFill>
          <a:schemeClr val="accent6">
            <a:lumMod val="75000"/>
          </a:schemeClr>
        </a:solidFill>
      </dgm:spPr>
      <dgm:t>
        <a:bodyPr/>
        <a:lstStyle/>
        <a:p>
          <a:pPr rtl="0"/>
          <a:r>
            <a:rPr lang="en-US" dirty="0"/>
            <a:t>You don’t know whether another process is waiting so the number of unblocked processes may be zero or one</a:t>
          </a:r>
        </a:p>
      </dgm:t>
    </dgm:pt>
    <dgm:pt modelId="{F49310AF-B30D-A646-8668-3E785FB4CA1D}" type="parTrans" cxnId="{D0CB1A2D-5563-BD46-B6BC-96B33F5EBAC8}">
      <dgm:prSet/>
      <dgm:spPr/>
      <dgm:t>
        <a:bodyPr/>
        <a:lstStyle/>
        <a:p>
          <a:endParaRPr lang="en-US"/>
        </a:p>
      </dgm:t>
    </dgm:pt>
    <dgm:pt modelId="{616A9A7D-57FA-0D4E-A493-D557831F68EF}" type="sibTrans" cxnId="{D0CB1A2D-5563-BD46-B6BC-96B33F5EBAC8}">
      <dgm:prSet/>
      <dgm:spPr/>
      <dgm:t>
        <a:bodyPr/>
        <a:lstStyle/>
        <a:p>
          <a:endParaRPr lang="en-US"/>
        </a:p>
      </dgm:t>
    </dgm:pt>
    <dgm:pt modelId="{D5A6D6E0-2341-B549-AB8B-DB746E18F4D7}" type="pres">
      <dgm:prSet presAssocID="{9409B3CA-2154-3349-8E08-1BF775E99E0E}" presName="Name0" presStyleCnt="0">
        <dgm:presLayoutVars>
          <dgm:dir/>
          <dgm:resizeHandles val="exact"/>
        </dgm:presLayoutVars>
      </dgm:prSet>
      <dgm:spPr/>
    </dgm:pt>
    <dgm:pt modelId="{19BA5E69-E325-F142-A0D4-B743109408EA}" type="pres">
      <dgm:prSet presAssocID="{2A824A6C-3291-A64E-AB38-9B24534F96E1}" presName="node" presStyleLbl="node1" presStyleIdx="0" presStyleCnt="3" custLinFactNeighborX="42797" custLinFactNeighborY="1724">
        <dgm:presLayoutVars>
          <dgm:bulletEnabled val="1"/>
        </dgm:presLayoutVars>
      </dgm:prSet>
      <dgm:spPr/>
    </dgm:pt>
    <dgm:pt modelId="{7091BE1A-F532-0741-A92F-0655E90F6B87}" type="pres">
      <dgm:prSet presAssocID="{A5F4A0B9-E9EF-FD41-9751-EE895B2C8842}" presName="sibTrans" presStyleCnt="0"/>
      <dgm:spPr/>
    </dgm:pt>
    <dgm:pt modelId="{49FA2FAC-FF0C-C14A-8048-646F866CB8A7}" type="pres">
      <dgm:prSet presAssocID="{49C7C730-771B-094B-9569-A140396ED27C}" presName="node" presStyleLbl="node1" presStyleIdx="1" presStyleCnt="3">
        <dgm:presLayoutVars>
          <dgm:bulletEnabled val="1"/>
        </dgm:presLayoutVars>
      </dgm:prSet>
      <dgm:spPr/>
    </dgm:pt>
    <dgm:pt modelId="{1E583963-4490-1F40-81F7-E938EEF2EEB0}" type="pres">
      <dgm:prSet presAssocID="{44C7C024-E02E-6545-BC2F-8B04FD13E7C0}" presName="sibTrans" presStyleCnt="0"/>
      <dgm:spPr/>
    </dgm:pt>
    <dgm:pt modelId="{9BE6FA6B-34B4-C242-82E5-DC5F191FF1E9}" type="pres">
      <dgm:prSet presAssocID="{28472C96-6575-B04D-AE01-1A07A1A0BBFD}" presName="node" presStyleLbl="node1" presStyleIdx="2" presStyleCnt="3">
        <dgm:presLayoutVars>
          <dgm:bulletEnabled val="1"/>
        </dgm:presLayoutVars>
      </dgm:prSet>
      <dgm:spPr/>
    </dgm:pt>
  </dgm:ptLst>
  <dgm:cxnLst>
    <dgm:cxn modelId="{F6D98210-07AD-4944-9E7D-242369862A6D}" type="presOf" srcId="{49C7C730-771B-094B-9569-A140396ED27C}" destId="{49FA2FAC-FF0C-C14A-8048-646F866CB8A7}" srcOrd="0" destOrd="0" presId="urn:microsoft.com/office/officeart/2005/8/layout/hList6"/>
    <dgm:cxn modelId="{D0CB1A2D-5563-BD46-B6BC-96B33F5EBAC8}" srcId="{9409B3CA-2154-3349-8E08-1BF775E99E0E}" destId="{28472C96-6575-B04D-AE01-1A07A1A0BBFD}" srcOrd="2" destOrd="0" parTransId="{F49310AF-B30D-A646-8668-3E785FB4CA1D}" sibTransId="{616A9A7D-57FA-0D4E-A493-D557831F68EF}"/>
    <dgm:cxn modelId="{BF52EB2F-346C-7047-ACBF-D423FB1AFAA5}" type="presOf" srcId="{2A824A6C-3291-A64E-AB38-9B24534F96E1}" destId="{19BA5E69-E325-F142-A0D4-B743109408EA}" srcOrd="0" destOrd="0" presId="urn:microsoft.com/office/officeart/2005/8/layout/hList6"/>
    <dgm:cxn modelId="{2F7CB06A-DEA0-E64F-9EDA-CBDBE96023E9}" srcId="{9409B3CA-2154-3349-8E08-1BF775E99E0E}" destId="{49C7C730-771B-094B-9569-A140396ED27C}" srcOrd="1" destOrd="0" parTransId="{68A1379E-FBF2-0249-AC8C-E1E7F9FBA710}" sibTransId="{44C7C024-E02E-6545-BC2F-8B04FD13E7C0}"/>
    <dgm:cxn modelId="{E4F1B14A-55BB-C745-8025-73BE65C1137B}" type="presOf" srcId="{28472C96-6575-B04D-AE01-1A07A1A0BBFD}" destId="{9BE6FA6B-34B4-C242-82E5-DC5F191FF1E9}" srcOrd="0" destOrd="0" presId="urn:microsoft.com/office/officeart/2005/8/layout/hList6"/>
    <dgm:cxn modelId="{E76072D1-BB37-1C48-9502-5DAC8D59F4B2}" srcId="{9409B3CA-2154-3349-8E08-1BF775E99E0E}" destId="{2A824A6C-3291-A64E-AB38-9B24534F96E1}" srcOrd="0" destOrd="0" parTransId="{7E45B653-A385-B349-AFA3-B144F231F6EE}" sibTransId="{A5F4A0B9-E9EF-FD41-9751-EE895B2C8842}"/>
    <dgm:cxn modelId="{98041DF6-12E8-4E49-B9B8-ADA734028C5C}" type="presOf" srcId="{9409B3CA-2154-3349-8E08-1BF775E99E0E}" destId="{D5A6D6E0-2341-B549-AB8B-DB746E18F4D7}" srcOrd="0" destOrd="0" presId="urn:microsoft.com/office/officeart/2005/8/layout/hList6"/>
    <dgm:cxn modelId="{FFE40153-6131-9342-A46A-E9FE20A7B043}" type="presParOf" srcId="{D5A6D6E0-2341-B549-AB8B-DB746E18F4D7}" destId="{19BA5E69-E325-F142-A0D4-B743109408EA}" srcOrd="0" destOrd="0" presId="urn:microsoft.com/office/officeart/2005/8/layout/hList6"/>
    <dgm:cxn modelId="{E0FCFB33-4BC5-6A40-A096-2BFFF6249708}" type="presParOf" srcId="{D5A6D6E0-2341-B549-AB8B-DB746E18F4D7}" destId="{7091BE1A-F532-0741-A92F-0655E90F6B87}" srcOrd="1" destOrd="0" presId="urn:microsoft.com/office/officeart/2005/8/layout/hList6"/>
    <dgm:cxn modelId="{718C7542-FF15-9948-AB2C-FFD320AD2567}" type="presParOf" srcId="{D5A6D6E0-2341-B549-AB8B-DB746E18F4D7}" destId="{49FA2FAC-FF0C-C14A-8048-646F866CB8A7}" srcOrd="2" destOrd="0" presId="urn:microsoft.com/office/officeart/2005/8/layout/hList6"/>
    <dgm:cxn modelId="{BD9CAB0E-07EE-0446-9105-FD9C9E6A02A6}" type="presParOf" srcId="{D5A6D6E0-2341-B549-AB8B-DB746E18F4D7}" destId="{1E583963-4490-1F40-81F7-E938EEF2EEB0}" srcOrd="3" destOrd="0" presId="urn:microsoft.com/office/officeart/2005/8/layout/hList6"/>
    <dgm:cxn modelId="{8B825CBF-F8CE-0946-9064-1A003C27BDA2}" type="presParOf" srcId="{D5A6D6E0-2341-B549-AB8B-DB746E18F4D7}" destId="{9BE6FA6B-34B4-C242-82E5-DC5F191FF1E9}" srcOrd="4" destOrd="0" presId="urn:microsoft.com/office/officeart/2005/8/layout/h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978A990-084D-244A-ABFA-1DBDCB28F056}" type="doc">
      <dgm:prSet loTypeId="urn:microsoft.com/office/officeart/2005/8/layout/process4" loCatId="" qsTypeId="urn:microsoft.com/office/officeart/2005/8/quickstyle/simple4" qsCatId="simple" csTypeId="urn:microsoft.com/office/officeart/2005/8/colors/accent1_2" csCatId="accent1" phldr="1"/>
      <dgm:spPr/>
      <dgm:t>
        <a:bodyPr/>
        <a:lstStyle/>
        <a:p>
          <a:endParaRPr lang="en-US"/>
        </a:p>
      </dgm:t>
    </dgm:pt>
    <dgm:pt modelId="{0CD498C7-3DDE-0C46-9AE3-319907EB4EE7}">
      <dgm:prSet/>
      <dgm:spPr>
        <a:solidFill>
          <a:schemeClr val="accent3">
            <a:lumMod val="50000"/>
          </a:schemeClr>
        </a:solidFill>
        <a:ln>
          <a:solidFill>
            <a:schemeClr val="bg1"/>
          </a:solidFill>
        </a:ln>
      </dgm:spPr>
      <dgm:t>
        <a:bodyPr/>
        <a:lstStyle/>
        <a:p>
          <a:pPr rtl="0"/>
          <a:r>
            <a:rPr lang="en-US" dirty="0"/>
            <a:t>Local data variables are accessible only by the monitor’s procedures and not by any external procedure</a:t>
          </a:r>
        </a:p>
      </dgm:t>
    </dgm:pt>
    <dgm:pt modelId="{8D950DE2-9FCB-674D-9547-FD7F92868FDF}" type="parTrans" cxnId="{9060B13E-EB83-584D-AC05-258206B1E1DC}">
      <dgm:prSet/>
      <dgm:spPr/>
      <dgm:t>
        <a:bodyPr/>
        <a:lstStyle/>
        <a:p>
          <a:endParaRPr lang="en-US"/>
        </a:p>
      </dgm:t>
    </dgm:pt>
    <dgm:pt modelId="{5CE9E49E-63E3-924D-9DA4-CE09FF92C74D}" type="sibTrans" cxnId="{9060B13E-EB83-584D-AC05-258206B1E1DC}">
      <dgm:prSet/>
      <dgm:spPr/>
      <dgm:t>
        <a:bodyPr/>
        <a:lstStyle/>
        <a:p>
          <a:endParaRPr lang="en-US"/>
        </a:p>
      </dgm:t>
    </dgm:pt>
    <dgm:pt modelId="{8EA9CC64-AB13-CE41-A069-63201EE90D17}">
      <dgm:prSet/>
      <dgm:spPr>
        <a:solidFill>
          <a:schemeClr val="accent5">
            <a:lumMod val="50000"/>
          </a:schemeClr>
        </a:solidFill>
        <a:ln>
          <a:solidFill>
            <a:schemeClr val="bg1"/>
          </a:solidFill>
        </a:ln>
      </dgm:spPr>
      <dgm:t>
        <a:bodyPr/>
        <a:lstStyle/>
        <a:p>
          <a:pPr rtl="0"/>
          <a:r>
            <a:rPr lang="en-US" dirty="0"/>
            <a:t>Process enters monitor by invoking one of its procedures</a:t>
          </a:r>
        </a:p>
      </dgm:t>
    </dgm:pt>
    <dgm:pt modelId="{B8F14AB4-9BCB-FB49-B1D5-5A4A82657B1D}" type="parTrans" cxnId="{2A8E4868-B2DB-2F49-A4A5-95FEC4EF9A34}">
      <dgm:prSet/>
      <dgm:spPr/>
      <dgm:t>
        <a:bodyPr/>
        <a:lstStyle/>
        <a:p>
          <a:endParaRPr lang="en-US"/>
        </a:p>
      </dgm:t>
    </dgm:pt>
    <dgm:pt modelId="{10A7DE3D-0A3F-A145-95C0-0BF97558CB2F}" type="sibTrans" cxnId="{2A8E4868-B2DB-2F49-A4A5-95FEC4EF9A34}">
      <dgm:prSet/>
      <dgm:spPr/>
      <dgm:t>
        <a:bodyPr/>
        <a:lstStyle/>
        <a:p>
          <a:endParaRPr lang="en-US"/>
        </a:p>
      </dgm:t>
    </dgm:pt>
    <dgm:pt modelId="{6E91142C-36C5-A64D-8E23-3E1F763F275F}">
      <dgm:prSet/>
      <dgm:spPr>
        <a:solidFill>
          <a:schemeClr val="accent1">
            <a:lumMod val="75000"/>
          </a:schemeClr>
        </a:solidFill>
        <a:ln>
          <a:solidFill>
            <a:schemeClr val="bg1"/>
          </a:solidFill>
        </a:ln>
      </dgm:spPr>
      <dgm:t>
        <a:bodyPr/>
        <a:lstStyle/>
        <a:p>
          <a:pPr rtl="0"/>
          <a:r>
            <a:rPr lang="en-US" dirty="0"/>
            <a:t>Only one process may be executing in the monitor at a time</a:t>
          </a:r>
        </a:p>
      </dgm:t>
    </dgm:pt>
    <dgm:pt modelId="{0CE164C2-1D94-CD4E-99FA-05E077D244EE}" type="parTrans" cxnId="{087B68F7-DC65-3E4E-9C58-622EDA633B35}">
      <dgm:prSet/>
      <dgm:spPr/>
      <dgm:t>
        <a:bodyPr/>
        <a:lstStyle/>
        <a:p>
          <a:endParaRPr lang="en-US"/>
        </a:p>
      </dgm:t>
    </dgm:pt>
    <dgm:pt modelId="{4E5A11BF-DB4A-C947-B5E9-A877E3978015}" type="sibTrans" cxnId="{087B68F7-DC65-3E4E-9C58-622EDA633B35}">
      <dgm:prSet/>
      <dgm:spPr/>
      <dgm:t>
        <a:bodyPr/>
        <a:lstStyle/>
        <a:p>
          <a:endParaRPr lang="en-US"/>
        </a:p>
      </dgm:t>
    </dgm:pt>
    <dgm:pt modelId="{93D5CD29-E19E-DD4B-A1C4-624BCFD6A397}" type="pres">
      <dgm:prSet presAssocID="{6978A990-084D-244A-ABFA-1DBDCB28F056}" presName="Name0" presStyleCnt="0">
        <dgm:presLayoutVars>
          <dgm:dir/>
          <dgm:animLvl val="lvl"/>
          <dgm:resizeHandles val="exact"/>
        </dgm:presLayoutVars>
      </dgm:prSet>
      <dgm:spPr/>
    </dgm:pt>
    <dgm:pt modelId="{43AA21C6-2510-9145-98F9-F76937106F86}" type="pres">
      <dgm:prSet presAssocID="{6E91142C-36C5-A64D-8E23-3E1F763F275F}" presName="boxAndChildren" presStyleCnt="0"/>
      <dgm:spPr/>
    </dgm:pt>
    <dgm:pt modelId="{D12AA6B8-84E5-7B4E-8638-00D328B45D77}" type="pres">
      <dgm:prSet presAssocID="{6E91142C-36C5-A64D-8E23-3E1F763F275F}" presName="parentTextBox" presStyleLbl="node1" presStyleIdx="0" presStyleCnt="3"/>
      <dgm:spPr/>
    </dgm:pt>
    <dgm:pt modelId="{9BC2A5BB-A071-FE45-BC35-8CF516A8F244}" type="pres">
      <dgm:prSet presAssocID="{10A7DE3D-0A3F-A145-95C0-0BF97558CB2F}" presName="sp" presStyleCnt="0"/>
      <dgm:spPr/>
    </dgm:pt>
    <dgm:pt modelId="{D832BF20-84F1-384A-B33B-276AD9740FCA}" type="pres">
      <dgm:prSet presAssocID="{8EA9CC64-AB13-CE41-A069-63201EE90D17}" presName="arrowAndChildren" presStyleCnt="0"/>
      <dgm:spPr/>
    </dgm:pt>
    <dgm:pt modelId="{8579B117-7007-874B-B7B6-BBD102E64284}" type="pres">
      <dgm:prSet presAssocID="{8EA9CC64-AB13-CE41-A069-63201EE90D17}" presName="parentTextArrow" presStyleLbl="node1" presStyleIdx="1" presStyleCnt="3"/>
      <dgm:spPr/>
    </dgm:pt>
    <dgm:pt modelId="{40D8F817-2054-104D-A800-9C1471B90625}" type="pres">
      <dgm:prSet presAssocID="{5CE9E49E-63E3-924D-9DA4-CE09FF92C74D}" presName="sp" presStyleCnt="0"/>
      <dgm:spPr/>
    </dgm:pt>
    <dgm:pt modelId="{72A56203-72A4-6447-8BA8-907A3A7C67DE}" type="pres">
      <dgm:prSet presAssocID="{0CD498C7-3DDE-0C46-9AE3-319907EB4EE7}" presName="arrowAndChildren" presStyleCnt="0"/>
      <dgm:spPr/>
    </dgm:pt>
    <dgm:pt modelId="{3C7C1CF7-7300-9441-8B88-36609FBE0526}" type="pres">
      <dgm:prSet presAssocID="{0CD498C7-3DDE-0C46-9AE3-319907EB4EE7}" presName="parentTextArrow" presStyleLbl="node1" presStyleIdx="2" presStyleCnt="3"/>
      <dgm:spPr/>
    </dgm:pt>
  </dgm:ptLst>
  <dgm:cxnLst>
    <dgm:cxn modelId="{32C00325-0F76-B44C-B5D7-77C605CDA041}" type="presOf" srcId="{6978A990-084D-244A-ABFA-1DBDCB28F056}" destId="{93D5CD29-E19E-DD4B-A1C4-624BCFD6A397}" srcOrd="0" destOrd="0" presId="urn:microsoft.com/office/officeart/2005/8/layout/process4"/>
    <dgm:cxn modelId="{9060B13E-EB83-584D-AC05-258206B1E1DC}" srcId="{6978A990-084D-244A-ABFA-1DBDCB28F056}" destId="{0CD498C7-3DDE-0C46-9AE3-319907EB4EE7}" srcOrd="0" destOrd="0" parTransId="{8D950DE2-9FCB-674D-9547-FD7F92868FDF}" sibTransId="{5CE9E49E-63E3-924D-9DA4-CE09FF92C74D}"/>
    <dgm:cxn modelId="{2A8E4868-B2DB-2F49-A4A5-95FEC4EF9A34}" srcId="{6978A990-084D-244A-ABFA-1DBDCB28F056}" destId="{8EA9CC64-AB13-CE41-A069-63201EE90D17}" srcOrd="1" destOrd="0" parTransId="{B8F14AB4-9BCB-FB49-B1D5-5A4A82657B1D}" sibTransId="{10A7DE3D-0A3F-A145-95C0-0BF97558CB2F}"/>
    <dgm:cxn modelId="{D2D20F53-5735-2F41-BA5B-8A298AFFC416}" type="presOf" srcId="{8EA9CC64-AB13-CE41-A069-63201EE90D17}" destId="{8579B117-7007-874B-B7B6-BBD102E64284}" srcOrd="0" destOrd="0" presId="urn:microsoft.com/office/officeart/2005/8/layout/process4"/>
    <dgm:cxn modelId="{6C1CFE9C-E499-BC47-AC7F-9AC0099442AD}" type="presOf" srcId="{6E91142C-36C5-A64D-8E23-3E1F763F275F}" destId="{D12AA6B8-84E5-7B4E-8638-00D328B45D77}" srcOrd="0" destOrd="0" presId="urn:microsoft.com/office/officeart/2005/8/layout/process4"/>
    <dgm:cxn modelId="{73AF20E7-B39F-AE4C-9FF3-EFFF4CBABF95}" type="presOf" srcId="{0CD498C7-3DDE-0C46-9AE3-319907EB4EE7}" destId="{3C7C1CF7-7300-9441-8B88-36609FBE0526}" srcOrd="0" destOrd="0" presId="urn:microsoft.com/office/officeart/2005/8/layout/process4"/>
    <dgm:cxn modelId="{087B68F7-DC65-3E4E-9C58-622EDA633B35}" srcId="{6978A990-084D-244A-ABFA-1DBDCB28F056}" destId="{6E91142C-36C5-A64D-8E23-3E1F763F275F}" srcOrd="2" destOrd="0" parTransId="{0CE164C2-1D94-CD4E-99FA-05E077D244EE}" sibTransId="{4E5A11BF-DB4A-C947-B5E9-A877E3978015}"/>
    <dgm:cxn modelId="{EC9F11CB-3500-4243-BD99-09FE796A3F8E}" type="presParOf" srcId="{93D5CD29-E19E-DD4B-A1C4-624BCFD6A397}" destId="{43AA21C6-2510-9145-98F9-F76937106F86}" srcOrd="0" destOrd="0" presId="urn:microsoft.com/office/officeart/2005/8/layout/process4"/>
    <dgm:cxn modelId="{6AC83CC1-0B1F-7C40-A91C-F1E932191E11}" type="presParOf" srcId="{43AA21C6-2510-9145-98F9-F76937106F86}" destId="{D12AA6B8-84E5-7B4E-8638-00D328B45D77}" srcOrd="0" destOrd="0" presId="urn:microsoft.com/office/officeart/2005/8/layout/process4"/>
    <dgm:cxn modelId="{17A30893-C26E-B24B-B299-2878BB823A59}" type="presParOf" srcId="{93D5CD29-E19E-DD4B-A1C4-624BCFD6A397}" destId="{9BC2A5BB-A071-FE45-BC35-8CF516A8F244}" srcOrd="1" destOrd="0" presId="urn:microsoft.com/office/officeart/2005/8/layout/process4"/>
    <dgm:cxn modelId="{671CCE1D-8F2F-734C-A4FF-66D8E4D8CEBF}" type="presParOf" srcId="{93D5CD29-E19E-DD4B-A1C4-624BCFD6A397}" destId="{D832BF20-84F1-384A-B33B-276AD9740FCA}" srcOrd="2" destOrd="0" presId="urn:microsoft.com/office/officeart/2005/8/layout/process4"/>
    <dgm:cxn modelId="{57BB761A-2899-CD48-931A-5CDA7B9B6396}" type="presParOf" srcId="{D832BF20-84F1-384A-B33B-276AD9740FCA}" destId="{8579B117-7007-874B-B7B6-BBD102E64284}" srcOrd="0" destOrd="0" presId="urn:microsoft.com/office/officeart/2005/8/layout/process4"/>
    <dgm:cxn modelId="{9C112418-83EF-3B4E-BE43-F99990EF3122}" type="presParOf" srcId="{93D5CD29-E19E-DD4B-A1C4-624BCFD6A397}" destId="{40D8F817-2054-104D-A800-9C1471B90625}" srcOrd="3" destOrd="0" presId="urn:microsoft.com/office/officeart/2005/8/layout/process4"/>
    <dgm:cxn modelId="{DFD9E09F-183E-D648-99F9-F32514B0BEE4}" type="presParOf" srcId="{93D5CD29-E19E-DD4B-A1C4-624BCFD6A397}" destId="{72A56203-72A4-6447-8BA8-907A3A7C67DE}" srcOrd="4" destOrd="0" presId="urn:microsoft.com/office/officeart/2005/8/layout/process4"/>
    <dgm:cxn modelId="{A9B9B4AF-0E66-A34A-B022-E60ACE5C9B24}" type="presParOf" srcId="{72A56203-72A4-6447-8BA8-907A3A7C67DE}" destId="{3C7C1CF7-7300-9441-8B88-36609FBE0526}"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E0F3E3F9-68CC-4B48-97D8-8820B8B52380}" type="doc">
      <dgm:prSet loTypeId="urn:microsoft.com/office/officeart/2005/8/layout/hList1" loCatId="list" qsTypeId="urn:microsoft.com/office/officeart/2005/8/quickstyle/simple4" qsCatId="simple" csTypeId="urn:microsoft.com/office/officeart/2005/8/colors/accent1_2" csCatId="accent1" phldr="1"/>
      <dgm:spPr/>
      <dgm:t>
        <a:bodyPr/>
        <a:lstStyle/>
        <a:p>
          <a:endParaRPr lang="en-US"/>
        </a:p>
      </dgm:t>
    </dgm:pt>
    <dgm:pt modelId="{1EA6FED8-9BBF-5140-A08F-A237BA4E9A02}">
      <dgm:prSet phldrT="[Text]"/>
      <dgm:spPr>
        <a:solidFill>
          <a:schemeClr val="accent6">
            <a:lumMod val="75000"/>
          </a:schemeClr>
        </a:solidFill>
        <a:ln>
          <a:noFill/>
        </a:ln>
      </dgm:spPr>
      <dgm:t>
        <a:bodyPr/>
        <a:lstStyle/>
        <a:p>
          <a:r>
            <a:rPr lang="en-NZ" dirty="0"/>
            <a:t>synchronization</a:t>
          </a:r>
          <a:endParaRPr lang="en-US" dirty="0"/>
        </a:p>
      </dgm:t>
    </dgm:pt>
    <dgm:pt modelId="{913D91F1-9A02-CC4A-AA24-9B4EFD555C36}" type="parTrans" cxnId="{50F33E3D-3B5D-3F43-849C-DA606D4851DA}">
      <dgm:prSet/>
      <dgm:spPr/>
      <dgm:t>
        <a:bodyPr/>
        <a:lstStyle/>
        <a:p>
          <a:endParaRPr lang="en-US"/>
        </a:p>
      </dgm:t>
    </dgm:pt>
    <dgm:pt modelId="{0A4C3C0D-C741-C942-A2D0-5FDFBAB365B9}" type="sibTrans" cxnId="{50F33E3D-3B5D-3F43-849C-DA606D4851DA}">
      <dgm:prSet/>
      <dgm:spPr/>
      <dgm:t>
        <a:bodyPr/>
        <a:lstStyle/>
        <a:p>
          <a:endParaRPr lang="en-US"/>
        </a:p>
      </dgm:t>
    </dgm:pt>
    <dgm:pt modelId="{3B0A3029-B0C2-F141-B2EA-DA17FBF6E37E}">
      <dgm:prSet/>
      <dgm:spPr>
        <a:solidFill>
          <a:schemeClr val="accent5">
            <a:lumMod val="60000"/>
            <a:lumOff val="40000"/>
            <a:alpha val="46000"/>
          </a:schemeClr>
        </a:solidFill>
      </dgm:spPr>
      <dgm:t>
        <a:bodyPr/>
        <a:lstStyle/>
        <a:p>
          <a:r>
            <a:rPr lang="en-NZ" dirty="0"/>
            <a:t>to enforce mutual exclusion</a:t>
          </a:r>
        </a:p>
      </dgm:t>
    </dgm:pt>
    <dgm:pt modelId="{64A0F0F9-99F1-C74E-A0E6-9CF4E31EFDF3}" type="parTrans" cxnId="{86BDA16F-A36C-3F41-97F2-E5628886B2EA}">
      <dgm:prSet/>
      <dgm:spPr/>
      <dgm:t>
        <a:bodyPr/>
        <a:lstStyle/>
        <a:p>
          <a:endParaRPr lang="en-US"/>
        </a:p>
      </dgm:t>
    </dgm:pt>
    <dgm:pt modelId="{DC842284-709A-F840-BB50-E839AF06A71B}" type="sibTrans" cxnId="{86BDA16F-A36C-3F41-97F2-E5628886B2EA}">
      <dgm:prSet/>
      <dgm:spPr/>
      <dgm:t>
        <a:bodyPr/>
        <a:lstStyle/>
        <a:p>
          <a:endParaRPr lang="en-US"/>
        </a:p>
      </dgm:t>
    </dgm:pt>
    <dgm:pt modelId="{78D0FAFE-BEAC-974E-A8A6-6E016820C0AF}">
      <dgm:prSet/>
      <dgm:spPr>
        <a:solidFill>
          <a:schemeClr val="accent6">
            <a:lumMod val="75000"/>
          </a:schemeClr>
        </a:solidFill>
        <a:ln>
          <a:noFill/>
        </a:ln>
      </dgm:spPr>
      <dgm:t>
        <a:bodyPr/>
        <a:lstStyle/>
        <a:p>
          <a:r>
            <a:rPr lang="en-NZ"/>
            <a:t>communication  </a:t>
          </a:r>
          <a:endParaRPr lang="en-NZ" dirty="0"/>
        </a:p>
      </dgm:t>
    </dgm:pt>
    <dgm:pt modelId="{02CF33B5-AD82-0448-A60A-572BF225D3D0}" type="parTrans" cxnId="{6793FA49-A7BC-2A41-B16B-C9F185179A54}">
      <dgm:prSet/>
      <dgm:spPr/>
      <dgm:t>
        <a:bodyPr/>
        <a:lstStyle/>
        <a:p>
          <a:endParaRPr lang="en-US"/>
        </a:p>
      </dgm:t>
    </dgm:pt>
    <dgm:pt modelId="{AD7D4B99-C7ED-6C49-9932-446373B64DC7}" type="sibTrans" cxnId="{6793FA49-A7BC-2A41-B16B-C9F185179A54}">
      <dgm:prSet/>
      <dgm:spPr/>
      <dgm:t>
        <a:bodyPr/>
        <a:lstStyle/>
        <a:p>
          <a:endParaRPr lang="en-US"/>
        </a:p>
      </dgm:t>
    </dgm:pt>
    <dgm:pt modelId="{C94760C5-CCA2-6148-A075-4E4321A5FB55}">
      <dgm:prSet/>
      <dgm:spPr>
        <a:solidFill>
          <a:schemeClr val="accent5">
            <a:lumMod val="60000"/>
            <a:lumOff val="40000"/>
            <a:alpha val="46000"/>
          </a:schemeClr>
        </a:solidFill>
      </dgm:spPr>
      <dgm:t>
        <a:bodyPr/>
        <a:lstStyle/>
        <a:p>
          <a:r>
            <a:rPr lang="en-NZ"/>
            <a:t>to exchange information</a:t>
          </a:r>
          <a:endParaRPr lang="en-NZ" dirty="0"/>
        </a:p>
      </dgm:t>
    </dgm:pt>
    <dgm:pt modelId="{3264B8F4-E3A1-D048-9C93-64E171E09FF8}" type="parTrans" cxnId="{C2146337-3282-3F46-9865-12C34697BFD5}">
      <dgm:prSet/>
      <dgm:spPr/>
      <dgm:t>
        <a:bodyPr/>
        <a:lstStyle/>
        <a:p>
          <a:endParaRPr lang="en-US"/>
        </a:p>
      </dgm:t>
    </dgm:pt>
    <dgm:pt modelId="{AFB7E538-773D-9448-B794-151B6FC05E15}" type="sibTrans" cxnId="{C2146337-3282-3F46-9865-12C34697BFD5}">
      <dgm:prSet/>
      <dgm:spPr/>
      <dgm:t>
        <a:bodyPr/>
        <a:lstStyle/>
        <a:p>
          <a:endParaRPr lang="en-US"/>
        </a:p>
      </dgm:t>
    </dgm:pt>
    <dgm:pt modelId="{1E0E8A6C-30F6-954E-BF0B-385C7EBD0C12}" type="pres">
      <dgm:prSet presAssocID="{E0F3E3F9-68CC-4B48-97D8-8820B8B52380}" presName="Name0" presStyleCnt="0">
        <dgm:presLayoutVars>
          <dgm:dir/>
          <dgm:animLvl val="lvl"/>
          <dgm:resizeHandles val="exact"/>
        </dgm:presLayoutVars>
      </dgm:prSet>
      <dgm:spPr/>
    </dgm:pt>
    <dgm:pt modelId="{9A1E6D3E-49F5-FB47-8E26-49A78379E627}" type="pres">
      <dgm:prSet presAssocID="{1EA6FED8-9BBF-5140-A08F-A237BA4E9A02}" presName="composite" presStyleCnt="0"/>
      <dgm:spPr/>
    </dgm:pt>
    <dgm:pt modelId="{CA516BB1-9D39-E449-8773-CABC43961BCF}" type="pres">
      <dgm:prSet presAssocID="{1EA6FED8-9BBF-5140-A08F-A237BA4E9A02}" presName="parTx" presStyleLbl="alignNode1" presStyleIdx="0" presStyleCnt="2">
        <dgm:presLayoutVars>
          <dgm:chMax val="0"/>
          <dgm:chPref val="0"/>
          <dgm:bulletEnabled val="1"/>
        </dgm:presLayoutVars>
      </dgm:prSet>
      <dgm:spPr/>
    </dgm:pt>
    <dgm:pt modelId="{57087B52-C684-5341-9E12-7A8A7012CF46}" type="pres">
      <dgm:prSet presAssocID="{1EA6FED8-9BBF-5140-A08F-A237BA4E9A02}" presName="desTx" presStyleLbl="alignAccFollowNode1" presStyleIdx="0" presStyleCnt="2">
        <dgm:presLayoutVars>
          <dgm:bulletEnabled val="1"/>
        </dgm:presLayoutVars>
      </dgm:prSet>
      <dgm:spPr/>
    </dgm:pt>
    <dgm:pt modelId="{500BD35D-55BA-E941-9F70-6DBE2F67868C}" type="pres">
      <dgm:prSet presAssocID="{0A4C3C0D-C741-C942-A2D0-5FDFBAB365B9}" presName="space" presStyleCnt="0"/>
      <dgm:spPr/>
    </dgm:pt>
    <dgm:pt modelId="{40863167-85FF-5F48-9661-2BE83E6BDDA2}" type="pres">
      <dgm:prSet presAssocID="{78D0FAFE-BEAC-974E-A8A6-6E016820C0AF}" presName="composite" presStyleCnt="0"/>
      <dgm:spPr/>
    </dgm:pt>
    <dgm:pt modelId="{58C9E88D-0AFF-9A46-9A58-7E5B47B8FB75}" type="pres">
      <dgm:prSet presAssocID="{78D0FAFE-BEAC-974E-A8A6-6E016820C0AF}" presName="parTx" presStyleLbl="alignNode1" presStyleIdx="1" presStyleCnt="2">
        <dgm:presLayoutVars>
          <dgm:chMax val="0"/>
          <dgm:chPref val="0"/>
          <dgm:bulletEnabled val="1"/>
        </dgm:presLayoutVars>
      </dgm:prSet>
      <dgm:spPr/>
    </dgm:pt>
    <dgm:pt modelId="{DEB9BAE2-8339-A243-A12C-F23AFF408E60}" type="pres">
      <dgm:prSet presAssocID="{78D0FAFE-BEAC-974E-A8A6-6E016820C0AF}" presName="desTx" presStyleLbl="alignAccFollowNode1" presStyleIdx="1" presStyleCnt="2">
        <dgm:presLayoutVars>
          <dgm:bulletEnabled val="1"/>
        </dgm:presLayoutVars>
      </dgm:prSet>
      <dgm:spPr/>
    </dgm:pt>
  </dgm:ptLst>
  <dgm:cxnLst>
    <dgm:cxn modelId="{18E97E1A-83D6-524C-B5EF-07429F8C76E1}" type="presOf" srcId="{E0F3E3F9-68CC-4B48-97D8-8820B8B52380}" destId="{1E0E8A6C-30F6-954E-BF0B-385C7EBD0C12}" srcOrd="0" destOrd="0" presId="urn:microsoft.com/office/officeart/2005/8/layout/hList1"/>
    <dgm:cxn modelId="{C2146337-3282-3F46-9865-12C34697BFD5}" srcId="{78D0FAFE-BEAC-974E-A8A6-6E016820C0AF}" destId="{C94760C5-CCA2-6148-A075-4E4321A5FB55}" srcOrd="0" destOrd="0" parTransId="{3264B8F4-E3A1-D048-9C93-64E171E09FF8}" sibTransId="{AFB7E538-773D-9448-B794-151B6FC05E15}"/>
    <dgm:cxn modelId="{50F33E3D-3B5D-3F43-849C-DA606D4851DA}" srcId="{E0F3E3F9-68CC-4B48-97D8-8820B8B52380}" destId="{1EA6FED8-9BBF-5140-A08F-A237BA4E9A02}" srcOrd="0" destOrd="0" parTransId="{913D91F1-9A02-CC4A-AA24-9B4EFD555C36}" sibTransId="{0A4C3C0D-C741-C942-A2D0-5FDFBAB365B9}"/>
    <dgm:cxn modelId="{6793FA49-A7BC-2A41-B16B-C9F185179A54}" srcId="{E0F3E3F9-68CC-4B48-97D8-8820B8B52380}" destId="{78D0FAFE-BEAC-974E-A8A6-6E016820C0AF}" srcOrd="1" destOrd="0" parTransId="{02CF33B5-AD82-0448-A60A-572BF225D3D0}" sibTransId="{AD7D4B99-C7ED-6C49-9932-446373B64DC7}"/>
    <dgm:cxn modelId="{65FA8E6F-1828-674A-A6C3-FA814E92E1BD}" type="presOf" srcId="{3B0A3029-B0C2-F141-B2EA-DA17FBF6E37E}" destId="{57087B52-C684-5341-9E12-7A8A7012CF46}" srcOrd="0" destOrd="0" presId="urn:microsoft.com/office/officeart/2005/8/layout/hList1"/>
    <dgm:cxn modelId="{86BDA16F-A36C-3F41-97F2-E5628886B2EA}" srcId="{1EA6FED8-9BBF-5140-A08F-A237BA4E9A02}" destId="{3B0A3029-B0C2-F141-B2EA-DA17FBF6E37E}" srcOrd="0" destOrd="0" parTransId="{64A0F0F9-99F1-C74E-A0E6-9CF4E31EFDF3}" sibTransId="{DC842284-709A-F840-BB50-E839AF06A71B}"/>
    <dgm:cxn modelId="{D69CF9B8-4B84-B04A-AF58-CE924309C727}" type="presOf" srcId="{78D0FAFE-BEAC-974E-A8A6-6E016820C0AF}" destId="{58C9E88D-0AFF-9A46-9A58-7E5B47B8FB75}" srcOrd="0" destOrd="0" presId="urn:microsoft.com/office/officeart/2005/8/layout/hList1"/>
    <dgm:cxn modelId="{7158D5DB-3C4B-6347-8E0D-64EF667EB83A}" type="presOf" srcId="{C94760C5-CCA2-6148-A075-4E4321A5FB55}" destId="{DEB9BAE2-8339-A243-A12C-F23AFF408E60}" srcOrd="0" destOrd="0" presId="urn:microsoft.com/office/officeart/2005/8/layout/hList1"/>
    <dgm:cxn modelId="{D50957FA-2A5C-BB4F-B3A6-B0AA341FD885}" type="presOf" srcId="{1EA6FED8-9BBF-5140-A08F-A237BA4E9A02}" destId="{CA516BB1-9D39-E449-8773-CABC43961BCF}" srcOrd="0" destOrd="0" presId="urn:microsoft.com/office/officeart/2005/8/layout/hList1"/>
    <dgm:cxn modelId="{78B12326-05BA-4F44-9235-001552467200}" type="presParOf" srcId="{1E0E8A6C-30F6-954E-BF0B-385C7EBD0C12}" destId="{9A1E6D3E-49F5-FB47-8E26-49A78379E627}" srcOrd="0" destOrd="0" presId="urn:microsoft.com/office/officeart/2005/8/layout/hList1"/>
    <dgm:cxn modelId="{D4FFA872-A576-E248-B3A1-FCAF5F51B0B0}" type="presParOf" srcId="{9A1E6D3E-49F5-FB47-8E26-49A78379E627}" destId="{CA516BB1-9D39-E449-8773-CABC43961BCF}" srcOrd="0" destOrd="0" presId="urn:microsoft.com/office/officeart/2005/8/layout/hList1"/>
    <dgm:cxn modelId="{14BAA4F3-D5E8-B449-9191-F0DA2541BA7F}" type="presParOf" srcId="{9A1E6D3E-49F5-FB47-8E26-49A78379E627}" destId="{57087B52-C684-5341-9E12-7A8A7012CF46}" srcOrd="1" destOrd="0" presId="urn:microsoft.com/office/officeart/2005/8/layout/hList1"/>
    <dgm:cxn modelId="{4ADEA968-B31C-1C4E-80A8-C8A700F85E3A}" type="presParOf" srcId="{1E0E8A6C-30F6-954E-BF0B-385C7EBD0C12}" destId="{500BD35D-55BA-E941-9F70-6DBE2F67868C}" srcOrd="1" destOrd="0" presId="urn:microsoft.com/office/officeart/2005/8/layout/hList1"/>
    <dgm:cxn modelId="{7B13F67B-6E58-1A43-96B5-D19279A9E0B8}" type="presParOf" srcId="{1E0E8A6C-30F6-954E-BF0B-385C7EBD0C12}" destId="{40863167-85FF-5F48-9661-2BE83E6BDDA2}" srcOrd="2" destOrd="0" presId="urn:microsoft.com/office/officeart/2005/8/layout/hList1"/>
    <dgm:cxn modelId="{D794A69A-28E2-474B-BEF9-D361362FB59C}" type="presParOf" srcId="{40863167-85FF-5F48-9661-2BE83E6BDDA2}" destId="{58C9E88D-0AFF-9A46-9A58-7E5B47B8FB75}" srcOrd="0" destOrd="0" presId="urn:microsoft.com/office/officeart/2005/8/layout/hList1"/>
    <dgm:cxn modelId="{7FBB4A80-D805-EE45-B1AA-17175D8F82FB}" type="presParOf" srcId="{40863167-85FF-5F48-9661-2BE83E6BDDA2}" destId="{DEB9BAE2-8339-A243-A12C-F23AFF408E60}"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B95E1FC1-AE98-9144-90B5-05E66E6E95A0}" type="doc">
      <dgm:prSet loTypeId="urn:microsoft.com/office/officeart/2005/8/layout/balance1" loCatId="relationship" qsTypeId="urn:microsoft.com/office/officeart/2005/8/quickstyle/simple4" qsCatId="simple" csTypeId="urn:microsoft.com/office/officeart/2005/8/colors/accent1_2" csCatId="accent1" phldr="1"/>
      <dgm:spPr/>
      <dgm:t>
        <a:bodyPr/>
        <a:lstStyle/>
        <a:p>
          <a:endParaRPr lang="en-US"/>
        </a:p>
      </dgm:t>
    </dgm:pt>
    <dgm:pt modelId="{840D4CA7-F43C-CF41-AE16-12E5267C417C}">
      <dgm:prSet/>
      <dgm:spPr>
        <a:solidFill>
          <a:schemeClr val="accent5">
            <a:lumMod val="50000"/>
          </a:schemeClr>
        </a:solidFill>
      </dgm:spPr>
      <dgm:t>
        <a:bodyPr/>
        <a:lstStyle/>
        <a:p>
          <a:pPr rtl="0"/>
          <a:r>
            <a:rPr lang="en-US" dirty="0">
              <a:solidFill>
                <a:schemeClr val="bg1"/>
              </a:solidFill>
            </a:rPr>
            <a:t>Communication of a message between two processes implies synchronization between the two</a:t>
          </a:r>
        </a:p>
      </dgm:t>
    </dgm:pt>
    <dgm:pt modelId="{B6455B8E-0B5E-FD45-9EDE-6590CE5032E6}" type="parTrans" cxnId="{0E661DEA-D1AD-4E4B-9264-BE5FA7FA9180}">
      <dgm:prSet/>
      <dgm:spPr/>
      <dgm:t>
        <a:bodyPr/>
        <a:lstStyle/>
        <a:p>
          <a:endParaRPr lang="en-US"/>
        </a:p>
      </dgm:t>
    </dgm:pt>
    <dgm:pt modelId="{FF027CAC-32AE-1C45-8241-D177EA39F3AA}" type="sibTrans" cxnId="{0E661DEA-D1AD-4E4B-9264-BE5FA7FA9180}">
      <dgm:prSet/>
      <dgm:spPr/>
      <dgm:t>
        <a:bodyPr/>
        <a:lstStyle/>
        <a:p>
          <a:endParaRPr lang="en-US"/>
        </a:p>
      </dgm:t>
    </dgm:pt>
    <dgm:pt modelId="{9F68511C-A65C-A148-98E2-790D535DB7F2}">
      <dgm:prSet custT="1"/>
      <dgm:spPr>
        <a:solidFill>
          <a:schemeClr val="accent1">
            <a:alpha val="25000"/>
          </a:schemeClr>
        </a:solidFill>
      </dgm:spPr>
      <dgm:t>
        <a:bodyPr/>
        <a:lstStyle/>
        <a:p>
          <a:pPr rtl="0"/>
          <a:r>
            <a:rPr lang="en-US" sz="1600" b="1" i="0" dirty="0">
              <a:solidFill>
                <a:schemeClr val="tx1"/>
              </a:solidFill>
            </a:rPr>
            <a:t>the receiver cannot receive a message until it has been sent by another process</a:t>
          </a:r>
        </a:p>
      </dgm:t>
    </dgm:pt>
    <dgm:pt modelId="{9B5832A9-E3E7-1740-8851-39E50990F488}" type="parTrans" cxnId="{4484B7AC-E8AB-494B-8FA7-CB5AF9EA6976}">
      <dgm:prSet/>
      <dgm:spPr>
        <a:solidFill>
          <a:schemeClr val="accent3">
            <a:lumMod val="50000"/>
          </a:schemeClr>
        </a:solidFill>
      </dgm:spPr>
      <dgm:t>
        <a:bodyPr/>
        <a:lstStyle/>
        <a:p>
          <a:endParaRPr lang="en-US"/>
        </a:p>
      </dgm:t>
    </dgm:pt>
    <dgm:pt modelId="{999D2C2E-9B38-7945-B8A0-97F14BA20022}" type="sibTrans" cxnId="{4484B7AC-E8AB-494B-8FA7-CB5AF9EA6976}">
      <dgm:prSet/>
      <dgm:spPr/>
      <dgm:t>
        <a:bodyPr/>
        <a:lstStyle/>
        <a:p>
          <a:endParaRPr lang="en-US"/>
        </a:p>
      </dgm:t>
    </dgm:pt>
    <dgm:pt modelId="{E2DC3244-DAD2-9D4C-A018-8A8B976DD049}">
      <dgm:prSet custT="1"/>
      <dgm:spPr>
        <a:solidFill>
          <a:schemeClr val="accent5">
            <a:lumMod val="50000"/>
          </a:schemeClr>
        </a:solidFill>
      </dgm:spPr>
      <dgm:t>
        <a:bodyPr/>
        <a:lstStyle/>
        <a:p>
          <a:pPr rtl="0"/>
          <a:r>
            <a:rPr lang="en-NZ" sz="1600" b="1" i="0" dirty="0">
              <a:solidFill>
                <a:schemeClr val="bg1"/>
              </a:solidFill>
            </a:rPr>
            <a:t>When a receive primitive is executed in a process there are two possibilities:</a:t>
          </a:r>
          <a:endParaRPr lang="en-US" sz="1600" b="1" i="0" dirty="0">
            <a:solidFill>
              <a:schemeClr val="bg1"/>
            </a:solidFill>
          </a:endParaRPr>
        </a:p>
      </dgm:t>
    </dgm:pt>
    <dgm:pt modelId="{1973821B-403A-0146-BD8D-DA56A4AEC2C9}" type="parTrans" cxnId="{2C56A986-657E-9F48-B2E3-4804F9844815}">
      <dgm:prSet/>
      <dgm:spPr/>
      <dgm:t>
        <a:bodyPr/>
        <a:lstStyle/>
        <a:p>
          <a:endParaRPr lang="en-US"/>
        </a:p>
      </dgm:t>
    </dgm:pt>
    <dgm:pt modelId="{6AF24642-B7D1-704E-B460-270B7FD3D09D}" type="sibTrans" cxnId="{2C56A986-657E-9F48-B2E3-4804F9844815}">
      <dgm:prSet/>
      <dgm:spPr/>
      <dgm:t>
        <a:bodyPr/>
        <a:lstStyle/>
        <a:p>
          <a:endParaRPr lang="en-US"/>
        </a:p>
      </dgm:t>
    </dgm:pt>
    <dgm:pt modelId="{AD6ED04A-891F-AF4E-8937-6061FB7A3F54}">
      <dgm:prSet custT="1"/>
      <dgm:spPr>
        <a:solidFill>
          <a:schemeClr val="accent1">
            <a:alpha val="25000"/>
          </a:schemeClr>
        </a:solidFill>
      </dgm:spPr>
      <dgm:t>
        <a:bodyPr/>
        <a:lstStyle/>
        <a:p>
          <a:pPr rtl="0"/>
          <a:r>
            <a:rPr lang="en-US" sz="1600" b="1" i="0" dirty="0">
              <a:solidFill>
                <a:schemeClr val="tx1"/>
              </a:solidFill>
            </a:rPr>
            <a:t>if a message has previously been sent, the message is received, and execution continues</a:t>
          </a:r>
        </a:p>
      </dgm:t>
    </dgm:pt>
    <dgm:pt modelId="{D91650F5-5F17-4947-B746-139C446E7B93}" type="parTrans" cxnId="{B8E14DBC-689D-DD4D-8A23-4A3BF577E67E}">
      <dgm:prSet/>
      <dgm:spPr>
        <a:solidFill>
          <a:schemeClr val="accent3">
            <a:lumMod val="50000"/>
          </a:schemeClr>
        </a:solidFill>
      </dgm:spPr>
      <dgm:t>
        <a:bodyPr/>
        <a:lstStyle/>
        <a:p>
          <a:endParaRPr lang="en-US"/>
        </a:p>
      </dgm:t>
    </dgm:pt>
    <dgm:pt modelId="{4A139160-FB39-8947-BCEB-821B966901C3}" type="sibTrans" cxnId="{B8E14DBC-689D-DD4D-8A23-4A3BF577E67E}">
      <dgm:prSet/>
      <dgm:spPr>
        <a:solidFill>
          <a:schemeClr val="accent3">
            <a:lumMod val="50000"/>
          </a:schemeClr>
        </a:solidFill>
      </dgm:spPr>
      <dgm:t>
        <a:bodyPr/>
        <a:lstStyle/>
        <a:p>
          <a:endParaRPr lang="en-US"/>
        </a:p>
      </dgm:t>
    </dgm:pt>
    <dgm:pt modelId="{3C816CD3-56A3-7A4B-BCEB-CD66601F67AC}">
      <dgm:prSet custT="1"/>
      <dgm:spPr>
        <a:solidFill>
          <a:schemeClr val="accent1">
            <a:alpha val="25000"/>
          </a:schemeClr>
        </a:solidFill>
      </dgm:spPr>
      <dgm:t>
        <a:bodyPr/>
        <a:lstStyle/>
        <a:p>
          <a:pPr rtl="0"/>
          <a:r>
            <a:rPr lang="en-US" sz="1600" b="1" i="0" dirty="0">
              <a:solidFill>
                <a:schemeClr val="tx1"/>
              </a:solidFill>
            </a:rPr>
            <a:t>if there is no waiting message, the process is blocked until a message arrives or the process continues to execute, abandoning the attempt to receive</a:t>
          </a:r>
        </a:p>
      </dgm:t>
    </dgm:pt>
    <dgm:pt modelId="{CFC117F8-B61C-AB42-9A8C-92D213E7A327}" type="parTrans" cxnId="{D416D413-81EB-FF47-8DEF-43AEEF53A208}">
      <dgm:prSet/>
      <dgm:spPr/>
      <dgm:t>
        <a:bodyPr/>
        <a:lstStyle/>
        <a:p>
          <a:endParaRPr lang="en-US"/>
        </a:p>
      </dgm:t>
    </dgm:pt>
    <dgm:pt modelId="{247550A5-0F5A-E64C-A14B-5586AAD92809}" type="sibTrans" cxnId="{D416D413-81EB-FF47-8DEF-43AEEF53A208}">
      <dgm:prSet/>
      <dgm:spPr/>
      <dgm:t>
        <a:bodyPr/>
        <a:lstStyle/>
        <a:p>
          <a:endParaRPr lang="en-US"/>
        </a:p>
      </dgm:t>
    </dgm:pt>
    <dgm:pt modelId="{274E3787-5FB6-4A45-98BD-3563E0A7FEC3}" type="pres">
      <dgm:prSet presAssocID="{B95E1FC1-AE98-9144-90B5-05E66E6E95A0}" presName="outerComposite" presStyleCnt="0">
        <dgm:presLayoutVars>
          <dgm:chMax val="2"/>
          <dgm:animLvl val="lvl"/>
          <dgm:resizeHandles val="exact"/>
        </dgm:presLayoutVars>
      </dgm:prSet>
      <dgm:spPr/>
    </dgm:pt>
    <dgm:pt modelId="{291E944F-80DD-E24F-B74D-7EA7AA00490C}" type="pres">
      <dgm:prSet presAssocID="{B95E1FC1-AE98-9144-90B5-05E66E6E95A0}" presName="dummyMaxCanvas" presStyleCnt="0"/>
      <dgm:spPr/>
    </dgm:pt>
    <dgm:pt modelId="{E0E7CFCA-4DF9-3B4B-BB67-A17822A163EE}" type="pres">
      <dgm:prSet presAssocID="{B95E1FC1-AE98-9144-90B5-05E66E6E95A0}" presName="parentComposite" presStyleCnt="0"/>
      <dgm:spPr/>
    </dgm:pt>
    <dgm:pt modelId="{D8CE5C9F-7A29-B049-BF80-D80F2A8B9162}" type="pres">
      <dgm:prSet presAssocID="{B95E1FC1-AE98-9144-90B5-05E66E6E95A0}" presName="parent1" presStyleLbl="alignAccFollowNode1" presStyleIdx="0" presStyleCnt="4" custAng="21364723" custScaleX="164913" custScaleY="146153" custLinFactNeighborX="-53292" custLinFactNeighborY="90130">
        <dgm:presLayoutVars>
          <dgm:chMax val="4"/>
        </dgm:presLayoutVars>
      </dgm:prSet>
      <dgm:spPr/>
    </dgm:pt>
    <dgm:pt modelId="{B0876E2E-024F-E840-B429-8A6DDBD3C0B7}" type="pres">
      <dgm:prSet presAssocID="{B95E1FC1-AE98-9144-90B5-05E66E6E95A0}" presName="parent2" presStyleLbl="alignAccFollowNode1" presStyleIdx="1" presStyleCnt="4" custAng="469402" custScaleX="194480" custScaleY="107522" custLinFactNeighborX="61348" custLinFactNeighborY="33541">
        <dgm:presLayoutVars>
          <dgm:chMax val="4"/>
        </dgm:presLayoutVars>
      </dgm:prSet>
      <dgm:spPr/>
    </dgm:pt>
    <dgm:pt modelId="{9EF45476-3661-5746-803B-11C9518452CB}" type="pres">
      <dgm:prSet presAssocID="{B95E1FC1-AE98-9144-90B5-05E66E6E95A0}" presName="childrenComposite" presStyleCnt="0"/>
      <dgm:spPr/>
    </dgm:pt>
    <dgm:pt modelId="{111AB746-2FF6-564B-8753-AC7B0712DC09}" type="pres">
      <dgm:prSet presAssocID="{B95E1FC1-AE98-9144-90B5-05E66E6E95A0}" presName="dummyMaxCanvas_ChildArea" presStyleCnt="0"/>
      <dgm:spPr/>
    </dgm:pt>
    <dgm:pt modelId="{4F3C4FFF-DBC4-E343-860C-7EE99D254749}" type="pres">
      <dgm:prSet presAssocID="{B95E1FC1-AE98-9144-90B5-05E66E6E95A0}" presName="fulcrum" presStyleLbl="alignAccFollowNode1" presStyleIdx="2" presStyleCnt="4" custLinFactNeighborX="-3607" custLinFactNeighborY="15629"/>
      <dgm:spPr>
        <a:solidFill>
          <a:schemeClr val="accent3">
            <a:lumMod val="50000"/>
          </a:schemeClr>
        </a:solidFill>
      </dgm:spPr>
    </dgm:pt>
    <dgm:pt modelId="{DE958576-B4BC-E74E-86DC-B7A96B976014}" type="pres">
      <dgm:prSet presAssocID="{B95E1FC1-AE98-9144-90B5-05E66E6E95A0}" presName="balance_12" presStyleLbl="alignAccFollowNode1" presStyleIdx="3" presStyleCnt="4" custLinFactNeighborX="-38" custLinFactNeighborY="27609">
        <dgm:presLayoutVars>
          <dgm:bulletEnabled val="1"/>
        </dgm:presLayoutVars>
      </dgm:prSet>
      <dgm:spPr>
        <a:solidFill>
          <a:schemeClr val="accent3">
            <a:lumMod val="50000"/>
          </a:schemeClr>
        </a:solidFill>
      </dgm:spPr>
    </dgm:pt>
    <dgm:pt modelId="{E023CDB2-16FA-3B49-BF46-F81510603726}" type="pres">
      <dgm:prSet presAssocID="{B95E1FC1-AE98-9144-90B5-05E66E6E95A0}" presName="right_12_1" presStyleLbl="node1" presStyleIdx="0" presStyleCnt="3" custAng="270070" custScaleX="164424" custLinFactNeighborX="16444" custLinFactNeighborY="13736">
        <dgm:presLayoutVars>
          <dgm:bulletEnabled val="1"/>
        </dgm:presLayoutVars>
      </dgm:prSet>
      <dgm:spPr/>
    </dgm:pt>
    <dgm:pt modelId="{5EB8A7DA-62E2-E440-9AA1-AFABD63FDF67}" type="pres">
      <dgm:prSet presAssocID="{B95E1FC1-AE98-9144-90B5-05E66E6E95A0}" presName="right_12_2" presStyleLbl="node1" presStyleIdx="1" presStyleCnt="3" custAng="297530" custScaleX="213047" custScaleY="117257" custLinFactNeighborX="41498" custLinFactNeighborY="14882">
        <dgm:presLayoutVars>
          <dgm:bulletEnabled val="1"/>
        </dgm:presLayoutVars>
      </dgm:prSet>
      <dgm:spPr/>
    </dgm:pt>
    <dgm:pt modelId="{9C6B398F-15AB-5548-AB75-EDD00D3829AC}" type="pres">
      <dgm:prSet presAssocID="{B95E1FC1-AE98-9144-90B5-05E66E6E95A0}" presName="left_12_1" presStyleLbl="node1" presStyleIdx="2" presStyleCnt="3" custAng="21091824" custScaleX="136493" custLinFactNeighborX="-18271" custLinFactNeighborY="-5247">
        <dgm:presLayoutVars>
          <dgm:bulletEnabled val="1"/>
        </dgm:presLayoutVars>
      </dgm:prSet>
      <dgm:spPr/>
    </dgm:pt>
  </dgm:ptLst>
  <dgm:cxnLst>
    <dgm:cxn modelId="{42F55209-A5F8-ED4E-AB37-35AB74B1A046}" type="presOf" srcId="{3C816CD3-56A3-7A4B-BCEB-CD66601F67AC}" destId="{5EB8A7DA-62E2-E440-9AA1-AFABD63FDF67}" srcOrd="0" destOrd="0" presId="urn:microsoft.com/office/officeart/2005/8/layout/balance1"/>
    <dgm:cxn modelId="{D416D413-81EB-FF47-8DEF-43AEEF53A208}" srcId="{E2DC3244-DAD2-9D4C-A018-8A8B976DD049}" destId="{3C816CD3-56A3-7A4B-BCEB-CD66601F67AC}" srcOrd="1" destOrd="0" parTransId="{CFC117F8-B61C-AB42-9A8C-92D213E7A327}" sibTransId="{247550A5-0F5A-E64C-A14B-5586AAD92809}"/>
    <dgm:cxn modelId="{94D1AC2F-EF08-314B-8B1E-0EF4093C2889}" type="presOf" srcId="{B95E1FC1-AE98-9144-90B5-05E66E6E95A0}" destId="{274E3787-5FB6-4A45-98BD-3563E0A7FEC3}" srcOrd="0" destOrd="0" presId="urn:microsoft.com/office/officeart/2005/8/layout/balance1"/>
    <dgm:cxn modelId="{343F0B56-80E2-5045-BF55-871291F7FB92}" type="presOf" srcId="{E2DC3244-DAD2-9D4C-A018-8A8B976DD049}" destId="{B0876E2E-024F-E840-B429-8A6DDBD3C0B7}" srcOrd="0" destOrd="0" presId="urn:microsoft.com/office/officeart/2005/8/layout/balance1"/>
    <dgm:cxn modelId="{2C56A986-657E-9F48-B2E3-4804F9844815}" srcId="{B95E1FC1-AE98-9144-90B5-05E66E6E95A0}" destId="{E2DC3244-DAD2-9D4C-A018-8A8B976DD049}" srcOrd="1" destOrd="0" parTransId="{1973821B-403A-0146-BD8D-DA56A4AEC2C9}" sibTransId="{6AF24642-B7D1-704E-B460-270B7FD3D09D}"/>
    <dgm:cxn modelId="{4484B7AC-E8AB-494B-8FA7-CB5AF9EA6976}" srcId="{840D4CA7-F43C-CF41-AE16-12E5267C417C}" destId="{9F68511C-A65C-A148-98E2-790D535DB7F2}" srcOrd="0" destOrd="0" parTransId="{9B5832A9-E3E7-1740-8851-39E50990F488}" sibTransId="{999D2C2E-9B38-7945-B8A0-97F14BA20022}"/>
    <dgm:cxn modelId="{B8E14DBC-689D-DD4D-8A23-4A3BF577E67E}" srcId="{E2DC3244-DAD2-9D4C-A018-8A8B976DD049}" destId="{AD6ED04A-891F-AF4E-8937-6061FB7A3F54}" srcOrd="0" destOrd="0" parTransId="{D91650F5-5F17-4947-B746-139C446E7B93}" sibTransId="{4A139160-FB39-8947-BCEB-821B966901C3}"/>
    <dgm:cxn modelId="{CE1E2BE2-1127-834D-8C5E-4674C54D2F3C}" type="presOf" srcId="{840D4CA7-F43C-CF41-AE16-12E5267C417C}" destId="{D8CE5C9F-7A29-B049-BF80-D80F2A8B9162}" srcOrd="0" destOrd="0" presId="urn:microsoft.com/office/officeart/2005/8/layout/balance1"/>
    <dgm:cxn modelId="{0E661DEA-D1AD-4E4B-9264-BE5FA7FA9180}" srcId="{B95E1FC1-AE98-9144-90B5-05E66E6E95A0}" destId="{840D4CA7-F43C-CF41-AE16-12E5267C417C}" srcOrd="0" destOrd="0" parTransId="{B6455B8E-0B5E-FD45-9EDE-6590CE5032E6}" sibTransId="{FF027CAC-32AE-1C45-8241-D177EA39F3AA}"/>
    <dgm:cxn modelId="{F890A8EE-1684-1449-A7B9-B216AD8D92FD}" type="presOf" srcId="{AD6ED04A-891F-AF4E-8937-6061FB7A3F54}" destId="{E023CDB2-16FA-3B49-BF46-F81510603726}" srcOrd="0" destOrd="0" presId="urn:microsoft.com/office/officeart/2005/8/layout/balance1"/>
    <dgm:cxn modelId="{8AB16AF2-BCD7-BE41-BBAF-9373B17A19A0}" type="presOf" srcId="{9F68511C-A65C-A148-98E2-790D535DB7F2}" destId="{9C6B398F-15AB-5548-AB75-EDD00D3829AC}" srcOrd="0" destOrd="0" presId="urn:microsoft.com/office/officeart/2005/8/layout/balance1"/>
    <dgm:cxn modelId="{E5F85CF6-03BF-BF4D-81AD-0AAB7DB91D44}" type="presParOf" srcId="{274E3787-5FB6-4A45-98BD-3563E0A7FEC3}" destId="{291E944F-80DD-E24F-B74D-7EA7AA00490C}" srcOrd="0" destOrd="0" presId="urn:microsoft.com/office/officeart/2005/8/layout/balance1"/>
    <dgm:cxn modelId="{9B76E520-BE0B-BE4E-A0E6-C84C7FA44029}" type="presParOf" srcId="{274E3787-5FB6-4A45-98BD-3563E0A7FEC3}" destId="{E0E7CFCA-4DF9-3B4B-BB67-A17822A163EE}" srcOrd="1" destOrd="0" presId="urn:microsoft.com/office/officeart/2005/8/layout/balance1"/>
    <dgm:cxn modelId="{B5A95E04-9348-934F-B41D-DE60513A47F7}" type="presParOf" srcId="{E0E7CFCA-4DF9-3B4B-BB67-A17822A163EE}" destId="{D8CE5C9F-7A29-B049-BF80-D80F2A8B9162}" srcOrd="0" destOrd="0" presId="urn:microsoft.com/office/officeart/2005/8/layout/balance1"/>
    <dgm:cxn modelId="{713EAC1B-C229-B246-896C-CF3DA1845A15}" type="presParOf" srcId="{E0E7CFCA-4DF9-3B4B-BB67-A17822A163EE}" destId="{B0876E2E-024F-E840-B429-8A6DDBD3C0B7}" srcOrd="1" destOrd="0" presId="urn:microsoft.com/office/officeart/2005/8/layout/balance1"/>
    <dgm:cxn modelId="{26AF03C1-B9D6-CA4D-A655-86C7FF057141}" type="presParOf" srcId="{274E3787-5FB6-4A45-98BD-3563E0A7FEC3}" destId="{9EF45476-3661-5746-803B-11C9518452CB}" srcOrd="2" destOrd="0" presId="urn:microsoft.com/office/officeart/2005/8/layout/balance1"/>
    <dgm:cxn modelId="{ABD8EDE9-007E-D944-801E-EE62C1E33724}" type="presParOf" srcId="{9EF45476-3661-5746-803B-11C9518452CB}" destId="{111AB746-2FF6-564B-8753-AC7B0712DC09}" srcOrd="0" destOrd="0" presId="urn:microsoft.com/office/officeart/2005/8/layout/balance1"/>
    <dgm:cxn modelId="{E748EA4F-2159-8149-9B69-5DEB4D1028B7}" type="presParOf" srcId="{9EF45476-3661-5746-803B-11C9518452CB}" destId="{4F3C4FFF-DBC4-E343-860C-7EE99D254749}" srcOrd="1" destOrd="0" presId="urn:microsoft.com/office/officeart/2005/8/layout/balance1"/>
    <dgm:cxn modelId="{96B2FC19-E571-0E4C-A58B-B21FC5AA1CD4}" type="presParOf" srcId="{9EF45476-3661-5746-803B-11C9518452CB}" destId="{DE958576-B4BC-E74E-86DC-B7A96B976014}" srcOrd="2" destOrd="0" presId="urn:microsoft.com/office/officeart/2005/8/layout/balance1"/>
    <dgm:cxn modelId="{9C4E3709-D890-A746-9E35-BBD07B1646FF}" type="presParOf" srcId="{9EF45476-3661-5746-803B-11C9518452CB}" destId="{E023CDB2-16FA-3B49-BF46-F81510603726}" srcOrd="3" destOrd="0" presId="urn:microsoft.com/office/officeart/2005/8/layout/balance1"/>
    <dgm:cxn modelId="{9222FBF4-8717-4F43-986D-2EC710CCF124}" type="presParOf" srcId="{9EF45476-3661-5746-803B-11C9518452CB}" destId="{5EB8A7DA-62E2-E440-9AA1-AFABD63FDF67}" srcOrd="4" destOrd="0" presId="urn:microsoft.com/office/officeart/2005/8/layout/balance1"/>
    <dgm:cxn modelId="{CBDCFCF2-D284-F949-800A-8F0C0E1D47CB}" type="presParOf" srcId="{9EF45476-3661-5746-803B-11C9518452CB}" destId="{9C6B398F-15AB-5548-AB75-EDD00D3829AC}" srcOrd="5" destOrd="0" presId="urn:microsoft.com/office/officeart/2005/8/layout/balance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CD27E8CD-E193-374C-8F5E-D9516BA56DC7}" type="doc">
      <dgm:prSet loTypeId="urn:microsoft.com/office/officeart/2005/8/layout/list1" loCatId="list" qsTypeId="urn:microsoft.com/office/officeart/2005/8/quickstyle/simple4" qsCatId="simple" csTypeId="urn:microsoft.com/office/officeart/2005/8/colors/accent1_2" csCatId="accent1" phldr="1"/>
      <dgm:spPr/>
      <dgm:t>
        <a:bodyPr/>
        <a:lstStyle/>
        <a:p>
          <a:endParaRPr lang="en-US"/>
        </a:p>
      </dgm:t>
    </dgm:pt>
    <dgm:pt modelId="{91984B6D-CD19-FE43-BEAE-0E799DF27D43}">
      <dgm:prSet custT="1"/>
      <dgm:spPr/>
      <dgm:t>
        <a:bodyPr/>
        <a:lstStyle/>
        <a:p>
          <a:pPr rtl="0"/>
          <a:r>
            <a:rPr lang="en-US" sz="2400" dirty="0" err="1"/>
            <a:t>Nonblocking</a:t>
          </a:r>
          <a:r>
            <a:rPr lang="en-US" sz="2400" dirty="0"/>
            <a:t> send, blocking receive</a:t>
          </a:r>
        </a:p>
      </dgm:t>
    </dgm:pt>
    <dgm:pt modelId="{01F2897C-CBB4-0A4F-833B-A983967B05E6}" type="parTrans" cxnId="{C887F737-6585-BA4C-A16F-AADF02A11677}">
      <dgm:prSet/>
      <dgm:spPr/>
      <dgm:t>
        <a:bodyPr/>
        <a:lstStyle/>
        <a:p>
          <a:endParaRPr lang="en-US"/>
        </a:p>
      </dgm:t>
    </dgm:pt>
    <dgm:pt modelId="{11260BA1-DC41-0544-8790-6F4A228C318D}" type="sibTrans" cxnId="{C887F737-6585-BA4C-A16F-AADF02A11677}">
      <dgm:prSet/>
      <dgm:spPr/>
      <dgm:t>
        <a:bodyPr/>
        <a:lstStyle/>
        <a:p>
          <a:endParaRPr lang="en-US"/>
        </a:p>
      </dgm:t>
    </dgm:pt>
    <dgm:pt modelId="{5EB1E116-9108-5041-82FF-E86E8C94C1A9}">
      <dgm:prSet/>
      <dgm:spPr/>
      <dgm:t>
        <a:bodyPr/>
        <a:lstStyle/>
        <a:p>
          <a:pPr rtl="0"/>
          <a:r>
            <a:rPr lang="en-US" dirty="0"/>
            <a:t>sender continues on but receiver is blocked until the requested message arrives</a:t>
          </a:r>
        </a:p>
      </dgm:t>
    </dgm:pt>
    <dgm:pt modelId="{0214350C-1246-1843-BEEB-628379095719}" type="parTrans" cxnId="{7E31C0FE-C1AF-7B40-8076-CBAC47674A04}">
      <dgm:prSet/>
      <dgm:spPr/>
      <dgm:t>
        <a:bodyPr/>
        <a:lstStyle/>
        <a:p>
          <a:endParaRPr lang="en-US"/>
        </a:p>
      </dgm:t>
    </dgm:pt>
    <dgm:pt modelId="{C95C1D8A-6AFB-5146-9731-ED577DB6E8B0}" type="sibTrans" cxnId="{7E31C0FE-C1AF-7B40-8076-CBAC47674A04}">
      <dgm:prSet/>
      <dgm:spPr/>
      <dgm:t>
        <a:bodyPr/>
        <a:lstStyle/>
        <a:p>
          <a:endParaRPr lang="en-US"/>
        </a:p>
      </dgm:t>
    </dgm:pt>
    <dgm:pt modelId="{CC21AB64-0AED-7542-9159-B6303CB71F5A}">
      <dgm:prSet/>
      <dgm:spPr/>
      <dgm:t>
        <a:bodyPr/>
        <a:lstStyle/>
        <a:p>
          <a:pPr rtl="0"/>
          <a:r>
            <a:rPr lang="en-US" dirty="0"/>
            <a:t>most useful combination</a:t>
          </a:r>
        </a:p>
      </dgm:t>
    </dgm:pt>
    <dgm:pt modelId="{C83520E4-371F-7440-8576-2D5C4343367E}" type="parTrans" cxnId="{AE7ED72E-6288-D541-9093-86DA407052E6}">
      <dgm:prSet/>
      <dgm:spPr/>
      <dgm:t>
        <a:bodyPr/>
        <a:lstStyle/>
        <a:p>
          <a:endParaRPr lang="en-US"/>
        </a:p>
      </dgm:t>
    </dgm:pt>
    <dgm:pt modelId="{F0D8E3EA-CD48-B446-BEBF-D9C6AA1B5CA1}" type="sibTrans" cxnId="{AE7ED72E-6288-D541-9093-86DA407052E6}">
      <dgm:prSet/>
      <dgm:spPr/>
      <dgm:t>
        <a:bodyPr/>
        <a:lstStyle/>
        <a:p>
          <a:endParaRPr lang="en-US"/>
        </a:p>
      </dgm:t>
    </dgm:pt>
    <dgm:pt modelId="{6C451841-31AC-2C4A-BD5F-97D63B243324}">
      <dgm:prSet/>
      <dgm:spPr/>
      <dgm:t>
        <a:bodyPr/>
        <a:lstStyle/>
        <a:p>
          <a:pPr rtl="0"/>
          <a:r>
            <a:rPr lang="en-US" dirty="0"/>
            <a:t>sends one or more messages to a variety of destinations as quickly as possible</a:t>
          </a:r>
        </a:p>
      </dgm:t>
    </dgm:pt>
    <dgm:pt modelId="{04922CDE-305C-7E4E-A5F8-548B07ADA949}" type="parTrans" cxnId="{2EE21B70-10CD-924A-821E-F852ED7D58C1}">
      <dgm:prSet/>
      <dgm:spPr/>
      <dgm:t>
        <a:bodyPr/>
        <a:lstStyle/>
        <a:p>
          <a:endParaRPr lang="en-US"/>
        </a:p>
      </dgm:t>
    </dgm:pt>
    <dgm:pt modelId="{8984EA4E-5D9D-8A4C-890E-1C200D579779}" type="sibTrans" cxnId="{2EE21B70-10CD-924A-821E-F852ED7D58C1}">
      <dgm:prSet/>
      <dgm:spPr/>
      <dgm:t>
        <a:bodyPr/>
        <a:lstStyle/>
        <a:p>
          <a:endParaRPr lang="en-US"/>
        </a:p>
      </dgm:t>
    </dgm:pt>
    <dgm:pt modelId="{757FD84E-C215-B749-91A4-D802DE6196F5}">
      <dgm:prSet/>
      <dgm:spPr/>
      <dgm:t>
        <a:bodyPr/>
        <a:lstStyle/>
        <a:p>
          <a:pPr rtl="0"/>
          <a:r>
            <a:rPr lang="en-US" dirty="0"/>
            <a:t>example -- a service process that exists to provide a service or resource to other processes</a:t>
          </a:r>
        </a:p>
      </dgm:t>
    </dgm:pt>
    <dgm:pt modelId="{DAFD52F6-9922-7349-BF68-4ACCE8F95FD5}" type="parTrans" cxnId="{35F4216B-C764-1F42-8536-CA788CCCDBE6}">
      <dgm:prSet/>
      <dgm:spPr/>
      <dgm:t>
        <a:bodyPr/>
        <a:lstStyle/>
        <a:p>
          <a:endParaRPr lang="en-US"/>
        </a:p>
      </dgm:t>
    </dgm:pt>
    <dgm:pt modelId="{B985A4D1-1CB8-9344-9FCB-F50F659DBA79}" type="sibTrans" cxnId="{35F4216B-C764-1F42-8536-CA788CCCDBE6}">
      <dgm:prSet/>
      <dgm:spPr/>
      <dgm:t>
        <a:bodyPr/>
        <a:lstStyle/>
        <a:p>
          <a:endParaRPr lang="en-US"/>
        </a:p>
      </dgm:t>
    </dgm:pt>
    <dgm:pt modelId="{73A9E9B1-89D6-694A-BAFC-F1639E9E0FA3}">
      <dgm:prSet custT="1"/>
      <dgm:spPr/>
      <dgm:t>
        <a:bodyPr/>
        <a:lstStyle/>
        <a:p>
          <a:pPr rtl="0"/>
          <a:r>
            <a:rPr lang="en-US" sz="2400" dirty="0" err="1"/>
            <a:t>Nonblocking</a:t>
          </a:r>
          <a:r>
            <a:rPr lang="en-US" sz="2400" dirty="0"/>
            <a:t> send, </a:t>
          </a:r>
          <a:r>
            <a:rPr lang="en-US" sz="2400" dirty="0" err="1"/>
            <a:t>nonblocking</a:t>
          </a:r>
          <a:r>
            <a:rPr lang="en-US" sz="2400" dirty="0"/>
            <a:t> receive</a:t>
          </a:r>
        </a:p>
      </dgm:t>
    </dgm:pt>
    <dgm:pt modelId="{3916E0CF-CE1E-1D4B-8A41-D0D814E89B0F}" type="parTrans" cxnId="{BCA614CC-B4D5-3442-90B6-4527EEE6FEF9}">
      <dgm:prSet/>
      <dgm:spPr/>
      <dgm:t>
        <a:bodyPr/>
        <a:lstStyle/>
        <a:p>
          <a:endParaRPr lang="en-US"/>
        </a:p>
      </dgm:t>
    </dgm:pt>
    <dgm:pt modelId="{8FEA3A20-CBF8-BD46-B357-8B81C8062570}" type="sibTrans" cxnId="{BCA614CC-B4D5-3442-90B6-4527EEE6FEF9}">
      <dgm:prSet/>
      <dgm:spPr/>
      <dgm:t>
        <a:bodyPr/>
        <a:lstStyle/>
        <a:p>
          <a:endParaRPr lang="en-US"/>
        </a:p>
      </dgm:t>
    </dgm:pt>
    <dgm:pt modelId="{C5316F31-176B-F34B-BA40-55DF4E368FCA}">
      <dgm:prSet/>
      <dgm:spPr/>
      <dgm:t>
        <a:bodyPr/>
        <a:lstStyle/>
        <a:p>
          <a:pPr rtl="0"/>
          <a:r>
            <a:rPr lang="en-US" dirty="0"/>
            <a:t>neither party is required to wait</a:t>
          </a:r>
        </a:p>
      </dgm:t>
    </dgm:pt>
    <dgm:pt modelId="{A15D9228-445C-9C49-9BE5-094ACB67A39B}" type="parTrans" cxnId="{AE18236F-5EF4-5549-99D8-BDAE7A18B153}">
      <dgm:prSet/>
      <dgm:spPr/>
      <dgm:t>
        <a:bodyPr/>
        <a:lstStyle/>
        <a:p>
          <a:endParaRPr lang="en-US"/>
        </a:p>
      </dgm:t>
    </dgm:pt>
    <dgm:pt modelId="{DACAD61B-E76C-2246-BD10-F980FDDCC609}" type="sibTrans" cxnId="{AE18236F-5EF4-5549-99D8-BDAE7A18B153}">
      <dgm:prSet/>
      <dgm:spPr/>
      <dgm:t>
        <a:bodyPr/>
        <a:lstStyle/>
        <a:p>
          <a:endParaRPr lang="en-US"/>
        </a:p>
      </dgm:t>
    </dgm:pt>
    <dgm:pt modelId="{FB2FE7A4-BF26-5246-957B-D4DDACD54EE4}" type="pres">
      <dgm:prSet presAssocID="{CD27E8CD-E193-374C-8F5E-D9516BA56DC7}" presName="linear" presStyleCnt="0">
        <dgm:presLayoutVars>
          <dgm:dir/>
          <dgm:animLvl val="lvl"/>
          <dgm:resizeHandles val="exact"/>
        </dgm:presLayoutVars>
      </dgm:prSet>
      <dgm:spPr/>
    </dgm:pt>
    <dgm:pt modelId="{75AEEAF0-6636-7A4B-AC28-2D6920786958}" type="pres">
      <dgm:prSet presAssocID="{91984B6D-CD19-FE43-BEAE-0E799DF27D43}" presName="parentLin" presStyleCnt="0"/>
      <dgm:spPr/>
    </dgm:pt>
    <dgm:pt modelId="{02F1EC8A-0E98-6F4F-81E4-128269BE9247}" type="pres">
      <dgm:prSet presAssocID="{91984B6D-CD19-FE43-BEAE-0E799DF27D43}" presName="parentLeftMargin" presStyleLbl="node1" presStyleIdx="0" presStyleCnt="2"/>
      <dgm:spPr/>
    </dgm:pt>
    <dgm:pt modelId="{7C0D2C5B-322D-9045-B418-FF8D3F881A30}" type="pres">
      <dgm:prSet presAssocID="{91984B6D-CD19-FE43-BEAE-0E799DF27D43}" presName="parentText" presStyleLbl="node1" presStyleIdx="0" presStyleCnt="2">
        <dgm:presLayoutVars>
          <dgm:chMax val="0"/>
          <dgm:bulletEnabled val="1"/>
        </dgm:presLayoutVars>
      </dgm:prSet>
      <dgm:spPr/>
    </dgm:pt>
    <dgm:pt modelId="{9BA17364-C4BE-1F4C-A926-52FA284D13AC}" type="pres">
      <dgm:prSet presAssocID="{91984B6D-CD19-FE43-BEAE-0E799DF27D43}" presName="negativeSpace" presStyleCnt="0"/>
      <dgm:spPr/>
    </dgm:pt>
    <dgm:pt modelId="{94FC4253-C5DD-2F40-AF14-A6F8E87BF8EB}" type="pres">
      <dgm:prSet presAssocID="{91984B6D-CD19-FE43-BEAE-0E799DF27D43}" presName="childText" presStyleLbl="conFgAcc1" presStyleIdx="0" presStyleCnt="2">
        <dgm:presLayoutVars>
          <dgm:bulletEnabled val="1"/>
        </dgm:presLayoutVars>
      </dgm:prSet>
      <dgm:spPr/>
    </dgm:pt>
    <dgm:pt modelId="{2B71BA69-D6B9-2041-8D90-C51CD6545C6D}" type="pres">
      <dgm:prSet presAssocID="{11260BA1-DC41-0544-8790-6F4A228C318D}" presName="spaceBetweenRectangles" presStyleCnt="0"/>
      <dgm:spPr/>
    </dgm:pt>
    <dgm:pt modelId="{09D3498D-A602-5348-A1FB-49B93FEFB771}" type="pres">
      <dgm:prSet presAssocID="{73A9E9B1-89D6-694A-BAFC-F1639E9E0FA3}" presName="parentLin" presStyleCnt="0"/>
      <dgm:spPr/>
    </dgm:pt>
    <dgm:pt modelId="{DC97F160-ACC9-694B-AD54-3141CE9124B0}" type="pres">
      <dgm:prSet presAssocID="{73A9E9B1-89D6-694A-BAFC-F1639E9E0FA3}" presName="parentLeftMargin" presStyleLbl="node1" presStyleIdx="0" presStyleCnt="2"/>
      <dgm:spPr/>
    </dgm:pt>
    <dgm:pt modelId="{FB5D3142-9F1C-A94D-A8A6-48AF5D364BD5}" type="pres">
      <dgm:prSet presAssocID="{73A9E9B1-89D6-694A-BAFC-F1639E9E0FA3}" presName="parentText" presStyleLbl="node1" presStyleIdx="1" presStyleCnt="2" custScaleX="109434">
        <dgm:presLayoutVars>
          <dgm:chMax val="0"/>
          <dgm:bulletEnabled val="1"/>
        </dgm:presLayoutVars>
      </dgm:prSet>
      <dgm:spPr/>
    </dgm:pt>
    <dgm:pt modelId="{CE854633-C84A-1C4B-B243-A9F056606818}" type="pres">
      <dgm:prSet presAssocID="{73A9E9B1-89D6-694A-BAFC-F1639E9E0FA3}" presName="negativeSpace" presStyleCnt="0"/>
      <dgm:spPr/>
    </dgm:pt>
    <dgm:pt modelId="{A84F03E2-F9EA-C94D-AD93-13923F0055A8}" type="pres">
      <dgm:prSet presAssocID="{73A9E9B1-89D6-694A-BAFC-F1639E9E0FA3}" presName="childText" presStyleLbl="conFgAcc1" presStyleIdx="1" presStyleCnt="2">
        <dgm:presLayoutVars>
          <dgm:bulletEnabled val="1"/>
        </dgm:presLayoutVars>
      </dgm:prSet>
      <dgm:spPr/>
    </dgm:pt>
  </dgm:ptLst>
  <dgm:cxnLst>
    <dgm:cxn modelId="{BAE2BC00-B7FE-8C4A-951C-4F0BA8A10055}" type="presOf" srcId="{91984B6D-CD19-FE43-BEAE-0E799DF27D43}" destId="{7C0D2C5B-322D-9045-B418-FF8D3F881A30}" srcOrd="1" destOrd="0" presId="urn:microsoft.com/office/officeart/2005/8/layout/list1"/>
    <dgm:cxn modelId="{E80DDB00-220C-0448-8C27-CA628700BB61}" type="presOf" srcId="{6C451841-31AC-2C4A-BD5F-97D63B243324}" destId="{94FC4253-C5DD-2F40-AF14-A6F8E87BF8EB}" srcOrd="0" destOrd="2" presId="urn:microsoft.com/office/officeart/2005/8/layout/list1"/>
    <dgm:cxn modelId="{8BDC4123-5213-D94D-9C37-68C59BDC428C}" type="presOf" srcId="{757FD84E-C215-B749-91A4-D802DE6196F5}" destId="{94FC4253-C5DD-2F40-AF14-A6F8E87BF8EB}" srcOrd="0" destOrd="3" presId="urn:microsoft.com/office/officeart/2005/8/layout/list1"/>
    <dgm:cxn modelId="{AE7ED72E-6288-D541-9093-86DA407052E6}" srcId="{91984B6D-CD19-FE43-BEAE-0E799DF27D43}" destId="{CC21AB64-0AED-7542-9159-B6303CB71F5A}" srcOrd="1" destOrd="0" parTransId="{C83520E4-371F-7440-8576-2D5C4343367E}" sibTransId="{F0D8E3EA-CD48-B446-BEBF-D9C6AA1B5CA1}"/>
    <dgm:cxn modelId="{C887F737-6585-BA4C-A16F-AADF02A11677}" srcId="{CD27E8CD-E193-374C-8F5E-D9516BA56DC7}" destId="{91984B6D-CD19-FE43-BEAE-0E799DF27D43}" srcOrd="0" destOrd="0" parTransId="{01F2897C-CBB4-0A4F-833B-A983967B05E6}" sibTransId="{11260BA1-DC41-0544-8790-6F4A228C318D}"/>
    <dgm:cxn modelId="{8B368047-0E12-854C-B255-1B46436090D2}" type="presOf" srcId="{91984B6D-CD19-FE43-BEAE-0E799DF27D43}" destId="{02F1EC8A-0E98-6F4F-81E4-128269BE9247}" srcOrd="0" destOrd="0" presId="urn:microsoft.com/office/officeart/2005/8/layout/list1"/>
    <dgm:cxn modelId="{35F4216B-C764-1F42-8536-CA788CCCDBE6}" srcId="{91984B6D-CD19-FE43-BEAE-0E799DF27D43}" destId="{757FD84E-C215-B749-91A4-D802DE6196F5}" srcOrd="3" destOrd="0" parTransId="{DAFD52F6-9922-7349-BF68-4ACCE8F95FD5}" sibTransId="{B985A4D1-1CB8-9344-9FCB-F50F659DBA79}"/>
    <dgm:cxn modelId="{AE18236F-5EF4-5549-99D8-BDAE7A18B153}" srcId="{73A9E9B1-89D6-694A-BAFC-F1639E9E0FA3}" destId="{C5316F31-176B-F34B-BA40-55DF4E368FCA}" srcOrd="0" destOrd="0" parTransId="{A15D9228-445C-9C49-9BE5-094ACB67A39B}" sibTransId="{DACAD61B-E76C-2246-BD10-F980FDDCC609}"/>
    <dgm:cxn modelId="{2EE21B70-10CD-924A-821E-F852ED7D58C1}" srcId="{91984B6D-CD19-FE43-BEAE-0E799DF27D43}" destId="{6C451841-31AC-2C4A-BD5F-97D63B243324}" srcOrd="2" destOrd="0" parTransId="{04922CDE-305C-7E4E-A5F8-548B07ADA949}" sibTransId="{8984EA4E-5D9D-8A4C-890E-1C200D579779}"/>
    <dgm:cxn modelId="{26218F52-0AFF-F143-8705-FD7D93166359}" type="presOf" srcId="{73A9E9B1-89D6-694A-BAFC-F1639E9E0FA3}" destId="{DC97F160-ACC9-694B-AD54-3141CE9124B0}" srcOrd="0" destOrd="0" presId="urn:microsoft.com/office/officeart/2005/8/layout/list1"/>
    <dgm:cxn modelId="{658F7059-354A-BB4B-9FAF-30876C318022}" type="presOf" srcId="{73A9E9B1-89D6-694A-BAFC-F1639E9E0FA3}" destId="{FB5D3142-9F1C-A94D-A8A6-48AF5D364BD5}" srcOrd="1" destOrd="0" presId="urn:microsoft.com/office/officeart/2005/8/layout/list1"/>
    <dgm:cxn modelId="{A1F1E2A9-36E7-514C-AF3C-DEBC97E55527}" type="presOf" srcId="{CD27E8CD-E193-374C-8F5E-D9516BA56DC7}" destId="{FB2FE7A4-BF26-5246-957B-D4DDACD54EE4}" srcOrd="0" destOrd="0" presId="urn:microsoft.com/office/officeart/2005/8/layout/list1"/>
    <dgm:cxn modelId="{7DE052CB-909B-3A4B-8B54-F6E134628C6B}" type="presOf" srcId="{5EB1E116-9108-5041-82FF-E86E8C94C1A9}" destId="{94FC4253-C5DD-2F40-AF14-A6F8E87BF8EB}" srcOrd="0" destOrd="0" presId="urn:microsoft.com/office/officeart/2005/8/layout/list1"/>
    <dgm:cxn modelId="{BCA614CC-B4D5-3442-90B6-4527EEE6FEF9}" srcId="{CD27E8CD-E193-374C-8F5E-D9516BA56DC7}" destId="{73A9E9B1-89D6-694A-BAFC-F1639E9E0FA3}" srcOrd="1" destOrd="0" parTransId="{3916E0CF-CE1E-1D4B-8A41-D0D814E89B0F}" sibTransId="{8FEA3A20-CBF8-BD46-B357-8B81C8062570}"/>
    <dgm:cxn modelId="{0CE1A2E4-3C54-EF46-A77C-62FB3457A161}" type="presOf" srcId="{CC21AB64-0AED-7542-9159-B6303CB71F5A}" destId="{94FC4253-C5DD-2F40-AF14-A6F8E87BF8EB}" srcOrd="0" destOrd="1" presId="urn:microsoft.com/office/officeart/2005/8/layout/list1"/>
    <dgm:cxn modelId="{5652FEEE-C1E8-A442-9A2E-25C6ACD5251C}" type="presOf" srcId="{C5316F31-176B-F34B-BA40-55DF4E368FCA}" destId="{A84F03E2-F9EA-C94D-AD93-13923F0055A8}" srcOrd="0" destOrd="0" presId="urn:microsoft.com/office/officeart/2005/8/layout/list1"/>
    <dgm:cxn modelId="{7E31C0FE-C1AF-7B40-8076-CBAC47674A04}" srcId="{91984B6D-CD19-FE43-BEAE-0E799DF27D43}" destId="{5EB1E116-9108-5041-82FF-E86E8C94C1A9}" srcOrd="0" destOrd="0" parTransId="{0214350C-1246-1843-BEEB-628379095719}" sibTransId="{C95C1D8A-6AFB-5146-9731-ED577DB6E8B0}"/>
    <dgm:cxn modelId="{55073CB4-7F0B-0B43-BEDA-E6D0E04AD300}" type="presParOf" srcId="{FB2FE7A4-BF26-5246-957B-D4DDACD54EE4}" destId="{75AEEAF0-6636-7A4B-AC28-2D6920786958}" srcOrd="0" destOrd="0" presId="urn:microsoft.com/office/officeart/2005/8/layout/list1"/>
    <dgm:cxn modelId="{F9CAECBD-4C4E-2A45-8C16-18AF30D0C96E}" type="presParOf" srcId="{75AEEAF0-6636-7A4B-AC28-2D6920786958}" destId="{02F1EC8A-0E98-6F4F-81E4-128269BE9247}" srcOrd="0" destOrd="0" presId="urn:microsoft.com/office/officeart/2005/8/layout/list1"/>
    <dgm:cxn modelId="{AD0ACA4B-A999-6F49-A065-B857F54658A4}" type="presParOf" srcId="{75AEEAF0-6636-7A4B-AC28-2D6920786958}" destId="{7C0D2C5B-322D-9045-B418-FF8D3F881A30}" srcOrd="1" destOrd="0" presId="urn:microsoft.com/office/officeart/2005/8/layout/list1"/>
    <dgm:cxn modelId="{6B40BD1A-23F8-3041-AB14-844BE482BB16}" type="presParOf" srcId="{FB2FE7A4-BF26-5246-957B-D4DDACD54EE4}" destId="{9BA17364-C4BE-1F4C-A926-52FA284D13AC}" srcOrd="1" destOrd="0" presId="urn:microsoft.com/office/officeart/2005/8/layout/list1"/>
    <dgm:cxn modelId="{9C3DCB35-AFA8-0E49-BCB8-25ED50B10B94}" type="presParOf" srcId="{FB2FE7A4-BF26-5246-957B-D4DDACD54EE4}" destId="{94FC4253-C5DD-2F40-AF14-A6F8E87BF8EB}" srcOrd="2" destOrd="0" presId="urn:microsoft.com/office/officeart/2005/8/layout/list1"/>
    <dgm:cxn modelId="{A9FC753D-0E2C-8B44-94F9-B4290DC6B324}" type="presParOf" srcId="{FB2FE7A4-BF26-5246-957B-D4DDACD54EE4}" destId="{2B71BA69-D6B9-2041-8D90-C51CD6545C6D}" srcOrd="3" destOrd="0" presId="urn:microsoft.com/office/officeart/2005/8/layout/list1"/>
    <dgm:cxn modelId="{857DA4DE-FC7E-064D-8484-F4CD86E46933}" type="presParOf" srcId="{FB2FE7A4-BF26-5246-957B-D4DDACD54EE4}" destId="{09D3498D-A602-5348-A1FB-49B93FEFB771}" srcOrd="4" destOrd="0" presId="urn:microsoft.com/office/officeart/2005/8/layout/list1"/>
    <dgm:cxn modelId="{A042B265-EB9C-DE48-97B4-B7D02A717982}" type="presParOf" srcId="{09D3498D-A602-5348-A1FB-49B93FEFB771}" destId="{DC97F160-ACC9-694B-AD54-3141CE9124B0}" srcOrd="0" destOrd="0" presId="urn:microsoft.com/office/officeart/2005/8/layout/list1"/>
    <dgm:cxn modelId="{39C3F6FF-6ACB-FC4A-A21C-59693AE44929}" type="presParOf" srcId="{09D3498D-A602-5348-A1FB-49B93FEFB771}" destId="{FB5D3142-9F1C-A94D-A8A6-48AF5D364BD5}" srcOrd="1" destOrd="0" presId="urn:microsoft.com/office/officeart/2005/8/layout/list1"/>
    <dgm:cxn modelId="{6012F205-35AE-204E-B810-39621AA356A5}" type="presParOf" srcId="{FB2FE7A4-BF26-5246-957B-D4DDACD54EE4}" destId="{CE854633-C84A-1C4B-B243-A9F056606818}" srcOrd="5" destOrd="0" presId="urn:microsoft.com/office/officeart/2005/8/layout/list1"/>
    <dgm:cxn modelId="{0D4DF21D-1AB5-B949-87B9-C25E355F0954}" type="presParOf" srcId="{FB2FE7A4-BF26-5246-957B-D4DDACD54EE4}" destId="{A84F03E2-F9EA-C94D-AD93-13923F0055A8}"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BF7410-2C70-2A4A-9A15-E018E4826824}">
      <dsp:nvSpPr>
        <dsp:cNvPr id="0" name=""/>
        <dsp:cNvSpPr/>
      </dsp:nvSpPr>
      <dsp:spPr>
        <a:xfrm>
          <a:off x="0" y="342906"/>
          <a:ext cx="2232273" cy="1116136"/>
        </a:xfrm>
        <a:prstGeom prst="roundRect">
          <a:avLst>
            <a:gd name="adj" fmla="val 10000"/>
          </a:avLst>
        </a:prstGeom>
        <a:solidFill>
          <a:schemeClr val="accent2">
            <a:lumMod val="5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US" sz="2400" kern="1200" dirty="0"/>
            <a:t>Multiple Applications</a:t>
          </a:r>
        </a:p>
      </dsp:txBody>
      <dsp:txXfrm>
        <a:off x="32691" y="375597"/>
        <a:ext cx="2166891" cy="1050754"/>
      </dsp:txXfrm>
    </dsp:sp>
    <dsp:sp modelId="{88849F20-B33C-5C44-AFB9-0C414FE0E452}">
      <dsp:nvSpPr>
        <dsp:cNvPr id="0" name=""/>
        <dsp:cNvSpPr/>
      </dsp:nvSpPr>
      <dsp:spPr>
        <a:xfrm>
          <a:off x="223227" y="1459042"/>
          <a:ext cx="157766" cy="882456"/>
        </a:xfrm>
        <a:custGeom>
          <a:avLst/>
          <a:gdLst/>
          <a:ahLst/>
          <a:cxnLst/>
          <a:rect l="0" t="0" r="0" b="0"/>
          <a:pathLst>
            <a:path>
              <a:moveTo>
                <a:pt x="0" y="0"/>
              </a:moveTo>
              <a:lnTo>
                <a:pt x="0" y="882456"/>
              </a:lnTo>
              <a:lnTo>
                <a:pt x="157766" y="882456"/>
              </a:lnTo>
            </a:path>
          </a:pathLst>
        </a:custGeom>
        <a:noFill/>
        <a:ln w="1587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F1F4C278-EA79-A24A-BF1A-FFED1F757D29}">
      <dsp:nvSpPr>
        <dsp:cNvPr id="0" name=""/>
        <dsp:cNvSpPr/>
      </dsp:nvSpPr>
      <dsp:spPr>
        <a:xfrm>
          <a:off x="380993" y="1638305"/>
          <a:ext cx="2185216" cy="1406387"/>
        </a:xfrm>
        <a:prstGeom prst="roundRect">
          <a:avLst>
            <a:gd name="adj" fmla="val 10000"/>
          </a:avLst>
        </a:prstGeom>
        <a:solidFill>
          <a:schemeClr val="bg2">
            <a:lumMod val="9000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invented to allow processing time to be shared among active applications</a:t>
          </a:r>
        </a:p>
      </dsp:txBody>
      <dsp:txXfrm>
        <a:off x="422185" y="1679497"/>
        <a:ext cx="2102832" cy="1324003"/>
      </dsp:txXfrm>
    </dsp:sp>
    <dsp:sp modelId="{0CE5ACD9-A885-F943-8BFF-063CFB705DFD}">
      <dsp:nvSpPr>
        <dsp:cNvPr id="0" name=""/>
        <dsp:cNvSpPr/>
      </dsp:nvSpPr>
      <dsp:spPr>
        <a:xfrm>
          <a:off x="2792384" y="847120"/>
          <a:ext cx="2232273" cy="1116136"/>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US" sz="2400" kern="1200" dirty="0"/>
            <a:t>Structured Applications</a:t>
          </a:r>
        </a:p>
      </dsp:txBody>
      <dsp:txXfrm>
        <a:off x="2825075" y="879811"/>
        <a:ext cx="2166891" cy="1050754"/>
      </dsp:txXfrm>
    </dsp:sp>
    <dsp:sp modelId="{1ED9D157-9E28-F645-9843-B974AEE688A5}">
      <dsp:nvSpPr>
        <dsp:cNvPr id="0" name=""/>
        <dsp:cNvSpPr/>
      </dsp:nvSpPr>
      <dsp:spPr>
        <a:xfrm>
          <a:off x="3015611" y="1963257"/>
          <a:ext cx="223227" cy="979900"/>
        </a:xfrm>
        <a:custGeom>
          <a:avLst/>
          <a:gdLst/>
          <a:ahLst/>
          <a:cxnLst/>
          <a:rect l="0" t="0" r="0" b="0"/>
          <a:pathLst>
            <a:path>
              <a:moveTo>
                <a:pt x="0" y="0"/>
              </a:moveTo>
              <a:lnTo>
                <a:pt x="0" y="979900"/>
              </a:lnTo>
              <a:lnTo>
                <a:pt x="223227" y="979900"/>
              </a:lnTo>
            </a:path>
          </a:pathLst>
        </a:custGeom>
        <a:noFill/>
        <a:ln w="1587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B3885876-BC01-CE40-B4AF-B8DD35B11E00}">
      <dsp:nvSpPr>
        <dsp:cNvPr id="0" name=""/>
        <dsp:cNvSpPr/>
      </dsp:nvSpPr>
      <dsp:spPr>
        <a:xfrm>
          <a:off x="3238839" y="2242291"/>
          <a:ext cx="2060209" cy="1401733"/>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extension of modular design and structured programming</a:t>
          </a:r>
        </a:p>
      </dsp:txBody>
      <dsp:txXfrm>
        <a:off x="3279894" y="2283346"/>
        <a:ext cx="1978099" cy="1319623"/>
      </dsp:txXfrm>
    </dsp:sp>
    <dsp:sp modelId="{AB58CB0B-9A79-FB46-B44A-123C202FA944}">
      <dsp:nvSpPr>
        <dsp:cNvPr id="0" name=""/>
        <dsp:cNvSpPr/>
      </dsp:nvSpPr>
      <dsp:spPr>
        <a:xfrm>
          <a:off x="5791197" y="1409698"/>
          <a:ext cx="2232273" cy="1116136"/>
        </a:xfrm>
        <a:prstGeom prst="roundRect">
          <a:avLst>
            <a:gd name="adj" fmla="val 10000"/>
          </a:avLst>
        </a:prstGeom>
        <a:solidFill>
          <a:schemeClr val="accent3">
            <a:lumMod val="5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US" sz="2400" kern="1200" dirty="0"/>
            <a:t>Operating System Structure</a:t>
          </a:r>
        </a:p>
      </dsp:txBody>
      <dsp:txXfrm>
        <a:off x="5823888" y="1442389"/>
        <a:ext cx="2166891" cy="1050754"/>
      </dsp:txXfrm>
    </dsp:sp>
    <dsp:sp modelId="{43D5D9E6-EF4D-F346-B286-0A0EDC9D6387}">
      <dsp:nvSpPr>
        <dsp:cNvPr id="0" name=""/>
        <dsp:cNvSpPr/>
      </dsp:nvSpPr>
      <dsp:spPr>
        <a:xfrm>
          <a:off x="5968705" y="2525834"/>
          <a:ext cx="91440" cy="1261133"/>
        </a:xfrm>
        <a:custGeom>
          <a:avLst/>
          <a:gdLst/>
          <a:ahLst/>
          <a:cxnLst/>
          <a:rect l="0" t="0" r="0" b="0"/>
          <a:pathLst>
            <a:path>
              <a:moveTo>
                <a:pt x="45720" y="0"/>
              </a:moveTo>
              <a:lnTo>
                <a:pt x="45720" y="1261133"/>
              </a:lnTo>
              <a:lnTo>
                <a:pt x="62518" y="1261133"/>
              </a:lnTo>
            </a:path>
          </a:pathLst>
        </a:custGeom>
        <a:noFill/>
        <a:ln w="1587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B128BA17-BE6B-384D-BBE0-54B7B122AB84}">
      <dsp:nvSpPr>
        <dsp:cNvPr id="0" name=""/>
        <dsp:cNvSpPr/>
      </dsp:nvSpPr>
      <dsp:spPr>
        <a:xfrm>
          <a:off x="6031223" y="3086101"/>
          <a:ext cx="2045976" cy="1401733"/>
        </a:xfrm>
        <a:prstGeom prst="roundRect">
          <a:avLst>
            <a:gd name="adj" fmla="val 10000"/>
          </a:avLst>
        </a:prstGeom>
        <a:solidFill>
          <a:schemeClr val="accent3">
            <a:lumMod val="60000"/>
            <a:lumOff val="4000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OS themselves implemented as a set of processes or threads</a:t>
          </a:r>
        </a:p>
      </dsp:txBody>
      <dsp:txXfrm>
        <a:off x="6072278" y="3127156"/>
        <a:ext cx="1963866" cy="1319623"/>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D4A2F0-606A-4F43-8731-17C84947A13A}">
      <dsp:nvSpPr>
        <dsp:cNvPr id="0" name=""/>
        <dsp:cNvSpPr/>
      </dsp:nvSpPr>
      <dsp:spPr>
        <a:xfrm>
          <a:off x="2050851" y="595"/>
          <a:ext cx="2208609" cy="2208609"/>
        </a:xfrm>
        <a:prstGeom prst="ellipse">
          <a:avLst/>
        </a:prstGeom>
        <a:solidFill>
          <a:schemeClr val="bg1"/>
        </a:solidFill>
        <a:ln>
          <a:solidFill>
            <a:schemeClr val="accent6"/>
          </a:solidFill>
        </a:ln>
        <a:effectLst/>
      </dsp:spPr>
      <dsp:style>
        <a:lnRef idx="0">
          <a:scrgbClr r="0" g="0" b="0"/>
        </a:lnRef>
        <a:fillRef idx="3">
          <a:scrgbClr r="0" g="0" b="0"/>
        </a:fillRef>
        <a:effectRef idx="0">
          <a:scrgbClr r="0" g="0" b="0"/>
        </a:effectRef>
        <a:fontRef idx="minor">
          <a:schemeClr val="tx1"/>
        </a:fontRef>
      </dsp:style>
      <dsp:txBody>
        <a:bodyPr spcFirstLastPara="0" vert="horz" wrap="square" lIns="121547" tIns="29210" rIns="121547" bIns="29210" numCol="1" spcCol="1270" anchor="ctr" anchorCtr="0">
          <a:noAutofit/>
        </a:bodyPr>
        <a:lstStyle/>
        <a:p>
          <a:pPr marL="0" lvl="0" indent="0" algn="ctr" defTabSz="1022350">
            <a:lnSpc>
              <a:spcPct val="90000"/>
            </a:lnSpc>
            <a:spcBef>
              <a:spcPct val="0"/>
            </a:spcBef>
            <a:spcAft>
              <a:spcPct val="35000"/>
            </a:spcAft>
            <a:buNone/>
          </a:pPr>
          <a:r>
            <a:rPr lang="en-US" sz="2300" kern="1200" dirty="0"/>
            <a:t>Direct addressing</a:t>
          </a:r>
        </a:p>
      </dsp:txBody>
      <dsp:txXfrm>
        <a:off x="2374294" y="324038"/>
        <a:ext cx="1561723" cy="1561723"/>
      </dsp:txXfrm>
    </dsp:sp>
    <dsp:sp modelId="{54D42C18-3543-9040-BEB5-655DC572F900}">
      <dsp:nvSpPr>
        <dsp:cNvPr id="0" name=""/>
        <dsp:cNvSpPr/>
      </dsp:nvSpPr>
      <dsp:spPr>
        <a:xfrm>
          <a:off x="3817739" y="595"/>
          <a:ext cx="2208609" cy="2208609"/>
        </a:xfrm>
        <a:prstGeom prst="ellipse">
          <a:avLst/>
        </a:prstGeom>
        <a:solidFill>
          <a:schemeClr val="bg1"/>
        </a:solidFill>
        <a:ln>
          <a:solidFill>
            <a:schemeClr val="accent6"/>
          </a:solidFill>
        </a:ln>
        <a:effectLst/>
      </dsp:spPr>
      <dsp:style>
        <a:lnRef idx="0">
          <a:scrgbClr r="0" g="0" b="0"/>
        </a:lnRef>
        <a:fillRef idx="3">
          <a:scrgbClr r="0" g="0" b="0"/>
        </a:fillRef>
        <a:effectRef idx="0">
          <a:scrgbClr r="0" g="0" b="0"/>
        </a:effectRef>
        <a:fontRef idx="minor">
          <a:schemeClr val="tx1"/>
        </a:fontRef>
      </dsp:style>
      <dsp:txBody>
        <a:bodyPr spcFirstLastPara="0" vert="horz" wrap="square" lIns="121547" tIns="29210" rIns="121547" bIns="29210" numCol="1" spcCol="1270" anchor="ctr" anchorCtr="0">
          <a:noAutofit/>
        </a:bodyPr>
        <a:lstStyle/>
        <a:p>
          <a:pPr marL="0" lvl="0" indent="0" algn="ctr" defTabSz="1022350">
            <a:lnSpc>
              <a:spcPct val="90000"/>
            </a:lnSpc>
            <a:spcBef>
              <a:spcPct val="0"/>
            </a:spcBef>
            <a:spcAft>
              <a:spcPct val="35000"/>
            </a:spcAft>
            <a:buNone/>
          </a:pPr>
          <a:r>
            <a:rPr lang="en-US" sz="2300" kern="1200" dirty="0"/>
            <a:t>Indirect addressing</a:t>
          </a:r>
        </a:p>
      </dsp:txBody>
      <dsp:txXfrm>
        <a:off x="4141182" y="324038"/>
        <a:ext cx="1561723" cy="1561723"/>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D35B85-3272-3842-B975-0D28FA12B9EA}">
      <dsp:nvSpPr>
        <dsp:cNvPr id="0" name=""/>
        <dsp:cNvSpPr/>
      </dsp:nvSpPr>
      <dsp:spPr>
        <a:xfrm>
          <a:off x="1527103" y="165106"/>
          <a:ext cx="3243737" cy="1660248"/>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rtl="0">
            <a:lnSpc>
              <a:spcPct val="90000"/>
            </a:lnSpc>
            <a:spcBef>
              <a:spcPct val="0"/>
            </a:spcBef>
            <a:spcAft>
              <a:spcPct val="35000"/>
            </a:spcAft>
            <a:buNone/>
          </a:pPr>
          <a:r>
            <a:rPr lang="en-US" sz="2100" kern="1200" dirty="0"/>
            <a:t>Messages are sent to a shared data structure consisting of queues that can temporarily hold messages</a:t>
          </a:r>
        </a:p>
      </dsp:txBody>
      <dsp:txXfrm>
        <a:off x="1575730" y="213733"/>
        <a:ext cx="3146483" cy="1562994"/>
      </dsp:txXfrm>
    </dsp:sp>
    <dsp:sp modelId="{FD726207-BDF7-F648-8A1D-4792344EE082}">
      <dsp:nvSpPr>
        <dsp:cNvPr id="0" name=""/>
        <dsp:cNvSpPr/>
      </dsp:nvSpPr>
      <dsp:spPr>
        <a:xfrm>
          <a:off x="5029533" y="652113"/>
          <a:ext cx="623211" cy="686235"/>
        </a:xfrm>
        <a:prstGeom prst="rightArrow">
          <a:avLst>
            <a:gd name="adj1" fmla="val 60000"/>
            <a:gd name="adj2" fmla="val 50000"/>
          </a:avLst>
        </a:prstGeom>
        <a:solidFill>
          <a:schemeClr val="accent6"/>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a:off x="5029533" y="789360"/>
        <a:ext cx="436248" cy="411741"/>
      </dsp:txXfrm>
    </dsp:sp>
    <dsp:sp modelId="{42A3B1B7-2198-FC48-81A1-C2AC20C0214A}">
      <dsp:nvSpPr>
        <dsp:cNvPr id="0" name=""/>
        <dsp:cNvSpPr/>
      </dsp:nvSpPr>
      <dsp:spPr>
        <a:xfrm>
          <a:off x="5946712" y="165106"/>
          <a:ext cx="2767080" cy="1660248"/>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rtl="0">
            <a:lnSpc>
              <a:spcPct val="90000"/>
            </a:lnSpc>
            <a:spcBef>
              <a:spcPct val="0"/>
            </a:spcBef>
            <a:spcAft>
              <a:spcPct val="35000"/>
            </a:spcAft>
            <a:buNone/>
          </a:pPr>
          <a:r>
            <a:rPr lang="en-US" sz="2300" kern="1200" dirty="0"/>
            <a:t>Queues are referred to as </a:t>
          </a:r>
          <a:r>
            <a:rPr lang="en-US" sz="2300" i="1" kern="1200" dirty="0"/>
            <a:t>mailboxes</a:t>
          </a:r>
        </a:p>
      </dsp:txBody>
      <dsp:txXfrm>
        <a:off x="5995339" y="213733"/>
        <a:ext cx="2669826" cy="1562994"/>
      </dsp:txXfrm>
    </dsp:sp>
    <dsp:sp modelId="{7DC9C592-1D86-434A-96C8-545A7F4FECE4}">
      <dsp:nvSpPr>
        <dsp:cNvPr id="0" name=""/>
        <dsp:cNvSpPr/>
      </dsp:nvSpPr>
      <dsp:spPr>
        <a:xfrm rot="5525243">
          <a:off x="6957856" y="1940179"/>
          <a:ext cx="502637" cy="686235"/>
        </a:xfrm>
        <a:prstGeom prst="rightArrow">
          <a:avLst>
            <a:gd name="adj1" fmla="val 60000"/>
            <a:gd name="adj2" fmla="val 50000"/>
          </a:avLst>
        </a:prstGeom>
        <a:solidFill>
          <a:schemeClr val="accent6"/>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rot="-5400000">
        <a:off x="7006051" y="2032028"/>
        <a:ext cx="411741" cy="351846"/>
      </dsp:txXfrm>
    </dsp:sp>
    <dsp:sp modelId="{E66579B5-8437-6E47-9E7B-772C542E5672}">
      <dsp:nvSpPr>
        <dsp:cNvPr id="0" name=""/>
        <dsp:cNvSpPr/>
      </dsp:nvSpPr>
      <dsp:spPr>
        <a:xfrm>
          <a:off x="5543188" y="2769566"/>
          <a:ext cx="3084492" cy="1660248"/>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rtl="0">
            <a:lnSpc>
              <a:spcPct val="90000"/>
            </a:lnSpc>
            <a:spcBef>
              <a:spcPct val="0"/>
            </a:spcBef>
            <a:spcAft>
              <a:spcPct val="35000"/>
            </a:spcAft>
            <a:buNone/>
          </a:pPr>
          <a:r>
            <a:rPr lang="en-US" sz="2100" kern="1200" dirty="0"/>
            <a:t>One process sends a message to the mailbox and the other process picks up the message from the mailbox</a:t>
          </a:r>
        </a:p>
      </dsp:txBody>
      <dsp:txXfrm>
        <a:off x="5591815" y="2818193"/>
        <a:ext cx="2987238" cy="1562994"/>
      </dsp:txXfrm>
    </dsp:sp>
    <dsp:sp modelId="{8C5B34E6-1EBB-5344-9E86-EF1BC7524739}">
      <dsp:nvSpPr>
        <dsp:cNvPr id="0" name=""/>
        <dsp:cNvSpPr/>
      </dsp:nvSpPr>
      <dsp:spPr>
        <a:xfrm rot="10800000">
          <a:off x="4713064" y="3256572"/>
          <a:ext cx="586621" cy="686235"/>
        </a:xfrm>
        <a:prstGeom prst="rightArrow">
          <a:avLst>
            <a:gd name="adj1" fmla="val 60000"/>
            <a:gd name="adj2" fmla="val 50000"/>
          </a:avLst>
        </a:prstGeom>
        <a:solidFill>
          <a:schemeClr val="accent6"/>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rot="10800000">
        <a:off x="4889050" y="3393819"/>
        <a:ext cx="410635" cy="411741"/>
      </dsp:txXfrm>
    </dsp:sp>
    <dsp:sp modelId="{B17C5E11-C218-7B41-92DA-A351214BBDBE}">
      <dsp:nvSpPr>
        <dsp:cNvPr id="0" name=""/>
        <dsp:cNvSpPr/>
      </dsp:nvSpPr>
      <dsp:spPr>
        <a:xfrm>
          <a:off x="1669276" y="2769566"/>
          <a:ext cx="2767080" cy="1660248"/>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rtl="0">
            <a:lnSpc>
              <a:spcPct val="90000"/>
            </a:lnSpc>
            <a:spcBef>
              <a:spcPct val="0"/>
            </a:spcBef>
            <a:spcAft>
              <a:spcPct val="35000"/>
            </a:spcAft>
            <a:buNone/>
          </a:pPr>
          <a:r>
            <a:rPr lang="en-US" sz="2300" kern="1200" dirty="0"/>
            <a:t>Allows for greater flexibility in the use of messages</a:t>
          </a:r>
        </a:p>
      </dsp:txBody>
      <dsp:txXfrm>
        <a:off x="1717903" y="2818193"/>
        <a:ext cx="2669826" cy="156299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B090CE-EABB-D547-9EDC-6DF6A1A69BE0}">
      <dsp:nvSpPr>
        <dsp:cNvPr id="0" name=""/>
        <dsp:cNvSpPr/>
      </dsp:nvSpPr>
      <dsp:spPr>
        <a:xfrm>
          <a:off x="-3904645" y="-599556"/>
          <a:ext cx="4653513" cy="4653513"/>
        </a:xfrm>
        <a:prstGeom prst="blockArc">
          <a:avLst>
            <a:gd name="adj1" fmla="val 18900000"/>
            <a:gd name="adj2" fmla="val 2700000"/>
            <a:gd name="adj3" fmla="val 464"/>
          </a:avLst>
        </a:prstGeom>
        <a:noFill/>
        <a:ln w="1587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85ECFB3C-AC62-A742-9442-DB43663EA8D1}">
      <dsp:nvSpPr>
        <dsp:cNvPr id="0" name=""/>
        <dsp:cNvSpPr/>
      </dsp:nvSpPr>
      <dsp:spPr>
        <a:xfrm>
          <a:off x="392459" y="265574"/>
          <a:ext cx="9544182" cy="531424"/>
        </a:xfrm>
        <a:prstGeom prst="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21819" tIns="43180" rIns="43180" bIns="43180" numCol="1" spcCol="1270" anchor="ctr" anchorCtr="0">
          <a:noAutofit/>
        </a:bodyPr>
        <a:lstStyle/>
        <a:p>
          <a:pPr marL="0" lvl="0" indent="0" algn="l" defTabSz="755650">
            <a:lnSpc>
              <a:spcPct val="90000"/>
            </a:lnSpc>
            <a:spcBef>
              <a:spcPct val="0"/>
            </a:spcBef>
            <a:spcAft>
              <a:spcPct val="35000"/>
            </a:spcAft>
            <a:buNone/>
          </a:pPr>
          <a:r>
            <a:rPr lang="en-US" sz="1700" kern="1200" dirty="0"/>
            <a:t>be able to keep track of various processes</a:t>
          </a:r>
        </a:p>
      </dsp:txBody>
      <dsp:txXfrm>
        <a:off x="392459" y="265574"/>
        <a:ext cx="9544182" cy="531424"/>
      </dsp:txXfrm>
    </dsp:sp>
    <dsp:sp modelId="{800DE3D9-F293-ED4A-98B5-89DBEF29A26D}">
      <dsp:nvSpPr>
        <dsp:cNvPr id="0" name=""/>
        <dsp:cNvSpPr/>
      </dsp:nvSpPr>
      <dsp:spPr>
        <a:xfrm>
          <a:off x="60318" y="199146"/>
          <a:ext cx="664281" cy="664281"/>
        </a:xfrm>
        <a:prstGeom prst="ellipse">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406DC65F-9C07-B447-A6A5-7060228E312F}">
      <dsp:nvSpPr>
        <dsp:cNvPr id="0" name=""/>
        <dsp:cNvSpPr/>
      </dsp:nvSpPr>
      <dsp:spPr>
        <a:xfrm>
          <a:off x="697137" y="1062849"/>
          <a:ext cx="9239504" cy="531424"/>
        </a:xfrm>
        <a:prstGeom prst="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21819" tIns="43180" rIns="43180" bIns="43180" numCol="1" spcCol="1270" anchor="ctr" anchorCtr="0">
          <a:noAutofit/>
        </a:bodyPr>
        <a:lstStyle/>
        <a:p>
          <a:pPr marL="0" lvl="0" indent="0" algn="l" defTabSz="755650">
            <a:lnSpc>
              <a:spcPct val="90000"/>
            </a:lnSpc>
            <a:spcBef>
              <a:spcPct val="0"/>
            </a:spcBef>
            <a:spcAft>
              <a:spcPct val="35000"/>
            </a:spcAft>
            <a:buNone/>
          </a:pPr>
          <a:r>
            <a:rPr lang="en-US" sz="1700" kern="1200" dirty="0"/>
            <a:t>allocate and de-allocate resources for each active process</a:t>
          </a:r>
        </a:p>
      </dsp:txBody>
      <dsp:txXfrm>
        <a:off x="697137" y="1062849"/>
        <a:ext cx="9239504" cy="531424"/>
      </dsp:txXfrm>
    </dsp:sp>
    <dsp:sp modelId="{6512E6D8-6975-3146-9318-98BD9C39C687}">
      <dsp:nvSpPr>
        <dsp:cNvPr id="0" name=""/>
        <dsp:cNvSpPr/>
      </dsp:nvSpPr>
      <dsp:spPr>
        <a:xfrm>
          <a:off x="364996" y="996421"/>
          <a:ext cx="664281" cy="664281"/>
        </a:xfrm>
        <a:prstGeom prst="ellipse">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7AD35A05-3034-204C-A255-E362B11949B5}">
      <dsp:nvSpPr>
        <dsp:cNvPr id="0" name=""/>
        <dsp:cNvSpPr/>
      </dsp:nvSpPr>
      <dsp:spPr>
        <a:xfrm>
          <a:off x="697137" y="1860125"/>
          <a:ext cx="9239504" cy="531424"/>
        </a:xfrm>
        <a:prstGeom prst="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21819" tIns="43180" rIns="43180" bIns="43180" numCol="1" spcCol="1270" anchor="ctr" anchorCtr="0">
          <a:noAutofit/>
        </a:bodyPr>
        <a:lstStyle/>
        <a:p>
          <a:pPr marL="0" lvl="0" indent="0" algn="l" defTabSz="755650">
            <a:lnSpc>
              <a:spcPct val="90000"/>
            </a:lnSpc>
            <a:spcBef>
              <a:spcPct val="0"/>
            </a:spcBef>
            <a:spcAft>
              <a:spcPct val="35000"/>
            </a:spcAft>
            <a:buNone/>
          </a:pPr>
          <a:r>
            <a:rPr lang="en-NZ" sz="1700" kern="1200"/>
            <a:t>protect the data and physical resources of each process against interference by other processes</a:t>
          </a:r>
          <a:endParaRPr lang="en-US" sz="1700" kern="1200" dirty="0"/>
        </a:p>
      </dsp:txBody>
      <dsp:txXfrm>
        <a:off x="697137" y="1860125"/>
        <a:ext cx="9239504" cy="531424"/>
      </dsp:txXfrm>
    </dsp:sp>
    <dsp:sp modelId="{8F2EB81C-8C54-3644-9886-FE888763CCE1}">
      <dsp:nvSpPr>
        <dsp:cNvPr id="0" name=""/>
        <dsp:cNvSpPr/>
      </dsp:nvSpPr>
      <dsp:spPr>
        <a:xfrm>
          <a:off x="364996" y="1793697"/>
          <a:ext cx="664281" cy="664281"/>
        </a:xfrm>
        <a:prstGeom prst="ellipse">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A3568091-D695-0B4C-B097-E68DB412C11B}">
      <dsp:nvSpPr>
        <dsp:cNvPr id="0" name=""/>
        <dsp:cNvSpPr/>
      </dsp:nvSpPr>
      <dsp:spPr>
        <a:xfrm>
          <a:off x="392459" y="2657400"/>
          <a:ext cx="9544182" cy="531424"/>
        </a:xfrm>
        <a:prstGeom prst="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21819" tIns="43180" rIns="43180" bIns="43180" numCol="1" spcCol="1270" anchor="ctr" anchorCtr="0">
          <a:noAutofit/>
        </a:bodyPr>
        <a:lstStyle/>
        <a:p>
          <a:pPr marL="0" lvl="0" indent="0" algn="l" defTabSz="755650">
            <a:lnSpc>
              <a:spcPct val="90000"/>
            </a:lnSpc>
            <a:spcBef>
              <a:spcPct val="0"/>
            </a:spcBef>
            <a:spcAft>
              <a:spcPct val="35000"/>
            </a:spcAft>
            <a:buNone/>
          </a:pPr>
          <a:r>
            <a:rPr lang="en-US" sz="1700" kern="1200" dirty="0"/>
            <a:t>ensure that the processes and outputs are independent of the processing speed</a:t>
          </a:r>
        </a:p>
      </dsp:txBody>
      <dsp:txXfrm>
        <a:off x="392459" y="2657400"/>
        <a:ext cx="9544182" cy="531424"/>
      </dsp:txXfrm>
    </dsp:sp>
    <dsp:sp modelId="{AAAC62C3-7547-3948-9FBB-1592EA49AD84}">
      <dsp:nvSpPr>
        <dsp:cNvPr id="0" name=""/>
        <dsp:cNvSpPr/>
      </dsp:nvSpPr>
      <dsp:spPr>
        <a:xfrm>
          <a:off x="60318" y="2590972"/>
          <a:ext cx="664281" cy="664281"/>
        </a:xfrm>
        <a:prstGeom prst="ellipse">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62FE9C-C5FA-5E46-ADCD-3ECA6CAD0E03}">
      <dsp:nvSpPr>
        <dsp:cNvPr id="0" name=""/>
        <dsp:cNvSpPr/>
      </dsp:nvSpPr>
      <dsp:spPr>
        <a:xfrm>
          <a:off x="225392" y="25655"/>
          <a:ext cx="6861194" cy="1010832"/>
        </a:xfrm>
        <a:prstGeom prst="roundRect">
          <a:avLst/>
        </a:prstGeom>
        <a:solidFill>
          <a:schemeClr val="accent3">
            <a:lumMod val="5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t>In the case of competing processes three control problems must be faced:</a:t>
          </a:r>
        </a:p>
      </dsp:txBody>
      <dsp:txXfrm>
        <a:off x="274737" y="75000"/>
        <a:ext cx="6762504" cy="912142"/>
      </dsp:txXfrm>
    </dsp:sp>
    <dsp:sp modelId="{6A7F9969-6F05-5F41-88FE-250A770AADDF}">
      <dsp:nvSpPr>
        <dsp:cNvPr id="0" name=""/>
        <dsp:cNvSpPr/>
      </dsp:nvSpPr>
      <dsp:spPr>
        <a:xfrm>
          <a:off x="0" y="1088275"/>
          <a:ext cx="7162800" cy="21121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7419" tIns="35560" rIns="199136" bIns="35560" numCol="1" spcCol="1270" anchor="t" anchorCtr="0">
          <a:noAutofit/>
        </a:bodyPr>
        <a:lstStyle/>
        <a:p>
          <a:pPr marL="171450" lvl="1" indent="0" algn="l" defTabSz="711200">
            <a:lnSpc>
              <a:spcPct val="90000"/>
            </a:lnSpc>
            <a:spcBef>
              <a:spcPct val="0"/>
            </a:spcBef>
            <a:spcAft>
              <a:spcPct val="20000"/>
            </a:spcAft>
            <a:buChar char="•"/>
          </a:pPr>
          <a:endParaRPr lang="en-US" sz="1600" kern="1200" dirty="0"/>
        </a:p>
        <a:p>
          <a:pPr marL="514350" lvl="2" indent="744538" algn="l" defTabSz="1244600">
            <a:lnSpc>
              <a:spcPct val="90000"/>
            </a:lnSpc>
            <a:spcBef>
              <a:spcPct val="0"/>
            </a:spcBef>
            <a:spcAft>
              <a:spcPct val="20000"/>
            </a:spcAft>
            <a:buChar char="•"/>
          </a:pPr>
          <a:r>
            <a:rPr lang="en-US" sz="2800" b="1" i="0" kern="1200" dirty="0">
              <a:solidFill>
                <a:schemeClr val="accent3">
                  <a:lumMod val="50000"/>
                </a:schemeClr>
              </a:solidFill>
            </a:rPr>
            <a:t>   the need for mutual exclusion</a:t>
          </a:r>
        </a:p>
        <a:p>
          <a:pPr marL="514350" lvl="3" indent="744538" algn="l" defTabSz="1244600">
            <a:lnSpc>
              <a:spcPct val="90000"/>
            </a:lnSpc>
            <a:spcBef>
              <a:spcPct val="0"/>
            </a:spcBef>
            <a:spcAft>
              <a:spcPct val="20000"/>
            </a:spcAft>
            <a:buChar char="•"/>
          </a:pPr>
          <a:r>
            <a:rPr lang="en-US" sz="2800" b="1" i="0" kern="1200" dirty="0">
              <a:solidFill>
                <a:schemeClr val="accent3">
                  <a:lumMod val="50000"/>
                </a:schemeClr>
              </a:solidFill>
            </a:rPr>
            <a:t>   deadlock</a:t>
          </a:r>
        </a:p>
        <a:p>
          <a:pPr marL="685800" lvl="4" indent="573088" algn="l" defTabSz="1244600">
            <a:lnSpc>
              <a:spcPct val="90000"/>
            </a:lnSpc>
            <a:spcBef>
              <a:spcPct val="0"/>
            </a:spcBef>
            <a:spcAft>
              <a:spcPct val="20000"/>
            </a:spcAft>
            <a:buChar char="•"/>
          </a:pPr>
          <a:r>
            <a:rPr lang="en-US" sz="2800" b="1" i="0" kern="1200" dirty="0">
              <a:solidFill>
                <a:schemeClr val="accent3">
                  <a:lumMod val="50000"/>
                </a:schemeClr>
              </a:solidFill>
            </a:rPr>
            <a:t>   starvation</a:t>
          </a:r>
        </a:p>
      </dsp:txBody>
      <dsp:txXfrm>
        <a:off x="0" y="1088275"/>
        <a:ext cx="7162800" cy="211212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A463BE-2AEC-964C-BF35-ED24FA6317AE}">
      <dsp:nvSpPr>
        <dsp:cNvPr id="0" name=""/>
        <dsp:cNvSpPr/>
      </dsp:nvSpPr>
      <dsp:spPr>
        <a:xfrm rot="5400000">
          <a:off x="4760976" y="-1670304"/>
          <a:ext cx="1463040" cy="5169408"/>
        </a:xfrm>
        <a:prstGeom prst="round2SameRect">
          <a:avLst/>
        </a:prstGeom>
        <a:solidFill>
          <a:schemeClr val="bg1"/>
        </a:solidFill>
        <a:ln w="15875" cap="flat" cmpd="sng" algn="ctr">
          <a:solidFill>
            <a:schemeClr val="accent1"/>
          </a:solidFill>
          <a:prstDash val="solid"/>
        </a:ln>
        <a:effectLst/>
      </dsp:spPr>
      <dsp:style>
        <a:lnRef idx="1">
          <a:scrgbClr r="0" g="0" b="0"/>
        </a:lnRef>
        <a:fillRef idx="1">
          <a:scrgbClr r="0" g="0" b="0"/>
        </a:fillRef>
        <a:effectRef idx="0">
          <a:scrgbClr r="0" g="0" b="0"/>
        </a:effectRef>
        <a:fontRef idx="minor"/>
      </dsp:style>
      <dsp:txBody>
        <a:bodyPr spcFirstLastPara="0" vert="horz" wrap="square" lIns="106680" tIns="53340" rIns="106680" bIns="53340" numCol="1" spcCol="1270" anchor="ctr" anchorCtr="0">
          <a:noAutofit/>
        </a:bodyPr>
        <a:lstStyle/>
        <a:p>
          <a:pPr marL="285750" lvl="1" indent="-285750" algn="l" defTabSz="1244600" rtl="0">
            <a:lnSpc>
              <a:spcPct val="90000"/>
            </a:lnSpc>
            <a:spcBef>
              <a:spcPct val="0"/>
            </a:spcBef>
            <a:spcAft>
              <a:spcPct val="15000"/>
            </a:spcAft>
            <a:buChar char="•"/>
          </a:pPr>
          <a:r>
            <a:rPr lang="en-US" sz="2800" kern="1200" dirty="0">
              <a:solidFill>
                <a:schemeClr val="tx1"/>
              </a:solidFill>
            </a:rPr>
            <a:t>There is no way to inspect or manipulate semaphores other than these three operations</a:t>
          </a:r>
        </a:p>
      </dsp:txBody>
      <dsp:txXfrm rot="-5400000">
        <a:off x="2907792" y="254300"/>
        <a:ext cx="5097988" cy="1320200"/>
      </dsp:txXfrm>
    </dsp:sp>
    <dsp:sp modelId="{A5BFAE56-92D1-0448-968F-7C14E98DE1E2}">
      <dsp:nvSpPr>
        <dsp:cNvPr id="0" name=""/>
        <dsp:cNvSpPr/>
      </dsp:nvSpPr>
      <dsp:spPr>
        <a:xfrm>
          <a:off x="0" y="0"/>
          <a:ext cx="2907792" cy="1828800"/>
        </a:xfrm>
        <a:prstGeom prst="roundRect">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7630" tIns="43815" rIns="87630" bIns="43815" numCol="1" spcCol="1270" anchor="ctr" anchorCtr="0">
          <a:noAutofit/>
        </a:bodyPr>
        <a:lstStyle/>
        <a:p>
          <a:pPr marL="0" lvl="0" indent="0" algn="ctr" defTabSz="1022350" rtl="0">
            <a:lnSpc>
              <a:spcPct val="90000"/>
            </a:lnSpc>
            <a:spcBef>
              <a:spcPct val="0"/>
            </a:spcBef>
            <a:spcAft>
              <a:spcPct val="35000"/>
            </a:spcAft>
            <a:buNone/>
          </a:pPr>
          <a:r>
            <a:rPr lang="en-NZ" sz="2300" kern="1200" dirty="0"/>
            <a:t>A variable that has an integer value upon which only three operations are defined:</a:t>
          </a:r>
          <a:endParaRPr lang="en-US" sz="2300" kern="1200" dirty="0"/>
        </a:p>
      </dsp:txBody>
      <dsp:txXfrm>
        <a:off x="89275" y="89275"/>
        <a:ext cx="2729242" cy="165025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BA5E69-E325-F142-A0D4-B743109408EA}">
      <dsp:nvSpPr>
        <dsp:cNvPr id="0" name=""/>
        <dsp:cNvSpPr/>
      </dsp:nvSpPr>
      <dsp:spPr>
        <a:xfrm rot="16200000">
          <a:off x="-550467" y="634016"/>
          <a:ext cx="3840163" cy="2572129"/>
        </a:xfrm>
        <a:prstGeom prst="flowChartManualOperation">
          <a:avLst/>
        </a:prstGeom>
        <a:solidFill>
          <a:schemeClr val="accent3">
            <a:lumMod val="5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33350" tIns="0" rIns="134922" bIns="0" numCol="1" spcCol="1270" anchor="ctr" anchorCtr="0">
          <a:noAutofit/>
        </a:bodyPr>
        <a:lstStyle/>
        <a:p>
          <a:pPr marL="0" lvl="0" indent="0" algn="ctr" defTabSz="933450" rtl="0">
            <a:lnSpc>
              <a:spcPct val="90000"/>
            </a:lnSpc>
            <a:spcBef>
              <a:spcPct val="0"/>
            </a:spcBef>
            <a:spcAft>
              <a:spcPct val="35000"/>
            </a:spcAft>
            <a:buNone/>
          </a:pPr>
          <a:r>
            <a:rPr lang="en-US" sz="2100" kern="1200" dirty="0"/>
            <a:t>There is no way to know before a process decrements a semaphore whether it will block or not</a:t>
          </a:r>
        </a:p>
      </dsp:txBody>
      <dsp:txXfrm rot="5400000">
        <a:off x="83550" y="768032"/>
        <a:ext cx="2572129" cy="2304097"/>
      </dsp:txXfrm>
    </dsp:sp>
    <dsp:sp modelId="{49FA2FAC-FF0C-C14A-8048-646F866CB8A7}">
      <dsp:nvSpPr>
        <dsp:cNvPr id="0" name=""/>
        <dsp:cNvSpPr/>
      </dsp:nvSpPr>
      <dsp:spPr>
        <a:xfrm rot="16200000">
          <a:off x="2132012" y="634016"/>
          <a:ext cx="3840163" cy="2572129"/>
        </a:xfrm>
        <a:prstGeom prst="flowChartManualOperation">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33350" tIns="0" rIns="134922" bIns="0" numCol="1" spcCol="1270" anchor="ctr" anchorCtr="0">
          <a:noAutofit/>
        </a:bodyPr>
        <a:lstStyle/>
        <a:p>
          <a:pPr marL="0" lvl="0" indent="0" algn="ctr" defTabSz="933450" rtl="0">
            <a:lnSpc>
              <a:spcPct val="90000"/>
            </a:lnSpc>
            <a:spcBef>
              <a:spcPct val="0"/>
            </a:spcBef>
            <a:spcAft>
              <a:spcPct val="35000"/>
            </a:spcAft>
            <a:buNone/>
          </a:pPr>
          <a:r>
            <a:rPr lang="en-US" sz="2100" kern="1200" dirty="0"/>
            <a:t>There is no way to know which process will continue immediately on a </a:t>
          </a:r>
          <a:r>
            <a:rPr lang="en-US" sz="2100" kern="1200" dirty="0" err="1"/>
            <a:t>uniprocessor</a:t>
          </a:r>
          <a:r>
            <a:rPr lang="en-US" sz="2100" kern="1200" dirty="0"/>
            <a:t> system when two processes are running concurrently</a:t>
          </a:r>
        </a:p>
      </dsp:txBody>
      <dsp:txXfrm rot="5400000">
        <a:off x="2766029" y="768032"/>
        <a:ext cx="2572129" cy="2304097"/>
      </dsp:txXfrm>
    </dsp:sp>
    <dsp:sp modelId="{9BE6FA6B-34B4-C242-82E5-DC5F191FF1E9}">
      <dsp:nvSpPr>
        <dsp:cNvPr id="0" name=""/>
        <dsp:cNvSpPr/>
      </dsp:nvSpPr>
      <dsp:spPr>
        <a:xfrm rot="16200000">
          <a:off x="4897051" y="634016"/>
          <a:ext cx="3840163" cy="2572129"/>
        </a:xfrm>
        <a:prstGeom prst="flowChartManualOperation">
          <a:avLst/>
        </a:prstGeom>
        <a:solidFill>
          <a:schemeClr val="accent6">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33350" tIns="0" rIns="134922" bIns="0" numCol="1" spcCol="1270" anchor="ctr" anchorCtr="0">
          <a:noAutofit/>
        </a:bodyPr>
        <a:lstStyle/>
        <a:p>
          <a:pPr marL="0" lvl="0" indent="0" algn="ctr" defTabSz="933450" rtl="0">
            <a:lnSpc>
              <a:spcPct val="90000"/>
            </a:lnSpc>
            <a:spcBef>
              <a:spcPct val="0"/>
            </a:spcBef>
            <a:spcAft>
              <a:spcPct val="35000"/>
            </a:spcAft>
            <a:buNone/>
          </a:pPr>
          <a:r>
            <a:rPr lang="en-US" sz="2100" kern="1200" dirty="0"/>
            <a:t>You don’t know whether another process is waiting so the number of unblocked processes may be zero or one</a:t>
          </a:r>
        </a:p>
      </dsp:txBody>
      <dsp:txXfrm rot="5400000">
        <a:off x="5531068" y="768032"/>
        <a:ext cx="2572129" cy="230409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2AA6B8-84E5-7B4E-8638-00D328B45D77}">
      <dsp:nvSpPr>
        <dsp:cNvPr id="0" name=""/>
        <dsp:cNvSpPr/>
      </dsp:nvSpPr>
      <dsp:spPr>
        <a:xfrm>
          <a:off x="0" y="3040067"/>
          <a:ext cx="8229600" cy="997818"/>
        </a:xfrm>
        <a:prstGeom prst="rect">
          <a:avLst/>
        </a:prstGeom>
        <a:solidFill>
          <a:schemeClr val="accent1">
            <a:lumMod val="75000"/>
          </a:schemeClr>
        </a:solidFill>
        <a:ln>
          <a:solidFill>
            <a:schemeClr val="bg1"/>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rtl="0">
            <a:lnSpc>
              <a:spcPct val="90000"/>
            </a:lnSpc>
            <a:spcBef>
              <a:spcPct val="0"/>
            </a:spcBef>
            <a:spcAft>
              <a:spcPct val="35000"/>
            </a:spcAft>
            <a:buNone/>
          </a:pPr>
          <a:r>
            <a:rPr lang="en-US" sz="2400" kern="1200" dirty="0"/>
            <a:t>Only one process may be executing in the monitor at a time</a:t>
          </a:r>
        </a:p>
      </dsp:txBody>
      <dsp:txXfrm>
        <a:off x="0" y="3040067"/>
        <a:ext cx="8229600" cy="997818"/>
      </dsp:txXfrm>
    </dsp:sp>
    <dsp:sp modelId="{8579B117-7007-874B-B7B6-BBD102E64284}">
      <dsp:nvSpPr>
        <dsp:cNvPr id="0" name=""/>
        <dsp:cNvSpPr/>
      </dsp:nvSpPr>
      <dsp:spPr>
        <a:xfrm rot="10800000">
          <a:off x="0" y="1520390"/>
          <a:ext cx="8229600" cy="1534644"/>
        </a:xfrm>
        <a:prstGeom prst="upArrowCallout">
          <a:avLst/>
        </a:prstGeom>
        <a:solidFill>
          <a:schemeClr val="accent5">
            <a:lumMod val="50000"/>
          </a:schemeClr>
        </a:solidFill>
        <a:ln>
          <a:solidFill>
            <a:schemeClr val="bg1"/>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rtl="0">
            <a:lnSpc>
              <a:spcPct val="90000"/>
            </a:lnSpc>
            <a:spcBef>
              <a:spcPct val="0"/>
            </a:spcBef>
            <a:spcAft>
              <a:spcPct val="35000"/>
            </a:spcAft>
            <a:buNone/>
          </a:pPr>
          <a:r>
            <a:rPr lang="en-US" sz="2400" kern="1200" dirty="0"/>
            <a:t>Process enters monitor by invoking one of its procedures</a:t>
          </a:r>
        </a:p>
      </dsp:txBody>
      <dsp:txXfrm rot="10800000">
        <a:off x="0" y="1520390"/>
        <a:ext cx="8229600" cy="997166"/>
      </dsp:txXfrm>
    </dsp:sp>
    <dsp:sp modelId="{3C7C1CF7-7300-9441-8B88-36609FBE0526}">
      <dsp:nvSpPr>
        <dsp:cNvPr id="0" name=""/>
        <dsp:cNvSpPr/>
      </dsp:nvSpPr>
      <dsp:spPr>
        <a:xfrm rot="10800000">
          <a:off x="0" y="713"/>
          <a:ext cx="8229600" cy="1534644"/>
        </a:xfrm>
        <a:prstGeom prst="upArrowCallout">
          <a:avLst/>
        </a:prstGeom>
        <a:solidFill>
          <a:schemeClr val="accent3">
            <a:lumMod val="50000"/>
          </a:schemeClr>
        </a:solidFill>
        <a:ln>
          <a:solidFill>
            <a:schemeClr val="bg1"/>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rtl="0">
            <a:lnSpc>
              <a:spcPct val="90000"/>
            </a:lnSpc>
            <a:spcBef>
              <a:spcPct val="0"/>
            </a:spcBef>
            <a:spcAft>
              <a:spcPct val="35000"/>
            </a:spcAft>
            <a:buNone/>
          </a:pPr>
          <a:r>
            <a:rPr lang="en-US" sz="2400" kern="1200" dirty="0"/>
            <a:t>Local data variables are accessible only by the monitor’s procedures and not by any external procedure</a:t>
          </a:r>
        </a:p>
      </dsp:txBody>
      <dsp:txXfrm rot="10800000">
        <a:off x="0" y="713"/>
        <a:ext cx="8229600" cy="99716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516BB1-9D39-E449-8773-CABC43961BCF}">
      <dsp:nvSpPr>
        <dsp:cNvPr id="0" name=""/>
        <dsp:cNvSpPr/>
      </dsp:nvSpPr>
      <dsp:spPr>
        <a:xfrm>
          <a:off x="31" y="45240"/>
          <a:ext cx="3026605" cy="748800"/>
        </a:xfrm>
        <a:prstGeom prst="rect">
          <a:avLst/>
        </a:prstGeom>
        <a:solidFill>
          <a:schemeClr val="accent6">
            <a:lumMod val="75000"/>
          </a:schemeClr>
        </a:solidFill>
        <a:ln w="15875" cap="flat" cmpd="sng" algn="ctr">
          <a:no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184912" tIns="105664" rIns="184912" bIns="105664" numCol="1" spcCol="1270" anchor="ctr" anchorCtr="0">
          <a:noAutofit/>
        </a:bodyPr>
        <a:lstStyle/>
        <a:p>
          <a:pPr marL="0" lvl="0" indent="0" algn="ctr" defTabSz="1155700">
            <a:lnSpc>
              <a:spcPct val="90000"/>
            </a:lnSpc>
            <a:spcBef>
              <a:spcPct val="0"/>
            </a:spcBef>
            <a:spcAft>
              <a:spcPct val="35000"/>
            </a:spcAft>
            <a:buNone/>
          </a:pPr>
          <a:r>
            <a:rPr lang="en-NZ" sz="2600" kern="1200" dirty="0"/>
            <a:t>synchronization</a:t>
          </a:r>
          <a:endParaRPr lang="en-US" sz="2600" kern="1200" dirty="0"/>
        </a:p>
      </dsp:txBody>
      <dsp:txXfrm>
        <a:off x="31" y="45240"/>
        <a:ext cx="3026605" cy="748800"/>
      </dsp:txXfrm>
    </dsp:sp>
    <dsp:sp modelId="{57087B52-C684-5341-9E12-7A8A7012CF46}">
      <dsp:nvSpPr>
        <dsp:cNvPr id="0" name=""/>
        <dsp:cNvSpPr/>
      </dsp:nvSpPr>
      <dsp:spPr>
        <a:xfrm>
          <a:off x="31" y="794040"/>
          <a:ext cx="3026605" cy="1141920"/>
        </a:xfrm>
        <a:prstGeom prst="rect">
          <a:avLst/>
        </a:prstGeom>
        <a:solidFill>
          <a:schemeClr val="accent5">
            <a:lumMod val="60000"/>
            <a:lumOff val="40000"/>
            <a:alpha val="46000"/>
          </a:schemeClr>
        </a:solidFill>
        <a:ln w="1587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38684" tIns="138684" rIns="184912" bIns="208026" numCol="1" spcCol="1270" anchor="t" anchorCtr="0">
          <a:noAutofit/>
        </a:bodyPr>
        <a:lstStyle/>
        <a:p>
          <a:pPr marL="228600" lvl="1" indent="-228600" algn="l" defTabSz="1155700">
            <a:lnSpc>
              <a:spcPct val="90000"/>
            </a:lnSpc>
            <a:spcBef>
              <a:spcPct val="0"/>
            </a:spcBef>
            <a:spcAft>
              <a:spcPct val="15000"/>
            </a:spcAft>
            <a:buChar char="•"/>
          </a:pPr>
          <a:r>
            <a:rPr lang="en-NZ" sz="2600" kern="1200" dirty="0"/>
            <a:t>to enforce mutual exclusion</a:t>
          </a:r>
        </a:p>
      </dsp:txBody>
      <dsp:txXfrm>
        <a:off x="31" y="794040"/>
        <a:ext cx="3026605" cy="1141920"/>
      </dsp:txXfrm>
    </dsp:sp>
    <dsp:sp modelId="{58C9E88D-0AFF-9A46-9A58-7E5B47B8FB75}">
      <dsp:nvSpPr>
        <dsp:cNvPr id="0" name=""/>
        <dsp:cNvSpPr/>
      </dsp:nvSpPr>
      <dsp:spPr>
        <a:xfrm>
          <a:off x="3450362" y="45240"/>
          <a:ext cx="3026605" cy="748800"/>
        </a:xfrm>
        <a:prstGeom prst="rect">
          <a:avLst/>
        </a:prstGeom>
        <a:solidFill>
          <a:schemeClr val="accent6">
            <a:lumMod val="75000"/>
          </a:schemeClr>
        </a:solidFill>
        <a:ln w="15875" cap="flat" cmpd="sng" algn="ctr">
          <a:no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184912" tIns="105664" rIns="184912" bIns="105664" numCol="1" spcCol="1270" anchor="ctr" anchorCtr="0">
          <a:noAutofit/>
        </a:bodyPr>
        <a:lstStyle/>
        <a:p>
          <a:pPr marL="0" lvl="0" indent="0" algn="ctr" defTabSz="1155700">
            <a:lnSpc>
              <a:spcPct val="90000"/>
            </a:lnSpc>
            <a:spcBef>
              <a:spcPct val="0"/>
            </a:spcBef>
            <a:spcAft>
              <a:spcPct val="35000"/>
            </a:spcAft>
            <a:buNone/>
          </a:pPr>
          <a:r>
            <a:rPr lang="en-NZ" sz="2600" kern="1200"/>
            <a:t>communication  </a:t>
          </a:r>
          <a:endParaRPr lang="en-NZ" sz="2600" kern="1200" dirty="0"/>
        </a:p>
      </dsp:txBody>
      <dsp:txXfrm>
        <a:off x="3450362" y="45240"/>
        <a:ext cx="3026605" cy="748800"/>
      </dsp:txXfrm>
    </dsp:sp>
    <dsp:sp modelId="{DEB9BAE2-8339-A243-A12C-F23AFF408E60}">
      <dsp:nvSpPr>
        <dsp:cNvPr id="0" name=""/>
        <dsp:cNvSpPr/>
      </dsp:nvSpPr>
      <dsp:spPr>
        <a:xfrm>
          <a:off x="3450362" y="794040"/>
          <a:ext cx="3026605" cy="1141920"/>
        </a:xfrm>
        <a:prstGeom prst="rect">
          <a:avLst/>
        </a:prstGeom>
        <a:solidFill>
          <a:schemeClr val="accent5">
            <a:lumMod val="60000"/>
            <a:lumOff val="40000"/>
            <a:alpha val="46000"/>
          </a:schemeClr>
        </a:solidFill>
        <a:ln w="1587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38684" tIns="138684" rIns="184912" bIns="208026" numCol="1" spcCol="1270" anchor="t" anchorCtr="0">
          <a:noAutofit/>
        </a:bodyPr>
        <a:lstStyle/>
        <a:p>
          <a:pPr marL="228600" lvl="1" indent="-228600" algn="l" defTabSz="1155700">
            <a:lnSpc>
              <a:spcPct val="90000"/>
            </a:lnSpc>
            <a:spcBef>
              <a:spcPct val="0"/>
            </a:spcBef>
            <a:spcAft>
              <a:spcPct val="15000"/>
            </a:spcAft>
            <a:buChar char="•"/>
          </a:pPr>
          <a:r>
            <a:rPr lang="en-NZ" sz="2600" kern="1200"/>
            <a:t>to exchange information</a:t>
          </a:r>
          <a:endParaRPr lang="en-NZ" sz="2600" kern="1200" dirty="0"/>
        </a:p>
      </dsp:txBody>
      <dsp:txXfrm>
        <a:off x="3450362" y="794040"/>
        <a:ext cx="3026605" cy="114192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CE5C9F-7A29-B049-BF80-D80F2A8B9162}">
      <dsp:nvSpPr>
        <dsp:cNvPr id="0" name=""/>
        <dsp:cNvSpPr/>
      </dsp:nvSpPr>
      <dsp:spPr>
        <a:xfrm rot="21364723">
          <a:off x="727792" y="928327"/>
          <a:ext cx="2681113" cy="1320065"/>
        </a:xfrm>
        <a:prstGeom prst="roundRect">
          <a:avLst>
            <a:gd name="adj" fmla="val 10000"/>
          </a:avLst>
        </a:prstGeom>
        <a:solidFill>
          <a:schemeClr val="accent5">
            <a:lumMod val="50000"/>
          </a:schemeClr>
        </a:solidFill>
        <a:ln w="1587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en-US" sz="1600" kern="1200" dirty="0">
              <a:solidFill>
                <a:schemeClr val="bg1"/>
              </a:solidFill>
            </a:rPr>
            <a:t>Communication of a message between two processes implies synchronization between the two</a:t>
          </a:r>
        </a:p>
      </dsp:txBody>
      <dsp:txXfrm>
        <a:off x="766455" y="966990"/>
        <a:ext cx="2603787" cy="1242739"/>
      </dsp:txXfrm>
    </dsp:sp>
    <dsp:sp modelId="{B0876E2E-024F-E840-B429-8A6DDBD3C0B7}">
      <dsp:nvSpPr>
        <dsp:cNvPr id="0" name=""/>
        <dsp:cNvSpPr/>
      </dsp:nvSpPr>
      <dsp:spPr>
        <a:xfrm rot="469402">
          <a:off x="4699574" y="591669"/>
          <a:ext cx="3161805" cy="971147"/>
        </a:xfrm>
        <a:prstGeom prst="roundRect">
          <a:avLst>
            <a:gd name="adj" fmla="val 10000"/>
          </a:avLst>
        </a:prstGeom>
        <a:solidFill>
          <a:schemeClr val="accent5">
            <a:lumMod val="50000"/>
          </a:schemeClr>
        </a:solidFill>
        <a:ln w="1587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en-NZ" sz="1600" b="1" i="0" kern="1200" dirty="0">
              <a:solidFill>
                <a:schemeClr val="bg1"/>
              </a:solidFill>
            </a:rPr>
            <a:t>When a receive primitive is executed in a process there are two possibilities:</a:t>
          </a:r>
          <a:endParaRPr lang="en-US" sz="1600" b="1" i="0" kern="1200" dirty="0">
            <a:solidFill>
              <a:schemeClr val="bg1"/>
            </a:solidFill>
          </a:endParaRPr>
        </a:p>
      </dsp:txBody>
      <dsp:txXfrm>
        <a:off x="4728018" y="620113"/>
        <a:ext cx="3104917" cy="914259"/>
      </dsp:txXfrm>
    </dsp:sp>
    <dsp:sp modelId="{4F3C4FFF-DBC4-E343-860C-7EE99D254749}">
      <dsp:nvSpPr>
        <dsp:cNvPr id="0" name=""/>
        <dsp:cNvSpPr/>
      </dsp:nvSpPr>
      <dsp:spPr>
        <a:xfrm>
          <a:off x="3429002" y="4267200"/>
          <a:ext cx="677405" cy="677405"/>
        </a:xfrm>
        <a:prstGeom prst="triangle">
          <a:avLst/>
        </a:prstGeom>
        <a:solidFill>
          <a:schemeClr val="accent3">
            <a:lumMod val="50000"/>
          </a:schemeClr>
        </a:solidFill>
        <a:ln w="1587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DE958576-B4BC-E74E-86DC-B7A96B976014}">
      <dsp:nvSpPr>
        <dsp:cNvPr id="0" name=""/>
        <dsp:cNvSpPr/>
      </dsp:nvSpPr>
      <dsp:spPr>
        <a:xfrm rot="240000">
          <a:off x="1757585" y="4027654"/>
          <a:ext cx="4065677" cy="284299"/>
        </a:xfrm>
        <a:prstGeom prst="rect">
          <a:avLst/>
        </a:prstGeom>
        <a:solidFill>
          <a:schemeClr val="accent3">
            <a:lumMod val="50000"/>
          </a:schemeClr>
        </a:solidFill>
        <a:ln w="1587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E023CDB2-16FA-3B49-BF46-F81510603726}">
      <dsp:nvSpPr>
        <dsp:cNvPr id="0" name=""/>
        <dsp:cNvSpPr/>
      </dsp:nvSpPr>
      <dsp:spPr>
        <a:xfrm rot="510070">
          <a:off x="3894263" y="2946371"/>
          <a:ext cx="2810684" cy="1107253"/>
        </a:xfrm>
        <a:prstGeom prst="roundRect">
          <a:avLst/>
        </a:prstGeom>
        <a:solidFill>
          <a:schemeClr val="accent1">
            <a:alpha val="2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en-US" sz="1600" b="1" i="0" kern="1200" dirty="0">
              <a:solidFill>
                <a:schemeClr val="tx1"/>
              </a:solidFill>
            </a:rPr>
            <a:t>if a message has previously been sent, the message is received, and execution continues</a:t>
          </a:r>
        </a:p>
      </dsp:txBody>
      <dsp:txXfrm>
        <a:off x="3948315" y="3000423"/>
        <a:ext cx="2702580" cy="999149"/>
      </dsp:txXfrm>
    </dsp:sp>
    <dsp:sp modelId="{5EB8A7DA-62E2-E440-9AA1-AFABD63FDF67}">
      <dsp:nvSpPr>
        <dsp:cNvPr id="0" name=""/>
        <dsp:cNvSpPr/>
      </dsp:nvSpPr>
      <dsp:spPr>
        <a:xfrm rot="537530">
          <a:off x="4002361" y="1649870"/>
          <a:ext cx="3653134" cy="1273339"/>
        </a:xfrm>
        <a:prstGeom prst="roundRect">
          <a:avLst/>
        </a:prstGeom>
        <a:solidFill>
          <a:schemeClr val="accent1">
            <a:alpha val="2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en-US" sz="1600" b="1" i="0" kern="1200" dirty="0">
              <a:solidFill>
                <a:schemeClr val="tx1"/>
              </a:solidFill>
            </a:rPr>
            <a:t>if there is no waiting message, the process is blocked until a message arrives or the process continues to execute, abandoning the attempt to receive</a:t>
          </a:r>
        </a:p>
      </dsp:txBody>
      <dsp:txXfrm>
        <a:off x="4064520" y="1712029"/>
        <a:ext cx="3528816" cy="1149021"/>
      </dsp:txXfrm>
    </dsp:sp>
    <dsp:sp modelId="{9C6B398F-15AB-5548-AB75-EDD00D3829AC}">
      <dsp:nvSpPr>
        <dsp:cNvPr id="0" name=""/>
        <dsp:cNvSpPr/>
      </dsp:nvSpPr>
      <dsp:spPr>
        <a:xfrm rot="21331824">
          <a:off x="1206728" y="2519659"/>
          <a:ext cx="2317665" cy="1141728"/>
        </a:xfrm>
        <a:prstGeom prst="roundRect">
          <a:avLst/>
        </a:prstGeom>
        <a:solidFill>
          <a:schemeClr val="accent1">
            <a:alpha val="2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en-US" sz="1600" b="1" i="0" kern="1200" dirty="0">
              <a:solidFill>
                <a:schemeClr val="tx1"/>
              </a:solidFill>
            </a:rPr>
            <a:t>the receiver cannot receive a message until it has been sent by another process</a:t>
          </a:r>
        </a:p>
      </dsp:txBody>
      <dsp:txXfrm>
        <a:off x="1262463" y="2575394"/>
        <a:ext cx="2206195" cy="1030258"/>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FC4253-C5DD-2F40-AF14-A6F8E87BF8EB}">
      <dsp:nvSpPr>
        <dsp:cNvPr id="0" name=""/>
        <dsp:cNvSpPr/>
      </dsp:nvSpPr>
      <dsp:spPr>
        <a:xfrm>
          <a:off x="0" y="320681"/>
          <a:ext cx="8077200" cy="2712149"/>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26880" tIns="437388" rIns="626880" bIns="149352" numCol="1" spcCol="1270" anchor="t" anchorCtr="0">
          <a:noAutofit/>
        </a:bodyPr>
        <a:lstStyle/>
        <a:p>
          <a:pPr marL="228600" lvl="1" indent="-228600" algn="l" defTabSz="933450" rtl="0">
            <a:lnSpc>
              <a:spcPct val="90000"/>
            </a:lnSpc>
            <a:spcBef>
              <a:spcPct val="0"/>
            </a:spcBef>
            <a:spcAft>
              <a:spcPct val="15000"/>
            </a:spcAft>
            <a:buChar char="•"/>
          </a:pPr>
          <a:r>
            <a:rPr lang="en-US" sz="2100" kern="1200" dirty="0"/>
            <a:t>sender continues on but receiver is blocked until the requested message arrives</a:t>
          </a:r>
        </a:p>
        <a:p>
          <a:pPr marL="228600" lvl="1" indent="-228600" algn="l" defTabSz="933450" rtl="0">
            <a:lnSpc>
              <a:spcPct val="90000"/>
            </a:lnSpc>
            <a:spcBef>
              <a:spcPct val="0"/>
            </a:spcBef>
            <a:spcAft>
              <a:spcPct val="15000"/>
            </a:spcAft>
            <a:buChar char="•"/>
          </a:pPr>
          <a:r>
            <a:rPr lang="en-US" sz="2100" kern="1200" dirty="0"/>
            <a:t>most useful combination</a:t>
          </a:r>
        </a:p>
        <a:p>
          <a:pPr marL="228600" lvl="1" indent="-228600" algn="l" defTabSz="933450" rtl="0">
            <a:lnSpc>
              <a:spcPct val="90000"/>
            </a:lnSpc>
            <a:spcBef>
              <a:spcPct val="0"/>
            </a:spcBef>
            <a:spcAft>
              <a:spcPct val="15000"/>
            </a:spcAft>
            <a:buChar char="•"/>
          </a:pPr>
          <a:r>
            <a:rPr lang="en-US" sz="2100" kern="1200" dirty="0"/>
            <a:t>sends one or more messages to a variety of destinations as quickly as possible</a:t>
          </a:r>
        </a:p>
        <a:p>
          <a:pPr marL="228600" lvl="1" indent="-228600" algn="l" defTabSz="933450" rtl="0">
            <a:lnSpc>
              <a:spcPct val="90000"/>
            </a:lnSpc>
            <a:spcBef>
              <a:spcPct val="0"/>
            </a:spcBef>
            <a:spcAft>
              <a:spcPct val="15000"/>
            </a:spcAft>
            <a:buChar char="•"/>
          </a:pPr>
          <a:r>
            <a:rPr lang="en-US" sz="2100" kern="1200" dirty="0"/>
            <a:t>example -- a service process that exists to provide a service or resource to other processes</a:t>
          </a:r>
        </a:p>
      </dsp:txBody>
      <dsp:txXfrm>
        <a:off x="0" y="320681"/>
        <a:ext cx="8077200" cy="2712149"/>
      </dsp:txXfrm>
    </dsp:sp>
    <dsp:sp modelId="{7C0D2C5B-322D-9045-B418-FF8D3F881A30}">
      <dsp:nvSpPr>
        <dsp:cNvPr id="0" name=""/>
        <dsp:cNvSpPr/>
      </dsp:nvSpPr>
      <dsp:spPr>
        <a:xfrm>
          <a:off x="403860" y="10721"/>
          <a:ext cx="5654040" cy="619920"/>
        </a:xfrm>
        <a:prstGeom prst="round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13709" tIns="0" rIns="213709" bIns="0" numCol="1" spcCol="1270" anchor="ctr" anchorCtr="0">
          <a:noAutofit/>
        </a:bodyPr>
        <a:lstStyle/>
        <a:p>
          <a:pPr marL="0" lvl="0" indent="0" algn="l" defTabSz="1066800" rtl="0">
            <a:lnSpc>
              <a:spcPct val="90000"/>
            </a:lnSpc>
            <a:spcBef>
              <a:spcPct val="0"/>
            </a:spcBef>
            <a:spcAft>
              <a:spcPct val="35000"/>
            </a:spcAft>
            <a:buNone/>
          </a:pPr>
          <a:r>
            <a:rPr lang="en-US" sz="2400" kern="1200" dirty="0" err="1"/>
            <a:t>Nonblocking</a:t>
          </a:r>
          <a:r>
            <a:rPr lang="en-US" sz="2400" kern="1200" dirty="0"/>
            <a:t> send, blocking receive</a:t>
          </a:r>
        </a:p>
      </dsp:txBody>
      <dsp:txXfrm>
        <a:off x="434122" y="40983"/>
        <a:ext cx="5593516" cy="559396"/>
      </dsp:txXfrm>
    </dsp:sp>
    <dsp:sp modelId="{A84F03E2-F9EA-C94D-AD93-13923F0055A8}">
      <dsp:nvSpPr>
        <dsp:cNvPr id="0" name=""/>
        <dsp:cNvSpPr/>
      </dsp:nvSpPr>
      <dsp:spPr>
        <a:xfrm>
          <a:off x="0" y="3456191"/>
          <a:ext cx="8077200" cy="876487"/>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26880" tIns="437388" rIns="626880" bIns="149352" numCol="1" spcCol="1270" anchor="t" anchorCtr="0">
          <a:noAutofit/>
        </a:bodyPr>
        <a:lstStyle/>
        <a:p>
          <a:pPr marL="228600" lvl="1" indent="-228600" algn="l" defTabSz="933450" rtl="0">
            <a:lnSpc>
              <a:spcPct val="90000"/>
            </a:lnSpc>
            <a:spcBef>
              <a:spcPct val="0"/>
            </a:spcBef>
            <a:spcAft>
              <a:spcPct val="15000"/>
            </a:spcAft>
            <a:buChar char="•"/>
          </a:pPr>
          <a:r>
            <a:rPr lang="en-US" sz="2100" kern="1200" dirty="0"/>
            <a:t>neither party is required to wait</a:t>
          </a:r>
        </a:p>
      </dsp:txBody>
      <dsp:txXfrm>
        <a:off x="0" y="3456191"/>
        <a:ext cx="8077200" cy="876487"/>
      </dsp:txXfrm>
    </dsp:sp>
    <dsp:sp modelId="{FB5D3142-9F1C-A94D-A8A6-48AF5D364BD5}">
      <dsp:nvSpPr>
        <dsp:cNvPr id="0" name=""/>
        <dsp:cNvSpPr/>
      </dsp:nvSpPr>
      <dsp:spPr>
        <a:xfrm>
          <a:off x="403860" y="3146231"/>
          <a:ext cx="6187442" cy="619920"/>
        </a:xfrm>
        <a:prstGeom prst="round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13709" tIns="0" rIns="213709" bIns="0" numCol="1" spcCol="1270" anchor="ctr" anchorCtr="0">
          <a:noAutofit/>
        </a:bodyPr>
        <a:lstStyle/>
        <a:p>
          <a:pPr marL="0" lvl="0" indent="0" algn="l" defTabSz="1066800" rtl="0">
            <a:lnSpc>
              <a:spcPct val="90000"/>
            </a:lnSpc>
            <a:spcBef>
              <a:spcPct val="0"/>
            </a:spcBef>
            <a:spcAft>
              <a:spcPct val="35000"/>
            </a:spcAft>
            <a:buNone/>
          </a:pPr>
          <a:r>
            <a:rPr lang="en-US" sz="2400" kern="1200" dirty="0" err="1"/>
            <a:t>Nonblocking</a:t>
          </a:r>
          <a:r>
            <a:rPr lang="en-US" sz="2400" kern="1200" dirty="0"/>
            <a:t> send, </a:t>
          </a:r>
          <a:r>
            <a:rPr lang="en-US" sz="2400" kern="1200" dirty="0" err="1"/>
            <a:t>nonblocking</a:t>
          </a:r>
          <a:r>
            <a:rPr lang="en-US" sz="2400" kern="1200" dirty="0"/>
            <a:t> receive</a:t>
          </a:r>
        </a:p>
      </dsp:txBody>
      <dsp:txXfrm>
        <a:off x="434122" y="3176493"/>
        <a:ext cx="6126918" cy="559396"/>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venn3">
  <dgm:title val=""/>
  <dgm:desc val=""/>
  <dgm:catLst>
    <dgm:cat type="relationship" pri="2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fallback" val="2D"/>
        </dgm:alg>
      </dgm:if>
      <dgm:else name="Name3">
        <dgm:alg type="lin">
          <dgm:param type="fallback" val="2D"/>
          <dgm:param type="linDir" val="fromR"/>
        </dgm:alg>
      </dgm:else>
    </dgm:choose>
    <dgm:shape xmlns:r="http://schemas.openxmlformats.org/officeDocument/2006/relationships" r:blip="">
      <dgm:adjLst/>
    </dgm:shape>
    <dgm:presOf/>
    <dgm:constrLst>
      <dgm:constr type="w" for="ch" ptType="node" refType="w"/>
      <dgm:constr type="h" for="ch" ptType="node" refType="w" refFor="ch" refPtType="node"/>
      <dgm:constr type="w" for="ch" forName="space" refType="w" refFor="ch" refPtType="node" fact="-0.2"/>
      <dgm:constr type="primFontSz" for="ch" ptType="node" op="equ" val="65"/>
    </dgm:constrLst>
    <dgm:ruleLst/>
    <dgm:forEach name="Name4" axis="ch" ptType="node">
      <dgm:layoutNode name="Name5" styleLbl="vennNode1">
        <dgm:varLst>
          <dgm:bulletEnabled val="1"/>
        </dgm:varLst>
        <dgm:alg type="tx">
          <dgm:param type="txAnchorVertCh" val="mid"/>
          <dgm:param type="txAnchorHorzCh" val="ctr"/>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w" fact="0.156"/>
          <dgm:constr type="rMarg" refType="w" fact="0.156"/>
        </dgm:constrLst>
        <dgm:ruleLst>
          <dgm:rule type="primFontSz" val="5" fact="NaN" max="NaN"/>
        </dgm:ruleLst>
      </dgm:layoutNode>
      <dgm:forEach name="Name6"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balance1">
  <dgm:title val=""/>
  <dgm:desc val=""/>
  <dgm:catLst>
    <dgm:cat type="relationship" pri="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23">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25" srcId="2" destId="23" srcOrd="0" destOrd="0"/>
      </dgm:cxnLst>
      <dgm:bg/>
      <dgm:whole/>
    </dgm:dataModel>
  </dgm:sampData>
  <dgm:styleData>
    <dgm:dataModel>
      <dgm:ptLst>
        <dgm:pt modelId="0" type="doc"/>
        <dgm:pt modelId="1"/>
        <dgm:pt modelId="11"/>
        <dgm:pt modelId="12"/>
        <dgm:pt modelId="2"/>
        <dgm:pt modelId="21"/>
        <dgm:pt modelId="22"/>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tyleData>
  <dgm:clrData>
    <dgm:dataModel>
      <dgm:ptLst>
        <dgm:pt modelId="0" type="doc"/>
        <dgm:pt modelId="1"/>
        <dgm:pt modelId="11"/>
        <dgm:pt modelId="12"/>
        <dgm:pt modelId="13"/>
        <dgm:pt modelId="2"/>
        <dgm:pt modelId="21"/>
        <dgm:pt modelId="22"/>
        <dgm:pt modelId="23"/>
      </dgm:ptLst>
      <dgm:cxnLst>
        <dgm:cxn modelId="4" srcId="0" destId="1" srcOrd="0" destOrd="0"/>
        <dgm:cxn modelId="5" srcId="0" destId="2" srcOrd="1" destOrd="0"/>
        <dgm:cxn modelId="15" srcId="1" destId="11" srcOrd="0" destOrd="0"/>
        <dgm:cxn modelId="16" srcId="1" destId="12" srcOrd="0" destOrd="0"/>
        <dgm:cxn modelId="17" srcId="1" destId="13" srcOrd="0" destOrd="0"/>
        <dgm:cxn modelId="25" srcId="2" destId="21" srcOrd="0" destOrd="0"/>
        <dgm:cxn modelId="26" srcId="2" destId="22" srcOrd="0" destOrd="0"/>
        <dgm:cxn modelId="27" srcId="2" destId="23" srcOrd="0" destOrd="0"/>
      </dgm:cxnLst>
      <dgm:bg/>
      <dgm:whole/>
    </dgm:dataModel>
  </dgm:clrData>
  <dgm:layoutNode name="outerComposite">
    <dgm:varLst>
      <dgm:chMax val="2"/>
      <dgm:animLvl val="lvl"/>
      <dgm:resizeHandles val="exact"/>
    </dgm:varLst>
    <dgm:alg type="composite">
      <dgm:param type="ar" val="1"/>
    </dgm:alg>
    <dgm:shape xmlns:r="http://schemas.openxmlformats.org/officeDocument/2006/relationships" r:blip="">
      <dgm:adjLst/>
    </dgm:shape>
    <dgm:presOf/>
    <dgm:constrLst>
      <dgm:constr type="h" for="ch" forName="parentComposite" refType="h" refFor="ch" refForName="dummyMaxCanvas" op="equ" fact="0.2"/>
      <dgm:constr type="t" for="ch" forName="parentComposite"/>
      <dgm:constr type="h" for="ch" forName="childrenComposite" refType="h" refFor="ch" refForName="dummyMaxCanvas" op="equ" fact="0.8"/>
      <dgm:constr type="t" for="ch" forName="childrenComposite" refType="h" refFor="ch" refForName="dummyMaxCanvas" fact="0.2"/>
    </dgm:constrLst>
    <dgm:ruleLst/>
    <dgm:layoutNode name="dummyMaxCanvas">
      <dgm:alg type="sp"/>
      <dgm:shape xmlns:r="http://schemas.openxmlformats.org/officeDocument/2006/relationships" r:blip="">
        <dgm:adjLst/>
      </dgm:shape>
      <dgm:presOf/>
      <dgm:constrLst/>
      <dgm:ruleLst/>
    </dgm:layoutNode>
    <dgm:layoutNode name="parentComposite">
      <dgm:alg type="composite"/>
      <dgm:shape xmlns:r="http://schemas.openxmlformats.org/officeDocument/2006/relationships" r:blip="">
        <dgm:adjLst/>
      </dgm:shape>
      <dgm:presOf/>
      <dgm:constrLst>
        <dgm:constr type="w" for="ch" forName="parent1" refType="w" fact="0.36"/>
        <dgm:constr type="ctrX" for="ch" forName="parent1" refType="w" fact="0.24"/>
        <dgm:constr type="w" for="ch" forName="parent2" refType="w" fact="0.36"/>
        <dgm:constr type="ctrX" for="ch" forName="parent2" refType="w" fact="0.76"/>
        <dgm:constr type="primFontSz" for="ch" ptType="node" op="equ"/>
      </dgm:constrLst>
      <dgm:ruleLst/>
      <dgm:layoutNode name="parent1" styleLbl="alignAccFollowNode1">
        <dgm:varLst>
          <dgm:chMax val="4"/>
        </dgm:varLst>
        <dgm:alg type="tx"/>
        <dgm:shape xmlns:r="http://schemas.openxmlformats.org/officeDocument/2006/relationships" type="roundRect" r:blip="">
          <dgm:adjLst>
            <dgm:adj idx="1" val="0.1"/>
          </dgm:adjLst>
        </dgm:shape>
        <dgm:presOf axis="ch" ptType="node" cnt="1"/>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arent2" styleLbl="alignAccFollowNode1">
        <dgm:varLst>
          <dgm:chMax val="4"/>
        </dgm:varLst>
        <dgm:alg type="tx"/>
        <dgm:shape xmlns:r="http://schemas.openxmlformats.org/officeDocument/2006/relationships" type="roundRect" r:blip="">
          <dgm:adjLst>
            <dgm:adj idx="1" val="0.1"/>
          </dgm:adjLst>
        </dgm:shape>
        <dgm:presOf axis="ch" ptType="node" st="2" cnt="1"/>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layoutNode name="childrenComposite">
      <dgm:alg type="composite"/>
      <dgm:shape xmlns:r="http://schemas.openxmlformats.org/officeDocument/2006/relationships" r:blip="">
        <dgm:adjLst/>
      </dgm:shape>
      <dgm:presOf/>
      <dgm:constrLst>
        <dgm:constr type="primFontSz" for="ch" ptType="node" op="equ" val="65"/>
        <dgm:constr type="w" for="ch" forName="fulcrum" refType="w" fact="0.15"/>
        <dgm:constr type="h" for="ch" forName="fulcrum" refType="w" refFor="ch" refForName="fulcrum"/>
        <dgm:constr type="b" for="ch" forName="fulcrum" refType="h"/>
        <dgm:constr type="ctrX" for="ch" forName="fulcrum" refType="w" fact="0.5"/>
        <dgm:constr type="w" for="ch" forName="balance_00" refType="w" fact="0.9"/>
        <dgm:constr type="h" for="ch" forName="balance_00" refType="h" fact="0.076"/>
        <dgm:constr type="b" for="ch" forName="balance_00" refType="h" fact="0.81"/>
        <dgm:constr type="ctrX" for="ch" forName="balance_00" refType="w" fact="0.5"/>
        <dgm:constr type="w" for="ch" forName="balance_01" refType="w"/>
        <dgm:constr type="h" for="ch" forName="balance_01" refType="h" fact="0.157"/>
        <dgm:constr type="b" for="ch" forName="balance_01" refType="h" fact="0.85"/>
        <dgm:constr type="ctrX" for="ch" forName="balance_01" refType="w" fact="0.5"/>
        <dgm:constr type="w" for="ch" forName="balance_02" refType="w"/>
        <dgm:constr type="h" for="ch" forName="balance_02" refType="h" fact="0.157"/>
        <dgm:constr type="b" for="ch" forName="balance_02" refType="h" fact="0.85"/>
        <dgm:constr type="ctrX" for="ch" forName="balance_02" refType="w" fact="0.5"/>
        <dgm:constr type="w" for="ch" forName="balance_03" refType="w"/>
        <dgm:constr type="h" for="ch" forName="balance_03" refType="h" fact="0.157"/>
        <dgm:constr type="b" for="ch" forName="balance_03" refType="h" fact="0.85"/>
        <dgm:constr type="ctrX" for="ch" forName="balance_03" refType="w" fact="0.5"/>
        <dgm:constr type="w" for="ch" forName="balance_04" refType="w"/>
        <dgm:constr type="h" for="ch" forName="balance_04" refType="h" fact="0.157"/>
        <dgm:constr type="b" for="ch" forName="balance_04" refType="h" fact="0.85"/>
        <dgm:constr type="ctrX" for="ch" forName="balance_04" refType="w" fact="0.5"/>
        <dgm:constr type="w" for="ch" forName="balance_10" refType="w"/>
        <dgm:constr type="h" for="ch" forName="balance_10" refType="h" fact="0.157"/>
        <dgm:constr type="b" for="ch" forName="balance_10" refType="h" fact="0.85"/>
        <dgm:constr type="ctrX" for="ch" forName="balance_10" refType="w" fact="0.5"/>
        <dgm:constr type="w" for="ch" forName="balance_11" refType="w" fact="0.9"/>
        <dgm:constr type="h" for="ch" forName="balance_11" refType="h" fact="0.076"/>
        <dgm:constr type="b" for="ch" forName="balance_11" refType="h" fact="0.81"/>
        <dgm:constr type="ctrX" for="ch" forName="balance_11" refType="w" fact="0.5"/>
        <dgm:constr type="w" for="ch" forName="balance_12" refType="w"/>
        <dgm:constr type="h" for="ch" forName="balance_12" refType="h" fact="0.157"/>
        <dgm:constr type="b" for="ch" forName="balance_12" refType="h" fact="0.85"/>
        <dgm:constr type="ctrX" for="ch" forName="balance_12" refType="w" fact="0.5"/>
        <dgm:constr type="w" for="ch" forName="balance_13" refType="w"/>
        <dgm:constr type="h" for="ch" forName="balance_13" refType="h" fact="0.157"/>
        <dgm:constr type="b" for="ch" forName="balance_13" refType="h" fact="0.85"/>
        <dgm:constr type="ctrX" for="ch" forName="balance_13" refType="w" fact="0.5"/>
        <dgm:constr type="w" for="ch" forName="balance_14" refType="w"/>
        <dgm:constr type="h" for="ch" forName="balance_14" refType="h" fact="0.157"/>
        <dgm:constr type="b" for="ch" forName="balance_14" refType="h" fact="0.85"/>
        <dgm:constr type="ctrX" for="ch" forName="balance_14" refType="w" fact="0.5"/>
        <dgm:constr type="w" for="ch" forName="balance_20" refType="w"/>
        <dgm:constr type="h" for="ch" forName="balance_20" refType="h" fact="0.157"/>
        <dgm:constr type="b" for="ch" forName="balance_20" refType="h" fact="0.85"/>
        <dgm:constr type="ctrX" for="ch" forName="balance_20" refType="w" fact="0.5"/>
        <dgm:constr type="w" for="ch" forName="balance_21" refType="w"/>
        <dgm:constr type="h" for="ch" forName="balance_21" refType="h" fact="0.157"/>
        <dgm:constr type="b" for="ch" forName="balance_21" refType="h" fact="0.85"/>
        <dgm:constr type="ctrX" for="ch" forName="balance_21" refType="w" fact="0.5"/>
        <dgm:constr type="w" for="ch" forName="balance_22" refType="w" fact="0.9"/>
        <dgm:constr type="h" for="ch" forName="balance_22" refType="h" fact="0.076"/>
        <dgm:constr type="b" for="ch" forName="balance_22" refType="h" fact="0.81"/>
        <dgm:constr type="ctrX" for="ch" forName="balance_22" refType="w" fact="0.5"/>
        <dgm:constr type="w" for="ch" forName="balance_23" refType="w"/>
        <dgm:constr type="h" for="ch" forName="balance_23" refType="h" fact="0.157"/>
        <dgm:constr type="b" for="ch" forName="balance_23" refType="h" fact="0.85"/>
        <dgm:constr type="ctrX" for="ch" forName="balance_23" refType="w" fact="0.5"/>
        <dgm:constr type="w" for="ch" forName="balance_24" refType="w"/>
        <dgm:constr type="h" for="ch" forName="balance_24" refType="h" fact="0.157"/>
        <dgm:constr type="b" for="ch" forName="balance_24" refType="h" fact="0.85"/>
        <dgm:constr type="ctrX" for="ch" forName="balance_24" refType="w" fact="0.5"/>
        <dgm:constr type="w" for="ch" forName="balance_30" refType="w"/>
        <dgm:constr type="h" for="ch" forName="balance_30" refType="h" fact="0.157"/>
        <dgm:constr type="b" for="ch" forName="balance_30" refType="h" fact="0.85"/>
        <dgm:constr type="ctrX" for="ch" forName="balance_30" refType="w" fact="0.5"/>
        <dgm:constr type="w" for="ch" forName="balance_31" refType="w"/>
        <dgm:constr type="h" for="ch" forName="balance_31" refType="h" fact="0.157"/>
        <dgm:constr type="b" for="ch" forName="balance_31" refType="h" fact="0.85"/>
        <dgm:constr type="ctrX" for="ch" forName="balance_31" refType="w" fact="0.5"/>
        <dgm:constr type="w" for="ch" forName="balance_32" refType="w"/>
        <dgm:constr type="h" for="ch" forName="balance_32" refType="h" fact="0.157"/>
        <dgm:constr type="b" for="ch" forName="balance_32" refType="h" fact="0.85"/>
        <dgm:constr type="ctrX" for="ch" forName="balance_32" refType="w" fact="0.5"/>
        <dgm:constr type="w" for="ch" forName="balance_33" refType="w" fact="0.9"/>
        <dgm:constr type="h" for="ch" forName="balance_33" refType="h" fact="0.076"/>
        <dgm:constr type="b" for="ch" forName="balance_33" refType="h" fact="0.81"/>
        <dgm:constr type="ctrX" for="ch" forName="balance_33" refType="w" fact="0.5"/>
        <dgm:constr type="w" for="ch" forName="balance_34" refType="w"/>
        <dgm:constr type="h" for="ch" forName="balance_34" refType="h" fact="0.157"/>
        <dgm:constr type="b" for="ch" forName="balance_34" refType="h" fact="0.85"/>
        <dgm:constr type="ctrX" for="ch" forName="balance_34" refType="w" fact="0.5"/>
        <dgm:constr type="w" for="ch" forName="balance_40" refType="w"/>
        <dgm:constr type="h" for="ch" forName="balance_40" refType="h" fact="0.157"/>
        <dgm:constr type="b" for="ch" forName="balance_40" refType="h" fact="0.85"/>
        <dgm:constr type="ctrX" for="ch" forName="balance_40" refType="w" fact="0.5"/>
        <dgm:constr type="w" for="ch" forName="balance_41" refType="w"/>
        <dgm:constr type="h" for="ch" forName="balance_41" refType="h" fact="0.157"/>
        <dgm:constr type="b" for="ch" forName="balance_41" refType="h" fact="0.85"/>
        <dgm:constr type="ctrX" for="ch" forName="balance_41" refType="w" fact="0.5"/>
        <dgm:constr type="w" for="ch" forName="balance_42" refType="w"/>
        <dgm:constr type="h" for="ch" forName="balance_42" refType="h" fact="0.157"/>
        <dgm:constr type="b" for="ch" forName="balance_42" refType="h" fact="0.85"/>
        <dgm:constr type="ctrX" for="ch" forName="balance_42" refType="w" fact="0.5"/>
        <dgm:constr type="w" for="ch" forName="balance_43" refType="w"/>
        <dgm:constr type="h" for="ch" forName="balance_43" refType="h" fact="0.157"/>
        <dgm:constr type="b" for="ch" forName="balance_43" refType="h" fact="0.85"/>
        <dgm:constr type="ctrX" for="ch" forName="balance_43" refType="w" fact="0.5"/>
        <dgm:constr type="w" for="ch" forName="balance_44" refType="w" fact="0.9"/>
        <dgm:constr type="h" for="ch" forName="balance_44" refType="h" fact="0.076"/>
        <dgm:constr type="b" for="ch" forName="balance_44" refType="h" fact="0.81"/>
        <dgm:constr type="ctrX" for="ch" forName="balance_44" refType="w" fact="0.5"/>
        <dgm:constr type="w" for="ch" forName="right_01_1" refType="w" fact="0.4"/>
        <dgm:constr type="h" for="ch" forName="right_01_1" refType="h" fact="0.7"/>
        <dgm:constr type="b" for="ch" forName="right_01_1" refType="h" fact="0.76"/>
        <dgm:constr type="ctrX" for="ch" forName="right_01_1" refType="w" fact="0.78"/>
        <dgm:constr type="w" for="ch" forName="left_10_1" refType="w" fact="0.4"/>
        <dgm:constr type="h" for="ch" forName="left_10_1" refType="h" fact="0.7"/>
        <dgm:constr type="b" for="ch" forName="left_10_1" refType="h" fact="0.76"/>
        <dgm:constr type="ctrX" for="ch" forName="left_10_1" refType="w" fact="0.22"/>
        <dgm:constr type="w" for="ch" forName="right_11_1" refType="w" fact="0.36"/>
        <dgm:constr type="h" for="ch" forName="right_11_1" refType="h" fact="0.67"/>
        <dgm:constr type="b" for="ch" forName="right_11_1" refType="h" fact="0.725"/>
        <dgm:constr type="ctrX" for="ch" forName="right_11_1" refType="w" fact="0.76"/>
        <dgm:constr type="w" for="ch" forName="left_11_1" refType="w" fact="0.36"/>
        <dgm:constr type="h" for="ch" forName="left_11_1" refType="h" fact="0.67"/>
        <dgm:constr type="b" for="ch" forName="left_11_1" refType="h" fact="0.725"/>
        <dgm:constr type="ctrX" for="ch" forName="left_11_1" refType="w" fact="0.24"/>
        <dgm:constr type="w" for="ch" forName="right_02_1" refType="w" fact="0.388"/>
        <dgm:constr type="h" for="ch" forName="right_02_1" refType="h" fact="0.36"/>
        <dgm:constr type="b" for="ch" forName="right_02_1" refType="h" fact="0.76"/>
        <dgm:constr type="ctrX" for="ch" forName="right_02_1" refType="w" fact="0.77"/>
        <dgm:constr type="w" for="ch" forName="right_02_2" refType="w" fact="0.388"/>
        <dgm:constr type="h" for="ch" forName="right_02_2" refType="h" fact="0.36"/>
        <dgm:constr type="b" for="ch" forName="right_02_2" refType="h" fact="0.42"/>
        <dgm:constr type="ctrX" for="ch" forName="right_02_2" refType="w" fact="0.79"/>
        <dgm:constr type="w" for="ch" forName="left_20_1" refType="w" fact="0.388"/>
        <dgm:constr type="h" for="ch" forName="left_20_1" refType="h" fact="0.36"/>
        <dgm:constr type="b" for="ch" forName="left_20_1" refType="h" fact="0.76"/>
        <dgm:constr type="ctrX" for="ch" forName="left_20_1" refType="w" fact="0.23"/>
        <dgm:constr type="w" for="ch" forName="left_20_2" refType="w" fact="0.388"/>
        <dgm:constr type="h" for="ch" forName="left_20_2" refType="h" fact="0.36"/>
        <dgm:constr type="b" for="ch" forName="left_20_2" refType="h" fact="0.42"/>
        <dgm:constr type="ctrX" for="ch" forName="left_20_2" refType="w" fact="0.21"/>
        <dgm:constr type="w" for="ch" forName="right_12_1" refType="w" fact="0.388"/>
        <dgm:constr type="h" for="ch" forName="right_12_1" refType="h" fact="0.36"/>
        <dgm:constr type="b" for="ch" forName="right_12_1" refType="h" fact="0.76"/>
        <dgm:constr type="ctrX" for="ch" forName="right_12_1" refType="w" fact="0.77"/>
        <dgm:constr type="w" for="ch" forName="right_12_2" refType="w" fact="0.388"/>
        <dgm:constr type="h" for="ch" forName="right_12_2" refType="h" fact="0.36"/>
        <dgm:constr type="b" for="ch" forName="right_12_2" refType="h" fact="0.42"/>
        <dgm:constr type="ctrX" for="ch" forName="right_12_2" refType="w" fact="0.79"/>
        <dgm:constr type="w" for="ch" forName="left_12_1" refType="w" fact="0.388"/>
        <dgm:constr type="h" for="ch" forName="left_12_1" refType="h" fact="0.36"/>
        <dgm:constr type="b" for="ch" forName="left_12_1" refType="h" fact="0.715"/>
        <dgm:constr type="ctrX" for="ch" forName="left_12_1" refType="w" fact="0.255"/>
        <dgm:constr type="w" for="ch" forName="right_22_1" refType="w" fact="0.36"/>
        <dgm:constr type="h" for="ch" forName="right_22_1" refType="h" fact="0.32"/>
        <dgm:constr type="b" for="ch" forName="right_22_1" refType="h" fact="0.725"/>
        <dgm:constr type="ctrX" for="ch" forName="right_22_1" refType="w" fact="0.76"/>
        <dgm:constr type="w" for="ch" forName="right_22_2" refType="w" fact="0.36"/>
        <dgm:constr type="h" for="ch" forName="right_22_2" refType="h" fact="0.32"/>
        <dgm:constr type="b" for="ch" forName="right_22_2" refType="h" fact="0.39"/>
        <dgm:constr type="ctrX" for="ch" forName="right_22_2" refType="w" fact="0.76"/>
        <dgm:constr type="w" for="ch" forName="left_22_1" refType="w" fact="0.36"/>
        <dgm:constr type="h" for="ch" forName="left_22_1" refType="h" fact="0.32"/>
        <dgm:constr type="b" for="ch" forName="left_22_1" refType="h" fact="0.725"/>
        <dgm:constr type="ctrX" for="ch" forName="left_22_1" refType="w" fact="0.24"/>
        <dgm:constr type="w" for="ch" forName="left_22_2" refType="w" fact="0.36"/>
        <dgm:constr type="h" for="ch" forName="left_22_2" refType="h" fact="0.32"/>
        <dgm:constr type="b" for="ch" forName="left_22_2" refType="h" fact="0.39"/>
        <dgm:constr type="ctrX" for="ch" forName="left_22_2" refType="w" fact="0.24"/>
        <dgm:constr type="w" for="ch" forName="left_21_1" refType="w" fact="0.388"/>
        <dgm:constr type="h" for="ch" forName="left_21_1" refType="h" fact="0.36"/>
        <dgm:constr type="b" for="ch" forName="left_21_1" refType="h" fact="0.76"/>
        <dgm:constr type="ctrX" for="ch" forName="left_21_1" refType="w" fact="0.23"/>
        <dgm:constr type="w" for="ch" forName="left_21_2" refType="w" fact="0.388"/>
        <dgm:constr type="h" for="ch" forName="left_21_2" refType="h" fact="0.36"/>
        <dgm:constr type="b" for="ch" forName="left_21_2" refType="h" fact="0.42"/>
        <dgm:constr type="ctrX" for="ch" forName="left_21_2" refType="w" fact="0.21"/>
        <dgm:constr type="w" for="ch" forName="right_21_1" refType="w" fact="0.388"/>
        <dgm:constr type="h" for="ch" forName="right_21_1" refType="h" fact="0.36"/>
        <dgm:constr type="b" for="ch" forName="right_21_1" refType="h" fact="0.715"/>
        <dgm:constr type="ctrX" for="ch" forName="right_21_1" refType="w" fact="0.745"/>
        <dgm:constr type="w" for="ch" forName="right_03_1" refType="w" fact="0.37"/>
        <dgm:constr type="h" for="ch" forName="right_03_1" refType="h" fact="0.24"/>
        <dgm:constr type="b" for="ch" forName="right_03_1" refType="h" fact="0.76"/>
        <dgm:constr type="ctrX" for="ch" forName="right_03_1" refType="w" fact="0.77"/>
        <dgm:constr type="w" for="ch" forName="right_03_2" refType="w" fact="0.37"/>
        <dgm:constr type="h" for="ch" forName="right_03_2" refType="h" fact="0.24"/>
        <dgm:constr type="b" for="ch" forName="right_03_2" refType="h" fact="0.535"/>
        <dgm:constr type="ctrX" for="ch" forName="right_03_2" refType="w" fact="0.783"/>
        <dgm:constr type="w" for="ch" forName="right_03_3" refType="w" fact="0.37"/>
        <dgm:constr type="h" for="ch" forName="right_03_3" refType="h" fact="0.24"/>
        <dgm:constr type="b" for="ch" forName="right_03_3" refType="h" fact="0.315"/>
        <dgm:constr type="ctrX" for="ch" forName="right_03_3" refType="w" fact="0.796"/>
        <dgm:constr type="w" for="ch" forName="left_30_1" refType="w" fact="0.37"/>
        <dgm:constr type="h" for="ch" forName="left_30_1" refType="h" fact="0.24"/>
        <dgm:constr type="b" for="ch" forName="left_30_1" refType="h" fact="0.76"/>
        <dgm:constr type="ctrX" for="ch" forName="left_30_1" refType="w" fact="0.23"/>
        <dgm:constr type="w" for="ch" forName="left_30_2" refType="w" fact="0.37"/>
        <dgm:constr type="h" for="ch" forName="left_30_2" refType="h" fact="0.24"/>
        <dgm:constr type="b" for="ch" forName="left_30_2" refType="h" fact="0.535"/>
        <dgm:constr type="ctrX" for="ch" forName="left_30_2" refType="w" fact="0.217"/>
        <dgm:constr type="w" for="ch" forName="left_30_3" refType="w" fact="0.37"/>
        <dgm:constr type="h" for="ch" forName="left_30_3" refType="h" fact="0.24"/>
        <dgm:constr type="b" for="ch" forName="left_30_3" refType="h" fact="0.315"/>
        <dgm:constr type="ctrX" for="ch" forName="left_30_3" refType="w" fact="0.204"/>
        <dgm:constr type="w" for="ch" forName="right_13_1" refType="w" fact="0.37"/>
        <dgm:constr type="h" for="ch" forName="right_13_1" refType="h" fact="0.24"/>
        <dgm:constr type="b" for="ch" forName="right_13_1" refType="h" fact="0.76"/>
        <dgm:constr type="ctrX" for="ch" forName="right_13_1" refType="w" fact="0.77"/>
        <dgm:constr type="w" for="ch" forName="right_13_2" refType="w" fact="0.37"/>
        <dgm:constr type="h" for="ch" forName="right_13_2" refType="h" fact="0.24"/>
        <dgm:constr type="b" for="ch" forName="right_13_2" refType="h" fact="0.535"/>
        <dgm:constr type="ctrX" for="ch" forName="right_13_2" refType="w" fact="0.783"/>
        <dgm:constr type="w" for="ch" forName="right_13_3" refType="w" fact="0.37"/>
        <dgm:constr type="h" for="ch" forName="right_13_3" refType="h" fact="0.24"/>
        <dgm:constr type="b" for="ch" forName="right_13_3" refType="h" fact="0.315"/>
        <dgm:constr type="ctrX" for="ch" forName="right_13_3" refType="w" fact="0.796"/>
        <dgm:constr type="w" for="ch" forName="left_13_1" refType="w" fact="0.37"/>
        <dgm:constr type="h" for="ch" forName="left_13_1" refType="h" fact="0.24"/>
        <dgm:constr type="b" for="ch" forName="left_13_1" refType="h" fact="0.715"/>
        <dgm:constr type="ctrX" for="ch" forName="left_13_1" refType="w" fact="0.255"/>
        <dgm:constr type="w" for="ch" forName="left_31_1" refType="w" fact="0.37"/>
        <dgm:constr type="h" for="ch" forName="left_31_1" refType="h" fact="0.24"/>
        <dgm:constr type="b" for="ch" forName="left_31_1" refType="h" fact="0.76"/>
        <dgm:constr type="ctrX" for="ch" forName="left_31_1" refType="w" fact="0.23"/>
        <dgm:constr type="w" for="ch" forName="left_31_2" refType="w" fact="0.37"/>
        <dgm:constr type="h" for="ch" forName="left_31_2" refType="h" fact="0.24"/>
        <dgm:constr type="b" for="ch" forName="left_31_2" refType="h" fact="0.535"/>
        <dgm:constr type="ctrX" for="ch" forName="left_31_2" refType="w" fact="0.217"/>
        <dgm:constr type="w" for="ch" forName="left_31_3" refType="w" fact="0.37"/>
        <dgm:constr type="h" for="ch" forName="left_31_3" refType="h" fact="0.24"/>
        <dgm:constr type="b" for="ch" forName="left_31_3" refType="h" fact="0.315"/>
        <dgm:constr type="ctrX" for="ch" forName="left_31_3" refType="w" fact="0.204"/>
        <dgm:constr type="w" for="ch" forName="right_31_1" refType="w" fact="0.37"/>
        <dgm:constr type="h" for="ch" forName="right_31_1" refType="h" fact="0.24"/>
        <dgm:constr type="b" for="ch" forName="right_31_1" refType="h" fact="0.715"/>
        <dgm:constr type="ctrX" for="ch" forName="right_31_1" refType="w" fact="0.745"/>
        <dgm:constr type="w" for="ch" forName="right_23_1" refType="w" fact="0.37"/>
        <dgm:constr type="h" for="ch" forName="right_23_1" refType="h" fact="0.24"/>
        <dgm:constr type="b" for="ch" forName="right_23_1" refType="h" fact="0.76"/>
        <dgm:constr type="ctrX" for="ch" forName="right_23_1" refType="w" fact="0.77"/>
        <dgm:constr type="w" for="ch" forName="right_23_2" refType="w" fact="0.37"/>
        <dgm:constr type="h" for="ch" forName="right_23_2" refType="h" fact="0.24"/>
        <dgm:constr type="b" for="ch" forName="right_23_2" refType="h" fact="0.535"/>
        <dgm:constr type="ctrX" for="ch" forName="right_23_2" refType="w" fact="0.783"/>
        <dgm:constr type="w" for="ch" forName="right_23_3" refType="w" fact="0.37"/>
        <dgm:constr type="h" for="ch" forName="right_23_3" refType="h" fact="0.24"/>
        <dgm:constr type="b" for="ch" forName="right_23_3" refType="h" fact="0.315"/>
        <dgm:constr type="ctrX" for="ch" forName="right_23_3" refType="w" fact="0.796"/>
        <dgm:constr type="w" for="ch" forName="left_23_1" refType="w" fact="0.37"/>
        <dgm:constr type="h" for="ch" forName="left_23_1" refType="h" fact="0.24"/>
        <dgm:constr type="b" for="ch" forName="left_23_1" refType="h" fact="0.715"/>
        <dgm:constr type="ctrX" for="ch" forName="left_23_1" refType="w" fact="0.255"/>
        <dgm:constr type="w" for="ch" forName="left_23_2" refType="w" fact="0.37"/>
        <dgm:constr type="h" for="ch" forName="left_23_2" refType="h" fact="0.24"/>
        <dgm:constr type="b" for="ch" forName="left_23_2" refType="h" fact="0.49"/>
        <dgm:constr type="ctrX" for="ch" forName="left_23_2" refType="w" fact="0.268"/>
        <dgm:constr type="w" for="ch" forName="left_32_1" refType="w" fact="0.37"/>
        <dgm:constr type="h" for="ch" forName="left_32_1" refType="h" fact="0.24"/>
        <dgm:constr type="b" for="ch" forName="left_32_1" refType="h" fact="0.76"/>
        <dgm:constr type="ctrX" for="ch" forName="left_32_1" refType="w" fact="0.23"/>
        <dgm:constr type="w" for="ch" forName="left_32_2" refType="w" fact="0.37"/>
        <dgm:constr type="h" for="ch" forName="left_32_2" refType="h" fact="0.24"/>
        <dgm:constr type="b" for="ch" forName="left_32_2" refType="h" fact="0.535"/>
        <dgm:constr type="ctrX" for="ch" forName="left_32_2" refType="w" fact="0.217"/>
        <dgm:constr type="w" for="ch" forName="left_32_3" refType="w" fact="0.37"/>
        <dgm:constr type="h" for="ch" forName="left_32_3" refType="h" fact="0.24"/>
        <dgm:constr type="b" for="ch" forName="left_32_3" refType="h" fact="0.315"/>
        <dgm:constr type="ctrX" for="ch" forName="left_32_3" refType="w" fact="0.204"/>
        <dgm:constr type="w" for="ch" forName="right_32_1" refType="w" fact="0.37"/>
        <dgm:constr type="h" for="ch" forName="right_32_1" refType="h" fact="0.24"/>
        <dgm:constr type="b" for="ch" forName="right_32_1" refType="h" fact="0.715"/>
        <dgm:constr type="ctrX" for="ch" forName="right_32_1" refType="w" fact="0.745"/>
        <dgm:constr type="w" for="ch" forName="right_32_2" refType="w" fact="0.37"/>
        <dgm:constr type="h" for="ch" forName="right_32_2" refType="h" fact="0.24"/>
        <dgm:constr type="b" for="ch" forName="right_32_2" refType="h" fact="0.49"/>
        <dgm:constr type="ctrX" for="ch" forName="right_32_2" refType="w" fact="0.732"/>
        <dgm:constr type="w" for="ch" forName="right_33_1" refType="w" fact="0.36"/>
        <dgm:constr type="h" for="ch" forName="right_33_1" refType="h" fact="0.21"/>
        <dgm:constr type="b" for="ch" forName="right_33_1" refType="h" fact="0.725"/>
        <dgm:constr type="ctrX" for="ch" forName="right_33_1" refType="w" fact="0.76"/>
        <dgm:constr type="w" for="ch" forName="right_33_2" refType="w" fact="0.36"/>
        <dgm:constr type="h" for="ch" forName="right_33_2" refType="h" fact="0.21"/>
        <dgm:constr type="b" for="ch" forName="right_33_2" refType="h" fact="0.5"/>
        <dgm:constr type="ctrX" for="ch" forName="right_33_2" refType="w" fact="0.76"/>
        <dgm:constr type="w" for="ch" forName="right_33_3" refType="w" fact="0.36"/>
        <dgm:constr type="h" for="ch" forName="right_33_3" refType="h" fact="0.21"/>
        <dgm:constr type="b" for="ch" forName="right_33_3" refType="h" fact="0.275"/>
        <dgm:constr type="ctrX" for="ch" forName="right_33_3" refType="w" fact="0.76"/>
        <dgm:constr type="w" for="ch" forName="left_33_1" refType="w" fact="0.36"/>
        <dgm:constr type="h" for="ch" forName="left_33_1" refType="h" fact="0.21"/>
        <dgm:constr type="b" for="ch" forName="left_33_1" refType="h" fact="0.725"/>
        <dgm:constr type="ctrX" for="ch" forName="left_33_1" refType="w" fact="0.24"/>
        <dgm:constr type="w" for="ch" forName="left_33_2" refType="w" fact="0.36"/>
        <dgm:constr type="h" for="ch" forName="left_33_2" refType="h" fact="0.21"/>
        <dgm:constr type="b" for="ch" forName="left_33_2" refType="h" fact="0.5"/>
        <dgm:constr type="ctrX" for="ch" forName="left_33_2" refType="w" fact="0.24"/>
        <dgm:constr type="w" for="ch" forName="left_33_3" refType="w" fact="0.36"/>
        <dgm:constr type="h" for="ch" forName="left_33_3" refType="h" fact="0.21"/>
        <dgm:constr type="b" for="ch" forName="left_33_3" refType="h" fact="0.275"/>
        <dgm:constr type="ctrX" for="ch" forName="left_33_3" refType="w" fact="0.24"/>
        <dgm:constr type="w" for="ch" forName="right_04_1" refType="w" fact="0.365"/>
        <dgm:constr type="h" for="ch" forName="right_04_1" refType="h" fact="0.185"/>
        <dgm:constr type="b" for="ch" forName="right_04_1" refType="h" fact="0.76"/>
        <dgm:constr type="ctrX" for="ch" forName="right_04_1" refType="w" fact="0.77"/>
        <dgm:constr type="w" for="ch" forName="right_04_2" refType="w" fact="0.365"/>
        <dgm:constr type="h" for="ch" forName="right_04_2" refType="h" fact="0.185"/>
        <dgm:constr type="b" for="ch" forName="right_04_2" refType="h" fact="0.595"/>
        <dgm:constr type="ctrX" for="ch" forName="right_04_2" refType="w" fact="0.78"/>
        <dgm:constr type="w" for="ch" forName="right_04_3" refType="w" fact="0.365"/>
        <dgm:constr type="h" for="ch" forName="right_04_3" refType="h" fact="0.185"/>
        <dgm:constr type="b" for="ch" forName="right_04_3" refType="h" fact="0.43"/>
        <dgm:constr type="ctrX" for="ch" forName="right_04_3" refType="w" fact="0.79"/>
        <dgm:constr type="w" for="ch" forName="right_04_4" refType="w" fact="0.365"/>
        <dgm:constr type="h" for="ch" forName="right_04_4" refType="h" fact="0.185"/>
        <dgm:constr type="b" for="ch" forName="right_04_4" refType="h" fact="0.265"/>
        <dgm:constr type="ctrX" for="ch" forName="right_04_4" refType="w" fact="0.8"/>
        <dgm:constr type="w" for="ch" forName="left_40_1" refType="w" fact="0.365"/>
        <dgm:constr type="h" for="ch" forName="left_40_1" refType="h" fact="0.185"/>
        <dgm:constr type="b" for="ch" forName="left_40_1" refType="h" fact="0.76"/>
        <dgm:constr type="ctrX" for="ch" forName="left_40_1" refType="w" fact="0.23"/>
        <dgm:constr type="w" for="ch" forName="left_40_2" refType="w" fact="0.365"/>
        <dgm:constr type="h" for="ch" forName="left_40_2" refType="h" fact="0.185"/>
        <dgm:constr type="b" for="ch" forName="left_40_2" refType="h" fact="0.595"/>
        <dgm:constr type="ctrX" for="ch" forName="left_40_2" refType="w" fact="0.22"/>
        <dgm:constr type="w" for="ch" forName="left_40_3" refType="w" fact="0.365"/>
        <dgm:constr type="h" for="ch" forName="left_40_3" refType="h" fact="0.185"/>
        <dgm:constr type="b" for="ch" forName="left_40_3" refType="h" fact="0.43"/>
        <dgm:constr type="ctrX" for="ch" forName="left_40_3" refType="w" fact="0.21"/>
        <dgm:constr type="w" for="ch" forName="left_40_4" refType="w" fact="0.365"/>
        <dgm:constr type="h" for="ch" forName="left_40_4" refType="h" fact="0.185"/>
        <dgm:constr type="b" for="ch" forName="left_40_4" refType="h" fact="0.265"/>
        <dgm:constr type="ctrX" for="ch" forName="left_40_4" refType="w" fact="0.2"/>
        <dgm:constr type="w" for="ch" forName="right_14_1" refType="w" fact="0.365"/>
        <dgm:constr type="h" for="ch" forName="right_14_1" refType="h" fact="0.185"/>
        <dgm:constr type="b" for="ch" forName="right_14_1" refType="h" fact="0.76"/>
        <dgm:constr type="ctrX" for="ch" forName="right_14_1" refType="w" fact="0.77"/>
        <dgm:constr type="w" for="ch" forName="right_14_2" refType="w" fact="0.365"/>
        <dgm:constr type="h" for="ch" forName="right_14_2" refType="h" fact="0.185"/>
        <dgm:constr type="b" for="ch" forName="right_14_2" refType="h" fact="0.595"/>
        <dgm:constr type="ctrX" for="ch" forName="right_14_2" refType="w" fact="0.78"/>
        <dgm:constr type="w" for="ch" forName="right_14_3" refType="w" fact="0.365"/>
        <dgm:constr type="h" for="ch" forName="right_14_3" refType="h" fact="0.185"/>
        <dgm:constr type="b" for="ch" forName="right_14_3" refType="h" fact="0.43"/>
        <dgm:constr type="ctrX" for="ch" forName="right_14_3" refType="w" fact="0.79"/>
        <dgm:constr type="w" for="ch" forName="right_14_4" refType="w" fact="0.365"/>
        <dgm:constr type="h" for="ch" forName="right_14_4" refType="h" fact="0.185"/>
        <dgm:constr type="b" for="ch" forName="right_14_4" refType="h" fact="0.265"/>
        <dgm:constr type="ctrX" for="ch" forName="right_14_4" refType="w" fact="0.8"/>
        <dgm:constr type="w" for="ch" forName="left_14_1" refType="w" fact="0.365"/>
        <dgm:constr type="h" for="ch" forName="left_14_1" refType="h" fact="0.185"/>
        <dgm:constr type="b" for="ch" forName="left_14_1" refType="h" fact="0.715"/>
        <dgm:constr type="ctrX" for="ch" forName="left_14_1" refType="w" fact="0.25"/>
        <dgm:constr type="w" for="ch" forName="left_41_1" refType="w" fact="0.365"/>
        <dgm:constr type="h" for="ch" forName="left_41_1" refType="h" fact="0.185"/>
        <dgm:constr type="b" for="ch" forName="left_41_1" refType="h" fact="0.76"/>
        <dgm:constr type="ctrX" for="ch" forName="left_41_1" refType="w" fact="0.23"/>
        <dgm:constr type="w" for="ch" forName="left_41_2" refType="w" fact="0.365"/>
        <dgm:constr type="h" for="ch" forName="left_41_2" refType="h" fact="0.185"/>
        <dgm:constr type="b" for="ch" forName="left_41_2" refType="h" fact="0.595"/>
        <dgm:constr type="ctrX" for="ch" forName="left_41_2" refType="w" fact="0.22"/>
        <dgm:constr type="w" for="ch" forName="left_41_3" refType="w" fact="0.365"/>
        <dgm:constr type="h" for="ch" forName="left_41_3" refType="h" fact="0.185"/>
        <dgm:constr type="b" for="ch" forName="left_41_3" refType="h" fact="0.43"/>
        <dgm:constr type="ctrX" for="ch" forName="left_41_3" refType="w" fact="0.21"/>
        <dgm:constr type="w" for="ch" forName="left_41_4" refType="w" fact="0.365"/>
        <dgm:constr type="h" for="ch" forName="left_41_4" refType="h" fact="0.185"/>
        <dgm:constr type="b" for="ch" forName="left_41_4" refType="h" fact="0.265"/>
        <dgm:constr type="ctrX" for="ch" forName="left_41_4" refType="w" fact="0.2"/>
        <dgm:constr type="w" for="ch" forName="right_41_1" refType="w" fact="0.365"/>
        <dgm:constr type="h" for="ch" forName="right_41_1" refType="h" fact="0.185"/>
        <dgm:constr type="b" for="ch" forName="right_41_1" refType="h" fact="0.715"/>
        <dgm:constr type="ctrX" for="ch" forName="right_41_1" refType="w" fact="0.75"/>
        <dgm:constr type="w" for="ch" forName="right_24_1" refType="w" fact="0.365"/>
        <dgm:constr type="h" for="ch" forName="right_24_1" refType="h" fact="0.185"/>
        <dgm:constr type="b" for="ch" forName="right_24_1" refType="h" fact="0.76"/>
        <dgm:constr type="ctrX" for="ch" forName="right_24_1" refType="w" fact="0.77"/>
        <dgm:constr type="w" for="ch" forName="right_24_2" refType="w" fact="0.365"/>
        <dgm:constr type="h" for="ch" forName="right_24_2" refType="h" fact="0.185"/>
        <dgm:constr type="b" for="ch" forName="right_24_2" refType="h" fact="0.595"/>
        <dgm:constr type="ctrX" for="ch" forName="right_24_2" refType="w" fact="0.78"/>
        <dgm:constr type="w" for="ch" forName="right_24_3" refType="w" fact="0.365"/>
        <dgm:constr type="h" for="ch" forName="right_24_3" refType="h" fact="0.185"/>
        <dgm:constr type="b" for="ch" forName="right_24_3" refType="h" fact="0.43"/>
        <dgm:constr type="ctrX" for="ch" forName="right_24_3" refType="w" fact="0.79"/>
        <dgm:constr type="w" for="ch" forName="right_24_4" refType="w" fact="0.365"/>
        <dgm:constr type="h" for="ch" forName="right_24_4" refType="h" fact="0.185"/>
        <dgm:constr type="b" for="ch" forName="right_24_4" refType="h" fact="0.265"/>
        <dgm:constr type="ctrX" for="ch" forName="right_24_4" refType="w" fact="0.8"/>
        <dgm:constr type="w" for="ch" forName="left_24_1" refType="w" fact="0.365"/>
        <dgm:constr type="h" for="ch" forName="left_24_1" refType="h" fact="0.185"/>
        <dgm:constr type="b" for="ch" forName="left_24_1" refType="h" fact="0.715"/>
        <dgm:constr type="ctrX" for="ch" forName="left_24_1" refType="w" fact="0.25"/>
        <dgm:constr type="w" for="ch" forName="left_24_2" refType="w" fact="0.365"/>
        <dgm:constr type="h" for="ch" forName="left_24_2" refType="h" fact="0.185"/>
        <dgm:constr type="b" for="ch" forName="left_24_2" refType="h" fact="0.55"/>
        <dgm:constr type="ctrX" for="ch" forName="left_24_2" refType="w" fact="0.26"/>
        <dgm:constr type="w" for="ch" forName="left_42_1" refType="w" fact="0.365"/>
        <dgm:constr type="h" for="ch" forName="left_42_1" refType="h" fact="0.185"/>
        <dgm:constr type="b" for="ch" forName="left_42_1" refType="h" fact="0.76"/>
        <dgm:constr type="ctrX" for="ch" forName="left_42_1" refType="w" fact="0.23"/>
        <dgm:constr type="w" for="ch" forName="left_42_2" refType="w" fact="0.365"/>
        <dgm:constr type="h" for="ch" forName="left_42_2" refType="h" fact="0.185"/>
        <dgm:constr type="b" for="ch" forName="left_42_2" refType="h" fact="0.595"/>
        <dgm:constr type="ctrX" for="ch" forName="left_42_2" refType="w" fact="0.22"/>
        <dgm:constr type="w" for="ch" forName="left_42_3" refType="w" fact="0.365"/>
        <dgm:constr type="h" for="ch" forName="left_42_3" refType="h" fact="0.185"/>
        <dgm:constr type="b" for="ch" forName="left_42_3" refType="h" fact="0.43"/>
        <dgm:constr type="ctrX" for="ch" forName="left_42_3" refType="w" fact="0.21"/>
        <dgm:constr type="w" for="ch" forName="left_42_4" refType="w" fact="0.365"/>
        <dgm:constr type="h" for="ch" forName="left_42_4" refType="h" fact="0.185"/>
        <dgm:constr type="b" for="ch" forName="left_42_4" refType="h" fact="0.265"/>
        <dgm:constr type="ctrX" for="ch" forName="left_42_4" refType="w" fact="0.2"/>
        <dgm:constr type="w" for="ch" forName="right_42_1" refType="w" fact="0.365"/>
        <dgm:constr type="h" for="ch" forName="right_42_1" refType="h" fact="0.185"/>
        <dgm:constr type="b" for="ch" forName="right_42_1" refType="h" fact="0.715"/>
        <dgm:constr type="ctrX" for="ch" forName="right_42_1" refType="w" fact="0.75"/>
        <dgm:constr type="w" for="ch" forName="right_42_2" refType="w" fact="0.365"/>
        <dgm:constr type="h" for="ch" forName="right_42_2" refType="h" fact="0.185"/>
        <dgm:constr type="b" for="ch" forName="right_42_2" refType="h" fact="0.55"/>
        <dgm:constr type="ctrX" for="ch" forName="right_42_2" refType="w" fact="0.74"/>
        <dgm:constr type="w" for="ch" forName="right_34_1" refType="w" fact="0.365"/>
        <dgm:constr type="h" for="ch" forName="right_34_1" refType="h" fact="0.185"/>
        <dgm:constr type="b" for="ch" forName="right_34_1" refType="h" fact="0.76"/>
        <dgm:constr type="ctrX" for="ch" forName="right_34_1" refType="w" fact="0.77"/>
        <dgm:constr type="w" for="ch" forName="right_34_2" refType="w" fact="0.365"/>
        <dgm:constr type="h" for="ch" forName="right_34_2" refType="h" fact="0.185"/>
        <dgm:constr type="b" for="ch" forName="right_34_2" refType="h" fact="0.595"/>
        <dgm:constr type="ctrX" for="ch" forName="right_34_2" refType="w" fact="0.78"/>
        <dgm:constr type="w" for="ch" forName="right_34_3" refType="w" fact="0.365"/>
        <dgm:constr type="h" for="ch" forName="right_34_3" refType="h" fact="0.185"/>
        <dgm:constr type="b" for="ch" forName="right_34_3" refType="h" fact="0.43"/>
        <dgm:constr type="ctrX" for="ch" forName="right_34_3" refType="w" fact="0.79"/>
        <dgm:constr type="w" for="ch" forName="right_34_4" refType="w" fact="0.365"/>
        <dgm:constr type="h" for="ch" forName="right_34_4" refType="h" fact="0.185"/>
        <dgm:constr type="b" for="ch" forName="right_34_4" refType="h" fact="0.265"/>
        <dgm:constr type="ctrX" for="ch" forName="right_34_4" refType="w" fact="0.8"/>
        <dgm:constr type="w" for="ch" forName="left_34_1" refType="w" fact="0.365"/>
        <dgm:constr type="h" for="ch" forName="left_34_1" refType="h" fact="0.185"/>
        <dgm:constr type="b" for="ch" forName="left_34_1" refType="h" fact="0.715"/>
        <dgm:constr type="ctrX" for="ch" forName="left_34_1" refType="w" fact="0.25"/>
        <dgm:constr type="w" for="ch" forName="left_34_2" refType="w" fact="0.365"/>
        <dgm:constr type="h" for="ch" forName="left_34_2" refType="h" fact="0.185"/>
        <dgm:constr type="b" for="ch" forName="left_34_2" refType="h" fact="0.55"/>
        <dgm:constr type="ctrX" for="ch" forName="left_34_2" refType="w" fact="0.26"/>
        <dgm:constr type="w" for="ch" forName="left_34_3" refType="w" fact="0.365"/>
        <dgm:constr type="h" for="ch" forName="left_34_3" refType="h" fact="0.185"/>
        <dgm:constr type="b" for="ch" forName="left_34_3" refType="h" fact="0.385"/>
        <dgm:constr type="ctrX" for="ch" forName="left_34_3" refType="w" fact="0.27"/>
        <dgm:constr type="w" for="ch" forName="left_43_1" refType="w" fact="0.365"/>
        <dgm:constr type="h" for="ch" forName="left_43_1" refType="h" fact="0.185"/>
        <dgm:constr type="b" for="ch" forName="left_43_1" refType="h" fact="0.76"/>
        <dgm:constr type="ctrX" for="ch" forName="left_43_1" refType="w" fact="0.23"/>
        <dgm:constr type="w" for="ch" forName="left_43_2" refType="w" fact="0.365"/>
        <dgm:constr type="h" for="ch" forName="left_43_2" refType="h" fact="0.185"/>
        <dgm:constr type="b" for="ch" forName="left_43_2" refType="h" fact="0.595"/>
        <dgm:constr type="ctrX" for="ch" forName="left_43_2" refType="w" fact="0.22"/>
        <dgm:constr type="w" for="ch" forName="left_43_3" refType="w" fact="0.365"/>
        <dgm:constr type="h" for="ch" forName="left_43_3" refType="h" fact="0.185"/>
        <dgm:constr type="b" for="ch" forName="left_43_3" refType="h" fact="0.43"/>
        <dgm:constr type="ctrX" for="ch" forName="left_43_3" refType="w" fact="0.21"/>
        <dgm:constr type="w" for="ch" forName="left_43_4" refType="w" fact="0.365"/>
        <dgm:constr type="h" for="ch" forName="left_43_4" refType="h" fact="0.185"/>
        <dgm:constr type="b" for="ch" forName="left_43_4" refType="h" fact="0.265"/>
        <dgm:constr type="ctrX" for="ch" forName="left_43_4" refType="w" fact="0.2"/>
        <dgm:constr type="w" for="ch" forName="right_43_1" refType="w" fact="0.365"/>
        <dgm:constr type="h" for="ch" forName="right_43_1" refType="h" fact="0.185"/>
        <dgm:constr type="b" for="ch" forName="right_43_1" refType="h" fact="0.715"/>
        <dgm:constr type="ctrX" for="ch" forName="right_43_1" refType="w" fact="0.75"/>
        <dgm:constr type="w" for="ch" forName="right_43_2" refType="w" fact="0.365"/>
        <dgm:constr type="h" for="ch" forName="right_43_2" refType="h" fact="0.185"/>
        <dgm:constr type="b" for="ch" forName="right_43_2" refType="h" fact="0.55"/>
        <dgm:constr type="ctrX" for="ch" forName="right_43_2" refType="w" fact="0.74"/>
        <dgm:constr type="w" for="ch" forName="right_43_3" refType="w" fact="0.365"/>
        <dgm:constr type="h" for="ch" forName="right_43_3" refType="h" fact="0.185"/>
        <dgm:constr type="b" for="ch" forName="right_43_3" refType="h" fact="0.385"/>
        <dgm:constr type="ctrX" for="ch" forName="right_43_3" refType="w" fact="0.73"/>
        <dgm:constr type="w" for="ch" forName="right_44_1" refType="w" fact="0.36"/>
        <dgm:constr type="h" for="ch" forName="right_44_1" refType="h" fact="0.154"/>
        <dgm:constr type="b" for="ch" forName="right_44_1" refType="h" fact="0.725"/>
        <dgm:constr type="ctrX" for="ch" forName="right_44_1" refType="w" fact="0.76"/>
        <dgm:constr type="w" for="ch" forName="right_44_2" refType="w" fact="0.36"/>
        <dgm:constr type="h" for="ch" forName="right_44_2" refType="h" fact="0.154"/>
        <dgm:constr type="b" for="ch" forName="right_44_2" refType="h" fact="0.559"/>
        <dgm:constr type="ctrX" for="ch" forName="right_44_2" refType="w" fact="0.76"/>
        <dgm:constr type="w" for="ch" forName="right_44_3" refType="w" fact="0.36"/>
        <dgm:constr type="h" for="ch" forName="right_44_3" refType="h" fact="0.154"/>
        <dgm:constr type="b" for="ch" forName="right_44_3" refType="h" fact="0.393"/>
        <dgm:constr type="ctrX" for="ch" forName="right_44_3" refType="w" fact="0.76"/>
        <dgm:constr type="w" for="ch" forName="right_44_4" refType="w" fact="0.36"/>
        <dgm:constr type="h" for="ch" forName="right_44_4" refType="h" fact="0.154"/>
        <dgm:constr type="b" for="ch" forName="right_44_4" refType="h" fact="0.224"/>
        <dgm:constr type="ctrX" for="ch" forName="right_44_4" refType="w" fact="0.76"/>
        <dgm:constr type="w" for="ch" forName="left_44_1" refType="w" fact="0.36"/>
        <dgm:constr type="h" for="ch" forName="left_44_1" refType="h" fact="0.154"/>
        <dgm:constr type="b" for="ch" forName="left_44_1" refType="h" fact="0.725"/>
        <dgm:constr type="ctrX" for="ch" forName="left_44_1" refType="w" fact="0.24"/>
        <dgm:constr type="w" for="ch" forName="left_44_2" refType="w" fact="0.36"/>
        <dgm:constr type="h" for="ch" forName="left_44_2" refType="h" fact="0.154"/>
        <dgm:constr type="b" for="ch" forName="left_44_2" refType="h" fact="0.559"/>
        <dgm:constr type="ctrX" for="ch" forName="left_44_2" refType="w" fact="0.24"/>
        <dgm:constr type="w" for="ch" forName="left_44_3" refType="w" fact="0.36"/>
        <dgm:constr type="h" for="ch" forName="left_44_3" refType="h" fact="0.154"/>
        <dgm:constr type="b" for="ch" forName="left_44_3" refType="h" fact="0.393"/>
        <dgm:constr type="ctrX" for="ch" forName="left_44_3" refType="w" fact="0.24"/>
        <dgm:constr type="w" for="ch" forName="left_44_4" refType="w" fact="0.36"/>
        <dgm:constr type="h" for="ch" forName="left_44_4" refType="h" fact="0.154"/>
        <dgm:constr type="b" for="ch" forName="left_44_4" refType="h" fact="0.224"/>
        <dgm:constr type="ctrX" for="ch" forName="left_44_4" refType="w" fact="0.24"/>
      </dgm:constrLst>
      <dgm:ruleLst/>
      <dgm:layoutNode name="dummyMaxCanvas_ChildArea">
        <dgm:alg type="sp"/>
        <dgm:shape xmlns:r="http://schemas.openxmlformats.org/officeDocument/2006/relationships" r:blip="">
          <dgm:adjLst/>
        </dgm:shape>
        <dgm:presOf/>
        <dgm:constrLst/>
        <dgm:ruleLst/>
      </dgm:layoutNode>
      <dgm:layoutNode name="fulcrum" styleLbl="alignAccFollowNode1">
        <dgm:alg type="sp"/>
        <dgm:shape xmlns:r="http://schemas.openxmlformats.org/officeDocument/2006/relationships" type="triangle" r:blip="">
          <dgm:adjLst/>
        </dgm:shape>
        <dgm:presOf/>
        <dgm:constrLst/>
        <dgm:ruleLst/>
      </dgm:layoutNode>
      <dgm:choose name="Name0">
        <dgm:if name="Name1" axis="ch ch" ptType="node node" st="1 1" cnt="1 0" func="cnt" op="equ" val="0">
          <dgm:choose name="Name2">
            <dgm:if name="Name3" axis="ch ch" ptType="node node" st="2 1" cnt="1 0" func="cnt" op="equ" val="0">
              <dgm:layoutNode name="balance_00" styleLbl="alignAccFollowNode1">
                <dgm:varLst>
                  <dgm:bulletEnabled val="1"/>
                </dgm:varLst>
                <dgm:alg type="sp"/>
                <dgm:shape xmlns:r="http://schemas.openxmlformats.org/officeDocument/2006/relationships" type="rect" r:blip="">
                  <dgm:adjLst/>
                </dgm:shape>
                <dgm:presOf/>
                <dgm:constrLst/>
                <dgm:ruleLst/>
              </dgm:layoutNode>
            </dgm:if>
            <dgm:else name="Name4">
              <dgm:choose name="Name5">
                <dgm:if name="Name6" axis="ch ch" ptType="node node" st="2 1" cnt="1 0" func="cnt" op="equ" val="1">
                  <dgm:layoutNode name="balance_01" styleLbl="alignAccFollowNode1">
                    <dgm:varLst>
                      <dgm:bulletEnabled val="1"/>
                    </dgm:varLst>
                    <dgm:alg type="sp"/>
                    <dgm:shape xmlns:r="http://schemas.openxmlformats.org/officeDocument/2006/relationships" rot="4" type="rect" r:blip="">
                      <dgm:adjLst/>
                    </dgm:shape>
                    <dgm:presOf/>
                    <dgm:constrLst/>
                    <dgm:ruleLst/>
                  </dgm:layoutNode>
                  <dgm:layoutNode name="right_0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
                  <dgm:choose name="Name8">
                    <dgm:if name="Name9" axis="ch ch" ptType="node node" st="2 1" cnt="1 0" func="cnt" op="equ" val="2">
                      <dgm:layoutNode name="balance_02" styleLbl="alignAccFollowNode1">
                        <dgm:varLst>
                          <dgm:bulletEnabled val="1"/>
                        </dgm:varLst>
                        <dgm:alg type="sp"/>
                        <dgm:shape xmlns:r="http://schemas.openxmlformats.org/officeDocument/2006/relationships" rot="4" type="rect" r:blip="">
                          <dgm:adjLst/>
                        </dgm:shape>
                        <dgm:presOf/>
                        <dgm:constrLst/>
                        <dgm:ruleLst/>
                      </dgm:layoutNode>
                      <dgm:layoutNode name="right_0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
                      <dgm:choose name="Name11">
                        <dgm:if name="Name12" axis="ch ch" ptType="node node" st="2 1" cnt="1 0" func="cnt" op="equ" val="3">
                          <dgm:layoutNode name="balance_03" styleLbl="alignAccFollowNode1">
                            <dgm:varLst>
                              <dgm:bulletEnabled val="1"/>
                            </dgm:varLst>
                            <dgm:alg type="sp"/>
                            <dgm:shape xmlns:r="http://schemas.openxmlformats.org/officeDocument/2006/relationships" rot="4" type="rect" r:blip="">
                              <dgm:adjLst/>
                            </dgm:shape>
                            <dgm:presOf/>
                            <dgm:constrLst/>
                            <dgm:ruleLst/>
                          </dgm:layoutNode>
                          <dgm:layoutNode name="right_0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3">
                          <dgm:choose name="Name14">
                            <dgm:if name="Name15" axis="ch ch" ptType="node node" st="2 1" cnt="1 0" func="cnt" op="gte" val="4">
                              <dgm:layoutNode name="balance_04" styleLbl="alignAccFollowNode1">
                                <dgm:varLst>
                                  <dgm:bulletEnabled val="1"/>
                                </dgm:varLst>
                                <dgm:alg type="sp"/>
                                <dgm:shape xmlns:r="http://schemas.openxmlformats.org/officeDocument/2006/relationships" rot="4" type="rect" r:blip="">
                                  <dgm:adjLst/>
                                </dgm:shape>
                                <dgm:presOf/>
                                <dgm:constrLst/>
                                <dgm:ruleLst/>
                              </dgm:layoutNode>
                              <dgm:layoutNode name="right_0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6"/>
                          </dgm:choose>
                        </dgm:else>
                      </dgm:choose>
                    </dgm:else>
                  </dgm:choose>
                </dgm:else>
              </dgm:choose>
            </dgm:else>
          </dgm:choose>
        </dgm:if>
        <dgm:else name="Name17">
          <dgm:choose name="Name18">
            <dgm:if name="Name19" axis="ch ch" ptType="node node" st="1 1" cnt="1 0" func="cnt" op="equ" val="1">
              <dgm:choose name="Name20">
                <dgm:if name="Name21" axis="ch ch" ptType="node node" st="2 1" cnt="1 0" func="cnt" op="equ" val="0">
                  <dgm:layoutNode name="balance_10" styleLbl="alignAccFollowNode1">
                    <dgm:varLst>
                      <dgm:bulletEnabled val="1"/>
                    </dgm:varLst>
                    <dgm:alg type="sp"/>
                    <dgm:shape xmlns:r="http://schemas.openxmlformats.org/officeDocument/2006/relationships" rot="-4" type="rect" r:blip="">
                      <dgm:adjLst/>
                    </dgm:shape>
                    <dgm:presOf/>
                    <dgm:constrLst/>
                    <dgm:ruleLst/>
                  </dgm:layoutNode>
                  <dgm:layoutNode name="left_1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2">
                  <dgm:choose name="Name23">
                    <dgm:if name="Name24" axis="ch ch" ptType="node node" st="2 1" cnt="1 0" func="cnt" op="equ" val="1">
                      <dgm:layoutNode name="balance_11" styleLbl="alignAccFollowNode1">
                        <dgm:varLst>
                          <dgm:bulletEnabled val="1"/>
                        </dgm:varLst>
                        <dgm:alg type="sp"/>
                        <dgm:shape xmlns:r="http://schemas.openxmlformats.org/officeDocument/2006/relationships" type="rect" r:blip="">
                          <dgm:adjLst/>
                        </dgm:shape>
                        <dgm:presOf/>
                        <dgm:constrLst/>
                        <dgm:ruleLst/>
                      </dgm:layoutNode>
                      <dgm:layoutNode name="left_11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1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5">
                      <dgm:choose name="Name26">
                        <dgm:if name="Name27" axis="ch ch" ptType="node node" st="2 1" cnt="1 0" func="cnt" op="equ" val="2">
                          <dgm:layoutNode name="balance_12" styleLbl="alignAccFollowNode1">
                            <dgm:varLst>
                              <dgm:bulletEnabled val="1"/>
                            </dgm:varLst>
                            <dgm:alg type="sp"/>
                            <dgm:shape xmlns:r="http://schemas.openxmlformats.org/officeDocument/2006/relationships" rot="4" type="rect" r:blip="">
                              <dgm:adjLst/>
                            </dgm:shape>
                            <dgm:presOf/>
                            <dgm:constrLst/>
                            <dgm:ruleLst/>
                          </dgm:layoutNode>
                          <dgm:layoutNode name="right_1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8">
                          <dgm:choose name="Name29">
                            <dgm:if name="Name30" axis="ch ch" ptType="node node" st="2 1" cnt="1 0" func="cnt" op="equ" val="3">
                              <dgm:layoutNode name="balance_13" styleLbl="alignAccFollowNode1">
                                <dgm:varLst>
                                  <dgm:bulletEnabled val="1"/>
                                </dgm:varLst>
                                <dgm:alg type="sp"/>
                                <dgm:shape xmlns:r="http://schemas.openxmlformats.org/officeDocument/2006/relationships" rot="4" type="rect" r:blip="">
                                  <dgm:adjLst/>
                                </dgm:shape>
                                <dgm:presOf/>
                                <dgm:constrLst/>
                                <dgm:ruleLst/>
                              </dgm:layoutNode>
                              <dgm:layoutNode name="right_1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1">
                              <dgm:choose name="Name32">
                                <dgm:if name="Name33" axis="ch ch" ptType="node node" st="2 1" cnt="1 0" func="cnt" op="gte" val="4">
                                  <dgm:layoutNode name="balance_14" styleLbl="alignAccFollowNode1">
                                    <dgm:varLst>
                                      <dgm:bulletEnabled val="1"/>
                                    </dgm:varLst>
                                    <dgm:alg type="sp"/>
                                    <dgm:shape xmlns:r="http://schemas.openxmlformats.org/officeDocument/2006/relationships" rot="4" type="rect" r:blip="">
                                      <dgm:adjLst/>
                                    </dgm:shape>
                                    <dgm:presOf/>
                                    <dgm:constrLst/>
                                    <dgm:ruleLst/>
                                  </dgm:layoutNode>
                                  <dgm:layoutNode name="right_1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4"/>
                              </dgm:choose>
                            </dgm:else>
                          </dgm:choose>
                        </dgm:else>
                      </dgm:choose>
                    </dgm:else>
                  </dgm:choose>
                </dgm:else>
              </dgm:choose>
            </dgm:if>
            <dgm:else name="Name35">
              <dgm:choose name="Name36">
                <dgm:if name="Name37" axis="ch ch" ptType="node node" st="1 1" cnt="1 0" func="cnt" op="equ" val="2">
                  <dgm:choose name="Name38">
                    <dgm:if name="Name39" axis="ch ch" ptType="node node" st="2 1" cnt="1 0" func="cnt" op="equ" val="0">
                      <dgm:layoutNode name="balance_20" styleLbl="alignAccFollowNode1">
                        <dgm:varLst>
                          <dgm:bulletEnabled val="1"/>
                        </dgm:varLst>
                        <dgm:alg type="sp"/>
                        <dgm:shape xmlns:r="http://schemas.openxmlformats.org/officeDocument/2006/relationships" rot="-4" type="rect" r:blip="">
                          <dgm:adjLst/>
                        </dgm:shape>
                        <dgm:presOf/>
                        <dgm:constrLst/>
                        <dgm:ruleLst/>
                      </dgm:layoutNode>
                      <dgm:layoutNode name="left_2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0">
                      <dgm:choose name="Name41">
                        <dgm:if name="Name42" axis="ch ch" ptType="node node" st="2 1" cnt="1 0" func="cnt" op="equ" val="1">
                          <dgm:layoutNode name="balance_21" styleLbl="alignAccFollowNode1">
                            <dgm:varLst>
                              <dgm:bulletEnabled val="1"/>
                            </dgm:varLst>
                            <dgm:alg type="sp"/>
                            <dgm:shape xmlns:r="http://schemas.openxmlformats.org/officeDocument/2006/relationships" rot="-4" type="rect" r:blip="">
                              <dgm:adjLst/>
                            </dgm:shape>
                            <dgm:presOf/>
                            <dgm:constrLst/>
                            <dgm:ruleLst/>
                          </dgm:layoutNode>
                          <dgm:layoutNode name="left_2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3">
                          <dgm:choose name="Name44">
                            <dgm:if name="Name45" axis="ch ch" ptType="node node" st="2 1" cnt="1 0" func="cnt" op="equ" val="2">
                              <dgm:layoutNode name="balance_22" styleLbl="alignAccFollowNode1">
                                <dgm:varLst>
                                  <dgm:bulletEnabled val="1"/>
                                </dgm:varLst>
                                <dgm:alg type="sp"/>
                                <dgm:shape xmlns:r="http://schemas.openxmlformats.org/officeDocument/2006/relationships" type="rect" r:blip="">
                                  <dgm:adjLst/>
                                </dgm:shape>
                                <dgm:presOf/>
                                <dgm:constrLst/>
                                <dgm:ruleLst/>
                              </dgm:layoutNode>
                              <dgm:layoutNode name="right_22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2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2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2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6">
                              <dgm:choose name="Name47">
                                <dgm:if name="Name48" axis="ch ch" ptType="node node" st="2 1" cnt="1 0" func="cnt" op="equ" val="3">
                                  <dgm:layoutNode name="balance_23" styleLbl="alignAccFollowNode1">
                                    <dgm:varLst>
                                      <dgm:bulletEnabled val="1"/>
                                    </dgm:varLst>
                                    <dgm:alg type="sp"/>
                                    <dgm:shape xmlns:r="http://schemas.openxmlformats.org/officeDocument/2006/relationships" rot="4" type="rect" r:blip="">
                                      <dgm:adjLst/>
                                    </dgm:shape>
                                    <dgm:presOf/>
                                    <dgm:constrLst/>
                                    <dgm:ruleLst/>
                                  </dgm:layoutNode>
                                  <dgm:layoutNode name="right_2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3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9">
                                  <dgm:choose name="Name50">
                                    <dgm:if name="Name51" axis="ch ch" ptType="node node" st="2 1" cnt="1 0" func="cnt" op="gte" val="4">
                                      <dgm:layoutNode name="balance_24" styleLbl="alignAccFollowNode1">
                                        <dgm:varLst>
                                          <dgm:bulletEnabled val="1"/>
                                        </dgm:varLst>
                                        <dgm:alg type="sp"/>
                                        <dgm:shape xmlns:r="http://schemas.openxmlformats.org/officeDocument/2006/relationships" rot="4" type="rect" r:blip="">
                                          <dgm:adjLst/>
                                        </dgm:shape>
                                        <dgm:presOf/>
                                        <dgm:constrLst/>
                                        <dgm:ruleLst/>
                                      </dgm:layoutNode>
                                      <dgm:layoutNode name="right_2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4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2"/>
                                  </dgm:choose>
                                </dgm:else>
                              </dgm:choose>
                            </dgm:else>
                          </dgm:choose>
                        </dgm:else>
                      </dgm:choose>
                    </dgm:else>
                  </dgm:choose>
                </dgm:if>
                <dgm:else name="Name53">
                  <dgm:choose name="Name54">
                    <dgm:if name="Name55" axis="ch ch" ptType="node node" st="1 1" cnt="1 0" func="cnt" op="equ" val="3">
                      <dgm:choose name="Name56">
                        <dgm:if name="Name57" axis="ch ch" ptType="node node" st="2 1" cnt="1 0" func="cnt" op="equ" val="0">
                          <dgm:layoutNode name="balance_30" styleLbl="alignAccFollowNode1">
                            <dgm:varLst>
                              <dgm:bulletEnabled val="1"/>
                            </dgm:varLst>
                            <dgm:alg type="sp"/>
                            <dgm:shape xmlns:r="http://schemas.openxmlformats.org/officeDocument/2006/relationships" rot="-4" type="rect" r:blip="">
                              <dgm:adjLst/>
                            </dgm:shape>
                            <dgm:presOf/>
                            <dgm:constrLst/>
                            <dgm:ruleLst/>
                          </dgm:layoutNode>
                          <dgm:layoutNode name="left_3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0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8">
                          <dgm:choose name="Name59">
                            <dgm:if name="Name60" axis="ch ch" ptType="node node" st="2 1" cnt="1 0" func="cnt" op="equ" val="1">
                              <dgm:layoutNode name="balance_31" styleLbl="alignAccFollowNode1">
                                <dgm:varLst>
                                  <dgm:bulletEnabled val="1"/>
                                </dgm:varLst>
                                <dgm:alg type="sp"/>
                                <dgm:shape xmlns:r="http://schemas.openxmlformats.org/officeDocument/2006/relationships" rot="-4" type="rect" r:blip="">
                                  <dgm:adjLst/>
                                </dgm:shape>
                                <dgm:presOf/>
                                <dgm:constrLst/>
                                <dgm:ruleLst/>
                              </dgm:layoutNode>
                              <dgm:layoutNode name="left_3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1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1">
                              <dgm:choose name="Name62">
                                <dgm:if name="Name63" axis="ch ch" ptType="node node" st="2 1" cnt="1 0" func="cnt" op="equ" val="2">
                                  <dgm:layoutNode name="balance_32" styleLbl="alignAccFollowNode1">
                                    <dgm:varLst>
                                      <dgm:bulletEnabled val="1"/>
                                    </dgm:varLst>
                                    <dgm:alg type="sp"/>
                                    <dgm:shape xmlns:r="http://schemas.openxmlformats.org/officeDocument/2006/relationships" rot="-4" type="rect" r:blip="">
                                      <dgm:adjLst/>
                                    </dgm:shape>
                                    <dgm:presOf/>
                                    <dgm:constrLst/>
                                    <dgm:ruleLst/>
                                  </dgm:layoutNode>
                                  <dgm:layoutNode name="left_3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2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2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4">
                                  <dgm:choose name="Name65">
                                    <dgm:if name="Name66" axis="ch ch" ptType="node node" st="2 1" cnt="1 0" func="cnt" op="equ" val="3">
                                      <dgm:layoutNode name="balance_33" styleLbl="alignAccFollowNode1">
                                        <dgm:varLst>
                                          <dgm:bulletEnabled val="1"/>
                                        </dgm:varLst>
                                        <dgm:alg type="sp"/>
                                        <dgm:shape xmlns:r="http://schemas.openxmlformats.org/officeDocument/2006/relationships" type="rect" r:blip="">
                                          <dgm:adjLst/>
                                        </dgm:shape>
                                        <dgm:presOf/>
                                        <dgm:constrLst/>
                                        <dgm:ruleLst/>
                                      </dgm:layoutNode>
                                      <dgm:layoutNode name="right_33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3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3_3" styleLbl="node1">
                                        <dgm:varLst>
                                          <dgm:bulletEnabled val="1"/>
                                        </dgm:varLst>
                                        <dgm:alg type="tx"/>
                                        <dgm:shape xmlns:r="http://schemas.openxmlformats.org/officeDocument/2006/relationships"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3" styleLbl="node1">
                                        <dgm:varLst>
                                          <dgm:bulletEnabled val="1"/>
                                        </dgm:varLst>
                                        <dgm:alg type="tx"/>
                                        <dgm:shape xmlns:r="http://schemas.openxmlformats.org/officeDocument/2006/relationships"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7">
                                      <dgm:choose name="Name68">
                                        <dgm:if name="Name69" axis="ch ch" ptType="node node" st="2 1" cnt="1 0" func="cnt" op="gte" val="4">
                                          <dgm:layoutNode name="balance_34" styleLbl="alignAccFollowNode1">
                                            <dgm:varLst>
                                              <dgm:bulletEnabled val="1"/>
                                            </dgm:varLst>
                                            <dgm:alg type="sp"/>
                                            <dgm:shape xmlns:r="http://schemas.openxmlformats.org/officeDocument/2006/relationships" rot="4" type="rect" r:blip="">
                                              <dgm:adjLst/>
                                            </dgm:shape>
                                            <dgm:presOf/>
                                            <dgm:constrLst/>
                                            <dgm:ruleLst/>
                                          </dgm:layoutNode>
                                          <dgm:layoutNode name="right_3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0"/>
                                      </dgm:choose>
                                    </dgm:else>
                                  </dgm:choose>
                                </dgm:else>
                              </dgm:choose>
                            </dgm:else>
                          </dgm:choose>
                        </dgm:else>
                      </dgm:choose>
                    </dgm:if>
                    <dgm:else name="Name71">
                      <dgm:choose name="Name72">
                        <dgm:if name="Name73" axis="ch ch" ptType="node node" st="1 1" cnt="1 0" func="cnt" op="gte" val="4">
                          <dgm:choose name="Name74">
                            <dgm:if name="Name75" axis="ch ch" ptType="node node" st="2 1" cnt="1 0" func="cnt" op="equ" val="0">
                              <dgm:layoutNode name="balance_40" styleLbl="alignAccFollowNode1">
                                <dgm:varLst>
                                  <dgm:bulletEnabled val="1"/>
                                </dgm:varLst>
                                <dgm:alg type="sp"/>
                                <dgm:shape xmlns:r="http://schemas.openxmlformats.org/officeDocument/2006/relationships" rot="-4" type="rect" r:blip="">
                                  <dgm:adjLst/>
                                </dgm:shape>
                                <dgm:presOf/>
                                <dgm:constrLst/>
                                <dgm:ruleLst/>
                              </dgm:layoutNode>
                              <dgm:layoutNode name="left_4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6">
                              <dgm:choose name="Name77">
                                <dgm:if name="Name78" axis="ch ch" ptType="node node" st="2 1" cnt="1 0" func="cnt" op="equ" val="1">
                                  <dgm:layoutNode name="balance_41" styleLbl="alignAccFollowNode1">
                                    <dgm:varLst>
                                      <dgm:bulletEnabled val="1"/>
                                    </dgm:varLst>
                                    <dgm:alg type="sp"/>
                                    <dgm:shape xmlns:r="http://schemas.openxmlformats.org/officeDocument/2006/relationships" rot="-4" type="rect" r:blip="">
                                      <dgm:adjLst/>
                                    </dgm:shape>
                                    <dgm:presOf/>
                                    <dgm:constrLst/>
                                    <dgm:ruleLst/>
                                  </dgm:layoutNode>
                                  <dgm:layoutNode name="left_4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9">
                                  <dgm:choose name="Name80">
                                    <dgm:if name="Name81" axis="ch ch" ptType="node node" st="2 1" cnt="1 0" func="cnt" op="equ" val="2">
                                      <dgm:layoutNode name="balance_42" styleLbl="alignAccFollowNode1">
                                        <dgm:varLst>
                                          <dgm:bulletEnabled val="1"/>
                                        </dgm:varLst>
                                        <dgm:alg type="sp"/>
                                        <dgm:shape xmlns:r="http://schemas.openxmlformats.org/officeDocument/2006/relationships" rot="-4" type="rect" r:blip="">
                                          <dgm:adjLst/>
                                        </dgm:shape>
                                        <dgm:presOf/>
                                        <dgm:constrLst/>
                                        <dgm:ruleLst/>
                                      </dgm:layoutNode>
                                      <dgm:layoutNode name="left_4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2">
                                      <dgm:choose name="Name83">
                                        <dgm:if name="Name84" axis="ch ch" ptType="node node" st="2 1" cnt="1 0" func="cnt" op="equ" val="3">
                                          <dgm:layoutNode name="balance_43" styleLbl="alignAccFollowNode1">
                                            <dgm:varLst>
                                              <dgm:bulletEnabled val="1"/>
                                            </dgm:varLst>
                                            <dgm:alg type="sp"/>
                                            <dgm:shape xmlns:r="http://schemas.openxmlformats.org/officeDocument/2006/relationships" rot="-4" type="rect" r:blip="">
                                              <dgm:adjLst/>
                                            </dgm:shape>
                                            <dgm:presOf/>
                                            <dgm:constrLst/>
                                            <dgm:ruleLst/>
                                          </dgm:layoutNode>
                                          <dgm:layoutNode name="left_4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5">
                                          <dgm:choose name="Name86">
                                            <dgm:if name="Name87" axis="ch ch" ptType="node node" st="2 1" cnt="1 0" func="cnt" op="gte" val="4">
                                              <dgm:layoutNode name="balance_44" styleLbl="alignAccFollowNode1">
                                                <dgm:varLst>
                                                  <dgm:bulletEnabled val="1"/>
                                                </dgm:varLst>
                                                <dgm:alg type="sp"/>
                                                <dgm:shape xmlns:r="http://schemas.openxmlformats.org/officeDocument/2006/relationships" type="rect" r:blip="">
                                                  <dgm:adjLst/>
                                                </dgm:shape>
                                                <dgm:presOf/>
                                                <dgm:constrLst/>
                                                <dgm:ruleLst/>
                                              </dgm:layoutNode>
                                              <dgm:layoutNode name="right_44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3" styleLbl="node1">
                                                <dgm:varLst>
                                                  <dgm:bulletEnabled val="1"/>
                                                </dgm:varLst>
                                                <dgm:alg type="tx"/>
                                                <dgm:shape xmlns:r="http://schemas.openxmlformats.org/officeDocument/2006/relationships"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4" styleLbl="node1">
                                                <dgm:varLst>
                                                  <dgm:bulletEnabled val="1"/>
                                                </dgm:varLst>
                                                <dgm:alg type="tx"/>
                                                <dgm:shape xmlns:r="http://schemas.openxmlformats.org/officeDocument/2006/relationships"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3" styleLbl="node1">
                                                <dgm:varLst>
                                                  <dgm:bulletEnabled val="1"/>
                                                </dgm:varLst>
                                                <dgm:alg type="tx"/>
                                                <dgm:shape xmlns:r="http://schemas.openxmlformats.org/officeDocument/2006/relationships"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4" styleLbl="node1">
                                                <dgm:varLst>
                                                  <dgm:bulletEnabled val="1"/>
                                                </dgm:varLst>
                                                <dgm:alg type="tx"/>
                                                <dgm:shape xmlns:r="http://schemas.openxmlformats.org/officeDocument/2006/relationships"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8"/>
                                          </dgm:choose>
                                        </dgm:else>
                                      </dgm:choose>
                                    </dgm:else>
                                  </dgm:choose>
                                </dgm:else>
                              </dgm:choose>
                            </dgm:else>
                          </dgm:choose>
                        </dgm:if>
                        <dgm:else name="Name89"/>
                      </dgm:choose>
                    </dgm:else>
                  </dgm:choose>
                </dgm:else>
              </dgm:choose>
            </dgm:else>
          </dgm:choose>
        </dgm:else>
      </dgm:choose>
    </dgm:layoutNode>
  </dgm:layoutNode>
</dgm:layoutDef>
</file>

<file path=ppt/diagrams/layout9.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216D3F-435B-1B4B-B633-81562906F885}" type="datetimeFigureOut">
              <a:rPr lang="en-US" smtClean="0"/>
              <a:t>1/31/2024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719DF7E-ED30-BC46-9990-5EEC785ED960}" type="slidenum">
              <a:rPr lang="en-US" smtClean="0"/>
              <a:t>‹#›</a:t>
            </a:fld>
            <a:endParaRPr lang="en-US"/>
          </a:p>
        </p:txBody>
      </p:sp>
    </p:spTree>
    <p:extLst>
      <p:ext uri="{BB962C8B-B14F-4D97-AF65-F5344CB8AC3E}">
        <p14:creationId xmlns:p14="http://schemas.microsoft.com/office/powerpoint/2010/main" val="281830264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0118C455-DCBE-41F6-9A52-324D6BC54AEC}" type="datetimeFigureOut">
              <a:rPr lang="en-US"/>
              <a:pPr>
                <a:defRPr/>
              </a:pPr>
              <a:t>1/31/2024</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B1F781F4-099F-4112-9B1E-8A4E4163911A}" type="slidenum">
              <a:rPr lang="en-US"/>
              <a:pPr>
                <a:defRPr/>
              </a:pPr>
              <a:t>‹#›</a:t>
            </a:fld>
            <a:endParaRPr lang="en-US" dirty="0"/>
          </a:p>
        </p:txBody>
      </p:sp>
    </p:spTree>
    <p:extLst>
      <p:ext uri="{BB962C8B-B14F-4D97-AF65-F5344CB8AC3E}">
        <p14:creationId xmlns:p14="http://schemas.microsoft.com/office/powerpoint/2010/main" val="2292713011"/>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latin typeface="Times New Roman" pitchFamily="-106" charset="0"/>
                <a:ea typeface="ＭＳ Ｐゴシック" pitchFamily="-106" charset="-128"/>
                <a:cs typeface="ＭＳ Ｐゴシック" pitchFamily="-106" charset="-128"/>
              </a:rPr>
              <a:t>“</a:t>
            </a:r>
            <a:r>
              <a:rPr kumimoji="1" lang="en-US" dirty="0">
                <a:latin typeface="Times New Roman" pitchFamily="-106" charset="0"/>
                <a:ea typeface="ＭＳ Ｐゴシック" pitchFamily="-106" charset="-128"/>
                <a:cs typeface="ＭＳ Ｐゴシック" pitchFamily="-106" charset="-128"/>
              </a:rPr>
              <a:t>Operating</a:t>
            </a:r>
            <a:r>
              <a:rPr kumimoji="1" lang="en-US" baseline="0" dirty="0">
                <a:latin typeface="Times New Roman" pitchFamily="-106" charset="0"/>
                <a:ea typeface="ＭＳ Ｐゴシック" pitchFamily="-106" charset="-128"/>
                <a:cs typeface="ＭＳ Ｐゴシック" pitchFamily="-106" charset="-128"/>
              </a:rPr>
              <a:t> Systems: Internal and Design Principles</a:t>
            </a:r>
            <a:r>
              <a:rPr lang="en-US" dirty="0">
                <a:latin typeface="Times New Roman" pitchFamily="-106" charset="0"/>
                <a:ea typeface="ＭＳ Ｐゴシック" pitchFamily="-106" charset="-128"/>
                <a:cs typeface="ＭＳ Ｐゴシック" pitchFamily="-106" charset="-128"/>
              </a:rPr>
              <a:t>”, 8/e, by William Stallings, Chapter 5 “</a:t>
            </a:r>
            <a:r>
              <a:rPr kumimoji="1" lang="en-GB" dirty="0">
                <a:latin typeface="Times New Roman" pitchFamily="-106" charset="0"/>
                <a:ea typeface="ＭＳ Ｐゴシック" pitchFamily="-106" charset="-128"/>
                <a:cs typeface="ＭＳ Ｐゴシック" pitchFamily="-106" charset="-128"/>
              </a:rPr>
              <a:t>Concurrency:</a:t>
            </a:r>
            <a:r>
              <a:rPr kumimoji="1" lang="en-GB" baseline="0" dirty="0">
                <a:latin typeface="Times New Roman" pitchFamily="-106" charset="0"/>
                <a:ea typeface="ＭＳ Ｐゴシック" pitchFamily="-106" charset="-128"/>
                <a:cs typeface="ＭＳ Ｐゴシック" pitchFamily="-106" charset="-128"/>
              </a:rPr>
              <a:t> Mutual Exclusion and Synchronization</a:t>
            </a:r>
            <a:r>
              <a:rPr lang="en-US" dirty="0">
                <a:latin typeface="Times New Roman" pitchFamily="-106" charset="0"/>
                <a:ea typeface="ＭＳ Ｐゴシック" pitchFamily="-106" charset="-128"/>
                <a:cs typeface="ＭＳ Ｐゴシック" pitchFamily="-106" charset="-128"/>
              </a:rPr>
              <a:t>”.</a:t>
            </a:r>
            <a:endParaRPr lang="en-AU" dirty="0">
              <a:latin typeface="Times New Roman" pitchFamily="-106" charset="0"/>
              <a:ea typeface="ＭＳ Ｐゴシック" pitchFamily="-106" charset="-128"/>
              <a:cs typeface="ＭＳ Ｐゴシック" pitchFamily="-106" charset="-128"/>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fontScale="70000" lnSpcReduction="20000"/>
          </a:bodyPr>
          <a:lstStyle/>
          <a:p>
            <a:r>
              <a:rPr lang="en-US" sz="1200" kern="1200" baseline="0" dirty="0">
                <a:solidFill>
                  <a:schemeClr val="tx1"/>
                </a:solidFill>
                <a:latin typeface="+mn-lt"/>
                <a:ea typeface="+mn-ea"/>
                <a:cs typeface="+mn-cs"/>
              </a:rPr>
              <a:t>Concurrent processes come into conflict with each other when they are competing for the use of the same resource. In its pure form, we can describe the situation as follows. Two or more processes need to access a resource during the course of their execution. Each process is unaware of the existence of other processes, and each is to be unaffected by the execution of the other processes. It follows from this that each process should leave the state of any resource that it uses unaffected. Examples of resources include I/O devices, memory, processor time, and the clock.</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There is no exchange of information between the competing processes. However, the execution of one process may affect the behavior of competing processes. In particular, if two processes both wish access to a single resource, then one process will be allocated that resource by the OS, and the other will have to wait. Therefore, the process that is denied access will be slowed down. In an extreme case, the blocked process may never get access to the resource and hence will never terminate successfully.</a:t>
            </a:r>
          </a:p>
          <a:p>
            <a:endParaRPr lang="en-US" sz="1200" b="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In the case of competing processes three control problems must be faced. First is the need for </a:t>
            </a:r>
            <a:r>
              <a:rPr lang="en-US" sz="1200" b="1" kern="1200" baseline="0" dirty="0">
                <a:solidFill>
                  <a:schemeClr val="tx1"/>
                </a:solidFill>
                <a:latin typeface="+mn-lt"/>
                <a:ea typeface="+mn-ea"/>
                <a:cs typeface="+mn-cs"/>
              </a:rPr>
              <a:t>mutual exclusion . </a:t>
            </a:r>
            <a:r>
              <a:rPr lang="en-US" sz="1200" b="0" kern="1200" baseline="0" dirty="0">
                <a:solidFill>
                  <a:schemeClr val="tx1"/>
                </a:solidFill>
                <a:latin typeface="+mn-lt"/>
                <a:ea typeface="+mn-ea"/>
                <a:cs typeface="+mn-cs"/>
              </a:rPr>
              <a:t>Suppose two or more processes require </a:t>
            </a:r>
            <a:r>
              <a:rPr lang="en-US" sz="1200" kern="1200" baseline="0" dirty="0">
                <a:solidFill>
                  <a:schemeClr val="tx1"/>
                </a:solidFill>
                <a:latin typeface="+mn-lt"/>
                <a:ea typeface="+mn-ea"/>
                <a:cs typeface="+mn-cs"/>
              </a:rPr>
              <a:t>access to a single non-sharable resource, such as a printer. During the course of execution, each process will be sending commands to the I/O device, receiving status information, sending data, and/or receiving data. We will refer to such a resource as a </a:t>
            </a:r>
            <a:r>
              <a:rPr lang="en-US" sz="1200" b="1" kern="1200" baseline="0" dirty="0">
                <a:solidFill>
                  <a:schemeClr val="tx1"/>
                </a:solidFill>
                <a:latin typeface="+mn-lt"/>
                <a:ea typeface="+mn-ea"/>
                <a:cs typeface="+mn-cs"/>
              </a:rPr>
              <a:t>critical resource , </a:t>
            </a:r>
            <a:r>
              <a:rPr lang="en-US" sz="1200" b="0" kern="1200" baseline="0" dirty="0">
                <a:solidFill>
                  <a:schemeClr val="tx1"/>
                </a:solidFill>
                <a:latin typeface="+mn-lt"/>
                <a:ea typeface="+mn-ea"/>
                <a:cs typeface="+mn-cs"/>
              </a:rPr>
              <a:t>and the portion of the program that uses it as a </a:t>
            </a:r>
            <a:r>
              <a:rPr lang="en-US" sz="1200" b="1" kern="1200" baseline="0" dirty="0">
                <a:solidFill>
                  <a:schemeClr val="tx1"/>
                </a:solidFill>
                <a:latin typeface="+mn-lt"/>
                <a:ea typeface="+mn-ea"/>
                <a:cs typeface="+mn-cs"/>
              </a:rPr>
              <a:t>critical section </a:t>
            </a:r>
            <a:r>
              <a:rPr lang="en-US" sz="1200" b="0" kern="1200" baseline="0" dirty="0">
                <a:solidFill>
                  <a:schemeClr val="tx1"/>
                </a:solidFill>
                <a:latin typeface="+mn-lt"/>
                <a:ea typeface="+mn-ea"/>
                <a:cs typeface="+mn-cs"/>
              </a:rPr>
              <a:t>of the program. It is important that only one program at a time be </a:t>
            </a:r>
            <a:r>
              <a:rPr lang="en-US" sz="1200" kern="1200" baseline="0" dirty="0">
                <a:solidFill>
                  <a:schemeClr val="tx1"/>
                </a:solidFill>
                <a:latin typeface="+mn-lt"/>
                <a:ea typeface="+mn-ea"/>
                <a:cs typeface="+mn-cs"/>
              </a:rPr>
              <a:t>allowed in its critical section. We cannot simply rely on the OS to understand and enforce this restriction because the detailed requirements may not be obvious. In the case of the printer, for example, we want any individual process to have control of the printer while it prints an entire file. Otherwise, lines from competing processes will be interleaved.</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The enforcement of mutual exclusion creates two additional control problems. One is that of </a:t>
            </a:r>
            <a:r>
              <a:rPr lang="en-US" sz="1200" b="1" kern="1200" baseline="0" dirty="0">
                <a:solidFill>
                  <a:schemeClr val="tx1"/>
                </a:solidFill>
                <a:latin typeface="+mn-lt"/>
                <a:ea typeface="+mn-ea"/>
                <a:cs typeface="+mn-cs"/>
              </a:rPr>
              <a:t>deadlock . </a:t>
            </a:r>
            <a:r>
              <a:rPr lang="en-US" sz="1200" b="0" kern="1200" baseline="0" dirty="0">
                <a:solidFill>
                  <a:schemeClr val="tx1"/>
                </a:solidFill>
                <a:latin typeface="+mn-lt"/>
                <a:ea typeface="+mn-ea"/>
                <a:cs typeface="+mn-cs"/>
              </a:rPr>
              <a:t>For example, consider two processes, P1 and P2, and two </a:t>
            </a:r>
            <a:r>
              <a:rPr lang="en-US" sz="1200" kern="1200" baseline="0" dirty="0">
                <a:solidFill>
                  <a:schemeClr val="tx1"/>
                </a:solidFill>
                <a:latin typeface="+mn-lt"/>
                <a:ea typeface="+mn-ea"/>
                <a:cs typeface="+mn-cs"/>
              </a:rPr>
              <a:t>resources, R1 and R2. Suppose that each process needs access to both resources to perform part of its function. Then it is possible to have the following situation: the OS assigns R1 to P2, and R2 to P1. Each process is waiting for one of the two resources. Neither will release the resource that it already owns until it has acquired the other resource and performed the function requiring both resources. The two processes are deadlocked.</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A final control problem is </a:t>
            </a:r>
            <a:r>
              <a:rPr lang="en-US" sz="1200" b="1" kern="1200" baseline="0" dirty="0">
                <a:solidFill>
                  <a:schemeClr val="tx1"/>
                </a:solidFill>
                <a:latin typeface="+mn-lt"/>
                <a:ea typeface="+mn-ea"/>
                <a:cs typeface="+mn-cs"/>
              </a:rPr>
              <a:t>starvation . </a:t>
            </a:r>
            <a:r>
              <a:rPr lang="en-US" sz="1200" b="0" kern="1200" baseline="0" dirty="0">
                <a:solidFill>
                  <a:schemeClr val="tx1"/>
                </a:solidFill>
                <a:latin typeface="+mn-lt"/>
                <a:ea typeface="+mn-ea"/>
                <a:cs typeface="+mn-cs"/>
              </a:rPr>
              <a:t>Suppose that three processes (P1, P2</a:t>
            </a:r>
            <a:r>
              <a:rPr lang="en-US" sz="1200" b="1"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P3) each require periodic access to resource R. Consider the situation in which P1 is in possession of the resource, and both P2 and P3 are delayed, waiting for that resource. When P1 exits its critical section, either P2 or P3 should be allowed access to R. Assume that the OS grants access to P3 and that P1 again requires access before P3 completes its critical section. If the OS grants access to P1 after P3 has finished, and subsequently alternately grants access to P1 and P3, then P2 may indefinitely be denied access to the resource, even though there is no deadlock situation. </a:t>
            </a:r>
            <a:endParaRPr lang="en-US" b="0"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11</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Single restroom with two people wanting to access at the same time example </a:t>
            </a:r>
          </a:p>
        </p:txBody>
      </p:sp>
      <p:sp>
        <p:nvSpPr>
          <p:cNvPr id="4" name="Slide Number Placeholder 3"/>
          <p:cNvSpPr>
            <a:spLocks noGrp="1"/>
          </p:cNvSpPr>
          <p:nvPr>
            <p:ph type="sldNum" sz="quarter" idx="5"/>
          </p:nvPr>
        </p:nvSpPr>
        <p:spPr/>
        <p:txBody>
          <a:bodyPr/>
          <a:lstStyle/>
          <a:p>
            <a:pPr>
              <a:defRPr/>
            </a:pPr>
            <a:fld id="{B1F781F4-099F-4112-9B1E-8A4E4163911A}" type="slidenum">
              <a:rPr lang="en-US" smtClean="0"/>
              <a:pPr>
                <a:defRPr/>
              </a:pPr>
              <a:t>12</a:t>
            </a:fld>
            <a:endParaRPr lang="en-US" dirty="0"/>
          </a:p>
        </p:txBody>
      </p:sp>
    </p:spTree>
    <p:extLst>
      <p:ext uri="{BB962C8B-B14F-4D97-AF65-F5344CB8AC3E}">
        <p14:creationId xmlns:p14="http://schemas.microsoft.com/office/powerpoint/2010/main" val="10507464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baseline="0" dirty="0">
                <a:solidFill>
                  <a:schemeClr val="tx1"/>
                </a:solidFill>
                <a:latin typeface="+mn-lt"/>
                <a:ea typeface="+mn-ea"/>
                <a:cs typeface="+mn-cs"/>
              </a:rPr>
              <a:t>Control of competition inevitably involves the OS because it is the OS that allocates resources. In addition, the processes themselves will need to be able to express the requirement for mutual exclusion in some fashion, such as locking a resource prior to its use. Any solution will involve some support from the OS, such as the provision of the locking facility.</a:t>
            </a:r>
            <a:endParaRPr lang="en-US" b="0" dirty="0"/>
          </a:p>
          <a:p>
            <a:endParaRPr lang="en-US" dirty="0"/>
          </a:p>
          <a:p>
            <a:r>
              <a:rPr lang="en-US" sz="1200" kern="1200" baseline="0" dirty="0">
                <a:solidFill>
                  <a:schemeClr val="tx1"/>
                </a:solidFill>
                <a:latin typeface="+mn-lt"/>
                <a:ea typeface="+mn-ea"/>
                <a:cs typeface="+mn-cs"/>
              </a:rPr>
              <a:t>Figure 5.1 illustrates the mutual exclusion mechanism in abstract terms. There are </a:t>
            </a:r>
            <a:r>
              <a:rPr lang="en-US" sz="1200" i="1" kern="1200" baseline="0" dirty="0" err="1">
                <a:solidFill>
                  <a:schemeClr val="tx1"/>
                </a:solidFill>
                <a:latin typeface="+mn-lt"/>
                <a:ea typeface="+mn-ea"/>
                <a:cs typeface="+mn-cs"/>
              </a:rPr>
              <a:t>n</a:t>
            </a:r>
            <a:r>
              <a:rPr lang="en-US" sz="1200" i="1" kern="1200" baseline="0" dirty="0">
                <a:solidFill>
                  <a:schemeClr val="tx1"/>
                </a:solidFill>
                <a:latin typeface="+mn-lt"/>
                <a:ea typeface="+mn-ea"/>
                <a:cs typeface="+mn-cs"/>
              </a:rPr>
              <a:t> processes to be executed concurrently. </a:t>
            </a:r>
            <a:r>
              <a:rPr lang="en-US" sz="1200" kern="1200" baseline="0" dirty="0">
                <a:solidFill>
                  <a:schemeClr val="tx1"/>
                </a:solidFill>
                <a:latin typeface="+mn-lt"/>
                <a:ea typeface="+mn-ea"/>
                <a:cs typeface="+mn-cs"/>
              </a:rPr>
              <a:t>Each process includes (1) a critical section that operates on some resource Ra, and (2) additional code preceding and following the critical section that does not involve access to Ra. Because all processes access the same resource Ra, it is desired that only one process at a time be in its critical section. </a:t>
            </a:r>
            <a:r>
              <a:rPr lang="en-US" sz="1200" b="1" kern="1200" baseline="0" dirty="0">
                <a:solidFill>
                  <a:schemeClr val="tx1"/>
                </a:solidFill>
                <a:latin typeface="+mn-lt"/>
                <a:ea typeface="+mn-ea"/>
                <a:cs typeface="+mn-cs"/>
              </a:rPr>
              <a:t>To enforce mutual exclusion, two functions are provided: </a:t>
            </a:r>
            <a:r>
              <a:rPr lang="en-US" sz="1200" b="1" kern="1200" baseline="0" dirty="0" err="1">
                <a:solidFill>
                  <a:schemeClr val="tx1"/>
                </a:solidFill>
                <a:latin typeface="+mn-lt"/>
                <a:ea typeface="+mn-ea"/>
                <a:cs typeface="+mn-cs"/>
              </a:rPr>
              <a:t>entercritical</a:t>
            </a:r>
            <a:r>
              <a:rPr lang="en-US" sz="1200" b="1" kern="1200" baseline="0" dirty="0">
                <a:solidFill>
                  <a:schemeClr val="tx1"/>
                </a:solidFill>
                <a:latin typeface="+mn-lt"/>
                <a:ea typeface="+mn-ea"/>
                <a:cs typeface="+mn-cs"/>
              </a:rPr>
              <a:t> and </a:t>
            </a:r>
            <a:r>
              <a:rPr lang="en-US" sz="1200" b="1" kern="1200" baseline="0" dirty="0" err="1">
                <a:solidFill>
                  <a:schemeClr val="tx1"/>
                </a:solidFill>
                <a:latin typeface="+mn-lt"/>
                <a:ea typeface="+mn-ea"/>
                <a:cs typeface="+mn-cs"/>
              </a:rPr>
              <a:t>exitcritical</a:t>
            </a:r>
            <a:r>
              <a:rPr lang="en-US" sz="1200" b="1" kern="1200" baseline="0" dirty="0">
                <a:solidFill>
                  <a:schemeClr val="tx1"/>
                </a:solidFill>
                <a:latin typeface="+mn-lt"/>
                <a:ea typeface="+mn-ea"/>
                <a:cs typeface="+mn-cs"/>
              </a:rPr>
              <a:t> . </a:t>
            </a:r>
            <a:r>
              <a:rPr lang="en-US" sz="1200" kern="1200" baseline="0" dirty="0">
                <a:solidFill>
                  <a:schemeClr val="tx1"/>
                </a:solidFill>
                <a:latin typeface="+mn-lt"/>
                <a:ea typeface="+mn-ea"/>
                <a:cs typeface="+mn-cs"/>
              </a:rPr>
              <a:t>Each function takes as an argument the name of the resource that is the subject of competition. Any process that attempts to enter its critical section while another process is in its critical section, for the same resource, is made to wait.</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It remains to examine specific mechanisms for providing the functions </a:t>
            </a:r>
            <a:r>
              <a:rPr lang="en-US" sz="1200" kern="1200" baseline="0" dirty="0" err="1">
                <a:solidFill>
                  <a:schemeClr val="tx1"/>
                </a:solidFill>
                <a:latin typeface="+mn-lt"/>
                <a:ea typeface="+mn-ea"/>
                <a:cs typeface="+mn-cs"/>
              </a:rPr>
              <a:t>entercritical</a:t>
            </a:r>
            <a:r>
              <a:rPr lang="en-US" sz="1200" kern="1200" baseline="0" dirty="0">
                <a:solidFill>
                  <a:schemeClr val="tx1"/>
                </a:solidFill>
                <a:latin typeface="+mn-lt"/>
                <a:ea typeface="+mn-ea"/>
                <a:cs typeface="+mn-cs"/>
              </a:rPr>
              <a:t> and </a:t>
            </a:r>
            <a:r>
              <a:rPr lang="en-US" sz="1200" kern="1200" baseline="0" dirty="0" err="1">
                <a:solidFill>
                  <a:schemeClr val="tx1"/>
                </a:solidFill>
                <a:latin typeface="+mn-lt"/>
                <a:ea typeface="+mn-ea"/>
                <a:cs typeface="+mn-cs"/>
              </a:rPr>
              <a:t>exitcritical</a:t>
            </a:r>
            <a:r>
              <a:rPr lang="en-US" sz="1200" kern="1200" baseline="0" dirty="0">
                <a:solidFill>
                  <a:schemeClr val="tx1"/>
                </a:solidFill>
                <a:latin typeface="+mn-lt"/>
                <a:ea typeface="+mn-ea"/>
                <a:cs typeface="+mn-cs"/>
              </a:rPr>
              <a:t> . For the moment, we defer this issue while we consider the other cases of process interaction.</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13</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baseline="0" dirty="0">
                <a:solidFill>
                  <a:schemeClr val="tx1"/>
                </a:solidFill>
                <a:latin typeface="+mn-lt"/>
                <a:ea typeface="+mn-ea"/>
                <a:cs typeface="+mn-cs"/>
              </a:rPr>
              <a:t>There are a number of ways in which the requirements for mutual exclusion can be satisfied. One approach is to leave the responsibility with the processes that wish to execute concurrently. Processes, </a:t>
            </a:r>
            <a:r>
              <a:rPr lang="en-US" sz="1200" b="1" kern="1200" baseline="0" dirty="0">
                <a:solidFill>
                  <a:schemeClr val="tx1"/>
                </a:solidFill>
                <a:latin typeface="+mn-lt"/>
                <a:ea typeface="+mn-ea"/>
                <a:cs typeface="+mn-cs"/>
              </a:rPr>
              <a:t>whether they are system programs or application programs, would be required to coordinate with one another to enforce mutual exclusion, with no support from the programming language or the OS. We can refer to these as software approaches. </a:t>
            </a:r>
            <a:r>
              <a:rPr lang="en-US" sz="1200" kern="1200" baseline="0" dirty="0">
                <a:solidFill>
                  <a:schemeClr val="tx1"/>
                </a:solidFill>
                <a:latin typeface="+mn-lt"/>
                <a:ea typeface="+mn-ea"/>
                <a:cs typeface="+mn-cs"/>
              </a:rPr>
              <a:t>Although this approach is prone to high processing overhead and bugs, it is nevertheless useful to examine such approaches to gain a better understanding of the complexity of concurrent processing. This topic is covered in Appendix A . </a:t>
            </a:r>
            <a:r>
              <a:rPr lang="en-US" sz="1200" b="1" kern="1200" baseline="0" dirty="0">
                <a:solidFill>
                  <a:schemeClr val="tx1"/>
                </a:solidFill>
                <a:latin typeface="+mn-lt"/>
                <a:ea typeface="+mn-ea"/>
                <a:cs typeface="+mn-cs"/>
              </a:rPr>
              <a:t>A second approach involves the use of special purpose machine instructions</a:t>
            </a:r>
            <a:r>
              <a:rPr lang="en-US" sz="1200" kern="1200" baseline="0" dirty="0">
                <a:solidFill>
                  <a:schemeClr val="tx1"/>
                </a:solidFill>
                <a:latin typeface="+mn-lt"/>
                <a:ea typeface="+mn-ea"/>
                <a:cs typeface="+mn-cs"/>
              </a:rPr>
              <a:t>. These have the advantage of reducing overhead but nevertheless will be shown to be unattractive as a general-purpose solution; they are covered in Section 5.2 . A </a:t>
            </a:r>
            <a:r>
              <a:rPr lang="en-US" sz="1200" b="1" kern="1200" baseline="0" dirty="0">
                <a:solidFill>
                  <a:schemeClr val="tx1"/>
                </a:solidFill>
                <a:latin typeface="+mn-lt"/>
                <a:ea typeface="+mn-ea"/>
                <a:cs typeface="+mn-cs"/>
              </a:rPr>
              <a:t>third approach is to provide some level of support within the OS </a:t>
            </a:r>
            <a:r>
              <a:rPr lang="en-US" sz="1200" kern="1200" baseline="0" dirty="0">
                <a:solidFill>
                  <a:schemeClr val="tx1"/>
                </a:solidFill>
                <a:latin typeface="+mn-lt"/>
                <a:ea typeface="+mn-ea"/>
                <a:cs typeface="+mn-cs"/>
              </a:rPr>
              <a:t>or a programming language. Three of the most important such approaches are examined in Sections 5.3 through 5.5 .</a:t>
            </a:r>
            <a:endParaRPr lang="en-US" dirty="0"/>
          </a:p>
          <a:p>
            <a:endParaRPr lang="en-GB" dirty="0"/>
          </a:p>
        </p:txBody>
      </p:sp>
      <p:sp>
        <p:nvSpPr>
          <p:cNvPr id="4" name="Slide Number Placeholder 3"/>
          <p:cNvSpPr>
            <a:spLocks noGrp="1"/>
          </p:cNvSpPr>
          <p:nvPr>
            <p:ph type="sldNum" sz="quarter" idx="5"/>
          </p:nvPr>
        </p:nvSpPr>
        <p:spPr/>
        <p:txBody>
          <a:bodyPr/>
          <a:lstStyle/>
          <a:p>
            <a:pPr>
              <a:defRPr/>
            </a:pPr>
            <a:fld id="{B1F781F4-099F-4112-9B1E-8A4E4163911A}" type="slidenum">
              <a:rPr lang="en-US" smtClean="0"/>
              <a:pPr>
                <a:defRPr/>
              </a:pPr>
              <a:t>14</a:t>
            </a:fld>
            <a:endParaRPr lang="en-US" dirty="0"/>
          </a:p>
        </p:txBody>
      </p:sp>
    </p:spTree>
    <p:extLst>
      <p:ext uri="{BB962C8B-B14F-4D97-AF65-F5344CB8AC3E}">
        <p14:creationId xmlns:p14="http://schemas.microsoft.com/office/powerpoint/2010/main" val="41232941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fontScale="92500" lnSpcReduction="10000"/>
          </a:bodyPr>
          <a:lstStyle/>
          <a:p>
            <a:r>
              <a:rPr lang="en-US" sz="1200" kern="1200" baseline="0" dirty="0">
                <a:solidFill>
                  <a:schemeClr val="tx1"/>
                </a:solidFill>
                <a:latin typeface="+mn-lt"/>
                <a:ea typeface="+mn-ea"/>
                <a:cs typeface="+mn-cs"/>
              </a:rPr>
              <a:t>Any facility or capability that is to provide support for mutual exclusion should</a:t>
            </a:r>
          </a:p>
          <a:p>
            <a:r>
              <a:rPr lang="en-US" sz="1200" kern="1200" baseline="0" dirty="0">
                <a:solidFill>
                  <a:schemeClr val="tx1"/>
                </a:solidFill>
                <a:latin typeface="+mn-lt"/>
                <a:ea typeface="+mn-ea"/>
                <a:cs typeface="+mn-cs"/>
              </a:rPr>
              <a:t>meet the following requirements:</a:t>
            </a:r>
          </a:p>
          <a:p>
            <a:endParaRPr lang="en-US" sz="1200" b="1" kern="1200" baseline="0" dirty="0">
              <a:solidFill>
                <a:schemeClr val="tx1"/>
              </a:solidFill>
              <a:latin typeface="+mn-lt"/>
              <a:ea typeface="+mn-ea"/>
              <a:cs typeface="+mn-cs"/>
            </a:endParaRPr>
          </a:p>
          <a:p>
            <a:r>
              <a:rPr lang="en-US" sz="1200" b="1" kern="1200" baseline="0" dirty="0">
                <a:solidFill>
                  <a:schemeClr val="tx1"/>
                </a:solidFill>
                <a:latin typeface="+mn-lt"/>
                <a:ea typeface="+mn-ea"/>
                <a:cs typeface="+mn-cs"/>
              </a:rPr>
              <a:t>1. Mutual exclusion must be enforced: Only one process at a time is allowed into</a:t>
            </a:r>
          </a:p>
          <a:p>
            <a:r>
              <a:rPr lang="en-US" sz="1200" kern="1200" baseline="0" dirty="0">
                <a:solidFill>
                  <a:schemeClr val="tx1"/>
                </a:solidFill>
                <a:latin typeface="+mn-lt"/>
                <a:ea typeface="+mn-ea"/>
                <a:cs typeface="+mn-cs"/>
              </a:rPr>
              <a:t>its critical section, among all processes that have critical sections for the same resource or shared object.</a:t>
            </a:r>
          </a:p>
          <a:p>
            <a:endParaRPr lang="en-US" sz="1200" b="1" kern="1200" baseline="0" dirty="0">
              <a:solidFill>
                <a:schemeClr val="tx1"/>
              </a:solidFill>
              <a:latin typeface="+mn-lt"/>
              <a:ea typeface="+mn-ea"/>
              <a:cs typeface="+mn-cs"/>
            </a:endParaRPr>
          </a:p>
          <a:p>
            <a:r>
              <a:rPr lang="en-US" sz="1200" b="1" kern="1200" baseline="0" dirty="0">
                <a:solidFill>
                  <a:schemeClr val="tx1"/>
                </a:solidFill>
                <a:latin typeface="+mn-lt"/>
                <a:ea typeface="+mn-ea"/>
                <a:cs typeface="+mn-cs"/>
              </a:rPr>
              <a:t>2. A process that halts in its noncritical section must do so without interfering</a:t>
            </a:r>
          </a:p>
          <a:p>
            <a:r>
              <a:rPr lang="en-US" sz="1200" kern="1200" baseline="0" dirty="0">
                <a:solidFill>
                  <a:schemeClr val="tx1"/>
                </a:solidFill>
                <a:latin typeface="+mn-lt"/>
                <a:ea typeface="+mn-ea"/>
                <a:cs typeface="+mn-cs"/>
              </a:rPr>
              <a:t>with other processes.</a:t>
            </a:r>
          </a:p>
          <a:p>
            <a:endParaRPr lang="en-US" sz="1200" b="1" kern="1200" baseline="0" dirty="0">
              <a:solidFill>
                <a:schemeClr val="tx1"/>
              </a:solidFill>
              <a:latin typeface="+mn-lt"/>
              <a:ea typeface="+mn-ea"/>
              <a:cs typeface="+mn-cs"/>
            </a:endParaRPr>
          </a:p>
          <a:p>
            <a:r>
              <a:rPr lang="en-US" sz="1200" b="1" kern="1200" baseline="0" dirty="0">
                <a:solidFill>
                  <a:schemeClr val="tx1"/>
                </a:solidFill>
                <a:latin typeface="+mn-lt"/>
                <a:ea typeface="+mn-ea"/>
                <a:cs typeface="+mn-cs"/>
              </a:rPr>
              <a:t>3. It must not be possible for a process requiring access to a critical section to be</a:t>
            </a:r>
          </a:p>
          <a:p>
            <a:r>
              <a:rPr lang="en-US" sz="1200" kern="1200" baseline="0" dirty="0">
                <a:solidFill>
                  <a:schemeClr val="tx1"/>
                </a:solidFill>
                <a:latin typeface="+mn-lt"/>
                <a:ea typeface="+mn-ea"/>
                <a:cs typeface="+mn-cs"/>
              </a:rPr>
              <a:t>delayed indefinitely: no deadlock or starvation.</a:t>
            </a:r>
          </a:p>
          <a:p>
            <a:endParaRPr lang="en-US" sz="1200" b="1" kern="1200" baseline="0" dirty="0">
              <a:solidFill>
                <a:schemeClr val="tx1"/>
              </a:solidFill>
              <a:latin typeface="+mn-lt"/>
              <a:ea typeface="+mn-ea"/>
              <a:cs typeface="+mn-cs"/>
            </a:endParaRPr>
          </a:p>
          <a:p>
            <a:r>
              <a:rPr lang="en-US" sz="1200" b="1" kern="1200" baseline="0" dirty="0">
                <a:solidFill>
                  <a:schemeClr val="tx1"/>
                </a:solidFill>
                <a:latin typeface="+mn-lt"/>
                <a:ea typeface="+mn-ea"/>
                <a:cs typeface="+mn-cs"/>
              </a:rPr>
              <a:t>4. When no process is in a critical section, any process that requests entry to its</a:t>
            </a:r>
          </a:p>
          <a:p>
            <a:r>
              <a:rPr lang="en-US" sz="1200" kern="1200" baseline="0" dirty="0">
                <a:solidFill>
                  <a:schemeClr val="tx1"/>
                </a:solidFill>
                <a:latin typeface="+mn-lt"/>
                <a:ea typeface="+mn-ea"/>
                <a:cs typeface="+mn-cs"/>
              </a:rPr>
              <a:t>critical section must be permitted to enter without delay.</a:t>
            </a:r>
          </a:p>
          <a:p>
            <a:endParaRPr lang="en-US" sz="1200" b="1" kern="1200" baseline="0" dirty="0">
              <a:solidFill>
                <a:schemeClr val="tx1"/>
              </a:solidFill>
              <a:latin typeface="+mn-lt"/>
              <a:ea typeface="+mn-ea"/>
              <a:cs typeface="+mn-cs"/>
            </a:endParaRPr>
          </a:p>
          <a:p>
            <a:r>
              <a:rPr lang="en-US" sz="1200" b="1" kern="1200" baseline="0" dirty="0">
                <a:solidFill>
                  <a:schemeClr val="tx1"/>
                </a:solidFill>
                <a:latin typeface="+mn-lt"/>
                <a:ea typeface="+mn-ea"/>
                <a:cs typeface="+mn-cs"/>
              </a:rPr>
              <a:t>5. No assumptions are made about relative process speeds or number of processors.</a:t>
            </a:r>
          </a:p>
          <a:p>
            <a:endParaRPr lang="en-US" sz="1200" b="1" kern="1200" baseline="0" dirty="0">
              <a:solidFill>
                <a:schemeClr val="tx1"/>
              </a:solidFill>
              <a:latin typeface="+mn-lt"/>
              <a:ea typeface="+mn-ea"/>
              <a:cs typeface="+mn-cs"/>
            </a:endParaRPr>
          </a:p>
          <a:p>
            <a:r>
              <a:rPr lang="en-US" sz="1200" b="1" kern="1200" baseline="0" dirty="0">
                <a:solidFill>
                  <a:schemeClr val="tx1"/>
                </a:solidFill>
                <a:latin typeface="+mn-lt"/>
                <a:ea typeface="+mn-ea"/>
                <a:cs typeface="+mn-cs"/>
              </a:rPr>
              <a:t>6. A process remains inside its critical section for a finite time only.</a:t>
            </a:r>
          </a:p>
          <a:p>
            <a:endParaRPr lang="en-US" sz="1200" b="1"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15</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We now turn to OS and programming language mechanisms that are used to provide concurrency. Table 5.3 summarizes mechanisms in common use. We begin, in this section, with semaphores. The next two sections discuss monitors and message passing. The other mechanisms in Table 5.3 are discussed when treating specific operating system examples, in Chapters 6 and 13 .</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16</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a:defRPr/>
            </a:pPr>
            <a:fld id="{B1F781F4-099F-4112-9B1E-8A4E4163911A}" type="slidenum">
              <a:rPr lang="en-US" smtClean="0"/>
              <a:pPr>
                <a:defRPr/>
              </a:pPr>
              <a:t>18</a:t>
            </a:fld>
            <a:endParaRPr lang="en-US" dirty="0"/>
          </a:p>
        </p:txBody>
      </p:sp>
    </p:spTree>
    <p:extLst>
      <p:ext uri="{BB962C8B-B14F-4D97-AF65-F5344CB8AC3E}">
        <p14:creationId xmlns:p14="http://schemas.microsoft.com/office/powerpoint/2010/main" val="27823297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fontScale="85000" lnSpcReduction="10000"/>
          </a:bodyPr>
          <a:lstStyle/>
          <a:p>
            <a:r>
              <a:rPr lang="en-US" sz="1200" kern="1200" baseline="0" dirty="0">
                <a:solidFill>
                  <a:schemeClr val="tx1"/>
                </a:solidFill>
                <a:latin typeface="+mn-lt"/>
                <a:ea typeface="+mn-ea"/>
                <a:cs typeface="+mn-cs"/>
              </a:rPr>
              <a:t>For signaling, special variables called semaphores are used. To transmit a signal via semaphore </a:t>
            </a:r>
            <a:r>
              <a:rPr lang="en-US" sz="1200" kern="1200" baseline="0" dirty="0" err="1">
                <a:solidFill>
                  <a:schemeClr val="tx1"/>
                </a:solidFill>
                <a:latin typeface="+mn-lt"/>
                <a:ea typeface="+mn-ea"/>
                <a:cs typeface="+mn-cs"/>
              </a:rPr>
              <a:t>s</a:t>
            </a:r>
            <a:r>
              <a:rPr lang="en-US" sz="1200" kern="1200" baseline="0" dirty="0">
                <a:solidFill>
                  <a:schemeClr val="tx1"/>
                </a:solidFill>
                <a:latin typeface="+mn-lt"/>
                <a:ea typeface="+mn-ea"/>
                <a:cs typeface="+mn-cs"/>
              </a:rPr>
              <a:t> , a process executes the primitive </a:t>
            </a:r>
            <a:r>
              <a:rPr lang="en-US" sz="1200" kern="1200" baseline="0" dirty="0" err="1">
                <a:solidFill>
                  <a:schemeClr val="tx1"/>
                </a:solidFill>
                <a:latin typeface="+mn-lt"/>
                <a:ea typeface="+mn-ea"/>
                <a:cs typeface="+mn-cs"/>
              </a:rPr>
              <a:t>semSignal(s</a:t>
            </a:r>
            <a:r>
              <a:rPr lang="en-US" sz="1200" kern="1200" baseline="0" dirty="0">
                <a:solidFill>
                  <a:schemeClr val="tx1"/>
                </a:solidFill>
                <a:latin typeface="+mn-lt"/>
                <a:ea typeface="+mn-ea"/>
                <a:cs typeface="+mn-cs"/>
              </a:rPr>
              <a:t>) . To receive a signal via semaphore </a:t>
            </a:r>
            <a:r>
              <a:rPr lang="en-US" sz="1200" kern="1200" baseline="0" dirty="0" err="1">
                <a:solidFill>
                  <a:schemeClr val="tx1"/>
                </a:solidFill>
                <a:latin typeface="+mn-lt"/>
                <a:ea typeface="+mn-ea"/>
                <a:cs typeface="+mn-cs"/>
              </a:rPr>
              <a:t>s</a:t>
            </a:r>
            <a:r>
              <a:rPr lang="en-US" sz="1200" kern="1200" baseline="0" dirty="0">
                <a:solidFill>
                  <a:schemeClr val="tx1"/>
                </a:solidFill>
                <a:latin typeface="+mn-lt"/>
                <a:ea typeface="+mn-ea"/>
                <a:cs typeface="+mn-cs"/>
              </a:rPr>
              <a:t> , a process executes the primitive </a:t>
            </a:r>
            <a:r>
              <a:rPr lang="en-US" sz="1200" kern="1200" baseline="0" dirty="0" err="1">
                <a:solidFill>
                  <a:schemeClr val="tx1"/>
                </a:solidFill>
                <a:latin typeface="+mn-lt"/>
                <a:ea typeface="+mn-ea"/>
                <a:cs typeface="+mn-cs"/>
              </a:rPr>
              <a:t>semWait(s</a:t>
            </a:r>
            <a:r>
              <a:rPr lang="en-US" sz="1200" kern="1200" baseline="0" dirty="0">
                <a:solidFill>
                  <a:schemeClr val="tx1"/>
                </a:solidFill>
                <a:latin typeface="+mn-lt"/>
                <a:ea typeface="+mn-ea"/>
                <a:cs typeface="+mn-cs"/>
              </a:rPr>
              <a:t>) ; if the corresponding signal has not yet been transmitted, the process is suspended until the transmission takes place.  </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To achieve the desired effect, we can view the semaphore as a variable that has an integer value upon which only three operations are defined:</a:t>
            </a:r>
          </a:p>
          <a:p>
            <a:endParaRPr lang="en-US" sz="1200" b="1" kern="1200" baseline="0" dirty="0">
              <a:solidFill>
                <a:schemeClr val="tx1"/>
              </a:solidFill>
              <a:latin typeface="+mn-lt"/>
              <a:ea typeface="+mn-ea"/>
              <a:cs typeface="+mn-cs"/>
            </a:endParaRPr>
          </a:p>
          <a:p>
            <a:r>
              <a:rPr lang="en-US" sz="1200" b="1" kern="1200" baseline="0" dirty="0">
                <a:solidFill>
                  <a:schemeClr val="tx1"/>
                </a:solidFill>
                <a:latin typeface="+mn-lt"/>
                <a:ea typeface="+mn-ea"/>
                <a:cs typeface="+mn-cs"/>
              </a:rPr>
              <a:t>1. A semaphore may be initialized to a nonnegative integer value.</a:t>
            </a:r>
          </a:p>
          <a:p>
            <a:endParaRPr lang="en-US" sz="1200" b="1" kern="1200" baseline="0" dirty="0">
              <a:solidFill>
                <a:schemeClr val="tx1"/>
              </a:solidFill>
              <a:latin typeface="+mn-lt"/>
              <a:ea typeface="+mn-ea"/>
              <a:cs typeface="+mn-cs"/>
            </a:endParaRPr>
          </a:p>
          <a:p>
            <a:r>
              <a:rPr lang="en-US" sz="1200" b="1" kern="1200" baseline="0" dirty="0">
                <a:solidFill>
                  <a:schemeClr val="tx1"/>
                </a:solidFill>
                <a:latin typeface="+mn-lt"/>
                <a:ea typeface="+mn-ea"/>
                <a:cs typeface="+mn-cs"/>
              </a:rPr>
              <a:t>2. The </a:t>
            </a:r>
            <a:r>
              <a:rPr lang="en-US" sz="1200" b="1" kern="1200" baseline="0" dirty="0" err="1">
                <a:solidFill>
                  <a:schemeClr val="tx1"/>
                </a:solidFill>
                <a:latin typeface="+mn-lt"/>
                <a:ea typeface="+mn-ea"/>
                <a:cs typeface="+mn-cs"/>
              </a:rPr>
              <a:t>semWait</a:t>
            </a:r>
            <a:r>
              <a:rPr lang="en-US" sz="1200" b="1" kern="1200" baseline="0" dirty="0">
                <a:solidFill>
                  <a:schemeClr val="tx1"/>
                </a:solidFill>
                <a:latin typeface="+mn-lt"/>
                <a:ea typeface="+mn-ea"/>
                <a:cs typeface="+mn-cs"/>
              </a:rPr>
              <a:t> operation decrements the semaphore value. </a:t>
            </a:r>
            <a:r>
              <a:rPr lang="en-US" sz="1200" b="0" kern="1200" baseline="0" dirty="0">
                <a:solidFill>
                  <a:schemeClr val="tx1"/>
                </a:solidFill>
                <a:latin typeface="+mn-lt"/>
                <a:ea typeface="+mn-ea"/>
                <a:cs typeface="+mn-cs"/>
              </a:rPr>
              <a:t>If the value </a:t>
            </a:r>
            <a:r>
              <a:rPr lang="en-US" sz="1200" kern="1200" baseline="0" dirty="0">
                <a:solidFill>
                  <a:schemeClr val="tx1"/>
                </a:solidFill>
                <a:latin typeface="+mn-lt"/>
                <a:ea typeface="+mn-ea"/>
                <a:cs typeface="+mn-cs"/>
              </a:rPr>
              <a:t>becomes negative, then the process executing the </a:t>
            </a:r>
            <a:r>
              <a:rPr lang="en-US" sz="1200" kern="1200" baseline="0" dirty="0" err="1">
                <a:solidFill>
                  <a:schemeClr val="tx1"/>
                </a:solidFill>
                <a:latin typeface="+mn-lt"/>
                <a:ea typeface="+mn-ea"/>
                <a:cs typeface="+mn-cs"/>
              </a:rPr>
              <a:t>semWait</a:t>
            </a:r>
            <a:r>
              <a:rPr lang="en-US" sz="1200" kern="1200" baseline="0" dirty="0">
                <a:solidFill>
                  <a:schemeClr val="tx1"/>
                </a:solidFill>
                <a:latin typeface="+mn-lt"/>
                <a:ea typeface="+mn-ea"/>
                <a:cs typeface="+mn-cs"/>
              </a:rPr>
              <a:t> is blocked.</a:t>
            </a:r>
          </a:p>
          <a:p>
            <a:r>
              <a:rPr lang="en-US" sz="1200" kern="1200" baseline="0" dirty="0">
                <a:solidFill>
                  <a:schemeClr val="tx1"/>
                </a:solidFill>
                <a:latin typeface="+mn-lt"/>
                <a:ea typeface="+mn-ea"/>
                <a:cs typeface="+mn-cs"/>
              </a:rPr>
              <a:t>Otherwise, the process continues execution.</a:t>
            </a:r>
          </a:p>
          <a:p>
            <a:endParaRPr lang="en-US" sz="1200" b="1" kern="1200" baseline="0" dirty="0">
              <a:solidFill>
                <a:schemeClr val="tx1"/>
              </a:solidFill>
              <a:latin typeface="+mn-lt"/>
              <a:ea typeface="+mn-ea"/>
              <a:cs typeface="+mn-cs"/>
            </a:endParaRPr>
          </a:p>
          <a:p>
            <a:r>
              <a:rPr lang="en-US" sz="1200" b="1" kern="1200" baseline="0" dirty="0">
                <a:solidFill>
                  <a:schemeClr val="tx1"/>
                </a:solidFill>
                <a:latin typeface="+mn-lt"/>
                <a:ea typeface="+mn-ea"/>
                <a:cs typeface="+mn-cs"/>
              </a:rPr>
              <a:t>3. The </a:t>
            </a:r>
            <a:r>
              <a:rPr lang="en-US" sz="1200" b="1" kern="1200" baseline="0" dirty="0" err="1">
                <a:solidFill>
                  <a:schemeClr val="tx1"/>
                </a:solidFill>
                <a:latin typeface="+mn-lt"/>
                <a:ea typeface="+mn-ea"/>
                <a:cs typeface="+mn-cs"/>
              </a:rPr>
              <a:t>semSignal</a:t>
            </a:r>
            <a:r>
              <a:rPr lang="en-US" sz="1200" b="1" kern="1200" baseline="0" dirty="0">
                <a:solidFill>
                  <a:schemeClr val="tx1"/>
                </a:solidFill>
                <a:latin typeface="+mn-lt"/>
                <a:ea typeface="+mn-ea"/>
                <a:cs typeface="+mn-cs"/>
              </a:rPr>
              <a:t> operation increments the semaphore value</a:t>
            </a:r>
            <a:r>
              <a:rPr lang="en-US" sz="1200" b="0" kern="1200" baseline="0" dirty="0">
                <a:solidFill>
                  <a:schemeClr val="tx1"/>
                </a:solidFill>
                <a:latin typeface="+mn-lt"/>
                <a:ea typeface="+mn-ea"/>
                <a:cs typeface="+mn-cs"/>
              </a:rPr>
              <a:t>. If the resulting </a:t>
            </a:r>
            <a:r>
              <a:rPr lang="en-US" sz="1200" kern="1200" baseline="0" dirty="0">
                <a:solidFill>
                  <a:schemeClr val="tx1"/>
                </a:solidFill>
                <a:latin typeface="+mn-lt"/>
                <a:ea typeface="+mn-ea"/>
                <a:cs typeface="+mn-cs"/>
              </a:rPr>
              <a:t>value is less than or equal to zero, then a process blocked by a </a:t>
            </a:r>
            <a:r>
              <a:rPr lang="en-US" sz="1200" kern="1200" baseline="0" dirty="0" err="1">
                <a:solidFill>
                  <a:schemeClr val="tx1"/>
                </a:solidFill>
                <a:latin typeface="+mn-lt"/>
                <a:ea typeface="+mn-ea"/>
                <a:cs typeface="+mn-cs"/>
              </a:rPr>
              <a:t>semWait</a:t>
            </a:r>
            <a:r>
              <a:rPr lang="en-US" sz="1200" kern="1200" baseline="0" dirty="0">
                <a:solidFill>
                  <a:schemeClr val="tx1"/>
                </a:solidFill>
                <a:latin typeface="+mn-lt"/>
                <a:ea typeface="+mn-ea"/>
                <a:cs typeface="+mn-cs"/>
              </a:rPr>
              <a:t> operation, if any, is unblocked. Other than these three operations, there is no way to inspect or manipulate semaphores.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We explain these operations as follows. To begin, the semaphore has a zero or positive value. If the value is positive, that value equals the number of processes that can issue a wait and immediately continue to execute. If the value is zero, either by initialization or because a number of processes equal to the initial semaphore value have issued a wait, the next process to issue a wait is blocked, and the semaphore value goes negative. Each subsequent wait drives the semaphore value further into minus territory. The negative value equals the number of processes waiting to be unblocked. Each signal unblocks one of the waiting processes when the semaphore value is negative.</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19</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As was mentioned earlier, it is imperative that the </a:t>
            </a:r>
            <a:r>
              <a:rPr lang="en-US" sz="1200" kern="1200" baseline="0" dirty="0" err="1">
                <a:solidFill>
                  <a:schemeClr val="tx1"/>
                </a:solidFill>
                <a:latin typeface="+mn-lt"/>
                <a:ea typeface="+mn-ea"/>
                <a:cs typeface="+mn-cs"/>
              </a:rPr>
              <a:t>semWait</a:t>
            </a:r>
            <a:r>
              <a:rPr lang="en-US" sz="1200" kern="1200" baseline="0" dirty="0">
                <a:solidFill>
                  <a:schemeClr val="tx1"/>
                </a:solidFill>
                <a:latin typeface="+mn-lt"/>
                <a:ea typeface="+mn-ea"/>
                <a:cs typeface="+mn-cs"/>
              </a:rPr>
              <a:t> and </a:t>
            </a:r>
            <a:r>
              <a:rPr lang="en-US" sz="1200" kern="1200" baseline="0" dirty="0" err="1">
                <a:solidFill>
                  <a:schemeClr val="tx1"/>
                </a:solidFill>
                <a:latin typeface="+mn-lt"/>
                <a:ea typeface="+mn-ea"/>
                <a:cs typeface="+mn-cs"/>
              </a:rPr>
              <a:t>semSignal</a:t>
            </a:r>
            <a:r>
              <a:rPr lang="en-US" sz="1200" kern="1200" baseline="0" dirty="0">
                <a:solidFill>
                  <a:schemeClr val="tx1"/>
                </a:solidFill>
                <a:latin typeface="+mn-lt"/>
                <a:ea typeface="+mn-ea"/>
                <a:cs typeface="+mn-cs"/>
              </a:rPr>
              <a:t> operations be implemented as atomic primitives. One obvious way is to implement them in hardware or firmware. Failing this, a variety of schemes have been suggested. The essence of the problem is one of mutual exclusion: Only one process at a time may manipulate a semaphore with either a </a:t>
            </a:r>
            <a:r>
              <a:rPr lang="en-US" sz="1200" kern="1200" baseline="0" dirty="0" err="1">
                <a:solidFill>
                  <a:schemeClr val="tx1"/>
                </a:solidFill>
                <a:latin typeface="+mn-lt"/>
                <a:ea typeface="+mn-ea"/>
                <a:cs typeface="+mn-cs"/>
              </a:rPr>
              <a:t>semWait</a:t>
            </a:r>
            <a:r>
              <a:rPr lang="en-US" sz="1200" kern="1200" baseline="0" dirty="0">
                <a:solidFill>
                  <a:schemeClr val="tx1"/>
                </a:solidFill>
                <a:latin typeface="+mn-lt"/>
                <a:ea typeface="+mn-ea"/>
                <a:cs typeface="+mn-cs"/>
              </a:rPr>
              <a:t> or </a:t>
            </a:r>
            <a:r>
              <a:rPr lang="en-US" sz="1200" kern="1200" baseline="0" dirty="0" err="1">
                <a:solidFill>
                  <a:schemeClr val="tx1"/>
                </a:solidFill>
                <a:latin typeface="+mn-lt"/>
                <a:ea typeface="+mn-ea"/>
                <a:cs typeface="+mn-cs"/>
              </a:rPr>
              <a:t>semSignal</a:t>
            </a:r>
            <a:r>
              <a:rPr lang="en-US" sz="1200" kern="1200" baseline="0" dirty="0">
                <a:solidFill>
                  <a:schemeClr val="tx1"/>
                </a:solidFill>
                <a:latin typeface="+mn-lt"/>
                <a:ea typeface="+mn-ea"/>
                <a:cs typeface="+mn-cs"/>
              </a:rPr>
              <a:t> operation. Thus, any of the software schemes, such as Dekker’s algorithm or Peterson’s algorithm ( Appendix A ), could be used; this would entail a substantial processing overhead.</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Another alternative is to use one of the hardware-supported schemes for mutual exclusion.</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20</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[DOWN08] points out three interesting consequences of the semaphore definition:</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In general, there is no way to know before a process decrements a semaphore whether it will block or not.</a:t>
            </a:r>
          </a:p>
          <a:p>
            <a:pPr>
              <a:buFont typeface="Arial"/>
              <a:buChar char="•"/>
            </a:pPr>
            <a:endParaRPr lang="en-US" sz="1200" kern="1200" baseline="0" dirty="0">
              <a:solidFill>
                <a:schemeClr val="tx1"/>
              </a:solidFill>
              <a:latin typeface="+mn-lt"/>
              <a:ea typeface="+mn-ea"/>
              <a:cs typeface="+mn-cs"/>
            </a:endParaRPr>
          </a:p>
          <a:p>
            <a:pPr>
              <a:buFont typeface="Arial"/>
              <a:buChar char="•"/>
            </a:pPr>
            <a:r>
              <a:rPr lang="en-US" sz="1200" kern="1200" baseline="0" dirty="0">
                <a:solidFill>
                  <a:schemeClr val="tx1"/>
                </a:solidFill>
                <a:latin typeface="+mn-lt"/>
                <a:ea typeface="+mn-ea"/>
                <a:cs typeface="+mn-cs"/>
              </a:rPr>
              <a:t>After a process increments a semaphore and another process gets woken up, both processes continue running concurrently. There is no way to know which process, if either, will continue immediately on a uniprocessor system.</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When you signal a semaphore, you don’t necessarily know whether another process is waiting, so the number of unblocked processes may be zero or one. </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The central themes of operating system design are all concerned with the management of processes and threads: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Multiprogramming: </a:t>
            </a:r>
            <a:r>
              <a:rPr lang="en-US" sz="1200" b="0" kern="1200" baseline="0" dirty="0">
                <a:solidFill>
                  <a:schemeClr val="tx1"/>
                </a:solidFill>
                <a:latin typeface="+mn-lt"/>
                <a:ea typeface="+mn-ea"/>
                <a:cs typeface="+mn-cs"/>
              </a:rPr>
              <a:t>The management of multiple processes within a uniprocessor </a:t>
            </a:r>
            <a:r>
              <a:rPr lang="en-US" sz="1200" kern="1200" baseline="0" dirty="0">
                <a:solidFill>
                  <a:schemeClr val="tx1"/>
                </a:solidFill>
                <a:latin typeface="+mn-lt"/>
                <a:ea typeface="+mn-ea"/>
                <a:cs typeface="+mn-cs"/>
              </a:rPr>
              <a:t>system</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Multiprocessing : </a:t>
            </a:r>
            <a:r>
              <a:rPr lang="en-US" sz="1200" b="0" kern="1200" baseline="0" dirty="0">
                <a:solidFill>
                  <a:schemeClr val="tx1"/>
                </a:solidFill>
                <a:latin typeface="+mn-lt"/>
                <a:ea typeface="+mn-ea"/>
                <a:cs typeface="+mn-cs"/>
              </a:rPr>
              <a:t>The management of multiple processes within a multiprocessor</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Distributed processing: </a:t>
            </a:r>
            <a:r>
              <a:rPr lang="en-US" sz="1200" b="0" kern="1200" baseline="0" dirty="0">
                <a:solidFill>
                  <a:schemeClr val="tx1"/>
                </a:solidFill>
                <a:latin typeface="+mn-lt"/>
                <a:ea typeface="+mn-ea"/>
                <a:cs typeface="+mn-cs"/>
              </a:rPr>
              <a:t>The management of multiple processes executing on </a:t>
            </a:r>
            <a:r>
              <a:rPr lang="en-US" sz="1200" kern="1200" baseline="0" dirty="0">
                <a:solidFill>
                  <a:schemeClr val="tx1"/>
                </a:solidFill>
                <a:latin typeface="+mn-lt"/>
                <a:ea typeface="+mn-ea"/>
                <a:cs typeface="+mn-cs"/>
              </a:rPr>
              <a:t>multiple, distributed computer systems. The recent proliferation of clusters is a prime example of this type of system.</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The monitor is a programming-language construct that provides equivalent functionality to that of semaphores and that is easier to control. The concept was first formally defined in [HOAR74]. The monitor construct has been implemented in a number of programming languages, including Concurrent Pascal, Pascal-Plus, Modula-2, Modula-3, and Java. It has also been implemented as a program library. This allows programmers to put a monitor lock on any object. In particular, for something like a linked list, you may want to lock all linked lists with one lock, or have one lock for each list, or have one lock for each element of each list.</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A monitor is a software module consisting of one or more procedures, an initialization sequence, and local data.</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22</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fontScale="85000" lnSpcReduction="20000"/>
          </a:bodyPr>
          <a:lstStyle/>
          <a:p>
            <a:r>
              <a:rPr lang="en-US" sz="1200" kern="1200" baseline="0" dirty="0">
                <a:solidFill>
                  <a:schemeClr val="tx1"/>
                </a:solidFill>
                <a:latin typeface="+mn-lt"/>
                <a:ea typeface="+mn-ea"/>
                <a:cs typeface="+mn-cs"/>
              </a:rPr>
              <a:t>The chief characteristics of a monitor are the following:</a:t>
            </a:r>
          </a:p>
          <a:p>
            <a:endParaRPr lang="en-US" sz="1200" b="0" kern="1200" baseline="0" dirty="0">
              <a:solidFill>
                <a:schemeClr val="tx1"/>
              </a:solidFill>
              <a:latin typeface="+mn-lt"/>
              <a:ea typeface="+mn-ea"/>
              <a:cs typeface="+mn-cs"/>
            </a:endParaRPr>
          </a:p>
          <a:p>
            <a:r>
              <a:rPr lang="en-US" sz="1200" b="0" kern="1200" baseline="0" dirty="0">
                <a:solidFill>
                  <a:schemeClr val="tx1"/>
                </a:solidFill>
                <a:latin typeface="+mn-lt"/>
                <a:ea typeface="+mn-ea"/>
                <a:cs typeface="+mn-cs"/>
              </a:rPr>
              <a:t>1. The local data variables are accessible only by the monitor’s procedures and</a:t>
            </a:r>
          </a:p>
          <a:p>
            <a:r>
              <a:rPr lang="en-US" sz="1200" kern="1200" baseline="0" dirty="0">
                <a:solidFill>
                  <a:schemeClr val="tx1"/>
                </a:solidFill>
                <a:latin typeface="+mn-lt"/>
                <a:ea typeface="+mn-ea"/>
                <a:cs typeface="+mn-cs"/>
              </a:rPr>
              <a:t>not by any external procedure.</a:t>
            </a:r>
          </a:p>
          <a:p>
            <a:endParaRPr lang="en-US" sz="1200" b="0" kern="1200" baseline="0" dirty="0">
              <a:solidFill>
                <a:schemeClr val="tx1"/>
              </a:solidFill>
              <a:latin typeface="+mn-lt"/>
              <a:ea typeface="+mn-ea"/>
              <a:cs typeface="+mn-cs"/>
            </a:endParaRPr>
          </a:p>
          <a:p>
            <a:r>
              <a:rPr lang="en-US" sz="1200" b="0" kern="1200" baseline="0" dirty="0">
                <a:solidFill>
                  <a:schemeClr val="tx1"/>
                </a:solidFill>
                <a:latin typeface="+mn-lt"/>
                <a:ea typeface="+mn-ea"/>
                <a:cs typeface="+mn-cs"/>
              </a:rPr>
              <a:t>2. A process enters the monitor by invoking one of its procedures.</a:t>
            </a:r>
          </a:p>
          <a:p>
            <a:endParaRPr lang="en-US" sz="1200" b="0" kern="1200" baseline="0" dirty="0">
              <a:solidFill>
                <a:schemeClr val="tx1"/>
              </a:solidFill>
              <a:latin typeface="+mn-lt"/>
              <a:ea typeface="+mn-ea"/>
              <a:cs typeface="+mn-cs"/>
            </a:endParaRPr>
          </a:p>
          <a:p>
            <a:r>
              <a:rPr lang="en-US" sz="1200" b="0" kern="1200" baseline="0" dirty="0">
                <a:solidFill>
                  <a:schemeClr val="tx1"/>
                </a:solidFill>
                <a:latin typeface="+mn-lt"/>
                <a:ea typeface="+mn-ea"/>
                <a:cs typeface="+mn-cs"/>
              </a:rPr>
              <a:t>3. Only one process may be executing in the monitor at a time; any other processes</a:t>
            </a:r>
          </a:p>
          <a:p>
            <a:r>
              <a:rPr lang="en-US" sz="1200" kern="1200" baseline="0" dirty="0">
                <a:solidFill>
                  <a:schemeClr val="tx1"/>
                </a:solidFill>
                <a:latin typeface="+mn-lt"/>
                <a:ea typeface="+mn-ea"/>
                <a:cs typeface="+mn-cs"/>
              </a:rPr>
              <a:t>that have invoked the monitor are blocked, waiting for the monitor to become available.</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The first two characteristics are reminiscent of those for objects in object-oriented software. Indeed, an object-oriented OS or programming language can readily implement a monitor as an object with special characteristics.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By enforcing the discipline of one process at a time, the monitor is able to provide a mutual exclusion facility. The data variables in the monitor can be accessed by only one process at a time. Thus, a shared data structure can be protected by placing it in a monitor. If the data in a monitor represent some resource, then the monitor provides a mutual exclusion facility for accessing the resource. </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To be useful for concurrent processing, the monitor must include synchronization tools. For example, suppose a process invokes the monitor and, while in the</a:t>
            </a:r>
          </a:p>
          <a:p>
            <a:r>
              <a:rPr lang="en-US" sz="1200" kern="1200" baseline="0" dirty="0">
                <a:solidFill>
                  <a:schemeClr val="tx1"/>
                </a:solidFill>
                <a:latin typeface="+mn-lt"/>
                <a:ea typeface="+mn-ea"/>
                <a:cs typeface="+mn-cs"/>
              </a:rPr>
              <a:t>monitor, must be blocked until some condition is satisfied. A facility is needed by which the process is not only blocked but releases the monitor so that some other process may enter it. Later, when the condition is satisfied and the monitor is again available, the process needs to be resumed and allowed to reenter the monitor at the point of its suspension.</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23</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A monitor supports synchronization by the use of </a:t>
            </a:r>
            <a:r>
              <a:rPr lang="en-US" sz="1200" b="1" kern="1200" baseline="0" dirty="0">
                <a:solidFill>
                  <a:schemeClr val="tx1"/>
                </a:solidFill>
                <a:latin typeface="+mn-lt"/>
                <a:ea typeface="+mn-ea"/>
                <a:cs typeface="+mn-cs"/>
              </a:rPr>
              <a:t>condition variables that are </a:t>
            </a:r>
            <a:r>
              <a:rPr lang="en-US" sz="1200" kern="1200" baseline="0" dirty="0">
                <a:solidFill>
                  <a:schemeClr val="tx1"/>
                </a:solidFill>
                <a:latin typeface="+mn-lt"/>
                <a:ea typeface="+mn-ea"/>
                <a:cs typeface="+mn-cs"/>
              </a:rPr>
              <a:t>contained within the monitor and accessible only within the monitor. Condition variables are a special data type in monitors, which are operated on by two functions: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cwait(c</a:t>
            </a:r>
            <a:r>
              <a:rPr lang="en-US" sz="1200" kern="1200" baseline="0" dirty="0">
                <a:solidFill>
                  <a:schemeClr val="tx1"/>
                </a:solidFill>
                <a:latin typeface="+mn-lt"/>
                <a:ea typeface="+mn-ea"/>
                <a:cs typeface="+mn-cs"/>
              </a:rPr>
              <a:t>) : Suspend execution of the calling process on condition </a:t>
            </a:r>
            <a:r>
              <a:rPr lang="en-US" sz="1200" i="1" kern="1200" baseline="0" dirty="0">
                <a:solidFill>
                  <a:schemeClr val="tx1"/>
                </a:solidFill>
                <a:latin typeface="+mn-lt"/>
                <a:ea typeface="+mn-ea"/>
                <a:cs typeface="+mn-cs"/>
              </a:rPr>
              <a:t>c . The monitor </a:t>
            </a:r>
            <a:r>
              <a:rPr lang="en-US" sz="1200" kern="1200" baseline="0" dirty="0">
                <a:solidFill>
                  <a:schemeClr val="tx1"/>
                </a:solidFill>
                <a:latin typeface="+mn-lt"/>
                <a:ea typeface="+mn-ea"/>
                <a:cs typeface="+mn-cs"/>
              </a:rPr>
              <a:t>is now available for use by another process.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csignal(c</a:t>
            </a:r>
            <a:r>
              <a:rPr lang="en-US" sz="1200" kern="1200" baseline="0" dirty="0">
                <a:solidFill>
                  <a:schemeClr val="tx1"/>
                </a:solidFill>
                <a:latin typeface="+mn-lt"/>
                <a:ea typeface="+mn-ea"/>
                <a:cs typeface="+mn-cs"/>
              </a:rPr>
              <a:t>) : Resume execution of some process blocked after a </a:t>
            </a:r>
            <a:r>
              <a:rPr lang="en-US" sz="1200" kern="1200" baseline="0" dirty="0" err="1">
                <a:solidFill>
                  <a:schemeClr val="tx1"/>
                </a:solidFill>
                <a:latin typeface="+mn-lt"/>
                <a:ea typeface="+mn-ea"/>
                <a:cs typeface="+mn-cs"/>
              </a:rPr>
              <a:t>cwait</a:t>
            </a:r>
            <a:r>
              <a:rPr lang="en-US" sz="1200" kern="1200" baseline="0" dirty="0">
                <a:solidFill>
                  <a:schemeClr val="tx1"/>
                </a:solidFill>
                <a:latin typeface="+mn-lt"/>
                <a:ea typeface="+mn-ea"/>
                <a:cs typeface="+mn-cs"/>
              </a:rPr>
              <a:t> on the same condition. If there are several such processes, choose one of them; if there is no such process, do nothing. </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Note that monitor </a:t>
            </a:r>
            <a:r>
              <a:rPr lang="en-US" sz="1200" i="1" kern="1200" baseline="0" dirty="0">
                <a:solidFill>
                  <a:schemeClr val="tx1"/>
                </a:solidFill>
                <a:latin typeface="+mn-lt"/>
                <a:ea typeface="+mn-ea"/>
                <a:cs typeface="+mn-cs"/>
              </a:rPr>
              <a:t>wait and signal operations are different from those for the </a:t>
            </a:r>
            <a:r>
              <a:rPr lang="en-US" sz="1200" kern="1200" baseline="0" dirty="0">
                <a:solidFill>
                  <a:schemeClr val="tx1"/>
                </a:solidFill>
                <a:latin typeface="+mn-lt"/>
                <a:ea typeface="+mn-ea"/>
                <a:cs typeface="+mn-cs"/>
              </a:rPr>
              <a:t>semaphore. If a process in a monitor signals and no task is waiting on the condition variable, the signal is lost.</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25</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When processes interact with one another, two fundamental requirements must be satisfied: synchronization and communication. Processes need to be synchronized to enforce mutual exclusion; cooperating processes may need to exchange information. One approach to providing both of these functions is message passing. Message passing has the further advantage that it lends itself to implementation in distributed systems as well as in shared-memory multiprocessor and </a:t>
            </a:r>
            <a:r>
              <a:rPr lang="en-US" sz="1200" kern="1200" baseline="0" dirty="0" err="1">
                <a:solidFill>
                  <a:schemeClr val="tx1"/>
                </a:solidFill>
                <a:latin typeface="+mn-lt"/>
                <a:ea typeface="+mn-ea"/>
                <a:cs typeface="+mn-cs"/>
              </a:rPr>
              <a:t>uniprocessor</a:t>
            </a:r>
            <a:r>
              <a:rPr lang="en-US" sz="1200" kern="1200" baseline="0" dirty="0">
                <a:solidFill>
                  <a:schemeClr val="tx1"/>
                </a:solidFill>
                <a:latin typeface="+mn-lt"/>
                <a:ea typeface="+mn-ea"/>
                <a:cs typeface="+mn-cs"/>
              </a:rPr>
              <a:t> systems.</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26</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Message-passing systems come in many forms. In this section, we provide a general introduction that discusses features typically found in such systems. The actual function of message passing is normally provided in the form of a pair of primitives: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send (destination, message)</a:t>
            </a:r>
          </a:p>
          <a:p>
            <a:r>
              <a:rPr lang="en-US" sz="1200" kern="1200" baseline="0" dirty="0">
                <a:solidFill>
                  <a:schemeClr val="tx1"/>
                </a:solidFill>
                <a:latin typeface="+mn-lt"/>
                <a:ea typeface="+mn-ea"/>
                <a:cs typeface="+mn-cs"/>
              </a:rPr>
              <a:t>receive (source, message)</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This is the minimum set of operations needed for processes to engage in message passing. A process sends information in the form of a </a:t>
            </a:r>
            <a:r>
              <a:rPr lang="en-US" sz="1200" i="1" kern="1200" baseline="0" dirty="0">
                <a:solidFill>
                  <a:schemeClr val="tx1"/>
                </a:solidFill>
                <a:latin typeface="+mn-lt"/>
                <a:ea typeface="+mn-ea"/>
                <a:cs typeface="+mn-cs"/>
              </a:rPr>
              <a:t>message to another process </a:t>
            </a:r>
            <a:r>
              <a:rPr lang="en-US" sz="1200" kern="1200" baseline="0" dirty="0">
                <a:solidFill>
                  <a:schemeClr val="tx1"/>
                </a:solidFill>
                <a:latin typeface="+mn-lt"/>
                <a:ea typeface="+mn-ea"/>
                <a:cs typeface="+mn-cs"/>
              </a:rPr>
              <a:t>designated by a </a:t>
            </a:r>
            <a:r>
              <a:rPr lang="en-US" sz="1200" i="1" kern="1200" baseline="0" dirty="0">
                <a:solidFill>
                  <a:schemeClr val="tx1"/>
                </a:solidFill>
                <a:latin typeface="+mn-lt"/>
                <a:ea typeface="+mn-ea"/>
                <a:cs typeface="+mn-cs"/>
              </a:rPr>
              <a:t>destination . A process receives information by executing the </a:t>
            </a:r>
            <a:r>
              <a:rPr lang="en-US" sz="1200" kern="1200" baseline="0" dirty="0">
                <a:solidFill>
                  <a:schemeClr val="tx1"/>
                </a:solidFill>
                <a:latin typeface="+mn-lt"/>
                <a:ea typeface="+mn-ea"/>
                <a:cs typeface="+mn-cs"/>
              </a:rPr>
              <a:t>receive primitive, indicating the </a:t>
            </a:r>
            <a:r>
              <a:rPr lang="en-US" sz="1200" i="1" kern="1200" baseline="0" dirty="0">
                <a:solidFill>
                  <a:schemeClr val="tx1"/>
                </a:solidFill>
                <a:latin typeface="+mn-lt"/>
                <a:ea typeface="+mn-ea"/>
                <a:cs typeface="+mn-cs"/>
              </a:rPr>
              <a:t>source and the message .</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27</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A number of design issues relating to message-passing systems are listed in Table 5.5 , and examined in the remainder of this section.</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28</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The communication of a message between two processes implies some level of synchronization between the two: The receiver cannot receive a message until it has been sent by another process. In addition, we need to specify what happens to a process after it issues a send or receive primitive. Consider the send primitive first. When a send primitive is executed in a process, there are two possibilities: Either the sending process is blocked until the message is received, or it is not. Similarly, when a process issues a receive primitive, there are two possibilities:</a:t>
            </a:r>
          </a:p>
          <a:p>
            <a:endParaRPr lang="en-US" sz="1200" b="0" kern="1200" baseline="0" dirty="0">
              <a:solidFill>
                <a:schemeClr val="tx1"/>
              </a:solidFill>
              <a:latin typeface="+mn-lt"/>
              <a:ea typeface="+mn-ea"/>
              <a:cs typeface="+mn-cs"/>
            </a:endParaRPr>
          </a:p>
          <a:p>
            <a:r>
              <a:rPr lang="en-US" sz="1200" b="0" kern="1200" baseline="0" dirty="0">
                <a:solidFill>
                  <a:schemeClr val="tx1"/>
                </a:solidFill>
                <a:latin typeface="+mn-lt"/>
                <a:ea typeface="+mn-ea"/>
                <a:cs typeface="+mn-cs"/>
              </a:rPr>
              <a:t>1. If a message has previously been sent, the message is received and execution </a:t>
            </a:r>
            <a:r>
              <a:rPr lang="en-US" sz="1200" kern="1200" baseline="0" dirty="0">
                <a:solidFill>
                  <a:schemeClr val="tx1"/>
                </a:solidFill>
                <a:latin typeface="+mn-lt"/>
                <a:ea typeface="+mn-ea"/>
                <a:cs typeface="+mn-cs"/>
              </a:rPr>
              <a:t>continues.</a:t>
            </a:r>
          </a:p>
          <a:p>
            <a:endParaRPr lang="en-US" sz="1200" b="0" kern="1200" baseline="0" dirty="0">
              <a:solidFill>
                <a:schemeClr val="tx1"/>
              </a:solidFill>
              <a:latin typeface="+mn-lt"/>
              <a:ea typeface="+mn-ea"/>
              <a:cs typeface="+mn-cs"/>
            </a:endParaRPr>
          </a:p>
          <a:p>
            <a:r>
              <a:rPr lang="en-US" sz="1200" b="0" kern="1200" baseline="0" dirty="0">
                <a:solidFill>
                  <a:schemeClr val="tx1"/>
                </a:solidFill>
                <a:latin typeface="+mn-lt"/>
                <a:ea typeface="+mn-ea"/>
                <a:cs typeface="+mn-cs"/>
              </a:rPr>
              <a:t>2. If there is no waiting message, then either (a) the process is blocked until</a:t>
            </a:r>
            <a:r>
              <a:rPr lang="en-US" sz="1200" b="1"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a message arrives, or (</a:t>
            </a:r>
            <a:r>
              <a:rPr lang="en-US" sz="1200" kern="1200" baseline="0" dirty="0" err="1">
                <a:solidFill>
                  <a:schemeClr val="tx1"/>
                </a:solidFill>
                <a:latin typeface="+mn-lt"/>
                <a:ea typeface="+mn-ea"/>
                <a:cs typeface="+mn-cs"/>
              </a:rPr>
              <a:t>b</a:t>
            </a:r>
            <a:r>
              <a:rPr lang="en-US" sz="1200" kern="1200" baseline="0" dirty="0">
                <a:solidFill>
                  <a:schemeClr val="tx1"/>
                </a:solidFill>
                <a:latin typeface="+mn-lt"/>
                <a:ea typeface="+mn-ea"/>
                <a:cs typeface="+mn-cs"/>
              </a:rPr>
              <a:t>) the process continues to execute, abandoning the attempt to receive.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29</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Thus, both the sender and receiver can be blocking or </a:t>
            </a:r>
            <a:r>
              <a:rPr lang="en-US" sz="1200" kern="1200" baseline="0" dirty="0" err="1">
                <a:solidFill>
                  <a:schemeClr val="tx1"/>
                </a:solidFill>
                <a:latin typeface="+mn-lt"/>
                <a:ea typeface="+mn-ea"/>
                <a:cs typeface="+mn-cs"/>
              </a:rPr>
              <a:t>nonblocking</a:t>
            </a:r>
            <a:r>
              <a:rPr lang="en-US" sz="1200" kern="1200" baseline="0" dirty="0">
                <a:solidFill>
                  <a:schemeClr val="tx1"/>
                </a:solidFill>
                <a:latin typeface="+mn-lt"/>
                <a:ea typeface="+mn-ea"/>
                <a:cs typeface="+mn-cs"/>
              </a:rPr>
              <a:t>. Three combinations are common, although any particular system will usually have only one or two combinations implemented:</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Blocking send, blocking receive: </a:t>
            </a:r>
            <a:r>
              <a:rPr lang="en-US" sz="1200" b="0" kern="1200" baseline="0" dirty="0">
                <a:solidFill>
                  <a:schemeClr val="tx1"/>
                </a:solidFill>
                <a:latin typeface="+mn-lt"/>
                <a:ea typeface="+mn-ea"/>
                <a:cs typeface="+mn-cs"/>
              </a:rPr>
              <a:t>Both the sender and receiver are blocked until </a:t>
            </a:r>
            <a:r>
              <a:rPr lang="en-US" sz="1200" kern="1200" baseline="0" dirty="0">
                <a:solidFill>
                  <a:schemeClr val="tx1"/>
                </a:solidFill>
                <a:latin typeface="+mn-lt"/>
                <a:ea typeface="+mn-ea"/>
                <a:cs typeface="+mn-cs"/>
              </a:rPr>
              <a:t>the message is delivered; this is sometimes referred to as a </a:t>
            </a:r>
            <a:r>
              <a:rPr lang="en-US" sz="1200" i="1" kern="1200" baseline="0" dirty="0">
                <a:solidFill>
                  <a:schemeClr val="tx1"/>
                </a:solidFill>
                <a:latin typeface="+mn-lt"/>
                <a:ea typeface="+mn-ea"/>
                <a:cs typeface="+mn-cs"/>
              </a:rPr>
              <a:t>rendezvous . This </a:t>
            </a:r>
            <a:r>
              <a:rPr lang="en-US" sz="1200" kern="1200" baseline="0" dirty="0">
                <a:solidFill>
                  <a:schemeClr val="tx1"/>
                </a:solidFill>
                <a:latin typeface="+mn-lt"/>
                <a:ea typeface="+mn-ea"/>
                <a:cs typeface="+mn-cs"/>
              </a:rPr>
              <a:t>combination allows for tight synchronization between processes.</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30</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fontScale="85000" lnSpcReduction="20000"/>
          </a:bodyPr>
          <a:lstStyle/>
          <a:p>
            <a:r>
              <a:rPr lang="en-US" sz="1200" b="1" kern="1200" baseline="0" dirty="0" err="1">
                <a:solidFill>
                  <a:schemeClr val="tx1"/>
                </a:solidFill>
                <a:latin typeface="+mn-lt"/>
                <a:ea typeface="+mn-ea"/>
                <a:cs typeface="+mn-cs"/>
              </a:rPr>
              <a:t>Nonblocking</a:t>
            </a:r>
            <a:r>
              <a:rPr lang="en-US" sz="1200" b="1" kern="1200" baseline="0" dirty="0">
                <a:solidFill>
                  <a:schemeClr val="tx1"/>
                </a:solidFill>
                <a:latin typeface="+mn-lt"/>
                <a:ea typeface="+mn-ea"/>
                <a:cs typeface="+mn-cs"/>
              </a:rPr>
              <a:t> send, blocking receive: </a:t>
            </a:r>
            <a:r>
              <a:rPr lang="en-US" sz="1200" b="0" kern="1200" baseline="0" dirty="0">
                <a:solidFill>
                  <a:schemeClr val="tx1"/>
                </a:solidFill>
                <a:latin typeface="+mn-lt"/>
                <a:ea typeface="+mn-ea"/>
                <a:cs typeface="+mn-cs"/>
              </a:rPr>
              <a:t>Although the sender may continue on, </a:t>
            </a:r>
            <a:r>
              <a:rPr lang="en-US" sz="1200" kern="1200" baseline="0" dirty="0">
                <a:solidFill>
                  <a:schemeClr val="tx1"/>
                </a:solidFill>
                <a:latin typeface="+mn-lt"/>
                <a:ea typeface="+mn-ea"/>
                <a:cs typeface="+mn-cs"/>
              </a:rPr>
              <a:t>the receiver is blocked until the requested message arrives. This is probably the most useful combination. It allows a process to send one or more messages to a variety of destinations as quickly as possible. A process that must receive a message before it can do useful work needs to be blocked until such a message arrives. An example is a server process that exists to provide a service or resource to other processes.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a:t>
            </a:r>
            <a:r>
              <a:rPr lang="en-US" sz="1200" b="1" kern="1200" baseline="0" dirty="0" err="1">
                <a:solidFill>
                  <a:schemeClr val="tx1"/>
                </a:solidFill>
                <a:latin typeface="+mn-lt"/>
                <a:ea typeface="+mn-ea"/>
                <a:cs typeface="+mn-cs"/>
              </a:rPr>
              <a:t>Nonblocking</a:t>
            </a:r>
            <a:r>
              <a:rPr lang="en-US" sz="1200" b="1" kern="1200" baseline="0" dirty="0">
                <a:solidFill>
                  <a:schemeClr val="tx1"/>
                </a:solidFill>
                <a:latin typeface="+mn-lt"/>
                <a:ea typeface="+mn-ea"/>
                <a:cs typeface="+mn-cs"/>
              </a:rPr>
              <a:t> send, </a:t>
            </a:r>
            <a:r>
              <a:rPr lang="en-US" sz="1200" b="1" kern="1200" baseline="0" dirty="0" err="1">
                <a:solidFill>
                  <a:schemeClr val="tx1"/>
                </a:solidFill>
                <a:latin typeface="+mn-lt"/>
                <a:ea typeface="+mn-ea"/>
                <a:cs typeface="+mn-cs"/>
              </a:rPr>
              <a:t>nonblocking</a:t>
            </a:r>
            <a:r>
              <a:rPr lang="en-US" sz="1200" b="1" kern="1200" baseline="0" dirty="0">
                <a:solidFill>
                  <a:schemeClr val="tx1"/>
                </a:solidFill>
                <a:latin typeface="+mn-lt"/>
                <a:ea typeface="+mn-ea"/>
                <a:cs typeface="+mn-cs"/>
              </a:rPr>
              <a:t> receive: </a:t>
            </a:r>
            <a:r>
              <a:rPr lang="en-US" sz="1200" b="0" kern="1200" baseline="0" dirty="0">
                <a:solidFill>
                  <a:schemeClr val="tx1"/>
                </a:solidFill>
                <a:latin typeface="+mn-lt"/>
                <a:ea typeface="+mn-ea"/>
                <a:cs typeface="+mn-cs"/>
              </a:rPr>
              <a:t>Neither party is required to wait.</a:t>
            </a:r>
          </a:p>
          <a:p>
            <a:endParaRPr lang="en-US" sz="1200" b="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The </a:t>
            </a:r>
            <a:r>
              <a:rPr lang="en-US" sz="1200" kern="1200" baseline="0" dirty="0" err="1">
                <a:solidFill>
                  <a:schemeClr val="tx1"/>
                </a:solidFill>
                <a:latin typeface="+mn-lt"/>
                <a:ea typeface="+mn-ea"/>
                <a:cs typeface="+mn-cs"/>
              </a:rPr>
              <a:t>nonblocking</a:t>
            </a:r>
            <a:r>
              <a:rPr lang="en-US" sz="1200" kern="1200" baseline="0" dirty="0">
                <a:solidFill>
                  <a:schemeClr val="tx1"/>
                </a:solidFill>
                <a:latin typeface="+mn-lt"/>
                <a:ea typeface="+mn-ea"/>
                <a:cs typeface="+mn-cs"/>
              </a:rPr>
              <a:t> send is more natural for many concurrent programming tasks. For example, if it is used to request an output operation, such as printing, it allows the requesting process to issue the request in the form of a message and then carry on. One potential danger of the </a:t>
            </a:r>
            <a:r>
              <a:rPr lang="en-US" sz="1200" kern="1200" baseline="0" dirty="0" err="1">
                <a:solidFill>
                  <a:schemeClr val="tx1"/>
                </a:solidFill>
                <a:latin typeface="+mn-lt"/>
                <a:ea typeface="+mn-ea"/>
                <a:cs typeface="+mn-cs"/>
              </a:rPr>
              <a:t>nonblocking</a:t>
            </a:r>
            <a:r>
              <a:rPr lang="en-US" sz="1200" kern="1200" baseline="0" dirty="0">
                <a:solidFill>
                  <a:schemeClr val="tx1"/>
                </a:solidFill>
                <a:latin typeface="+mn-lt"/>
                <a:ea typeface="+mn-ea"/>
                <a:cs typeface="+mn-cs"/>
              </a:rPr>
              <a:t> send is that an error could lead to a situation in which a process repeatedly generates messages. Because there is no blocking to discipline the process, these messages could consume system resources, including processor time and buffer space, to the detriment of other processes and the OS. Also, the </a:t>
            </a:r>
            <a:r>
              <a:rPr lang="en-US" sz="1200" kern="1200" baseline="0" dirty="0" err="1">
                <a:solidFill>
                  <a:schemeClr val="tx1"/>
                </a:solidFill>
                <a:latin typeface="+mn-lt"/>
                <a:ea typeface="+mn-ea"/>
                <a:cs typeface="+mn-cs"/>
              </a:rPr>
              <a:t>nonblocking</a:t>
            </a:r>
            <a:r>
              <a:rPr lang="en-US" sz="1200" kern="1200" baseline="0" dirty="0">
                <a:solidFill>
                  <a:schemeClr val="tx1"/>
                </a:solidFill>
                <a:latin typeface="+mn-lt"/>
                <a:ea typeface="+mn-ea"/>
                <a:cs typeface="+mn-cs"/>
              </a:rPr>
              <a:t> send places the burden on the programmer to determine that a message has been received: Processes must employ reply messages to acknowledge receipt of a message. </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For the receive primitive, the blocking version appears to be more natural for many concurrent programming tasks. Generally, a process that requests a message will need the expected information before proceeding. However, if a message is lost, which can happen in a distributed system, or if a process fails before it sends an anticipated message, a receiving process could be blocked indefinitely. This problem can be solved by the use of the </a:t>
            </a:r>
            <a:r>
              <a:rPr lang="en-US" sz="1200" kern="1200" baseline="0" dirty="0" err="1">
                <a:solidFill>
                  <a:schemeClr val="tx1"/>
                </a:solidFill>
                <a:latin typeface="+mn-lt"/>
                <a:ea typeface="+mn-ea"/>
                <a:cs typeface="+mn-cs"/>
              </a:rPr>
              <a:t>nonblocking</a:t>
            </a:r>
            <a:r>
              <a:rPr lang="en-US" sz="1200" kern="1200" baseline="0" dirty="0">
                <a:solidFill>
                  <a:schemeClr val="tx1"/>
                </a:solidFill>
                <a:latin typeface="+mn-lt"/>
                <a:ea typeface="+mn-ea"/>
                <a:cs typeface="+mn-cs"/>
              </a:rPr>
              <a:t> receive . However, the danger of this approach is that if a message is sent after a process has already executed a matching receive , the message will be lost. Other possible approaches are to allow a process to test whether a message is waiting before issuing a receive and</a:t>
            </a:r>
          </a:p>
          <a:p>
            <a:r>
              <a:rPr lang="en-US" sz="1200" kern="1200" baseline="0" dirty="0">
                <a:solidFill>
                  <a:schemeClr val="tx1"/>
                </a:solidFill>
                <a:latin typeface="+mn-lt"/>
                <a:ea typeface="+mn-ea"/>
                <a:cs typeface="+mn-cs"/>
              </a:rPr>
              <a:t>allow a process to specify more than one source in a receive primitive. The latter approach is useful if a process is waiting for messages from more than one source</a:t>
            </a:r>
          </a:p>
          <a:p>
            <a:r>
              <a:rPr lang="en-US" sz="1200" kern="1200" baseline="0" dirty="0">
                <a:solidFill>
                  <a:schemeClr val="tx1"/>
                </a:solidFill>
                <a:latin typeface="+mn-lt"/>
                <a:ea typeface="+mn-ea"/>
                <a:cs typeface="+mn-cs"/>
              </a:rPr>
              <a:t>and can proceed if any of these messages arrive.</a:t>
            </a:r>
            <a:endParaRPr lang="en-US" b="0"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31</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Clearly, it is necessary to have a way of specifying in the send primitive which process is to receive the message. Similarly, most implementations allow a receiving process to indicate the source of a message to be received.</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The various schemes for specifying processes in send and receive primitives fall into two categories: direct addressing and indirect addressing. </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b="0" i="0" dirty="0">
                <a:solidFill>
                  <a:srgbClr val="202124"/>
                </a:solidFill>
                <a:effectLst/>
                <a:latin typeface="arial" panose="020B0604020202020204" pitchFamily="34" charset="0"/>
              </a:rPr>
              <a:t>Distributed computing is </a:t>
            </a:r>
            <a:r>
              <a:rPr lang="en-US" b="1" i="0" dirty="0">
                <a:solidFill>
                  <a:srgbClr val="202124"/>
                </a:solidFill>
                <a:effectLst/>
                <a:latin typeface="arial" panose="020B0604020202020204" pitchFamily="34" charset="0"/>
              </a:rPr>
              <a:t>a model in which components of a software system are shared among multiple computers or nodes</a:t>
            </a:r>
            <a:r>
              <a:rPr lang="en-US" b="0" i="0" dirty="0">
                <a:solidFill>
                  <a:srgbClr val="202124"/>
                </a:solidFill>
                <a:effectLst/>
                <a:latin typeface="arial" panose="020B0604020202020204" pitchFamily="34" charset="0"/>
              </a:rPr>
              <a:t>. </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a:t>
            </a:fld>
            <a:endParaRPr lang="en-US" dirty="0"/>
          </a:p>
        </p:txBody>
      </p:sp>
    </p:spTree>
    <p:extLst>
      <p:ext uri="{BB962C8B-B14F-4D97-AF65-F5344CB8AC3E}">
        <p14:creationId xmlns:p14="http://schemas.microsoft.com/office/powerpoint/2010/main" val="125779363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With </a:t>
            </a:r>
            <a:r>
              <a:rPr lang="en-US" sz="1200" b="0" kern="1200" baseline="0" dirty="0">
                <a:solidFill>
                  <a:schemeClr val="tx1"/>
                </a:solidFill>
                <a:latin typeface="+mn-lt"/>
                <a:ea typeface="+mn-ea"/>
                <a:cs typeface="+mn-cs"/>
              </a:rPr>
              <a:t>direct addressing , the send primitive includes a specific identifier of the destination process. </a:t>
            </a:r>
            <a:r>
              <a:rPr lang="en-US" sz="1200" kern="1200" baseline="0" dirty="0">
                <a:solidFill>
                  <a:schemeClr val="tx1"/>
                </a:solidFill>
                <a:latin typeface="+mn-lt"/>
                <a:ea typeface="+mn-ea"/>
                <a:cs typeface="+mn-cs"/>
              </a:rPr>
              <a:t>The receive primitive can be handled in one of two ways. One possibility is to require that the process explicitly designate a sending process. Thus, the process must know ahead of time from which process a message is expected. This will often be effective for cooperating concurrent processes. In other cases, however, it is impossible to specify the anticipated source process. An example is a printer server process, which will accept a print request message from any other process. For such applications, a more effective approach is the use of implicit addressing. In this case, the </a:t>
            </a:r>
            <a:r>
              <a:rPr lang="en-US" sz="1200" i="1" kern="1200" baseline="0" dirty="0">
                <a:solidFill>
                  <a:schemeClr val="tx1"/>
                </a:solidFill>
                <a:latin typeface="+mn-lt"/>
                <a:ea typeface="+mn-ea"/>
                <a:cs typeface="+mn-cs"/>
              </a:rPr>
              <a:t>source parameter of the receive primitive possesses a value returned </a:t>
            </a:r>
            <a:r>
              <a:rPr lang="en-US" sz="1200" kern="1200" baseline="0" dirty="0">
                <a:solidFill>
                  <a:schemeClr val="tx1"/>
                </a:solidFill>
                <a:latin typeface="+mn-lt"/>
                <a:ea typeface="+mn-ea"/>
                <a:cs typeface="+mn-cs"/>
              </a:rPr>
              <a:t>when the receive operation has been performed.</a:t>
            </a:r>
            <a:endParaRPr lang="en-US" dirty="0"/>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33</a:t>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The other general approach is </a:t>
            </a:r>
            <a:r>
              <a:rPr lang="en-US" sz="1200" b="1" kern="1200" baseline="0" dirty="0">
                <a:solidFill>
                  <a:schemeClr val="tx1"/>
                </a:solidFill>
                <a:latin typeface="+mn-lt"/>
                <a:ea typeface="+mn-ea"/>
                <a:cs typeface="+mn-cs"/>
              </a:rPr>
              <a:t>indirect addressing . </a:t>
            </a:r>
            <a:r>
              <a:rPr lang="en-US" sz="1200" b="0" kern="1200" baseline="0" dirty="0">
                <a:solidFill>
                  <a:schemeClr val="tx1"/>
                </a:solidFill>
                <a:latin typeface="+mn-lt"/>
                <a:ea typeface="+mn-ea"/>
                <a:cs typeface="+mn-cs"/>
              </a:rPr>
              <a:t>In this case, messages are</a:t>
            </a:r>
            <a:r>
              <a:rPr lang="en-US" sz="1200" b="1"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not sent directly from sender to receiver but rather are sent to a shared data structure consisting of queues that can temporarily hold messages. Such queues are generally referred to as </a:t>
            </a:r>
            <a:r>
              <a:rPr lang="en-US" sz="1200" i="1" kern="1200" baseline="0" dirty="0">
                <a:solidFill>
                  <a:schemeClr val="tx1"/>
                </a:solidFill>
                <a:latin typeface="+mn-lt"/>
                <a:ea typeface="+mn-ea"/>
                <a:cs typeface="+mn-cs"/>
              </a:rPr>
              <a:t>mailboxes . Thus, for two processes to communicate, one process </a:t>
            </a:r>
            <a:r>
              <a:rPr lang="en-US" sz="1200" kern="1200" baseline="0" dirty="0">
                <a:solidFill>
                  <a:schemeClr val="tx1"/>
                </a:solidFill>
                <a:latin typeface="+mn-lt"/>
                <a:ea typeface="+mn-ea"/>
                <a:cs typeface="+mn-cs"/>
              </a:rPr>
              <a:t>sends a message to the appropriate mailbox and the other process picks up the message from the mailbox.</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A strength of the use of indirect addressing is that, by decoupling the sender and receiver, it allows for greater flexibility in the use of messages.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34</a:t>
            </a:fld>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The format of the message depends on the objectives of the messaging facility and whether the facility runs on a single computer or on a distributed system. For some operating systems, designers have preferred short, fixed-length messages to minimize processing and storage overhead. If a large amount of data is to be passed, the data can be placed in a file and the message then simply references that file. A more flexible approach is to allow variable-length messages.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Figure 5.19 shows a typical message format for operating systems that support variable-length messages.</a:t>
            </a:r>
            <a:endParaRPr lang="en-NZ" sz="1200" kern="1200" baseline="0" dirty="0">
              <a:solidFill>
                <a:schemeClr val="tx1"/>
              </a:solidFill>
              <a:latin typeface="+mn-lt"/>
              <a:ea typeface="+mn-ea"/>
              <a:cs typeface="+mn-cs"/>
            </a:endParaRPr>
          </a:p>
          <a:p>
            <a:r>
              <a:rPr lang="en-NZ" sz="1200" kern="1200" baseline="0" dirty="0">
                <a:solidFill>
                  <a:schemeClr val="tx1"/>
                </a:solidFill>
                <a:latin typeface="+mn-lt"/>
                <a:ea typeface="+mn-ea"/>
                <a:cs typeface="+mn-cs"/>
              </a:rPr>
              <a:t>The message is divided into two parts: </a:t>
            </a:r>
          </a:p>
          <a:p>
            <a:pPr lvl="1"/>
            <a:r>
              <a:rPr lang="en-NZ" sz="1200" b="1" kern="1200" baseline="0" dirty="0">
                <a:solidFill>
                  <a:schemeClr val="tx1"/>
                </a:solidFill>
                <a:latin typeface="+mn-lt"/>
                <a:ea typeface="+mn-ea"/>
                <a:cs typeface="+mn-cs"/>
              </a:rPr>
              <a:t>a header</a:t>
            </a:r>
            <a:r>
              <a:rPr lang="en-NZ" sz="1200" kern="1200" baseline="0" dirty="0">
                <a:solidFill>
                  <a:schemeClr val="tx1"/>
                </a:solidFill>
                <a:latin typeface="+mn-lt"/>
                <a:ea typeface="+mn-ea"/>
                <a:cs typeface="+mn-cs"/>
              </a:rPr>
              <a:t>, which contains information about the message. </a:t>
            </a:r>
          </a:p>
          <a:p>
            <a:pPr lvl="2">
              <a:buFont typeface="Arial" pitchFamily="34" charset="0"/>
              <a:buChar char="•"/>
            </a:pPr>
            <a:r>
              <a:rPr lang="en-NZ" sz="1200" kern="1200" baseline="0" dirty="0">
                <a:solidFill>
                  <a:schemeClr val="tx1"/>
                </a:solidFill>
                <a:latin typeface="+mn-lt"/>
                <a:ea typeface="+mn-ea"/>
                <a:cs typeface="+mn-cs"/>
              </a:rPr>
              <a:t> The header may contain an identification of the source and intended destination of the message, a length field, and a type field to discriminate among various types of messages.</a:t>
            </a:r>
          </a:p>
          <a:p>
            <a:pPr lvl="2">
              <a:buFont typeface="Arial" pitchFamily="34" charset="0"/>
              <a:buChar char="•"/>
            </a:pPr>
            <a:r>
              <a:rPr lang="en-NZ" sz="1200" kern="1200" baseline="0" dirty="0">
                <a:solidFill>
                  <a:schemeClr val="tx1"/>
                </a:solidFill>
                <a:latin typeface="+mn-lt"/>
                <a:ea typeface="+mn-ea"/>
                <a:cs typeface="+mn-cs"/>
              </a:rPr>
              <a:t>additional control information, e.g. pointer field so a linked list of messages can be created; a sequence number, to keep track of the number and order of messages passed between source and destination; and a priority field.</a:t>
            </a:r>
          </a:p>
          <a:p>
            <a:pPr lvl="1"/>
            <a:r>
              <a:rPr lang="en-NZ" sz="1200" b="1" kern="1200" baseline="0" dirty="0">
                <a:solidFill>
                  <a:schemeClr val="tx1"/>
                </a:solidFill>
                <a:latin typeface="+mn-lt"/>
                <a:ea typeface="+mn-ea"/>
                <a:cs typeface="+mn-cs"/>
              </a:rPr>
              <a:t>a body</a:t>
            </a:r>
            <a:r>
              <a:rPr lang="en-NZ" sz="1200" kern="1200" baseline="0" dirty="0">
                <a:solidFill>
                  <a:schemeClr val="tx1"/>
                </a:solidFill>
                <a:latin typeface="+mn-lt"/>
                <a:ea typeface="+mn-ea"/>
                <a:cs typeface="+mn-cs"/>
              </a:rPr>
              <a:t>, which contains the actual contents of the message.</a:t>
            </a:r>
          </a:p>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35</a:t>
            </a:fld>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Figure 5.20 shows one way in which message passing can be used to enforce mutual exclusion (compare Figures 5.1 , 5.2 , and 5.6 ). We assume the use of the blocking receive primitive and the </a:t>
            </a:r>
            <a:r>
              <a:rPr lang="en-US" sz="1200" kern="1200" baseline="0" dirty="0" err="1">
                <a:solidFill>
                  <a:schemeClr val="tx1"/>
                </a:solidFill>
                <a:latin typeface="+mn-lt"/>
                <a:ea typeface="+mn-ea"/>
                <a:cs typeface="+mn-cs"/>
              </a:rPr>
              <a:t>nonblocking</a:t>
            </a:r>
            <a:r>
              <a:rPr lang="en-US" sz="1200" kern="1200" baseline="0" dirty="0">
                <a:solidFill>
                  <a:schemeClr val="tx1"/>
                </a:solidFill>
                <a:latin typeface="+mn-lt"/>
                <a:ea typeface="+mn-ea"/>
                <a:cs typeface="+mn-cs"/>
              </a:rPr>
              <a:t> send primitive. A set of concurrent processes share a mailbox, box , which can be used by all processes to send and receive.</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The mailbox is initialized to contain a single message with null content. A process wishing to enter its critical section first attempts to receive a message. If the mailbox is empty, then the process is blocked. Once a process has acquired the message, it performs its critical section and then places the message back into the mailbox. Thus, the message functions as a token that is passed from process to process.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The preceding solution assumes that if more than one process performs the receive operation concurrently, then:</a:t>
            </a:r>
          </a:p>
          <a:p>
            <a:r>
              <a:rPr lang="en-US" sz="1200" kern="1200" baseline="0" dirty="0">
                <a:solidFill>
                  <a:schemeClr val="tx1"/>
                </a:solidFill>
                <a:latin typeface="+mn-lt"/>
                <a:ea typeface="+mn-ea"/>
                <a:cs typeface="+mn-cs"/>
              </a:rPr>
              <a:t>• If there is a message, it is delivered to only one process and the others are</a:t>
            </a:r>
          </a:p>
          <a:p>
            <a:r>
              <a:rPr lang="en-US" sz="1200" kern="1200" baseline="0" dirty="0">
                <a:solidFill>
                  <a:schemeClr val="tx1"/>
                </a:solidFill>
                <a:latin typeface="+mn-lt"/>
                <a:ea typeface="+mn-ea"/>
                <a:cs typeface="+mn-cs"/>
              </a:rPr>
              <a:t>blocked, or</a:t>
            </a:r>
          </a:p>
          <a:p>
            <a:r>
              <a:rPr lang="en-US" sz="1200" kern="1200" baseline="0" dirty="0">
                <a:solidFill>
                  <a:schemeClr val="tx1"/>
                </a:solidFill>
                <a:latin typeface="+mn-lt"/>
                <a:ea typeface="+mn-ea"/>
                <a:cs typeface="+mn-cs"/>
              </a:rPr>
              <a:t>• If the message queue is empty, all processes are blocked; when a message is</a:t>
            </a:r>
          </a:p>
          <a:p>
            <a:r>
              <a:rPr lang="en-US" sz="1200" kern="1200" baseline="0" dirty="0">
                <a:solidFill>
                  <a:schemeClr val="tx1"/>
                </a:solidFill>
                <a:latin typeface="+mn-lt"/>
                <a:ea typeface="+mn-ea"/>
                <a:cs typeface="+mn-cs"/>
              </a:rPr>
              <a:t>available, only one blocked process is activated and given the message.</a:t>
            </a:r>
          </a:p>
          <a:p>
            <a:r>
              <a:rPr lang="en-US" sz="1200" kern="1200" baseline="0" dirty="0">
                <a:solidFill>
                  <a:schemeClr val="tx1"/>
                </a:solidFill>
                <a:latin typeface="+mn-lt"/>
                <a:ea typeface="+mn-ea"/>
                <a:cs typeface="+mn-cs"/>
              </a:rPr>
              <a:t>These assumptions are true of virtually all message-passing facilities.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36</a:t>
            </a:fld>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a:defRPr/>
            </a:pPr>
            <a:fld id="{B1F781F4-099F-4112-9B1E-8A4E4163911A}" type="slidenum">
              <a:rPr lang="en-US" smtClean="0"/>
              <a:pPr>
                <a:defRPr/>
              </a:pPr>
              <a:t>37</a:t>
            </a:fld>
            <a:endParaRPr lang="en-US" dirty="0"/>
          </a:p>
        </p:txBody>
      </p:sp>
    </p:spTree>
    <p:extLst>
      <p:ext uri="{BB962C8B-B14F-4D97-AF65-F5344CB8AC3E}">
        <p14:creationId xmlns:p14="http://schemas.microsoft.com/office/powerpoint/2010/main" val="347253690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a:defRPr/>
            </a:pPr>
            <a:fld id="{B1F781F4-099F-4112-9B1E-8A4E4163911A}" type="slidenum">
              <a:rPr lang="en-US" smtClean="0"/>
              <a:pPr>
                <a:defRPr/>
              </a:pPr>
              <a:t>38</a:t>
            </a:fld>
            <a:endParaRPr lang="en-US" dirty="0"/>
          </a:p>
        </p:txBody>
      </p:sp>
    </p:spTree>
    <p:extLst>
      <p:ext uri="{BB962C8B-B14F-4D97-AF65-F5344CB8AC3E}">
        <p14:creationId xmlns:p14="http://schemas.microsoft.com/office/powerpoint/2010/main" val="14211387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baseline="0" dirty="0">
                <a:solidFill>
                  <a:schemeClr val="tx1"/>
                </a:solidFill>
                <a:latin typeface="+mn-lt"/>
                <a:ea typeface="+mn-ea"/>
                <a:cs typeface="+mn-cs"/>
              </a:rPr>
              <a:t>Fundamental to OS design. It encompasses a host of design issues, including communication among processes, sharing of and competing for resources (such as memory, files, and I/O access), synchronization of the activities of multiple processes, and allocation of processor time to processes. We shall see that these issues arise not just in multiprocessing and distributed processing environments but even in single-processor multiprogramming systems.</a:t>
            </a:r>
          </a:p>
        </p:txBody>
      </p:sp>
      <p:sp>
        <p:nvSpPr>
          <p:cNvPr id="4" name="Slide Number Placeholder 3"/>
          <p:cNvSpPr>
            <a:spLocks noGrp="1"/>
          </p:cNvSpPr>
          <p:nvPr>
            <p:ph type="sldNum" sz="quarter" idx="5"/>
          </p:nvPr>
        </p:nvSpPr>
        <p:spPr/>
        <p:txBody>
          <a:bodyPr/>
          <a:lstStyle/>
          <a:p>
            <a:pPr>
              <a:defRPr/>
            </a:pPr>
            <a:fld id="{B1F781F4-099F-4112-9B1E-8A4E4163911A}" type="slidenum">
              <a:rPr lang="en-US" smtClean="0"/>
              <a:pPr>
                <a:defRPr/>
              </a:pPr>
              <a:t>4</a:t>
            </a:fld>
            <a:endParaRPr lang="en-US" dirty="0"/>
          </a:p>
        </p:txBody>
      </p:sp>
    </p:spTree>
    <p:extLst>
      <p:ext uri="{BB962C8B-B14F-4D97-AF65-F5344CB8AC3E}">
        <p14:creationId xmlns:p14="http://schemas.microsoft.com/office/powerpoint/2010/main" val="25358467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Concurrency arises in three different contexts: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Multiple applications: </a:t>
            </a:r>
            <a:r>
              <a:rPr lang="en-US" sz="1200" b="0" kern="1200" baseline="0" dirty="0">
                <a:solidFill>
                  <a:schemeClr val="tx1"/>
                </a:solidFill>
                <a:latin typeface="+mn-lt"/>
                <a:ea typeface="+mn-ea"/>
                <a:cs typeface="+mn-cs"/>
              </a:rPr>
              <a:t>Multiprogramming was invented to allow processing </a:t>
            </a:r>
            <a:r>
              <a:rPr lang="en-US" sz="1200" kern="1200" baseline="0" dirty="0">
                <a:solidFill>
                  <a:schemeClr val="tx1"/>
                </a:solidFill>
                <a:latin typeface="+mn-lt"/>
                <a:ea typeface="+mn-ea"/>
                <a:cs typeface="+mn-cs"/>
              </a:rPr>
              <a:t>time to be dynamically shared among a number of active applications.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Structured applications: </a:t>
            </a:r>
            <a:r>
              <a:rPr lang="en-US" sz="1200" b="0" kern="1200" baseline="0" dirty="0">
                <a:solidFill>
                  <a:schemeClr val="tx1"/>
                </a:solidFill>
                <a:latin typeface="+mn-lt"/>
                <a:ea typeface="+mn-ea"/>
                <a:cs typeface="+mn-cs"/>
              </a:rPr>
              <a:t>As an extension of the principles of modular design </a:t>
            </a:r>
            <a:r>
              <a:rPr lang="en-US" sz="1200" kern="1200" baseline="0" dirty="0">
                <a:solidFill>
                  <a:schemeClr val="tx1"/>
                </a:solidFill>
                <a:latin typeface="+mn-lt"/>
                <a:ea typeface="+mn-ea"/>
                <a:cs typeface="+mn-cs"/>
              </a:rPr>
              <a:t>and structured programming, some applications can be effectively programmed as a set of concurrent processes.</a:t>
            </a:r>
          </a:p>
          <a:p>
            <a:endParaRPr lang="en-US" sz="1200" b="1" kern="1200" baseline="0" dirty="0">
              <a:solidFill>
                <a:schemeClr val="tx1"/>
              </a:solidFill>
              <a:latin typeface="+mn-lt"/>
              <a:ea typeface="+mn-ea"/>
              <a:cs typeface="+mn-cs"/>
            </a:endParaRPr>
          </a:p>
          <a:p>
            <a:r>
              <a:rPr lang="en-US" sz="1200" b="1" kern="1200" baseline="0" dirty="0">
                <a:solidFill>
                  <a:schemeClr val="tx1"/>
                </a:solidFill>
                <a:latin typeface="+mn-lt"/>
                <a:ea typeface="+mn-ea"/>
                <a:cs typeface="+mn-cs"/>
              </a:rPr>
              <a:t>Operating system structure: </a:t>
            </a:r>
            <a:r>
              <a:rPr lang="en-US" sz="1200" b="0" kern="1200" baseline="0" dirty="0">
                <a:solidFill>
                  <a:schemeClr val="tx1"/>
                </a:solidFill>
                <a:latin typeface="+mn-lt"/>
                <a:ea typeface="+mn-ea"/>
                <a:cs typeface="+mn-cs"/>
              </a:rPr>
              <a:t>The same structuring advantages apply to systems </a:t>
            </a:r>
            <a:r>
              <a:rPr lang="en-US" sz="1200" kern="1200" baseline="0" dirty="0">
                <a:solidFill>
                  <a:schemeClr val="tx1"/>
                </a:solidFill>
                <a:latin typeface="+mn-lt"/>
                <a:ea typeface="+mn-ea"/>
                <a:cs typeface="+mn-cs"/>
              </a:rPr>
              <a:t>programs, and we have seen that operating systems are themselves often implemented as a set of processes or threads.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At first glance, it may seem that interleaving and overlapping represent fundamentally different modes of execution and present different problems. In fact, both techniques can be viewed as examples of concurrent processing, and both present the same problems. In the case of a </a:t>
            </a:r>
            <a:r>
              <a:rPr lang="en-US" sz="1200" kern="1200" baseline="0" dirty="0" err="1">
                <a:solidFill>
                  <a:schemeClr val="tx1"/>
                </a:solidFill>
                <a:latin typeface="+mn-lt"/>
                <a:ea typeface="+mn-ea"/>
                <a:cs typeface="+mn-cs"/>
              </a:rPr>
              <a:t>uniprocessor</a:t>
            </a:r>
            <a:r>
              <a:rPr lang="en-US" sz="1200" kern="1200" baseline="0" dirty="0">
                <a:solidFill>
                  <a:schemeClr val="tx1"/>
                </a:solidFill>
                <a:latin typeface="+mn-lt"/>
                <a:ea typeface="+mn-ea"/>
                <a:cs typeface="+mn-cs"/>
              </a:rPr>
              <a:t>, the problems stem from a basic characteristic of multiprogramming systems: The relative speed of execution of processes cannot be predicted. It depends on the activities of other processes, the way in which the OS handles interrupts, and the scheduling policies of the OS.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fontScale="92500" lnSpcReduction="10000"/>
          </a:bodyPr>
          <a:lstStyle/>
          <a:p>
            <a:r>
              <a:rPr lang="en-US" sz="1200" kern="1200" baseline="0" dirty="0">
                <a:solidFill>
                  <a:schemeClr val="tx1"/>
                </a:solidFill>
                <a:latin typeface="+mn-lt"/>
                <a:ea typeface="+mn-ea"/>
                <a:cs typeface="+mn-cs"/>
              </a:rPr>
              <a:t>The following difficulties arise:</a:t>
            </a:r>
          </a:p>
          <a:p>
            <a:endParaRPr lang="en-US" sz="1200" b="1" kern="1200" baseline="0" dirty="0">
              <a:solidFill>
                <a:schemeClr val="tx1"/>
              </a:solidFill>
              <a:latin typeface="+mn-lt"/>
              <a:ea typeface="+mn-ea"/>
              <a:cs typeface="+mn-cs"/>
            </a:endParaRPr>
          </a:p>
          <a:p>
            <a:r>
              <a:rPr lang="en-US" sz="1200" b="1" kern="1200" baseline="0" dirty="0">
                <a:solidFill>
                  <a:schemeClr val="tx1"/>
                </a:solidFill>
                <a:latin typeface="+mn-lt"/>
                <a:ea typeface="+mn-ea"/>
                <a:cs typeface="+mn-cs"/>
              </a:rPr>
              <a:t>1. The sharing of global resources is fraught with peril. </a:t>
            </a:r>
            <a:r>
              <a:rPr lang="en-US" sz="1200" b="0" kern="1200" baseline="0" dirty="0">
                <a:solidFill>
                  <a:schemeClr val="tx1"/>
                </a:solidFill>
                <a:latin typeface="+mn-lt"/>
                <a:ea typeface="+mn-ea"/>
                <a:cs typeface="+mn-cs"/>
              </a:rPr>
              <a:t>For example, if two processes </a:t>
            </a:r>
            <a:r>
              <a:rPr lang="en-US" sz="1200" kern="1200" baseline="0" dirty="0">
                <a:solidFill>
                  <a:schemeClr val="tx1"/>
                </a:solidFill>
                <a:latin typeface="+mn-lt"/>
                <a:ea typeface="+mn-ea"/>
                <a:cs typeface="+mn-cs"/>
              </a:rPr>
              <a:t>both make use of the same global variable and both perform reads and writes on that variable, then the order in which the various reads and writes are executed is critical. An example of this problem is shown in the following subsection.</a:t>
            </a:r>
          </a:p>
          <a:p>
            <a:endParaRPr lang="en-US" sz="1200" b="1" kern="1200" baseline="0" dirty="0">
              <a:solidFill>
                <a:schemeClr val="tx1"/>
              </a:solidFill>
              <a:latin typeface="+mn-lt"/>
              <a:ea typeface="+mn-ea"/>
              <a:cs typeface="+mn-cs"/>
            </a:endParaRPr>
          </a:p>
          <a:p>
            <a:r>
              <a:rPr lang="en-US" sz="1200" b="1" kern="1200" baseline="0" dirty="0">
                <a:solidFill>
                  <a:schemeClr val="tx1"/>
                </a:solidFill>
                <a:latin typeface="+mn-lt"/>
                <a:ea typeface="+mn-ea"/>
                <a:cs typeface="+mn-cs"/>
              </a:rPr>
              <a:t>2. It is difficult for the OS to manage the allocation of resources optimally. </a:t>
            </a:r>
            <a:r>
              <a:rPr lang="en-US" sz="1200" b="0" kern="1200" baseline="0" dirty="0">
                <a:solidFill>
                  <a:schemeClr val="tx1"/>
                </a:solidFill>
                <a:latin typeface="+mn-lt"/>
                <a:ea typeface="+mn-ea"/>
                <a:cs typeface="+mn-cs"/>
              </a:rPr>
              <a:t>For</a:t>
            </a:r>
            <a:r>
              <a:rPr lang="en-US" sz="1200" b="1"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example, process A may request use of, and be granted control of, a particular I/O channel and then be suspended before using that channel. It may be undesirable for the OS simply to lock the channel and prevent its use by other processes; indeed this may lead to a deadlock condition, as described in Chapter 6 .</a:t>
            </a:r>
          </a:p>
          <a:p>
            <a:endParaRPr lang="en-US" sz="1200" b="1" kern="1200" baseline="0" dirty="0">
              <a:solidFill>
                <a:schemeClr val="tx1"/>
              </a:solidFill>
              <a:latin typeface="+mn-lt"/>
              <a:ea typeface="+mn-ea"/>
              <a:cs typeface="+mn-cs"/>
            </a:endParaRPr>
          </a:p>
          <a:p>
            <a:r>
              <a:rPr lang="en-US" sz="1200" b="1" kern="1200" baseline="0" dirty="0">
                <a:solidFill>
                  <a:schemeClr val="tx1"/>
                </a:solidFill>
                <a:latin typeface="+mn-lt"/>
                <a:ea typeface="+mn-ea"/>
                <a:cs typeface="+mn-cs"/>
              </a:rPr>
              <a:t>3. It becomes very difficult to locate a programming error </a:t>
            </a:r>
            <a:r>
              <a:rPr lang="en-US" sz="1200" b="0" kern="1200" baseline="0" dirty="0">
                <a:solidFill>
                  <a:schemeClr val="tx1"/>
                </a:solidFill>
                <a:latin typeface="+mn-lt"/>
                <a:ea typeface="+mn-ea"/>
                <a:cs typeface="+mn-cs"/>
              </a:rPr>
              <a:t>because results are </a:t>
            </a:r>
            <a:r>
              <a:rPr lang="en-US" sz="1200" kern="1200" baseline="0" dirty="0">
                <a:solidFill>
                  <a:schemeClr val="tx1"/>
                </a:solidFill>
                <a:latin typeface="+mn-lt"/>
                <a:ea typeface="+mn-ea"/>
                <a:cs typeface="+mn-cs"/>
              </a:rPr>
              <a:t>typically not deterministic and reproducible (e.g., see [LEBL87, CARR89, SHEN02] for a discussion of this point).</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All of the foregoing difficulties present themselves in a multiprocessor system as well, because here too the relative speed of execution of processes is unpredictable. A multiprocessor system must also deal with problems arising from the simultaneous execution of multiple processes. Fundamentally, however, the problems are the same as those for </a:t>
            </a:r>
            <a:r>
              <a:rPr lang="en-US" sz="1200" kern="1200" baseline="0" dirty="0" err="1">
                <a:solidFill>
                  <a:schemeClr val="tx1"/>
                </a:solidFill>
                <a:latin typeface="+mn-lt"/>
                <a:ea typeface="+mn-ea"/>
                <a:cs typeface="+mn-cs"/>
              </a:rPr>
              <a:t>uniprocessor</a:t>
            </a:r>
            <a:r>
              <a:rPr lang="en-US" sz="1200" kern="1200" baseline="0" dirty="0">
                <a:solidFill>
                  <a:schemeClr val="tx1"/>
                </a:solidFill>
                <a:latin typeface="+mn-lt"/>
                <a:ea typeface="+mn-ea"/>
                <a:cs typeface="+mn-cs"/>
              </a:rPr>
              <a:t> systems. This should become clear as the discussion proceeds.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A race condition occurs when multiple processes or threads read and write data items so that the final result depends on the order of execution of instructions in the multiple processes. Let us consider two simple examples.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As a first example, suppose that two processes, P1 and P2, share the global variable a . At some point in its execution, P1 updates a to the value 1, and at some point in its execution, P2 updates a to the value 2. Thus, the two tasks are in a race to write variable a . In this example, the “loser” of the race (the process that updates last) determines the final value of a .</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For our second example, consider two process, P3 and P4, that share global variables </a:t>
            </a:r>
            <a:r>
              <a:rPr lang="en-US" sz="1200" kern="1200" baseline="0" dirty="0" err="1">
                <a:solidFill>
                  <a:schemeClr val="tx1"/>
                </a:solidFill>
                <a:latin typeface="+mn-lt"/>
                <a:ea typeface="+mn-ea"/>
                <a:cs typeface="+mn-cs"/>
              </a:rPr>
              <a:t>b</a:t>
            </a:r>
            <a:r>
              <a:rPr lang="en-US" sz="1200" kern="1200" baseline="0" dirty="0">
                <a:solidFill>
                  <a:schemeClr val="tx1"/>
                </a:solidFill>
                <a:latin typeface="+mn-lt"/>
                <a:ea typeface="+mn-ea"/>
                <a:cs typeface="+mn-cs"/>
              </a:rPr>
              <a:t> and c , with initial values </a:t>
            </a:r>
            <a:r>
              <a:rPr lang="en-US" sz="1200" kern="1200" baseline="0" dirty="0" err="1">
                <a:solidFill>
                  <a:schemeClr val="tx1"/>
                </a:solidFill>
                <a:latin typeface="+mn-lt"/>
                <a:ea typeface="+mn-ea"/>
                <a:cs typeface="+mn-cs"/>
              </a:rPr>
              <a:t>b</a:t>
            </a:r>
            <a:r>
              <a:rPr lang="en-US" sz="1200" kern="1200" baseline="0" dirty="0">
                <a:solidFill>
                  <a:schemeClr val="tx1"/>
                </a:solidFill>
                <a:latin typeface="+mn-lt"/>
                <a:ea typeface="+mn-ea"/>
                <a:cs typeface="+mn-cs"/>
              </a:rPr>
              <a:t> = 1 and c = 2 . At some point in its execution, P3 executes the assignment </a:t>
            </a:r>
            <a:r>
              <a:rPr lang="en-US" sz="1200" kern="1200" baseline="0" dirty="0" err="1">
                <a:solidFill>
                  <a:schemeClr val="tx1"/>
                </a:solidFill>
                <a:latin typeface="+mn-lt"/>
                <a:ea typeface="+mn-ea"/>
                <a:cs typeface="+mn-cs"/>
              </a:rPr>
              <a:t>b</a:t>
            </a:r>
            <a:r>
              <a:rPr lang="en-US" sz="1200" kern="1200" baseline="0" dirty="0">
                <a:solidFill>
                  <a:schemeClr val="tx1"/>
                </a:solidFill>
                <a:latin typeface="+mn-lt"/>
                <a:ea typeface="+mn-ea"/>
                <a:cs typeface="+mn-cs"/>
              </a:rPr>
              <a:t> = </a:t>
            </a:r>
            <a:r>
              <a:rPr lang="en-US" sz="1200" kern="1200" baseline="0" dirty="0" err="1">
                <a:solidFill>
                  <a:schemeClr val="tx1"/>
                </a:solidFill>
                <a:latin typeface="+mn-lt"/>
                <a:ea typeface="+mn-ea"/>
                <a:cs typeface="+mn-cs"/>
              </a:rPr>
              <a:t>b</a:t>
            </a:r>
            <a:r>
              <a:rPr lang="en-US" sz="1200" kern="1200" baseline="0" dirty="0">
                <a:solidFill>
                  <a:schemeClr val="tx1"/>
                </a:solidFill>
                <a:latin typeface="+mn-lt"/>
                <a:ea typeface="+mn-ea"/>
                <a:cs typeface="+mn-cs"/>
              </a:rPr>
              <a:t> + c , and at some point in its execution, P4 executes the assignment c = </a:t>
            </a:r>
            <a:r>
              <a:rPr lang="en-US" sz="1200" kern="1200" baseline="0" dirty="0" err="1">
                <a:solidFill>
                  <a:schemeClr val="tx1"/>
                </a:solidFill>
                <a:latin typeface="+mn-lt"/>
                <a:ea typeface="+mn-ea"/>
                <a:cs typeface="+mn-cs"/>
              </a:rPr>
              <a:t>b</a:t>
            </a:r>
            <a:r>
              <a:rPr lang="en-US" sz="1200" kern="1200" baseline="0" dirty="0">
                <a:solidFill>
                  <a:schemeClr val="tx1"/>
                </a:solidFill>
                <a:latin typeface="+mn-lt"/>
                <a:ea typeface="+mn-ea"/>
                <a:cs typeface="+mn-cs"/>
              </a:rPr>
              <a:t> + c . Note that the two processes update different variables. However, the final values of the two variables depend on the order in which the two processes execute these two assignments. If P3 executes its assignment statement first, then the final values are </a:t>
            </a:r>
            <a:r>
              <a:rPr lang="en-US" sz="1200" kern="1200" baseline="0" dirty="0" err="1">
                <a:solidFill>
                  <a:schemeClr val="tx1"/>
                </a:solidFill>
                <a:latin typeface="+mn-lt"/>
                <a:ea typeface="+mn-ea"/>
                <a:cs typeface="+mn-cs"/>
              </a:rPr>
              <a:t>b</a:t>
            </a:r>
            <a:r>
              <a:rPr lang="en-US" sz="1200" kern="1200" baseline="0" dirty="0">
                <a:solidFill>
                  <a:schemeClr val="tx1"/>
                </a:solidFill>
                <a:latin typeface="+mn-lt"/>
                <a:ea typeface="+mn-ea"/>
                <a:cs typeface="+mn-cs"/>
              </a:rPr>
              <a:t> = 3 and c = 5 . If P4 executes its assignment statement first, then the final values are </a:t>
            </a:r>
            <a:r>
              <a:rPr lang="en-US" sz="1200" kern="1200" baseline="0" dirty="0" err="1">
                <a:solidFill>
                  <a:schemeClr val="tx1"/>
                </a:solidFill>
                <a:latin typeface="+mn-lt"/>
                <a:ea typeface="+mn-ea"/>
                <a:cs typeface="+mn-cs"/>
              </a:rPr>
              <a:t>b</a:t>
            </a:r>
            <a:r>
              <a:rPr lang="en-US" sz="1200" kern="1200" baseline="0" dirty="0">
                <a:solidFill>
                  <a:schemeClr val="tx1"/>
                </a:solidFill>
                <a:latin typeface="+mn-lt"/>
                <a:ea typeface="+mn-ea"/>
                <a:cs typeface="+mn-cs"/>
              </a:rPr>
              <a:t> = 4 and c = 3 .</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Appendix A includes a discussion of race conditions using semaphores as an example.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fontScale="85000" lnSpcReduction="20000"/>
          </a:bodyPr>
          <a:lstStyle/>
          <a:p>
            <a:r>
              <a:rPr lang="en-US" sz="1200" kern="1200" baseline="0" dirty="0">
                <a:solidFill>
                  <a:schemeClr val="tx1"/>
                </a:solidFill>
                <a:latin typeface="+mn-lt"/>
                <a:ea typeface="+mn-ea"/>
                <a:cs typeface="+mn-cs"/>
              </a:rPr>
              <a:t>What design and management issues are raised by the existence of concurrency?</a:t>
            </a:r>
          </a:p>
          <a:p>
            <a:r>
              <a:rPr lang="en-US" sz="1200" kern="1200" baseline="0" dirty="0">
                <a:solidFill>
                  <a:schemeClr val="tx1"/>
                </a:solidFill>
                <a:latin typeface="+mn-lt"/>
                <a:ea typeface="+mn-ea"/>
                <a:cs typeface="+mn-cs"/>
              </a:rPr>
              <a:t>We can list the following concerns:</a:t>
            </a:r>
          </a:p>
          <a:p>
            <a:endParaRPr lang="en-US" sz="1200" b="1" kern="1200" baseline="0" dirty="0">
              <a:solidFill>
                <a:schemeClr val="tx1"/>
              </a:solidFill>
              <a:latin typeface="+mn-lt"/>
              <a:ea typeface="+mn-ea"/>
              <a:cs typeface="+mn-cs"/>
            </a:endParaRPr>
          </a:p>
          <a:p>
            <a:r>
              <a:rPr lang="en-US" sz="1200" b="1" kern="1200" baseline="0" dirty="0">
                <a:solidFill>
                  <a:schemeClr val="tx1"/>
                </a:solidFill>
                <a:latin typeface="+mn-lt"/>
                <a:ea typeface="+mn-ea"/>
                <a:cs typeface="+mn-cs"/>
              </a:rPr>
              <a:t>1. The OS must be able to keep track of the various processes. </a:t>
            </a:r>
            <a:r>
              <a:rPr lang="en-US" sz="1200" b="0" kern="1200" baseline="0" dirty="0">
                <a:solidFill>
                  <a:schemeClr val="tx1"/>
                </a:solidFill>
                <a:latin typeface="+mn-lt"/>
                <a:ea typeface="+mn-ea"/>
                <a:cs typeface="+mn-cs"/>
              </a:rPr>
              <a:t>This is done with </a:t>
            </a:r>
            <a:r>
              <a:rPr lang="en-US" sz="1200" kern="1200" baseline="0" dirty="0">
                <a:solidFill>
                  <a:schemeClr val="tx1"/>
                </a:solidFill>
                <a:latin typeface="+mn-lt"/>
                <a:ea typeface="+mn-ea"/>
                <a:cs typeface="+mn-cs"/>
              </a:rPr>
              <a:t>the use of process control blocks and was described in Chapter 4 .</a:t>
            </a:r>
          </a:p>
          <a:p>
            <a:endParaRPr lang="en-US" sz="1200" b="1" kern="1200" baseline="0" dirty="0">
              <a:solidFill>
                <a:schemeClr val="tx1"/>
              </a:solidFill>
              <a:latin typeface="+mn-lt"/>
              <a:ea typeface="+mn-ea"/>
              <a:cs typeface="+mn-cs"/>
            </a:endParaRPr>
          </a:p>
          <a:p>
            <a:r>
              <a:rPr lang="en-US" sz="1200" b="1" kern="1200" baseline="0" dirty="0">
                <a:solidFill>
                  <a:schemeClr val="tx1"/>
                </a:solidFill>
                <a:latin typeface="+mn-lt"/>
                <a:ea typeface="+mn-ea"/>
                <a:cs typeface="+mn-cs"/>
              </a:rPr>
              <a:t>2. The OS must allocate and de-allocate various resources for each active process.</a:t>
            </a:r>
          </a:p>
          <a:p>
            <a:r>
              <a:rPr lang="en-US" sz="1200" kern="1200" baseline="0" dirty="0">
                <a:solidFill>
                  <a:schemeClr val="tx1"/>
                </a:solidFill>
                <a:latin typeface="+mn-lt"/>
                <a:ea typeface="+mn-ea"/>
                <a:cs typeface="+mn-cs"/>
              </a:rPr>
              <a:t>At times, multiple processes want access to the same resource. These resources include</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Processor time: </a:t>
            </a:r>
            <a:r>
              <a:rPr lang="en-US" sz="1200" b="0" kern="1200" baseline="0" dirty="0">
                <a:solidFill>
                  <a:schemeClr val="tx1"/>
                </a:solidFill>
                <a:latin typeface="+mn-lt"/>
                <a:ea typeface="+mn-ea"/>
                <a:cs typeface="+mn-cs"/>
              </a:rPr>
              <a:t>This is the scheduling function, discussed in Part Four.</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Memory</a:t>
            </a:r>
            <a:r>
              <a:rPr lang="en-US" sz="1200" b="0" kern="1200" baseline="0" dirty="0">
                <a:solidFill>
                  <a:schemeClr val="tx1"/>
                </a:solidFill>
                <a:latin typeface="+mn-lt"/>
                <a:ea typeface="+mn-ea"/>
                <a:cs typeface="+mn-cs"/>
              </a:rPr>
              <a:t>: Most operating systems use a virtual memory scheme. The topic </a:t>
            </a:r>
            <a:r>
              <a:rPr lang="en-US" sz="1200" kern="1200" baseline="0" dirty="0">
                <a:solidFill>
                  <a:schemeClr val="tx1"/>
                </a:solidFill>
                <a:latin typeface="+mn-lt"/>
                <a:ea typeface="+mn-ea"/>
                <a:cs typeface="+mn-cs"/>
              </a:rPr>
              <a:t>is addressed in Part Three.</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Files: </a:t>
            </a:r>
            <a:r>
              <a:rPr lang="en-US" sz="1200" b="0" kern="1200" baseline="0" dirty="0">
                <a:solidFill>
                  <a:schemeClr val="tx1"/>
                </a:solidFill>
                <a:latin typeface="+mn-lt"/>
                <a:ea typeface="+mn-ea"/>
                <a:cs typeface="+mn-cs"/>
              </a:rPr>
              <a:t>Discussed in Chapter 12 .</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I/O devices: </a:t>
            </a:r>
            <a:r>
              <a:rPr lang="en-US" sz="1200" b="0" kern="1200" baseline="0" dirty="0">
                <a:solidFill>
                  <a:schemeClr val="tx1"/>
                </a:solidFill>
                <a:latin typeface="+mn-lt"/>
                <a:ea typeface="+mn-ea"/>
                <a:cs typeface="+mn-cs"/>
              </a:rPr>
              <a:t>Discussed in Chapter 11 .</a:t>
            </a:r>
          </a:p>
          <a:p>
            <a:endParaRPr lang="en-US" sz="1200" b="1" kern="1200" baseline="0" dirty="0">
              <a:solidFill>
                <a:schemeClr val="tx1"/>
              </a:solidFill>
              <a:latin typeface="+mn-lt"/>
              <a:ea typeface="+mn-ea"/>
              <a:cs typeface="+mn-cs"/>
            </a:endParaRPr>
          </a:p>
          <a:p>
            <a:r>
              <a:rPr lang="en-US" sz="1200" b="1" kern="1200" baseline="0" dirty="0">
                <a:solidFill>
                  <a:schemeClr val="tx1"/>
                </a:solidFill>
                <a:latin typeface="+mn-lt"/>
                <a:ea typeface="+mn-ea"/>
                <a:cs typeface="+mn-cs"/>
              </a:rPr>
              <a:t>3. The OS must protect the data and physical resources of each process against</a:t>
            </a:r>
          </a:p>
          <a:p>
            <a:r>
              <a:rPr lang="en-US" sz="1200" kern="1200" baseline="0" dirty="0">
                <a:solidFill>
                  <a:schemeClr val="tx1"/>
                </a:solidFill>
                <a:latin typeface="+mn-lt"/>
                <a:ea typeface="+mn-ea"/>
                <a:cs typeface="+mn-cs"/>
              </a:rPr>
              <a:t>unintended interference by other processes. This involves techniques that relate to memory, files, and I/O devices. A general treatment of protection is found in Part Seven .</a:t>
            </a:r>
          </a:p>
          <a:p>
            <a:endParaRPr lang="en-US" sz="1200" b="1" kern="1200" baseline="0" dirty="0">
              <a:solidFill>
                <a:schemeClr val="tx1"/>
              </a:solidFill>
              <a:latin typeface="+mn-lt"/>
              <a:ea typeface="+mn-ea"/>
              <a:cs typeface="+mn-cs"/>
            </a:endParaRPr>
          </a:p>
          <a:p>
            <a:r>
              <a:rPr lang="en-US" sz="1200" b="1" kern="1200" baseline="0" dirty="0">
                <a:solidFill>
                  <a:schemeClr val="tx1"/>
                </a:solidFill>
                <a:latin typeface="+mn-lt"/>
                <a:ea typeface="+mn-ea"/>
                <a:cs typeface="+mn-cs"/>
              </a:rPr>
              <a:t>4. The functioning of a process, and the output it produces, must be independent </a:t>
            </a:r>
          </a:p>
          <a:p>
            <a:r>
              <a:rPr lang="en-US" sz="1200" kern="1200" baseline="0" dirty="0">
                <a:solidFill>
                  <a:schemeClr val="tx1"/>
                </a:solidFill>
                <a:latin typeface="+mn-lt"/>
                <a:ea typeface="+mn-ea"/>
                <a:cs typeface="+mn-cs"/>
              </a:rPr>
              <a:t>of the speed at which its execution is carried out relative to the speed of other</a:t>
            </a:r>
          </a:p>
          <a:p>
            <a:r>
              <a:rPr lang="en-US" sz="1200" kern="1200" baseline="0" dirty="0">
                <a:solidFill>
                  <a:schemeClr val="tx1"/>
                </a:solidFill>
                <a:latin typeface="+mn-lt"/>
                <a:ea typeface="+mn-ea"/>
                <a:cs typeface="+mn-cs"/>
              </a:rPr>
              <a:t>concurrent processes. This is the subject of this chapter.</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 Id="rId4" Type="http://schemas.openxmlformats.org/officeDocument/2006/relationships/image" Target="../media/image6.png"/></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ECA8294F-1EA6-3846-B26C-763FB3F02669}" type="datetime1">
              <a:rPr lang="en-GB" smtClean="0"/>
              <a:t>31/01/2024</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CAF246AB-72DE-4829-A3EE-183283F17E51}" type="slidenum">
              <a:rPr lang="en-US"/>
              <a:pPr>
                <a:defRPr/>
              </a:pPr>
              <a:t>‹#›</a:t>
            </a:fld>
            <a:endParaRPr lang="en-US" dirty="0"/>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311C081B-C2AA-064A-BDF0-228C68C6C15C}" type="datetime1">
              <a:rPr lang="en-GB" smtClean="0"/>
              <a:t>31/01/2024</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312BAF33-582B-4B0D-B27A-32E91EEEB040}" type="slidenum">
              <a:rPr lang="en-US"/>
              <a:pPr>
                <a:defRPr/>
              </a:pPr>
              <a:t>‹#›</a:t>
            </a:fld>
            <a:endParaRPr lang="en-US" dirty="0"/>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E07DCA4E-C0D2-AB41-8501-4F784EE40B91}" type="datetime1">
              <a:rPr lang="en-GB" smtClean="0"/>
              <a:t>31/01/2024</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BA835F4E-BD93-49E1-84D0-363BA31979D7}" type="slidenum">
              <a:rPr lang="en-US"/>
              <a:pPr>
                <a:defRPr/>
              </a:pPr>
              <a:t>‹#›</a:t>
            </a:fld>
            <a:endParaRPr lang="en-US" dirty="0"/>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useBgFill="1">
        <p:nvSpPr>
          <p:cNvPr id="12" name="Rectangle 11"/>
          <p:cNvSpPr/>
          <p:nvPr/>
        </p:nvSpPr>
        <p:spPr>
          <a:xfrm>
            <a:off x="454782" y="928914"/>
            <a:ext cx="11243733" cy="177074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a:off x="914277" y="968189"/>
            <a:ext cx="10399183" cy="1237130"/>
          </a:xfrm>
        </p:spPr>
        <p:txBody>
          <a:bodyPr anchor="b" anchorCtr="0"/>
          <a:lstStyle>
            <a:lvl1pPr algn="r">
              <a:lnSpc>
                <a:spcPts val="5000"/>
              </a:lnSpc>
              <a:defRPr sz="4600">
                <a:solidFill>
                  <a:schemeClr val="accent1"/>
                </a:solidFill>
                <a:effectLst/>
              </a:defRPr>
            </a:lvl1pPr>
          </a:lstStyle>
          <a:p>
            <a:r>
              <a:rPr lang="en-US"/>
              <a:t>Click to edit Master title style</a:t>
            </a:r>
            <a:endParaRPr/>
          </a:p>
        </p:txBody>
      </p:sp>
      <p:sp>
        <p:nvSpPr>
          <p:cNvPr id="3" name="Subtitle 2"/>
          <p:cNvSpPr>
            <a:spLocks noGrp="1"/>
          </p:cNvSpPr>
          <p:nvPr>
            <p:ph type="subTitle" idx="1"/>
          </p:nvPr>
        </p:nvSpPr>
        <p:spPr>
          <a:xfrm>
            <a:off x="914277" y="2209800"/>
            <a:ext cx="10399183" cy="466165"/>
          </a:xfrm>
        </p:spPr>
        <p:txBody>
          <a:bodyPr/>
          <a:lstStyle>
            <a:lvl1pPr marL="0" indent="0" algn="r">
              <a:lnSpc>
                <a:spcPct val="100000"/>
              </a:lnSpc>
              <a:spcBef>
                <a:spcPts val="0"/>
              </a:spcBef>
              <a:buNone/>
              <a:defRPr sz="1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4" name="Date Placeholder 3"/>
          <p:cNvSpPr>
            <a:spLocks noGrp="1"/>
          </p:cNvSpPr>
          <p:nvPr>
            <p:ph type="dt" sz="half" idx="10"/>
          </p:nvPr>
        </p:nvSpPr>
        <p:spPr/>
        <p:txBody>
          <a:bodyPr/>
          <a:lstStyle/>
          <a:p>
            <a:pPr>
              <a:defRPr/>
            </a:pPr>
            <a:fld id="{AC573042-25AD-3F42-A038-38884DA66A4D}" type="datetime1">
              <a:rPr lang="en-GB" smtClean="0"/>
              <a:t>31/01/2024</a:t>
            </a:fld>
            <a:endParaRPr lang="en-US" dirty="0"/>
          </a:p>
        </p:txBody>
      </p:sp>
      <p:sp>
        <p:nvSpPr>
          <p:cNvPr id="6" name="Slide Number Placeholder 5"/>
          <p:cNvSpPr>
            <a:spLocks noGrp="1"/>
          </p:cNvSpPr>
          <p:nvPr>
            <p:ph type="sldNum" sz="quarter" idx="12"/>
          </p:nvPr>
        </p:nvSpPr>
        <p:spPr>
          <a:xfrm>
            <a:off x="5740400" y="6492876"/>
            <a:ext cx="711200" cy="365125"/>
          </a:xfrm>
        </p:spPr>
        <p:txBody>
          <a:bodyPr vert="horz" lIns="91440" tIns="45720" rIns="91440" bIns="45720" rtlCol="0" anchor="ctr"/>
          <a:lstStyle>
            <a:lvl1pPr marL="0" algn="ctr" defTabSz="914400" rtl="0" eaLnBrk="1" latinLnBrk="0" hangingPunct="1">
              <a:defRPr sz="1100" b="1" kern="1200">
                <a:solidFill>
                  <a:schemeClr val="bg1">
                    <a:lumMod val="65000"/>
                  </a:schemeClr>
                </a:solidFill>
                <a:latin typeface="Calibri" pitchFamily="34" charset="0"/>
                <a:ea typeface="+mn-ea"/>
                <a:cs typeface="+mn-cs"/>
              </a:defRPr>
            </a:lvl1pPr>
          </a:lstStyle>
          <a:p>
            <a:pPr>
              <a:defRPr/>
            </a:pPr>
            <a:fld id="{46FA4F69-47FA-46CC-8030-E13D0EF9E852}" type="slidenum">
              <a:rPr lang="en-US" smtClean="0"/>
              <a:pPr>
                <a:defRPr/>
              </a:pPr>
              <a:t>‹#›</a:t>
            </a:fld>
            <a:endParaRPr lang="en-US" dirty="0"/>
          </a:p>
        </p:txBody>
      </p:sp>
      <p:sp>
        <p:nvSpPr>
          <p:cNvPr id="7" name="Rectangle 6"/>
          <p:cNvSpPr/>
          <p:nvPr/>
        </p:nvSpPr>
        <p:spPr>
          <a:xfrm>
            <a:off x="426720" y="320040"/>
            <a:ext cx="1133856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09600" y="816802"/>
            <a:ext cx="109728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9" name="Picture 8" descr="TitleSlideTop.jpg"/>
          <p:cNvPicPr>
            <a:picLocks noChangeAspect="1"/>
          </p:cNvPicPr>
          <p:nvPr/>
        </p:nvPicPr>
        <p:blipFill>
          <a:blip r:embed="rId2"/>
          <a:stretch>
            <a:fillRect/>
          </a:stretch>
        </p:blipFill>
        <p:spPr>
          <a:xfrm>
            <a:off x="609600" y="457200"/>
            <a:ext cx="10972800" cy="356646"/>
          </a:xfrm>
          <a:prstGeom prst="rect">
            <a:avLst/>
          </a:prstGeom>
        </p:spPr>
      </p:pic>
      <p:pic>
        <p:nvPicPr>
          <p:cNvPr id="10" name="Picture 9" descr="TitleSlideBottom.jpg"/>
          <p:cNvPicPr>
            <a:picLocks noChangeAspect="1"/>
          </p:cNvPicPr>
          <p:nvPr/>
        </p:nvPicPr>
        <p:blipFill>
          <a:blip r:embed="rId3"/>
          <a:stretch>
            <a:fillRect/>
          </a:stretch>
        </p:blipFill>
        <p:spPr>
          <a:xfrm>
            <a:off x="609600" y="2700602"/>
            <a:ext cx="10972800" cy="3700199"/>
          </a:xfrm>
          <a:prstGeom prst="rect">
            <a:avLst/>
          </a:prstGeom>
        </p:spPr>
      </p:pic>
      <p:sp>
        <p:nvSpPr>
          <p:cNvPr id="11" name="Footer Placeholder 4"/>
          <p:cNvSpPr>
            <a:spLocks noGrp="1"/>
          </p:cNvSpPr>
          <p:nvPr>
            <p:ph type="ftr" sz="quarter" idx="3"/>
          </p:nvPr>
        </p:nvSpPr>
        <p:spPr>
          <a:xfrm>
            <a:off x="424329" y="6492876"/>
            <a:ext cx="4554072" cy="365125"/>
          </a:xfrm>
          <a:prstGeom prst="rect">
            <a:avLst/>
          </a:prstGeom>
        </p:spPr>
        <p:txBody>
          <a:bodyPr vert="horz" lIns="91440" tIns="45720" rIns="91440" bIns="45720" rtlCol="0" anchor="ctr"/>
          <a:lstStyle>
            <a:lvl1pPr marL="0" algn="l" defTabSz="914400" rtl="0" eaLnBrk="1" latinLnBrk="0" hangingPunct="1">
              <a:defRPr sz="1100" b="1" kern="1200">
                <a:solidFill>
                  <a:schemeClr val="bg1">
                    <a:lumMod val="65000"/>
                  </a:schemeClr>
                </a:solidFill>
                <a:latin typeface="Calibri" pitchFamily="34" charset="0"/>
                <a:ea typeface="+mn-ea"/>
                <a:cs typeface="+mn-cs"/>
              </a:defRPr>
            </a:lvl1pPr>
          </a:lstStyle>
          <a:p>
            <a:pPr>
              <a:defRPr/>
            </a:pPr>
            <a:endParaRPr lang="en-US" dirty="0"/>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2D03D78A-192E-5B42-A423-C3A4E745FF74}" type="datetime1">
              <a:rPr lang="en-GB" smtClean="0"/>
              <a:t>31/01/2024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3FFF1679-83E0-4571-98D7-4BB535B5F505}" type="slidenum">
              <a:rPr/>
              <a:pPr/>
              <a:t>‹#›</a:t>
            </a:fld>
            <a:endParaRPr/>
          </a:p>
        </p:txBody>
      </p:sp>
      <p:pic>
        <p:nvPicPr>
          <p:cNvPr id="7" name="Picture 6" descr="green.gif"/>
          <p:cNvPicPr>
            <a:picLocks noChangeAspect="1"/>
          </p:cNvPicPr>
          <p:nvPr userDrawn="1"/>
        </p:nvPicPr>
        <p:blipFill>
          <a:blip r:embed="rId2"/>
          <a:srcRect/>
          <a:stretch>
            <a:fillRect/>
          </a:stretch>
        </p:blipFill>
        <p:spPr bwMode="auto">
          <a:xfrm>
            <a:off x="11239501" y="5562600"/>
            <a:ext cx="952500" cy="838200"/>
          </a:xfrm>
          <a:prstGeom prst="rect">
            <a:avLst/>
          </a:prstGeom>
          <a:noFill/>
          <a:ln w="9525">
            <a:noFill/>
            <a:miter lim="800000"/>
            <a:headEnd/>
            <a:tailEnd/>
          </a:ln>
        </p:spPr>
      </p:pic>
      <p:pic>
        <p:nvPicPr>
          <p:cNvPr id="8" name="Picture 7" descr="hand.gif"/>
          <p:cNvPicPr>
            <a:picLocks noChangeAspect="1"/>
          </p:cNvPicPr>
          <p:nvPr userDrawn="1"/>
        </p:nvPicPr>
        <p:blipFill>
          <a:blip r:embed="rId3"/>
          <a:srcRect/>
          <a:stretch>
            <a:fillRect/>
          </a:stretch>
        </p:blipFill>
        <p:spPr bwMode="auto">
          <a:xfrm>
            <a:off x="1" y="6115050"/>
            <a:ext cx="1587500" cy="742950"/>
          </a:xfrm>
          <a:prstGeom prst="rect">
            <a:avLst/>
          </a:prstGeom>
          <a:noFill/>
          <a:ln w="9525">
            <a:noFill/>
            <a:miter lim="800000"/>
            <a:headEnd/>
            <a:tailEnd/>
          </a:ln>
        </p:spPr>
      </p:pic>
      <p:sp>
        <p:nvSpPr>
          <p:cNvPr id="9" name="Freeform 8"/>
          <p:cNvSpPr/>
          <p:nvPr userDrawn="1"/>
        </p:nvSpPr>
        <p:spPr>
          <a:xfrm>
            <a:off x="1562101" y="6124576"/>
            <a:ext cx="9715500" cy="219075"/>
          </a:xfrm>
          <a:custGeom>
            <a:avLst/>
            <a:gdLst>
              <a:gd name="connsiteX0" fmla="*/ 0 w 7286625"/>
              <a:gd name="connsiteY0" fmla="*/ 219075 h 219075"/>
              <a:gd name="connsiteX1" fmla="*/ 190500 w 7286625"/>
              <a:gd name="connsiteY1" fmla="*/ 180975 h 219075"/>
              <a:gd name="connsiteX2" fmla="*/ 2790825 w 7286625"/>
              <a:gd name="connsiteY2" fmla="*/ 171450 h 219075"/>
              <a:gd name="connsiteX3" fmla="*/ 2924175 w 7286625"/>
              <a:gd name="connsiteY3" fmla="*/ 152400 h 219075"/>
              <a:gd name="connsiteX4" fmla="*/ 3267075 w 7286625"/>
              <a:gd name="connsiteY4" fmla="*/ 133350 h 219075"/>
              <a:gd name="connsiteX5" fmla="*/ 3390900 w 7286625"/>
              <a:gd name="connsiteY5" fmla="*/ 123825 h 219075"/>
              <a:gd name="connsiteX6" fmla="*/ 3667125 w 7286625"/>
              <a:gd name="connsiteY6" fmla="*/ 85725 h 219075"/>
              <a:gd name="connsiteX7" fmla="*/ 3838575 w 7286625"/>
              <a:gd name="connsiteY7" fmla="*/ 76200 h 219075"/>
              <a:gd name="connsiteX8" fmla="*/ 4381500 w 7286625"/>
              <a:gd name="connsiteY8" fmla="*/ 47625 h 219075"/>
              <a:gd name="connsiteX9" fmla="*/ 4552950 w 7286625"/>
              <a:gd name="connsiteY9" fmla="*/ 38100 h 219075"/>
              <a:gd name="connsiteX10" fmla="*/ 4686300 w 7286625"/>
              <a:gd name="connsiteY10" fmla="*/ 28575 h 219075"/>
              <a:gd name="connsiteX11" fmla="*/ 5562600 w 7286625"/>
              <a:gd name="connsiteY11" fmla="*/ 0 h 219075"/>
              <a:gd name="connsiteX12" fmla="*/ 6486525 w 7286625"/>
              <a:gd name="connsiteY12" fmla="*/ 9525 h 219075"/>
              <a:gd name="connsiteX13" fmla="*/ 6581775 w 7286625"/>
              <a:gd name="connsiteY13" fmla="*/ 19050 h 219075"/>
              <a:gd name="connsiteX14" fmla="*/ 6715125 w 7286625"/>
              <a:gd name="connsiteY14" fmla="*/ 47625 h 219075"/>
              <a:gd name="connsiteX15" fmla="*/ 7210425 w 7286625"/>
              <a:gd name="connsiteY15" fmla="*/ 66675 h 219075"/>
              <a:gd name="connsiteX16" fmla="*/ 7286625 w 7286625"/>
              <a:gd name="connsiteY16" fmla="*/ 76200 h 21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286625" h="219075">
                <a:moveTo>
                  <a:pt x="0" y="219075"/>
                </a:moveTo>
                <a:cubicBezTo>
                  <a:pt x="67827" y="173857"/>
                  <a:pt x="45538" y="182475"/>
                  <a:pt x="190500" y="180975"/>
                </a:cubicBezTo>
                <a:lnTo>
                  <a:pt x="2790825" y="171450"/>
                </a:lnTo>
                <a:cubicBezTo>
                  <a:pt x="2835275" y="165100"/>
                  <a:pt x="2879529" y="157183"/>
                  <a:pt x="2924175" y="152400"/>
                </a:cubicBezTo>
                <a:cubicBezTo>
                  <a:pt x="3020054" y="142127"/>
                  <a:pt x="3181234" y="138255"/>
                  <a:pt x="3267075" y="133350"/>
                </a:cubicBezTo>
                <a:cubicBezTo>
                  <a:pt x="3308405" y="130988"/>
                  <a:pt x="3349625" y="127000"/>
                  <a:pt x="3390900" y="123825"/>
                </a:cubicBezTo>
                <a:cubicBezTo>
                  <a:pt x="3496096" y="104698"/>
                  <a:pt x="3551356" y="92157"/>
                  <a:pt x="3667125" y="85725"/>
                </a:cubicBezTo>
                <a:lnTo>
                  <a:pt x="3838575" y="76200"/>
                </a:lnTo>
                <a:cubicBezTo>
                  <a:pt x="4421283" y="38197"/>
                  <a:pt x="3784538" y="73028"/>
                  <a:pt x="4381500" y="47625"/>
                </a:cubicBezTo>
                <a:cubicBezTo>
                  <a:pt x="4438686" y="45192"/>
                  <a:pt x="4495823" y="41670"/>
                  <a:pt x="4552950" y="38100"/>
                </a:cubicBezTo>
                <a:cubicBezTo>
                  <a:pt x="4597426" y="35320"/>
                  <a:pt x="4641768" y="30255"/>
                  <a:pt x="4686300" y="28575"/>
                </a:cubicBezTo>
                <a:lnTo>
                  <a:pt x="5562600" y="0"/>
                </a:lnTo>
                <a:lnTo>
                  <a:pt x="6486525" y="9525"/>
                </a:lnTo>
                <a:cubicBezTo>
                  <a:pt x="6518428" y="10121"/>
                  <a:pt x="6550352" y="13505"/>
                  <a:pt x="6581775" y="19050"/>
                </a:cubicBezTo>
                <a:cubicBezTo>
                  <a:pt x="6696351" y="39269"/>
                  <a:pt x="6600009" y="39686"/>
                  <a:pt x="6715125" y="47625"/>
                </a:cubicBezTo>
                <a:cubicBezTo>
                  <a:pt x="6818795" y="54775"/>
                  <a:pt x="7128867" y="63956"/>
                  <a:pt x="7210425" y="66675"/>
                </a:cubicBezTo>
                <a:cubicBezTo>
                  <a:pt x="7254060" y="81220"/>
                  <a:pt x="7228960" y="76200"/>
                  <a:pt x="7286625" y="76200"/>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dirty="0"/>
          </a:p>
        </p:txBody>
      </p:sp>
      <p:pic>
        <p:nvPicPr>
          <p:cNvPr id="10" name="Picture 9" descr="top.gif"/>
          <p:cNvPicPr>
            <a:picLocks noChangeAspect="1"/>
          </p:cNvPicPr>
          <p:nvPr userDrawn="1"/>
        </p:nvPicPr>
        <p:blipFill>
          <a:blip r:embed="rId4"/>
          <a:srcRect/>
          <a:stretch>
            <a:fillRect/>
          </a:stretch>
        </p:blipFill>
        <p:spPr bwMode="auto">
          <a:xfrm rot="18850181">
            <a:off x="125942" y="155575"/>
            <a:ext cx="2000250" cy="1397000"/>
          </a:xfrm>
          <a:prstGeom prst="rect">
            <a:avLst/>
          </a:prstGeom>
          <a:noFill/>
          <a:ln w="9525">
            <a:noFill/>
            <a:miter lim="800000"/>
            <a:headEnd/>
            <a:tailEnd/>
          </a:ln>
        </p:spPr>
      </p:pic>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10" name="Rectangle 9"/>
          <p:cNvSpPr/>
          <p:nvPr/>
        </p:nvSpPr>
        <p:spPr>
          <a:xfrm>
            <a:off x="435428" y="362858"/>
            <a:ext cx="11253411" cy="251822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130722" y="3575713"/>
            <a:ext cx="7195561" cy="1340467"/>
          </a:xfrm>
        </p:spPr>
        <p:txBody>
          <a:bodyPr tIns="0" bIns="0" anchor="b" anchorCtr="0"/>
          <a:lstStyle>
            <a:lvl1pPr algn="r">
              <a:defRPr sz="4600" b="0" cap="none" baseline="0">
                <a:solidFill>
                  <a:schemeClr val="accent1"/>
                </a:solidFill>
                <a:effectLst/>
              </a:defRPr>
            </a:lvl1pPr>
          </a:lstStyle>
          <a:p>
            <a:r>
              <a:rPr lang="en-US"/>
              <a:t>Click to edit Master title style</a:t>
            </a:r>
            <a:endParaRPr/>
          </a:p>
        </p:txBody>
      </p:sp>
      <p:sp>
        <p:nvSpPr>
          <p:cNvPr id="3" name="Text Placeholder 2"/>
          <p:cNvSpPr>
            <a:spLocks noGrp="1"/>
          </p:cNvSpPr>
          <p:nvPr>
            <p:ph type="body" idx="1"/>
          </p:nvPr>
        </p:nvSpPr>
        <p:spPr>
          <a:xfrm>
            <a:off x="4130722" y="4980297"/>
            <a:ext cx="7195561" cy="810904"/>
          </a:xfrm>
        </p:spPr>
        <p:txBody>
          <a:bodyPr tIns="0" bIns="0" anchor="t" anchorCtr="0">
            <a:normAutofit/>
          </a:bodyPr>
          <a:lstStyle>
            <a:lvl1pPr marL="0" indent="0" algn="r">
              <a:spcBef>
                <a:spcPts val="300"/>
              </a:spcBef>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4768A8DC-F16A-B140-8E6E-FB2813916DA7}" type="datetime1">
              <a:rPr lang="en-GB" smtClean="0"/>
              <a:t>31/01/2024</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a:xfrm>
            <a:off x="5742432" y="6492241"/>
            <a:ext cx="711200" cy="365125"/>
          </a:xfrm>
        </p:spPr>
        <p:txBody>
          <a:bodyPr vert="horz" lIns="91440" tIns="45720" rIns="91440" bIns="45720" rtlCol="0" anchor="ctr"/>
          <a:lstStyle>
            <a:lvl1pPr marL="0" algn="ctr" defTabSz="914400" rtl="0" eaLnBrk="1" latinLnBrk="0" hangingPunct="1">
              <a:defRPr sz="1100" b="1" kern="1200">
                <a:solidFill>
                  <a:schemeClr val="bg1">
                    <a:lumMod val="65000"/>
                  </a:schemeClr>
                </a:solidFill>
                <a:latin typeface="Calibri" pitchFamily="34" charset="0"/>
                <a:ea typeface="+mn-ea"/>
                <a:cs typeface="+mn-cs"/>
              </a:defRPr>
            </a:lvl1pPr>
          </a:lstStyle>
          <a:p>
            <a:pPr>
              <a:defRPr/>
            </a:pPr>
            <a:fld id="{93238FDB-2D8C-4804-B582-7DB90366B95F}" type="slidenum">
              <a:rPr lang="en-US" smtClean="0"/>
              <a:pPr>
                <a:defRPr/>
              </a:pPr>
              <a:t>‹#›</a:t>
            </a:fld>
            <a:endParaRPr lang="en-US" dirty="0"/>
          </a:p>
        </p:txBody>
      </p:sp>
      <p:pic>
        <p:nvPicPr>
          <p:cNvPr id="7" name="Picture 6" descr="SectionHeaderLeft.jpg"/>
          <p:cNvPicPr>
            <a:picLocks noChangeAspect="1"/>
          </p:cNvPicPr>
          <p:nvPr/>
        </p:nvPicPr>
        <p:blipFill>
          <a:blip r:embed="rId2"/>
          <a:stretch>
            <a:fillRect/>
          </a:stretch>
        </p:blipFill>
        <p:spPr>
          <a:xfrm>
            <a:off x="627530" y="457200"/>
            <a:ext cx="2955415" cy="5943600"/>
          </a:xfrm>
          <a:prstGeom prst="rect">
            <a:avLst/>
          </a:prstGeom>
        </p:spPr>
      </p:pic>
      <p:sp>
        <p:nvSpPr>
          <p:cNvPr id="8" name="Rectangle 7"/>
          <p:cNvSpPr/>
          <p:nvPr/>
        </p:nvSpPr>
        <p:spPr>
          <a:xfrm>
            <a:off x="426720" y="320040"/>
            <a:ext cx="1133856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rot="5400000">
            <a:off x="694112" y="3349752"/>
            <a:ext cx="5943600" cy="158496"/>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878539" y="2286001"/>
            <a:ext cx="4876800" cy="3840163"/>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441744" y="2286001"/>
            <a:ext cx="4876800" cy="3840163"/>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pPr>
              <a:defRPr/>
            </a:pPr>
            <a:fld id="{0AB41587-5C1D-FA4C-B8A1-4850E03E0274}" type="datetime1">
              <a:rPr lang="en-GB" smtClean="0"/>
              <a:t>31/01/2024</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FD77EB8B-B6EB-443D-9CB4-B019CEC8F476}" type="slidenum">
              <a:rPr lang="en-US" smtClean="0"/>
              <a:pPr>
                <a:defRPr/>
              </a:pPr>
              <a:t>‹#›</a:t>
            </a:fld>
            <a:endParaRPr lang="en-US" dirty="0"/>
          </a:p>
        </p:txBody>
      </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884517" y="2040082"/>
            <a:ext cx="4876800" cy="730415"/>
          </a:xfrm>
        </p:spPr>
        <p:txBody>
          <a:bodyPr tIns="0" bIns="0" anchor="ctr" anchorCtr="0">
            <a:noAutofit/>
          </a:bodyPr>
          <a:lstStyle>
            <a:lvl1pPr marL="0" indent="0" algn="ctr">
              <a:lnSpc>
                <a:spcPts val="3000"/>
              </a:lnSpc>
              <a:spcBef>
                <a:spcPts val="300"/>
              </a:spcBef>
              <a:buNone/>
              <a:defRPr sz="26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84517" y="2797175"/>
            <a:ext cx="4876800" cy="3328988"/>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437376" y="2040082"/>
            <a:ext cx="4876800" cy="730415"/>
          </a:xfrm>
        </p:spPr>
        <p:txBody>
          <a:bodyPr tIns="0" bIns="0" anchor="ctr" anchorCtr="0">
            <a:noAutofit/>
          </a:bodyPr>
          <a:lstStyle>
            <a:lvl1pPr marL="0" indent="0" algn="ctr">
              <a:lnSpc>
                <a:spcPts val="3000"/>
              </a:lnSpc>
              <a:spcBef>
                <a:spcPts val="300"/>
              </a:spcBef>
              <a:buNone/>
              <a:defRPr sz="26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37376" y="2797175"/>
            <a:ext cx="4876800" cy="3328988"/>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pPr>
              <a:defRPr/>
            </a:pPr>
            <a:fld id="{66E0B3D9-1FB8-1A43-B6E6-3998151FF5F7}" type="datetime1">
              <a:rPr lang="en-GB" smtClean="0"/>
              <a:t>31/01/2024</a:t>
            </a:fld>
            <a:endParaRPr lang="en-US" dirty="0"/>
          </a:p>
        </p:txBody>
      </p:sp>
      <p:sp>
        <p:nvSpPr>
          <p:cNvPr id="8" name="Footer Placeholder 7"/>
          <p:cNvSpPr>
            <a:spLocks noGrp="1"/>
          </p:cNvSpPr>
          <p:nvPr>
            <p:ph type="ftr" sz="quarter" idx="11"/>
          </p:nvPr>
        </p:nvSpPr>
        <p:spPr/>
        <p:txBody>
          <a:bodyPr/>
          <a:lstStyle/>
          <a:p>
            <a:pPr>
              <a:defRPr/>
            </a:pPr>
            <a:endParaRPr lang="en-US" dirty="0"/>
          </a:p>
        </p:txBody>
      </p:sp>
      <p:sp>
        <p:nvSpPr>
          <p:cNvPr id="9" name="Slide Number Placeholder 8"/>
          <p:cNvSpPr>
            <a:spLocks noGrp="1"/>
          </p:cNvSpPr>
          <p:nvPr>
            <p:ph type="sldNum" sz="quarter" idx="12"/>
          </p:nvPr>
        </p:nvSpPr>
        <p:spPr/>
        <p:txBody>
          <a:bodyPr/>
          <a:lstStyle/>
          <a:p>
            <a:pPr>
              <a:defRPr/>
            </a:pPr>
            <a:fld id="{D56104A5-FF6A-4891-8FE3-D539A7A66E05}" type="slidenum">
              <a:rPr lang="en-US" smtClean="0"/>
              <a:pPr>
                <a:defRPr/>
              </a:pPr>
              <a:t>‹#›</a:t>
            </a:fld>
            <a:endParaRPr lang="en-US" dirty="0"/>
          </a:p>
        </p:txBody>
      </p:sp>
      <p:cxnSp>
        <p:nvCxnSpPr>
          <p:cNvPr id="11" name="Straight Connector 10"/>
          <p:cNvCxnSpPr/>
          <p:nvPr/>
        </p:nvCxnSpPr>
        <p:spPr>
          <a:xfrm rot="5400000">
            <a:off x="4408489" y="4484423"/>
            <a:ext cx="3375025" cy="2117"/>
          </a:xfrm>
          <a:prstGeom prst="line">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cxnSp>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872067" y="2286001"/>
            <a:ext cx="104648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pPr>
              <a:defRPr/>
            </a:pPr>
            <a:fld id="{5DAA0B11-660C-3342-A8DE-E4EA360FB5A2}" type="datetime1">
              <a:rPr lang="en-GB" smtClean="0"/>
              <a:t>31/01/2024</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E4367C90-D8D8-4A11-9BC3-E7451ACC5EB2}" type="slidenum">
              <a:rPr lang="en-US" smtClean="0"/>
              <a:pPr>
                <a:defRPr/>
              </a:pPr>
              <a:t>‹#›</a:t>
            </a:fld>
            <a:endParaRPr lang="en-US" dirty="0"/>
          </a:p>
        </p:txBody>
      </p:sp>
      <p:sp>
        <p:nvSpPr>
          <p:cNvPr id="9" name="Content Placeholder 2"/>
          <p:cNvSpPr>
            <a:spLocks noGrp="1"/>
          </p:cNvSpPr>
          <p:nvPr>
            <p:ph sz="half" idx="13"/>
          </p:nvPr>
        </p:nvSpPr>
        <p:spPr>
          <a:xfrm>
            <a:off x="872067" y="4302966"/>
            <a:ext cx="104648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Tree>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6437376" y="2286001"/>
            <a:ext cx="48768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pPr>
              <a:defRPr/>
            </a:pPr>
            <a:fld id="{18301DB4-318D-A34E-A97D-D667AC4F34C6}" type="datetime1">
              <a:rPr lang="en-GB" smtClean="0"/>
              <a:t>31/01/2024</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E4367C90-D8D8-4A11-9BC3-E7451ACC5EB2}" type="slidenum">
              <a:rPr lang="en-US" smtClean="0"/>
              <a:pPr>
                <a:defRPr/>
              </a:pPr>
              <a:t>‹#›</a:t>
            </a:fld>
            <a:endParaRPr lang="en-US" dirty="0"/>
          </a:p>
        </p:txBody>
      </p:sp>
      <p:sp>
        <p:nvSpPr>
          <p:cNvPr id="9" name="Content Placeholder 2"/>
          <p:cNvSpPr>
            <a:spLocks noGrp="1"/>
          </p:cNvSpPr>
          <p:nvPr>
            <p:ph sz="half" idx="13"/>
          </p:nvPr>
        </p:nvSpPr>
        <p:spPr>
          <a:xfrm>
            <a:off x="6437376" y="4302966"/>
            <a:ext cx="48768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Content Placeholder 2"/>
          <p:cNvSpPr>
            <a:spLocks noGrp="1"/>
          </p:cNvSpPr>
          <p:nvPr>
            <p:ph sz="half" idx="14"/>
          </p:nvPr>
        </p:nvSpPr>
        <p:spPr>
          <a:xfrm>
            <a:off x="872113" y="2286001"/>
            <a:ext cx="4876800" cy="3840163"/>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6437376" y="2286001"/>
            <a:ext cx="48768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pPr>
              <a:defRPr/>
            </a:pPr>
            <a:fld id="{384161AD-B88D-8C45-94A2-3B5CC243FEF3}" type="datetime1">
              <a:rPr lang="en-GB" smtClean="0"/>
              <a:t>31/01/2024</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E4367C90-D8D8-4A11-9BC3-E7451ACC5EB2}" type="slidenum">
              <a:rPr lang="en-US" smtClean="0"/>
              <a:pPr>
                <a:defRPr/>
              </a:pPr>
              <a:t>‹#›</a:t>
            </a:fld>
            <a:endParaRPr lang="en-US" dirty="0"/>
          </a:p>
        </p:txBody>
      </p:sp>
      <p:sp>
        <p:nvSpPr>
          <p:cNvPr id="9" name="Content Placeholder 2"/>
          <p:cNvSpPr>
            <a:spLocks noGrp="1"/>
          </p:cNvSpPr>
          <p:nvPr>
            <p:ph sz="half" idx="13"/>
          </p:nvPr>
        </p:nvSpPr>
        <p:spPr>
          <a:xfrm>
            <a:off x="6437376" y="4302966"/>
            <a:ext cx="48768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0" name="Content Placeholder 2"/>
          <p:cNvSpPr>
            <a:spLocks noGrp="1"/>
          </p:cNvSpPr>
          <p:nvPr>
            <p:ph sz="half" idx="14"/>
          </p:nvPr>
        </p:nvSpPr>
        <p:spPr>
          <a:xfrm>
            <a:off x="878541" y="2286001"/>
            <a:ext cx="48768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1" name="Content Placeholder 2"/>
          <p:cNvSpPr>
            <a:spLocks noGrp="1"/>
          </p:cNvSpPr>
          <p:nvPr>
            <p:ph sz="half" idx="15"/>
          </p:nvPr>
        </p:nvSpPr>
        <p:spPr>
          <a:xfrm>
            <a:off x="878541" y="4302966"/>
            <a:ext cx="48768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F582B32A-ED5E-0B44-A119-DC232D53D8D3}" type="datetime1">
              <a:rPr lang="en-GB" smtClean="0"/>
              <a:t>31/01/2024</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59217303-0E5B-4E24-BCA3-62F5881C102C}" type="slidenum">
              <a:rPr lang="en-US"/>
              <a:pPr>
                <a:defRPr/>
              </a:pPr>
              <a:t>‹#›</a:t>
            </a:fld>
            <a:endParaRPr lang="en-US" dirty="0"/>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pPr>
              <a:defRPr/>
            </a:pPr>
            <a:fld id="{E004CD2F-F659-F842-9185-8529D039B933}" type="datetime1">
              <a:rPr lang="en-GB" smtClean="0"/>
              <a:t>31/01/2024</a:t>
            </a:fld>
            <a:endParaRPr lang="en-US" dirty="0"/>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pPr>
              <a:defRPr/>
            </a:pPr>
            <a:fld id="{97012834-41A2-49E3-8762-B14EE3F5CFB1}" type="slidenum">
              <a:rPr lang="en-US" smtClean="0"/>
              <a:pPr>
                <a:defRPr/>
              </a:pPr>
              <a:t>‹#›</a:t>
            </a:fld>
            <a:endParaRPr lang="en-US" dirty="0"/>
          </a:p>
        </p:txBody>
      </p:sp>
    </p:spTree>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useBgFill="1">
        <p:nvSpPr>
          <p:cNvPr id="7" name="Rectangle 6"/>
          <p:cNvSpPr/>
          <p:nvPr/>
        </p:nvSpPr>
        <p:spPr>
          <a:xfrm>
            <a:off x="474133" y="566058"/>
            <a:ext cx="11195352" cy="259805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5" name="Rectangle 4"/>
          <p:cNvSpPr/>
          <p:nvPr/>
        </p:nvSpPr>
        <p:spPr>
          <a:xfrm>
            <a:off x="426720" y="320040"/>
            <a:ext cx="1133856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6" name="Rectangle 5"/>
          <p:cNvSpPr/>
          <p:nvPr/>
        </p:nvSpPr>
        <p:spPr>
          <a:xfrm>
            <a:off x="609600" y="457200"/>
            <a:ext cx="109728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p:cNvSpPr>
            <a:spLocks noGrp="1"/>
          </p:cNvSpPr>
          <p:nvPr>
            <p:ph type="dt" sz="half" idx="10"/>
          </p:nvPr>
        </p:nvSpPr>
        <p:spPr/>
        <p:txBody>
          <a:bodyPr/>
          <a:lstStyle/>
          <a:p>
            <a:pPr>
              <a:defRPr/>
            </a:pPr>
            <a:fld id="{2A2C85C5-94F0-2241-8A3B-855E049E7E5B}" type="datetime1">
              <a:rPr lang="en-GB" smtClean="0"/>
              <a:t>31/01/2024</a:t>
            </a:fld>
            <a:endParaRPr lang="en-US" dirty="0"/>
          </a:p>
        </p:txBody>
      </p:sp>
      <p:sp>
        <p:nvSpPr>
          <p:cNvPr id="3" name="Footer Placeholder 2"/>
          <p:cNvSpPr>
            <a:spLocks noGrp="1"/>
          </p:cNvSpPr>
          <p:nvPr>
            <p:ph type="ftr" sz="quarter" idx="11"/>
          </p:nvPr>
        </p:nvSpPr>
        <p:spPr/>
        <p:txBody>
          <a:bodyPr/>
          <a:lstStyle/>
          <a:p>
            <a:pPr>
              <a:defRPr/>
            </a:pPr>
            <a:endParaRPr lang="en-US" dirty="0"/>
          </a:p>
        </p:txBody>
      </p:sp>
      <p:sp>
        <p:nvSpPr>
          <p:cNvPr id="4" name="Slide Number Placeholder 3"/>
          <p:cNvSpPr>
            <a:spLocks noGrp="1"/>
          </p:cNvSpPr>
          <p:nvPr>
            <p:ph type="sldNum" sz="quarter" idx="12"/>
          </p:nvPr>
        </p:nvSpPr>
        <p:spPr/>
        <p:txBody>
          <a:bodyPr/>
          <a:lstStyle/>
          <a:p>
            <a:pPr>
              <a:defRPr/>
            </a:pPr>
            <a:fld id="{0A9A6F0D-A611-4358-861D-7B01E8303898}" type="slidenum">
              <a:rPr lang="en-US" smtClean="0"/>
              <a:pPr>
                <a:defRPr/>
              </a:pPr>
              <a:t>‹#›</a:t>
            </a:fld>
            <a:endParaRPr lang="en-US" dirty="0"/>
          </a:p>
        </p:txBody>
      </p:sp>
    </p:spTree>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10" name="Rectangle 9"/>
          <p:cNvSpPr/>
          <p:nvPr/>
        </p:nvSpPr>
        <p:spPr>
          <a:xfrm>
            <a:off x="445105" y="566058"/>
            <a:ext cx="11272761" cy="21335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26720" y="320040"/>
            <a:ext cx="1133856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609600" y="457200"/>
            <a:ext cx="109728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877824" y="1644868"/>
            <a:ext cx="4876800" cy="1098332"/>
          </a:xfrm>
        </p:spPr>
        <p:txBody>
          <a:bodyPr anchor="b"/>
          <a:lstStyle>
            <a:lvl1pPr algn="l">
              <a:defRPr sz="3600" b="0">
                <a:solidFill>
                  <a:schemeClr val="accent1"/>
                </a:solidFill>
                <a:effectLst/>
              </a:defRPr>
            </a:lvl1pPr>
          </a:lstStyle>
          <a:p>
            <a:r>
              <a:rPr lang="en-US"/>
              <a:t>Click to edit Master title style</a:t>
            </a:r>
            <a:endParaRPr/>
          </a:p>
        </p:txBody>
      </p:sp>
      <p:sp>
        <p:nvSpPr>
          <p:cNvPr id="3" name="Content Placeholder 2"/>
          <p:cNvSpPr>
            <a:spLocks noGrp="1"/>
          </p:cNvSpPr>
          <p:nvPr>
            <p:ph idx="1"/>
          </p:nvPr>
        </p:nvSpPr>
        <p:spPr>
          <a:xfrm>
            <a:off x="6437376" y="654268"/>
            <a:ext cx="4876800" cy="5486400"/>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877824" y="2774732"/>
            <a:ext cx="4876800" cy="3168869"/>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0D192B30-7AF8-F44A-B73D-1E0BC38A1C63}" type="datetime1">
              <a:rPr lang="en-GB" smtClean="0"/>
              <a:t>31/01/2024</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BAB79F47-3AF0-4617-BC60-2E592392BB48}" type="slidenum">
              <a:rPr lang="en-US" smtClean="0"/>
              <a:pPr>
                <a:defRPr/>
              </a:pPr>
              <a:t>‹#›</a:t>
            </a:fld>
            <a:endParaRPr lang="en-US" dirty="0"/>
          </a:p>
        </p:txBody>
      </p:sp>
    </p:spTree>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useBgFill="1">
        <p:nvSpPr>
          <p:cNvPr id="10" name="Rectangle 9"/>
          <p:cNvSpPr/>
          <p:nvPr/>
        </p:nvSpPr>
        <p:spPr>
          <a:xfrm>
            <a:off x="474134" y="348343"/>
            <a:ext cx="11243733" cy="23513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26720" y="320040"/>
            <a:ext cx="1133856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rot="5400000">
            <a:off x="8454677" y="3270960"/>
            <a:ext cx="5943600" cy="316081"/>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877824" y="1644868"/>
            <a:ext cx="4876800" cy="1098332"/>
          </a:xfrm>
        </p:spPr>
        <p:txBody>
          <a:bodyPr anchor="b"/>
          <a:lstStyle>
            <a:lvl1pPr algn="l">
              <a:defRPr sz="3600" b="0">
                <a:solidFill>
                  <a:schemeClr val="accent1"/>
                </a:solidFill>
                <a:effectLst/>
              </a:defRPr>
            </a:lvl1pPr>
          </a:lstStyle>
          <a:p>
            <a:r>
              <a:rPr lang="en-US"/>
              <a:t>Click to edit Master title style</a:t>
            </a:r>
            <a:endParaRPr/>
          </a:p>
        </p:txBody>
      </p:sp>
      <p:sp>
        <p:nvSpPr>
          <p:cNvPr id="4" name="Text Placeholder 3"/>
          <p:cNvSpPr>
            <a:spLocks noGrp="1"/>
          </p:cNvSpPr>
          <p:nvPr>
            <p:ph type="body" sz="half" idx="2"/>
          </p:nvPr>
        </p:nvSpPr>
        <p:spPr>
          <a:xfrm>
            <a:off x="877824" y="2774732"/>
            <a:ext cx="4876800" cy="3168869"/>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9E1BC88F-0CD3-CA40-9C49-78C4534608E1}" type="datetime1">
              <a:rPr lang="en-GB" smtClean="0"/>
              <a:t>31/01/2024</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CADF8B95-FD24-4BC4-B430-69A3136D11E0}" type="slidenum">
              <a:rPr lang="en-US" smtClean="0"/>
              <a:pPr>
                <a:defRPr/>
              </a:pPr>
              <a:t>‹#›</a:t>
            </a:fld>
            <a:endParaRPr lang="en-US" dirty="0"/>
          </a:p>
        </p:txBody>
      </p:sp>
      <p:sp>
        <p:nvSpPr>
          <p:cNvPr id="11" name="Picture Placeholder 10"/>
          <p:cNvSpPr>
            <a:spLocks noGrp="1"/>
          </p:cNvSpPr>
          <p:nvPr>
            <p:ph type="pic" sz="quarter" idx="13"/>
          </p:nvPr>
        </p:nvSpPr>
        <p:spPr>
          <a:xfrm>
            <a:off x="6437376" y="457200"/>
            <a:ext cx="4828032" cy="5943600"/>
          </a:xfrm>
        </p:spPr>
        <p:txBody>
          <a:bodyPr/>
          <a:lstStyle>
            <a:lvl1pPr>
              <a:buNone/>
              <a:defRPr/>
            </a:lvl1pPr>
          </a:lstStyle>
          <a:p>
            <a:r>
              <a:rPr lang="en-US"/>
              <a:t>Click icon to add picture</a:t>
            </a:r>
            <a:endParaRPr/>
          </a:p>
        </p:txBody>
      </p:sp>
    </p:spTree>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a:xfrm>
            <a:off x="812800" y="2286001"/>
            <a:ext cx="10498667" cy="38401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pPr>
              <a:defRPr/>
            </a:pPr>
            <a:fld id="{860804C0-8651-D447-BCBF-DED73BE294AE}" type="datetime1">
              <a:rPr lang="en-GB" smtClean="0"/>
              <a:t>31/01/2024</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FBF0D068-AB96-40B8-9FAA-4228627632C0}" type="slidenum">
              <a:rPr lang="en-US" smtClean="0"/>
              <a:pPr>
                <a:defRPr/>
              </a:pPr>
              <a:t>‹#›</a:t>
            </a:fld>
            <a:endParaRPr lang="en-US" dirty="0"/>
          </a:p>
        </p:txBody>
      </p:sp>
    </p:spTree>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useBgFill="1">
        <p:nvSpPr>
          <p:cNvPr id="11" name="Rectangle 10"/>
          <p:cNvSpPr/>
          <p:nvPr/>
        </p:nvSpPr>
        <p:spPr>
          <a:xfrm>
            <a:off x="464457" y="362857"/>
            <a:ext cx="11253409" cy="2336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9" name="Picture 8" descr="VerticalRight.jpg"/>
          <p:cNvPicPr>
            <a:picLocks noChangeAspect="1"/>
          </p:cNvPicPr>
          <p:nvPr/>
        </p:nvPicPr>
        <p:blipFill>
          <a:blip r:embed="rId2"/>
          <a:stretch>
            <a:fillRect/>
          </a:stretch>
        </p:blipFill>
        <p:spPr>
          <a:xfrm>
            <a:off x="9482224" y="457200"/>
            <a:ext cx="2061640" cy="5943600"/>
          </a:xfrm>
          <a:prstGeom prst="rect">
            <a:avLst/>
          </a:prstGeom>
        </p:spPr>
      </p:pic>
      <p:sp>
        <p:nvSpPr>
          <p:cNvPr id="10" name="Rectangle 9"/>
          <p:cNvSpPr/>
          <p:nvPr/>
        </p:nvSpPr>
        <p:spPr>
          <a:xfrm rot="5400000">
            <a:off x="6423152" y="3349752"/>
            <a:ext cx="5943600" cy="158496"/>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9492776" y="693739"/>
            <a:ext cx="1988024" cy="5432425"/>
          </a:xfrm>
        </p:spPr>
        <p:txBody>
          <a:bodyPr vert="eaVert" tIns="45720" bIns="45720"/>
          <a:lstStyle>
            <a:lvl1pPr algn="l">
              <a:defRPr/>
            </a:lvl1pPr>
          </a:lstStyle>
          <a:p>
            <a:r>
              <a:rPr lang="en-US"/>
              <a:t>Click to edit Master title style</a:t>
            </a:r>
            <a:endParaRPr/>
          </a:p>
        </p:txBody>
      </p:sp>
      <p:sp>
        <p:nvSpPr>
          <p:cNvPr id="3" name="Vertical Text Placeholder 2"/>
          <p:cNvSpPr>
            <a:spLocks noGrp="1"/>
          </p:cNvSpPr>
          <p:nvPr>
            <p:ph type="body" orient="vert" idx="1"/>
          </p:nvPr>
        </p:nvSpPr>
        <p:spPr>
          <a:xfrm>
            <a:off x="609600" y="693739"/>
            <a:ext cx="8026400" cy="54324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pPr>
              <a:defRPr/>
            </a:pPr>
            <a:fld id="{A50FDDAE-8B28-854B-9AE0-8E2CFC9DF4A4}" type="datetime1">
              <a:rPr lang="en-GB" smtClean="0"/>
              <a:t>31/01/2024</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0E7040A0-6A5C-4BDA-AED7-03967CF0473B}" type="slidenum">
              <a:rPr lang="en-US" smtClean="0"/>
              <a:pPr>
                <a:defRPr/>
              </a:pPr>
              <a:t>‹#›</a:t>
            </a:fld>
            <a:endParaRPr lang="en-US" dirty="0"/>
          </a:p>
        </p:txBody>
      </p:sp>
      <p:sp>
        <p:nvSpPr>
          <p:cNvPr id="7" name="Rectangle 6"/>
          <p:cNvSpPr/>
          <p:nvPr/>
        </p:nvSpPr>
        <p:spPr>
          <a:xfrm>
            <a:off x="426720" y="320040"/>
            <a:ext cx="1133856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4EBCA61A-39A4-2D4F-A3A2-A0F4D8D35ED7}" type="datetime1">
              <a:rPr lang="en-GB" smtClean="0"/>
              <a:t>31/01/2024</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BDF17966-739A-4E4E-BEF8-5E9D65CAA6DD}" type="slidenum">
              <a:rPr lang="en-US"/>
              <a:pPr>
                <a:defRPr/>
              </a:pPr>
              <a:t>‹#›</a:t>
            </a:fld>
            <a:endParaRPr lang="en-US" dirty="0"/>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F1B36516-57FC-9B4B-B09D-B4A5556DF8E1}" type="datetime1">
              <a:rPr lang="en-GB" smtClean="0"/>
              <a:t>31/01/2024</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69B75778-597E-43D2-A71E-341C60964EE0}" type="slidenum">
              <a:rPr lang="en-US"/>
              <a:pPr>
                <a:defRPr/>
              </a:pPr>
              <a:t>‹#›</a:t>
            </a:fld>
            <a:endParaRPr lang="en-US" dirty="0"/>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36AC7FDE-E3CD-A240-A2A0-08AB80C32C03}" type="datetime1">
              <a:rPr lang="en-GB" smtClean="0"/>
              <a:t>31/01/2024</a:t>
            </a:fld>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F8D71189-8D0B-455A-87B2-3A89DCBF685D}" type="slidenum">
              <a:rPr lang="en-US"/>
              <a:pPr>
                <a:defRPr/>
              </a:pPr>
              <a:t>‹#›</a:t>
            </a:fld>
            <a:endParaRPr lang="en-US" dirty="0"/>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2C66CFEF-662F-B549-B9CE-FB9F9C21425F}" type="datetime1">
              <a:rPr lang="en-GB" smtClean="0"/>
              <a:t>31/01/2024</a:t>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6F5D2254-A369-4EE7-927D-AE713623071A}" type="slidenum">
              <a:rPr lang="en-US"/>
              <a:pPr>
                <a:defRPr/>
              </a:pPr>
              <a:t>‹#›</a:t>
            </a:fld>
            <a:endParaRPr lang="en-US" dirty="0"/>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C56C889E-3CE7-F541-925A-ACE577C6199D}" type="datetime1">
              <a:rPr lang="en-GB" smtClean="0"/>
              <a:t>31/01/2024</a:t>
            </a:fld>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2269E04E-7B9E-40CB-AECA-9BEEF7D4B165}" type="slidenum">
              <a:rPr lang="en-US"/>
              <a:pPr>
                <a:defRPr/>
              </a:pPr>
              <a:t>‹#›</a:t>
            </a:fld>
            <a:endParaRPr lang="en-US" dirty="0"/>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E143CBDA-E020-F44E-82D6-105D43D6DB40}" type="datetime1">
              <a:rPr lang="en-GB" smtClean="0"/>
              <a:t>31/01/2024</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EA175EC1-C65E-447A-8CAE-CC74F7243464}" type="slidenum">
              <a:rPr lang="en-US"/>
              <a:pPr>
                <a:defRPr/>
              </a:pPr>
              <a:t>‹#›</a:t>
            </a:fld>
            <a:endParaRPr lang="en-US" dirty="0"/>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003C0596-4EC0-FC40-932C-DAEA8C8A0154}" type="datetime1">
              <a:rPr lang="en-GB" smtClean="0"/>
              <a:t>31/01/2024</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94A6BC3C-EF4C-4932-8208-7FBB5701A0AF}" type="slidenum">
              <a:rPr lang="en-US"/>
              <a:pPr>
                <a:defRPr/>
              </a:pPr>
              <a:t>‹#›</a:t>
            </a:fld>
            <a:endParaRPr lang="en-US" dirty="0"/>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6" Type="http://schemas.openxmlformats.org/officeDocument/2006/relationships/image" Target="../media/image1.jpe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theme" Target="../theme/theme2.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pattFill prst="dotDmnd">
          <a:fgClr>
            <a:srgbClr val="00B0F0"/>
          </a:fgClr>
          <a:bgClr>
            <a:schemeClr val="bg1"/>
          </a:bgClr>
        </a:pattFill>
        <a:effectLst/>
      </p:bgPr>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609600" y="274638"/>
            <a:ext cx="10972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2051" name="Text Placeholder 2"/>
          <p:cNvSpPr>
            <a:spLocks noGrp="1"/>
          </p:cNvSpPr>
          <p:nvPr>
            <p:ph type="body" idx="1"/>
          </p:nvPr>
        </p:nvSpPr>
        <p:spPr bwMode="auto">
          <a:xfrm>
            <a:off x="609600" y="1600201"/>
            <a:ext cx="109728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4B319ABD-D256-8D4C-8797-7CBE860EB0EA}" type="datetime1">
              <a:rPr lang="en-GB" smtClean="0"/>
              <a:t>31/01/2024</a:t>
            </a:fld>
            <a:endParaRPr lang="en-US" dirty="0"/>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dirty="0"/>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F69DAB5F-4C32-47E8-A254-E438E2D0D3F6}"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Lst>
  <p:transition/>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pattFill prst="dotDmnd">
          <a:fgClr>
            <a:srgbClr val="00B0F0"/>
          </a:fgClr>
          <a:bgClr>
            <a:schemeClr val="bg1"/>
          </a:bgClr>
        </a:pattFill>
        <a:effectLst/>
      </p:bgPr>
    </p:bg>
    <p:spTree>
      <p:nvGrpSpPr>
        <p:cNvPr id="1" name=""/>
        <p:cNvGrpSpPr/>
        <p:nvPr/>
      </p:nvGrpSpPr>
      <p:grpSpPr>
        <a:xfrm>
          <a:off x="0" y="0"/>
          <a:ext cx="0" cy="0"/>
          <a:chOff x="0" y="0"/>
          <a:chExt cx="0" cy="0"/>
        </a:xfrm>
      </p:grpSpPr>
      <p:pic>
        <p:nvPicPr>
          <p:cNvPr id="11" name="Picture 10" descr="RunningTop-R.jpg"/>
          <p:cNvPicPr>
            <a:picLocks noChangeAspect="1"/>
          </p:cNvPicPr>
          <p:nvPr/>
        </p:nvPicPr>
        <p:blipFill>
          <a:blip r:embed="rId16"/>
          <a:stretch>
            <a:fillRect/>
          </a:stretch>
        </p:blipFill>
        <p:spPr>
          <a:xfrm>
            <a:off x="609600" y="457200"/>
            <a:ext cx="10972800" cy="1382002"/>
          </a:xfrm>
          <a:prstGeom prst="rect">
            <a:avLst/>
          </a:prstGeom>
        </p:spPr>
      </p:pic>
      <p:sp>
        <p:nvSpPr>
          <p:cNvPr id="2" name="Title Placeholder 1"/>
          <p:cNvSpPr>
            <a:spLocks noGrp="1"/>
          </p:cNvSpPr>
          <p:nvPr>
            <p:ph type="title"/>
          </p:nvPr>
        </p:nvSpPr>
        <p:spPr>
          <a:xfrm>
            <a:off x="878417" y="456253"/>
            <a:ext cx="10433051" cy="1323041"/>
          </a:xfrm>
          <a:prstGeom prst="rect">
            <a:avLst/>
          </a:prstGeom>
          <a:effectLst/>
        </p:spPr>
        <p:txBody>
          <a:bodyPr vert="horz" lIns="91440" tIns="0" rIns="91440" bIns="0" rtlCol="0" anchor="b" anchorCtr="0">
            <a:noAutofit/>
          </a:bodyPr>
          <a:lstStyle/>
          <a:p>
            <a:r>
              <a:rPr lang="en-US"/>
              <a:t>Click to edit Master title style</a:t>
            </a:r>
            <a:endParaRPr/>
          </a:p>
        </p:txBody>
      </p:sp>
      <p:sp>
        <p:nvSpPr>
          <p:cNvPr id="3" name="Text Placeholder 2"/>
          <p:cNvSpPr>
            <a:spLocks noGrp="1"/>
          </p:cNvSpPr>
          <p:nvPr>
            <p:ph type="body" idx="1"/>
          </p:nvPr>
        </p:nvSpPr>
        <p:spPr>
          <a:xfrm>
            <a:off x="3048000" y="2286001"/>
            <a:ext cx="8263467" cy="38401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8920480" y="6492876"/>
            <a:ext cx="2844800" cy="365125"/>
          </a:xfrm>
          <a:prstGeom prst="rect">
            <a:avLst/>
          </a:prstGeom>
        </p:spPr>
        <p:txBody>
          <a:bodyPr vert="horz" lIns="91440" tIns="45720" rIns="91440" bIns="45720" rtlCol="0" anchor="ctr"/>
          <a:lstStyle>
            <a:lvl1pPr algn="r">
              <a:defRPr sz="1100" b="1">
                <a:solidFill>
                  <a:schemeClr val="bg1">
                    <a:lumMod val="65000"/>
                  </a:schemeClr>
                </a:solidFill>
                <a:latin typeface="Calibri" pitchFamily="34" charset="0"/>
              </a:defRPr>
            </a:lvl1pPr>
          </a:lstStyle>
          <a:p>
            <a:pPr>
              <a:defRPr/>
            </a:pPr>
            <a:fld id="{C782E00B-B2A4-494E-B555-76473874103A}" type="datetime1">
              <a:rPr lang="en-GB" smtClean="0"/>
              <a:t>31/01/2024</a:t>
            </a:fld>
            <a:endParaRPr lang="en-US" dirty="0"/>
          </a:p>
        </p:txBody>
      </p:sp>
      <p:sp>
        <p:nvSpPr>
          <p:cNvPr id="5" name="Footer Placeholder 4"/>
          <p:cNvSpPr>
            <a:spLocks noGrp="1"/>
          </p:cNvSpPr>
          <p:nvPr>
            <p:ph type="ftr" sz="quarter" idx="3"/>
          </p:nvPr>
        </p:nvSpPr>
        <p:spPr>
          <a:xfrm>
            <a:off x="424329" y="6492876"/>
            <a:ext cx="4554072" cy="365125"/>
          </a:xfrm>
          <a:prstGeom prst="rect">
            <a:avLst/>
          </a:prstGeom>
        </p:spPr>
        <p:txBody>
          <a:bodyPr vert="horz" lIns="91440" tIns="45720" rIns="91440" bIns="45720" rtlCol="0" anchor="ctr"/>
          <a:lstStyle>
            <a:lvl1pPr marL="0" algn="l" defTabSz="914400" rtl="0" eaLnBrk="1" latinLnBrk="0" hangingPunct="1">
              <a:defRPr sz="1100" b="1" kern="1200">
                <a:solidFill>
                  <a:schemeClr val="bg1">
                    <a:lumMod val="65000"/>
                  </a:schemeClr>
                </a:solidFill>
                <a:latin typeface="Calibri" pitchFamily="34" charset="0"/>
                <a:ea typeface="+mn-ea"/>
                <a:cs typeface="+mn-cs"/>
              </a:defRPr>
            </a:lvl1pPr>
          </a:lstStyle>
          <a:p>
            <a:pPr>
              <a:defRPr/>
            </a:pPr>
            <a:endParaRPr lang="en-US" dirty="0"/>
          </a:p>
        </p:txBody>
      </p:sp>
      <p:sp>
        <p:nvSpPr>
          <p:cNvPr id="6" name="Slide Number Placeholder 5"/>
          <p:cNvSpPr>
            <a:spLocks noGrp="1"/>
          </p:cNvSpPr>
          <p:nvPr>
            <p:ph type="sldNum" sz="quarter" idx="4"/>
          </p:nvPr>
        </p:nvSpPr>
        <p:spPr>
          <a:xfrm>
            <a:off x="504888" y="6149789"/>
            <a:ext cx="711200" cy="365125"/>
          </a:xfrm>
          <a:prstGeom prst="rect">
            <a:avLst/>
          </a:prstGeom>
        </p:spPr>
        <p:txBody>
          <a:bodyPr vert="horz" lIns="91440" tIns="91440" rIns="91440" bIns="91440" rtlCol="0" anchor="ctr"/>
          <a:lstStyle>
            <a:lvl1pPr algn="l">
              <a:defRPr sz="1800" b="0">
                <a:solidFill>
                  <a:schemeClr val="accent1"/>
                </a:solidFill>
                <a:latin typeface="Calibri" pitchFamily="34" charset="0"/>
              </a:defRPr>
            </a:lvl1pPr>
          </a:lstStyle>
          <a:p>
            <a:pPr>
              <a:defRPr/>
            </a:pPr>
            <a:fld id="{E4367C90-D8D8-4A11-9BC3-E7451ACC5EB2}" type="slidenum">
              <a:rPr lang="en-US" smtClean="0"/>
              <a:pPr>
                <a:defRPr/>
              </a:pPr>
              <a:t>‹#›</a:t>
            </a:fld>
            <a:endParaRPr lang="en-US" dirty="0"/>
          </a:p>
        </p:txBody>
      </p:sp>
      <p:sp>
        <p:nvSpPr>
          <p:cNvPr id="7" name="Rectangle 6"/>
          <p:cNvSpPr/>
          <p:nvPr/>
        </p:nvSpPr>
        <p:spPr>
          <a:xfrm>
            <a:off x="426720" y="320040"/>
            <a:ext cx="1133856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609600" y="1840960"/>
            <a:ext cx="109728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 bg1="lt1" tx1="dk1" bg2="lt2" tx2="dk2" accent1="accent1" accent2="accent2" accent3="accent3" accent4="accent4" accent5="accent5" accent6="accent6" hlink="hlink" folHlink="folHlink"/>
  <p:sldLayoutIdLst>
    <p:sldLayoutId id="2147483742" r:id="rId1"/>
    <p:sldLayoutId id="2147483743" r:id="rId2"/>
    <p:sldLayoutId id="2147483744" r:id="rId3"/>
    <p:sldLayoutId id="2147483745" r:id="rId4"/>
    <p:sldLayoutId id="2147483746" r:id="rId5"/>
    <p:sldLayoutId id="2147483747" r:id="rId6"/>
    <p:sldLayoutId id="2147483748" r:id="rId7"/>
    <p:sldLayoutId id="2147483749" r:id="rId8"/>
    <p:sldLayoutId id="2147483750" r:id="rId9"/>
    <p:sldLayoutId id="2147483751" r:id="rId10"/>
    <p:sldLayoutId id="2147483752" r:id="rId11"/>
    <p:sldLayoutId id="2147483753" r:id="rId12"/>
    <p:sldLayoutId id="2147483754" r:id="rId13"/>
    <p:sldLayoutId id="2147483755" r:id="rId14"/>
  </p:sldLayoutIdLst>
  <p:transition/>
  <p:hf hdr="0" ftr="0" dt="0"/>
  <p:txStyles>
    <p:titleStyle>
      <a:lvl1pPr algn="r" defTabSz="914400" rtl="0" eaLnBrk="1" latinLnBrk="0" hangingPunct="1">
        <a:lnSpc>
          <a:spcPts val="5400"/>
        </a:lnSpc>
        <a:spcBef>
          <a:spcPct val="0"/>
        </a:spcBef>
        <a:buNone/>
        <a:defRPr sz="5200" kern="1200">
          <a:solidFill>
            <a:schemeClr val="bg1"/>
          </a:solidFill>
          <a:effectLst>
            <a:outerShdw blurRad="50800" dist="38100" dir="2700000" algn="tl" rotWithShape="0">
              <a:prstClr val="black">
                <a:alpha val="40000"/>
              </a:prstClr>
            </a:outerShdw>
          </a:effectLst>
          <a:latin typeface="+mj-lt"/>
          <a:ea typeface="+mj-ea"/>
          <a:cs typeface="+mj-cs"/>
        </a:defRPr>
      </a:lvl1pPr>
    </p:titleStyle>
    <p:bodyStyle>
      <a:lvl1pPr marL="282575" indent="-282575" algn="l" defTabSz="914400" rtl="0" eaLnBrk="1" latinLnBrk="0" hangingPunct="1">
        <a:spcBef>
          <a:spcPts val="1800"/>
        </a:spcBef>
        <a:buClr>
          <a:schemeClr val="accent1"/>
        </a:buClr>
        <a:buSzPct val="75000"/>
        <a:buFont typeface="Wingdings" pitchFamily="2" charset="2"/>
        <a:buChar char="n"/>
        <a:defRPr sz="2000" kern="1200">
          <a:solidFill>
            <a:schemeClr val="tx1">
              <a:lumMod val="85000"/>
              <a:lumOff val="15000"/>
            </a:schemeClr>
          </a:solidFill>
          <a:latin typeface="+mn-lt"/>
          <a:ea typeface="+mn-ea"/>
          <a:cs typeface="+mn-cs"/>
        </a:defRPr>
      </a:lvl1pPr>
      <a:lvl2pPr marL="577850" indent="-2952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2pPr>
      <a:lvl3pPr marL="860425" indent="-2825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3pPr>
      <a:lvl4pPr marL="1143000" indent="-2825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4pPr>
      <a:lvl5pPr marL="1425575" indent="-2825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3" Type="http://schemas.openxmlformats.org/officeDocument/2006/relationships/hyperlink" Target="https://ulsteruniversity.display.vevox.com/#/present/408996/1WJ6X5N2FE2LX19R4IDC" TargetMode="External"/><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0.xml"/><Relationship Id="rId1" Type="http://schemas.openxmlformats.org/officeDocument/2006/relationships/slideLayout" Target="../slideLayouts/slideLayout17.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12.xml"/><Relationship Id="rId1" Type="http://schemas.openxmlformats.org/officeDocument/2006/relationships/slideLayout" Target="../slideLayouts/slideLayout2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5.xml"/><Relationship Id="rId1" Type="http://schemas.openxmlformats.org/officeDocument/2006/relationships/slideLayout" Target="../slideLayouts/slideLayout21.xml"/><Relationship Id="rId4" Type="http://schemas.openxmlformats.org/officeDocument/2006/relationships/image" Target="../media/image18.emf"/></Relationships>
</file>

<file path=ppt/slides/_rels/slide17.xml.rels><?xml version="1.0" encoding="UTF-8" standalone="yes"?>
<Relationships xmlns="http://schemas.openxmlformats.org/package/2006/relationships"><Relationship Id="rId3" Type="http://schemas.openxmlformats.org/officeDocument/2006/relationships/hyperlink" Target="https://ulsteruniversity.display.vevox.com/#/present/408996/1WJ6X5N2FE2LX19R4IDC" TargetMode="External"/><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8" Type="http://schemas.openxmlformats.org/officeDocument/2006/relationships/image" Target="../media/image17.jpeg"/><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7.xml"/><Relationship Id="rId1" Type="http://schemas.openxmlformats.org/officeDocument/2006/relationships/slideLayout" Target="../slideLayouts/slideLayout15.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 Id="rId9" Type="http://schemas.openxmlformats.org/officeDocument/2006/relationships/image" Target="../media/image2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9.xml"/><Relationship Id="rId1" Type="http://schemas.openxmlformats.org/officeDocument/2006/relationships/slideLayout" Target="../slideLayouts/slideLayout15.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21.xml"/><Relationship Id="rId1" Type="http://schemas.openxmlformats.org/officeDocument/2006/relationships/slideLayout" Target="../slideLayouts/slideLayout20.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4.xml.rels><?xml version="1.0" encoding="UTF-8" standalone="yes"?>
<Relationships xmlns="http://schemas.openxmlformats.org/package/2006/relationships"><Relationship Id="rId3" Type="http://schemas.openxmlformats.org/officeDocument/2006/relationships/hyperlink" Target="https://ulsteruniversity.display.vevox.com/#/present/408996/1WJ6X5N2FE2LX19R4IDC" TargetMode="External"/><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23.xml"/><Relationship Id="rId1" Type="http://schemas.openxmlformats.org/officeDocument/2006/relationships/slideLayout" Target="../slideLayouts/slideLayout20.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4.xml"/><Relationship Id="rId1" Type="http://schemas.openxmlformats.org/officeDocument/2006/relationships/slideLayout" Target="../slideLayouts/slideLayout20.xml"/></Relationships>
</file>

<file path=ppt/slides/_rels/slide28.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25.xml"/><Relationship Id="rId1" Type="http://schemas.openxmlformats.org/officeDocument/2006/relationships/slideLayout" Target="../slideLayouts/slideLayout21.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26.xml"/><Relationship Id="rId1" Type="http://schemas.openxmlformats.org/officeDocument/2006/relationships/slideLayout" Target="../slideLayouts/slideLayout20.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notesSlide" Target="../notesSlides/notesSlide27.xml"/><Relationship Id="rId1" Type="http://schemas.openxmlformats.org/officeDocument/2006/relationships/slideLayout" Target="../slideLayouts/slideLayout20.xml"/></Relationships>
</file>

<file path=ppt/slides/_rels/slide31.xml.rels><?xml version="1.0" encoding="UTF-8" standalone="yes"?>
<Relationships xmlns="http://schemas.openxmlformats.org/package/2006/relationships"><Relationship Id="rId8" Type="http://schemas.openxmlformats.org/officeDocument/2006/relationships/image" Target="../media/image27.emf"/><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28.xml"/><Relationship Id="rId1" Type="http://schemas.openxmlformats.org/officeDocument/2006/relationships/slideLayout" Target="../slideLayouts/slideLayout20.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32.xml.rels><?xml version="1.0" encoding="UTF-8" standalone="yes"?>
<Relationships xmlns="http://schemas.openxmlformats.org/package/2006/relationships"><Relationship Id="rId8" Type="http://schemas.openxmlformats.org/officeDocument/2006/relationships/image" Target="../media/image28.wmf"/><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29.xml"/><Relationship Id="rId1" Type="http://schemas.openxmlformats.org/officeDocument/2006/relationships/slideLayout" Target="../slideLayouts/slideLayout20.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33.x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notesSlide" Target="../notesSlides/notesSlide30.xml"/><Relationship Id="rId1" Type="http://schemas.openxmlformats.org/officeDocument/2006/relationships/slideLayout" Target="../slideLayouts/slideLayout20.xml"/></Relationships>
</file>

<file path=ppt/slides/_rels/slide34.xml.rels><?xml version="1.0" encoding="UTF-8" standalone="yes"?>
<Relationships xmlns="http://schemas.openxmlformats.org/package/2006/relationships"><Relationship Id="rId8" Type="http://schemas.openxmlformats.org/officeDocument/2006/relationships/image" Target="../media/image28.wmf"/><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31.xml"/><Relationship Id="rId1" Type="http://schemas.openxmlformats.org/officeDocument/2006/relationships/slideLayout" Target="../slideLayouts/slideLayout20.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35.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notesSlide" Target="../notesSlides/notesSlide32.xml"/><Relationship Id="rId1" Type="http://schemas.openxmlformats.org/officeDocument/2006/relationships/slideLayout" Target="../slideLayouts/slideLayout21.xml"/></Relationships>
</file>

<file path=ppt/slides/_rels/slide36.xml.rels><?xml version="1.0" encoding="UTF-8" standalone="yes"?>
<Relationships xmlns="http://schemas.openxmlformats.org/package/2006/relationships"><Relationship Id="rId3" Type="http://schemas.openxmlformats.org/officeDocument/2006/relationships/oleObject" Target="mclaughlinkl:Desktop:Stallings%20Books:OS8e:OS8e-Figures:05-Concurrency-1:VerticalFigures.doc!OLE_LINK15" TargetMode="External"/><Relationship Id="rId2" Type="http://schemas.openxmlformats.org/officeDocument/2006/relationships/notesSlide" Target="../notesSlides/notesSlide33.xml"/><Relationship Id="rId1" Type="http://schemas.openxmlformats.org/officeDocument/2006/relationships/slideLayout" Target="../slideLayouts/slideLayout21.xml"/><Relationship Id="rId4" Type="http://schemas.openxmlformats.org/officeDocument/2006/relationships/image" Target="../media/image30.png"/></Relationships>
</file>

<file path=ppt/slides/_rels/slide3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4.xml"/><Relationship Id="rId1" Type="http://schemas.openxmlformats.org/officeDocument/2006/relationships/slideLayout" Target="../slideLayouts/slideLayout13.xml"/><Relationship Id="rId4" Type="http://schemas.openxmlformats.org/officeDocument/2006/relationships/hyperlink" Target="https://ulsteruniversity.display.vevox.com/#/present/408996/1WJ6X5N2FE2LX19R4IDC" TargetMode="Externa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20.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9.xml"/><Relationship Id="rId1" Type="http://schemas.openxmlformats.org/officeDocument/2006/relationships/slideLayout" Target="../slideLayouts/slideLayout15.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itle 1"/>
          <p:cNvSpPr>
            <a:spLocks noGrp="1"/>
          </p:cNvSpPr>
          <p:nvPr>
            <p:ph type="title"/>
          </p:nvPr>
        </p:nvSpPr>
        <p:spPr>
          <a:xfrm>
            <a:off x="3733800" y="2286000"/>
            <a:ext cx="8153400" cy="1340467"/>
          </a:xfrm>
        </p:spPr>
        <p:txBody>
          <a:bodyPr/>
          <a:lstStyle/>
          <a:p>
            <a:pPr algn="ctr"/>
            <a:r>
              <a:rPr lang="en-US" dirty="0"/>
              <a:t>Chapter 5</a:t>
            </a:r>
            <a:br>
              <a:rPr lang="en-US" dirty="0"/>
            </a:br>
            <a:br>
              <a:rPr lang="en-US" dirty="0"/>
            </a:br>
            <a:r>
              <a:rPr lang="en-US" dirty="0"/>
              <a:t>Concurrency: Mutual Exclusion and Synchronization</a:t>
            </a:r>
          </a:p>
        </p:txBody>
      </p:sp>
      <p:sp>
        <p:nvSpPr>
          <p:cNvPr id="3" name="Subtitle 2"/>
          <p:cNvSpPr>
            <a:spLocks noGrp="1"/>
          </p:cNvSpPr>
          <p:nvPr>
            <p:ph type="body" idx="1"/>
          </p:nvPr>
        </p:nvSpPr>
        <p:spPr>
          <a:xfrm>
            <a:off x="1143000" y="1333500"/>
            <a:ext cx="2133601" cy="4191000"/>
          </a:xfrm>
        </p:spPr>
        <p:txBody>
          <a:bodyPr rtlCol="0">
            <a:normAutofit/>
          </a:bodyPr>
          <a:lstStyle/>
          <a:p>
            <a:pPr algn="ctr">
              <a:spcBef>
                <a:spcPct val="20000"/>
              </a:spcBef>
              <a:buClrTx/>
              <a:buSzTx/>
              <a:defRPr/>
            </a:pPr>
            <a:r>
              <a:rPr lang="en-US" sz="3200" i="1" dirty="0">
                <a:solidFill>
                  <a:schemeClr val="bg2">
                    <a:lumMod val="25000"/>
                  </a:schemeClr>
                </a:solidFill>
              </a:rPr>
              <a:t>Operating Systems:</a:t>
            </a:r>
            <a:br>
              <a:rPr lang="en-US" sz="3200" i="1" dirty="0">
                <a:solidFill>
                  <a:schemeClr val="bg2">
                    <a:lumMod val="25000"/>
                  </a:schemeClr>
                </a:solidFill>
              </a:rPr>
            </a:br>
            <a:r>
              <a:rPr lang="en-US" sz="3200" i="1" dirty="0">
                <a:solidFill>
                  <a:schemeClr val="bg2">
                    <a:lumMod val="25000"/>
                  </a:schemeClr>
                </a:solidFill>
              </a:rPr>
              <a:t>Internals and Design Principles</a:t>
            </a:r>
          </a:p>
        </p:txBody>
      </p:sp>
      <p:sp>
        <p:nvSpPr>
          <p:cNvPr id="7" name="Rectangle 6"/>
          <p:cNvSpPr/>
          <p:nvPr/>
        </p:nvSpPr>
        <p:spPr>
          <a:xfrm>
            <a:off x="-304799" y="5182098"/>
            <a:ext cx="3581400" cy="684803"/>
          </a:xfrm>
          <a:prstGeom prst="rect">
            <a:avLst/>
          </a:prstGeom>
        </p:spPr>
        <p:txBody>
          <a:bodyPr wrap="square">
            <a:spAutoFit/>
          </a:bodyPr>
          <a:lstStyle/>
          <a:p>
            <a:pPr algn="r">
              <a:spcBef>
                <a:spcPts val="300"/>
              </a:spcBef>
              <a:buClr>
                <a:schemeClr val="accent1"/>
              </a:buClr>
              <a:buSzPct val="75000"/>
            </a:pPr>
            <a:r>
              <a:rPr lang="en-US" dirty="0">
                <a:solidFill>
                  <a:schemeClr val="tx1">
                    <a:lumMod val="50000"/>
                    <a:lumOff val="50000"/>
                  </a:schemeClr>
                </a:solidFill>
                <a:latin typeface="+mn-lt"/>
              </a:rPr>
              <a:t>Eighth Edition</a:t>
            </a:r>
          </a:p>
          <a:p>
            <a:pPr algn="r">
              <a:spcBef>
                <a:spcPts val="300"/>
              </a:spcBef>
              <a:buClr>
                <a:schemeClr val="accent1"/>
              </a:buClr>
              <a:buSzPct val="75000"/>
            </a:pPr>
            <a:r>
              <a:rPr lang="en-US" dirty="0">
                <a:solidFill>
                  <a:schemeClr val="tx1">
                    <a:lumMod val="50000"/>
                    <a:lumOff val="50000"/>
                  </a:schemeClr>
                </a:solidFill>
                <a:latin typeface="+mn-lt"/>
              </a:rPr>
              <a:t>By William Stallings</a:t>
            </a:r>
          </a:p>
        </p:txBody>
      </p:sp>
      <p:sp>
        <p:nvSpPr>
          <p:cNvPr id="2" name="Slide Number Placeholder 1"/>
          <p:cNvSpPr>
            <a:spLocks noGrp="1"/>
          </p:cNvSpPr>
          <p:nvPr>
            <p:ph type="sldNum" sz="quarter" idx="12"/>
          </p:nvPr>
        </p:nvSpPr>
        <p:spPr/>
        <p:txBody>
          <a:bodyPr/>
          <a:lstStyle/>
          <a:p>
            <a:pPr>
              <a:defRPr/>
            </a:pPr>
            <a:fld id="{93238FDB-2D8C-4804-B582-7DB90366B95F}" type="slidenum">
              <a:rPr lang="en-US" smtClean="0"/>
              <a:pPr>
                <a:defRPr/>
              </a:pPr>
              <a:t>1</a:t>
            </a:fld>
            <a:endParaRPr lang="en-US" dirty="0"/>
          </a:p>
        </p:txBody>
      </p:sp>
      <p:sp>
        <p:nvSpPr>
          <p:cNvPr id="4" name="Rectangle 3">
            <a:extLst>
              <a:ext uri="{FF2B5EF4-FFF2-40B4-BE49-F238E27FC236}">
                <a16:creationId xmlns:a16="http://schemas.microsoft.com/office/drawing/2014/main" id="{C2ACD0C3-EFDA-5976-E5EC-CDB1BF1CB4AB}"/>
              </a:ext>
            </a:extLst>
          </p:cNvPr>
          <p:cNvSpPr/>
          <p:nvPr/>
        </p:nvSpPr>
        <p:spPr>
          <a:xfrm>
            <a:off x="5867400" y="4890316"/>
            <a:ext cx="2286000" cy="369332"/>
          </a:xfrm>
          <a:prstGeom prst="rect">
            <a:avLst/>
          </a:prstGeom>
        </p:spPr>
        <p:txBody>
          <a:bodyPr wrap="square">
            <a:spAutoFit/>
          </a:bodyPr>
          <a:lstStyle/>
          <a:p>
            <a:pPr algn="r">
              <a:spcBef>
                <a:spcPts val="300"/>
              </a:spcBef>
              <a:buClr>
                <a:schemeClr val="accent1"/>
              </a:buClr>
              <a:buSzPct val="75000"/>
            </a:pPr>
            <a:r>
              <a:rPr lang="en-US" i="1" dirty="0">
                <a:latin typeface="+mn-lt"/>
              </a:rPr>
              <a:t>Amjad Alam</a:t>
            </a:r>
            <a:endParaRPr lang="en-US" dirty="0">
              <a:latin typeface="+mn-lt"/>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C014D-69BE-2DA0-D7E3-6858DCDC9334}"/>
              </a:ext>
            </a:extLst>
          </p:cNvPr>
          <p:cNvSpPr>
            <a:spLocks noGrp="1"/>
          </p:cNvSpPr>
          <p:nvPr>
            <p:ph type="title"/>
          </p:nvPr>
        </p:nvSpPr>
        <p:spPr/>
        <p:txBody>
          <a:bodyPr/>
          <a:lstStyle/>
          <a:p>
            <a:pPr algn="l"/>
            <a:r>
              <a:rPr lang="en-GB" dirty="0"/>
              <a:t>Class Activity 1 </a:t>
            </a:r>
            <a:r>
              <a:rPr lang="en-GB" sz="4400" dirty="0">
                <a:solidFill>
                  <a:schemeClr val="tx1"/>
                </a:solidFill>
              </a:rPr>
              <a:t>Session id: 169-822-228</a:t>
            </a:r>
          </a:p>
        </p:txBody>
      </p:sp>
      <p:sp>
        <p:nvSpPr>
          <p:cNvPr id="3" name="Content Placeholder 2">
            <a:extLst>
              <a:ext uri="{FF2B5EF4-FFF2-40B4-BE49-F238E27FC236}">
                <a16:creationId xmlns:a16="http://schemas.microsoft.com/office/drawing/2014/main" id="{3E613226-3DB3-4843-0223-383376E7DD0D}"/>
              </a:ext>
            </a:extLst>
          </p:cNvPr>
          <p:cNvSpPr>
            <a:spLocks noGrp="1"/>
          </p:cNvSpPr>
          <p:nvPr>
            <p:ph idx="1"/>
          </p:nvPr>
        </p:nvSpPr>
        <p:spPr>
          <a:xfrm>
            <a:off x="504888" y="2133602"/>
            <a:ext cx="6505511" cy="2340088"/>
          </a:xfrm>
        </p:spPr>
        <p:txBody>
          <a:bodyPr/>
          <a:lstStyle/>
          <a:p>
            <a:pPr>
              <a:lnSpc>
                <a:spcPct val="150000"/>
              </a:lnSpc>
            </a:pPr>
            <a:r>
              <a:rPr lang="en-GB" dirty="0">
                <a:solidFill>
                  <a:srgbClr val="000000"/>
                </a:solidFill>
                <a:latin typeface="arial" panose="020B0604020202020204" pitchFamily="34" charset="0"/>
              </a:rPr>
              <a:t>When multiple processes or threads read and write data items so that the final result depends on the order of execution of instructions in the multiple processes. The situation is referred to as -------------</a:t>
            </a:r>
            <a:endParaRPr lang="en-GB" dirty="0"/>
          </a:p>
        </p:txBody>
      </p:sp>
      <p:sp>
        <p:nvSpPr>
          <p:cNvPr id="4" name="Slide Number Placeholder 3">
            <a:extLst>
              <a:ext uri="{FF2B5EF4-FFF2-40B4-BE49-F238E27FC236}">
                <a16:creationId xmlns:a16="http://schemas.microsoft.com/office/drawing/2014/main" id="{49E8D754-0C8F-A79E-D4C5-4F1092137980}"/>
              </a:ext>
            </a:extLst>
          </p:cNvPr>
          <p:cNvSpPr>
            <a:spLocks noGrp="1"/>
          </p:cNvSpPr>
          <p:nvPr>
            <p:ph type="sldNum" sz="quarter" idx="12"/>
          </p:nvPr>
        </p:nvSpPr>
        <p:spPr/>
        <p:txBody>
          <a:bodyPr/>
          <a:lstStyle/>
          <a:p>
            <a:fld id="{3FFF1679-83E0-4571-98D7-4BB535B5F505}" type="slidenum">
              <a:rPr lang="en-GB" smtClean="0"/>
              <a:pPr/>
              <a:t>10</a:t>
            </a:fld>
            <a:endParaRPr lang="en-GB"/>
          </a:p>
        </p:txBody>
      </p:sp>
      <p:pic>
        <p:nvPicPr>
          <p:cNvPr id="6" name="Picture 5">
            <a:extLst>
              <a:ext uri="{FF2B5EF4-FFF2-40B4-BE49-F238E27FC236}">
                <a16:creationId xmlns:a16="http://schemas.microsoft.com/office/drawing/2014/main" id="{AA5C5A37-58A8-6936-91DA-74C607FA00B0}"/>
              </a:ext>
            </a:extLst>
          </p:cNvPr>
          <p:cNvPicPr>
            <a:picLocks noChangeAspect="1"/>
          </p:cNvPicPr>
          <p:nvPr/>
        </p:nvPicPr>
        <p:blipFill>
          <a:blip r:embed="rId2"/>
          <a:stretch>
            <a:fillRect/>
          </a:stretch>
        </p:blipFill>
        <p:spPr>
          <a:xfrm>
            <a:off x="7239000" y="1928196"/>
            <a:ext cx="4626033" cy="4586718"/>
          </a:xfrm>
          <a:prstGeom prst="rect">
            <a:avLst/>
          </a:prstGeom>
        </p:spPr>
      </p:pic>
      <p:sp>
        <p:nvSpPr>
          <p:cNvPr id="8" name="TextBox 7">
            <a:extLst>
              <a:ext uri="{FF2B5EF4-FFF2-40B4-BE49-F238E27FC236}">
                <a16:creationId xmlns:a16="http://schemas.microsoft.com/office/drawing/2014/main" id="{717C35A3-AA34-5B51-93F7-4D9EA5FD126A}"/>
              </a:ext>
            </a:extLst>
          </p:cNvPr>
          <p:cNvSpPr txBox="1"/>
          <p:nvPr/>
        </p:nvSpPr>
        <p:spPr>
          <a:xfrm>
            <a:off x="685800" y="4755541"/>
            <a:ext cx="6136394" cy="646331"/>
          </a:xfrm>
          <a:prstGeom prst="rect">
            <a:avLst/>
          </a:prstGeom>
          <a:noFill/>
        </p:spPr>
        <p:txBody>
          <a:bodyPr wrap="square">
            <a:spAutoFit/>
          </a:bodyPr>
          <a:lstStyle/>
          <a:p>
            <a:r>
              <a:rPr lang="en-GB" dirty="0">
                <a:hlinkClick r:id="rId3"/>
              </a:rPr>
              <a:t>https://ulsteruniversity.display.vevox.com/#/present/408996/1WJ6X5N2FE2LX19R4IDC</a:t>
            </a:r>
            <a:r>
              <a:rPr lang="en-GB" dirty="0"/>
              <a:t> </a:t>
            </a:r>
          </a:p>
        </p:txBody>
      </p:sp>
    </p:spTree>
    <p:extLst>
      <p:ext uri="{BB962C8B-B14F-4D97-AF65-F5344CB8AC3E}">
        <p14:creationId xmlns:p14="http://schemas.microsoft.com/office/powerpoint/2010/main" val="1878799395"/>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0" y="457200"/>
            <a:ext cx="7696200" cy="990600"/>
          </a:xfrm>
        </p:spPr>
        <p:txBody>
          <a:bodyPr/>
          <a:lstStyle/>
          <a:p>
            <a:pPr algn="ctr"/>
            <a:r>
              <a:rPr lang="en-US" sz="4800" b="1" dirty="0">
                <a:ln w="1905"/>
                <a:solidFill>
                  <a:schemeClr val="accent6">
                    <a:lumMod val="50000"/>
                  </a:schemeClr>
                </a:solidFill>
                <a:effectLst>
                  <a:innerShdw blurRad="69850" dist="43180" dir="5400000">
                    <a:srgbClr val="000000">
                      <a:alpha val="65000"/>
                    </a:srgbClr>
                  </a:innerShdw>
                </a:effectLst>
              </a:rPr>
              <a:t>Resource Competition</a:t>
            </a:r>
          </a:p>
        </p:txBody>
      </p:sp>
      <p:sp>
        <p:nvSpPr>
          <p:cNvPr id="3" name="Content Placeholder 2"/>
          <p:cNvSpPr>
            <a:spLocks noGrp="1"/>
          </p:cNvSpPr>
          <p:nvPr>
            <p:ph sz="half" idx="1"/>
          </p:nvPr>
        </p:nvSpPr>
        <p:spPr>
          <a:xfrm>
            <a:off x="1905000" y="2057400"/>
            <a:ext cx="8382000" cy="1828800"/>
          </a:xfrm>
        </p:spPr>
        <p:txBody>
          <a:bodyPr/>
          <a:lstStyle/>
          <a:p>
            <a:pPr>
              <a:buClr>
                <a:schemeClr val="accent3">
                  <a:lumMod val="50000"/>
                </a:schemeClr>
              </a:buClr>
              <a:buSzPct val="150000"/>
              <a:buFont typeface="Wingdings" charset="2"/>
              <a:buChar char="§"/>
            </a:pPr>
            <a:r>
              <a:rPr lang="en-US" sz="2800" dirty="0"/>
              <a:t>Concurrent processes come into conflict when they are competing for use of the same resource</a:t>
            </a:r>
          </a:p>
          <a:p>
            <a:pPr lvl="2">
              <a:buClr>
                <a:schemeClr val="accent3">
                  <a:lumMod val="50000"/>
                </a:schemeClr>
              </a:buClr>
              <a:buSzPct val="150000"/>
              <a:buFont typeface="Wingdings" charset="2"/>
              <a:buChar char="§"/>
            </a:pPr>
            <a:r>
              <a:rPr lang="en-US" sz="2200" dirty="0"/>
              <a:t> for example: I/O devices, memory, processor time, clock</a:t>
            </a:r>
          </a:p>
        </p:txBody>
      </p:sp>
      <p:graphicFrame>
        <p:nvGraphicFramePr>
          <p:cNvPr id="4" name="Diagram 3"/>
          <p:cNvGraphicFramePr/>
          <p:nvPr>
            <p:extLst>
              <p:ext uri="{D42A27DB-BD31-4B8C-83A1-F6EECF244321}">
                <p14:modId xmlns:p14="http://schemas.microsoft.com/office/powerpoint/2010/main" val="2464490280"/>
              </p:ext>
            </p:extLst>
          </p:nvPr>
        </p:nvGraphicFramePr>
        <p:xfrm>
          <a:off x="2819400" y="3631096"/>
          <a:ext cx="7162800" cy="3200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Slide Number Placeholder 5"/>
          <p:cNvSpPr>
            <a:spLocks noGrp="1"/>
          </p:cNvSpPr>
          <p:nvPr>
            <p:ph type="sldNum" sz="quarter" idx="12"/>
          </p:nvPr>
        </p:nvSpPr>
        <p:spPr/>
        <p:txBody>
          <a:bodyPr/>
          <a:lstStyle/>
          <a:p>
            <a:pPr>
              <a:defRPr/>
            </a:pPr>
            <a:fld id="{E4367C90-D8D8-4A11-9BC3-E7451ACC5EB2}" type="slidenum">
              <a:rPr lang="en-US" smtClean="0"/>
              <a:pPr>
                <a:defRPr/>
              </a:pPr>
              <a:t>11</a:t>
            </a:fld>
            <a:endParaRPr lang="en-US" dirty="0"/>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5965D-24B3-C3F4-339F-CFCBFCF70069}"/>
              </a:ext>
            </a:extLst>
          </p:cNvPr>
          <p:cNvSpPr>
            <a:spLocks noGrp="1"/>
          </p:cNvSpPr>
          <p:nvPr>
            <p:ph type="title"/>
          </p:nvPr>
        </p:nvSpPr>
        <p:spPr/>
        <p:txBody>
          <a:bodyPr/>
          <a:lstStyle/>
          <a:p>
            <a:pPr algn="ctr"/>
            <a:r>
              <a:rPr lang="en-GB" b="1" dirty="0">
                <a:solidFill>
                  <a:schemeClr val="tx1"/>
                </a:solidFill>
              </a:rPr>
              <a:t>Mutual Exclusion</a:t>
            </a:r>
          </a:p>
        </p:txBody>
      </p:sp>
      <p:sp>
        <p:nvSpPr>
          <p:cNvPr id="3" name="Content Placeholder 2">
            <a:extLst>
              <a:ext uri="{FF2B5EF4-FFF2-40B4-BE49-F238E27FC236}">
                <a16:creationId xmlns:a16="http://schemas.microsoft.com/office/drawing/2014/main" id="{CBFDF0AA-A905-30BA-D28A-56B6319960F3}"/>
              </a:ext>
            </a:extLst>
          </p:cNvPr>
          <p:cNvSpPr>
            <a:spLocks noGrp="1"/>
          </p:cNvSpPr>
          <p:nvPr>
            <p:ph sz="half" idx="1"/>
          </p:nvPr>
        </p:nvSpPr>
        <p:spPr>
          <a:xfrm>
            <a:off x="685800" y="2126730"/>
            <a:ext cx="5410199" cy="1828800"/>
          </a:xfrm>
        </p:spPr>
        <p:txBody>
          <a:bodyPr/>
          <a:lstStyle/>
          <a:p>
            <a:pPr algn="just">
              <a:lnSpc>
                <a:spcPct val="150000"/>
              </a:lnSpc>
            </a:pPr>
            <a:r>
              <a:rPr lang="en-GB" b="0" i="0" dirty="0">
                <a:solidFill>
                  <a:srgbClr val="202124"/>
                </a:solidFill>
                <a:effectLst/>
                <a:latin typeface="arial" panose="020B0604020202020204" pitchFamily="34" charset="0"/>
              </a:rPr>
              <a:t>A mutual exclusion (mutex) is </a:t>
            </a:r>
            <a:r>
              <a:rPr lang="en-GB" b="1" i="0" dirty="0">
                <a:solidFill>
                  <a:srgbClr val="202124"/>
                </a:solidFill>
                <a:effectLst/>
                <a:latin typeface="arial" panose="020B0604020202020204" pitchFamily="34" charset="0"/>
              </a:rPr>
              <a:t>a program object that prevents simultaneous access to a shared resource.</a:t>
            </a:r>
            <a:endParaRPr lang="en-GB" dirty="0"/>
          </a:p>
        </p:txBody>
      </p:sp>
      <p:sp>
        <p:nvSpPr>
          <p:cNvPr id="4" name="Slide Number Placeholder 3">
            <a:extLst>
              <a:ext uri="{FF2B5EF4-FFF2-40B4-BE49-F238E27FC236}">
                <a16:creationId xmlns:a16="http://schemas.microsoft.com/office/drawing/2014/main" id="{71D7E642-C4B7-D33C-6E45-04D8D2CEF307}"/>
              </a:ext>
            </a:extLst>
          </p:cNvPr>
          <p:cNvSpPr>
            <a:spLocks noGrp="1"/>
          </p:cNvSpPr>
          <p:nvPr>
            <p:ph type="sldNum" sz="quarter" idx="12"/>
          </p:nvPr>
        </p:nvSpPr>
        <p:spPr/>
        <p:txBody>
          <a:bodyPr/>
          <a:lstStyle/>
          <a:p>
            <a:pPr>
              <a:defRPr/>
            </a:pPr>
            <a:fld id="{E4367C90-D8D8-4A11-9BC3-E7451ACC5EB2}" type="slidenum">
              <a:rPr lang="en-US" smtClean="0"/>
              <a:pPr>
                <a:defRPr/>
              </a:pPr>
              <a:t>12</a:t>
            </a:fld>
            <a:endParaRPr lang="en-US" dirty="0"/>
          </a:p>
        </p:txBody>
      </p:sp>
      <p:sp>
        <p:nvSpPr>
          <p:cNvPr id="5" name="Content Placeholder 4">
            <a:extLst>
              <a:ext uri="{FF2B5EF4-FFF2-40B4-BE49-F238E27FC236}">
                <a16:creationId xmlns:a16="http://schemas.microsoft.com/office/drawing/2014/main" id="{B0CF9D55-D07E-BB7D-5075-95205F5BE0AE}"/>
              </a:ext>
            </a:extLst>
          </p:cNvPr>
          <p:cNvSpPr>
            <a:spLocks noGrp="1"/>
          </p:cNvSpPr>
          <p:nvPr>
            <p:ph sz="half" idx="13"/>
          </p:nvPr>
        </p:nvSpPr>
        <p:spPr>
          <a:xfrm>
            <a:off x="609600" y="4038600"/>
            <a:ext cx="5791200" cy="2209800"/>
          </a:xfrm>
        </p:spPr>
        <p:txBody>
          <a:bodyPr>
            <a:noAutofit/>
          </a:bodyPr>
          <a:lstStyle/>
          <a:p>
            <a:pPr>
              <a:lnSpc>
                <a:spcPct val="200000"/>
              </a:lnSpc>
            </a:pPr>
            <a:r>
              <a:rPr lang="en-GB" b="0" i="0" dirty="0">
                <a:solidFill>
                  <a:srgbClr val="202124"/>
                </a:solidFill>
                <a:effectLst/>
                <a:latin typeface="arial" panose="020B0604020202020204" pitchFamily="34" charset="0"/>
              </a:rPr>
              <a:t>This concept is used in concurrent programming with a critical section, a piece of code in which processes or threads access a shared resource.</a:t>
            </a:r>
            <a:endParaRPr lang="en-GB" dirty="0"/>
          </a:p>
        </p:txBody>
      </p:sp>
      <p:sp>
        <p:nvSpPr>
          <p:cNvPr id="6" name="TextBox 5">
            <a:extLst>
              <a:ext uri="{FF2B5EF4-FFF2-40B4-BE49-F238E27FC236}">
                <a16:creationId xmlns:a16="http://schemas.microsoft.com/office/drawing/2014/main" id="{E764E779-4F88-EEA5-5C0E-E6BD2DF6CEA4}"/>
              </a:ext>
            </a:extLst>
          </p:cNvPr>
          <p:cNvSpPr txBox="1"/>
          <p:nvPr/>
        </p:nvSpPr>
        <p:spPr>
          <a:xfrm>
            <a:off x="7772400" y="1942064"/>
            <a:ext cx="762000" cy="230832"/>
          </a:xfrm>
          <a:prstGeom prst="rect">
            <a:avLst/>
          </a:prstGeom>
          <a:noFill/>
        </p:spPr>
        <p:txBody>
          <a:bodyPr wrap="square" rtlCol="0">
            <a:spAutoFit/>
          </a:bodyPr>
          <a:lstStyle/>
          <a:p>
            <a:r>
              <a:rPr lang="en-GB" sz="900" i="1" dirty="0"/>
              <a:t>Draw here:</a:t>
            </a:r>
          </a:p>
        </p:txBody>
      </p:sp>
    </p:spTree>
    <p:extLst>
      <p:ext uri="{BB962C8B-B14F-4D97-AF65-F5344CB8AC3E}">
        <p14:creationId xmlns:p14="http://schemas.microsoft.com/office/powerpoint/2010/main" val="641223808"/>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stretch>
            <a:fillRect/>
          </a:stretch>
        </p:blipFill>
        <p:spPr>
          <a:xfrm>
            <a:off x="484568" y="2384610"/>
            <a:ext cx="11610912" cy="3787589"/>
          </a:xfrm>
          <a:prstGeom prst="rect">
            <a:avLst/>
          </a:prstGeom>
        </p:spPr>
      </p:pic>
      <p:sp>
        <p:nvSpPr>
          <p:cNvPr id="11" name="TextBox 10"/>
          <p:cNvSpPr txBox="1"/>
          <p:nvPr/>
        </p:nvSpPr>
        <p:spPr>
          <a:xfrm>
            <a:off x="1828800" y="685801"/>
            <a:ext cx="8534400" cy="1200329"/>
          </a:xfrm>
          <a:prstGeom prst="rect">
            <a:avLst/>
          </a:prstGeom>
          <a:noFill/>
        </p:spPr>
        <p:txBody>
          <a:bodyPr wrap="square" rtlCol="0">
            <a:spAutoFit/>
          </a:bodyPr>
          <a:lstStyle/>
          <a:p>
            <a:pPr algn="ctr"/>
            <a:r>
              <a:rPr lang="en-US" sz="3600" b="1" dirty="0">
                <a:latin typeface="+mj-lt"/>
              </a:rPr>
              <a:t>Figure 5.1    </a:t>
            </a:r>
          </a:p>
          <a:p>
            <a:pPr algn="ctr"/>
            <a:r>
              <a:rPr lang="en-US" sz="3600" b="1" dirty="0">
                <a:latin typeface="+mj-lt"/>
              </a:rPr>
              <a:t>Illustration of Mutual Exclusion </a:t>
            </a:r>
          </a:p>
        </p:txBody>
      </p:sp>
      <p:sp>
        <p:nvSpPr>
          <p:cNvPr id="2" name="Slide Number Placeholder 1"/>
          <p:cNvSpPr>
            <a:spLocks noGrp="1"/>
          </p:cNvSpPr>
          <p:nvPr>
            <p:ph type="sldNum" sz="quarter" idx="12"/>
          </p:nvPr>
        </p:nvSpPr>
        <p:spPr/>
        <p:txBody>
          <a:bodyPr/>
          <a:lstStyle/>
          <a:p>
            <a:pPr>
              <a:defRPr/>
            </a:pPr>
            <a:fld id="{0A9A6F0D-A611-4358-861D-7B01E8303898}" type="slidenum">
              <a:rPr lang="en-US" smtClean="0"/>
              <a:pPr>
                <a:defRPr/>
              </a:pPr>
              <a:t>13</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xmlns:p14="http://schemas.microsoft.com/office/powerpoint/2010/mai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E0EDB-A258-072E-B2E0-6E826F355FCA}"/>
              </a:ext>
            </a:extLst>
          </p:cNvPr>
          <p:cNvSpPr>
            <a:spLocks noGrp="1"/>
          </p:cNvSpPr>
          <p:nvPr>
            <p:ph type="title"/>
          </p:nvPr>
        </p:nvSpPr>
        <p:spPr/>
        <p:txBody>
          <a:bodyPr/>
          <a:lstStyle/>
          <a:p>
            <a:r>
              <a:rPr lang="en-GB" dirty="0">
                <a:solidFill>
                  <a:schemeClr val="tx1"/>
                </a:solidFill>
              </a:rPr>
              <a:t>Requirements for Mutual Exclusion</a:t>
            </a:r>
          </a:p>
        </p:txBody>
      </p:sp>
      <p:sp>
        <p:nvSpPr>
          <p:cNvPr id="3" name="Content Placeholder 2">
            <a:extLst>
              <a:ext uri="{FF2B5EF4-FFF2-40B4-BE49-F238E27FC236}">
                <a16:creationId xmlns:a16="http://schemas.microsoft.com/office/drawing/2014/main" id="{0F9192A0-CCC7-B79D-503D-C32883F3A5BC}"/>
              </a:ext>
            </a:extLst>
          </p:cNvPr>
          <p:cNvSpPr>
            <a:spLocks noGrp="1"/>
          </p:cNvSpPr>
          <p:nvPr>
            <p:ph sz="half" idx="1"/>
          </p:nvPr>
        </p:nvSpPr>
        <p:spPr>
          <a:xfrm>
            <a:off x="878539" y="2667000"/>
            <a:ext cx="2398061" cy="3459164"/>
          </a:xfrm>
          <a:ln>
            <a:solidFill>
              <a:schemeClr val="tx1"/>
            </a:solidFill>
          </a:ln>
        </p:spPr>
        <p:txBody>
          <a:bodyPr>
            <a:normAutofit/>
          </a:bodyPr>
          <a:lstStyle/>
          <a:p>
            <a:pPr>
              <a:lnSpc>
                <a:spcPct val="200000"/>
              </a:lnSpc>
            </a:pPr>
            <a:r>
              <a:rPr lang="en-US" sz="2400" kern="1200" baseline="0" dirty="0">
                <a:solidFill>
                  <a:schemeClr val="tx1"/>
                </a:solidFill>
                <a:latin typeface="+mn-lt"/>
                <a:ea typeface="+mn-ea"/>
                <a:cs typeface="+mn-cs"/>
              </a:rPr>
              <a:t>leave the responsibility with the processes.</a:t>
            </a:r>
            <a:endParaRPr lang="en-GB" sz="2400" dirty="0"/>
          </a:p>
        </p:txBody>
      </p:sp>
      <p:sp>
        <p:nvSpPr>
          <p:cNvPr id="4" name="Content Placeholder 3">
            <a:extLst>
              <a:ext uri="{FF2B5EF4-FFF2-40B4-BE49-F238E27FC236}">
                <a16:creationId xmlns:a16="http://schemas.microsoft.com/office/drawing/2014/main" id="{7E5083E9-F074-BC16-8C18-81F8D0341642}"/>
              </a:ext>
            </a:extLst>
          </p:cNvPr>
          <p:cNvSpPr>
            <a:spLocks noGrp="1"/>
          </p:cNvSpPr>
          <p:nvPr>
            <p:ph sz="half" idx="2"/>
          </p:nvPr>
        </p:nvSpPr>
        <p:spPr>
          <a:xfrm>
            <a:off x="4297019" y="2743200"/>
            <a:ext cx="2601320" cy="3373023"/>
          </a:xfrm>
          <a:ln>
            <a:solidFill>
              <a:schemeClr val="accent5">
                <a:lumMod val="75000"/>
              </a:schemeClr>
            </a:solidFill>
          </a:ln>
        </p:spPr>
        <p:txBody>
          <a:bodyPr>
            <a:normAutofit/>
          </a:bodyPr>
          <a:lstStyle/>
          <a:p>
            <a:pPr>
              <a:lnSpc>
                <a:spcPct val="200000"/>
              </a:lnSpc>
            </a:pPr>
            <a:r>
              <a:rPr lang="en-US" sz="2400" kern="1200" baseline="0" dirty="0">
                <a:solidFill>
                  <a:srgbClr val="0070C0"/>
                </a:solidFill>
                <a:latin typeface="+mn-lt"/>
                <a:ea typeface="+mn-ea"/>
                <a:cs typeface="+mn-cs"/>
              </a:rPr>
              <a:t>the use of special purpose machine instructions</a:t>
            </a:r>
            <a:endParaRPr lang="en-GB" sz="2400" dirty="0">
              <a:solidFill>
                <a:srgbClr val="0070C0"/>
              </a:solidFill>
            </a:endParaRPr>
          </a:p>
        </p:txBody>
      </p:sp>
      <p:sp>
        <p:nvSpPr>
          <p:cNvPr id="5" name="Slide Number Placeholder 4">
            <a:extLst>
              <a:ext uri="{FF2B5EF4-FFF2-40B4-BE49-F238E27FC236}">
                <a16:creationId xmlns:a16="http://schemas.microsoft.com/office/drawing/2014/main" id="{F3ADED91-C434-BC9D-AD5F-C15AF82F1CE3}"/>
              </a:ext>
            </a:extLst>
          </p:cNvPr>
          <p:cNvSpPr>
            <a:spLocks noGrp="1"/>
          </p:cNvSpPr>
          <p:nvPr>
            <p:ph type="sldNum" sz="quarter" idx="12"/>
          </p:nvPr>
        </p:nvSpPr>
        <p:spPr/>
        <p:txBody>
          <a:bodyPr/>
          <a:lstStyle/>
          <a:p>
            <a:pPr>
              <a:defRPr/>
            </a:pPr>
            <a:fld id="{FD77EB8B-B6EB-443D-9CB4-B019CEC8F476}" type="slidenum">
              <a:rPr lang="en-US" smtClean="0"/>
              <a:pPr>
                <a:defRPr/>
              </a:pPr>
              <a:t>14</a:t>
            </a:fld>
            <a:endParaRPr lang="en-US" dirty="0"/>
          </a:p>
        </p:txBody>
      </p:sp>
      <p:sp>
        <p:nvSpPr>
          <p:cNvPr id="6" name="Content Placeholder 3">
            <a:extLst>
              <a:ext uri="{FF2B5EF4-FFF2-40B4-BE49-F238E27FC236}">
                <a16:creationId xmlns:a16="http://schemas.microsoft.com/office/drawing/2014/main" id="{DDE7CE94-F383-6364-2368-AF56D4625CC8}"/>
              </a:ext>
            </a:extLst>
          </p:cNvPr>
          <p:cNvSpPr txBox="1">
            <a:spLocks/>
          </p:cNvSpPr>
          <p:nvPr/>
        </p:nvSpPr>
        <p:spPr>
          <a:xfrm>
            <a:off x="7924800" y="2666998"/>
            <a:ext cx="3276600" cy="3459164"/>
          </a:xfrm>
          <a:prstGeom prst="rect">
            <a:avLst/>
          </a:prstGeom>
          <a:ln>
            <a:solidFill>
              <a:schemeClr val="accent1"/>
            </a:solidFill>
          </a:ln>
        </p:spPr>
        <p:txBody>
          <a:bodyPr vert="horz" lIns="91440" tIns="45720" rIns="91440" bIns="45720" rtlCol="0">
            <a:normAutofit fontScale="92500"/>
          </a:bodyPr>
          <a:lstStyle>
            <a:lvl1pPr marL="282575" indent="-282575" algn="l" defTabSz="914400" rtl="0" eaLnBrk="1" latinLnBrk="0" hangingPunct="1">
              <a:spcBef>
                <a:spcPts val="18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1pPr>
            <a:lvl2pPr marL="577850" indent="-2952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2pPr>
            <a:lvl3pPr marL="860425" indent="-2825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3pPr>
            <a:lvl4pPr marL="1143000" indent="-2825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4pPr>
            <a:lvl5pPr marL="1425575" indent="-2825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pPr fontAlgn="auto">
              <a:lnSpc>
                <a:spcPct val="200000"/>
              </a:lnSpc>
              <a:spcAft>
                <a:spcPts val="0"/>
              </a:spcAft>
            </a:pPr>
            <a:r>
              <a:rPr lang="en-US" sz="2400" b="1" kern="1200" baseline="0" dirty="0">
                <a:solidFill>
                  <a:schemeClr val="accent1"/>
                </a:solidFill>
                <a:latin typeface="+mn-lt"/>
                <a:ea typeface="+mn-ea"/>
                <a:cs typeface="+mn-cs"/>
              </a:rPr>
              <a:t>provide some level of support within the OS </a:t>
            </a:r>
            <a:r>
              <a:rPr lang="en-US" sz="2400" kern="1200" baseline="0" dirty="0">
                <a:solidFill>
                  <a:schemeClr val="accent1"/>
                </a:solidFill>
                <a:latin typeface="+mn-lt"/>
                <a:ea typeface="+mn-ea"/>
                <a:cs typeface="+mn-cs"/>
              </a:rPr>
              <a:t>or a programming language</a:t>
            </a:r>
            <a:endParaRPr lang="en-GB" sz="2400" dirty="0">
              <a:solidFill>
                <a:schemeClr val="accent1"/>
              </a:solidFill>
            </a:endParaRPr>
          </a:p>
        </p:txBody>
      </p:sp>
      <p:sp>
        <p:nvSpPr>
          <p:cNvPr id="8" name="TextBox 7">
            <a:extLst>
              <a:ext uri="{FF2B5EF4-FFF2-40B4-BE49-F238E27FC236}">
                <a16:creationId xmlns:a16="http://schemas.microsoft.com/office/drawing/2014/main" id="{A2B5614F-A546-E19D-2854-1EB21B7A8EF2}"/>
              </a:ext>
            </a:extLst>
          </p:cNvPr>
          <p:cNvSpPr txBox="1"/>
          <p:nvPr/>
        </p:nvSpPr>
        <p:spPr>
          <a:xfrm>
            <a:off x="685800" y="2097316"/>
            <a:ext cx="6019800" cy="369332"/>
          </a:xfrm>
          <a:prstGeom prst="rect">
            <a:avLst/>
          </a:prstGeom>
          <a:noFill/>
        </p:spPr>
        <p:txBody>
          <a:bodyPr wrap="square">
            <a:spAutoFit/>
          </a:bodyPr>
          <a:lstStyle/>
          <a:p>
            <a:r>
              <a:rPr lang="en-US" dirty="0">
                <a:latin typeface="+mn-lt"/>
              </a:rPr>
              <a:t>T</a:t>
            </a:r>
            <a:r>
              <a:rPr lang="en-US" sz="1800" kern="1200" baseline="0" dirty="0">
                <a:solidFill>
                  <a:schemeClr val="tx1"/>
                </a:solidFill>
                <a:latin typeface="+mn-lt"/>
                <a:ea typeface="+mn-ea"/>
                <a:cs typeface="+mn-cs"/>
              </a:rPr>
              <a:t>he requirements/approaches  for mutual exclusion include:</a:t>
            </a:r>
            <a:endParaRPr lang="en-GB" dirty="0"/>
          </a:p>
        </p:txBody>
      </p:sp>
    </p:spTree>
    <p:extLst>
      <p:ext uri="{BB962C8B-B14F-4D97-AF65-F5344CB8AC3E}">
        <p14:creationId xmlns:p14="http://schemas.microsoft.com/office/powerpoint/2010/main" val="3746607427"/>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3440" y="581958"/>
            <a:ext cx="10433051" cy="1323041"/>
          </a:xfrm>
        </p:spPr>
        <p:txBody>
          <a:bodyPr/>
          <a:lstStyle/>
          <a:p>
            <a:pPr algn="ctr"/>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Requirements for Mutual Exclusion</a:t>
            </a:r>
          </a:p>
        </p:txBody>
      </p:sp>
      <p:sp>
        <p:nvSpPr>
          <p:cNvPr id="3" name="Content Placeholder 2"/>
          <p:cNvSpPr>
            <a:spLocks noGrp="1"/>
          </p:cNvSpPr>
          <p:nvPr>
            <p:ph sz="half" idx="1"/>
          </p:nvPr>
        </p:nvSpPr>
        <p:spPr>
          <a:xfrm>
            <a:off x="685800" y="2057400"/>
            <a:ext cx="10820400" cy="4419600"/>
          </a:xfrm>
        </p:spPr>
        <p:txBody>
          <a:bodyPr>
            <a:normAutofit fontScale="70000" lnSpcReduction="20000"/>
          </a:bodyPr>
          <a:lstStyle/>
          <a:p>
            <a:r>
              <a:rPr lang="en-US" sz="4000" dirty="0"/>
              <a:t>Must be enforced</a:t>
            </a:r>
          </a:p>
          <a:p>
            <a:r>
              <a:rPr lang="en-US" sz="4000" dirty="0"/>
              <a:t>A process that halts must do so without interfering with other processes</a:t>
            </a:r>
          </a:p>
          <a:p>
            <a:r>
              <a:rPr lang="en-US" sz="4000" dirty="0"/>
              <a:t>No deadlock or starvation</a:t>
            </a:r>
          </a:p>
          <a:p>
            <a:r>
              <a:rPr lang="en-US" sz="4000" dirty="0"/>
              <a:t>A process must not be denied access to a critical section when there is no other process using it</a:t>
            </a:r>
          </a:p>
          <a:p>
            <a:r>
              <a:rPr lang="en-US" sz="4000" dirty="0"/>
              <a:t>No assumptions are made about relative process speeds or number of processes</a:t>
            </a:r>
          </a:p>
          <a:p>
            <a:r>
              <a:rPr lang="en-US" sz="4000" dirty="0"/>
              <a:t>A process remains inside its critical section for a finite time only</a:t>
            </a:r>
          </a:p>
          <a:p>
            <a:endParaRPr lang="en-US" sz="2400" dirty="0"/>
          </a:p>
        </p:txBody>
      </p:sp>
      <p:pic>
        <p:nvPicPr>
          <p:cNvPr id="4" name="Picture 3"/>
          <p:cNvPicPr>
            <a:picLocks noChangeAspect="1"/>
          </p:cNvPicPr>
          <p:nvPr/>
        </p:nvPicPr>
        <p:blipFill>
          <a:blip r:embed="rId3"/>
          <a:stretch>
            <a:fillRect/>
          </a:stretch>
        </p:blipFill>
        <p:spPr>
          <a:xfrm>
            <a:off x="9906000" y="838200"/>
            <a:ext cx="1968500" cy="1532725"/>
          </a:xfrm>
          <a:prstGeom prst="rect">
            <a:avLst/>
          </a:prstGeom>
        </p:spPr>
      </p:pic>
      <p:sp>
        <p:nvSpPr>
          <p:cNvPr id="5" name="Slide Number Placeholder 4"/>
          <p:cNvSpPr>
            <a:spLocks noGrp="1"/>
          </p:cNvSpPr>
          <p:nvPr>
            <p:ph type="sldNum" sz="quarter" idx="12"/>
          </p:nvPr>
        </p:nvSpPr>
        <p:spPr/>
        <p:txBody>
          <a:bodyPr/>
          <a:lstStyle/>
          <a:p>
            <a:pPr>
              <a:defRPr/>
            </a:pPr>
            <a:fld id="{FD77EB8B-B6EB-443D-9CB4-B019CEC8F476}" type="slidenum">
              <a:rPr lang="en-US" smtClean="0"/>
              <a:pPr>
                <a:defRPr/>
              </a:pPr>
              <a:t>15</a:t>
            </a:fld>
            <a:endParaRPr lang="en-US" dirty="0"/>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648200" y="609600"/>
            <a:ext cx="5486400" cy="369332"/>
          </a:xfrm>
          <a:prstGeom prst="rect">
            <a:avLst/>
          </a:prstGeom>
          <a:blipFill rotWithShape="1">
            <a:blip r:embed="rId3"/>
            <a:tile tx="0" ty="0" sx="100000" sy="100000" flip="none" algn="tl"/>
          </a:blipFill>
        </p:spPr>
        <p:txBody>
          <a:bodyPr wrap="square" rtlCol="0">
            <a:spAutoFit/>
          </a:bodyPr>
          <a:lstStyle/>
          <a:p>
            <a:endParaRPr lang="en-US"/>
          </a:p>
        </p:txBody>
      </p:sp>
      <p:sp>
        <p:nvSpPr>
          <p:cNvPr id="5" name="TextBox 4"/>
          <p:cNvSpPr txBox="1"/>
          <p:nvPr/>
        </p:nvSpPr>
        <p:spPr>
          <a:xfrm>
            <a:off x="4648200" y="6248400"/>
            <a:ext cx="5486400" cy="369332"/>
          </a:xfrm>
          <a:prstGeom prst="rect">
            <a:avLst/>
          </a:prstGeom>
          <a:blipFill rotWithShape="1">
            <a:blip r:embed="rId3"/>
            <a:tile tx="0" ty="0" sx="100000" sy="100000" flip="none" algn="tl"/>
          </a:blipFill>
        </p:spPr>
        <p:txBody>
          <a:bodyPr wrap="square" rtlCol="0">
            <a:spAutoFit/>
          </a:bodyPr>
          <a:lstStyle/>
          <a:p>
            <a:endParaRPr lang="en-US"/>
          </a:p>
        </p:txBody>
      </p:sp>
      <p:sp>
        <p:nvSpPr>
          <p:cNvPr id="10" name="Rectangle 9"/>
          <p:cNvSpPr/>
          <p:nvPr/>
        </p:nvSpPr>
        <p:spPr>
          <a:xfrm>
            <a:off x="8001000" y="1524001"/>
            <a:ext cx="2362200" cy="3354765"/>
          </a:xfrm>
          <a:prstGeom prst="rect">
            <a:avLst/>
          </a:prstGeom>
        </p:spPr>
        <p:txBody>
          <a:bodyPr wrap="square">
            <a:spAutoFit/>
          </a:bodyPr>
          <a:lstStyle/>
          <a:p>
            <a:pPr algn="ctr"/>
            <a:r>
              <a:rPr lang="en-US" sz="3600" b="1" dirty="0">
                <a:latin typeface="+mj-lt"/>
              </a:rPr>
              <a:t>Table 5.3    </a:t>
            </a:r>
          </a:p>
          <a:p>
            <a:pPr algn="ctr"/>
            <a:endParaRPr lang="en-US" sz="3600" b="1" dirty="0">
              <a:latin typeface="+mj-lt"/>
            </a:endParaRPr>
          </a:p>
          <a:p>
            <a:pPr algn="ctr"/>
            <a:r>
              <a:rPr lang="en-US" sz="2800" b="1" dirty="0">
                <a:latin typeface="+mj-lt"/>
              </a:rPr>
              <a:t>Common </a:t>
            </a:r>
          </a:p>
          <a:p>
            <a:pPr algn="ctr"/>
            <a:endParaRPr lang="en-US" sz="2800" b="1" dirty="0">
              <a:latin typeface="+mj-lt"/>
            </a:endParaRPr>
          </a:p>
          <a:p>
            <a:pPr algn="ctr"/>
            <a:r>
              <a:rPr lang="en-US" sz="2800" b="1" dirty="0">
                <a:latin typeface="+mj-lt"/>
              </a:rPr>
              <a:t>Concurrency </a:t>
            </a:r>
          </a:p>
          <a:p>
            <a:pPr algn="ctr"/>
            <a:endParaRPr lang="en-US" sz="2800" b="1" dirty="0">
              <a:latin typeface="+mj-lt"/>
            </a:endParaRPr>
          </a:p>
          <a:p>
            <a:pPr algn="ctr"/>
            <a:r>
              <a:rPr lang="en-US" sz="2800" b="1" dirty="0">
                <a:latin typeface="+mj-lt"/>
              </a:rPr>
              <a:t>Mechanisms</a:t>
            </a:r>
            <a:r>
              <a:rPr lang="en-US" sz="2800" dirty="0">
                <a:latin typeface="+mj-lt"/>
              </a:rPr>
              <a:t> </a:t>
            </a:r>
            <a:endParaRPr lang="en-US" sz="4000" dirty="0">
              <a:latin typeface="+mj-lt"/>
            </a:endParaRPr>
          </a:p>
        </p:txBody>
      </p:sp>
      <p:pic>
        <p:nvPicPr>
          <p:cNvPr id="11" name="Picture 10"/>
          <p:cNvPicPr>
            <a:picLocks noChangeAspect="1"/>
          </p:cNvPicPr>
          <p:nvPr/>
        </p:nvPicPr>
        <p:blipFill>
          <a:blip r:embed="rId4"/>
          <a:stretch>
            <a:fillRect/>
          </a:stretch>
        </p:blipFill>
        <p:spPr>
          <a:xfrm>
            <a:off x="504888" y="0"/>
            <a:ext cx="6505512" cy="6781800"/>
          </a:xfrm>
          <a:prstGeom prst="rect">
            <a:avLst/>
          </a:prstGeom>
        </p:spPr>
      </p:pic>
      <p:sp>
        <p:nvSpPr>
          <p:cNvPr id="2" name="Slide Number Placeholder 1"/>
          <p:cNvSpPr>
            <a:spLocks noGrp="1"/>
          </p:cNvSpPr>
          <p:nvPr>
            <p:ph type="sldNum" sz="quarter" idx="12"/>
          </p:nvPr>
        </p:nvSpPr>
        <p:spPr/>
        <p:txBody>
          <a:bodyPr/>
          <a:lstStyle/>
          <a:p>
            <a:pPr>
              <a:defRPr/>
            </a:pPr>
            <a:fld id="{0A9A6F0D-A611-4358-861D-7B01E8303898}" type="slidenum">
              <a:rPr lang="en-US" smtClean="0"/>
              <a:pPr>
                <a:defRPr/>
              </a:pPr>
              <a:t>16</a:t>
            </a:fld>
            <a:endParaRPr lang="en-US" dirty="0"/>
          </a:p>
        </p:txBody>
      </p:sp>
    </p:spTree>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C014D-69BE-2DA0-D7E3-6858DCDC9334}"/>
              </a:ext>
            </a:extLst>
          </p:cNvPr>
          <p:cNvSpPr>
            <a:spLocks noGrp="1"/>
          </p:cNvSpPr>
          <p:nvPr>
            <p:ph type="title"/>
          </p:nvPr>
        </p:nvSpPr>
        <p:spPr/>
        <p:txBody>
          <a:bodyPr/>
          <a:lstStyle/>
          <a:p>
            <a:pPr algn="l"/>
            <a:r>
              <a:rPr lang="en-GB" dirty="0"/>
              <a:t>Class Activity 2 </a:t>
            </a:r>
            <a:r>
              <a:rPr lang="en-GB" sz="4400" dirty="0">
                <a:solidFill>
                  <a:schemeClr val="tx1"/>
                </a:solidFill>
              </a:rPr>
              <a:t>Session id: 169-822-228</a:t>
            </a:r>
          </a:p>
        </p:txBody>
      </p:sp>
      <p:sp>
        <p:nvSpPr>
          <p:cNvPr id="3" name="Content Placeholder 2">
            <a:extLst>
              <a:ext uri="{FF2B5EF4-FFF2-40B4-BE49-F238E27FC236}">
                <a16:creationId xmlns:a16="http://schemas.microsoft.com/office/drawing/2014/main" id="{3E613226-3DB3-4843-0223-383376E7DD0D}"/>
              </a:ext>
            </a:extLst>
          </p:cNvPr>
          <p:cNvSpPr>
            <a:spLocks noGrp="1"/>
          </p:cNvSpPr>
          <p:nvPr>
            <p:ph idx="1"/>
          </p:nvPr>
        </p:nvSpPr>
        <p:spPr>
          <a:xfrm>
            <a:off x="990601" y="2133601"/>
            <a:ext cx="5867400" cy="2666999"/>
          </a:xfrm>
        </p:spPr>
        <p:txBody>
          <a:bodyPr/>
          <a:lstStyle/>
          <a:p>
            <a:r>
              <a:rPr lang="en-GB" b="0" i="0" dirty="0">
                <a:solidFill>
                  <a:srgbClr val="000000"/>
                </a:solidFill>
                <a:effectLst/>
                <a:latin typeface="arial" panose="020B0604020202020204" pitchFamily="34" charset="0"/>
              </a:rPr>
              <a:t>The requirement that when one process is in a critical section that accesses shared resources, no other process may be in a critical section that accesses any of those shared resources is ________ .</a:t>
            </a:r>
            <a:endParaRPr lang="en-GB" dirty="0"/>
          </a:p>
        </p:txBody>
      </p:sp>
      <p:sp>
        <p:nvSpPr>
          <p:cNvPr id="4" name="Slide Number Placeholder 3">
            <a:extLst>
              <a:ext uri="{FF2B5EF4-FFF2-40B4-BE49-F238E27FC236}">
                <a16:creationId xmlns:a16="http://schemas.microsoft.com/office/drawing/2014/main" id="{49E8D754-0C8F-A79E-D4C5-4F1092137980}"/>
              </a:ext>
            </a:extLst>
          </p:cNvPr>
          <p:cNvSpPr>
            <a:spLocks noGrp="1"/>
          </p:cNvSpPr>
          <p:nvPr>
            <p:ph type="sldNum" sz="quarter" idx="12"/>
          </p:nvPr>
        </p:nvSpPr>
        <p:spPr/>
        <p:txBody>
          <a:bodyPr/>
          <a:lstStyle/>
          <a:p>
            <a:fld id="{3FFF1679-83E0-4571-98D7-4BB535B5F505}" type="slidenum">
              <a:rPr lang="en-GB" smtClean="0"/>
              <a:pPr/>
              <a:t>17</a:t>
            </a:fld>
            <a:endParaRPr lang="en-GB"/>
          </a:p>
        </p:txBody>
      </p:sp>
      <p:pic>
        <p:nvPicPr>
          <p:cNvPr id="6" name="Picture 5">
            <a:extLst>
              <a:ext uri="{FF2B5EF4-FFF2-40B4-BE49-F238E27FC236}">
                <a16:creationId xmlns:a16="http://schemas.microsoft.com/office/drawing/2014/main" id="{AA5C5A37-58A8-6936-91DA-74C607FA00B0}"/>
              </a:ext>
            </a:extLst>
          </p:cNvPr>
          <p:cNvPicPr>
            <a:picLocks noChangeAspect="1"/>
          </p:cNvPicPr>
          <p:nvPr/>
        </p:nvPicPr>
        <p:blipFill>
          <a:blip r:embed="rId2"/>
          <a:stretch>
            <a:fillRect/>
          </a:stretch>
        </p:blipFill>
        <p:spPr>
          <a:xfrm>
            <a:off x="6884044" y="1928196"/>
            <a:ext cx="4626033" cy="4586718"/>
          </a:xfrm>
          <a:prstGeom prst="rect">
            <a:avLst/>
          </a:prstGeom>
        </p:spPr>
      </p:pic>
      <p:sp>
        <p:nvSpPr>
          <p:cNvPr id="8" name="TextBox 7">
            <a:extLst>
              <a:ext uri="{FF2B5EF4-FFF2-40B4-BE49-F238E27FC236}">
                <a16:creationId xmlns:a16="http://schemas.microsoft.com/office/drawing/2014/main" id="{717C35A3-AA34-5B51-93F7-4D9EA5FD126A}"/>
              </a:ext>
            </a:extLst>
          </p:cNvPr>
          <p:cNvSpPr txBox="1"/>
          <p:nvPr/>
        </p:nvSpPr>
        <p:spPr>
          <a:xfrm>
            <a:off x="504888" y="4473689"/>
            <a:ext cx="6136394" cy="646331"/>
          </a:xfrm>
          <a:prstGeom prst="rect">
            <a:avLst/>
          </a:prstGeom>
          <a:noFill/>
        </p:spPr>
        <p:txBody>
          <a:bodyPr wrap="square">
            <a:spAutoFit/>
          </a:bodyPr>
          <a:lstStyle/>
          <a:p>
            <a:r>
              <a:rPr lang="en-GB" dirty="0">
                <a:hlinkClick r:id="rId3"/>
              </a:rPr>
              <a:t>https://ulsteruniversity.display.vevox.com/#/present/408996/1WJ6X5N2FE2LX19R4IDC</a:t>
            </a:r>
            <a:r>
              <a:rPr lang="en-GB" dirty="0"/>
              <a:t> </a:t>
            </a:r>
          </a:p>
        </p:txBody>
      </p:sp>
    </p:spTree>
    <p:extLst>
      <p:ext uri="{BB962C8B-B14F-4D97-AF65-F5344CB8AC3E}">
        <p14:creationId xmlns:p14="http://schemas.microsoft.com/office/powerpoint/2010/main" val="1930078176"/>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61149-1852-BD6E-6142-D0022AB6B0AE}"/>
              </a:ext>
            </a:extLst>
          </p:cNvPr>
          <p:cNvSpPr>
            <a:spLocks noGrp="1"/>
          </p:cNvSpPr>
          <p:nvPr>
            <p:ph type="title"/>
          </p:nvPr>
        </p:nvSpPr>
        <p:spPr/>
        <p:txBody>
          <a:bodyPr/>
          <a:lstStyle/>
          <a:p>
            <a:pPr algn="ctr"/>
            <a:r>
              <a:rPr lang="en-GB" sz="6000" b="1" dirty="0">
                <a:solidFill>
                  <a:schemeClr val="tx1"/>
                </a:solidFill>
              </a:rPr>
              <a:t>Semaphores</a:t>
            </a:r>
          </a:p>
        </p:txBody>
      </p:sp>
      <p:sp>
        <p:nvSpPr>
          <p:cNvPr id="3" name="Content Placeholder 2">
            <a:extLst>
              <a:ext uri="{FF2B5EF4-FFF2-40B4-BE49-F238E27FC236}">
                <a16:creationId xmlns:a16="http://schemas.microsoft.com/office/drawing/2014/main" id="{F0AAA76D-F79A-9DE9-EFF3-5B7C2086CFE7}"/>
              </a:ext>
            </a:extLst>
          </p:cNvPr>
          <p:cNvSpPr>
            <a:spLocks noGrp="1"/>
          </p:cNvSpPr>
          <p:nvPr>
            <p:ph sz="half" idx="1"/>
          </p:nvPr>
        </p:nvSpPr>
        <p:spPr>
          <a:xfrm>
            <a:off x="685800" y="1981201"/>
            <a:ext cx="6400800" cy="4551156"/>
          </a:xfrm>
        </p:spPr>
        <p:txBody>
          <a:bodyPr>
            <a:normAutofit/>
          </a:bodyPr>
          <a:lstStyle/>
          <a:p>
            <a:pPr>
              <a:lnSpc>
                <a:spcPct val="150000"/>
              </a:lnSpc>
            </a:pPr>
            <a:r>
              <a:rPr lang="en-US" sz="2400" kern="1200" baseline="0" dirty="0">
                <a:solidFill>
                  <a:schemeClr val="tx1"/>
                </a:solidFill>
                <a:latin typeface="+mn-lt"/>
                <a:ea typeface="+mn-ea"/>
                <a:cs typeface="+mn-cs"/>
              </a:rPr>
              <a:t>The fundamental principle is this: Two or more processes can cooperate by means of simple signals, such that a process can be forced to stop at a specified place until it has received a specific signal. Any complex coordination requirement can be satisfied by the appropriate structure of signals. </a:t>
            </a:r>
            <a:endParaRPr lang="en-GB" sz="2400" dirty="0"/>
          </a:p>
        </p:txBody>
      </p:sp>
      <p:sp>
        <p:nvSpPr>
          <p:cNvPr id="5" name="Slide Number Placeholder 4">
            <a:extLst>
              <a:ext uri="{FF2B5EF4-FFF2-40B4-BE49-F238E27FC236}">
                <a16:creationId xmlns:a16="http://schemas.microsoft.com/office/drawing/2014/main" id="{FD59BF49-D7D3-C538-A89C-C90E67C15A7F}"/>
              </a:ext>
            </a:extLst>
          </p:cNvPr>
          <p:cNvSpPr>
            <a:spLocks noGrp="1"/>
          </p:cNvSpPr>
          <p:nvPr>
            <p:ph type="sldNum" sz="quarter" idx="12"/>
          </p:nvPr>
        </p:nvSpPr>
        <p:spPr/>
        <p:txBody>
          <a:bodyPr/>
          <a:lstStyle/>
          <a:p>
            <a:pPr>
              <a:defRPr/>
            </a:pPr>
            <a:fld id="{FD77EB8B-B6EB-443D-9CB4-B019CEC8F476}" type="slidenum">
              <a:rPr lang="en-US" smtClean="0"/>
              <a:pPr>
                <a:defRPr/>
              </a:pPr>
              <a:t>18</a:t>
            </a:fld>
            <a:endParaRPr lang="en-US" dirty="0"/>
          </a:p>
        </p:txBody>
      </p:sp>
      <p:pic>
        <p:nvPicPr>
          <p:cNvPr id="2050" name="Picture 2" descr="All vehicles must stop">
            <a:extLst>
              <a:ext uri="{FF2B5EF4-FFF2-40B4-BE49-F238E27FC236}">
                <a16:creationId xmlns:a16="http://schemas.microsoft.com/office/drawing/2014/main" id="{0AAF909F-9668-F889-97D5-B5224EA111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31285" y="1875017"/>
            <a:ext cx="4495800" cy="463530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975E75F6-6B65-9A1A-2075-DA803480CBE4}"/>
              </a:ext>
            </a:extLst>
          </p:cNvPr>
          <p:cNvSpPr/>
          <p:nvPr/>
        </p:nvSpPr>
        <p:spPr>
          <a:xfrm>
            <a:off x="9296400" y="2971800"/>
            <a:ext cx="533400" cy="185334"/>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GB"/>
          </a:p>
        </p:txBody>
      </p:sp>
      <p:sp>
        <p:nvSpPr>
          <p:cNvPr id="8" name="TextBox 7">
            <a:extLst>
              <a:ext uri="{FF2B5EF4-FFF2-40B4-BE49-F238E27FC236}">
                <a16:creationId xmlns:a16="http://schemas.microsoft.com/office/drawing/2014/main" id="{0E69F57D-979E-7958-E0CB-C23629E5EAAF}"/>
              </a:ext>
            </a:extLst>
          </p:cNvPr>
          <p:cNvSpPr txBox="1"/>
          <p:nvPr/>
        </p:nvSpPr>
        <p:spPr>
          <a:xfrm>
            <a:off x="7231285" y="6332302"/>
            <a:ext cx="2916717" cy="200055"/>
          </a:xfrm>
          <a:prstGeom prst="rect">
            <a:avLst/>
          </a:prstGeom>
          <a:noFill/>
        </p:spPr>
        <p:txBody>
          <a:bodyPr wrap="square">
            <a:spAutoFit/>
          </a:bodyPr>
          <a:lstStyle/>
          <a:p>
            <a:r>
              <a:rPr lang="en-GB" sz="700" dirty="0"/>
              <a:t>https://www.highwaycodeuk.co.uk/signals-authorised-persons.html</a:t>
            </a:r>
          </a:p>
        </p:txBody>
      </p:sp>
    </p:spTree>
    <p:extLst>
      <p:ext uri="{BB962C8B-B14F-4D97-AF65-F5344CB8AC3E}">
        <p14:creationId xmlns:p14="http://schemas.microsoft.com/office/powerpoint/2010/main" val="2270598953"/>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46786" y="468797"/>
            <a:ext cx="4648200" cy="1142999"/>
          </a:xfrm>
        </p:spPr>
        <p:txBody>
          <a:bodyPr/>
          <a:lstStyle/>
          <a:p>
            <a:r>
              <a:rPr lang="en-NZ" sz="5400" b="1" spc="200" dirty="0">
                <a:ln w="1905"/>
                <a:solidFill>
                  <a:schemeClr val="bg2">
                    <a:lumMod val="10000"/>
                  </a:schemeClr>
                </a:solidFill>
                <a:effectLst>
                  <a:innerShdw blurRad="69850" dist="43180" dir="5400000">
                    <a:srgbClr val="000000">
                      <a:alpha val="65000"/>
                    </a:srgbClr>
                  </a:innerShdw>
                </a:effectLst>
              </a:rPr>
              <a:t>Semaphores</a:t>
            </a:r>
          </a:p>
        </p:txBody>
      </p:sp>
      <p:graphicFrame>
        <p:nvGraphicFramePr>
          <p:cNvPr id="4" name="Content Placeholder 3"/>
          <p:cNvGraphicFramePr>
            <a:graphicFrameLocks noGrp="1"/>
          </p:cNvGraphicFramePr>
          <p:nvPr>
            <p:ph sz="half" idx="1"/>
            <p:extLst>
              <p:ext uri="{D42A27DB-BD31-4B8C-83A1-F6EECF244321}">
                <p14:modId xmlns:p14="http://schemas.microsoft.com/office/powerpoint/2010/main" val="4020062258"/>
              </p:ext>
            </p:extLst>
          </p:nvPr>
        </p:nvGraphicFramePr>
        <p:xfrm>
          <a:off x="1216088" y="2257926"/>
          <a:ext cx="8077200" cy="1828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p:cNvSpPr txBox="1"/>
          <p:nvPr/>
        </p:nvSpPr>
        <p:spPr>
          <a:xfrm>
            <a:off x="1033392" y="4300157"/>
            <a:ext cx="8229600" cy="1831271"/>
          </a:xfrm>
          <a:prstGeom prst="rect">
            <a:avLst/>
          </a:prstGeom>
          <a:blipFill rotWithShape="1">
            <a:blip r:embed="rId8"/>
            <a:tile tx="0" ty="0" sx="100000" sy="100000" flip="none" algn="tl"/>
          </a:blipFill>
        </p:spPr>
        <p:txBody>
          <a:bodyPr wrap="square" rtlCol="0">
            <a:spAutoFit/>
          </a:bodyPr>
          <a:lstStyle/>
          <a:p>
            <a:pPr marL="919163" indent="-457200">
              <a:spcBef>
                <a:spcPts val="1200"/>
              </a:spcBef>
              <a:buFont typeface="+mj-lt"/>
              <a:buAutoNum type="arabicParenR"/>
            </a:pPr>
            <a:r>
              <a:rPr lang="en-US" sz="2500" dirty="0">
                <a:solidFill>
                  <a:schemeClr val="bg2">
                    <a:lumMod val="25000"/>
                  </a:schemeClr>
                </a:solidFill>
                <a:latin typeface="+mn-lt"/>
              </a:rPr>
              <a:t>May be initialized to a nonnegative integer value</a:t>
            </a:r>
          </a:p>
          <a:p>
            <a:pPr marL="919163" indent="-457200">
              <a:spcBef>
                <a:spcPts val="1200"/>
              </a:spcBef>
              <a:buFont typeface="+mj-lt"/>
              <a:buAutoNum type="arabicParenR"/>
            </a:pPr>
            <a:r>
              <a:rPr lang="en-US" sz="2500" dirty="0">
                <a:solidFill>
                  <a:schemeClr val="bg2">
                    <a:lumMod val="25000"/>
                  </a:schemeClr>
                </a:solidFill>
                <a:latin typeface="+mn-lt"/>
              </a:rPr>
              <a:t>The </a:t>
            </a:r>
            <a:r>
              <a:rPr lang="en-US" sz="2500" dirty="0" err="1">
                <a:solidFill>
                  <a:schemeClr val="bg2">
                    <a:lumMod val="25000"/>
                  </a:schemeClr>
                </a:solidFill>
                <a:latin typeface="+mn-lt"/>
              </a:rPr>
              <a:t>semWait</a:t>
            </a:r>
            <a:r>
              <a:rPr lang="en-US" sz="2500" dirty="0">
                <a:solidFill>
                  <a:schemeClr val="bg2">
                    <a:lumMod val="25000"/>
                  </a:schemeClr>
                </a:solidFill>
                <a:latin typeface="+mn-lt"/>
              </a:rPr>
              <a:t> operation decrements the value</a:t>
            </a:r>
          </a:p>
          <a:p>
            <a:pPr marL="919163" indent="-457200">
              <a:spcBef>
                <a:spcPts val="1200"/>
              </a:spcBef>
              <a:buFont typeface="+mj-lt"/>
              <a:buAutoNum type="arabicParenR"/>
            </a:pPr>
            <a:r>
              <a:rPr lang="en-US" sz="2500" dirty="0">
                <a:solidFill>
                  <a:schemeClr val="bg2">
                    <a:lumMod val="25000"/>
                  </a:schemeClr>
                </a:solidFill>
                <a:latin typeface="+mn-lt"/>
              </a:rPr>
              <a:t>The </a:t>
            </a:r>
            <a:r>
              <a:rPr lang="en-US" sz="2500" dirty="0" err="1">
                <a:solidFill>
                  <a:schemeClr val="bg2">
                    <a:lumMod val="25000"/>
                  </a:schemeClr>
                </a:solidFill>
                <a:latin typeface="+mn-lt"/>
              </a:rPr>
              <a:t>semSignal</a:t>
            </a:r>
            <a:r>
              <a:rPr lang="en-US" sz="2500" dirty="0">
                <a:solidFill>
                  <a:schemeClr val="bg2">
                    <a:lumMod val="25000"/>
                  </a:schemeClr>
                </a:solidFill>
                <a:latin typeface="+mn-lt"/>
              </a:rPr>
              <a:t> operation increments the value</a:t>
            </a:r>
          </a:p>
          <a:p>
            <a:endParaRPr lang="en-US" dirty="0"/>
          </a:p>
        </p:txBody>
      </p:sp>
      <p:sp>
        <p:nvSpPr>
          <p:cNvPr id="3" name="Slide Number Placeholder 2"/>
          <p:cNvSpPr>
            <a:spLocks noGrp="1"/>
          </p:cNvSpPr>
          <p:nvPr>
            <p:ph type="sldNum" sz="quarter" idx="12"/>
          </p:nvPr>
        </p:nvSpPr>
        <p:spPr/>
        <p:txBody>
          <a:bodyPr/>
          <a:lstStyle/>
          <a:p>
            <a:pPr>
              <a:defRPr/>
            </a:pPr>
            <a:fld id="{FD77EB8B-B6EB-443D-9CB4-B019CEC8F476}" type="slidenum">
              <a:rPr lang="en-US" smtClean="0"/>
              <a:pPr>
                <a:defRPr/>
              </a:pPr>
              <a:t>19</a:t>
            </a:fld>
            <a:endParaRPr lang="en-US" dirty="0"/>
          </a:p>
        </p:txBody>
      </p:sp>
      <p:pic>
        <p:nvPicPr>
          <p:cNvPr id="1026" name="Picture 2">
            <a:extLst>
              <a:ext uri="{FF2B5EF4-FFF2-40B4-BE49-F238E27FC236}">
                <a16:creationId xmlns:a16="http://schemas.microsoft.com/office/drawing/2014/main" id="{29417820-262C-F437-4520-4CD01894811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448800" y="1981200"/>
            <a:ext cx="2286000" cy="200025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F78C0101-DB56-CAC0-162C-9BFAC2D0DBF9}"/>
              </a:ext>
            </a:extLst>
          </p:cNvPr>
          <p:cNvSpPr txBox="1"/>
          <p:nvPr/>
        </p:nvSpPr>
        <p:spPr>
          <a:xfrm>
            <a:off x="9448800" y="3810000"/>
            <a:ext cx="2362200" cy="215444"/>
          </a:xfrm>
          <a:prstGeom prst="rect">
            <a:avLst/>
          </a:prstGeom>
          <a:noFill/>
        </p:spPr>
        <p:txBody>
          <a:bodyPr wrap="square">
            <a:spAutoFit/>
          </a:bodyPr>
          <a:lstStyle/>
          <a:p>
            <a:r>
              <a:rPr lang="en-GB" sz="800" dirty="0"/>
              <a:t>https://www.anbg.gov.au/flags/semaphore.html</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pPr algn="ctr"/>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Lecture outline</a:t>
            </a:r>
          </a:p>
        </p:txBody>
      </p:sp>
      <p:sp>
        <p:nvSpPr>
          <p:cNvPr id="4" name="Content Placeholder 3"/>
          <p:cNvSpPr>
            <a:spLocks noGrp="1"/>
          </p:cNvSpPr>
          <p:nvPr>
            <p:ph sz="half" idx="1"/>
          </p:nvPr>
        </p:nvSpPr>
        <p:spPr>
          <a:xfrm>
            <a:off x="878417" y="2286000"/>
            <a:ext cx="10551583" cy="4267200"/>
          </a:xfrm>
        </p:spPr>
        <p:txBody>
          <a:bodyPr>
            <a:normAutofit/>
          </a:bodyPr>
          <a:lstStyle/>
          <a:p>
            <a:pPr algn="l" fontAlgn="auto">
              <a:lnSpc>
                <a:spcPct val="150000"/>
              </a:lnSpc>
              <a:spcAft>
                <a:spcPts val="0"/>
              </a:spcAft>
            </a:pPr>
            <a:r>
              <a:rPr lang="en-US" sz="3600" dirty="0"/>
              <a:t>Section 5.1 Mutual Exclusion: software approaches</a:t>
            </a:r>
          </a:p>
          <a:p>
            <a:pPr algn="l" fontAlgn="auto">
              <a:lnSpc>
                <a:spcPct val="150000"/>
              </a:lnSpc>
              <a:spcAft>
                <a:spcPts val="0"/>
              </a:spcAft>
            </a:pPr>
            <a:r>
              <a:rPr lang="en-US" sz="3600" dirty="0"/>
              <a:t>Section 5.2 Principles of Concurrency</a:t>
            </a:r>
          </a:p>
          <a:p>
            <a:pPr algn="l" fontAlgn="auto">
              <a:lnSpc>
                <a:spcPct val="150000"/>
              </a:lnSpc>
              <a:spcAft>
                <a:spcPts val="0"/>
              </a:spcAft>
            </a:pPr>
            <a:r>
              <a:rPr lang="en-US" sz="3600" dirty="0"/>
              <a:t>Section 5.3 Mutual Exclusion: hardware approaches</a:t>
            </a:r>
          </a:p>
          <a:p>
            <a:pPr algn="l" fontAlgn="auto">
              <a:lnSpc>
                <a:spcPct val="150000"/>
              </a:lnSpc>
              <a:spcAft>
                <a:spcPts val="0"/>
              </a:spcAft>
            </a:pPr>
            <a:r>
              <a:rPr lang="en-US" sz="3600" dirty="0"/>
              <a:t>Section 5.4 Semaphores</a:t>
            </a:r>
          </a:p>
          <a:p>
            <a:endParaRPr lang="en-US" sz="3400" dirty="0"/>
          </a:p>
        </p:txBody>
      </p:sp>
      <p:sp>
        <p:nvSpPr>
          <p:cNvPr id="2" name="Slide Number Placeholder 1"/>
          <p:cNvSpPr>
            <a:spLocks noGrp="1"/>
          </p:cNvSpPr>
          <p:nvPr>
            <p:ph type="sldNum" sz="quarter" idx="12"/>
          </p:nvPr>
        </p:nvSpPr>
        <p:spPr/>
        <p:txBody>
          <a:bodyPr/>
          <a:lstStyle/>
          <a:p>
            <a:pPr>
              <a:defRPr/>
            </a:pPr>
            <a:fld id="{FD77EB8B-B6EB-443D-9CB4-B019CEC8F476}" type="slidenum">
              <a:rPr lang="en-US" smtClean="0"/>
              <a:pPr>
                <a:defRPr/>
              </a:pPr>
              <a:t>2</a:t>
            </a:fld>
            <a:endParaRPr lang="en-US" dirty="0"/>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800" b="1" dirty="0">
                <a:ln w="1905"/>
                <a:solidFill>
                  <a:schemeClr val="accent6">
                    <a:lumMod val="75000"/>
                  </a:schemeClr>
                </a:solidFill>
                <a:effectLst>
                  <a:innerShdw blurRad="69850" dist="43180" dir="5400000">
                    <a:srgbClr val="000000">
                      <a:alpha val="65000"/>
                    </a:srgbClr>
                  </a:innerShdw>
                </a:effectLst>
              </a:rPr>
              <a:t>Implementation of Semaphores</a:t>
            </a:r>
          </a:p>
        </p:txBody>
      </p:sp>
      <p:sp>
        <p:nvSpPr>
          <p:cNvPr id="3" name="Content Placeholder 2"/>
          <p:cNvSpPr>
            <a:spLocks noGrp="1"/>
          </p:cNvSpPr>
          <p:nvPr>
            <p:ph sz="half" idx="1"/>
          </p:nvPr>
        </p:nvSpPr>
        <p:spPr>
          <a:xfrm>
            <a:off x="1981200" y="2133600"/>
            <a:ext cx="8153400" cy="4267200"/>
          </a:xfrm>
        </p:spPr>
        <p:txBody>
          <a:bodyPr>
            <a:normAutofit lnSpcReduction="10000"/>
          </a:bodyPr>
          <a:lstStyle/>
          <a:p>
            <a:r>
              <a:rPr lang="en-US" sz="3100" dirty="0"/>
              <a:t>Imperative that the </a:t>
            </a:r>
            <a:r>
              <a:rPr lang="en-US" sz="3100" dirty="0" err="1">
                <a:latin typeface="Courier New"/>
              </a:rPr>
              <a:t>semWait</a:t>
            </a:r>
            <a:r>
              <a:rPr lang="en-US" sz="3100" dirty="0"/>
              <a:t> and </a:t>
            </a:r>
            <a:r>
              <a:rPr lang="en-US" sz="3100" dirty="0" err="1">
                <a:latin typeface="Courier New"/>
              </a:rPr>
              <a:t>semSignal</a:t>
            </a:r>
            <a:r>
              <a:rPr lang="en-US" sz="3100" dirty="0"/>
              <a:t> operations be implemented as atomic primitives</a:t>
            </a:r>
          </a:p>
          <a:p>
            <a:r>
              <a:rPr lang="en-US" sz="3100" dirty="0"/>
              <a:t>Can be implemented in hardware or firmware</a:t>
            </a:r>
          </a:p>
          <a:p>
            <a:r>
              <a:rPr lang="en-US" sz="3100" dirty="0"/>
              <a:t>Software schemes such as Dekker’s or Peterson’s algorithms can be used</a:t>
            </a:r>
          </a:p>
          <a:p>
            <a:r>
              <a:rPr lang="en-US" sz="3100" dirty="0"/>
              <a:t>Use one of the hardware-supported     schemes for mutual exclusion</a:t>
            </a:r>
          </a:p>
        </p:txBody>
      </p:sp>
      <p:pic>
        <p:nvPicPr>
          <p:cNvPr id="10" name="Picture 9"/>
          <p:cNvPicPr>
            <a:picLocks noChangeAspect="1"/>
          </p:cNvPicPr>
          <p:nvPr/>
        </p:nvPicPr>
        <p:blipFill>
          <a:blip r:embed="rId3"/>
          <a:stretch>
            <a:fillRect/>
          </a:stretch>
        </p:blipFill>
        <p:spPr>
          <a:xfrm>
            <a:off x="8745714" y="5029201"/>
            <a:ext cx="1465087" cy="1506357"/>
          </a:xfrm>
          <a:prstGeom prst="rect">
            <a:avLst/>
          </a:prstGeom>
        </p:spPr>
      </p:pic>
      <p:sp>
        <p:nvSpPr>
          <p:cNvPr id="4" name="Slide Number Placeholder 3"/>
          <p:cNvSpPr>
            <a:spLocks noGrp="1"/>
          </p:cNvSpPr>
          <p:nvPr>
            <p:ph type="sldNum" sz="quarter" idx="12"/>
          </p:nvPr>
        </p:nvSpPr>
        <p:spPr/>
        <p:txBody>
          <a:bodyPr/>
          <a:lstStyle/>
          <a:p>
            <a:pPr>
              <a:defRPr/>
            </a:pPr>
            <a:fld id="{FD77EB8B-B6EB-443D-9CB4-B019CEC8F476}" type="slidenum">
              <a:rPr lang="en-US" smtClean="0"/>
              <a:pPr>
                <a:defRPr/>
              </a:pPr>
              <a:t>20</a:t>
            </a:fld>
            <a:endParaRPr lang="en-US" dirty="0"/>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82813" y="456253"/>
            <a:ext cx="7824788" cy="1067748"/>
          </a:xfrm>
        </p:spPr>
        <p:txBody>
          <a:bodyPr/>
          <a:lstStyle/>
          <a:p>
            <a:pPr algn="ctr"/>
            <a:r>
              <a:rPr lang="en-US" sz="5400" b="1" spc="200" dirty="0">
                <a:ln w="1905"/>
                <a:solidFill>
                  <a:schemeClr val="bg2">
                    <a:lumMod val="10000"/>
                  </a:schemeClr>
                </a:solidFill>
                <a:effectLst>
                  <a:innerShdw blurRad="69850" dist="43180" dir="5400000">
                    <a:srgbClr val="000000">
                      <a:alpha val="65000"/>
                    </a:srgbClr>
                  </a:innerShdw>
                </a:effectLst>
              </a:rPr>
              <a:t>Consequences</a:t>
            </a:r>
          </a:p>
        </p:txBody>
      </p:sp>
      <p:graphicFrame>
        <p:nvGraphicFramePr>
          <p:cNvPr id="8" name="Content Placeholder 7"/>
          <p:cNvGraphicFramePr>
            <a:graphicFrameLocks noGrp="1"/>
          </p:cNvGraphicFramePr>
          <p:nvPr>
            <p:ph sz="half" idx="1"/>
            <p:extLst>
              <p:ext uri="{D42A27DB-BD31-4B8C-83A1-F6EECF244321}">
                <p14:modId xmlns:p14="http://schemas.microsoft.com/office/powerpoint/2010/main" val="3954113180"/>
              </p:ext>
            </p:extLst>
          </p:nvPr>
        </p:nvGraphicFramePr>
        <p:xfrm>
          <a:off x="2022392" y="2286001"/>
          <a:ext cx="8104187" cy="38401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Slide Number Placeholder 2"/>
          <p:cNvSpPr>
            <a:spLocks noGrp="1"/>
          </p:cNvSpPr>
          <p:nvPr>
            <p:ph type="sldNum" sz="quarter" idx="12"/>
          </p:nvPr>
        </p:nvSpPr>
        <p:spPr/>
        <p:txBody>
          <a:bodyPr/>
          <a:lstStyle/>
          <a:p>
            <a:pPr>
              <a:defRPr/>
            </a:pPr>
            <a:fld id="{FD77EB8B-B6EB-443D-9CB4-B019CEC8F476}" type="slidenum">
              <a:rPr lang="en-US" smtClean="0"/>
              <a:pPr>
                <a:defRPr/>
              </a:pPr>
              <a:t>21</a:t>
            </a:fld>
            <a:endParaRPr lang="en-US" dirty="0"/>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76600" y="457200"/>
            <a:ext cx="7824788" cy="1067748"/>
          </a:xfrm>
        </p:spPr>
        <p:txBody>
          <a:bodyPr/>
          <a:lstStyle/>
          <a:p>
            <a:pPr algn="l"/>
            <a:r>
              <a:rPr lang="en-US" b="1" dirty="0">
                <a:ln w="1905"/>
                <a:solidFill>
                  <a:schemeClr val="accent6">
                    <a:lumMod val="75000"/>
                  </a:schemeClr>
                </a:solidFill>
                <a:effectLst>
                  <a:innerShdw blurRad="69850" dist="43180" dir="5400000">
                    <a:srgbClr val="000000">
                      <a:alpha val="65000"/>
                    </a:srgbClr>
                  </a:innerShdw>
                </a:effectLst>
              </a:rPr>
              <a:t>Monitors</a:t>
            </a:r>
          </a:p>
        </p:txBody>
      </p:sp>
      <p:sp>
        <p:nvSpPr>
          <p:cNvPr id="5" name="Content Placeholder 4"/>
          <p:cNvSpPr>
            <a:spLocks noGrp="1"/>
          </p:cNvSpPr>
          <p:nvPr>
            <p:ph sz="half" idx="1"/>
          </p:nvPr>
        </p:nvSpPr>
        <p:spPr>
          <a:xfrm>
            <a:off x="504888" y="2057400"/>
            <a:ext cx="10925112" cy="4800600"/>
          </a:xfrm>
        </p:spPr>
        <p:txBody>
          <a:bodyPr>
            <a:normAutofit fontScale="92500"/>
          </a:bodyPr>
          <a:lstStyle/>
          <a:p>
            <a:pPr>
              <a:lnSpc>
                <a:spcPct val="150000"/>
              </a:lnSpc>
              <a:spcBef>
                <a:spcPts val="600"/>
              </a:spcBef>
            </a:pPr>
            <a:r>
              <a:rPr lang="en-US" sz="2800" kern="1200" baseline="0" dirty="0">
                <a:solidFill>
                  <a:schemeClr val="tx1"/>
                </a:solidFill>
                <a:latin typeface="+mn-lt"/>
                <a:ea typeface="+mn-ea"/>
                <a:cs typeface="+mn-cs"/>
              </a:rPr>
              <a:t>The monitor is a programming-language construct that provides equivalent functionality to that of semaphores and that is easier to control. </a:t>
            </a:r>
          </a:p>
          <a:p>
            <a:pPr>
              <a:lnSpc>
                <a:spcPct val="150000"/>
              </a:lnSpc>
              <a:spcBef>
                <a:spcPts val="600"/>
              </a:spcBef>
            </a:pPr>
            <a:r>
              <a:rPr lang="en-US" sz="2800" dirty="0"/>
              <a:t>Implemented in a number of programming languages</a:t>
            </a:r>
            <a:endParaRPr lang="en-US" dirty="0"/>
          </a:p>
          <a:p>
            <a:pPr lvl="2">
              <a:lnSpc>
                <a:spcPct val="150000"/>
              </a:lnSpc>
            </a:pPr>
            <a:r>
              <a:rPr lang="en-US" sz="2400" dirty="0"/>
              <a:t>including Concurrent Pascal, Pascal-Plus, Modula-2, Modula-3, and Java</a:t>
            </a:r>
          </a:p>
          <a:p>
            <a:pPr marL="342900" lvl="2" indent="-342900">
              <a:lnSpc>
                <a:spcPct val="150000"/>
              </a:lnSpc>
            </a:pPr>
            <a:r>
              <a:rPr lang="en-US" sz="2800" dirty="0"/>
              <a:t>Has also been implemented as a program library</a:t>
            </a:r>
          </a:p>
          <a:p>
            <a:pPr marL="342900" lvl="2" indent="-342900">
              <a:lnSpc>
                <a:spcPct val="150000"/>
              </a:lnSpc>
            </a:pPr>
            <a:r>
              <a:rPr lang="en-US" sz="2800" dirty="0"/>
              <a:t>Software module consisting of one or more procedures, an initialization sequence, and local data.</a:t>
            </a:r>
          </a:p>
        </p:txBody>
      </p:sp>
      <p:pic>
        <p:nvPicPr>
          <p:cNvPr id="6" name="Picture 5"/>
          <p:cNvPicPr>
            <a:picLocks noChangeAspect="1"/>
          </p:cNvPicPr>
          <p:nvPr/>
        </p:nvPicPr>
        <p:blipFill>
          <a:blip r:embed="rId3"/>
          <a:stretch>
            <a:fillRect/>
          </a:stretch>
        </p:blipFill>
        <p:spPr>
          <a:xfrm>
            <a:off x="7543800" y="609600"/>
            <a:ext cx="2476788" cy="1143000"/>
          </a:xfrm>
          <a:prstGeom prst="rect">
            <a:avLst/>
          </a:prstGeom>
        </p:spPr>
      </p:pic>
      <p:sp>
        <p:nvSpPr>
          <p:cNvPr id="3" name="Slide Number Placeholder 2"/>
          <p:cNvSpPr>
            <a:spLocks noGrp="1"/>
          </p:cNvSpPr>
          <p:nvPr>
            <p:ph type="sldNum" sz="quarter" idx="12"/>
          </p:nvPr>
        </p:nvSpPr>
        <p:spPr/>
        <p:txBody>
          <a:bodyPr/>
          <a:lstStyle/>
          <a:p>
            <a:pPr>
              <a:defRPr/>
            </a:pPr>
            <a:fld id="{FD77EB8B-B6EB-443D-9CB4-B019CEC8F476}" type="slidenum">
              <a:rPr lang="en-US" smtClean="0"/>
              <a:pPr>
                <a:defRPr/>
              </a:pPr>
              <a:t>22</a:t>
            </a:fld>
            <a:endParaRPr lang="en-US" dirty="0"/>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304800"/>
            <a:ext cx="8077200" cy="1219200"/>
          </a:xfrm>
        </p:spPr>
        <p:txBody>
          <a:bodyPr/>
          <a:lstStyle/>
          <a:p>
            <a:r>
              <a:rPr lang="en-US" b="1" dirty="0">
                <a:solidFill>
                  <a:schemeClr val="tx2">
                    <a:lumMod val="50000"/>
                  </a:schemeClr>
                </a:solidFill>
              </a:rPr>
              <a:t>Monitor Characteristics</a:t>
            </a:r>
            <a:endParaRPr lang="en-NZ" b="1" dirty="0">
              <a:solidFill>
                <a:schemeClr val="tx2">
                  <a:lumMod val="50000"/>
                </a:schemeClr>
              </a:solidFill>
            </a:endParaRPr>
          </a:p>
        </p:txBody>
      </p:sp>
      <p:graphicFrame>
        <p:nvGraphicFramePr>
          <p:cNvPr id="4" name="Content Placeholder 3"/>
          <p:cNvGraphicFramePr>
            <a:graphicFrameLocks noGrp="1"/>
          </p:cNvGraphicFramePr>
          <p:nvPr>
            <p:ph idx="4294967295"/>
            <p:extLst>
              <p:ext uri="{D42A27DB-BD31-4B8C-83A1-F6EECF244321}">
                <p14:modId xmlns:p14="http://schemas.microsoft.com/office/powerpoint/2010/main" val="766079017"/>
              </p:ext>
            </p:extLst>
          </p:nvPr>
        </p:nvGraphicFramePr>
        <p:xfrm>
          <a:off x="1981200" y="2133600"/>
          <a:ext cx="8229600" cy="4038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Slide Number Placeholder 2"/>
          <p:cNvSpPr>
            <a:spLocks noGrp="1"/>
          </p:cNvSpPr>
          <p:nvPr>
            <p:ph type="sldNum" sz="quarter" idx="12"/>
          </p:nvPr>
        </p:nvSpPr>
        <p:spPr/>
        <p:txBody>
          <a:bodyPr/>
          <a:lstStyle/>
          <a:p>
            <a:pPr>
              <a:defRPr/>
            </a:pPr>
            <a:fld id="{97012834-41A2-49E3-8762-B14EE3F5CFB1}" type="slidenum">
              <a:rPr lang="en-US" smtClean="0"/>
              <a:pPr>
                <a:defRPr/>
              </a:pPr>
              <a:t>23</a:t>
            </a:fld>
            <a:endParaRPr lang="en-US" dirty="0"/>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C014D-69BE-2DA0-D7E3-6858DCDC9334}"/>
              </a:ext>
            </a:extLst>
          </p:cNvPr>
          <p:cNvSpPr>
            <a:spLocks noGrp="1"/>
          </p:cNvSpPr>
          <p:nvPr>
            <p:ph type="title"/>
          </p:nvPr>
        </p:nvSpPr>
        <p:spPr/>
        <p:txBody>
          <a:bodyPr/>
          <a:lstStyle/>
          <a:p>
            <a:pPr algn="l"/>
            <a:r>
              <a:rPr lang="en-GB" dirty="0"/>
              <a:t>Class Activity 3 </a:t>
            </a:r>
            <a:r>
              <a:rPr lang="en-GB" sz="4400" dirty="0">
                <a:solidFill>
                  <a:schemeClr val="tx1"/>
                </a:solidFill>
              </a:rPr>
              <a:t>Session id: 169-822-228</a:t>
            </a:r>
          </a:p>
        </p:txBody>
      </p:sp>
      <p:sp>
        <p:nvSpPr>
          <p:cNvPr id="3" name="Content Placeholder 2">
            <a:extLst>
              <a:ext uri="{FF2B5EF4-FFF2-40B4-BE49-F238E27FC236}">
                <a16:creationId xmlns:a16="http://schemas.microsoft.com/office/drawing/2014/main" id="{3E613226-3DB3-4843-0223-383376E7DD0D}"/>
              </a:ext>
            </a:extLst>
          </p:cNvPr>
          <p:cNvSpPr>
            <a:spLocks noGrp="1"/>
          </p:cNvSpPr>
          <p:nvPr>
            <p:ph idx="1"/>
          </p:nvPr>
        </p:nvSpPr>
        <p:spPr>
          <a:xfrm>
            <a:off x="504888" y="2133602"/>
            <a:ext cx="6505511" cy="2340088"/>
          </a:xfrm>
        </p:spPr>
        <p:txBody>
          <a:bodyPr/>
          <a:lstStyle/>
          <a:p>
            <a:pPr>
              <a:lnSpc>
                <a:spcPct val="150000"/>
              </a:lnSpc>
            </a:pPr>
            <a:r>
              <a:rPr lang="en-GB" b="0" i="0" dirty="0">
                <a:effectLst/>
                <a:latin typeface="ProximaNova"/>
              </a:rPr>
              <a:t>A variable that has an integer value used for signalling among processes is -----------------------</a:t>
            </a:r>
            <a:endParaRPr lang="en-GB" dirty="0"/>
          </a:p>
        </p:txBody>
      </p:sp>
      <p:sp>
        <p:nvSpPr>
          <p:cNvPr id="4" name="Slide Number Placeholder 3">
            <a:extLst>
              <a:ext uri="{FF2B5EF4-FFF2-40B4-BE49-F238E27FC236}">
                <a16:creationId xmlns:a16="http://schemas.microsoft.com/office/drawing/2014/main" id="{49E8D754-0C8F-A79E-D4C5-4F1092137980}"/>
              </a:ext>
            </a:extLst>
          </p:cNvPr>
          <p:cNvSpPr>
            <a:spLocks noGrp="1"/>
          </p:cNvSpPr>
          <p:nvPr>
            <p:ph type="sldNum" sz="quarter" idx="12"/>
          </p:nvPr>
        </p:nvSpPr>
        <p:spPr/>
        <p:txBody>
          <a:bodyPr/>
          <a:lstStyle/>
          <a:p>
            <a:fld id="{3FFF1679-83E0-4571-98D7-4BB535B5F505}" type="slidenum">
              <a:rPr lang="en-GB" smtClean="0"/>
              <a:pPr/>
              <a:t>24</a:t>
            </a:fld>
            <a:endParaRPr lang="en-GB"/>
          </a:p>
        </p:txBody>
      </p:sp>
      <p:pic>
        <p:nvPicPr>
          <p:cNvPr id="6" name="Picture 5">
            <a:extLst>
              <a:ext uri="{FF2B5EF4-FFF2-40B4-BE49-F238E27FC236}">
                <a16:creationId xmlns:a16="http://schemas.microsoft.com/office/drawing/2014/main" id="{AA5C5A37-58A8-6936-91DA-74C607FA00B0}"/>
              </a:ext>
            </a:extLst>
          </p:cNvPr>
          <p:cNvPicPr>
            <a:picLocks noChangeAspect="1"/>
          </p:cNvPicPr>
          <p:nvPr/>
        </p:nvPicPr>
        <p:blipFill>
          <a:blip r:embed="rId2"/>
          <a:stretch>
            <a:fillRect/>
          </a:stretch>
        </p:blipFill>
        <p:spPr>
          <a:xfrm>
            <a:off x="7239000" y="1928196"/>
            <a:ext cx="4626033" cy="4586718"/>
          </a:xfrm>
          <a:prstGeom prst="rect">
            <a:avLst/>
          </a:prstGeom>
        </p:spPr>
      </p:pic>
      <p:sp>
        <p:nvSpPr>
          <p:cNvPr id="8" name="TextBox 7">
            <a:extLst>
              <a:ext uri="{FF2B5EF4-FFF2-40B4-BE49-F238E27FC236}">
                <a16:creationId xmlns:a16="http://schemas.microsoft.com/office/drawing/2014/main" id="{717C35A3-AA34-5B51-93F7-4D9EA5FD126A}"/>
              </a:ext>
            </a:extLst>
          </p:cNvPr>
          <p:cNvSpPr txBox="1"/>
          <p:nvPr/>
        </p:nvSpPr>
        <p:spPr>
          <a:xfrm>
            <a:off x="685800" y="4755541"/>
            <a:ext cx="6136394" cy="646331"/>
          </a:xfrm>
          <a:prstGeom prst="rect">
            <a:avLst/>
          </a:prstGeom>
          <a:noFill/>
        </p:spPr>
        <p:txBody>
          <a:bodyPr wrap="square">
            <a:spAutoFit/>
          </a:bodyPr>
          <a:lstStyle/>
          <a:p>
            <a:r>
              <a:rPr lang="en-GB" dirty="0">
                <a:hlinkClick r:id="rId3"/>
              </a:rPr>
              <a:t>https://ulsteruniversity.display.vevox.com/#/present/408996/1WJ6X5N2FE2LX19R4IDC</a:t>
            </a:r>
            <a:r>
              <a:rPr lang="en-GB" dirty="0"/>
              <a:t> </a:t>
            </a:r>
          </a:p>
        </p:txBody>
      </p:sp>
    </p:spTree>
    <p:extLst>
      <p:ext uri="{BB962C8B-B14F-4D97-AF65-F5344CB8AC3E}">
        <p14:creationId xmlns:p14="http://schemas.microsoft.com/office/powerpoint/2010/main" val="1874675473"/>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82813" y="456253"/>
            <a:ext cx="7824788" cy="1296347"/>
          </a:xfrm>
        </p:spPr>
        <p:txBody>
          <a:bodyPr/>
          <a:lstStyle/>
          <a:p>
            <a:r>
              <a:rPr lang="en-NZ" b="1" dirty="0">
                <a:ln w="1905"/>
                <a:solidFill>
                  <a:schemeClr val="accent6">
                    <a:lumMod val="75000"/>
                  </a:schemeClr>
                </a:solidFill>
                <a:effectLst>
                  <a:innerShdw blurRad="69850" dist="43180" dir="5400000">
                    <a:srgbClr val="000000">
                      <a:alpha val="65000"/>
                    </a:srgbClr>
                  </a:innerShdw>
                </a:effectLst>
              </a:rPr>
              <a:t>Synchronization</a:t>
            </a:r>
          </a:p>
        </p:txBody>
      </p:sp>
      <p:sp>
        <p:nvSpPr>
          <p:cNvPr id="3" name="Content Placeholder 2"/>
          <p:cNvSpPr>
            <a:spLocks noGrp="1"/>
          </p:cNvSpPr>
          <p:nvPr>
            <p:ph sz="half" idx="1"/>
          </p:nvPr>
        </p:nvSpPr>
        <p:spPr>
          <a:xfrm>
            <a:off x="914400" y="2209800"/>
            <a:ext cx="10287000" cy="4191000"/>
          </a:xfrm>
        </p:spPr>
        <p:txBody>
          <a:bodyPr>
            <a:normAutofit/>
          </a:bodyPr>
          <a:lstStyle/>
          <a:p>
            <a:pPr>
              <a:lnSpc>
                <a:spcPct val="150000"/>
              </a:lnSpc>
            </a:pPr>
            <a:r>
              <a:rPr lang="en-NZ" sz="2800" dirty="0"/>
              <a:t>Achieved by the use of </a:t>
            </a:r>
            <a:r>
              <a:rPr lang="en-NZ" sz="2800" b="1" dirty="0"/>
              <a:t>condition variables </a:t>
            </a:r>
            <a:r>
              <a:rPr lang="en-NZ" sz="2800" dirty="0"/>
              <a:t>that are contained within the monitor and accessible only within the monitor</a:t>
            </a:r>
          </a:p>
          <a:p>
            <a:pPr lvl="2">
              <a:lnSpc>
                <a:spcPct val="150000"/>
              </a:lnSpc>
            </a:pPr>
            <a:r>
              <a:rPr lang="en-NZ" sz="2600" dirty="0"/>
              <a:t>Condition variables are operated on by two functions:</a:t>
            </a:r>
          </a:p>
          <a:p>
            <a:pPr marL="1662113" lvl="4" indent="-284163">
              <a:lnSpc>
                <a:spcPct val="150000"/>
              </a:lnSpc>
            </a:pPr>
            <a:r>
              <a:rPr lang="en-NZ" sz="2200" dirty="0"/>
              <a:t>cwait(c): suspend execution of the calling process on condition c</a:t>
            </a:r>
          </a:p>
          <a:p>
            <a:pPr marL="1662113" lvl="4" indent="-284163">
              <a:lnSpc>
                <a:spcPct val="150000"/>
              </a:lnSpc>
            </a:pPr>
            <a:r>
              <a:rPr lang="en-NZ" sz="2200" dirty="0"/>
              <a:t>csignal(c): resume execution of some process blocked after a cwait on the same condition</a:t>
            </a:r>
          </a:p>
          <a:p>
            <a:endParaRPr lang="en-NZ" dirty="0"/>
          </a:p>
        </p:txBody>
      </p:sp>
      <p:pic>
        <p:nvPicPr>
          <p:cNvPr id="5" name="Picture 4"/>
          <p:cNvPicPr>
            <a:picLocks noChangeAspect="1"/>
          </p:cNvPicPr>
          <p:nvPr/>
        </p:nvPicPr>
        <p:blipFill>
          <a:blip r:embed="rId3"/>
          <a:stretch>
            <a:fillRect/>
          </a:stretch>
        </p:blipFill>
        <p:spPr>
          <a:xfrm>
            <a:off x="685800" y="4579751"/>
            <a:ext cx="1665514" cy="1752600"/>
          </a:xfrm>
          <a:prstGeom prst="rect">
            <a:avLst/>
          </a:prstGeom>
        </p:spPr>
      </p:pic>
      <p:sp>
        <p:nvSpPr>
          <p:cNvPr id="4" name="Slide Number Placeholder 3"/>
          <p:cNvSpPr>
            <a:spLocks noGrp="1"/>
          </p:cNvSpPr>
          <p:nvPr>
            <p:ph type="sldNum" sz="quarter" idx="12"/>
          </p:nvPr>
        </p:nvSpPr>
        <p:spPr/>
        <p:txBody>
          <a:bodyPr/>
          <a:lstStyle/>
          <a:p>
            <a:pPr>
              <a:defRPr/>
            </a:pPr>
            <a:fld id="{FD77EB8B-B6EB-443D-9CB4-B019CEC8F476}" type="slidenum">
              <a:rPr lang="en-US" smtClean="0"/>
              <a:pPr>
                <a:defRPr/>
              </a:pPr>
              <a:t>25</a:t>
            </a:fld>
            <a:endParaRPr lang="en-US" dirty="0"/>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82813" y="456253"/>
            <a:ext cx="7824788" cy="1067748"/>
          </a:xfrm>
        </p:spPr>
        <p:txBody>
          <a:bodyPr/>
          <a:lstStyle/>
          <a:p>
            <a:pPr algn="ctr"/>
            <a:r>
              <a:rPr lang="en-NZ"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Message Passing</a:t>
            </a:r>
          </a:p>
        </p:txBody>
      </p:sp>
      <p:sp>
        <p:nvSpPr>
          <p:cNvPr id="3" name="Content Placeholder 2"/>
          <p:cNvSpPr>
            <a:spLocks noGrp="1"/>
          </p:cNvSpPr>
          <p:nvPr>
            <p:ph idx="4294967295"/>
          </p:nvPr>
        </p:nvSpPr>
        <p:spPr>
          <a:xfrm>
            <a:off x="2057400" y="1981200"/>
            <a:ext cx="8229600" cy="5181600"/>
          </a:xfrm>
        </p:spPr>
        <p:txBody>
          <a:bodyPr/>
          <a:lstStyle/>
          <a:p>
            <a:r>
              <a:rPr lang="en-NZ" sz="2800" dirty="0"/>
              <a:t>When processes interact with one another two fundamental requirements must be satisfied: </a:t>
            </a:r>
          </a:p>
          <a:p>
            <a:endParaRPr lang="en-NZ" sz="2900" dirty="0"/>
          </a:p>
          <a:p>
            <a:endParaRPr lang="en-NZ" sz="2900" dirty="0"/>
          </a:p>
          <a:p>
            <a:endParaRPr lang="en-NZ" sz="2900" dirty="0"/>
          </a:p>
          <a:p>
            <a:pPr>
              <a:spcBef>
                <a:spcPts val="1000"/>
              </a:spcBef>
            </a:pPr>
            <a:r>
              <a:rPr lang="en-NZ" sz="2800" dirty="0"/>
              <a:t>Message Passing is one approach to providing both of these functions</a:t>
            </a:r>
          </a:p>
          <a:p>
            <a:pPr lvl="2">
              <a:spcBef>
                <a:spcPts val="1000"/>
              </a:spcBef>
            </a:pPr>
            <a:r>
              <a:rPr lang="en-NZ" dirty="0"/>
              <a:t>works with distributed systems </a:t>
            </a:r>
            <a:r>
              <a:rPr lang="en-NZ" i="1" dirty="0"/>
              <a:t>and</a:t>
            </a:r>
            <a:r>
              <a:rPr lang="en-NZ" dirty="0"/>
              <a:t> shared memory multiprocessor and uniprocessor systems</a:t>
            </a:r>
          </a:p>
        </p:txBody>
      </p:sp>
      <p:graphicFrame>
        <p:nvGraphicFramePr>
          <p:cNvPr id="4" name="Diagram 3"/>
          <p:cNvGraphicFramePr/>
          <p:nvPr>
            <p:extLst>
              <p:ext uri="{D42A27DB-BD31-4B8C-83A1-F6EECF244321}">
                <p14:modId xmlns:p14="http://schemas.microsoft.com/office/powerpoint/2010/main" val="274277759"/>
              </p:ext>
            </p:extLst>
          </p:nvPr>
        </p:nvGraphicFramePr>
        <p:xfrm>
          <a:off x="2819400" y="3048000"/>
          <a:ext cx="6477000" cy="1981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Slide Number Placeholder 4"/>
          <p:cNvSpPr>
            <a:spLocks noGrp="1"/>
          </p:cNvSpPr>
          <p:nvPr>
            <p:ph type="sldNum" sz="quarter" idx="12"/>
          </p:nvPr>
        </p:nvSpPr>
        <p:spPr/>
        <p:txBody>
          <a:bodyPr/>
          <a:lstStyle/>
          <a:p>
            <a:pPr>
              <a:defRPr/>
            </a:pPr>
            <a:fld id="{97012834-41A2-49E3-8762-B14EE3F5CFB1}" type="slidenum">
              <a:rPr lang="en-US" smtClean="0"/>
              <a:pPr>
                <a:defRPr/>
              </a:pPr>
              <a:t>26</a:t>
            </a:fld>
            <a:endParaRPr lang="en-US" dirty="0"/>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82813" y="456254"/>
            <a:ext cx="7824788" cy="1067747"/>
          </a:xfrm>
        </p:spPr>
        <p:txBody>
          <a:bodyPr/>
          <a:lstStyle/>
          <a:p>
            <a:pPr algn="l"/>
            <a:r>
              <a:rPr lang="en-US" b="1" dirty="0">
                <a:solidFill>
                  <a:schemeClr val="accent6"/>
                </a:solidFill>
              </a:rPr>
              <a:t>Message Passing</a:t>
            </a:r>
          </a:p>
        </p:txBody>
      </p:sp>
      <p:sp>
        <p:nvSpPr>
          <p:cNvPr id="3" name="Content Placeholder 2"/>
          <p:cNvSpPr>
            <a:spLocks noGrp="1"/>
          </p:cNvSpPr>
          <p:nvPr>
            <p:ph idx="4294967295"/>
          </p:nvPr>
        </p:nvSpPr>
        <p:spPr>
          <a:xfrm>
            <a:off x="1828800" y="2057400"/>
            <a:ext cx="9067800" cy="5867400"/>
          </a:xfrm>
        </p:spPr>
        <p:txBody>
          <a:bodyPr/>
          <a:lstStyle/>
          <a:p>
            <a:r>
              <a:rPr lang="en-NZ" sz="2800" dirty="0"/>
              <a:t>The actual function is normally provided in the form of a pair of primitives:</a:t>
            </a:r>
            <a:endParaRPr lang="en-US" sz="2800" dirty="0"/>
          </a:p>
          <a:p>
            <a:pPr lvl="4">
              <a:buNone/>
            </a:pPr>
            <a:r>
              <a:rPr lang="en-US" sz="2800" dirty="0"/>
              <a:t>send (destination, message)</a:t>
            </a:r>
          </a:p>
          <a:p>
            <a:pPr lvl="4">
              <a:buNone/>
            </a:pPr>
            <a:r>
              <a:rPr lang="en-US" sz="2800" dirty="0"/>
              <a:t>receive (source, message)</a:t>
            </a:r>
          </a:p>
          <a:p>
            <a:pPr marL="374904" lvl="4">
              <a:spcBef>
                <a:spcPts val="1200"/>
              </a:spcBef>
            </a:pPr>
            <a:r>
              <a:rPr lang="en-US" sz="2800" dirty="0"/>
              <a:t>A process sends information in the form of a </a:t>
            </a:r>
            <a:r>
              <a:rPr lang="en-US" sz="2800" i="1" dirty="0"/>
              <a:t>message</a:t>
            </a:r>
            <a:r>
              <a:rPr lang="en-US" sz="2800" dirty="0"/>
              <a:t> to another process designated by a </a:t>
            </a:r>
            <a:r>
              <a:rPr lang="en-US" sz="2800" i="1" dirty="0"/>
              <a:t>destination</a:t>
            </a:r>
          </a:p>
          <a:p>
            <a:pPr marL="374904" lvl="4">
              <a:spcBef>
                <a:spcPts val="1200"/>
              </a:spcBef>
            </a:pPr>
            <a:r>
              <a:rPr lang="en-US" sz="2800" dirty="0"/>
              <a:t>A process receives information by executing the </a:t>
            </a:r>
            <a:r>
              <a:rPr lang="en-US" sz="2800" dirty="0">
                <a:latin typeface="Courier New"/>
              </a:rPr>
              <a:t>receive</a:t>
            </a:r>
            <a:r>
              <a:rPr lang="en-US" sz="2800" dirty="0"/>
              <a:t> primitive, indicating the </a:t>
            </a:r>
            <a:r>
              <a:rPr lang="en-US" sz="2800" i="1" dirty="0"/>
              <a:t>source</a:t>
            </a:r>
            <a:r>
              <a:rPr lang="en-US" sz="2800" dirty="0"/>
              <a:t> and the </a:t>
            </a:r>
            <a:r>
              <a:rPr lang="en-US" sz="2800" i="1" dirty="0"/>
              <a:t>message</a:t>
            </a:r>
            <a:r>
              <a:rPr lang="en-US" sz="2800" dirty="0"/>
              <a:t> </a:t>
            </a:r>
          </a:p>
          <a:p>
            <a:endParaRPr lang="en-US" dirty="0"/>
          </a:p>
        </p:txBody>
      </p:sp>
      <p:pic>
        <p:nvPicPr>
          <p:cNvPr id="6" name="Picture 5"/>
          <p:cNvPicPr>
            <a:picLocks noChangeAspect="1"/>
          </p:cNvPicPr>
          <p:nvPr/>
        </p:nvPicPr>
        <p:blipFill>
          <a:blip r:embed="rId3"/>
          <a:stretch>
            <a:fillRect/>
          </a:stretch>
        </p:blipFill>
        <p:spPr>
          <a:xfrm>
            <a:off x="7848600" y="457200"/>
            <a:ext cx="1752600" cy="1752600"/>
          </a:xfrm>
          <a:prstGeom prst="rect">
            <a:avLst/>
          </a:prstGeom>
        </p:spPr>
      </p:pic>
      <p:sp>
        <p:nvSpPr>
          <p:cNvPr id="4" name="Slide Number Placeholder 3"/>
          <p:cNvSpPr>
            <a:spLocks noGrp="1"/>
          </p:cNvSpPr>
          <p:nvPr>
            <p:ph type="sldNum" sz="quarter" idx="12"/>
          </p:nvPr>
        </p:nvSpPr>
        <p:spPr/>
        <p:txBody>
          <a:bodyPr/>
          <a:lstStyle/>
          <a:p>
            <a:pPr>
              <a:defRPr/>
            </a:pPr>
            <a:fld id="{97012834-41A2-49E3-8762-B14EE3F5CFB1}" type="slidenum">
              <a:rPr lang="en-US" smtClean="0"/>
              <a:pPr>
                <a:defRPr/>
              </a:pPr>
              <a:t>27</a:t>
            </a:fld>
            <a:endParaRPr lang="en-US" dirty="0"/>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1981200" y="1828800"/>
            <a:ext cx="8562264" cy="4800600"/>
          </a:xfrm>
          <a:prstGeom prst="rect">
            <a:avLst/>
          </a:prstGeom>
        </p:spPr>
      </p:pic>
      <p:sp>
        <p:nvSpPr>
          <p:cNvPr id="8" name="TextBox 7"/>
          <p:cNvSpPr txBox="1"/>
          <p:nvPr/>
        </p:nvSpPr>
        <p:spPr>
          <a:xfrm>
            <a:off x="860488" y="522895"/>
            <a:ext cx="9883712" cy="923330"/>
          </a:xfrm>
          <a:prstGeom prst="rect">
            <a:avLst/>
          </a:prstGeom>
          <a:noFill/>
        </p:spPr>
        <p:txBody>
          <a:bodyPr wrap="square" rtlCol="0">
            <a:spAutoFit/>
          </a:bodyPr>
          <a:lstStyle/>
          <a:p>
            <a:pPr algn="ctr"/>
            <a:r>
              <a:rPr lang="en-US" b="1" dirty="0">
                <a:latin typeface="+mn-lt"/>
              </a:rPr>
              <a:t>Table 5.5  </a:t>
            </a:r>
          </a:p>
          <a:p>
            <a:pPr algn="ctr"/>
            <a:r>
              <a:rPr lang="en-US" b="1" dirty="0">
                <a:latin typeface="+mn-lt"/>
              </a:rPr>
              <a:t>Design Characteristics of Message Systems for </a:t>
            </a:r>
          </a:p>
          <a:p>
            <a:pPr algn="ctr"/>
            <a:r>
              <a:rPr lang="en-US" b="1" dirty="0" err="1">
                <a:latin typeface="+mn-lt"/>
              </a:rPr>
              <a:t>Interprocess</a:t>
            </a:r>
            <a:r>
              <a:rPr lang="en-US" b="1" dirty="0">
                <a:latin typeface="+mn-lt"/>
              </a:rPr>
              <a:t> Communication and Synchronization</a:t>
            </a:r>
            <a:r>
              <a:rPr lang="en-US" dirty="0">
                <a:latin typeface="+mn-lt"/>
              </a:rPr>
              <a:t> </a:t>
            </a:r>
          </a:p>
        </p:txBody>
      </p:sp>
      <p:sp>
        <p:nvSpPr>
          <p:cNvPr id="2" name="Slide Number Placeholder 1"/>
          <p:cNvSpPr>
            <a:spLocks noGrp="1"/>
          </p:cNvSpPr>
          <p:nvPr>
            <p:ph type="sldNum" sz="quarter" idx="12"/>
          </p:nvPr>
        </p:nvSpPr>
        <p:spPr/>
        <p:txBody>
          <a:bodyPr/>
          <a:lstStyle/>
          <a:p>
            <a:pPr>
              <a:defRPr/>
            </a:pPr>
            <a:fld id="{0A9A6F0D-A611-4358-861D-7B01E8303898}" type="slidenum">
              <a:rPr lang="en-US" smtClean="0"/>
              <a:pPr>
                <a:defRPr/>
              </a:pPr>
              <a:t>28</a:t>
            </a:fld>
            <a:endParaRPr lang="en-US" dirty="0"/>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0" y="457200"/>
            <a:ext cx="7824788" cy="990600"/>
          </a:xfrm>
        </p:spPr>
        <p:txBody>
          <a:bodyPr/>
          <a:lstStyle/>
          <a:p>
            <a:pPr algn="ctr"/>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Synchronization</a:t>
            </a:r>
          </a:p>
        </p:txBody>
      </p:sp>
      <p:graphicFrame>
        <p:nvGraphicFramePr>
          <p:cNvPr id="4" name="Content Placeholder 3"/>
          <p:cNvGraphicFramePr>
            <a:graphicFrameLocks noGrp="1"/>
          </p:cNvGraphicFramePr>
          <p:nvPr>
            <p:ph idx="4294967295"/>
            <p:extLst>
              <p:ext uri="{D42A27DB-BD31-4B8C-83A1-F6EECF244321}">
                <p14:modId xmlns:p14="http://schemas.microsoft.com/office/powerpoint/2010/main" val="862302291"/>
              </p:ext>
            </p:extLst>
          </p:nvPr>
        </p:nvGraphicFramePr>
        <p:xfrm>
          <a:off x="1828800" y="1600200"/>
          <a:ext cx="8458200" cy="4953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Slide Number Placeholder 2"/>
          <p:cNvSpPr>
            <a:spLocks noGrp="1"/>
          </p:cNvSpPr>
          <p:nvPr>
            <p:ph type="sldNum" sz="quarter" idx="12"/>
          </p:nvPr>
        </p:nvSpPr>
        <p:spPr/>
        <p:txBody>
          <a:bodyPr/>
          <a:lstStyle/>
          <a:p>
            <a:pPr>
              <a:defRPr/>
            </a:pPr>
            <a:fld id="{97012834-41A2-49E3-8762-B14EE3F5CFB1}" type="slidenum">
              <a:rPr lang="en-US" smtClean="0"/>
              <a:pPr>
                <a:defRPr/>
              </a:pPr>
              <a:t>29</a:t>
            </a:fld>
            <a:endParaRPr lang="en-US" dirty="0"/>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pPr algn="l"/>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OS Management of Processes</a:t>
            </a:r>
          </a:p>
        </p:txBody>
      </p:sp>
      <p:sp>
        <p:nvSpPr>
          <p:cNvPr id="4" name="Content Placeholder 3"/>
          <p:cNvSpPr>
            <a:spLocks noGrp="1"/>
          </p:cNvSpPr>
          <p:nvPr>
            <p:ph sz="half" idx="1"/>
          </p:nvPr>
        </p:nvSpPr>
        <p:spPr>
          <a:xfrm>
            <a:off x="609600" y="2065151"/>
            <a:ext cx="10972800" cy="4267200"/>
          </a:xfrm>
        </p:spPr>
        <p:txBody>
          <a:bodyPr>
            <a:normAutofit/>
          </a:bodyPr>
          <a:lstStyle/>
          <a:p>
            <a:pPr marL="282575" marR="0" lvl="0" indent="-282575" algn="l" defTabSz="914400" rtl="0" eaLnBrk="1" fontAlgn="auto" latinLnBrk="0" hangingPunct="1">
              <a:lnSpc>
                <a:spcPct val="100000"/>
              </a:lnSpc>
              <a:spcBef>
                <a:spcPts val="1800"/>
              </a:spcBef>
              <a:spcAft>
                <a:spcPts val="0"/>
              </a:spcAft>
              <a:buClr>
                <a:srgbClr val="990000"/>
              </a:buClr>
              <a:buSzPct val="75000"/>
              <a:buFont typeface="Wingdings" pitchFamily="2" charset="2"/>
              <a:buChar char="n"/>
              <a:tabLst/>
              <a:defRPr/>
            </a:pPr>
            <a:r>
              <a:rPr kumimoji="0" lang="en-US" sz="2800" b="0" i="0" u="none" strike="noStrike" kern="1200" cap="none" spc="0" normalizeH="0" baseline="0" noProof="0" dirty="0">
                <a:ln>
                  <a:noFill/>
                </a:ln>
                <a:solidFill>
                  <a:prstClr val="black">
                    <a:lumMod val="85000"/>
                    <a:lumOff val="15000"/>
                  </a:prstClr>
                </a:solidFill>
                <a:effectLst/>
                <a:uLnTx/>
                <a:uFillTx/>
                <a:latin typeface="Calisto MT"/>
                <a:ea typeface="+mn-ea"/>
                <a:cs typeface="+mn-cs"/>
              </a:rPr>
              <a:t>Operating System design is concerned with the management of processes and threads:</a:t>
            </a:r>
          </a:p>
          <a:p>
            <a:pPr marL="860425" marR="0" lvl="2" indent="-282575" algn="l" defTabSz="914400" rtl="0" eaLnBrk="1" fontAlgn="auto" latinLnBrk="0" hangingPunct="1">
              <a:lnSpc>
                <a:spcPct val="100000"/>
              </a:lnSpc>
              <a:spcBef>
                <a:spcPts val="600"/>
              </a:spcBef>
              <a:spcAft>
                <a:spcPts val="0"/>
              </a:spcAft>
              <a:buClr>
                <a:srgbClr val="990000"/>
              </a:buClr>
              <a:buSzPct val="75000"/>
              <a:buFont typeface="Wingdings" pitchFamily="2" charset="2"/>
              <a:buChar char="n"/>
              <a:tabLst/>
              <a:defRPr/>
            </a:pPr>
            <a:r>
              <a:rPr kumimoji="0" lang="en-US" sz="2400" b="0" i="0" u="none" strike="noStrike" kern="1200" cap="none" spc="0" normalizeH="0" baseline="0" noProof="0" dirty="0">
                <a:ln>
                  <a:noFill/>
                </a:ln>
                <a:solidFill>
                  <a:prstClr val="black">
                    <a:lumMod val="85000"/>
                    <a:lumOff val="15000"/>
                  </a:prstClr>
                </a:solidFill>
                <a:effectLst/>
                <a:uLnTx/>
                <a:uFillTx/>
                <a:latin typeface="Calisto MT"/>
                <a:ea typeface="+mn-ea"/>
                <a:cs typeface="+mn-cs"/>
              </a:rPr>
              <a:t>Multiprogramming</a:t>
            </a:r>
          </a:p>
          <a:p>
            <a:pPr marL="1425575" marR="0" lvl="4" indent="-282575" algn="l" defTabSz="914400" rtl="0" eaLnBrk="1" fontAlgn="auto" latinLnBrk="0" hangingPunct="1">
              <a:lnSpc>
                <a:spcPct val="100000"/>
              </a:lnSpc>
              <a:spcBef>
                <a:spcPts val="600"/>
              </a:spcBef>
              <a:spcAft>
                <a:spcPts val="0"/>
              </a:spcAft>
              <a:buClr>
                <a:srgbClr val="990000"/>
              </a:buClr>
              <a:buSzPct val="75000"/>
              <a:buFont typeface="Wingdings" pitchFamily="2" charset="2"/>
              <a:buChar char="n"/>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sto MT"/>
                <a:ea typeface="+mn-ea"/>
                <a:cs typeface="+mn-cs"/>
              </a:rPr>
              <a:t>The management of multiple programs (processes) within a uniprocessor system.</a:t>
            </a:r>
          </a:p>
          <a:p>
            <a:pPr marL="860425" marR="0" lvl="2" indent="-282575" algn="l" defTabSz="914400" rtl="0" eaLnBrk="1" fontAlgn="auto" latinLnBrk="0" hangingPunct="1">
              <a:lnSpc>
                <a:spcPct val="100000"/>
              </a:lnSpc>
              <a:spcBef>
                <a:spcPts val="600"/>
              </a:spcBef>
              <a:spcAft>
                <a:spcPts val="0"/>
              </a:spcAft>
              <a:buClr>
                <a:srgbClr val="990000"/>
              </a:buClr>
              <a:buSzPct val="75000"/>
              <a:buFont typeface="Wingdings" pitchFamily="2" charset="2"/>
              <a:buChar char="n"/>
              <a:tabLst/>
              <a:defRPr/>
            </a:pPr>
            <a:r>
              <a:rPr kumimoji="0" lang="en-US" sz="2400" b="0" i="0" u="none" strike="noStrike" kern="1200" cap="none" spc="0" normalizeH="0" baseline="0" noProof="0" dirty="0">
                <a:ln>
                  <a:noFill/>
                </a:ln>
                <a:solidFill>
                  <a:prstClr val="black">
                    <a:lumMod val="85000"/>
                    <a:lumOff val="15000"/>
                  </a:prstClr>
                </a:solidFill>
                <a:effectLst/>
                <a:uLnTx/>
                <a:uFillTx/>
                <a:latin typeface="Calisto MT"/>
                <a:ea typeface="+mn-ea"/>
                <a:cs typeface="+mn-cs"/>
              </a:rPr>
              <a:t>Multiprocessing</a:t>
            </a:r>
          </a:p>
          <a:p>
            <a:pPr marL="1425575" marR="0" lvl="4" indent="-282575" algn="l" defTabSz="914400" rtl="0" eaLnBrk="1" fontAlgn="auto" latinLnBrk="0" hangingPunct="1">
              <a:lnSpc>
                <a:spcPct val="100000"/>
              </a:lnSpc>
              <a:spcBef>
                <a:spcPts val="600"/>
              </a:spcBef>
              <a:spcAft>
                <a:spcPts val="0"/>
              </a:spcAft>
              <a:buClr>
                <a:srgbClr val="990000"/>
              </a:buClr>
              <a:buSzPct val="75000"/>
              <a:buFont typeface="Wingdings" pitchFamily="2" charset="2"/>
              <a:buChar char="n"/>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sto MT"/>
                <a:ea typeface="+mn-ea"/>
                <a:cs typeface="+mn-cs"/>
              </a:rPr>
              <a:t>The management of multiple processes within a multiprocessor.</a:t>
            </a:r>
          </a:p>
          <a:p>
            <a:pPr marL="860425" marR="0" lvl="2" indent="-282575" algn="l" defTabSz="914400" rtl="0" eaLnBrk="1" fontAlgn="auto" latinLnBrk="0" hangingPunct="1">
              <a:lnSpc>
                <a:spcPct val="100000"/>
              </a:lnSpc>
              <a:spcBef>
                <a:spcPts val="600"/>
              </a:spcBef>
              <a:spcAft>
                <a:spcPts val="0"/>
              </a:spcAft>
              <a:buClr>
                <a:srgbClr val="990000"/>
              </a:buClr>
              <a:buSzPct val="75000"/>
              <a:buFont typeface="Wingdings" pitchFamily="2" charset="2"/>
              <a:buChar char="n"/>
              <a:tabLst/>
              <a:defRPr/>
            </a:pPr>
            <a:r>
              <a:rPr kumimoji="0" lang="en-US" sz="2400" b="0" i="0" u="none" strike="noStrike" kern="1200" cap="none" spc="0" normalizeH="0" baseline="0" noProof="0" dirty="0">
                <a:ln>
                  <a:noFill/>
                </a:ln>
                <a:solidFill>
                  <a:prstClr val="black">
                    <a:lumMod val="85000"/>
                    <a:lumOff val="15000"/>
                  </a:prstClr>
                </a:solidFill>
                <a:effectLst/>
                <a:uLnTx/>
                <a:uFillTx/>
                <a:latin typeface="Calisto MT"/>
                <a:ea typeface="+mn-ea"/>
                <a:cs typeface="+mn-cs"/>
              </a:rPr>
              <a:t>Distributed Processing</a:t>
            </a:r>
          </a:p>
          <a:p>
            <a:pPr marL="1425575" marR="0" lvl="4" indent="-282575" algn="l" defTabSz="914400" rtl="0" eaLnBrk="1" fontAlgn="auto" latinLnBrk="0" hangingPunct="1">
              <a:lnSpc>
                <a:spcPct val="100000"/>
              </a:lnSpc>
              <a:spcBef>
                <a:spcPts val="600"/>
              </a:spcBef>
              <a:spcAft>
                <a:spcPts val="0"/>
              </a:spcAft>
              <a:buClr>
                <a:srgbClr val="990000"/>
              </a:buClr>
              <a:buSzPct val="75000"/>
              <a:buFont typeface="Wingdings" pitchFamily="2" charset="2"/>
              <a:buChar char="n"/>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sto MT"/>
                <a:ea typeface="+mn-ea"/>
                <a:cs typeface="+mn-cs"/>
              </a:rPr>
              <a:t>The management of multiple processes executing on multiple, distributed computer                 systems</a:t>
            </a:r>
          </a:p>
          <a:p>
            <a:pPr marL="1425575" marR="0" lvl="4" indent="-282575" algn="l" defTabSz="914400" rtl="0" eaLnBrk="1" fontAlgn="auto" latinLnBrk="0" hangingPunct="1">
              <a:lnSpc>
                <a:spcPct val="100000"/>
              </a:lnSpc>
              <a:spcBef>
                <a:spcPts val="600"/>
              </a:spcBef>
              <a:spcAft>
                <a:spcPts val="0"/>
              </a:spcAft>
              <a:buClr>
                <a:srgbClr val="990000"/>
              </a:buClr>
              <a:buSzPct val="75000"/>
              <a:buFont typeface="Wingdings" pitchFamily="2" charset="2"/>
              <a:buChar char="n"/>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sto MT"/>
                <a:ea typeface="+mn-ea"/>
                <a:cs typeface="+mn-cs"/>
              </a:rPr>
              <a:t>The recent proliferation of clusters is a prime example of this type of system</a:t>
            </a:r>
          </a:p>
        </p:txBody>
      </p:sp>
      <p:pic>
        <p:nvPicPr>
          <p:cNvPr id="5" name="Picture 4"/>
          <p:cNvPicPr>
            <a:picLocks noChangeAspect="1"/>
          </p:cNvPicPr>
          <p:nvPr/>
        </p:nvPicPr>
        <p:blipFill>
          <a:blip r:embed="rId3"/>
          <a:stretch>
            <a:fillRect/>
          </a:stretch>
        </p:blipFill>
        <p:spPr>
          <a:xfrm>
            <a:off x="9982200" y="115408"/>
            <a:ext cx="2038579" cy="2164242"/>
          </a:xfrm>
          <a:prstGeom prst="rect">
            <a:avLst/>
          </a:prstGeom>
        </p:spPr>
      </p:pic>
      <p:sp>
        <p:nvSpPr>
          <p:cNvPr id="2" name="Slide Number Placeholder 1"/>
          <p:cNvSpPr>
            <a:spLocks noGrp="1"/>
          </p:cNvSpPr>
          <p:nvPr>
            <p:ph type="sldNum" sz="quarter" idx="12"/>
          </p:nvPr>
        </p:nvSpPr>
        <p:spPr/>
        <p:txBody>
          <a:bodyPr/>
          <a:lstStyle/>
          <a:p>
            <a:pPr>
              <a:defRPr/>
            </a:pPr>
            <a:fld id="{FD77EB8B-B6EB-443D-9CB4-B019CEC8F476}" type="slidenum">
              <a:rPr lang="en-US" smtClean="0"/>
              <a:pPr>
                <a:defRPr/>
              </a:pPr>
              <a:t>3</a:t>
            </a:fld>
            <a:endParaRPr lang="en-US" dirty="0"/>
          </a:p>
        </p:txBody>
      </p:sp>
    </p:spTree>
    <p:extLst>
      <p:ext uri="{BB962C8B-B14F-4D97-AF65-F5344CB8AC3E}">
        <p14:creationId xmlns:p14="http://schemas.microsoft.com/office/powerpoint/2010/main" val="49239335"/>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5674" y="609533"/>
            <a:ext cx="10433051" cy="1066868"/>
          </a:xfrm>
        </p:spPr>
        <p:txBody>
          <a:bodyPr/>
          <a:lstStyle/>
          <a:p>
            <a:pPr algn="ctr"/>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Blocking Send, Blocking Receive</a:t>
            </a:r>
            <a:endParaRPr lang="en-NZ"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idx="4294967295"/>
          </p:nvPr>
        </p:nvSpPr>
        <p:spPr>
          <a:xfrm>
            <a:off x="838200" y="2209800"/>
            <a:ext cx="10972800" cy="4305114"/>
          </a:xfrm>
        </p:spPr>
        <p:txBody>
          <a:bodyPr/>
          <a:lstStyle/>
          <a:p>
            <a:r>
              <a:rPr lang="en-US" sz="3200" dirty="0"/>
              <a:t>Both sender and receiver are blocked until the message is delivered</a:t>
            </a:r>
          </a:p>
          <a:p>
            <a:r>
              <a:rPr lang="en-US" sz="3200" dirty="0"/>
              <a:t>Sometimes referred to as a </a:t>
            </a:r>
            <a:r>
              <a:rPr lang="en-US" sz="3200" i="1" dirty="0"/>
              <a:t>rendezvous</a:t>
            </a:r>
          </a:p>
          <a:p>
            <a:r>
              <a:rPr lang="en-NZ" sz="3200" dirty="0"/>
              <a:t>Allows for tight synchronization between processes</a:t>
            </a:r>
            <a:endParaRPr lang="en-US" sz="3200" dirty="0"/>
          </a:p>
          <a:p>
            <a:endParaRPr lang="en-NZ" dirty="0"/>
          </a:p>
        </p:txBody>
      </p:sp>
      <p:pic>
        <p:nvPicPr>
          <p:cNvPr id="4" name="Picture 3"/>
          <p:cNvPicPr>
            <a:picLocks noChangeAspect="1"/>
          </p:cNvPicPr>
          <p:nvPr/>
        </p:nvPicPr>
        <p:blipFill>
          <a:blip r:embed="rId3"/>
          <a:stretch>
            <a:fillRect/>
          </a:stretch>
        </p:blipFill>
        <p:spPr>
          <a:xfrm>
            <a:off x="5638800" y="4800601"/>
            <a:ext cx="1981200" cy="1521279"/>
          </a:xfrm>
          <a:prstGeom prst="rect">
            <a:avLst/>
          </a:prstGeom>
        </p:spPr>
      </p:pic>
      <p:sp>
        <p:nvSpPr>
          <p:cNvPr id="5" name="Slide Number Placeholder 4"/>
          <p:cNvSpPr>
            <a:spLocks noGrp="1"/>
          </p:cNvSpPr>
          <p:nvPr>
            <p:ph type="sldNum" sz="quarter" idx="12"/>
          </p:nvPr>
        </p:nvSpPr>
        <p:spPr/>
        <p:txBody>
          <a:bodyPr/>
          <a:lstStyle/>
          <a:p>
            <a:pPr>
              <a:defRPr/>
            </a:pPr>
            <a:fld id="{97012834-41A2-49E3-8762-B14EE3F5CFB1}" type="slidenum">
              <a:rPr lang="en-US" smtClean="0"/>
              <a:pPr>
                <a:defRPr/>
              </a:pPr>
              <a:t>30</a:t>
            </a:fld>
            <a:endParaRPr lang="en-US" dirty="0"/>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82813" y="456253"/>
            <a:ext cx="7824788" cy="1067748"/>
          </a:xfrm>
        </p:spPr>
        <p:txBody>
          <a:bodyPr/>
          <a:lstStyle/>
          <a:p>
            <a:pPr algn="ctr"/>
            <a:r>
              <a:rPr lang="en-US" b="1" dirty="0" err="1">
                <a:ln w="1905"/>
                <a:solidFill>
                  <a:schemeClr val="accent6">
                    <a:lumMod val="50000"/>
                  </a:schemeClr>
                </a:solidFill>
                <a:effectLst>
                  <a:innerShdw blurRad="69850" dist="43180" dir="5400000">
                    <a:srgbClr val="000000">
                      <a:alpha val="65000"/>
                    </a:srgbClr>
                  </a:innerShdw>
                </a:effectLst>
              </a:rPr>
              <a:t>Nonblocking</a:t>
            </a:r>
            <a:r>
              <a:rPr lang="en-US" b="1" dirty="0">
                <a:ln w="1905"/>
                <a:solidFill>
                  <a:schemeClr val="accent6">
                    <a:lumMod val="50000"/>
                  </a:schemeClr>
                </a:solidFill>
                <a:effectLst>
                  <a:innerShdw blurRad="69850" dist="43180" dir="5400000">
                    <a:srgbClr val="000000">
                      <a:alpha val="65000"/>
                    </a:srgbClr>
                  </a:innerShdw>
                </a:effectLst>
              </a:rPr>
              <a:t> Send</a:t>
            </a:r>
          </a:p>
        </p:txBody>
      </p:sp>
      <p:graphicFrame>
        <p:nvGraphicFramePr>
          <p:cNvPr id="4" name="Content Placeholder 3"/>
          <p:cNvGraphicFramePr>
            <a:graphicFrameLocks noGrp="1"/>
          </p:cNvGraphicFramePr>
          <p:nvPr>
            <p:ph idx="4294967295"/>
          </p:nvPr>
        </p:nvGraphicFramePr>
        <p:xfrm>
          <a:off x="2057400" y="2057400"/>
          <a:ext cx="8077200" cy="4343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4"/>
          <p:cNvPicPr>
            <a:picLocks noChangeAspect="1"/>
          </p:cNvPicPr>
          <p:nvPr/>
        </p:nvPicPr>
        <p:blipFill>
          <a:blip r:embed="rId8"/>
          <a:stretch>
            <a:fillRect/>
          </a:stretch>
        </p:blipFill>
        <p:spPr>
          <a:xfrm>
            <a:off x="9753600" y="4903425"/>
            <a:ext cx="2037433" cy="1523999"/>
          </a:xfrm>
          <a:prstGeom prst="rect">
            <a:avLst/>
          </a:prstGeom>
        </p:spPr>
      </p:pic>
      <p:sp>
        <p:nvSpPr>
          <p:cNvPr id="3" name="Slide Number Placeholder 2"/>
          <p:cNvSpPr>
            <a:spLocks noGrp="1"/>
          </p:cNvSpPr>
          <p:nvPr>
            <p:ph type="sldNum" sz="quarter" idx="12"/>
          </p:nvPr>
        </p:nvSpPr>
        <p:spPr/>
        <p:txBody>
          <a:bodyPr/>
          <a:lstStyle/>
          <a:p>
            <a:pPr>
              <a:defRPr/>
            </a:pPr>
            <a:fld id="{97012834-41A2-49E3-8762-B14EE3F5CFB1}" type="slidenum">
              <a:rPr lang="en-US" smtClean="0"/>
              <a:pPr>
                <a:defRPr/>
              </a:pPr>
              <a:t>31</a:t>
            </a:fld>
            <a:endParaRPr lang="en-US" dirty="0"/>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82813" y="456254"/>
            <a:ext cx="7824788" cy="1067747"/>
          </a:xfrm>
        </p:spPr>
        <p:txBody>
          <a:bodyPr/>
          <a:lstStyle/>
          <a:p>
            <a:pPr algn="ctr"/>
            <a:r>
              <a:rPr lang="en-US" sz="5400" b="1" dirty="0">
                <a:ln>
                  <a:solidFill>
                    <a:schemeClr val="tx1"/>
                  </a:solidFill>
                </a:ln>
                <a:solidFill>
                  <a:schemeClr val="accent1">
                    <a:lumMod val="50000"/>
                  </a:schemeClr>
                </a:solidFill>
              </a:rPr>
              <a:t>    Addressing</a:t>
            </a:r>
          </a:p>
        </p:txBody>
      </p:sp>
      <p:sp>
        <p:nvSpPr>
          <p:cNvPr id="3" name="Content Placeholder 2"/>
          <p:cNvSpPr>
            <a:spLocks noGrp="1"/>
          </p:cNvSpPr>
          <p:nvPr>
            <p:ph idx="4294967295"/>
          </p:nvPr>
        </p:nvSpPr>
        <p:spPr>
          <a:xfrm>
            <a:off x="1752600" y="2286000"/>
            <a:ext cx="8763000" cy="1828800"/>
          </a:xfrm>
        </p:spPr>
        <p:txBody>
          <a:bodyPr>
            <a:normAutofit/>
          </a:bodyPr>
          <a:lstStyle/>
          <a:p>
            <a:pPr lvl="1">
              <a:buClr>
                <a:schemeClr val="accent6">
                  <a:lumMod val="75000"/>
                </a:schemeClr>
              </a:buClr>
              <a:buSzPct val="85000"/>
              <a:buFont typeface="Wingdings" charset="2"/>
              <a:buChar char=""/>
            </a:pPr>
            <a:r>
              <a:rPr lang="en-US" sz="3400" dirty="0"/>
              <a:t> Schemes for specifying processes in </a:t>
            </a:r>
            <a:r>
              <a:rPr lang="en-US" sz="3400" dirty="0">
                <a:latin typeface="Courier New"/>
              </a:rPr>
              <a:t>send</a:t>
            </a:r>
            <a:r>
              <a:rPr lang="en-US" sz="3400" dirty="0"/>
              <a:t>       and </a:t>
            </a:r>
            <a:r>
              <a:rPr lang="en-US" sz="3400" dirty="0">
                <a:latin typeface="Courier New"/>
              </a:rPr>
              <a:t>receive</a:t>
            </a:r>
            <a:r>
              <a:rPr lang="en-US" sz="3400" dirty="0"/>
              <a:t> primitives fall into two categories:</a:t>
            </a:r>
          </a:p>
        </p:txBody>
      </p:sp>
      <p:graphicFrame>
        <p:nvGraphicFramePr>
          <p:cNvPr id="6" name="Diagram 5"/>
          <p:cNvGraphicFramePr/>
          <p:nvPr>
            <p:extLst>
              <p:ext uri="{D42A27DB-BD31-4B8C-83A1-F6EECF244321}">
                <p14:modId xmlns:p14="http://schemas.microsoft.com/office/powerpoint/2010/main" val="2033767196"/>
              </p:ext>
            </p:extLst>
          </p:nvPr>
        </p:nvGraphicFramePr>
        <p:xfrm>
          <a:off x="1981200" y="3810000"/>
          <a:ext cx="8077200" cy="2209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0" name="Picture 9"/>
          <p:cNvPicPr>
            <a:picLocks noChangeAspect="1"/>
          </p:cNvPicPr>
          <p:nvPr/>
        </p:nvPicPr>
        <p:blipFill>
          <a:blip r:embed="rId8"/>
          <a:stretch>
            <a:fillRect/>
          </a:stretch>
        </p:blipFill>
        <p:spPr>
          <a:xfrm>
            <a:off x="2286000" y="533400"/>
            <a:ext cx="1600200" cy="1282700"/>
          </a:xfrm>
          <a:prstGeom prst="rect">
            <a:avLst/>
          </a:prstGeom>
        </p:spPr>
      </p:pic>
      <p:sp>
        <p:nvSpPr>
          <p:cNvPr id="4" name="Slide Number Placeholder 3"/>
          <p:cNvSpPr>
            <a:spLocks noGrp="1"/>
          </p:cNvSpPr>
          <p:nvPr>
            <p:ph type="sldNum" sz="quarter" idx="12"/>
          </p:nvPr>
        </p:nvSpPr>
        <p:spPr/>
        <p:txBody>
          <a:bodyPr/>
          <a:lstStyle/>
          <a:p>
            <a:pPr>
              <a:defRPr/>
            </a:pPr>
            <a:fld id="{97012834-41A2-49E3-8762-B14EE3F5CFB1}" type="slidenum">
              <a:rPr lang="en-US" smtClean="0"/>
              <a:pPr>
                <a:defRPr/>
              </a:pPr>
              <a:t>32</a:t>
            </a:fld>
            <a:endParaRPr lang="en-US" dirty="0"/>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b="1" dirty="0">
                <a:ln w="1905"/>
                <a:solidFill>
                  <a:schemeClr val="accent6">
                    <a:lumMod val="75000"/>
                  </a:schemeClr>
                </a:solidFill>
                <a:effectLst>
                  <a:innerShdw blurRad="69850" dist="43180" dir="5400000">
                    <a:srgbClr val="000000">
                      <a:alpha val="65000"/>
                    </a:srgbClr>
                  </a:innerShdw>
                </a:effectLst>
              </a:rPr>
              <a:t>Direct Addressing</a:t>
            </a:r>
          </a:p>
        </p:txBody>
      </p:sp>
      <p:sp>
        <p:nvSpPr>
          <p:cNvPr id="3" name="Content Placeholder 2"/>
          <p:cNvSpPr>
            <a:spLocks noGrp="1"/>
          </p:cNvSpPr>
          <p:nvPr>
            <p:ph idx="4294967295"/>
          </p:nvPr>
        </p:nvSpPr>
        <p:spPr>
          <a:xfrm>
            <a:off x="504888" y="1981200"/>
            <a:ext cx="10925112" cy="4876800"/>
          </a:xfrm>
        </p:spPr>
        <p:txBody>
          <a:bodyPr>
            <a:normAutofit/>
          </a:bodyPr>
          <a:lstStyle/>
          <a:p>
            <a:pPr marL="627063" lvl="2" indent="-454025">
              <a:spcBef>
                <a:spcPts val="400"/>
              </a:spcBef>
            </a:pPr>
            <a:r>
              <a:rPr lang="en-US" sz="3200" dirty="0"/>
              <a:t>Send primitive includes a specific identifier of the destination process</a:t>
            </a:r>
          </a:p>
          <a:p>
            <a:pPr marL="627063" lvl="2" indent="-454025">
              <a:spcBef>
                <a:spcPts val="400"/>
              </a:spcBef>
            </a:pPr>
            <a:r>
              <a:rPr lang="en-US" sz="3200" dirty="0"/>
              <a:t>Receive primitive can be handled in one of two ways:</a:t>
            </a:r>
          </a:p>
          <a:p>
            <a:pPr lvl="3">
              <a:spcBef>
                <a:spcPts val="400"/>
              </a:spcBef>
            </a:pPr>
            <a:r>
              <a:rPr lang="en-US" sz="3200" dirty="0"/>
              <a:t>require that the process explicitly designate a sending process</a:t>
            </a:r>
          </a:p>
          <a:p>
            <a:pPr marL="1835150" lvl="3" indent="-236538">
              <a:spcBef>
                <a:spcPts val="400"/>
              </a:spcBef>
            </a:pPr>
            <a:r>
              <a:rPr lang="en-US" sz="2162" dirty="0"/>
              <a:t>effective for cooperating concurrent processes</a:t>
            </a:r>
          </a:p>
          <a:p>
            <a:pPr lvl="3">
              <a:spcBef>
                <a:spcPts val="400"/>
              </a:spcBef>
            </a:pPr>
            <a:r>
              <a:rPr lang="en-US" sz="3200" dirty="0"/>
              <a:t>implicit addressing</a:t>
            </a:r>
          </a:p>
          <a:p>
            <a:pPr marL="1835150" lvl="3" indent="-236538">
              <a:spcBef>
                <a:spcPts val="400"/>
              </a:spcBef>
            </a:pPr>
            <a:r>
              <a:rPr lang="en-US" sz="2162" dirty="0"/>
              <a:t>source parameter of the receive primitive possesses a value returned when the receive operation has been performed</a:t>
            </a:r>
          </a:p>
          <a:p>
            <a:pPr lvl="2"/>
            <a:endParaRPr lang="en-US" sz="3200" dirty="0"/>
          </a:p>
          <a:p>
            <a:pPr lvl="2"/>
            <a:endParaRPr lang="en-US" sz="3000" dirty="0"/>
          </a:p>
          <a:p>
            <a:endParaRPr lang="en-US" sz="3000" dirty="0"/>
          </a:p>
        </p:txBody>
      </p:sp>
      <p:pic>
        <p:nvPicPr>
          <p:cNvPr id="15" name="Picture 14"/>
          <p:cNvPicPr>
            <a:picLocks noChangeAspect="1"/>
          </p:cNvPicPr>
          <p:nvPr/>
        </p:nvPicPr>
        <p:blipFill>
          <a:blip r:embed="rId3"/>
          <a:stretch>
            <a:fillRect/>
          </a:stretch>
        </p:blipFill>
        <p:spPr>
          <a:xfrm>
            <a:off x="2286000" y="533400"/>
            <a:ext cx="1600200" cy="1282700"/>
          </a:xfrm>
          <a:prstGeom prst="rect">
            <a:avLst/>
          </a:prstGeom>
        </p:spPr>
      </p:pic>
      <p:sp>
        <p:nvSpPr>
          <p:cNvPr id="4" name="Slide Number Placeholder 3"/>
          <p:cNvSpPr>
            <a:spLocks noGrp="1"/>
          </p:cNvSpPr>
          <p:nvPr>
            <p:ph type="sldNum" sz="quarter" idx="12"/>
          </p:nvPr>
        </p:nvSpPr>
        <p:spPr/>
        <p:txBody>
          <a:bodyPr/>
          <a:lstStyle/>
          <a:p>
            <a:pPr>
              <a:defRPr/>
            </a:pPr>
            <a:fld id="{97012834-41A2-49E3-8762-B14EE3F5CFB1}" type="slidenum">
              <a:rPr lang="en-US" smtClean="0"/>
              <a:pPr>
                <a:defRPr/>
              </a:pPr>
              <a:t>33</a:t>
            </a:fld>
            <a:endParaRPr lang="en-US" dirty="0"/>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24200" y="381000"/>
            <a:ext cx="7824788" cy="1067748"/>
          </a:xfrm>
        </p:spPr>
        <p:txBody>
          <a:bodyPr/>
          <a:lstStyle/>
          <a:p>
            <a:pPr algn="ctr"/>
            <a:r>
              <a:rPr lang="en-US" b="1" dirty="0">
                <a:ln w="1905"/>
                <a:solidFill>
                  <a:schemeClr val="accent6">
                    <a:lumMod val="75000"/>
                  </a:schemeClr>
                </a:solidFill>
                <a:effectLst>
                  <a:innerShdw blurRad="69850" dist="43180" dir="5400000">
                    <a:srgbClr val="000000">
                      <a:alpha val="65000"/>
                    </a:srgbClr>
                  </a:innerShdw>
                </a:effectLst>
              </a:rPr>
              <a:t>Indirect Addressing</a:t>
            </a:r>
          </a:p>
        </p:txBody>
      </p:sp>
      <p:graphicFrame>
        <p:nvGraphicFramePr>
          <p:cNvPr id="4" name="Content Placeholder 3"/>
          <p:cNvGraphicFramePr>
            <a:graphicFrameLocks noGrp="1"/>
          </p:cNvGraphicFramePr>
          <p:nvPr>
            <p:ph idx="4294967295"/>
            <p:extLst>
              <p:ext uri="{D42A27DB-BD31-4B8C-83A1-F6EECF244321}">
                <p14:modId xmlns:p14="http://schemas.microsoft.com/office/powerpoint/2010/main" val="3624426856"/>
              </p:ext>
            </p:extLst>
          </p:nvPr>
        </p:nvGraphicFramePr>
        <p:xfrm>
          <a:off x="1216088" y="1968500"/>
          <a:ext cx="10137712" cy="44323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Picture 5"/>
          <p:cNvPicPr>
            <a:picLocks noChangeAspect="1"/>
          </p:cNvPicPr>
          <p:nvPr/>
        </p:nvPicPr>
        <p:blipFill>
          <a:blip r:embed="rId8"/>
          <a:stretch>
            <a:fillRect/>
          </a:stretch>
        </p:blipFill>
        <p:spPr>
          <a:xfrm>
            <a:off x="2133600" y="533400"/>
            <a:ext cx="1600200" cy="1282700"/>
          </a:xfrm>
          <a:prstGeom prst="rect">
            <a:avLst/>
          </a:prstGeom>
        </p:spPr>
      </p:pic>
      <p:sp>
        <p:nvSpPr>
          <p:cNvPr id="3" name="Slide Number Placeholder 2"/>
          <p:cNvSpPr>
            <a:spLocks noGrp="1"/>
          </p:cNvSpPr>
          <p:nvPr>
            <p:ph type="sldNum" sz="quarter" idx="12"/>
          </p:nvPr>
        </p:nvSpPr>
        <p:spPr/>
        <p:txBody>
          <a:bodyPr/>
          <a:lstStyle/>
          <a:p>
            <a:pPr>
              <a:defRPr/>
            </a:pPr>
            <a:fld id="{97012834-41A2-49E3-8762-B14EE3F5CFB1}" type="slidenum">
              <a:rPr lang="en-US" smtClean="0"/>
              <a:pPr>
                <a:defRPr/>
              </a:pPr>
              <a:t>34</a:t>
            </a:fld>
            <a:endParaRPr lang="en-US" dirty="0"/>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f19.pdf"/>
          <p:cNvPicPr>
            <a:picLocks noChangeAspect="1"/>
          </p:cNvPicPr>
          <p:nvPr/>
        </p:nvPicPr>
        <p:blipFill>
          <a:blip r:embed="rId3"/>
          <a:srcRect l="20000" t="20000" r="29412" b="32727"/>
          <a:stretch>
            <a:fillRect/>
          </a:stretch>
        </p:blipFill>
        <p:spPr>
          <a:xfrm>
            <a:off x="3352800" y="609601"/>
            <a:ext cx="5257800" cy="6358207"/>
          </a:xfrm>
          <a:prstGeom prst="rect">
            <a:avLst/>
          </a:prstGeom>
        </p:spPr>
      </p:pic>
      <p:sp>
        <p:nvSpPr>
          <p:cNvPr id="2" name="Slide Number Placeholder 1"/>
          <p:cNvSpPr>
            <a:spLocks noGrp="1"/>
          </p:cNvSpPr>
          <p:nvPr>
            <p:ph type="sldNum" sz="quarter" idx="12"/>
          </p:nvPr>
        </p:nvSpPr>
        <p:spPr/>
        <p:txBody>
          <a:bodyPr/>
          <a:lstStyle/>
          <a:p>
            <a:pPr>
              <a:defRPr/>
            </a:pPr>
            <a:fld id="{0A9A6F0D-A611-4358-861D-7B01E8303898}" type="slidenum">
              <a:rPr lang="en-US" smtClean="0"/>
              <a:pPr>
                <a:defRPr/>
              </a:pPr>
              <a:t>35</a:t>
            </a:fld>
            <a:endParaRPr lang="en-US" dirty="0"/>
          </a:p>
        </p:txBody>
      </p:sp>
    </p:spTree>
  </p:cSld>
  <p:clrMapOvr>
    <a:masterClrMapping/>
  </p:clrMapOvr>
  <p:transition spd="slow">
    <p:randomBar dir="vert"/>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81954" name="Object 2"/>
          <p:cNvGraphicFramePr>
            <a:graphicFrameLocks noChangeAspect="1"/>
          </p:cNvGraphicFramePr>
          <p:nvPr/>
        </p:nvGraphicFramePr>
        <p:xfrm>
          <a:off x="2090140" y="1066800"/>
          <a:ext cx="8011720" cy="4724400"/>
        </p:xfrm>
        <a:graphic>
          <a:graphicData uri="http://schemas.openxmlformats.org/presentationml/2006/ole">
            <mc:AlternateContent xmlns:mc="http://schemas.openxmlformats.org/markup-compatibility/2006">
              <mc:Choice xmlns:v="urn:schemas-microsoft-com:vml" Requires="v">
                <p:oleObj name="Document" r:id="rId3" imgW="5664200" imgH="3340100" progId="Word.Document.12">
                  <p:link updateAutomatic="1"/>
                </p:oleObj>
              </mc:Choice>
              <mc:Fallback>
                <p:oleObj name="Document" r:id="rId3" imgW="5664200" imgH="3340100" progId="Word.Document.12">
                  <p:link updateAutomatic="1"/>
                  <p:pic>
                    <p:nvPicPr>
                      <p:cNvPr id="381954"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90140" y="1066800"/>
                        <a:ext cx="8011720" cy="47244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oleObj>
              </mc:Fallback>
            </mc:AlternateContent>
          </a:graphicData>
        </a:graphic>
      </p:graphicFrame>
      <p:sp useBgFill="1">
        <p:nvSpPr>
          <p:cNvPr id="8" name="TextBox 7"/>
          <p:cNvSpPr txBox="1"/>
          <p:nvPr/>
        </p:nvSpPr>
        <p:spPr>
          <a:xfrm>
            <a:off x="1981200" y="5562601"/>
            <a:ext cx="8229600" cy="369332"/>
          </a:xfrm>
          <a:prstGeom prst="rect">
            <a:avLst/>
          </a:prstGeom>
        </p:spPr>
        <p:txBody>
          <a:bodyPr wrap="square" rtlCol="0">
            <a:spAutoFit/>
          </a:bodyPr>
          <a:lstStyle/>
          <a:p>
            <a:endParaRPr lang="en-US" dirty="0"/>
          </a:p>
        </p:txBody>
      </p:sp>
      <p:sp>
        <p:nvSpPr>
          <p:cNvPr id="9" name="TextBox 8"/>
          <p:cNvSpPr txBox="1"/>
          <p:nvPr/>
        </p:nvSpPr>
        <p:spPr>
          <a:xfrm>
            <a:off x="3992892" y="5791200"/>
            <a:ext cx="4104586" cy="707886"/>
          </a:xfrm>
          <a:prstGeom prst="rect">
            <a:avLst/>
          </a:prstGeom>
          <a:noFill/>
        </p:spPr>
        <p:txBody>
          <a:bodyPr wrap="none" rtlCol="0">
            <a:spAutoFit/>
          </a:bodyPr>
          <a:lstStyle/>
          <a:p>
            <a:pPr algn="ctr"/>
            <a:r>
              <a:rPr lang="en-US" sz="2000" b="1" dirty="0">
                <a:latin typeface="+mn-lt"/>
              </a:rPr>
              <a:t>Figure 5.20  </a:t>
            </a:r>
          </a:p>
          <a:p>
            <a:pPr algn="ctr"/>
            <a:r>
              <a:rPr lang="en-US" sz="2000" b="1" dirty="0">
                <a:latin typeface="+mn-lt"/>
              </a:rPr>
              <a:t>Mutual Exclusion Using Messages </a:t>
            </a:r>
          </a:p>
        </p:txBody>
      </p:sp>
      <p:sp>
        <p:nvSpPr>
          <p:cNvPr id="2" name="Slide Number Placeholder 1"/>
          <p:cNvSpPr>
            <a:spLocks noGrp="1"/>
          </p:cNvSpPr>
          <p:nvPr>
            <p:ph type="sldNum" sz="quarter" idx="12"/>
          </p:nvPr>
        </p:nvSpPr>
        <p:spPr/>
        <p:txBody>
          <a:bodyPr/>
          <a:lstStyle/>
          <a:p>
            <a:pPr>
              <a:defRPr/>
            </a:pPr>
            <a:fld id="{0A9A6F0D-A611-4358-861D-7B01E8303898}" type="slidenum">
              <a:rPr lang="en-US" smtClean="0"/>
              <a:pPr>
                <a:defRPr/>
              </a:pPr>
              <a:t>36</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C014D-69BE-2DA0-D7E3-6858DCDC9334}"/>
              </a:ext>
            </a:extLst>
          </p:cNvPr>
          <p:cNvSpPr>
            <a:spLocks noGrp="1"/>
          </p:cNvSpPr>
          <p:nvPr>
            <p:ph type="title"/>
          </p:nvPr>
        </p:nvSpPr>
        <p:spPr/>
        <p:txBody>
          <a:bodyPr/>
          <a:lstStyle/>
          <a:p>
            <a:pPr algn="l"/>
            <a:r>
              <a:rPr lang="en-GB" dirty="0"/>
              <a:t>Class Activity 4 </a:t>
            </a:r>
            <a:r>
              <a:rPr lang="en-GB" sz="4400" dirty="0">
                <a:solidFill>
                  <a:schemeClr val="tx1"/>
                </a:solidFill>
              </a:rPr>
              <a:t>Session id: 169-822-228</a:t>
            </a:r>
          </a:p>
        </p:txBody>
      </p:sp>
      <p:sp>
        <p:nvSpPr>
          <p:cNvPr id="3" name="Content Placeholder 2">
            <a:extLst>
              <a:ext uri="{FF2B5EF4-FFF2-40B4-BE49-F238E27FC236}">
                <a16:creationId xmlns:a16="http://schemas.microsoft.com/office/drawing/2014/main" id="{3E613226-3DB3-4843-0223-383376E7DD0D}"/>
              </a:ext>
            </a:extLst>
          </p:cNvPr>
          <p:cNvSpPr>
            <a:spLocks noGrp="1"/>
          </p:cNvSpPr>
          <p:nvPr>
            <p:ph idx="1"/>
          </p:nvPr>
        </p:nvSpPr>
        <p:spPr>
          <a:xfrm>
            <a:off x="504888" y="2133602"/>
            <a:ext cx="6505511" cy="2340088"/>
          </a:xfrm>
        </p:spPr>
        <p:txBody>
          <a:bodyPr>
            <a:normAutofit/>
          </a:bodyPr>
          <a:lstStyle/>
          <a:p>
            <a:pPr>
              <a:lnSpc>
                <a:spcPct val="150000"/>
              </a:lnSpc>
            </a:pPr>
            <a:r>
              <a:rPr lang="en-GB" sz="2400" b="0" i="0" dirty="0">
                <a:effectLst/>
                <a:latin typeface="ProximaNova"/>
              </a:rPr>
              <a:t>In process synchronisation,, when both sender and receiver are blocked until the message is delivered is sometimes referred to as ____________</a:t>
            </a:r>
            <a:endParaRPr lang="en-US" sz="2800" dirty="0"/>
          </a:p>
        </p:txBody>
      </p:sp>
      <p:sp>
        <p:nvSpPr>
          <p:cNvPr id="4" name="Slide Number Placeholder 3">
            <a:extLst>
              <a:ext uri="{FF2B5EF4-FFF2-40B4-BE49-F238E27FC236}">
                <a16:creationId xmlns:a16="http://schemas.microsoft.com/office/drawing/2014/main" id="{49E8D754-0C8F-A79E-D4C5-4F1092137980}"/>
              </a:ext>
            </a:extLst>
          </p:cNvPr>
          <p:cNvSpPr>
            <a:spLocks noGrp="1"/>
          </p:cNvSpPr>
          <p:nvPr>
            <p:ph type="sldNum" sz="quarter" idx="12"/>
          </p:nvPr>
        </p:nvSpPr>
        <p:spPr/>
        <p:txBody>
          <a:bodyPr/>
          <a:lstStyle/>
          <a:p>
            <a:fld id="{3FFF1679-83E0-4571-98D7-4BB535B5F505}" type="slidenum">
              <a:rPr lang="en-GB" smtClean="0"/>
              <a:pPr/>
              <a:t>37</a:t>
            </a:fld>
            <a:endParaRPr lang="en-GB"/>
          </a:p>
        </p:txBody>
      </p:sp>
      <p:pic>
        <p:nvPicPr>
          <p:cNvPr id="6" name="Picture 5">
            <a:extLst>
              <a:ext uri="{FF2B5EF4-FFF2-40B4-BE49-F238E27FC236}">
                <a16:creationId xmlns:a16="http://schemas.microsoft.com/office/drawing/2014/main" id="{AA5C5A37-58A8-6936-91DA-74C607FA00B0}"/>
              </a:ext>
            </a:extLst>
          </p:cNvPr>
          <p:cNvPicPr>
            <a:picLocks noChangeAspect="1"/>
          </p:cNvPicPr>
          <p:nvPr/>
        </p:nvPicPr>
        <p:blipFill>
          <a:blip r:embed="rId3"/>
          <a:stretch>
            <a:fillRect/>
          </a:stretch>
        </p:blipFill>
        <p:spPr>
          <a:xfrm>
            <a:off x="7239000" y="1928196"/>
            <a:ext cx="4626033" cy="4586718"/>
          </a:xfrm>
          <a:prstGeom prst="rect">
            <a:avLst/>
          </a:prstGeom>
        </p:spPr>
      </p:pic>
      <p:sp>
        <p:nvSpPr>
          <p:cNvPr id="8" name="TextBox 7">
            <a:extLst>
              <a:ext uri="{FF2B5EF4-FFF2-40B4-BE49-F238E27FC236}">
                <a16:creationId xmlns:a16="http://schemas.microsoft.com/office/drawing/2014/main" id="{717C35A3-AA34-5B51-93F7-4D9EA5FD126A}"/>
              </a:ext>
            </a:extLst>
          </p:cNvPr>
          <p:cNvSpPr txBox="1"/>
          <p:nvPr/>
        </p:nvSpPr>
        <p:spPr>
          <a:xfrm>
            <a:off x="685800" y="4755541"/>
            <a:ext cx="6136394" cy="646331"/>
          </a:xfrm>
          <a:prstGeom prst="rect">
            <a:avLst/>
          </a:prstGeom>
          <a:noFill/>
        </p:spPr>
        <p:txBody>
          <a:bodyPr wrap="square">
            <a:spAutoFit/>
          </a:bodyPr>
          <a:lstStyle/>
          <a:p>
            <a:r>
              <a:rPr lang="en-GB" dirty="0">
                <a:hlinkClick r:id="rId4"/>
              </a:rPr>
              <a:t>https://ulsteruniversity.display.vevox.com/#/present/408996/1WJ6X5N2FE2LX19R4IDC</a:t>
            </a:r>
            <a:r>
              <a:rPr lang="en-GB" dirty="0"/>
              <a:t> </a:t>
            </a:r>
          </a:p>
        </p:txBody>
      </p:sp>
    </p:spTree>
    <p:extLst>
      <p:ext uri="{BB962C8B-B14F-4D97-AF65-F5344CB8AC3E}">
        <p14:creationId xmlns:p14="http://schemas.microsoft.com/office/powerpoint/2010/main" val="946431310"/>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bg>
      <p:bgPr>
        <a:pattFill prst="pct25">
          <a:fgClr>
            <a:schemeClr val="tx2">
              <a:lumMod val="40000"/>
              <a:lumOff val="60000"/>
            </a:schemeClr>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FEBB9-F917-40A1-FF5B-D8D8842ADE88}"/>
              </a:ext>
            </a:extLst>
          </p:cNvPr>
          <p:cNvSpPr>
            <a:spLocks noGrp="1"/>
          </p:cNvSpPr>
          <p:nvPr>
            <p:ph type="title"/>
          </p:nvPr>
        </p:nvSpPr>
        <p:spPr>
          <a:xfrm>
            <a:off x="609600" y="114024"/>
            <a:ext cx="10972800" cy="647976"/>
          </a:xfrm>
        </p:spPr>
        <p:txBody>
          <a:bodyPr/>
          <a:lstStyle/>
          <a:p>
            <a:r>
              <a:rPr lang="en-GB" dirty="0"/>
              <a:t>Summary</a:t>
            </a:r>
          </a:p>
        </p:txBody>
      </p:sp>
      <p:sp>
        <p:nvSpPr>
          <p:cNvPr id="4" name="Content Placeholder 3">
            <a:extLst>
              <a:ext uri="{FF2B5EF4-FFF2-40B4-BE49-F238E27FC236}">
                <a16:creationId xmlns:a16="http://schemas.microsoft.com/office/drawing/2014/main" id="{21CF4526-8833-F121-0ACB-4201948284B2}"/>
              </a:ext>
            </a:extLst>
          </p:cNvPr>
          <p:cNvSpPr>
            <a:spLocks noGrp="1"/>
          </p:cNvSpPr>
          <p:nvPr>
            <p:ph sz="half" idx="2"/>
          </p:nvPr>
        </p:nvSpPr>
        <p:spPr>
          <a:xfrm>
            <a:off x="0" y="930925"/>
            <a:ext cx="6193368" cy="4708525"/>
          </a:xfrm>
        </p:spPr>
        <p:txBody>
          <a:bodyPr/>
          <a:lstStyle/>
          <a:p>
            <a:pPr>
              <a:lnSpc>
                <a:spcPct val="150000"/>
              </a:lnSpc>
              <a:buFont typeface="Wingdings" panose="05000000000000000000" pitchFamily="2" charset="2"/>
              <a:buChar char="q"/>
            </a:pPr>
            <a:r>
              <a:rPr lang="en-GB" sz="2000" b="0" i="0" dirty="0">
                <a:solidFill>
                  <a:srgbClr val="000000"/>
                </a:solidFill>
                <a:effectLst/>
                <a:latin typeface="Helvetica Neue"/>
              </a:rPr>
              <a:t>The central themes of operating system design are all concerned with the management of processes and threads.</a:t>
            </a:r>
          </a:p>
          <a:p>
            <a:pPr>
              <a:lnSpc>
                <a:spcPct val="150000"/>
              </a:lnSpc>
              <a:buFont typeface="Wingdings" panose="05000000000000000000" pitchFamily="2" charset="2"/>
              <a:buChar char="q"/>
            </a:pPr>
            <a:r>
              <a:rPr lang="en-GB" sz="2000" dirty="0"/>
              <a:t>As an extension of the principles of modular design and structured programming, some applications can be effectively programmed as a set of concurrent processes.</a:t>
            </a:r>
          </a:p>
          <a:p>
            <a:pPr>
              <a:lnSpc>
                <a:spcPct val="150000"/>
              </a:lnSpc>
              <a:buFont typeface="Wingdings" panose="05000000000000000000" pitchFamily="2" charset="2"/>
              <a:buChar char="q"/>
            </a:pPr>
            <a:r>
              <a:rPr lang="en-GB" sz="2000" dirty="0"/>
              <a:t>Concurrent processes can come into conflict with each other when they are competing for the use of the same resource.</a:t>
            </a:r>
          </a:p>
          <a:p>
            <a:pPr>
              <a:lnSpc>
                <a:spcPct val="150000"/>
              </a:lnSpc>
              <a:buFont typeface="Wingdings" panose="05000000000000000000" pitchFamily="2" charset="2"/>
              <a:buChar char="q"/>
            </a:pPr>
            <a:r>
              <a:rPr lang="en-GB" sz="2000" dirty="0"/>
              <a:t>A process that is waiting for access to a critical section does consume processor time.</a:t>
            </a:r>
          </a:p>
          <a:p>
            <a:endParaRPr lang="en-GB" dirty="0"/>
          </a:p>
          <a:p>
            <a:endParaRPr lang="en-GB" dirty="0"/>
          </a:p>
        </p:txBody>
      </p:sp>
      <p:sp>
        <p:nvSpPr>
          <p:cNvPr id="6" name="Content Placeholder 5">
            <a:extLst>
              <a:ext uri="{FF2B5EF4-FFF2-40B4-BE49-F238E27FC236}">
                <a16:creationId xmlns:a16="http://schemas.microsoft.com/office/drawing/2014/main" id="{BAEA2E99-5DF6-F465-4013-D7261B86FAC8}"/>
              </a:ext>
            </a:extLst>
          </p:cNvPr>
          <p:cNvSpPr>
            <a:spLocks noGrp="1"/>
          </p:cNvSpPr>
          <p:nvPr>
            <p:ph sz="quarter" idx="4"/>
          </p:nvPr>
        </p:nvSpPr>
        <p:spPr>
          <a:xfrm>
            <a:off x="6193368" y="930925"/>
            <a:ext cx="5770032" cy="5927074"/>
          </a:xfrm>
        </p:spPr>
        <p:txBody>
          <a:bodyPr/>
          <a:lstStyle/>
          <a:p>
            <a:pPr>
              <a:lnSpc>
                <a:spcPct val="150000"/>
              </a:lnSpc>
              <a:buFont typeface="Wingdings" panose="05000000000000000000" pitchFamily="2" charset="2"/>
              <a:buChar char="v"/>
            </a:pPr>
            <a:r>
              <a:rPr lang="en-GB" sz="2000" dirty="0"/>
              <a:t>One of the most common problems faced in concurrent processing is the producer/consumer problem.</a:t>
            </a:r>
          </a:p>
          <a:p>
            <a:pPr>
              <a:lnSpc>
                <a:spcPct val="150000"/>
              </a:lnSpc>
              <a:buFont typeface="Wingdings" panose="05000000000000000000" pitchFamily="2" charset="2"/>
              <a:buChar char="v"/>
            </a:pPr>
            <a:r>
              <a:rPr lang="en-GB" sz="2000" dirty="0"/>
              <a:t>Processes need to be synchronized to enforce mutual exclusion.</a:t>
            </a:r>
          </a:p>
          <a:p>
            <a:pPr>
              <a:lnSpc>
                <a:spcPct val="150000"/>
              </a:lnSpc>
              <a:buFont typeface="Wingdings" panose="05000000000000000000" pitchFamily="2" charset="2"/>
              <a:buChar char="v"/>
            </a:pPr>
            <a:r>
              <a:rPr lang="en-GB" sz="2000" dirty="0"/>
              <a:t>Atomic Operation occurs when the sequence of instruction is guaranteed to execute as a group, or not execute at all, having no visible effect on system state.</a:t>
            </a:r>
          </a:p>
          <a:p>
            <a:pPr>
              <a:lnSpc>
                <a:spcPct val="150000"/>
              </a:lnSpc>
              <a:buFont typeface="Wingdings" panose="05000000000000000000" pitchFamily="2" charset="2"/>
              <a:buChar char="v"/>
            </a:pPr>
            <a:r>
              <a:rPr lang="en-GB" sz="2000" dirty="0"/>
              <a:t>A situation in which a runnable process is overlooked indefinitely by the scheduler, although it is able to proceed, is Starvation.</a:t>
            </a:r>
          </a:p>
          <a:p>
            <a:endParaRPr lang="en-GB" sz="2000" dirty="0"/>
          </a:p>
          <a:p>
            <a:endParaRPr lang="en-GB" sz="2000" dirty="0"/>
          </a:p>
        </p:txBody>
      </p:sp>
      <p:sp>
        <p:nvSpPr>
          <p:cNvPr id="7" name="Slide Number Placeholder 6">
            <a:extLst>
              <a:ext uri="{FF2B5EF4-FFF2-40B4-BE49-F238E27FC236}">
                <a16:creationId xmlns:a16="http://schemas.microsoft.com/office/drawing/2014/main" id="{C984856E-07FD-7CE1-2FB7-E83A2EEA59F9}"/>
              </a:ext>
            </a:extLst>
          </p:cNvPr>
          <p:cNvSpPr>
            <a:spLocks noGrp="1"/>
          </p:cNvSpPr>
          <p:nvPr>
            <p:ph type="sldNum" sz="quarter" idx="12"/>
          </p:nvPr>
        </p:nvSpPr>
        <p:spPr/>
        <p:txBody>
          <a:bodyPr/>
          <a:lstStyle/>
          <a:p>
            <a:pPr>
              <a:defRPr/>
            </a:pPr>
            <a:fld id="{F8D71189-8D0B-455A-87B2-3A89DCBF685D}" type="slidenum">
              <a:rPr lang="en-US" smtClean="0"/>
              <a:pPr>
                <a:defRPr/>
              </a:pPr>
              <a:t>38</a:t>
            </a:fld>
            <a:endParaRPr lang="en-US" dirty="0"/>
          </a:p>
        </p:txBody>
      </p:sp>
    </p:spTree>
    <p:extLst>
      <p:ext uri="{BB962C8B-B14F-4D97-AF65-F5344CB8AC3E}">
        <p14:creationId xmlns:p14="http://schemas.microsoft.com/office/powerpoint/2010/main" val="3730019433"/>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bg>
      <p:bgPr>
        <a:pattFill prst="pct10">
          <a:fgClr>
            <a:srgbClr val="00B0F0"/>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A0658-F7ED-A7B2-F8C5-64BA785FE015}"/>
              </a:ext>
            </a:extLst>
          </p:cNvPr>
          <p:cNvSpPr>
            <a:spLocks noGrp="1"/>
          </p:cNvSpPr>
          <p:nvPr>
            <p:ph type="title"/>
          </p:nvPr>
        </p:nvSpPr>
        <p:spPr/>
        <p:txBody>
          <a:bodyPr/>
          <a:lstStyle/>
          <a:p>
            <a:pPr algn="l"/>
            <a:r>
              <a:rPr lang="en-GB" dirty="0">
                <a:solidFill>
                  <a:schemeClr val="tx1">
                    <a:lumMod val="75000"/>
                    <a:lumOff val="25000"/>
                  </a:schemeClr>
                </a:solidFill>
              </a:rPr>
              <a:t>Concurrency</a:t>
            </a:r>
          </a:p>
        </p:txBody>
      </p:sp>
      <p:sp>
        <p:nvSpPr>
          <p:cNvPr id="3" name="Content Placeholder 2">
            <a:extLst>
              <a:ext uri="{FF2B5EF4-FFF2-40B4-BE49-F238E27FC236}">
                <a16:creationId xmlns:a16="http://schemas.microsoft.com/office/drawing/2014/main" id="{990AE126-6915-7BB7-A3C4-54B7A327C995}"/>
              </a:ext>
            </a:extLst>
          </p:cNvPr>
          <p:cNvSpPr>
            <a:spLocks noGrp="1"/>
          </p:cNvSpPr>
          <p:nvPr>
            <p:ph sz="half" idx="1"/>
          </p:nvPr>
        </p:nvSpPr>
        <p:spPr>
          <a:xfrm>
            <a:off x="878539" y="2286001"/>
            <a:ext cx="2931461" cy="4115746"/>
          </a:xfrm>
          <a:ln w="34925">
            <a:solidFill>
              <a:schemeClr val="tx1"/>
            </a:solidFill>
          </a:ln>
        </p:spPr>
        <p:txBody>
          <a:bodyPr>
            <a:normAutofit fontScale="92500"/>
          </a:bodyPr>
          <a:lstStyle/>
          <a:p>
            <a:pPr>
              <a:lnSpc>
                <a:spcPct val="150000"/>
              </a:lnSpc>
            </a:pPr>
            <a:r>
              <a:rPr lang="en-GB" sz="2800" b="0" i="0" dirty="0">
                <a:solidFill>
                  <a:srgbClr val="202124"/>
                </a:solidFill>
                <a:effectLst/>
                <a:latin typeface="arial" panose="020B0604020202020204" pitchFamily="34" charset="0"/>
              </a:rPr>
              <a:t>Concurrency</a:t>
            </a:r>
            <a:r>
              <a:rPr lang="en-GB" sz="2800" dirty="0">
                <a:solidFill>
                  <a:srgbClr val="202124"/>
                </a:solidFill>
                <a:latin typeface="arial" panose="020B0604020202020204" pitchFamily="34" charset="0"/>
              </a:rPr>
              <a:t>: </a:t>
            </a:r>
            <a:r>
              <a:rPr lang="en-GB" sz="2800" b="0" i="0" dirty="0">
                <a:solidFill>
                  <a:srgbClr val="202124"/>
                </a:solidFill>
                <a:effectLst/>
                <a:latin typeface="arial" panose="020B0604020202020204" pitchFamily="34" charset="0"/>
              </a:rPr>
              <a:t>the ability to execute more than one program or task sequentially.</a:t>
            </a:r>
            <a:endParaRPr lang="en-GB" sz="2800" dirty="0"/>
          </a:p>
        </p:txBody>
      </p:sp>
      <p:sp>
        <p:nvSpPr>
          <p:cNvPr id="5" name="Slide Number Placeholder 4">
            <a:extLst>
              <a:ext uri="{FF2B5EF4-FFF2-40B4-BE49-F238E27FC236}">
                <a16:creationId xmlns:a16="http://schemas.microsoft.com/office/drawing/2014/main" id="{D4644658-299C-8CDD-55C4-E4C2AB8088B7}"/>
              </a:ext>
            </a:extLst>
          </p:cNvPr>
          <p:cNvSpPr>
            <a:spLocks noGrp="1"/>
          </p:cNvSpPr>
          <p:nvPr>
            <p:ph type="sldNum" sz="quarter" idx="12"/>
          </p:nvPr>
        </p:nvSpPr>
        <p:spPr/>
        <p:txBody>
          <a:bodyPr/>
          <a:lstStyle/>
          <a:p>
            <a:pPr>
              <a:defRPr/>
            </a:pPr>
            <a:fld id="{FD77EB8B-B6EB-443D-9CB4-B019CEC8F476}" type="slidenum">
              <a:rPr lang="en-US" smtClean="0"/>
              <a:pPr>
                <a:defRPr/>
              </a:pPr>
              <a:t>4</a:t>
            </a:fld>
            <a:endParaRPr lang="en-US" dirty="0"/>
          </a:p>
        </p:txBody>
      </p:sp>
      <p:pic>
        <p:nvPicPr>
          <p:cNvPr id="1026" name="Picture 2" descr="Concurrency is not Parallelism. “Concurrency is about dealing with lots… |  by Wahome | Medium">
            <a:extLst>
              <a:ext uri="{FF2B5EF4-FFF2-40B4-BE49-F238E27FC236}">
                <a16:creationId xmlns:a16="http://schemas.microsoft.com/office/drawing/2014/main" id="{AFEA4747-DB47-BB53-DE96-692E107B2FFE}"/>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4724400" y="1981200"/>
            <a:ext cx="6858000" cy="45337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5617837"/>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pPr algn="ctr"/>
            <a:r>
              <a:rPr lang="en-US" sz="3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Concurrency</a:t>
            </a:r>
            <a:br>
              <a:rPr lang="en-US" sz="3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br>
            <a:r>
              <a:rPr lang="en-US" sz="3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Arises in Three Different Contexts</a:t>
            </a:r>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p>
        </p:txBody>
      </p:sp>
      <p:sp>
        <p:nvSpPr>
          <p:cNvPr id="4" name="Content Placeholder 3"/>
          <p:cNvSpPr>
            <a:spLocks noGrp="1"/>
          </p:cNvSpPr>
          <p:nvPr>
            <p:ph idx="4294967295"/>
          </p:nvPr>
        </p:nvSpPr>
        <p:spPr>
          <a:xfrm>
            <a:off x="3048000" y="1447800"/>
            <a:ext cx="7620000" cy="4953000"/>
          </a:xfrm>
        </p:spPr>
        <p:txBody>
          <a:bodyPr/>
          <a:lstStyle/>
          <a:p>
            <a:pPr>
              <a:buNone/>
            </a:pPr>
            <a:r>
              <a:rPr lang="en-NZ" dirty="0"/>
              <a:t>             </a:t>
            </a:r>
          </a:p>
          <a:p>
            <a:endParaRPr lang="en-US" dirty="0"/>
          </a:p>
        </p:txBody>
      </p:sp>
      <p:graphicFrame>
        <p:nvGraphicFramePr>
          <p:cNvPr id="5" name="Diagram 4"/>
          <p:cNvGraphicFramePr/>
          <p:nvPr/>
        </p:nvGraphicFramePr>
        <p:xfrm>
          <a:off x="1981200" y="1905000"/>
          <a:ext cx="8077200" cy="4495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Slide Number Placeholder 1"/>
          <p:cNvSpPr>
            <a:spLocks noGrp="1"/>
          </p:cNvSpPr>
          <p:nvPr>
            <p:ph type="sldNum" sz="quarter" idx="12"/>
          </p:nvPr>
        </p:nvSpPr>
        <p:spPr/>
        <p:txBody>
          <a:bodyPr/>
          <a:lstStyle/>
          <a:p>
            <a:pPr>
              <a:defRPr/>
            </a:pPr>
            <a:fld id="{97012834-41A2-49E3-8762-B14EE3F5CFB1}" type="slidenum">
              <a:rPr lang="en-US" smtClean="0"/>
              <a:pPr>
                <a:defRPr/>
              </a:pPr>
              <a:t>5</a:t>
            </a:fld>
            <a:endParaRPr lang="en-US" dirty="0"/>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82813" y="456253"/>
            <a:ext cx="7824788" cy="1143948"/>
          </a:xfrm>
        </p:spPr>
        <p:txBody>
          <a:bodyPr/>
          <a:lstStyle/>
          <a:p>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Principles of Concurrency</a:t>
            </a:r>
          </a:p>
        </p:txBody>
      </p:sp>
      <p:sp>
        <p:nvSpPr>
          <p:cNvPr id="3" name="Content Placeholder 2"/>
          <p:cNvSpPr>
            <a:spLocks noGrp="1"/>
          </p:cNvSpPr>
          <p:nvPr>
            <p:ph sz="half" idx="1"/>
          </p:nvPr>
        </p:nvSpPr>
        <p:spPr>
          <a:xfrm>
            <a:off x="2182904" y="2286001"/>
            <a:ext cx="8027896" cy="3840163"/>
          </a:xfrm>
        </p:spPr>
        <p:txBody>
          <a:bodyPr>
            <a:noAutofit/>
          </a:bodyPr>
          <a:lstStyle/>
          <a:p>
            <a:r>
              <a:rPr lang="en-US" sz="2800" dirty="0"/>
              <a:t>Interleaving and overlapping </a:t>
            </a:r>
          </a:p>
          <a:p>
            <a:pPr lvl="2"/>
            <a:r>
              <a:rPr lang="en-US" sz="2400" dirty="0"/>
              <a:t>can be viewed as examples of concurrent processing</a:t>
            </a:r>
          </a:p>
          <a:p>
            <a:pPr lvl="2"/>
            <a:r>
              <a:rPr lang="en-US" sz="2400" dirty="0"/>
              <a:t>both present the same problems</a:t>
            </a:r>
          </a:p>
          <a:p>
            <a:pPr marL="282575" lvl="2">
              <a:spcBef>
                <a:spcPts val="1800"/>
              </a:spcBef>
            </a:pPr>
            <a:r>
              <a:rPr lang="en-US" sz="2800" dirty="0"/>
              <a:t>Uniprocessor – the relative speed of execution of processes cannot be predicted</a:t>
            </a:r>
          </a:p>
          <a:p>
            <a:pPr lvl="2"/>
            <a:r>
              <a:rPr lang="en-US" sz="2400" dirty="0"/>
              <a:t>depends on activities of other processes</a:t>
            </a:r>
          </a:p>
          <a:p>
            <a:pPr lvl="2"/>
            <a:r>
              <a:rPr lang="en-US" sz="2400" dirty="0"/>
              <a:t>the way the OS handles interrupts</a:t>
            </a:r>
          </a:p>
          <a:p>
            <a:pPr lvl="2"/>
            <a:r>
              <a:rPr lang="en-US" sz="2400" dirty="0"/>
              <a:t>scheduling policies of the OS</a:t>
            </a:r>
          </a:p>
        </p:txBody>
      </p:sp>
      <p:pic>
        <p:nvPicPr>
          <p:cNvPr id="6" name="Picture 5"/>
          <p:cNvPicPr>
            <a:picLocks noChangeAspect="1"/>
          </p:cNvPicPr>
          <p:nvPr/>
        </p:nvPicPr>
        <p:blipFill>
          <a:blip r:embed="rId3"/>
          <a:stretch>
            <a:fillRect/>
          </a:stretch>
        </p:blipFill>
        <p:spPr>
          <a:xfrm rot="865002">
            <a:off x="8542416" y="4977806"/>
            <a:ext cx="1612269" cy="1492533"/>
          </a:xfrm>
          <a:prstGeom prst="rect">
            <a:avLst/>
          </a:prstGeom>
        </p:spPr>
      </p:pic>
      <p:sp>
        <p:nvSpPr>
          <p:cNvPr id="4" name="Slide Number Placeholder 3"/>
          <p:cNvSpPr>
            <a:spLocks noGrp="1"/>
          </p:cNvSpPr>
          <p:nvPr>
            <p:ph type="sldNum" sz="quarter" idx="12"/>
          </p:nvPr>
        </p:nvSpPr>
        <p:spPr/>
        <p:txBody>
          <a:bodyPr/>
          <a:lstStyle/>
          <a:p>
            <a:pPr>
              <a:defRPr/>
            </a:pPr>
            <a:fld id="{FD77EB8B-B6EB-443D-9CB4-B019CEC8F476}" type="slidenum">
              <a:rPr lang="en-US" smtClean="0"/>
              <a:pPr>
                <a:defRPr/>
              </a:pPr>
              <a:t>6</a:t>
            </a:fld>
            <a:endParaRPr lang="en-US" dirty="0"/>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1" y="457201"/>
            <a:ext cx="8332787" cy="1143000"/>
          </a:xfrm>
        </p:spPr>
        <p:txBody>
          <a:bodyPr/>
          <a:lstStyle/>
          <a:p>
            <a:pPr algn="ctr"/>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Difficulties of Concurrency</a:t>
            </a:r>
          </a:p>
        </p:txBody>
      </p:sp>
      <p:sp>
        <p:nvSpPr>
          <p:cNvPr id="3" name="Content Placeholder 2"/>
          <p:cNvSpPr>
            <a:spLocks noGrp="1"/>
          </p:cNvSpPr>
          <p:nvPr>
            <p:ph sz="half" idx="1"/>
          </p:nvPr>
        </p:nvSpPr>
        <p:spPr>
          <a:xfrm>
            <a:off x="2182904" y="2286001"/>
            <a:ext cx="8180296" cy="3840163"/>
          </a:xfrm>
        </p:spPr>
        <p:txBody>
          <a:bodyPr/>
          <a:lstStyle/>
          <a:p>
            <a:r>
              <a:rPr lang="en-US" sz="3200" dirty="0"/>
              <a:t>Sharing of global resources</a:t>
            </a:r>
          </a:p>
          <a:p>
            <a:r>
              <a:rPr lang="en-US" sz="3200" dirty="0"/>
              <a:t>Difficult for the OS to manage the allocation of resources optimally</a:t>
            </a:r>
          </a:p>
          <a:p>
            <a:r>
              <a:rPr lang="en-US" sz="3200" dirty="0"/>
              <a:t>Difficult to locate programming errors as results are not deterministic and reproducible</a:t>
            </a:r>
          </a:p>
          <a:p>
            <a:endParaRPr lang="en-US" dirty="0"/>
          </a:p>
        </p:txBody>
      </p:sp>
      <p:pic>
        <p:nvPicPr>
          <p:cNvPr id="5" name="Picture 4"/>
          <p:cNvPicPr>
            <a:picLocks noChangeAspect="1"/>
          </p:cNvPicPr>
          <p:nvPr/>
        </p:nvPicPr>
        <p:blipFill>
          <a:blip r:embed="rId3"/>
          <a:stretch>
            <a:fillRect/>
          </a:stretch>
        </p:blipFill>
        <p:spPr>
          <a:xfrm>
            <a:off x="8763001" y="5029200"/>
            <a:ext cx="1387045" cy="1447800"/>
          </a:xfrm>
          <a:prstGeom prst="rect">
            <a:avLst/>
          </a:prstGeom>
        </p:spPr>
      </p:pic>
      <p:sp>
        <p:nvSpPr>
          <p:cNvPr id="4" name="Slide Number Placeholder 3"/>
          <p:cNvSpPr>
            <a:spLocks noGrp="1"/>
          </p:cNvSpPr>
          <p:nvPr>
            <p:ph type="sldNum" sz="quarter" idx="12"/>
          </p:nvPr>
        </p:nvSpPr>
        <p:spPr/>
        <p:txBody>
          <a:bodyPr/>
          <a:lstStyle/>
          <a:p>
            <a:pPr>
              <a:defRPr/>
            </a:pPr>
            <a:fld id="{FD77EB8B-B6EB-443D-9CB4-B019CEC8F476}" type="slidenum">
              <a:rPr lang="en-US" smtClean="0"/>
              <a:pPr>
                <a:defRPr/>
              </a:pPr>
              <a:t>7</a:t>
            </a:fld>
            <a:endParaRPr lang="en-US" dirty="0"/>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82813" y="456253"/>
            <a:ext cx="7824788" cy="1143948"/>
          </a:xfrm>
        </p:spPr>
        <p:txBody>
          <a:bodyPr/>
          <a:lstStyle/>
          <a:p>
            <a:pPr algn="ctr"/>
            <a:r>
              <a:rPr lang="en-NZ"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Race Condition</a:t>
            </a:r>
          </a:p>
        </p:txBody>
      </p:sp>
      <p:sp>
        <p:nvSpPr>
          <p:cNvPr id="3" name="Content Placeholder 2"/>
          <p:cNvSpPr>
            <a:spLocks noGrp="1"/>
          </p:cNvSpPr>
          <p:nvPr>
            <p:ph sz="half" idx="1"/>
          </p:nvPr>
        </p:nvSpPr>
        <p:spPr>
          <a:xfrm>
            <a:off x="838200" y="2286001"/>
            <a:ext cx="8253617" cy="3840163"/>
          </a:xfrm>
        </p:spPr>
        <p:txBody>
          <a:bodyPr>
            <a:normAutofit fontScale="92500"/>
          </a:bodyPr>
          <a:lstStyle/>
          <a:p>
            <a:pPr>
              <a:lnSpc>
                <a:spcPct val="150000"/>
              </a:lnSpc>
            </a:pPr>
            <a:r>
              <a:rPr lang="en-NZ" sz="2800" dirty="0"/>
              <a:t>Occurs when multiple processes or threads read and write data items</a:t>
            </a:r>
          </a:p>
          <a:p>
            <a:pPr>
              <a:lnSpc>
                <a:spcPct val="150000"/>
              </a:lnSpc>
            </a:pPr>
            <a:r>
              <a:rPr lang="en-NZ" sz="2800" dirty="0"/>
              <a:t>The final result depends on the order of execution </a:t>
            </a:r>
            <a:r>
              <a:rPr lang="en-US" sz="2800" kern="1200" baseline="0" dirty="0">
                <a:solidFill>
                  <a:schemeClr val="tx1"/>
                </a:solidFill>
                <a:latin typeface="+mn-lt"/>
                <a:ea typeface="+mn-ea"/>
                <a:cs typeface="+mn-cs"/>
              </a:rPr>
              <a:t>of instructions in the multiple processes</a:t>
            </a:r>
            <a:endParaRPr lang="en-NZ" sz="2800" dirty="0"/>
          </a:p>
          <a:p>
            <a:pPr lvl="3">
              <a:lnSpc>
                <a:spcPct val="150000"/>
              </a:lnSpc>
            </a:pPr>
            <a:r>
              <a:rPr lang="en-NZ" sz="2600" dirty="0"/>
              <a:t>the “loser” of the race is the process that updates last and will determine the final value of the variable</a:t>
            </a:r>
          </a:p>
        </p:txBody>
      </p:sp>
      <p:pic>
        <p:nvPicPr>
          <p:cNvPr id="4" name="Picture 3"/>
          <p:cNvPicPr>
            <a:picLocks noChangeAspect="1"/>
          </p:cNvPicPr>
          <p:nvPr/>
        </p:nvPicPr>
        <p:blipFill>
          <a:blip r:embed="rId3">
            <a:lum contrast="7000"/>
          </a:blip>
          <a:stretch>
            <a:fillRect/>
          </a:stretch>
        </p:blipFill>
        <p:spPr>
          <a:xfrm>
            <a:off x="10468630" y="4343400"/>
            <a:ext cx="1323565" cy="1490313"/>
          </a:xfrm>
          <a:prstGeom prst="rect">
            <a:avLst/>
          </a:prstGeom>
        </p:spPr>
      </p:pic>
      <p:sp>
        <p:nvSpPr>
          <p:cNvPr id="5" name="Slide Number Placeholder 4"/>
          <p:cNvSpPr>
            <a:spLocks noGrp="1"/>
          </p:cNvSpPr>
          <p:nvPr>
            <p:ph type="sldNum" sz="quarter" idx="12"/>
          </p:nvPr>
        </p:nvSpPr>
        <p:spPr/>
        <p:txBody>
          <a:bodyPr/>
          <a:lstStyle/>
          <a:p>
            <a:pPr>
              <a:defRPr/>
            </a:pPr>
            <a:fld id="{FD77EB8B-B6EB-443D-9CB4-B019CEC8F476}" type="slidenum">
              <a:rPr lang="en-US" smtClean="0"/>
              <a:pPr>
                <a:defRPr/>
              </a:pPr>
              <a:t>8</a:t>
            </a:fld>
            <a:endParaRPr lang="en-US" dirty="0"/>
          </a:p>
        </p:txBody>
      </p:sp>
      <p:pic>
        <p:nvPicPr>
          <p:cNvPr id="6" name="Picture 5">
            <a:extLst>
              <a:ext uri="{FF2B5EF4-FFF2-40B4-BE49-F238E27FC236}">
                <a16:creationId xmlns:a16="http://schemas.microsoft.com/office/drawing/2014/main" id="{F8CFE5D0-80BE-0F77-3AAE-65AE4A9DC3C6}"/>
              </a:ext>
            </a:extLst>
          </p:cNvPr>
          <p:cNvPicPr>
            <a:picLocks noChangeAspect="1"/>
          </p:cNvPicPr>
          <p:nvPr/>
        </p:nvPicPr>
        <p:blipFill>
          <a:blip r:embed="rId3">
            <a:alphaModFix amt="72000"/>
            <a:lum bright="90000" contrast="100000"/>
          </a:blip>
          <a:stretch>
            <a:fillRect/>
          </a:stretch>
        </p:blipFill>
        <p:spPr>
          <a:xfrm>
            <a:off x="9118441" y="4406918"/>
            <a:ext cx="1323565" cy="1490313"/>
          </a:xfrm>
          <a:prstGeom prst="rect">
            <a:avLst/>
          </a:prstGeom>
        </p:spPr>
      </p:pic>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82813" y="456254"/>
            <a:ext cx="7824788" cy="1067747"/>
          </a:xfrm>
        </p:spPr>
        <p:txBody>
          <a:bodyPr/>
          <a:lstStyle/>
          <a:p>
            <a:pPr algn="ctr"/>
            <a:r>
              <a:rPr lang="en-US" sz="4600" b="1" dirty="0">
                <a:solidFill>
                  <a:schemeClr val="accent6">
                    <a:lumMod val="75000"/>
                  </a:schemeClr>
                </a:solidFill>
              </a:rPr>
              <a:t>Operating System Concerns</a:t>
            </a:r>
          </a:p>
        </p:txBody>
      </p:sp>
      <p:sp>
        <p:nvSpPr>
          <p:cNvPr id="3" name="Content Placeholder 2"/>
          <p:cNvSpPr>
            <a:spLocks noGrp="1"/>
          </p:cNvSpPr>
          <p:nvPr>
            <p:ph sz="half" idx="1"/>
          </p:nvPr>
        </p:nvSpPr>
        <p:spPr>
          <a:xfrm>
            <a:off x="990600" y="1981200"/>
            <a:ext cx="8991600" cy="4495800"/>
          </a:xfrm>
        </p:spPr>
        <p:txBody>
          <a:bodyPr>
            <a:normAutofit/>
          </a:bodyPr>
          <a:lstStyle/>
          <a:p>
            <a:r>
              <a:rPr lang="en-NZ" sz="2400" dirty="0"/>
              <a:t>Design and management issues raised by the existence of concurrency:</a:t>
            </a:r>
          </a:p>
          <a:p>
            <a:pPr lvl="1"/>
            <a:r>
              <a:rPr lang="en-NZ" sz="2400" dirty="0"/>
              <a:t>T</a:t>
            </a:r>
            <a:r>
              <a:rPr lang="en-US" sz="2400" dirty="0"/>
              <a:t>he OS must: </a:t>
            </a:r>
          </a:p>
        </p:txBody>
      </p:sp>
      <p:graphicFrame>
        <p:nvGraphicFramePr>
          <p:cNvPr id="5" name="Diagram 4"/>
          <p:cNvGraphicFramePr/>
          <p:nvPr>
            <p:extLst>
              <p:ext uri="{D42A27DB-BD31-4B8C-83A1-F6EECF244321}">
                <p14:modId xmlns:p14="http://schemas.microsoft.com/office/powerpoint/2010/main" val="3910856142"/>
              </p:ext>
            </p:extLst>
          </p:nvPr>
        </p:nvGraphicFramePr>
        <p:xfrm>
          <a:off x="1828800" y="3124200"/>
          <a:ext cx="9982200" cy="3454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p:cNvSpPr>
            <a:spLocks noGrp="1"/>
          </p:cNvSpPr>
          <p:nvPr>
            <p:ph type="sldNum" sz="quarter" idx="12"/>
          </p:nvPr>
        </p:nvSpPr>
        <p:spPr/>
        <p:txBody>
          <a:bodyPr/>
          <a:lstStyle/>
          <a:p>
            <a:pPr>
              <a:defRPr/>
            </a:pPr>
            <a:fld id="{FD77EB8B-B6EB-443D-9CB4-B019CEC8F476}" type="slidenum">
              <a:rPr lang="en-US" smtClean="0"/>
              <a:pPr>
                <a:defRPr/>
              </a:pPr>
              <a:t>9</a:t>
            </a:fld>
            <a:endParaRPr lang="en-US" dirty="0"/>
          </a:p>
        </p:txBody>
      </p:sp>
    </p:spTree>
  </p:cSld>
  <p:clrMapOvr>
    <a:masterClrMapping/>
  </p:clrMapOvr>
  <p:transition/>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dex">
  <a:themeElements>
    <a:clrScheme name="Codex">
      <a:dk1>
        <a:sysClr val="windowText" lastClr="000000"/>
      </a:dk1>
      <a:lt1>
        <a:sysClr val="window" lastClr="FFFFFF"/>
      </a:lt1>
      <a:dk2>
        <a:srgbClr val="59564B"/>
      </a:dk2>
      <a:lt2>
        <a:srgbClr val="DFDAC7"/>
      </a:lt2>
      <a:accent1>
        <a:srgbClr val="990000"/>
      </a:accent1>
      <a:accent2>
        <a:srgbClr val="EFAB16"/>
      </a:accent2>
      <a:accent3>
        <a:srgbClr val="78AC35"/>
      </a:accent3>
      <a:accent4>
        <a:srgbClr val="35ACA2"/>
      </a:accent4>
      <a:accent5>
        <a:srgbClr val="4083CF"/>
      </a:accent5>
      <a:accent6>
        <a:srgbClr val="0D335E"/>
      </a:accent6>
      <a:hlink>
        <a:srgbClr val="EF8E1C"/>
      </a:hlink>
      <a:folHlink>
        <a:srgbClr val="FEC60B"/>
      </a:folHlink>
    </a:clrScheme>
    <a:fontScheme name="Codex">
      <a:majorFont>
        <a:latin typeface="Calisto MT"/>
        <a:ea typeface=""/>
        <a:cs typeface=""/>
        <a:font script="Jpan" typeface="ＭＳ 明朝"/>
      </a:majorFont>
      <a:minorFont>
        <a:latin typeface="Calisto MT"/>
        <a:ea typeface=""/>
        <a:cs typeface=""/>
        <a:font script="Jpan" typeface="ＭＳ 明朝"/>
      </a:minorFont>
    </a:fontScheme>
    <a:fmtScheme name="Codex">
      <a:fillStyleLst>
        <a:solidFill>
          <a:schemeClr val="phClr"/>
        </a:solidFill>
        <a:gradFill rotWithShape="1">
          <a:gsLst>
            <a:gs pos="0">
              <a:schemeClr val="phClr">
                <a:tint val="100000"/>
                <a:shade val="60000"/>
                <a:satMod val="135000"/>
              </a:schemeClr>
            </a:gs>
            <a:gs pos="100000">
              <a:schemeClr val="phClr">
                <a:tint val="100000"/>
                <a:shade val="94000"/>
                <a:satMod val="135000"/>
              </a:schemeClr>
            </a:gs>
          </a:gsLst>
          <a:lin ang="16200000" scaled="1"/>
        </a:gradFill>
        <a:gradFill rotWithShape="1">
          <a:gsLst>
            <a:gs pos="0">
              <a:schemeClr val="phClr">
                <a:shade val="51000"/>
                <a:alpha val="90000"/>
                <a:satMod val="115000"/>
              </a:schemeClr>
            </a:gs>
            <a:gs pos="100000">
              <a:schemeClr val="phClr">
                <a:shade val="94000"/>
                <a:alpha val="90000"/>
                <a:satMod val="135000"/>
              </a:schemeClr>
            </a:gs>
          </a:gsLst>
          <a:lin ang="5400000" scaled="1"/>
        </a:gradFill>
      </a:fillStyleLst>
      <a:lnStyleLst>
        <a:ln w="15875" cap="flat" cmpd="sng" algn="ctr">
          <a:solidFill>
            <a:schemeClr val="phClr">
              <a:shade val="95000"/>
              <a:satMod val="105000"/>
            </a:schemeClr>
          </a:solidFill>
          <a:prstDash val="solid"/>
        </a:ln>
        <a:ln w="34925" cap="flat" cmpd="sng" algn="ctr">
          <a:solidFill>
            <a:schemeClr val="phClr"/>
          </a:solidFill>
          <a:prstDash val="solid"/>
        </a:ln>
        <a:ln w="34925" cap="flat" cmpd="sng" algn="ctr">
          <a:solidFill>
            <a:schemeClr val="phClr"/>
          </a:solidFill>
          <a:prstDash val="solid"/>
        </a:ln>
      </a:lnStyleLst>
      <a:effectStyleLst>
        <a:effectStyle>
          <a:effectLst/>
        </a:effectStyle>
        <a:effectStyle>
          <a:effectLst/>
        </a:effectStyle>
        <a:effectStyle>
          <a:effectLst>
            <a:outerShdw blurRad="50800" dist="12700" dir="5400000" rotWithShape="0">
              <a:srgbClr val="525252">
                <a:alpha val="85000"/>
              </a:srgbClr>
            </a:outerShdw>
          </a:effectLst>
          <a:scene3d>
            <a:camera prst="orthographicFront">
              <a:rot lat="0" lon="0" rev="0"/>
            </a:camera>
            <a:lightRig rig="sunrise" dir="t">
              <a:rot lat="0" lon="0" rev="6000000"/>
            </a:lightRig>
          </a:scene3d>
          <a:sp3d prstMaterial="matte">
            <a:bevelT w="50800" h="4445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0</TotalTime>
  <Words>6995</Words>
  <Application>Microsoft Office PowerPoint</Application>
  <PresentationFormat>Widescreen</PresentationFormat>
  <Paragraphs>459</Paragraphs>
  <Slides>38</Slides>
  <Notes>35</Notes>
  <HiddenSlides>0</HiddenSlides>
  <MMClips>0</MMClips>
  <ScaleCrop>false</ScaleCrop>
  <HeadingPairs>
    <vt:vector size="8" baseType="variant">
      <vt:variant>
        <vt:lpstr>Fonts Used</vt:lpstr>
      </vt:variant>
      <vt:variant>
        <vt:i4>9</vt:i4>
      </vt:variant>
      <vt:variant>
        <vt:lpstr>Theme</vt:lpstr>
      </vt:variant>
      <vt:variant>
        <vt:i4>2</vt:i4>
      </vt:variant>
      <vt:variant>
        <vt:lpstr>Links</vt:lpstr>
      </vt:variant>
      <vt:variant>
        <vt:i4>1</vt:i4>
      </vt:variant>
      <vt:variant>
        <vt:lpstr>Slide Titles</vt:lpstr>
      </vt:variant>
      <vt:variant>
        <vt:i4>38</vt:i4>
      </vt:variant>
    </vt:vector>
  </HeadingPairs>
  <TitlesOfParts>
    <vt:vector size="50" baseType="lpstr">
      <vt:lpstr>arial</vt:lpstr>
      <vt:lpstr>arial</vt:lpstr>
      <vt:lpstr>Calibri</vt:lpstr>
      <vt:lpstr>Calisto MT</vt:lpstr>
      <vt:lpstr>Courier New</vt:lpstr>
      <vt:lpstr>Helvetica Neue</vt:lpstr>
      <vt:lpstr>ProximaNova</vt:lpstr>
      <vt:lpstr>Times New Roman</vt:lpstr>
      <vt:lpstr>Wingdings</vt:lpstr>
      <vt:lpstr>Custom Design</vt:lpstr>
      <vt:lpstr>Codex</vt:lpstr>
      <vt:lpstr>mclaughlinkl:Desktop:Stallings%20Books:OS8e:OS8e-Figures:05-Concurrency-1:VerticalFigures.doc!OLE_LINK15</vt:lpstr>
      <vt:lpstr>Chapter 5  Concurrency: Mutual Exclusion and Synchronization</vt:lpstr>
      <vt:lpstr>Lecture outline</vt:lpstr>
      <vt:lpstr>OS Management of Processes</vt:lpstr>
      <vt:lpstr>Concurrency</vt:lpstr>
      <vt:lpstr>Concurrency Arises in Three Different Contexts:</vt:lpstr>
      <vt:lpstr>Principles of Concurrency</vt:lpstr>
      <vt:lpstr>Difficulties of Concurrency</vt:lpstr>
      <vt:lpstr>Race Condition</vt:lpstr>
      <vt:lpstr>Operating System Concerns</vt:lpstr>
      <vt:lpstr>Class Activity 1 Session id: 169-822-228</vt:lpstr>
      <vt:lpstr>Resource Competition</vt:lpstr>
      <vt:lpstr>Mutual Exclusion</vt:lpstr>
      <vt:lpstr>PowerPoint Presentation</vt:lpstr>
      <vt:lpstr>Requirements for Mutual Exclusion</vt:lpstr>
      <vt:lpstr>Requirements for Mutual Exclusion</vt:lpstr>
      <vt:lpstr>PowerPoint Presentation</vt:lpstr>
      <vt:lpstr>Class Activity 2 Session id: 169-822-228</vt:lpstr>
      <vt:lpstr>Semaphores</vt:lpstr>
      <vt:lpstr>Semaphores</vt:lpstr>
      <vt:lpstr>Implementation of Semaphores</vt:lpstr>
      <vt:lpstr>Consequences</vt:lpstr>
      <vt:lpstr>Monitors</vt:lpstr>
      <vt:lpstr>Monitor Characteristics</vt:lpstr>
      <vt:lpstr>Class Activity 3 Session id: 169-822-228</vt:lpstr>
      <vt:lpstr>Synchronization</vt:lpstr>
      <vt:lpstr>Message Passing</vt:lpstr>
      <vt:lpstr>Message Passing</vt:lpstr>
      <vt:lpstr>PowerPoint Presentation</vt:lpstr>
      <vt:lpstr>Synchronization</vt:lpstr>
      <vt:lpstr>Blocking Send, Blocking Receive</vt:lpstr>
      <vt:lpstr>Nonblocking Send</vt:lpstr>
      <vt:lpstr>    Addressing</vt:lpstr>
      <vt:lpstr>Direct Addressing</vt:lpstr>
      <vt:lpstr>Indirect Addressing</vt:lpstr>
      <vt:lpstr>PowerPoint Presentation</vt:lpstr>
      <vt:lpstr>PowerPoint Presentation</vt:lpstr>
      <vt:lpstr>Class Activity 4 Session id: 169-822-228</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cp:lastPrinted>2011-02-18T21:50:36Z</cp:lastPrinted>
  <dcterms:created xsi:type="dcterms:W3CDTF">2014-01-18T03:06:08Z</dcterms:created>
  <dcterms:modified xsi:type="dcterms:W3CDTF">2024-01-31T01:56:47Z</dcterms:modified>
</cp:coreProperties>
</file>