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>
    <p:extLst>
      <p:ext uri="{19B8F6BF-5375-455C-9EA6-DF929625EA0E}">
        <p15:presenceInfo xmlns:p15="http://schemas.microsoft.com/office/powerpoint/2012/main" userId="b8aa0bb7c7abe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A0690-3333-E2FC-2DAD-AEE7F29BF216}" v="1" dt="2024-08-12T05:20:52.934"/>
    <p1510:client id="{F2E01C4D-39B5-E68B-7B5E-FB7DEAAA3BC9}" v="5" dt="2024-08-12T06:19:3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Piyush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F04F-9CDD-253C-2E26-44325D92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C248-1CDD-9D9C-07A2-E3DA365D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72C-A5C2-38BE-955F-70EF82F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7735-982C-72B0-CEF8-57AE987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8C11-A3B8-AB44-6298-EC9A99C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40-BDD5-126D-5C6F-CE7FED2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DABC-E794-4863-9BD0-68CBD8EB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D33D-711B-F263-F70D-564BBF8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5FB-1FC4-7031-B6B2-589EDFD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47D9-7FB8-3086-8535-4F2BA06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B06AE-3FE7-644C-4211-6EAC09AF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53BE-759D-5B41-0F05-0035865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D9A3-D5D1-F872-C27C-28D283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1C4D-EF08-1BFE-0CEA-BA2F442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1D1-F4ED-5AC3-FF76-68B77B8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47B-095F-EFB1-0BF4-03F1AAE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4B74-4D8B-4746-BC31-25DCB308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8738-C2FA-2B1A-F168-EF40C5B4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EE2E-7C1E-E2C4-76D1-22AEEB8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4B04-1F1C-1106-710E-6E88BE2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C53-3B56-E3D2-8F77-70824E4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976-9304-5C68-1507-3736626B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FE7-4C10-14DD-7FEA-AD0AAC5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F4A-02FD-708A-233D-43ACC45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4B70-9A31-1E55-3EF6-1EA1605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E2B-373A-B751-35A5-6CF3463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8BC-FAFE-60BB-314C-E255C226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4036-0B95-9090-1DC2-ADDCDF5C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8E02-FE7A-B16A-1AA7-4937342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2B83-B1D1-EA08-9E2E-0C98117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EFFB-B10C-501A-6EF3-E5F39E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679-FCB7-1478-9136-25025E86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B9E2-FE3B-E7BE-197D-63B71DDB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509E-E9A9-B658-5CA6-BA6F652A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7C5D-F250-3429-06A4-FE7D450A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D934-1BA1-E26E-3222-7553748D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8DF0-099B-A8C9-A707-04E3E07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50D-6F2E-A240-95D4-A85B734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B937-95CA-62A1-5730-22819FD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95E-7278-17C8-A335-BB94AB5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795-B836-00AA-2FA2-69E0CC6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8F79-6732-9F3D-8D09-CAB0A1C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F6CE-7923-B5D7-5C8B-4034ECB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14493-B0E0-1836-323A-DE5E4EA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4CD9-8EBD-DF3F-DDD7-BC6B1CC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BBD7-DAF3-4248-0982-32C2CB0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61A9-FF64-7575-AE09-655AC56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C52-2BF1-A084-1D83-954A078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CE7-8B24-0B91-33A2-7B11BD3E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21F4-6440-6324-FD51-67857BA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862A-32D4-6F2C-D20B-C0A69C1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4816-8321-B21E-3AC3-E061086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180-0B96-7DDC-57F3-E2A5D5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3230-D664-8B17-C9FE-D2F765A7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E2D6-DEEE-D53F-594C-9D2AEE34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48C-9367-7DF7-865C-C5332674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914F-D85C-757F-6063-D03448F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98-88E6-9DE0-1CC8-9575619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9DE9-5BA9-DA3B-64A2-C6153CD0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ED9E-33EF-066E-A7A6-0059736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EEA-5A9B-6C69-1EDA-8AC5E98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BD1-D87C-97FF-E4F3-721EDECE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343-74A9-1AF1-F8F7-0DBFA6DE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FBFD96C-9F33-1531-B3E0-BC768CA8055E}"/>
              </a:ext>
            </a:extLst>
          </p:cNvPr>
          <p:cNvSpPr/>
          <p:nvPr/>
        </p:nvSpPr>
        <p:spPr>
          <a:xfrm>
            <a:off x="3499826" y="1386209"/>
            <a:ext cx="5186974" cy="51037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 </a:t>
            </a:r>
          </a:p>
          <a:p>
            <a:r>
              <a:rPr lang="en-US" sz="1600" dirty="0"/>
              <a:t>Landmark Analysis In context of Emotion Recognition</a:t>
            </a:r>
          </a:p>
        </p:txBody>
      </p:sp>
      <p:sp>
        <p:nvSpPr>
          <p:cNvPr id="6" name="Freeform 6"/>
          <p:cNvSpPr/>
          <p:nvPr/>
        </p:nvSpPr>
        <p:spPr>
          <a:xfrm rot="-5400000" flipH="1">
            <a:off x="-1145369" y="2141136"/>
            <a:ext cx="6202177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91349" y="1308162"/>
            <a:ext cx="3295261" cy="3199641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318765-F741-263A-F5FF-0EF7FBA2CBC9}"/>
              </a:ext>
            </a:extLst>
          </p:cNvPr>
          <p:cNvGrpSpPr/>
          <p:nvPr/>
        </p:nvGrpSpPr>
        <p:grpSpPr>
          <a:xfrm>
            <a:off x="-18251" y="4507199"/>
            <a:ext cx="3535579" cy="2390911"/>
            <a:chOff x="18533" y="7397115"/>
            <a:chExt cx="6007155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1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2462A8"/>
              </a:solidFill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100"/>
              </a:p>
            </p:txBody>
          </p:sp>
          <p:sp>
            <p:nvSpPr>
              <p:cNvPr id="2" name="Freeform 33">
                <a:extLst>
                  <a:ext uri="{FF2B5EF4-FFF2-40B4-BE49-F238E27FC236}">
                    <a16:creationId xmlns:a16="http://schemas.microsoft.com/office/drawing/2014/main" id="{D13D3D6F-94DE-54D5-62F2-4587D6AF4C34}"/>
                  </a:ext>
                </a:extLst>
              </p:cNvPr>
              <p:cNvSpPr/>
              <p:nvPr/>
            </p:nvSpPr>
            <p:spPr>
              <a:xfrm>
                <a:off x="-33623" y="289469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1C4D84"/>
              </a:solidFill>
            </p:spPr>
            <p:txBody>
              <a:bodyPr/>
              <a:lstStyle/>
              <a:p>
                <a:endParaRPr lang="en-IN" sz="1100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82189"/>
              <a:ext cx="2459598" cy="447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1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52093"/>
              <a:ext cx="2459598" cy="447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1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>
              <a:extLst>
                <a:ext uri="{FF2B5EF4-FFF2-40B4-BE49-F238E27FC236}">
                  <a16:creationId xmlns:a16="http://schemas.microsoft.com/office/drawing/2014/main" id="{90D11215-6F23-5F6A-B752-EFAEA10952FD}"/>
                </a:ext>
              </a:extLst>
            </p:cNvPr>
            <p:cNvSpPr txBox="1"/>
            <p:nvPr/>
          </p:nvSpPr>
          <p:spPr>
            <a:xfrm>
              <a:off x="288055" y="9508452"/>
              <a:ext cx="5447723" cy="4508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r>
                <a:rPr lang="en-US" sz="1100" b="1" kern="0" dirty="0">
                  <a:solidFill>
                    <a:schemeClr val="bg1"/>
                  </a:solidFill>
                  <a:cs typeface="Calibri"/>
                </a:rPr>
                <a:t>DES Pune University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61672" y="19868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endParaRPr lang="en-US" sz="1804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578FD424-5A8D-84C1-C633-6588AA3068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67221"/>
            <a:ext cx="2215203" cy="7184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1EBDEE-9CB4-6812-C817-F3CD42B139FC}"/>
              </a:ext>
            </a:extLst>
          </p:cNvPr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BM Plex Sans" panose="020B0503050203000203" pitchFamily="34" charset="0"/>
              </a:rPr>
              <a:t>#skillsbuild</a:t>
            </a:r>
            <a:endParaRPr lang="en-US" sz="2400" b="1">
              <a:latin typeface="IBM Plex Sans" panose="020B0503050203000203" pitchFamily="34" charset="0"/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53F53B10-A4AC-A94C-B27E-EA231D34CF56}"/>
              </a:ext>
            </a:extLst>
          </p:cNvPr>
          <p:cNvSpPr txBox="1"/>
          <p:nvPr/>
        </p:nvSpPr>
        <p:spPr>
          <a:xfrm>
            <a:off x="8040026" y="1986844"/>
            <a:ext cx="3829014" cy="394347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04">
                <a:solidFill>
                  <a:srgbClr val="243666"/>
                </a:solidFill>
                <a:latin typeface="Canva Sans"/>
              </a:rPr>
              <a:t>Project Short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5D176-745F-9BE2-9BF3-078034519D27}"/>
              </a:ext>
            </a:extLst>
          </p:cNvPr>
          <p:cNvSpPr txBox="1"/>
          <p:nvPr/>
        </p:nvSpPr>
        <p:spPr>
          <a:xfrm>
            <a:off x="385329" y="4565531"/>
            <a:ext cx="2403217" cy="2672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533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Sakshi Jadhav</a:t>
            </a:r>
            <a:endParaRPr lang="en-IN" sz="1100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DC1F0-B9B3-4013-741B-5C0378C1C483}"/>
              </a:ext>
            </a:extLst>
          </p:cNvPr>
          <p:cNvSpPr txBox="1"/>
          <p:nvPr/>
        </p:nvSpPr>
        <p:spPr>
          <a:xfrm>
            <a:off x="355672" y="5145834"/>
            <a:ext cx="2218353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kern="0" dirty="0">
                <a:solidFill>
                  <a:schemeClr val="bg1"/>
                </a:solidFill>
                <a:ea typeface="+mn-lt"/>
                <a:cs typeface="+mn-lt"/>
              </a:rPr>
              <a:t>sakshijadhav2911@gmail.com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8ED70-C5CE-BA06-4FAA-2767F0DBAFCC}"/>
              </a:ext>
            </a:extLst>
          </p:cNvPr>
          <p:cNvSpPr txBox="1"/>
          <p:nvPr/>
        </p:nvSpPr>
        <p:spPr>
          <a:xfrm>
            <a:off x="2359991" y="2072269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67">
                <a:solidFill>
                  <a:srgbClr val="243666"/>
                </a:solidFill>
              </a:rPr>
              <a:t>Program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4AFA8-7704-BB74-AD87-B9FAAA7755A8}"/>
              </a:ext>
            </a:extLst>
          </p:cNvPr>
          <p:cNvSpPr txBox="1"/>
          <p:nvPr/>
        </p:nvSpPr>
        <p:spPr>
          <a:xfrm>
            <a:off x="3807312" y="2477464"/>
            <a:ext cx="3829014" cy="20851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850" dirty="0">
                <a:ea typeface="+mn-lt"/>
                <a:cs typeface="+mn-lt"/>
              </a:rPr>
              <a:t>Engaging with IBM </a:t>
            </a:r>
            <a:r>
              <a:rPr lang="en-IN" sz="1850" dirty="0" err="1">
                <a:ea typeface="+mn-lt"/>
                <a:cs typeface="+mn-lt"/>
              </a:rPr>
              <a:t>SkillsBuild</a:t>
            </a:r>
            <a:r>
              <a:rPr lang="en-IN" sz="1850" dirty="0">
                <a:ea typeface="+mn-lt"/>
                <a:cs typeface="+mn-lt"/>
              </a:rPr>
              <a:t> has diversified my skills and prepared me for future career prospects through interactive modules and supportive mentorship, enhancing my employability and fostering continuous growth.</a:t>
            </a:r>
            <a:endParaRPr lang="en-US" sz="1850" dirty="0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4E457-038E-C06F-53F7-6166B30E9AE1}"/>
              </a:ext>
            </a:extLst>
          </p:cNvPr>
          <p:cNvSpPr txBox="1"/>
          <p:nvPr/>
        </p:nvSpPr>
        <p:spPr>
          <a:xfrm>
            <a:off x="8753356" y="2471353"/>
            <a:ext cx="2722364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This project consists of generation and analysis of Facial Landmarks generated for a dataset,</a:t>
            </a:r>
            <a:endParaRPr lang="en-US"/>
          </a:p>
          <a:p>
            <a:r>
              <a:rPr lang="en-US" dirty="0"/>
              <a:t>And observation of impact of using Landmark instead of using the photo directly in Neural Network  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B275A6-C50C-47D9-A5B0-23291B202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4" y="1547147"/>
            <a:ext cx="1974908" cy="263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Canva Sans</vt:lpstr>
      <vt:lpstr>IBM Plex Sans</vt:lpstr>
      <vt:lpstr>IBM Plex Sans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Ahmad</dc:creator>
  <cp:lastModifiedBy>Sakshi Jadhav</cp:lastModifiedBy>
  <cp:revision>10</cp:revision>
  <dcterms:created xsi:type="dcterms:W3CDTF">2024-03-21T10:04:50Z</dcterms:created>
  <dcterms:modified xsi:type="dcterms:W3CDTF">2025-08-25T18:16:25Z</dcterms:modified>
</cp:coreProperties>
</file>