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2BA585D-DAAA-4F32-A17C-0A4526223711}">
          <p14:sldIdLst>
            <p14:sldId id="271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05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2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C3E4A-D1B7-4CAD-A3F0-0CBDB740F291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80390-6BF6-47A2-9604-A306B00CC3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115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600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8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3845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21699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257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409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1743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6487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981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057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983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64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9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841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070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088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693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85BF08-6894-4D9D-A11D-9A04A86BB8B9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F9C8-C13F-4BB7-B676-3C7BF3F190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7865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A3595-AE0E-4D18-8212-8B34776B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EE603 – 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89D96-6499-49BC-A0A6-98A6FA31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methods discussed in this presentation are </a:t>
            </a:r>
            <a:r>
              <a:rPr lang="en-US" b="1" dirty="0">
                <a:solidFill>
                  <a:srgbClr val="FF0000"/>
                </a:solidFill>
              </a:rPr>
              <a:t>Linear ML Models, CNN , RNN , Neural Networks using back-propagation, GMM and K-means clustering</a:t>
            </a:r>
            <a:r>
              <a:rPr lang="en-US" b="1" dirty="0"/>
              <a:t>. We have also discussed some post-processing techniques for converting model results to desired form.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GRP- 18</a:t>
            </a:r>
          </a:p>
          <a:p>
            <a:pPr marL="0" indent="0">
              <a:buNone/>
            </a:pPr>
            <a:r>
              <a:rPr lang="en-IN" b="1" dirty="0" smtClean="0"/>
              <a:t>190742 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SAKSHAM MEHRA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190044</a:t>
            </a:r>
          </a:p>
          <a:p>
            <a:pPr marL="0" indent="0">
              <a:buNone/>
            </a:pPr>
            <a:r>
              <a:rPr lang="en-IN" b="1" dirty="0"/>
              <a:t>ABHISHEK YADAV</a:t>
            </a:r>
          </a:p>
        </p:txBody>
      </p:sp>
    </p:spTree>
    <p:extLst>
      <p:ext uri="{BB962C8B-B14F-4D97-AF65-F5344CB8AC3E}">
        <p14:creationId xmlns:p14="http://schemas.microsoft.com/office/powerpoint/2010/main" xmlns="" val="89689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993A8-2210-48A9-911D-050E553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A3142-A175-4E5C-BD65-5B2F39F9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ideal model for capturing temporal information in the audio samples</a:t>
            </a:r>
          </a:p>
          <a:p>
            <a:r>
              <a:rPr lang="en-US" dirty="0"/>
              <a:t>Used </a:t>
            </a:r>
            <a:r>
              <a:rPr lang="en-US" b="1" dirty="0"/>
              <a:t>LSTM (Long short term memory) </a:t>
            </a:r>
            <a:r>
              <a:rPr lang="en-US" dirty="0"/>
              <a:t>layers for training the model</a:t>
            </a:r>
          </a:p>
          <a:p>
            <a:r>
              <a:rPr lang="en-US" dirty="0"/>
              <a:t> To get predictions from all frames of n unknown samples, we exploited the concept of </a:t>
            </a:r>
            <a:r>
              <a:rPr lang="en-US" b="1" dirty="0"/>
              <a:t>Time Distributed layers </a:t>
            </a:r>
            <a:r>
              <a:rPr lang="en-US" dirty="0"/>
              <a:t>in our architecture</a:t>
            </a:r>
          </a:p>
          <a:p>
            <a:pPr marL="0" indent="0">
              <a:buNone/>
            </a:pPr>
            <a:r>
              <a:rPr lang="en-IN" sz="3600" b="1" dirty="0"/>
              <a:t>Model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MFCC features : 20 MFCC features, 20 first order and 20 second order differences to capture temporal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60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14320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FB15E65-9D19-4FBD-92E5-084112F53D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6234" y="746508"/>
            <a:ext cx="10515600" cy="574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Model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 LSTM layers -&gt; 64 elements with </a:t>
            </a:r>
            <a:r>
              <a:rPr lang="en-IN" b="1" dirty="0"/>
              <a:t>RELU</a:t>
            </a:r>
            <a:r>
              <a:rPr lang="en-IN" dirty="0"/>
              <a:t> activation which returns output from each frame of a sample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was followed by </a:t>
            </a:r>
            <a:r>
              <a:rPr lang="en-IN" b="1" dirty="0"/>
              <a:t>2 time distributed </a:t>
            </a:r>
            <a:r>
              <a:rPr lang="en-IN" dirty="0"/>
              <a:t>neural network layers of size </a:t>
            </a:r>
            <a:r>
              <a:rPr lang="en-IN" b="1" dirty="0"/>
              <a:t>64</a:t>
            </a:r>
            <a:r>
              <a:rPr lang="en-IN" dirty="0"/>
              <a:t> and </a:t>
            </a:r>
            <a:r>
              <a:rPr lang="en-IN" b="1" dirty="0"/>
              <a:t>32</a:t>
            </a:r>
            <a:r>
              <a:rPr lang="en-IN" dirty="0"/>
              <a:t> with </a:t>
            </a:r>
            <a:r>
              <a:rPr lang="en-IN" b="1" dirty="0"/>
              <a:t>RELU</a:t>
            </a:r>
            <a:r>
              <a:rPr lang="en-IN" dirty="0"/>
              <a:t> activation. The output layer was a </a:t>
            </a:r>
            <a:r>
              <a:rPr lang="en-IN" b="1" dirty="0"/>
              <a:t>time distributed</a:t>
            </a:r>
            <a:r>
              <a:rPr lang="en-IN" dirty="0"/>
              <a:t> layer with 2 elements and </a:t>
            </a:r>
            <a:r>
              <a:rPr lang="en-IN" dirty="0" err="1"/>
              <a:t>softmax</a:t>
            </a:r>
            <a:r>
              <a:rPr lang="en-IN" dirty="0"/>
              <a:t> activation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a </a:t>
            </a:r>
            <a:r>
              <a:rPr lang="en-IN" b="1" dirty="0"/>
              <a:t>dropout of 0.3 </a:t>
            </a:r>
            <a:r>
              <a:rPr lang="en-IN" dirty="0"/>
              <a:t>in all neural network layers to prevent </a:t>
            </a:r>
            <a:r>
              <a:rPr lang="en-IN" b="1" dirty="0"/>
              <a:t>overfitting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data = 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Validation data =  given</a:t>
            </a:r>
          </a:p>
        </p:txBody>
      </p:sp>
    </p:spTree>
    <p:extLst>
      <p:ext uri="{BB962C8B-B14F-4D97-AF65-F5344CB8AC3E}">
        <p14:creationId xmlns:p14="http://schemas.microsoft.com/office/powerpoint/2010/main" xmlns="" val="85832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83C3F7-876E-493E-82D5-1B2701E3E1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3100" y="751681"/>
            <a:ext cx="10845800" cy="5354637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Training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Instead of training with frames, here we trained our model with 10 seconds audio clip containing samples from all three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.The frames are modelled in the form of a time series and fed into the LSTM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prediction we feed the complete 10 second audio spectrum features of the test data into our model, which gives us a frame wise prediction of the underlying class(speech/music or audio/silence).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too we are using two different models. one for each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postprocessing remains same.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62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A104D-CCA6-43C3-A2C6-047DD946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Gaussian Mixture Model (GMM)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05B46-E9F4-474F-9685-CEF3E71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11082867" cy="5317067"/>
          </a:xfrm>
        </p:spPr>
        <p:txBody>
          <a:bodyPr>
            <a:normAutofit/>
          </a:bodyPr>
          <a:lstStyle/>
          <a:p>
            <a:r>
              <a:rPr lang="en-US" dirty="0"/>
              <a:t>An unsupervised learning model used for classification.</a:t>
            </a:r>
          </a:p>
          <a:p>
            <a:r>
              <a:rPr lang="en-US" dirty="0"/>
              <a:t>The data can be modelled as a probabilistic distribution of the pair of two or more Gaussians.</a:t>
            </a:r>
          </a:p>
          <a:p>
            <a:r>
              <a:rPr lang="en-US" dirty="0"/>
              <a:t>Parameters are estimated using </a:t>
            </a:r>
            <a:r>
              <a:rPr lang="en-US" b="1" dirty="0"/>
              <a:t>Expectation Maximization Algorithm.</a:t>
            </a:r>
            <a:endParaRPr lang="en-IN" b="1" dirty="0"/>
          </a:p>
          <a:p>
            <a:pPr marL="0" indent="0">
              <a:buNone/>
            </a:pPr>
            <a:r>
              <a:rPr lang="en-IN" sz="3600" b="1" dirty="0"/>
              <a:t>Model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MFCC features : Owing to the large number of calculations involved, we used only 2 MFCC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Two </a:t>
            </a:r>
            <a:r>
              <a:rPr lang="en-IN" b="1" dirty="0"/>
              <a:t>Gaussian</a:t>
            </a:r>
            <a:r>
              <a:rPr lang="en-IN" dirty="0"/>
              <a:t> clusters in each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iteration = 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data given</a:t>
            </a:r>
          </a:p>
        </p:txBody>
      </p:sp>
    </p:spTree>
    <p:extLst>
      <p:ext uri="{BB962C8B-B14F-4D97-AF65-F5344CB8AC3E}">
        <p14:creationId xmlns:p14="http://schemas.microsoft.com/office/powerpoint/2010/main" xmlns="" val="4019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F291A0-05B5-4E90-B0E8-8CC9E7F223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8069" y="683501"/>
            <a:ext cx="10515600" cy="591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Training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collected 6 features from all frames of all samples and concatenated them along the rows.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frames were along the rows and features(6) along the columns.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frames were used to train two different models- speech vs music and audio vs silence. Each model was a combination of two Gaussian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frames were used to train two different models- speech vs music and audio vs silence. Each model was a combination of two Gaussian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testing, we predict which cluster a particular frame will belong to.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post-processing features will remain same as previous models.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74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B4E5F70-6AA6-455A-81F2-8A4CDE96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894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K-Means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7FA330-BC60-4F3A-938D-D278705D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6541" cy="4195481"/>
          </a:xfrm>
        </p:spPr>
        <p:txBody>
          <a:bodyPr/>
          <a:lstStyle/>
          <a:p>
            <a:r>
              <a:rPr lang="en-US" dirty="0"/>
              <a:t>Another unsupervised learning model we use to predict data. </a:t>
            </a:r>
          </a:p>
          <a:p>
            <a:r>
              <a:rPr lang="en-US" dirty="0"/>
              <a:t>Different from GMM in the sense that here we do hard clustering rather than assigning soft responsibilities.</a:t>
            </a:r>
          </a:p>
          <a:p>
            <a:pPr marL="0" indent="0">
              <a:buNone/>
            </a:pPr>
            <a:r>
              <a:rPr lang="en-US" sz="3600" b="1" dirty="0"/>
              <a:t>Model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MFCC features- Owing to the large number of </a:t>
            </a:r>
            <a:r>
              <a:rPr lang="en-US" dirty="0" err="1"/>
              <a:t>claculations</a:t>
            </a:r>
            <a:r>
              <a:rPr lang="en-US" dirty="0"/>
              <a:t> involved, we used only 2 MFCC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clusters in each model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training iterations = 100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863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C0D1B-86E2-4188-B7B9-9BFB1B08FC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8551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Training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training procedure is identical to the GMM model except that the underlying algorithm and mathematical equations are 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predict function identifies which cluster a particular frame belongs to in each model(speech vs music and audio vs silence).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postprocessing techniques remain same.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55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37537"/>
          </a:xfrm>
        </p:spPr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494" y="1886664"/>
            <a:ext cx="8946541" cy="4195481"/>
          </a:xfrm>
        </p:spPr>
        <p:txBody>
          <a:bodyPr/>
          <a:lstStyle/>
          <a:p>
            <a:r>
              <a:rPr lang="en-US" dirty="0" smtClean="0"/>
              <a:t>In order to convert predicted audio frames into time stamps and account for the error in predicting, we used a post processing technique </a:t>
            </a:r>
            <a:r>
              <a:rPr lang="en-US" dirty="0" err="1" smtClean="0"/>
              <a:t>simlilar</a:t>
            </a:r>
            <a:r>
              <a:rPr lang="en-US" dirty="0" smtClean="0"/>
              <a:t> to concept of erosion/dilation.</a:t>
            </a:r>
          </a:p>
          <a:p>
            <a:r>
              <a:rPr lang="en-US" dirty="0" smtClean="0"/>
              <a:t>Then we extracted the audio portions from clip and </a:t>
            </a:r>
            <a:r>
              <a:rPr lang="en-US" dirty="0" err="1" smtClean="0"/>
              <a:t>labelled</a:t>
            </a:r>
            <a:r>
              <a:rPr lang="en-US" dirty="0" smtClean="0"/>
              <a:t> them as speech/ music.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27B54-F9DE-4DC9-961B-2BD0C922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75" y="0"/>
            <a:ext cx="9404723" cy="1400530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Model comparison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94260" y="806335"/>
          <a:ext cx="885810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/>
                <a:gridCol w="1789430"/>
                <a:gridCol w="1789430"/>
                <a:gridCol w="1789430"/>
                <a:gridCol w="1700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Test Data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Validation Data Event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Validation Data Tagging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Time to Train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Linear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30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Neural Network(BP)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 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30 min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146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5D5AD1-4BB7-4A7F-BE39-4F91419406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6063" y="1218448"/>
            <a:ext cx="10363718" cy="51725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Test data performance indicates how well the model performs on data separated from the training sets (accuracy is only on frame prediction)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Validation performance is on data given to us as validation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Labels are predicted according to following legend</a:t>
            </a:r>
            <a:br>
              <a:rPr lang="en-IN" sz="2800" b="1" dirty="0"/>
            </a:br>
            <a:r>
              <a:rPr lang="en-IN" sz="2800" b="1" dirty="0"/>
              <a:t>Poor -&gt; error of +- 5sec</a:t>
            </a:r>
            <a:br>
              <a:rPr lang="en-IN" sz="2800" b="1" dirty="0"/>
            </a:br>
            <a:r>
              <a:rPr lang="en-IN" sz="2800" b="1" dirty="0"/>
              <a:t>Moderate -&gt; error of +- 1sec</a:t>
            </a:r>
            <a:br>
              <a:rPr lang="en-IN" sz="2800" b="1" dirty="0"/>
            </a:br>
            <a:r>
              <a:rPr lang="en-IN" sz="2800" b="1" dirty="0"/>
              <a:t>Very good -&gt; error of +- </a:t>
            </a:r>
            <a:r>
              <a:rPr lang="en-IN" sz="2800" b="1" dirty="0" smtClean="0"/>
              <a:t>0.2sec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162385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EC145B2-77B1-49D2-91D8-B4473C90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66" y="131626"/>
            <a:ext cx="10515600" cy="106037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Linear Model – Logistic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55114C3-D752-4937-9207-74DC1537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3" y="1191999"/>
            <a:ext cx="10515600" cy="5182223"/>
          </a:xfrm>
        </p:spPr>
        <p:txBody>
          <a:bodyPr>
            <a:normAutofit/>
          </a:bodyPr>
          <a:lstStyle/>
          <a:p>
            <a:r>
              <a:rPr lang="en-IN" b="1" dirty="0"/>
              <a:t>Binary Cross Entropy for modelling the loss function</a:t>
            </a:r>
          </a:p>
          <a:p>
            <a:r>
              <a:rPr lang="en-IN" b="1" dirty="0"/>
              <a:t>Gradient Descent algorithm for training model</a:t>
            </a:r>
          </a:p>
          <a:p>
            <a:r>
              <a:rPr lang="en-IN" b="1" dirty="0"/>
              <a:t>Used sigmoid function for </a:t>
            </a:r>
            <a:r>
              <a:rPr lang="en-IN" b="1" dirty="0" err="1"/>
              <a:t>maping</a:t>
            </a:r>
            <a:endParaRPr lang="en-IN" b="1" dirty="0"/>
          </a:p>
          <a:p>
            <a:pPr marL="0" indent="0">
              <a:buNone/>
            </a:pPr>
            <a:r>
              <a:rPr lang="en-IN" sz="3600" b="1" dirty="0"/>
              <a:t>Model Hyperparameter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Lr</a:t>
            </a:r>
            <a:r>
              <a:rPr lang="en-IN" dirty="0"/>
              <a:t> = 0.2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iterations = 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MFCC features : 20 MFCC features, 20 first order and 20 second order differences to capture temporal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data = 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Validation data  = </a:t>
            </a:r>
            <a:r>
              <a:rPr lang="en-IN" dirty="0" smtClean="0"/>
              <a:t>given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Binary Cross Entropy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0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90259-8C2A-415A-8C14-DF178E8C83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52425"/>
            <a:ext cx="12192000" cy="63373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IN" sz="3600" b="1" dirty="0"/>
              <a:t>Training procedure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Extracted total 60 features from each sample and concatenated frames of all samples along the row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each row represented a frame/data and each column(60) represented a feature.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used pure samples for this model, labelling was not an issue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Trained two different models - One for classifying audio vs silence</a:t>
            </a:r>
            <a:r>
              <a:rPr lang="en-IN" sz="2800" dirty="0"/>
              <a:t>, </a:t>
            </a:r>
            <a:r>
              <a:rPr lang="en-US" sz="2800" dirty="0"/>
              <a:t>Other for classifying music vs speech.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b="1" dirty="0"/>
              <a:t>Testing procedure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For testing we first classified each frame of the test set spectrogram as audio or silence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Then after some postprocessing(discussed later) , we extracted the audio frames and using our second model, classified them as speech or music using some aggregation methods(discussed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The predictions were stored in a .csv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311633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AA591-E08F-4D8D-98F8-DD550A2A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149885"/>
            <a:ext cx="10125501" cy="1299410"/>
          </a:xfrm>
        </p:spPr>
        <p:txBody>
          <a:bodyPr/>
          <a:lstStyle/>
          <a:p>
            <a:r>
              <a:rPr lang="en-IN" b="1" dirty="0">
                <a:latin typeface="+mn-lt"/>
              </a:rPr>
              <a:t>Neural Network using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9EF46-B5DB-4432-B987-2D1A5A99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05" y="1453573"/>
            <a:ext cx="10892590" cy="460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Model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Lr</a:t>
            </a:r>
            <a:r>
              <a:rPr lang="en-IN" dirty="0"/>
              <a:t> = </a:t>
            </a:r>
            <a:r>
              <a:rPr lang="en-IN" dirty="0" smtClean="0"/>
              <a:t>20(high </a:t>
            </a:r>
            <a:r>
              <a:rPr lang="en-IN" dirty="0"/>
              <a:t>learning rate to reduce training 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gradient descent iterations = 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5</a:t>
            </a:r>
            <a:r>
              <a:rPr lang="en-IN" dirty="0" smtClean="0"/>
              <a:t> </a:t>
            </a:r>
            <a:r>
              <a:rPr lang="en-IN" dirty="0"/>
              <a:t>MFCC </a:t>
            </a:r>
            <a:r>
              <a:rPr lang="en-IN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Binary Cross Entropy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Model </a:t>
            </a:r>
            <a:r>
              <a:rPr lang="en-IN" dirty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Layer 1 -&gt; 5 input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Layer2 -&gt; 6 elements, </a:t>
            </a:r>
            <a:r>
              <a:rPr lang="en-IN" b="1" dirty="0"/>
              <a:t>sigmoid </a:t>
            </a:r>
            <a:r>
              <a:rPr lang="en-IN" dirty="0"/>
              <a:t>activation </a:t>
            </a:r>
            <a:r>
              <a:rPr lang="en-IN" dirty="0" err="1"/>
              <a:t>fuction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98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26D459C-7B22-4299-9A1D-EF363D5F31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4703" y="623887"/>
            <a:ext cx="9683750" cy="5610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Layer 3 -&gt; 6 elements, sigmoid activation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Layer 4 -&gt; Output layer with 2 elements,</a:t>
            </a:r>
            <a:r>
              <a:rPr lang="en-IN" b="1" dirty="0"/>
              <a:t> </a:t>
            </a:r>
            <a:r>
              <a:rPr lang="en-IN" b="1" dirty="0" err="1"/>
              <a:t>softmax</a:t>
            </a:r>
            <a:r>
              <a:rPr lang="en-IN" b="1" dirty="0"/>
              <a:t> </a:t>
            </a:r>
            <a:r>
              <a:rPr lang="en-IN" dirty="0"/>
              <a:t>activation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data = 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Validation data = given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900" b="1" dirty="0"/>
              <a:t>Training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total </a:t>
            </a:r>
            <a:r>
              <a:rPr lang="en-US" dirty="0" smtClean="0"/>
              <a:t> </a:t>
            </a:r>
            <a:r>
              <a:rPr lang="en-US" dirty="0"/>
              <a:t>features from each sample and concatenated frames of all samples along the row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each row represents a frame/data and each column(6) represents a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Pure samples for this model, labelling was not an issue.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too we trained two different models - One for classifying audio vs silence. Other one for classifying music vs speech.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5991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871DBA1-EDB8-4FA6-836E-6E095A34D4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4194" y="846138"/>
            <a:ext cx="10467975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testing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testing we first classified each frame of the test set spectrogram as audio or silence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directly calculated the probability of a frame belonging to a particular class or not since the output neuron had only one element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some postprocessing(discussed later) , we extracted the audio frames and using our second model, classified them as speech or music using some aggregation methods(discussed later)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predictions were stored in a .csv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447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C625620-E1E7-4664-8EF4-E6E3EE7D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Convolutional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84786E4-64C2-45BB-91A7-F619F3D7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non-linear model made by applying the concept of image convolution to audio.</a:t>
            </a:r>
          </a:p>
          <a:p>
            <a:r>
              <a:rPr lang="en-US" dirty="0"/>
              <a:t>assumed spectrogram to be a gray scale image with the value of frequency bins as grayscale image values.</a:t>
            </a:r>
          </a:p>
          <a:p>
            <a:r>
              <a:rPr lang="en-US" dirty="0"/>
              <a:t>feeding these spectrograms into a convolutional network can give us their true labels</a:t>
            </a:r>
          </a:p>
          <a:p>
            <a:r>
              <a:rPr lang="en-US" dirty="0"/>
              <a:t>Since the spectrograms given are impure(contain samples of all three classes), we modified the convolution.</a:t>
            </a:r>
          </a:p>
          <a:p>
            <a:r>
              <a:rPr lang="en-US" dirty="0"/>
              <a:t>Each frame of a given spectrogram is treated as an image and trained our model on these images/frames.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052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B63ECE-824E-4C70-90D1-2E3AAC90F5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8000" y="404922"/>
            <a:ext cx="11176000" cy="684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Model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MFCC features : 20 MFCC features, 20 first order and 20 second order differences to capture temporal data</a:t>
            </a:r>
          </a:p>
          <a:p>
            <a:pPr marL="0" indent="0">
              <a:buNone/>
            </a:pPr>
            <a:r>
              <a:rPr lang="en-IN" dirty="0"/>
              <a:t>Model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conv layer -&gt; 32 filters of size 3x3 with a stride of 1, same padding, RELU activation. This is followed by a </a:t>
            </a:r>
            <a:r>
              <a:rPr lang="en-IN" b="1" dirty="0"/>
              <a:t>Max-Pool</a:t>
            </a:r>
            <a:r>
              <a:rPr lang="en-IN" dirty="0"/>
              <a:t> layer with size 2x2, stride of 2, same padding.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conv layer -&gt; same as layer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layer -&gt; same as layer 1 except the filter size of 2x2. this is followed by 4 conventional neural network layers of size of </a:t>
            </a:r>
            <a:r>
              <a:rPr lang="en-IN" b="1" dirty="0"/>
              <a:t>256, 192, 128 </a:t>
            </a:r>
            <a:r>
              <a:rPr lang="en-IN" dirty="0"/>
              <a:t>and </a:t>
            </a:r>
            <a:r>
              <a:rPr lang="en-IN" b="1" dirty="0"/>
              <a:t>64</a:t>
            </a:r>
            <a:r>
              <a:rPr lang="en-IN" dirty="0"/>
              <a:t> with </a:t>
            </a:r>
            <a:r>
              <a:rPr lang="en-IN" b="1" dirty="0"/>
              <a:t>RELU</a:t>
            </a:r>
            <a:r>
              <a:rPr lang="en-IN" dirty="0"/>
              <a:t> activation. Output layer contains 2 elements with </a:t>
            </a:r>
            <a:r>
              <a:rPr lang="en-IN" b="1" dirty="0" err="1"/>
              <a:t>softmax</a:t>
            </a:r>
            <a:r>
              <a:rPr lang="en-IN" dirty="0"/>
              <a:t> activation.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Using a </a:t>
            </a:r>
            <a:r>
              <a:rPr lang="en-IN" b="1" dirty="0"/>
              <a:t>dropout of 0.3 </a:t>
            </a:r>
            <a:r>
              <a:rPr lang="en-IN" dirty="0"/>
              <a:t>in all neural network layers to prevent </a:t>
            </a:r>
            <a:r>
              <a:rPr lang="en-IN" b="1" dirty="0"/>
              <a:t>overfitting.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Test data  = 20%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Validation data = given</a:t>
            </a:r>
          </a:p>
        </p:txBody>
      </p:sp>
    </p:spTree>
    <p:extLst>
      <p:ext uri="{BB962C8B-B14F-4D97-AF65-F5344CB8AC3E}">
        <p14:creationId xmlns:p14="http://schemas.microsoft.com/office/powerpoint/2010/main" xmlns="" val="185861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3171D-8CC2-430A-8F28-FEFB3FCA2C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916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/>
              <a:t>Training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Concatenated all frames of each sample together along the rows , with MFCC features as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Categorical Cross Entropy  used as loss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used </a:t>
            </a:r>
            <a:r>
              <a:rPr lang="en-US" dirty="0" err="1"/>
              <a:t>Tensorflow</a:t>
            </a:r>
            <a:r>
              <a:rPr lang="en-US" dirty="0"/>
              <a:t> library to implement our model.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 different models : audio vs silence and music vs speech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Rest everything similar to previous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028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932</TotalTime>
  <Words>1438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EE603 – PROJECT PRESENTATION</vt:lpstr>
      <vt:lpstr>Linear Model – Logistic Regression</vt:lpstr>
      <vt:lpstr>Slide 3</vt:lpstr>
      <vt:lpstr>Neural Network using Back Propagation</vt:lpstr>
      <vt:lpstr>Slide 5</vt:lpstr>
      <vt:lpstr>Slide 6</vt:lpstr>
      <vt:lpstr>Convolutional Neural Network</vt:lpstr>
      <vt:lpstr>Slide 8</vt:lpstr>
      <vt:lpstr>Slide 9</vt:lpstr>
      <vt:lpstr>Recurrent Neural Network</vt:lpstr>
      <vt:lpstr>Slide 11</vt:lpstr>
      <vt:lpstr>Slide 12</vt:lpstr>
      <vt:lpstr>Gaussian Mixture Model (GMM)</vt:lpstr>
      <vt:lpstr>Slide 14</vt:lpstr>
      <vt:lpstr>K-Means Clustering</vt:lpstr>
      <vt:lpstr>Slide 16</vt:lpstr>
      <vt:lpstr>Post Processing</vt:lpstr>
      <vt:lpstr>Model comparison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– Logistic Regression</dc:title>
  <dc:creator>Abhishek Yadav</dc:creator>
  <cp:lastModifiedBy>HP</cp:lastModifiedBy>
  <cp:revision>19</cp:revision>
  <dcterms:created xsi:type="dcterms:W3CDTF">2021-11-15T17:48:20Z</dcterms:created>
  <dcterms:modified xsi:type="dcterms:W3CDTF">2021-11-18T21:26:57Z</dcterms:modified>
</cp:coreProperties>
</file>