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3" r:id="rId4"/>
    <p:sldId id="258" r:id="rId5"/>
    <p:sldId id="260" r:id="rId6"/>
    <p:sldId id="261" r:id="rId7"/>
    <p:sldId id="259" r:id="rId8"/>
    <p:sldId id="262" r:id="rId9"/>
    <p:sldId id="263" r:id="rId10"/>
    <p:sldId id="274" r:id="rId11"/>
    <p:sldId id="275" r:id="rId12"/>
    <p:sldId id="267" r:id="rId13"/>
    <p:sldId id="266" r:id="rId14"/>
    <p:sldId id="264" r:id="rId15"/>
    <p:sldId id="265" r:id="rId16"/>
    <p:sldId id="268" r:id="rId17"/>
    <p:sldId id="269" r:id="rId18"/>
    <p:sldId id="270" r:id="rId19"/>
    <p:sldId id="271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1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794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8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19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6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08C5-A798-4920-B650-92174ADB829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17BA2D4-3C5F-498E-8DCC-4F8384C7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Android-Security-Cookbook-Keith-Makan/dp/1782167161" TargetMode="External"/><Relationship Id="rId2" Type="http://schemas.openxmlformats.org/officeDocument/2006/relationships/hyperlink" Target="https://developer.android.com/studio/arch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n/Android-Programming-Beginners-depth-full-featured/dp/1789538505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676813" cy="1916006"/>
          </a:xfrm>
        </p:spPr>
        <p:txBody>
          <a:bodyPr/>
          <a:lstStyle/>
          <a:p>
            <a:pPr marL="0" indent="0"/>
            <a:r>
              <a:rPr lang="en-GB" sz="6600" dirty="0">
                <a:solidFill>
                  <a:schemeClr val="accent1">
                    <a:lumMod val="50000"/>
                  </a:schemeClr>
                </a:solidFill>
                <a:latin typeface="Lucida Calligraphy" panose="03010101010101010101" pitchFamily="66" charset="0"/>
              </a:rPr>
              <a:t>WELCOME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07067" y="5147732"/>
            <a:ext cx="7766936" cy="521548"/>
          </a:xfrm>
        </p:spPr>
        <p:txBody>
          <a:bodyPr/>
          <a:lstStyle/>
          <a:p>
            <a:r>
              <a:rPr lang="en-GB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2504198"/>
            <a:ext cx="50153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student module you can see all subject 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papers , academic Calendar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Notes.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see their attendance in percentage wise.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fill the attendance.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0" descr="https://search-letsfade-com.herokuapp.com/proxy?url=https://eduwheels.com/img/academics-management-img.png">
            <a:extLst>
              <a:ext uri="{FF2B5EF4-FFF2-40B4-BE49-F238E27FC236}">
                <a16:creationId xmlns:a16="http://schemas.microsoft.com/office/drawing/2014/main" id="{52422E37-4FD6-24A1-52A6-A5EE3979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679" y="2041835"/>
            <a:ext cx="3881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Teacher &amp; Principle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72" y="1735848"/>
            <a:ext cx="4093820" cy="3518940"/>
          </a:xfrm>
        </p:spPr>
      </p:pic>
      <p:sp>
        <p:nvSpPr>
          <p:cNvPr id="5" name="Rectangle 4"/>
          <p:cNvSpPr/>
          <p:nvPr/>
        </p:nvSpPr>
        <p:spPr>
          <a:xfrm>
            <a:off x="280416" y="2064157"/>
            <a:ext cx="5230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teacher module teacher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submit to the principal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all student Attendance in percentage wise.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attendance access code.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principal module principal can give the permissions for teachers leave application . They have access the overall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1640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student performance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timetable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message to the parent for the attendance.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new facilities notification.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Fees pending notification.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MSBTE new updating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285750">
              <a:lnSpc>
                <a:spcPct val="111000"/>
              </a:lnSpc>
              <a:spcAft>
                <a:spcPts val="1055"/>
              </a:spcAft>
              <a:buFont typeface="Wingdings" panose="05000000000000000000" pitchFamily="2" charset="2"/>
              <a:buChar char="Ø"/>
            </a:pPr>
            <a:r>
              <a:rPr lang="en-I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we are concluded</a:t>
            </a:r>
            <a:r>
              <a:rPr lang="en-IN" kern="100" dirty="0">
                <a:solidFill>
                  <a:srgbClr val="000000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, this application student can easily access the modules like  to see the all  subjects questions paper , academic calendar , syllabus ,attendance etc. </a:t>
            </a:r>
            <a:endParaRPr lang="en-IN" kern="100" dirty="0" smtClean="0">
              <a:solidFill>
                <a:srgbClr val="000000"/>
              </a:solidFill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11000"/>
              </a:lnSpc>
              <a:spcAft>
                <a:spcPts val="1055"/>
              </a:spcAft>
              <a:buFont typeface="Wingdings" panose="05000000000000000000" pitchFamily="2" charset="2"/>
              <a:buChar char="Ø"/>
            </a:pPr>
            <a:r>
              <a:rPr lang="en-I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The </a:t>
            </a:r>
            <a:r>
              <a:rPr lang="en-IN" kern="100" dirty="0">
                <a:solidFill>
                  <a:srgbClr val="000000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software design if effectively implemented will solve the problems associated with </a:t>
            </a:r>
            <a:r>
              <a:rPr lang="en-I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manual processing of teacher leave application.</a:t>
            </a:r>
          </a:p>
          <a:p>
            <a:pPr marL="228600" indent="0">
              <a:lnSpc>
                <a:spcPct val="111000"/>
              </a:lnSpc>
              <a:spcAft>
                <a:spcPts val="1055"/>
              </a:spcAft>
              <a:buNone/>
            </a:pPr>
            <a:endParaRPr lang="en-IN" kern="100" dirty="0">
              <a:solidFill>
                <a:srgbClr val="000000"/>
              </a:solidFill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107000"/>
              </a:lnSpc>
              <a:spcAft>
                <a:spcPts val="107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en-IN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https://www.ibm.com/topics/mobile-application-development</a:t>
            </a:r>
            <a:r>
              <a:rPr lang="en-I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07000"/>
              </a:lnSpc>
              <a:spcAft>
                <a:spcPts val="107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en-IN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2"/>
              </a:rPr>
              <a:t>https://developer.android.com/studio/archive</a:t>
            </a:r>
            <a:r>
              <a:rPr lang="en-I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2"/>
              </a:rPr>
              <a:t> </a:t>
            </a:r>
            <a:endParaRPr lang="en-I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107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en-I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Let us book:-</a:t>
            </a:r>
            <a:r>
              <a:rPr lang="en-I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3"/>
              </a:rPr>
              <a:t> Android Security Cookbook </a:t>
            </a:r>
            <a:r>
              <a:rPr lang="en-IN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by Keith </a:t>
            </a:r>
            <a:r>
              <a:rPr lang="en-IN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Makan</a:t>
            </a:r>
            <a:r>
              <a:rPr lang="en-I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11000"/>
              </a:lnSpc>
              <a:spcAft>
                <a:spcPts val="10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en-I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Let us book:- </a:t>
            </a:r>
            <a:r>
              <a:rPr lang="en-I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4"/>
              </a:rPr>
              <a:t> Android Programming for Beginners</a:t>
            </a:r>
            <a:r>
              <a:rPr lang="en-IN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IN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by</a:t>
            </a:r>
            <a:r>
              <a:rPr lang="en-I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John Horton</a:t>
            </a:r>
            <a:r>
              <a:rPr lang="en-I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2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4652"/>
            <a:ext cx="8596668" cy="9908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Outputs </a:t>
            </a:r>
            <a:r>
              <a:rPr lang="en-US" b="1" dirty="0"/>
              <a:t>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b="1" dirty="0">
                <a:solidFill>
                  <a:schemeClr val="tx1"/>
                </a:solidFill>
              </a:rPr>
              <a:t>AS A STUDENT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    </a:t>
            </a:r>
            <a:endParaRPr lang="en-US" dirty="0"/>
          </a:p>
        </p:txBody>
      </p:sp>
      <p:pic>
        <p:nvPicPr>
          <p:cNvPr id="1028" name="Picture 26" descr="WhatsApp Image 2024-04-05 at 2.07.34 P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" y="1754288"/>
            <a:ext cx="1840992" cy="40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9" descr="WhatsApp Image 2024-04-05 at 2.07.04 P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26" y="1754288"/>
            <a:ext cx="1858602" cy="40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4" descr="WhatsApp Image 2024-04-05 at 2.07.29 P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62" y="1754288"/>
            <a:ext cx="1972305" cy="400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8" descr="WhatsApp Image 2024-04-05 at 2.07.31 P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03" y="1754288"/>
            <a:ext cx="1925810" cy="40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057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7629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1487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493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8" y="2770189"/>
            <a:ext cx="8596668" cy="3880773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2054" name="Picture 46" descr="WhatsApp Image 2024-04-05 at 2.07.12 PM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8" y="1548384"/>
            <a:ext cx="2102422" cy="424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2" descr="WhatsApp Image 2024-04-13 at 9.01.02 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72" y="1638522"/>
            <a:ext cx="2142648" cy="41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5" descr="WhatsApp Image 2024-04-05 at 2.06.39 P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96" y="1648751"/>
            <a:ext cx="2158055" cy="423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7334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5934" y="4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05934" y="777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05934" y="11115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5934" y="14163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5934" y="17249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5934" y="20354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b="1"/>
              <a:t>AS A TEACHER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endParaRPr lang="en-US" dirty="0"/>
          </a:p>
        </p:txBody>
      </p:sp>
      <p:pic>
        <p:nvPicPr>
          <p:cNvPr id="3076" name="Picture 18" descr="WhatsApp Image 2024-04-13 at 9.01.01 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6" y="1906885"/>
            <a:ext cx="1872534" cy="3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142" descr="WhatsApp Image 2024-04-09 at 9.41.42 PM (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53" y="1853553"/>
            <a:ext cx="1972112" cy="400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143" descr="WhatsApp Image 2024-04-09 at 9.41.43 P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68" y="1908055"/>
            <a:ext cx="1974942" cy="394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1" descr="WhatsApp Image 2024-04-13 at 9.01.02 AM (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56" y="1916930"/>
            <a:ext cx="1877946" cy="38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112" y="-243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112" y="31375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8012" y="6585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8012" y="96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8012" y="126720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800" b="1" dirty="0"/>
              <a:t>SHRI SOMESHWAR SHIKSHAN PRASARAK MANDAL’S SHARAD PAWAR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INSTITUTE </a:t>
            </a:r>
            <a:r>
              <a:rPr lang="en-US" sz="1800" b="1" dirty="0"/>
              <a:t>OF TECHNOLOGY, SOMESHWARNAGAR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(SPIOT College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anagement System)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Names :-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Jadhav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Sakshi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Sutar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Rupali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Kharade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Rane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TYCO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Nazirkar S.B.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75" y="187960"/>
            <a:ext cx="1058718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864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AS A PRINCIPAL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098" name="Picture 61" descr="WhatsApp Image 2024-04-08 at 2.58.28 PM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75" y="1880312"/>
            <a:ext cx="2061753" cy="41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59" descr="WhatsApp Image 2024-04-08 at 2.58.29 P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39" y="1944616"/>
            <a:ext cx="2011681" cy="403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324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7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 smtClean="0"/>
              <a:t>  THANK YOU…!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38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9744"/>
          </a:xfrm>
        </p:spPr>
        <p:txBody>
          <a:bodyPr/>
          <a:lstStyle/>
          <a:p>
            <a:r>
              <a:rPr lang="en-GB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073"/>
            <a:ext cx="8596668" cy="432229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References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b="1" dirty="0" smtClean="0"/>
              <a:t>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titled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SPIOT College Management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mobile application developed to maintain the results of the students.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contains three modules.  student module , teacher module ,principle model.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unique app based system that can be used by teachers, students and parents to perform all of their academic activities online through web or app.</a:t>
            </a:r>
          </a:p>
        </p:txBody>
      </p:sp>
      <p:pic>
        <p:nvPicPr>
          <p:cNvPr id="4" name="Picture 2" descr="College Management System project using Java - ProjectsGe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672" y="194310"/>
            <a:ext cx="2107330" cy="14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4.3.Hardware Requirements(minimum): -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- AMD Ryzen 5 3500U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	- 1.1 - 3.1 GHz 1.8 GHz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- 8 GB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	- 1TB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5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</a:rPr>
              <a:t>Introduction:-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combination of student , college and leave application management system.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helpful for the student , teacher, principle, and also parents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design if effectively implemented will solve the problems associated with manual processing of teacher leave application.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College Management System project using Java - ProjectsGe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442" y="129354"/>
            <a:ext cx="2194560" cy="14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projected is that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particulars are reported manually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the all syllabus , exam data , academic calendar , Time Table , Notes.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lot of time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User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Security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</a:t>
            </a:r>
            <a:r>
              <a:rPr lang="en-GB" dirty="0"/>
              <a:t>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the all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on one application.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syllabus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exam data , academic calendar , Time Table 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Notes etc.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can send easily leave application.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Time 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 provided.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88" y="2160589"/>
            <a:ext cx="8787114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76688" y="2432780"/>
            <a:ext cx="1614487" cy="3651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 Jackpot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22342" y="3804753"/>
            <a:ext cx="1435015" cy="5348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74707" y="3812495"/>
            <a:ext cx="1561565" cy="5303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37381" y="3869278"/>
            <a:ext cx="1757141" cy="4990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30872" y="5139830"/>
            <a:ext cx="1263650" cy="4921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 Leave Application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86350" y="5162055"/>
            <a:ext cx="1009650" cy="469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 Attendance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62697" y="4368358"/>
            <a:ext cx="0" cy="75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028349" y="5078480"/>
            <a:ext cx="1096962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All Exam Data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279140" y="5135630"/>
            <a:ext cx="1104900" cy="4762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Leave Application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84046" y="2806700"/>
            <a:ext cx="7620" cy="101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79140" y="2797905"/>
            <a:ext cx="786765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3098" y="2789352"/>
            <a:ext cx="857959" cy="107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57513" y="4351114"/>
            <a:ext cx="429260" cy="80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44995" y="4307665"/>
            <a:ext cx="574885" cy="81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75810" y="5162055"/>
            <a:ext cx="969963" cy="3016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Attendance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555448" y="4339610"/>
            <a:ext cx="471971" cy="86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36336" y="4355229"/>
            <a:ext cx="762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597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Georgia</vt:lpstr>
      <vt:lpstr>Lucida Calligraphy</vt:lpstr>
      <vt:lpstr>Times New Roman</vt:lpstr>
      <vt:lpstr>Trebuchet MS</vt:lpstr>
      <vt:lpstr>Wingdings</vt:lpstr>
      <vt:lpstr>Wingdings 3</vt:lpstr>
      <vt:lpstr>Facet</vt:lpstr>
      <vt:lpstr>WELCOME</vt:lpstr>
      <vt:lpstr>SHRI SOMESHWAR SHIKSHAN PRASARAK MANDAL’S SHARAD PAWAR  INSTITUTE OF TECHNOLOGY, SOMESHWARNAGAR</vt:lpstr>
      <vt:lpstr>Content</vt:lpstr>
      <vt:lpstr>Abstract </vt:lpstr>
      <vt:lpstr>System Requirement</vt:lpstr>
      <vt:lpstr>Introduction:- </vt:lpstr>
      <vt:lpstr>Existing System </vt:lpstr>
      <vt:lpstr>Proposed System </vt:lpstr>
      <vt:lpstr>System architecture</vt:lpstr>
      <vt:lpstr>Student Module</vt:lpstr>
      <vt:lpstr>Teacher &amp; Principle Module</vt:lpstr>
      <vt:lpstr>Advantages </vt:lpstr>
      <vt:lpstr>Future Scope</vt:lpstr>
      <vt:lpstr>Application</vt:lpstr>
      <vt:lpstr>Conclusion</vt:lpstr>
      <vt:lpstr>References</vt:lpstr>
      <vt:lpstr>Outputs    AS A STUDENT  </vt:lpstr>
      <vt:lpstr> </vt:lpstr>
      <vt:lpstr>AS A TEACHER </vt:lpstr>
      <vt:lpstr>AS A PRINCIPAL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ADMIN</dc:creator>
  <cp:lastModifiedBy>ADMIN</cp:lastModifiedBy>
  <cp:revision>23</cp:revision>
  <dcterms:created xsi:type="dcterms:W3CDTF">2023-11-02T06:27:56Z</dcterms:created>
  <dcterms:modified xsi:type="dcterms:W3CDTF">2024-04-18T03:53:19Z</dcterms:modified>
</cp:coreProperties>
</file>