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1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7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" name="Rectangle 36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72C2A-7232-126E-C6A4-C30307E5F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Členové týmu: Albrecht, Fiala, Hodic, Hromádka, </a:t>
            </a:r>
            <a:r>
              <a:rPr lang="cs-CZ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Sakač</a:t>
            </a:r>
            <a:endParaRPr lang="cs-CZ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DE53F-1D6E-34E8-E1D7-99B3C78C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cs-CZ" dirty="0"/>
              <a:t>Nejvhodnější přírodní léčivo</a:t>
            </a:r>
          </a:p>
        </p:txBody>
      </p:sp>
      <p:pic>
        <p:nvPicPr>
          <p:cNvPr id="366" name="Picture 365" descr="A collection of flowers and leaves&#10;&#10;Description automatically generated">
            <a:extLst>
              <a:ext uri="{FF2B5EF4-FFF2-40B4-BE49-F238E27FC236}">
                <a16:creationId xmlns:a16="http://schemas.microsoft.com/office/drawing/2014/main" id="{76997D10-7A9D-4817-9B27-58C5DE83F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0" r="14225"/>
          <a:stretch/>
        </p:blipFill>
        <p:spPr>
          <a:xfrm>
            <a:off x="5976576" y="382691"/>
            <a:ext cx="6198584" cy="62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FB3B-1C87-E33F-36E9-D798E60C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 err="1"/>
              <a:t>Děkujeme</a:t>
            </a:r>
            <a:r>
              <a:rPr lang="en-US" sz="4800" i="1" dirty="0"/>
              <a:t> za </a:t>
            </a:r>
            <a:r>
              <a:rPr lang="en-US" sz="4800" i="1" dirty="0" err="1"/>
              <a:t>pozornost</a:t>
            </a:r>
            <a:r>
              <a:rPr lang="en-US" sz="4800" i="1" dirty="0"/>
              <a:t>.</a:t>
            </a:r>
          </a:p>
        </p:txBody>
      </p:sp>
      <p:pic>
        <p:nvPicPr>
          <p:cNvPr id="16" name="Picture 15" descr="Rychlé poznámky na Veselý obličej">
            <a:extLst>
              <a:ext uri="{FF2B5EF4-FFF2-40B4-BE49-F238E27FC236}">
                <a16:creationId xmlns:a16="http://schemas.microsoft.com/office/drawing/2014/main" id="{F363F706-36B2-9BAD-86E1-E06A73E12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4" r="2872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901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FED2-4641-49A4-4C5A-BFD0F44C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D0F5-8FA3-354D-BBBE-FA06664E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přírodního léčiva dle zdravotního problému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F5C3D-1BD4-1B9B-1162-7C0A37851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9" t="38542" r="46812" b="35210"/>
          <a:stretch/>
        </p:blipFill>
        <p:spPr>
          <a:xfrm>
            <a:off x="838200" y="2985798"/>
            <a:ext cx="7597180" cy="2850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B61D3-24B1-DB21-31DF-D9ED7038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51" t="7346" r="17424" b="69845"/>
          <a:stretch/>
        </p:blipFill>
        <p:spPr>
          <a:xfrm>
            <a:off x="9060023" y="2985798"/>
            <a:ext cx="1968759" cy="33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9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1D87-604F-31A4-A12A-10F5954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Ohodnocování léčiv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0EE0-F971-E9EE-4CB6-2C842D63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Kategorie: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Podpůrná role (0-19 %)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Důležité (20-39 %)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Významné (40-59 %)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Velmi důležité (60-79 %)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Zásadní (80-100 %)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C4A11E-E908-6362-6ABB-5935F9A2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82" y="2011680"/>
            <a:ext cx="400105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FC53-DDC7-C56E-179C-C924A51D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CBD Model</a:t>
            </a:r>
          </a:p>
        </p:txBody>
      </p:sp>
      <p:pic>
        <p:nvPicPr>
          <p:cNvPr id="4" name="Obrázek 1">
            <a:extLst>
              <a:ext uri="{FF2B5EF4-FFF2-40B4-BE49-F238E27FC236}">
                <a16:creationId xmlns:a16="http://schemas.microsoft.com/office/drawing/2014/main" id="{822A70CC-F5E7-0936-07A9-4015C7062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6956" r="1967" b="2936"/>
          <a:stretch/>
        </p:blipFill>
        <p:spPr>
          <a:xfrm>
            <a:off x="1237806" y="1690688"/>
            <a:ext cx="971638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3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20D-0085-F652-E45B-C53A8AD3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Nejlepší přírodní </a:t>
            </a:r>
            <a:r>
              <a:rPr lang="cs-CZ" b="1" dirty="0"/>
              <a:t>léčivo</a:t>
            </a:r>
          </a:p>
        </p:txBody>
      </p:sp>
      <p:pic>
        <p:nvPicPr>
          <p:cNvPr id="4" name="Obrázek 5">
            <a:extLst>
              <a:ext uri="{FF2B5EF4-FFF2-40B4-BE49-F238E27FC236}">
                <a16:creationId xmlns:a16="http://schemas.microsoft.com/office/drawing/2014/main" id="{194E1FBB-C83C-AEBE-3EC3-848C1A377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1"/>
          <a:stretch/>
        </p:blipFill>
        <p:spPr bwMode="auto">
          <a:xfrm>
            <a:off x="4440183" y="1632875"/>
            <a:ext cx="6913617" cy="486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Obrázek 10">
            <a:extLst>
              <a:ext uri="{FF2B5EF4-FFF2-40B4-BE49-F238E27FC236}">
                <a16:creationId xmlns:a16="http://schemas.microsoft.com/office/drawing/2014/main" id="{A8F74338-BBA1-05E7-C5AF-E0EC3AD5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7" y="2394125"/>
            <a:ext cx="2742839" cy="20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7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46FA-027A-8C75-2D29-4DC7F8EB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Nejlepší přírodní </a:t>
            </a:r>
            <a:r>
              <a:rPr lang="cs-CZ" b="1" dirty="0"/>
              <a:t>superpotravina</a:t>
            </a:r>
          </a:p>
        </p:txBody>
      </p:sp>
      <p:pic>
        <p:nvPicPr>
          <p:cNvPr id="4" name="Obrázek 9">
            <a:extLst>
              <a:ext uri="{FF2B5EF4-FFF2-40B4-BE49-F238E27FC236}">
                <a16:creationId xmlns:a16="http://schemas.microsoft.com/office/drawing/2014/main" id="{38CE59CE-B1EB-7980-A620-AC0EC51A3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47" y="1632875"/>
            <a:ext cx="6794653" cy="4860000"/>
          </a:xfrm>
          <a:prstGeom prst="rect">
            <a:avLst/>
          </a:prstGeom>
        </p:spPr>
      </p:pic>
      <p:pic>
        <p:nvPicPr>
          <p:cNvPr id="5" name="Obrázek 10">
            <a:extLst>
              <a:ext uri="{FF2B5EF4-FFF2-40B4-BE49-F238E27FC236}">
                <a16:creationId xmlns:a16="http://schemas.microsoft.com/office/drawing/2014/main" id="{B4B12B2E-9B8F-8593-CFED-0EBAE5436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7" y="2394125"/>
            <a:ext cx="2742839" cy="20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6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0959-EC1A-DFDB-0F33-6CBE04AD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na podporu učení při podzimu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D176-07C8-4AF2-822D-95090C0D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Důležitost:</a:t>
            </a:r>
          </a:p>
          <a:p>
            <a:r>
              <a:rPr lang="cs-CZ" dirty="0"/>
              <a:t>Kognitivní funkce</a:t>
            </a:r>
          </a:p>
          <a:p>
            <a:r>
              <a:rPr lang="cs-CZ" dirty="0"/>
              <a:t>Vitalita </a:t>
            </a:r>
          </a:p>
          <a:p>
            <a:r>
              <a:rPr lang="cs-CZ" dirty="0"/>
              <a:t>Celkový organismus</a:t>
            </a:r>
          </a:p>
          <a:p>
            <a:r>
              <a:rPr lang="cs-CZ" dirty="0"/>
              <a:t>Relaxace - spánek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569E13-9FBF-EF54-995E-139B9ED26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60" y="1829437"/>
            <a:ext cx="402011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890D692D-9953-E82A-0904-D38CE85CC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2" y="1359000"/>
            <a:ext cx="11828576" cy="414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37045C-EBD1-7BF6-3F41-4C994379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55926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7DB4-B842-49B2-586B-4E48918F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Level 3</a:t>
            </a:r>
          </a:p>
        </p:txBody>
      </p:sp>
      <p:pic>
        <p:nvPicPr>
          <p:cNvPr id="5" name="Content Placeholder 4" descr="A colorful rectangular bars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01750F21-8CBC-2B30-3932-A2E3D760F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3" y="1359000"/>
            <a:ext cx="11709474" cy="4140000"/>
          </a:xfrm>
        </p:spPr>
      </p:pic>
    </p:spTree>
    <p:extLst>
      <p:ext uri="{BB962C8B-B14F-4D97-AF65-F5344CB8AC3E}">
        <p14:creationId xmlns:p14="http://schemas.microsoft.com/office/powerpoint/2010/main" val="407605987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1F3137"/>
      </a:dk2>
      <a:lt2>
        <a:srgbClr val="E2E3E8"/>
      </a:lt2>
      <a:accent1>
        <a:srgbClr val="AAA274"/>
      </a:accent1>
      <a:accent2>
        <a:srgbClr val="BC9B82"/>
      </a:accent2>
      <a:accent3>
        <a:srgbClr val="9BA57D"/>
      </a:accent3>
      <a:accent4>
        <a:srgbClr val="74AAA1"/>
      </a:accent4>
      <a:accent5>
        <a:srgbClr val="78A6B6"/>
      </a:accent5>
      <a:accent6>
        <a:srgbClr val="7F92BA"/>
      </a:accent6>
      <a:hlink>
        <a:srgbClr val="6974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81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BrushVTI</vt:lpstr>
      <vt:lpstr>Nejvhodnější přírodní léčivo</vt:lpstr>
      <vt:lpstr>Návrh projektu</vt:lpstr>
      <vt:lpstr>Ohodnocování léčiv</vt:lpstr>
      <vt:lpstr>CBD Model</vt:lpstr>
      <vt:lpstr>Nejlepší přírodní léčivo</vt:lpstr>
      <vt:lpstr>Nejlepší přírodní superpotravina</vt:lpstr>
      <vt:lpstr>Test na podporu učení při podzimu</vt:lpstr>
      <vt:lpstr>Level 2</vt:lpstr>
      <vt:lpstr>Level 3</vt:lpstr>
      <vt:lpstr>Děkujeme za pozornost.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Nejvhodnější přírodní léčivo</dc:title>
  <dc:creator>Hromádka Matěj</dc:creator>
  <cp:lastModifiedBy>Hromádka Matěj</cp:lastModifiedBy>
  <cp:revision>1</cp:revision>
  <dcterms:created xsi:type="dcterms:W3CDTF">2023-12-05T09:12:35Z</dcterms:created>
  <dcterms:modified xsi:type="dcterms:W3CDTF">2023-12-05T11:21:46Z</dcterms:modified>
</cp:coreProperties>
</file>