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3" r:id="rId5"/>
    <p:sldId id="265" r:id="rId6"/>
    <p:sldId id="268" r:id="rId7"/>
    <p:sldId id="270" r:id="rId8"/>
    <p:sldId id="27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02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114B2-B6DF-4533-BC72-499DC2DE3A38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7AED-D101-4851-889C-43E7743371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56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Proč tomu tak je? </a:t>
            </a:r>
          </a:p>
          <a:p>
            <a:r>
              <a:rPr lang="cs-CZ" dirty="0"/>
              <a:t>Jednak kategorie do kterých jednotlivé </a:t>
            </a:r>
            <a:r>
              <a:rPr lang="cs-CZ" dirty="0" err="1"/>
              <a:t>superpotraviny</a:t>
            </a:r>
            <a:r>
              <a:rPr lang="cs-CZ" dirty="0"/>
              <a:t> patří. </a:t>
            </a:r>
            <a:r>
              <a:rPr lang="cs-CZ" dirty="0" err="1"/>
              <a:t>Maca</a:t>
            </a:r>
            <a:r>
              <a:rPr lang="cs-CZ" dirty="0"/>
              <a:t> 5x a </a:t>
            </a:r>
            <a:r>
              <a:rPr lang="cs-CZ" dirty="0" err="1"/>
              <a:t>Matcha</a:t>
            </a:r>
            <a:r>
              <a:rPr lang="cs-CZ" dirty="0"/>
              <a:t> pouze 3x. </a:t>
            </a:r>
          </a:p>
          <a:p>
            <a:r>
              <a:rPr lang="cs-CZ" dirty="0"/>
              <a:t>Druhá rovina pak říká jak moc je </a:t>
            </a:r>
            <a:r>
              <a:rPr lang="cs-CZ" dirty="0" err="1"/>
              <a:t>superpotravina</a:t>
            </a:r>
            <a:r>
              <a:rPr lang="cs-CZ" dirty="0"/>
              <a:t> účinná. To je určeno jednak z dostupných zdrojů a také z vlastní zkušenosti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A7AED-D101-4851-889C-43E7743371D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742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EB976-F10D-1A71-E207-52E097BC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DDF13-B00B-B221-5C5A-1E897CE0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F94A3F-5911-2576-2F6B-04CF6847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F9F497-1C62-114A-3B02-A285E75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8B0F8C-9190-5EC5-0D45-87807ACA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8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643AA-1AA4-C40C-ED29-1D03F07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2BA19D-8AF3-0633-C9BB-EE3CA074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8A490-4E2A-B0F2-C0C1-5BB87FD6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2A6DB6-8018-689F-B835-243BEEDE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5DB28A-B7C0-D486-D160-4291A5C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016D65C-50C3-0E9C-1966-ED092078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7BAEEDF-AFFB-96D0-3BE1-15F09EB5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25467-A103-2507-5647-DC431E84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0A2F47-0148-8B86-E0DA-CAACC41C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F801F4-1278-8D66-1E18-0723DFD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4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E1898-5CB9-6191-0C65-F778B7E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3B310-8B71-9E92-4838-A27D8352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9E1804-6DA6-6A78-A8F7-F60E510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B65BA-BD4F-DB0A-2629-9A83C601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916584-9229-E866-06BF-BB350CC8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03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B0F0F9-1E60-24A5-1037-4A818AE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90F4AD-1A16-AC5D-BC67-4443409F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C5B62-4237-30DA-8DE0-160A414C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EBB2C1-DDA4-3AFA-535E-D759779C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69C78-8C3D-B45E-F574-821D14F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61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EBAFF-467D-46A0-F8D1-EA920CF1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C17A72-AF60-0F4C-0A27-14B667DC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A9C655-8960-17B3-CD76-37B5FBD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26DE74-7966-72DE-74C9-0FBEEEF8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10EC5A-3638-B107-8D62-8DF0BFD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2877A4-3247-D753-269F-AAE958A3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8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7AB1A-041F-06D1-5F1C-6C03B1E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EAC378-5A08-C4E3-F8FC-D74AF285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4384A0-9DC7-5071-B33E-34302D78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9FE264-1ED8-4DB1-D689-09191BAD9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4D1212-DD49-D288-6B4C-19BC1D412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7EFCE2-3E5A-5F57-D067-9F288C4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26695EC-3D32-1D70-2525-29D94B8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5490565-8AFD-00DC-2262-E447616E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678A86-462D-8B47-EB5F-D1144AEB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82ABA5F-3B23-BA7A-DF80-47368CFC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AA3BEF-3DED-DF93-BBF9-0E8610E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7B44F9-81BC-C8BC-F7D7-E1616827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2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09D0DD7-7720-D5C8-5839-CE42AEEB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2D8676-1CD2-435B-CABB-6934EA43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D0E00C-F2C5-E96B-774F-0BAD24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0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581BD5-E396-D313-9867-B2B18EA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5959E-266E-0B6B-58A8-F468278F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AD5B58A-708B-7E65-1ACE-2820EB9A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94BA17-7521-E6EC-EE81-408E9937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71C0E3-8900-45C2-3915-A51BB674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D155DB-34E2-585D-77A3-D1502772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72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24017-1C4A-7470-B1A2-92382620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B895EF7-42A1-CD8B-6B85-2781B90B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64253-DD0B-91CA-2342-57F3F5DC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8691047-F019-7331-912F-7FD0BDA3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47F74D-D230-61C3-3B7B-EB6BD4C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16D61C-C8F7-9AF9-5C57-7998ACB6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48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7865E19-EC94-C0FD-BFD8-0AE925EB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CC4502-76F5-FC97-7AD4-1420CABA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5951CD-D5EA-1B08-856B-39241D68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7EF71A-0B49-AB94-1A27-13638834D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C20092-0400-53DD-086E-1FA33971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31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739D1B-2B50-C82A-004E-1D32B6AA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BotanoAdviser	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BD33C1-E3F1-5334-3A57-3632E5B4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Výběr nejlepší superpotraviny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CA105F7-A56D-0DE6-EBE9-C283A4C0ED56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Medvídci</a:t>
            </a:r>
          </a:p>
        </p:txBody>
      </p:sp>
    </p:spTree>
    <p:extLst>
      <p:ext uri="{BB962C8B-B14F-4D97-AF65-F5344CB8AC3E}">
        <p14:creationId xmlns:p14="http://schemas.microsoft.com/office/powerpoint/2010/main" val="29241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665D0E-4F9F-30A5-B4A3-929EE89B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Úvod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10876B-3371-B82E-56C4-75CCE665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848" y="1825625"/>
            <a:ext cx="7406951" cy="4351338"/>
          </a:xfrm>
        </p:spPr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Výběr nejlepší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superpotraviny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dle daných kategorií</a:t>
            </a:r>
          </a:p>
          <a:p>
            <a:r>
              <a:rPr lang="cs-CZ" sz="1800" dirty="0">
                <a:latin typeface="Calibri" panose="020F050202020403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1800" dirty="0">
                <a:latin typeface="Calibri" panose="020F0502020204030204" pitchFamily="34" charset="0"/>
                <a:cs typeface="Arial" panose="020B0604020202020204" pitchFamily="34" charset="0"/>
              </a:rPr>
              <a:t>Vlastní hodnoty: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Podpůrná role (0-19 %)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Důležité (20-39 %)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Významné (40-59 %)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Velmi důležité (60-79 %)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Zásadní (80-100 %)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24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5C85F6-04C8-45F5-9CD7-7F8A7401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Vlastní model v CDP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3CC49B7-2549-4CD6-2E33-08FA78478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30" y="1364126"/>
            <a:ext cx="8013424" cy="41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B1D76A-AC47-1F69-BB32-17704E09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73141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Skóre </a:t>
            </a:r>
            <a:r>
              <a:rPr lang="cs-CZ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superpotravin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3">
            <a:extLst>
              <a:ext uri="{FF2B5EF4-FFF2-40B4-BE49-F238E27FC236}">
                <a16:creationId xmlns:a16="http://schemas.microsoft.com/office/drawing/2014/main" id="{ECF432BF-B514-A587-3476-65D03479C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99" y="927793"/>
            <a:ext cx="7575540" cy="50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A6FA1E-F32B-E605-E634-D970F197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Přehled kategorií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3">
            <a:extLst>
              <a:ext uri="{FF2B5EF4-FFF2-40B4-BE49-F238E27FC236}">
                <a16:creationId xmlns:a16="http://schemas.microsoft.com/office/drawing/2014/main" id="{F5CF0719-C95B-CC5E-4A71-902BBCA1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93" y="1296956"/>
            <a:ext cx="6689066" cy="478447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A32A1F5-35CA-879F-A5D6-2502ACC6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86" y="2629688"/>
            <a:ext cx="2140630" cy="1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7BB4BC-F103-12A3-915C-5ACAAB36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Proč?</a:t>
            </a:r>
            <a:b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Dvě roviny…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7" descr="Obsah obrázku řada/pruh, diagram, text, Vykreslený graf&#10;&#10;Popis byl vytvořen automaticky">
            <a:extLst>
              <a:ext uri="{FF2B5EF4-FFF2-40B4-BE49-F238E27FC236}">
                <a16:creationId xmlns:a16="http://schemas.microsoft.com/office/drawing/2014/main" id="{35D3EB94-9043-F195-57C2-F544C9F6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79" y="638501"/>
            <a:ext cx="6899275" cy="2259208"/>
          </a:xfrm>
          <a:prstGeom prst="rect">
            <a:avLst/>
          </a:prstGeom>
        </p:spPr>
      </p:pic>
      <p:pic>
        <p:nvPicPr>
          <p:cNvPr id="12" name="Zástupný obsah 7" descr="Obsah obrázku řada/pruh, diagram, text, Vykreslený graf&#10;&#10;Popis byl vytvořen automaticky">
            <a:extLst>
              <a:ext uri="{FF2B5EF4-FFF2-40B4-BE49-F238E27FC236}">
                <a16:creationId xmlns:a16="http://schemas.microsoft.com/office/drawing/2014/main" id="{F4B0CC49-F066-74F5-B2D2-7708DE4BC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79" y="3863845"/>
            <a:ext cx="6899275" cy="225920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4CCBA08A-83C0-9660-B2BB-5367A54076A4}"/>
              </a:ext>
            </a:extLst>
          </p:cNvPr>
          <p:cNvSpPr txBox="1"/>
          <p:nvPr/>
        </p:nvSpPr>
        <p:spPr>
          <a:xfrm>
            <a:off x="3565321" y="998290"/>
            <a:ext cx="7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Maca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A6D7849-3B3E-6CC2-5849-AAAA963ED6E3}"/>
              </a:ext>
            </a:extLst>
          </p:cNvPr>
          <p:cNvSpPr txBox="1"/>
          <p:nvPr/>
        </p:nvSpPr>
        <p:spPr>
          <a:xfrm>
            <a:off x="3565321" y="400434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Matcha</a:t>
            </a:r>
            <a:endParaRPr lang="cs-CZ" dirty="0"/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FD059F59-B8C4-0C3E-FD88-E1FEA564E5A9}"/>
              </a:ext>
            </a:extLst>
          </p:cNvPr>
          <p:cNvCxnSpPr/>
          <p:nvPr/>
        </p:nvCxnSpPr>
        <p:spPr>
          <a:xfrm>
            <a:off x="7424257" y="1076353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C30702B0-7266-A3A7-7919-002499E5BB44}"/>
              </a:ext>
            </a:extLst>
          </p:cNvPr>
          <p:cNvCxnSpPr/>
          <p:nvPr/>
        </p:nvCxnSpPr>
        <p:spPr>
          <a:xfrm>
            <a:off x="8071607" y="1002250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31A0847E-B771-8577-99EC-826435035722}"/>
              </a:ext>
            </a:extLst>
          </p:cNvPr>
          <p:cNvCxnSpPr/>
          <p:nvPr/>
        </p:nvCxnSpPr>
        <p:spPr>
          <a:xfrm>
            <a:off x="8937713" y="1183400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85A9E945-E9FC-521E-FECB-F2FFB63CB9C9}"/>
              </a:ext>
            </a:extLst>
          </p:cNvPr>
          <p:cNvCxnSpPr/>
          <p:nvPr/>
        </p:nvCxnSpPr>
        <p:spPr>
          <a:xfrm>
            <a:off x="6316270" y="1031903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D9487FFC-038C-CE68-4430-BB01F30AC4F1}"/>
              </a:ext>
            </a:extLst>
          </p:cNvPr>
          <p:cNvCxnSpPr/>
          <p:nvPr/>
        </p:nvCxnSpPr>
        <p:spPr>
          <a:xfrm>
            <a:off x="4587483" y="1898678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C634D2B1-194A-0C09-9EE9-2E0FF3690AC7}"/>
              </a:ext>
            </a:extLst>
          </p:cNvPr>
          <p:cNvCxnSpPr>
            <a:cxnSpLocks/>
          </p:cNvCxnSpPr>
          <p:nvPr/>
        </p:nvCxnSpPr>
        <p:spPr>
          <a:xfrm>
            <a:off x="4365175" y="5408211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1A34DB42-5E16-538D-65EF-B9F3FC5D5F23}"/>
              </a:ext>
            </a:extLst>
          </p:cNvPr>
          <p:cNvCxnSpPr>
            <a:cxnSpLocks/>
          </p:cNvCxnSpPr>
          <p:nvPr/>
        </p:nvCxnSpPr>
        <p:spPr>
          <a:xfrm>
            <a:off x="5649346" y="4454623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AC82D81D-39B9-9D15-368D-FD9B3C25810C}"/>
              </a:ext>
            </a:extLst>
          </p:cNvPr>
          <p:cNvCxnSpPr>
            <a:cxnSpLocks/>
          </p:cNvCxnSpPr>
          <p:nvPr/>
        </p:nvCxnSpPr>
        <p:spPr>
          <a:xfrm>
            <a:off x="9438643" y="4322702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BE360752-6436-2047-434B-0DE9A1FEA72B}"/>
              </a:ext>
            </a:extLst>
          </p:cNvPr>
          <p:cNvCxnSpPr>
            <a:cxnSpLocks/>
          </p:cNvCxnSpPr>
          <p:nvPr/>
        </p:nvCxnSpPr>
        <p:spPr>
          <a:xfrm>
            <a:off x="3675655" y="4322702"/>
            <a:ext cx="6895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D2F7AFDB-A5A9-D788-3735-E7F32B5CE934}"/>
              </a:ext>
            </a:extLst>
          </p:cNvPr>
          <p:cNvCxnSpPr>
            <a:cxnSpLocks/>
          </p:cNvCxnSpPr>
          <p:nvPr/>
        </p:nvCxnSpPr>
        <p:spPr>
          <a:xfrm>
            <a:off x="3675655" y="1293507"/>
            <a:ext cx="56917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BAB163-F67D-1B84-1030-A93B6CDB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2074363"/>
            <a:ext cx="289748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Nevýhody </a:t>
            </a:r>
            <a:r>
              <a:rPr lang="cs-CZ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superpotravin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AED3CC2-A47C-BD6A-183A-86F9596A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654" y="1825625"/>
            <a:ext cx="7738145" cy="4351338"/>
          </a:xfrm>
        </p:spPr>
        <p:txBody>
          <a:bodyPr/>
          <a:lstStyle/>
          <a:p>
            <a:r>
              <a:rPr lang="cs-CZ" dirty="0"/>
              <a:t>Optimistický model</a:t>
            </a:r>
          </a:p>
          <a:p>
            <a:r>
              <a:rPr lang="cs-CZ" dirty="0"/>
              <a:t>Neumožňuje ukázat nevýhody </a:t>
            </a:r>
          </a:p>
          <a:p>
            <a:pPr lvl="1"/>
            <a:r>
              <a:rPr lang="cs-CZ" dirty="0"/>
              <a:t>Vzájemná snášenlivost</a:t>
            </a:r>
          </a:p>
          <a:p>
            <a:pPr lvl="1"/>
            <a:r>
              <a:rPr lang="cs-CZ" dirty="0"/>
              <a:t>Předávkování</a:t>
            </a:r>
          </a:p>
          <a:p>
            <a:pPr lvl="1"/>
            <a:r>
              <a:rPr lang="cs-CZ" dirty="0"/>
              <a:t>Chuť</a:t>
            </a:r>
          </a:p>
          <a:p>
            <a:pPr lvl="1"/>
            <a:r>
              <a:rPr lang="cs-CZ" dirty="0"/>
              <a:t>… </a:t>
            </a:r>
          </a:p>
          <a:p>
            <a:pPr lvl="2"/>
            <a:r>
              <a:rPr lang="cs-CZ" dirty="0"/>
              <a:t>Stále by vyhrála </a:t>
            </a:r>
            <a:r>
              <a:rPr lang="cs-CZ" dirty="0" err="1"/>
              <a:t>Maca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35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E7ABE8-4FB1-C7FE-6511-6EF8C237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Konec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D05EAE0-159A-022C-AAD8-1AF7814A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33" y="3201420"/>
            <a:ext cx="7419363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305861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119</Words>
  <Application>Microsoft Office PowerPoint</Application>
  <PresentationFormat>Širokoúhlá obrazovka</PresentationFormat>
  <Paragraphs>32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Motiv Office</vt:lpstr>
      <vt:lpstr>BotanoAdviser </vt:lpstr>
      <vt:lpstr>Úvod</vt:lpstr>
      <vt:lpstr>Vlastní model v CDP</vt:lpstr>
      <vt:lpstr>Skóre superpotravin</vt:lpstr>
      <vt:lpstr>Přehled kategorií</vt:lpstr>
      <vt:lpstr>Proč? Dvě roviny…</vt:lpstr>
      <vt:lpstr>Nevýhody superpotravin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BotanoAdviser </dc:title>
  <dc:creator>Sakač Jan</dc:creator>
  <cp:lastModifiedBy>Sakač Jan</cp:lastModifiedBy>
  <cp:revision>2</cp:revision>
  <dcterms:created xsi:type="dcterms:W3CDTF">2023-12-09T15:49:17Z</dcterms:created>
  <dcterms:modified xsi:type="dcterms:W3CDTF">2023-12-09T18:49:09Z</dcterms:modified>
</cp:coreProperties>
</file>