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12"/>
  </p:notesMasterIdLst>
  <p:sldIdLst>
    <p:sldId id="256" r:id="rId2"/>
    <p:sldId id="261" r:id="rId3"/>
    <p:sldId id="299" r:id="rId4"/>
    <p:sldId id="305" r:id="rId5"/>
    <p:sldId id="298" r:id="rId6"/>
    <p:sldId id="300" r:id="rId7"/>
    <p:sldId id="302" r:id="rId8"/>
    <p:sldId id="303" r:id="rId9"/>
    <p:sldId id="301" r:id="rId10"/>
    <p:sldId id="304" r:id="rId11"/>
  </p:sldIdLst>
  <p:sldSz cx="9144000" cy="5143500" type="screen16x9"/>
  <p:notesSz cx="6858000" cy="9144000"/>
  <p:embeddedFontLst>
    <p:embeddedFont>
      <p:font typeface="Epilogue" panose="020B0604020202020204" charset="-18"/>
      <p:regular r:id="rId13"/>
      <p:bold r:id="rId14"/>
      <p:italic r:id="rId15"/>
      <p:boldItalic r:id="rId16"/>
    </p:embeddedFont>
    <p:embeddedFont>
      <p:font typeface="Lato" panose="020F0502020204030203" pitchFamily="34" charset="0"/>
      <p:regular r:id="rId17"/>
      <p:bold r:id="rId18"/>
      <p:italic r:id="rId19"/>
      <p:boldItalic r:id="rId20"/>
    </p:embeddedFont>
    <p:embeddedFont>
      <p:font typeface="Nunito Light" pitchFamily="2" charset="-18"/>
      <p:regular r:id="rId21"/>
      <p:italic r:id="rId22"/>
    </p:embeddedFont>
    <p:embeddedFont>
      <p:font typeface="Raleway" pitchFamily="2" charset="-18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405FC7C-C7A0-47FE-8E23-AC5E66F9A7BF}">
  <a:tblStyle styleId="{7405FC7C-C7A0-47FE-8E23-AC5E66F9A7B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1009C8D-C159-4F16-911F-C128CFB87AC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046" autoAdjust="0"/>
  </p:normalViewPr>
  <p:slideViewPr>
    <p:cSldViewPr snapToGrid="0">
      <p:cViewPr>
        <p:scale>
          <a:sx n="120" d="100"/>
          <a:sy n="120" d="100"/>
        </p:scale>
        <p:origin x="1344" y="192"/>
      </p:cViewPr>
      <p:guideLst/>
    </p:cSldViewPr>
  </p:slideViewPr>
  <p:notesTextViewPr>
    <p:cViewPr>
      <p:scale>
        <a:sx n="153" d="100"/>
        <a:sy n="153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Za náš tým </a:t>
            </a:r>
            <a:r>
              <a:rPr lang="cs-CZ" dirty="0" err="1"/>
              <a:t>Korriban</a:t>
            </a:r>
            <a:r>
              <a:rPr lang="cs-CZ" dirty="0"/>
              <a:t> bychom Vám rádi představili projekt GymNest</a:t>
            </a: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" name="Google Shape;1048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cs-CZ" b="1" dirty="0"/>
              <a:t>Co je GymNest?</a:t>
            </a:r>
          </a:p>
          <a:p>
            <a:pPr marL="158750" indent="0">
              <a:buNone/>
            </a:pPr>
            <a:r>
              <a:rPr lang="cs-CZ" b="0" dirty="0"/>
              <a:t>…-&gt; (co je ve snímku)</a:t>
            </a:r>
          </a:p>
          <a:p>
            <a:pPr marL="158750" indent="0">
              <a:buNone/>
            </a:pPr>
            <a:r>
              <a:rPr lang="cs-CZ" b="1" dirty="0"/>
              <a:t>Proč GymNest?</a:t>
            </a:r>
          </a:p>
          <a:p>
            <a:r>
              <a:rPr lang="cs-CZ" dirty="0"/>
              <a:t>Důvodů, proč chtít náš systém několik. </a:t>
            </a:r>
          </a:p>
          <a:p>
            <a:r>
              <a:rPr lang="cs-CZ" dirty="0"/>
              <a:t>Jednak jde oblast s málo hráči na trhu, kteří se většinou soustředí na jiné funkce (například virtuální kouč nebo domácí trenér)</a:t>
            </a:r>
          </a:p>
          <a:p>
            <a:r>
              <a:rPr lang="cs-CZ" dirty="0"/>
              <a:t>Dále jde o systémy většinou z USA, ne všechny jsou dostupné v Evropě a už vůbec její lokalizace v češtině.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err="1"/>
              <a:t>React</a:t>
            </a:r>
            <a:endParaRPr lang="cs-CZ" dirty="0"/>
          </a:p>
          <a:p>
            <a:r>
              <a:rPr lang="cs-CZ" dirty="0"/>
              <a:t>MUI </a:t>
            </a:r>
            <a:r>
              <a:rPr lang="cs-CZ" dirty="0" err="1"/>
              <a:t>Material</a:t>
            </a:r>
            <a:r>
              <a:rPr lang="cs-CZ" dirty="0"/>
              <a:t> </a:t>
            </a:r>
            <a:r>
              <a:rPr lang="cs-CZ" dirty="0" err="1"/>
              <a:t>Desing</a:t>
            </a:r>
            <a:endParaRPr lang="cs-CZ" dirty="0"/>
          </a:p>
          <a:p>
            <a:r>
              <a:rPr lang="cs-CZ" dirty="0"/>
              <a:t>---</a:t>
            </a:r>
          </a:p>
          <a:p>
            <a:r>
              <a:rPr lang="cs-CZ" dirty="0"/>
              <a:t>Node.js s frameworkem Express</a:t>
            </a:r>
          </a:p>
          <a:p>
            <a:r>
              <a:rPr lang="cs-CZ" dirty="0" err="1"/>
              <a:t>MySQL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8035790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cs-CZ" sz="1000" dirty="0"/>
              <a:t>Tady je širší výpis technologií, které jsme používali. A není jich zrovna málo.</a:t>
            </a:r>
          </a:p>
          <a:p>
            <a:pPr marL="158750" indent="0">
              <a:buNone/>
            </a:pPr>
            <a:r>
              <a:rPr lang="cs-CZ" sz="1000" dirty="0"/>
              <a:t>Tady ještě zdůrazním, že zabezpečení je realizování pomocí JWT tokenů.</a:t>
            </a:r>
          </a:p>
        </p:txBody>
      </p:sp>
    </p:spTree>
    <p:extLst>
      <p:ext uri="{BB962C8B-B14F-4D97-AF65-F5344CB8AC3E}">
        <p14:creationId xmlns:p14="http://schemas.microsoft.com/office/powerpoint/2010/main" val="41668222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cs-CZ" dirty="0"/>
              <a:t>Mezi externí služby jsme implementovali přihlášení přes Google.</a:t>
            </a:r>
          </a:p>
          <a:p>
            <a:pPr marL="158750" indent="0">
              <a:buNone/>
            </a:pPr>
            <a:r>
              <a:rPr lang="cs-CZ" dirty="0"/>
              <a:t>A také placení skrze PayPal</a:t>
            </a:r>
          </a:p>
        </p:txBody>
      </p:sp>
    </p:spTree>
    <p:extLst>
      <p:ext uri="{BB962C8B-B14F-4D97-AF65-F5344CB8AC3E}">
        <p14:creationId xmlns:p14="http://schemas.microsoft.com/office/powerpoint/2010/main" val="10112290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cs-CZ" dirty="0"/>
              <a:t>Nyní přejdeme naší aplikaci</a:t>
            </a:r>
          </a:p>
        </p:txBody>
      </p:sp>
    </p:spTree>
    <p:extLst>
      <p:ext uri="{BB962C8B-B14F-4D97-AF65-F5344CB8AC3E}">
        <p14:creationId xmlns:p14="http://schemas.microsoft.com/office/powerpoint/2010/main" val="1501714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cs-CZ" dirty="0"/>
              <a:t>GymNest je složený ze tří služeb …-&gt;</a:t>
            </a:r>
          </a:p>
        </p:txBody>
      </p:sp>
    </p:spTree>
    <p:extLst>
      <p:ext uri="{BB962C8B-B14F-4D97-AF65-F5344CB8AC3E}">
        <p14:creationId xmlns:p14="http://schemas.microsoft.com/office/powerpoint/2010/main" val="23862487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cs-CZ" dirty="0"/>
              <a:t>Frontend je složený ze čtyř stránek a obsah je viditelný na základě 4 druhů oprávnění – od běžného uživatel (což je v našem systému člověk, který se zaregistruje) až po Administrátora.</a:t>
            </a:r>
          </a:p>
          <a:p>
            <a:pPr marL="158750" indent="0">
              <a:buNone/>
            </a:pPr>
            <a:r>
              <a:rPr lang="cs-CZ" dirty="0"/>
              <a:t>Detailněji se na Frontend podíváme v ukázce.</a:t>
            </a:r>
          </a:p>
        </p:txBody>
      </p:sp>
    </p:spTree>
    <p:extLst>
      <p:ext uri="{BB962C8B-B14F-4D97-AF65-F5344CB8AC3E}">
        <p14:creationId xmlns:p14="http://schemas.microsoft.com/office/powerpoint/2010/main" val="3023001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cs-CZ" dirty="0"/>
              <a:t>Pro přehled tu máme Big Picture s přehledem GymNest.</a:t>
            </a:r>
          </a:p>
        </p:txBody>
      </p:sp>
    </p:spTree>
    <p:extLst>
      <p:ext uri="{BB962C8B-B14F-4D97-AF65-F5344CB8AC3E}">
        <p14:creationId xmlns:p14="http://schemas.microsoft.com/office/powerpoint/2010/main" val="2393766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144500"/>
            <a:ext cx="4112100" cy="237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>
                <a:latin typeface="Epilogue"/>
                <a:ea typeface="Epilogue"/>
                <a:cs typeface="Epilogue"/>
                <a:sym typeface="Epilogu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523200"/>
            <a:ext cx="41121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10800000">
            <a:off x="-1604593" y="-845132"/>
            <a:ext cx="3281418" cy="2132806"/>
          </a:xfrm>
          <a:custGeom>
            <a:avLst/>
            <a:gdLst/>
            <a:ahLst/>
            <a:cxnLst/>
            <a:rect l="l" t="t" r="r" b="b"/>
            <a:pathLst>
              <a:path w="38869" h="30330" extrusionOk="0">
                <a:moveTo>
                  <a:pt x="24297" y="1"/>
                </a:moveTo>
                <a:cubicBezTo>
                  <a:pt x="23576" y="1"/>
                  <a:pt x="22813" y="81"/>
                  <a:pt x="22018" y="271"/>
                </a:cubicBezTo>
                <a:cubicBezTo>
                  <a:pt x="16904" y="1494"/>
                  <a:pt x="14626" y="5778"/>
                  <a:pt x="11611" y="8671"/>
                </a:cubicBezTo>
                <a:cubicBezTo>
                  <a:pt x="10032" y="10186"/>
                  <a:pt x="7766" y="10684"/>
                  <a:pt x="5916" y="11826"/>
                </a:cubicBezTo>
                <a:cubicBezTo>
                  <a:pt x="0" y="15481"/>
                  <a:pt x="539" y="24197"/>
                  <a:pt x="4874" y="27639"/>
                </a:cubicBezTo>
                <a:cubicBezTo>
                  <a:pt x="7150" y="29445"/>
                  <a:pt x="9815" y="30330"/>
                  <a:pt x="12976" y="30330"/>
                </a:cubicBezTo>
                <a:cubicBezTo>
                  <a:pt x="15025" y="30330"/>
                  <a:pt x="17282" y="29958"/>
                  <a:pt x="19778" y="29225"/>
                </a:cubicBezTo>
                <a:cubicBezTo>
                  <a:pt x="26123" y="27360"/>
                  <a:pt x="30656" y="26268"/>
                  <a:pt x="34763" y="20412"/>
                </a:cubicBezTo>
                <a:cubicBezTo>
                  <a:pt x="38869" y="14558"/>
                  <a:pt x="35544" y="6859"/>
                  <a:pt x="30907" y="2368"/>
                </a:cubicBezTo>
                <a:cubicBezTo>
                  <a:pt x="30907" y="2368"/>
                  <a:pt x="28215" y="1"/>
                  <a:pt x="24297" y="1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-9899992" flipH="1">
            <a:off x="-1515196" y="4121356"/>
            <a:ext cx="3953580" cy="1921771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/>
          <p:nvPr/>
        </p:nvSpPr>
        <p:spPr>
          <a:xfrm rot="-4014673" flipH="1">
            <a:off x="-1798429" y="-1029372"/>
            <a:ext cx="3158476" cy="2509636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/>
          <p:nvPr/>
        </p:nvSpPr>
        <p:spPr>
          <a:xfrm flipH="1">
            <a:off x="8355841" y="2667287"/>
            <a:ext cx="734045" cy="45268"/>
          </a:xfrm>
          <a:custGeom>
            <a:avLst/>
            <a:gdLst/>
            <a:ahLst/>
            <a:cxnLst/>
            <a:rect l="l" t="t" r="r" b="b"/>
            <a:pathLst>
              <a:path w="824770" h="50863" extrusionOk="0">
                <a:moveTo>
                  <a:pt x="799338" y="50863"/>
                </a:moveTo>
                <a:lnTo>
                  <a:pt x="25432" y="50863"/>
                </a:lnTo>
                <a:cubicBezTo>
                  <a:pt x="11430" y="50863"/>
                  <a:pt x="0" y="39433"/>
                  <a:pt x="0" y="25432"/>
                </a:cubicBezTo>
                <a:lnTo>
                  <a:pt x="0" y="25432"/>
                </a:lnTo>
                <a:cubicBezTo>
                  <a:pt x="0" y="11430"/>
                  <a:pt x="11430" y="0"/>
                  <a:pt x="25432" y="0"/>
                </a:cubicBezTo>
                <a:lnTo>
                  <a:pt x="799338" y="0"/>
                </a:lnTo>
                <a:cubicBezTo>
                  <a:pt x="813339" y="0"/>
                  <a:pt x="824770" y="11430"/>
                  <a:pt x="824770" y="25432"/>
                </a:cubicBezTo>
                <a:lnTo>
                  <a:pt x="824770" y="25432"/>
                </a:lnTo>
                <a:cubicBezTo>
                  <a:pt x="824770" y="39433"/>
                  <a:pt x="813339" y="50863"/>
                  <a:pt x="799338" y="5086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" name="Google Shape;25;p4"/>
          <p:cNvGrpSpPr/>
          <p:nvPr/>
        </p:nvGrpSpPr>
        <p:grpSpPr>
          <a:xfrm flipH="1">
            <a:off x="8380540" y="1729933"/>
            <a:ext cx="668783" cy="959747"/>
            <a:chOff x="10519314" y="4728596"/>
            <a:chExt cx="751780" cy="1078731"/>
          </a:xfrm>
        </p:grpSpPr>
        <p:grpSp>
          <p:nvGrpSpPr>
            <p:cNvPr id="26" name="Google Shape;26;p4"/>
            <p:cNvGrpSpPr/>
            <p:nvPr/>
          </p:nvGrpSpPr>
          <p:grpSpPr>
            <a:xfrm>
              <a:off x="10519314" y="4728596"/>
              <a:ext cx="626662" cy="1078731"/>
              <a:chOff x="10519314" y="4728596"/>
              <a:chExt cx="626662" cy="1078731"/>
            </a:xfrm>
          </p:grpSpPr>
          <p:grpSp>
            <p:nvGrpSpPr>
              <p:cNvPr id="27" name="Google Shape;27;p4"/>
              <p:cNvGrpSpPr/>
              <p:nvPr/>
            </p:nvGrpSpPr>
            <p:grpSpPr>
              <a:xfrm>
                <a:off x="10903220" y="4888205"/>
                <a:ext cx="242756" cy="919122"/>
                <a:chOff x="10903220" y="4888205"/>
                <a:chExt cx="242756" cy="919122"/>
              </a:xfrm>
            </p:grpSpPr>
            <p:sp>
              <p:nvSpPr>
                <p:cNvPr id="28" name="Google Shape;28;p4"/>
                <p:cNvSpPr/>
                <p:nvPr/>
              </p:nvSpPr>
              <p:spPr>
                <a:xfrm rot="-447735">
                  <a:off x="10961814" y="4892503"/>
                  <a:ext cx="125567" cy="9105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444" h="909637" extrusionOk="0">
                      <a:moveTo>
                        <a:pt x="0" y="0"/>
                      </a:moveTo>
                      <a:lnTo>
                        <a:pt x="125445" y="0"/>
                      </a:lnTo>
                      <a:lnTo>
                        <a:pt x="125445" y="909637"/>
                      </a:lnTo>
                      <a:lnTo>
                        <a:pt x="0" y="90963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" name="Google Shape;29;p4"/>
                <p:cNvSpPr/>
                <p:nvPr/>
              </p:nvSpPr>
              <p:spPr>
                <a:xfrm>
                  <a:off x="10952422" y="4933194"/>
                  <a:ext cx="42088" cy="420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088" h="42088" extrusionOk="0">
                      <a:moveTo>
                        <a:pt x="41904" y="18282"/>
                      </a:moveTo>
                      <a:cubicBezTo>
                        <a:pt x="43428" y="29807"/>
                        <a:pt x="35331" y="40380"/>
                        <a:pt x="23806" y="41904"/>
                      </a:cubicBezTo>
                      <a:cubicBezTo>
                        <a:pt x="12281" y="43428"/>
                        <a:pt x="1709" y="35332"/>
                        <a:pt x="184" y="23806"/>
                      </a:cubicBezTo>
                      <a:cubicBezTo>
                        <a:pt x="-1340" y="12281"/>
                        <a:pt x="6756" y="1708"/>
                        <a:pt x="18282" y="184"/>
                      </a:cubicBezTo>
                      <a:cubicBezTo>
                        <a:pt x="29807" y="-1340"/>
                        <a:pt x="40380" y="6757"/>
                        <a:pt x="41904" y="1828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" name="Google Shape;30;p4"/>
                <p:cNvSpPr/>
                <p:nvPr/>
              </p:nvSpPr>
              <p:spPr>
                <a:xfrm>
                  <a:off x="10961186" y="5000250"/>
                  <a:ext cx="42087" cy="420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087" h="42087" extrusionOk="0">
                      <a:moveTo>
                        <a:pt x="41904" y="18282"/>
                      </a:moveTo>
                      <a:cubicBezTo>
                        <a:pt x="43427" y="29807"/>
                        <a:pt x="35331" y="40380"/>
                        <a:pt x="23806" y="41904"/>
                      </a:cubicBezTo>
                      <a:cubicBezTo>
                        <a:pt x="12280" y="43428"/>
                        <a:pt x="1708" y="35332"/>
                        <a:pt x="184" y="23806"/>
                      </a:cubicBezTo>
                      <a:cubicBezTo>
                        <a:pt x="-1340" y="12281"/>
                        <a:pt x="6756" y="1708"/>
                        <a:pt x="18281" y="184"/>
                      </a:cubicBezTo>
                      <a:cubicBezTo>
                        <a:pt x="29807" y="-1340"/>
                        <a:pt x="40380" y="6757"/>
                        <a:pt x="41904" y="1828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31" name="Google Shape;31;p4"/>
                <p:cNvGrpSpPr/>
                <p:nvPr/>
              </p:nvGrpSpPr>
              <p:grpSpPr>
                <a:xfrm>
                  <a:off x="11014221" y="5588618"/>
                  <a:ext cx="100021" cy="114784"/>
                  <a:chOff x="11014221" y="5588618"/>
                  <a:chExt cx="100021" cy="114784"/>
                </a:xfrm>
              </p:grpSpPr>
              <p:sp>
                <p:nvSpPr>
                  <p:cNvPr id="32" name="Google Shape;32;p4"/>
                  <p:cNvSpPr/>
                  <p:nvPr/>
                </p:nvSpPr>
                <p:spPr>
                  <a:xfrm rot="-447735">
                    <a:off x="11014826" y="5594269"/>
                    <a:ext cx="88001" cy="15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915" h="15049" extrusionOk="0">
                        <a:moveTo>
                          <a:pt x="0" y="0"/>
                        </a:moveTo>
                        <a:lnTo>
                          <a:pt x="87916" y="0"/>
                        </a:lnTo>
                        <a:lnTo>
                          <a:pt x="87916" y="15049"/>
                        </a:lnTo>
                        <a:lnTo>
                          <a:pt x="0" y="15049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3" name="Google Shape;33;p4"/>
                  <p:cNvSpPr/>
                  <p:nvPr/>
                </p:nvSpPr>
                <p:spPr>
                  <a:xfrm rot="-447735">
                    <a:off x="11018646" y="5623150"/>
                    <a:ext cx="88001" cy="15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915" h="15049" extrusionOk="0">
                        <a:moveTo>
                          <a:pt x="0" y="0"/>
                        </a:moveTo>
                        <a:lnTo>
                          <a:pt x="87916" y="0"/>
                        </a:lnTo>
                        <a:lnTo>
                          <a:pt x="87916" y="15050"/>
                        </a:lnTo>
                        <a:lnTo>
                          <a:pt x="0" y="1505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4" name="Google Shape;34;p4"/>
                  <p:cNvSpPr/>
                  <p:nvPr/>
                </p:nvSpPr>
                <p:spPr>
                  <a:xfrm rot="-447735">
                    <a:off x="11021820" y="5653805"/>
                    <a:ext cx="88001" cy="15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915" h="15049" extrusionOk="0">
                        <a:moveTo>
                          <a:pt x="0" y="0"/>
                        </a:moveTo>
                        <a:lnTo>
                          <a:pt x="87916" y="0"/>
                        </a:lnTo>
                        <a:lnTo>
                          <a:pt x="87916" y="15050"/>
                        </a:lnTo>
                        <a:lnTo>
                          <a:pt x="0" y="1505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5" name="Google Shape;35;p4"/>
                  <p:cNvSpPr/>
                  <p:nvPr/>
                </p:nvSpPr>
                <p:spPr>
                  <a:xfrm rot="-447735">
                    <a:off x="11025635" y="5682688"/>
                    <a:ext cx="88001" cy="15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915" h="15049" extrusionOk="0">
                        <a:moveTo>
                          <a:pt x="0" y="0"/>
                        </a:moveTo>
                        <a:lnTo>
                          <a:pt x="87915" y="0"/>
                        </a:lnTo>
                        <a:lnTo>
                          <a:pt x="87915" y="15050"/>
                        </a:lnTo>
                        <a:lnTo>
                          <a:pt x="0" y="1505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36" name="Google Shape;36;p4"/>
              <p:cNvGrpSpPr/>
              <p:nvPr/>
            </p:nvGrpSpPr>
            <p:grpSpPr>
              <a:xfrm>
                <a:off x="10718623" y="4728596"/>
                <a:ext cx="229169" cy="1075979"/>
                <a:chOff x="10718623" y="4728596"/>
                <a:chExt cx="229169" cy="1075979"/>
              </a:xfrm>
            </p:grpSpPr>
            <p:sp>
              <p:nvSpPr>
                <p:cNvPr id="37" name="Google Shape;37;p4"/>
                <p:cNvSpPr/>
                <p:nvPr/>
              </p:nvSpPr>
              <p:spPr>
                <a:xfrm rot="-172174">
                  <a:off x="10745259" y="4732329"/>
                  <a:ext cx="175897" cy="10685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117" h="1069848" extrusionOk="0">
                      <a:moveTo>
                        <a:pt x="0" y="0"/>
                      </a:moveTo>
                      <a:lnTo>
                        <a:pt x="176117" y="0"/>
                      </a:lnTo>
                      <a:lnTo>
                        <a:pt x="176117" y="1069848"/>
                      </a:lnTo>
                      <a:lnTo>
                        <a:pt x="0" y="106984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" name="Google Shape;38;p4"/>
                <p:cNvSpPr/>
                <p:nvPr/>
              </p:nvSpPr>
              <p:spPr>
                <a:xfrm>
                  <a:off x="10787634" y="5182743"/>
                  <a:ext cx="87629" cy="87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629" h="87630" extrusionOk="0">
                      <a:moveTo>
                        <a:pt x="87630" y="43815"/>
                      </a:moveTo>
                      <a:cubicBezTo>
                        <a:pt x="87630" y="68013"/>
                        <a:pt x="68014" y="87630"/>
                        <a:pt x="43815" y="87630"/>
                      </a:cubicBezTo>
                      <a:cubicBezTo>
                        <a:pt x="19617" y="87630"/>
                        <a:pt x="1" y="68014"/>
                        <a:pt x="1" y="43815"/>
                      </a:cubicBezTo>
                      <a:cubicBezTo>
                        <a:pt x="1" y="19617"/>
                        <a:pt x="19617" y="0"/>
                        <a:pt x="43815" y="0"/>
                      </a:cubicBezTo>
                      <a:cubicBezTo>
                        <a:pt x="68014" y="0"/>
                        <a:pt x="87630" y="19616"/>
                        <a:pt x="87630" y="43815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39" name="Google Shape;39;p4"/>
                <p:cNvGrpSpPr/>
                <p:nvPr/>
              </p:nvGrpSpPr>
              <p:grpSpPr>
                <a:xfrm>
                  <a:off x="10765015" y="5040134"/>
                  <a:ext cx="116314" cy="49775"/>
                  <a:chOff x="10765015" y="5040134"/>
                  <a:chExt cx="116314" cy="49775"/>
                </a:xfrm>
              </p:grpSpPr>
              <p:sp>
                <p:nvSpPr>
                  <p:cNvPr id="40" name="Google Shape;40;p4"/>
                  <p:cNvSpPr/>
                  <p:nvPr/>
                </p:nvSpPr>
                <p:spPr>
                  <a:xfrm rot="-172174">
                    <a:off x="10765318" y="5042987"/>
                    <a:ext cx="114347" cy="149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490" h="14954" extrusionOk="0">
                        <a:moveTo>
                          <a:pt x="0" y="0"/>
                        </a:moveTo>
                        <a:lnTo>
                          <a:pt x="114490" y="0"/>
                        </a:lnTo>
                        <a:lnTo>
                          <a:pt x="114490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1" name="Google Shape;41;p4"/>
                  <p:cNvSpPr/>
                  <p:nvPr/>
                </p:nvSpPr>
                <p:spPr>
                  <a:xfrm rot="-172174">
                    <a:off x="10766681" y="5072121"/>
                    <a:ext cx="114347" cy="149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490" h="14954" extrusionOk="0">
                        <a:moveTo>
                          <a:pt x="0" y="0"/>
                        </a:moveTo>
                        <a:lnTo>
                          <a:pt x="114491" y="0"/>
                        </a:lnTo>
                        <a:lnTo>
                          <a:pt x="114491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42" name="Google Shape;42;p4"/>
                <p:cNvGrpSpPr/>
                <p:nvPr/>
              </p:nvGrpSpPr>
              <p:grpSpPr>
                <a:xfrm>
                  <a:off x="10784825" y="5436314"/>
                  <a:ext cx="116414" cy="49961"/>
                  <a:chOff x="10784825" y="5436314"/>
                  <a:chExt cx="116414" cy="49961"/>
                </a:xfrm>
              </p:grpSpPr>
              <p:sp>
                <p:nvSpPr>
                  <p:cNvPr id="43" name="Google Shape;43;p4"/>
                  <p:cNvSpPr/>
                  <p:nvPr/>
                </p:nvSpPr>
                <p:spPr>
                  <a:xfrm rot="-172174">
                    <a:off x="10785128" y="5439167"/>
                    <a:ext cx="114347" cy="149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490" h="14954" extrusionOk="0">
                        <a:moveTo>
                          <a:pt x="0" y="0"/>
                        </a:moveTo>
                        <a:lnTo>
                          <a:pt x="114491" y="0"/>
                        </a:lnTo>
                        <a:lnTo>
                          <a:pt x="114491" y="14955"/>
                        </a:lnTo>
                        <a:lnTo>
                          <a:pt x="0" y="1495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4" name="Google Shape;44;p4"/>
                  <p:cNvSpPr/>
                  <p:nvPr/>
                </p:nvSpPr>
                <p:spPr>
                  <a:xfrm rot="-172174">
                    <a:off x="10786591" y="5468487"/>
                    <a:ext cx="114347" cy="149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490" h="14954" extrusionOk="0">
                        <a:moveTo>
                          <a:pt x="0" y="0"/>
                        </a:moveTo>
                        <a:lnTo>
                          <a:pt x="114490" y="0"/>
                        </a:lnTo>
                        <a:lnTo>
                          <a:pt x="114490" y="14955"/>
                        </a:lnTo>
                        <a:lnTo>
                          <a:pt x="0" y="1495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45" name="Google Shape;45;p4"/>
              <p:cNvGrpSpPr/>
              <p:nvPr/>
            </p:nvGrpSpPr>
            <p:grpSpPr>
              <a:xfrm>
                <a:off x="10519314" y="4813458"/>
                <a:ext cx="202120" cy="992123"/>
                <a:chOff x="10519314" y="4813458"/>
                <a:chExt cx="202120" cy="992123"/>
              </a:xfrm>
            </p:grpSpPr>
            <p:sp>
              <p:nvSpPr>
                <p:cNvPr id="46" name="Google Shape;46;p4"/>
                <p:cNvSpPr/>
                <p:nvPr/>
              </p:nvSpPr>
              <p:spPr>
                <a:xfrm>
                  <a:off x="10519314" y="4813458"/>
                  <a:ext cx="202120" cy="9921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120" h="992123" extrusionOk="0">
                      <a:moveTo>
                        <a:pt x="0" y="0"/>
                      </a:moveTo>
                      <a:lnTo>
                        <a:pt x="202120" y="0"/>
                      </a:lnTo>
                      <a:lnTo>
                        <a:pt x="202120" y="992124"/>
                      </a:lnTo>
                      <a:lnTo>
                        <a:pt x="0" y="992124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" name="Google Shape;47;p4"/>
                <p:cNvSpPr/>
                <p:nvPr/>
              </p:nvSpPr>
              <p:spPr>
                <a:xfrm>
                  <a:off x="10558843" y="4891468"/>
                  <a:ext cx="123063" cy="1230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063" h="123062" extrusionOk="0">
                      <a:moveTo>
                        <a:pt x="123063" y="61532"/>
                      </a:moveTo>
                      <a:cubicBezTo>
                        <a:pt x="123063" y="95514"/>
                        <a:pt x="95514" y="123063"/>
                        <a:pt x="61531" y="123063"/>
                      </a:cubicBezTo>
                      <a:cubicBezTo>
                        <a:pt x="27548" y="123063"/>
                        <a:pt x="-1" y="95514"/>
                        <a:pt x="-1" y="61532"/>
                      </a:cubicBezTo>
                      <a:cubicBezTo>
                        <a:pt x="-1" y="27549"/>
                        <a:pt x="27548" y="0"/>
                        <a:pt x="61531" y="0"/>
                      </a:cubicBezTo>
                      <a:cubicBezTo>
                        <a:pt x="95514" y="0"/>
                        <a:pt x="123063" y="27549"/>
                        <a:pt x="123063" y="6153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48" name="Google Shape;48;p4"/>
                <p:cNvGrpSpPr/>
                <p:nvPr/>
              </p:nvGrpSpPr>
              <p:grpSpPr>
                <a:xfrm>
                  <a:off x="10556176" y="5465730"/>
                  <a:ext cx="128397" cy="44196"/>
                  <a:chOff x="10556176" y="5465730"/>
                  <a:chExt cx="128397" cy="44196"/>
                </a:xfrm>
              </p:grpSpPr>
              <p:sp>
                <p:nvSpPr>
                  <p:cNvPr id="49" name="Google Shape;49;p4"/>
                  <p:cNvSpPr/>
                  <p:nvPr/>
                </p:nvSpPr>
                <p:spPr>
                  <a:xfrm>
                    <a:off x="10556176" y="5465730"/>
                    <a:ext cx="128397" cy="149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397" h="14954" extrusionOk="0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0" name="Google Shape;50;p4"/>
                  <p:cNvSpPr/>
                  <p:nvPr/>
                </p:nvSpPr>
                <p:spPr>
                  <a:xfrm>
                    <a:off x="10556176" y="5494972"/>
                    <a:ext cx="128397" cy="149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397" h="14954" extrusionOk="0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5"/>
                        </a:lnTo>
                        <a:lnTo>
                          <a:pt x="0" y="1495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51" name="Google Shape;51;p4"/>
                <p:cNvGrpSpPr/>
                <p:nvPr/>
              </p:nvGrpSpPr>
              <p:grpSpPr>
                <a:xfrm>
                  <a:off x="10556176" y="5689187"/>
                  <a:ext cx="128397" cy="44196"/>
                  <a:chOff x="10556176" y="5689187"/>
                  <a:chExt cx="128397" cy="44196"/>
                </a:xfrm>
              </p:grpSpPr>
              <p:sp>
                <p:nvSpPr>
                  <p:cNvPr id="52" name="Google Shape;52;p4"/>
                  <p:cNvSpPr/>
                  <p:nvPr/>
                </p:nvSpPr>
                <p:spPr>
                  <a:xfrm>
                    <a:off x="10556176" y="5689187"/>
                    <a:ext cx="128397" cy="149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397" h="14954" extrusionOk="0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3" name="Google Shape;53;p4"/>
                  <p:cNvSpPr/>
                  <p:nvPr/>
                </p:nvSpPr>
                <p:spPr>
                  <a:xfrm>
                    <a:off x="10556176" y="5718429"/>
                    <a:ext cx="128397" cy="149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397" h="14954" extrusionOk="0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grpSp>
          <p:nvGrpSpPr>
            <p:cNvPr id="54" name="Google Shape;54;p4"/>
            <p:cNvGrpSpPr/>
            <p:nvPr/>
          </p:nvGrpSpPr>
          <p:grpSpPr>
            <a:xfrm>
              <a:off x="11058042" y="5088325"/>
              <a:ext cx="213052" cy="717953"/>
              <a:chOff x="11058042" y="5088325"/>
              <a:chExt cx="213052" cy="717953"/>
            </a:xfrm>
          </p:grpSpPr>
          <p:sp>
            <p:nvSpPr>
              <p:cNvPr id="55" name="Google Shape;55;p4"/>
              <p:cNvSpPr/>
              <p:nvPr/>
            </p:nvSpPr>
            <p:spPr>
              <a:xfrm rot="-631368">
                <a:off x="11122592" y="5089982"/>
                <a:ext cx="83952" cy="714640"/>
              </a:xfrm>
              <a:custGeom>
                <a:avLst/>
                <a:gdLst/>
                <a:ahLst/>
                <a:cxnLst/>
                <a:rect l="l" t="t" r="r" b="b"/>
                <a:pathLst>
                  <a:path w="84010" h="715136" extrusionOk="0">
                    <a:moveTo>
                      <a:pt x="0" y="0"/>
                    </a:moveTo>
                    <a:lnTo>
                      <a:pt x="84010" y="0"/>
                    </a:lnTo>
                    <a:lnTo>
                      <a:pt x="84010" y="715137"/>
                    </a:lnTo>
                    <a:lnTo>
                      <a:pt x="0" y="715137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" name="Google Shape;56;p4"/>
              <p:cNvSpPr/>
              <p:nvPr/>
            </p:nvSpPr>
            <p:spPr>
              <a:xfrm rot="-631368">
                <a:off x="11154645" y="5271518"/>
                <a:ext cx="25985" cy="411004"/>
              </a:xfrm>
              <a:custGeom>
                <a:avLst/>
                <a:gdLst/>
                <a:ahLst/>
                <a:cxnLst/>
                <a:rect l="l" t="t" r="r" b="b"/>
                <a:pathLst>
                  <a:path w="26003" h="411289" extrusionOk="0">
                    <a:moveTo>
                      <a:pt x="0" y="0"/>
                    </a:moveTo>
                    <a:lnTo>
                      <a:pt x="26003" y="0"/>
                    </a:lnTo>
                    <a:lnTo>
                      <a:pt x="26003" y="411289"/>
                    </a:lnTo>
                    <a:lnTo>
                      <a:pt x="0" y="411289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7" name="Google Shape;57;p4"/>
          <p:cNvGrpSpPr/>
          <p:nvPr/>
        </p:nvGrpSpPr>
        <p:grpSpPr>
          <a:xfrm flipH="1">
            <a:off x="8485925" y="662239"/>
            <a:ext cx="516117" cy="779220"/>
            <a:chOff x="10572463" y="3528536"/>
            <a:chExt cx="580168" cy="875823"/>
          </a:xfrm>
        </p:grpSpPr>
        <p:grpSp>
          <p:nvGrpSpPr>
            <p:cNvPr id="58" name="Google Shape;58;p4"/>
            <p:cNvGrpSpPr/>
            <p:nvPr/>
          </p:nvGrpSpPr>
          <p:grpSpPr>
            <a:xfrm>
              <a:off x="10713815" y="3528536"/>
              <a:ext cx="438816" cy="746664"/>
              <a:chOff x="10713815" y="3528536"/>
              <a:chExt cx="438816" cy="746664"/>
            </a:xfrm>
          </p:grpSpPr>
          <p:sp>
            <p:nvSpPr>
              <p:cNvPr id="59" name="Google Shape;59;p4"/>
              <p:cNvSpPr/>
              <p:nvPr/>
            </p:nvSpPr>
            <p:spPr>
              <a:xfrm>
                <a:off x="10713815" y="3528536"/>
                <a:ext cx="438816" cy="746664"/>
              </a:xfrm>
              <a:custGeom>
                <a:avLst/>
                <a:gdLst/>
                <a:ahLst/>
                <a:cxnLst/>
                <a:rect l="l" t="t" r="r" b="b"/>
                <a:pathLst>
                  <a:path w="438816" h="746664" extrusionOk="0">
                    <a:moveTo>
                      <a:pt x="438721" y="746569"/>
                    </a:moveTo>
                    <a:lnTo>
                      <a:pt x="0" y="746569"/>
                    </a:lnTo>
                    <a:lnTo>
                      <a:pt x="0" y="0"/>
                    </a:lnTo>
                    <a:lnTo>
                      <a:pt x="326231" y="0"/>
                    </a:lnTo>
                    <a:cubicBezTo>
                      <a:pt x="370141" y="43910"/>
                      <a:pt x="394811" y="68580"/>
                      <a:pt x="438816" y="112585"/>
                    </a:cubicBezTo>
                    <a:lnTo>
                      <a:pt x="438816" y="746665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60" name="Google Shape;60;p4"/>
              <p:cNvGrpSpPr/>
              <p:nvPr/>
            </p:nvGrpSpPr>
            <p:grpSpPr>
              <a:xfrm>
                <a:off x="10776489" y="3625310"/>
                <a:ext cx="313848" cy="288226"/>
                <a:chOff x="10776489" y="3625310"/>
                <a:chExt cx="313848" cy="288226"/>
              </a:xfrm>
            </p:grpSpPr>
            <p:sp>
              <p:nvSpPr>
                <p:cNvPr id="61" name="Google Shape;61;p4"/>
                <p:cNvSpPr/>
                <p:nvPr/>
              </p:nvSpPr>
              <p:spPr>
                <a:xfrm>
                  <a:off x="10776489" y="3625310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" name="Google Shape;62;p4"/>
                <p:cNvSpPr/>
                <p:nvPr/>
              </p:nvSpPr>
              <p:spPr>
                <a:xfrm>
                  <a:off x="10776489" y="3678650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" name="Google Shape;63;p4"/>
                <p:cNvSpPr/>
                <p:nvPr/>
              </p:nvSpPr>
              <p:spPr>
                <a:xfrm>
                  <a:off x="10776489" y="3731990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" name="Google Shape;64;p4"/>
                <p:cNvSpPr/>
                <p:nvPr/>
              </p:nvSpPr>
              <p:spPr>
                <a:xfrm>
                  <a:off x="10776489" y="3785425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" name="Google Shape;65;p4"/>
                <p:cNvSpPr/>
                <p:nvPr/>
              </p:nvSpPr>
              <p:spPr>
                <a:xfrm>
                  <a:off x="10776489" y="3838765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" name="Google Shape;66;p4"/>
                <p:cNvSpPr/>
                <p:nvPr/>
              </p:nvSpPr>
              <p:spPr>
                <a:xfrm>
                  <a:off x="10776489" y="3892105"/>
                  <a:ext cx="184689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689" h="21431" extrusionOk="0">
                      <a:moveTo>
                        <a:pt x="0" y="0"/>
                      </a:moveTo>
                      <a:lnTo>
                        <a:pt x="184690" y="0"/>
                      </a:lnTo>
                      <a:lnTo>
                        <a:pt x="184690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rgbClr val="42444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7" name="Google Shape;67;p4"/>
              <p:cNvGrpSpPr/>
              <p:nvPr/>
            </p:nvGrpSpPr>
            <p:grpSpPr>
              <a:xfrm>
                <a:off x="10776489" y="3999547"/>
                <a:ext cx="313848" cy="181546"/>
                <a:chOff x="10776489" y="3999547"/>
                <a:chExt cx="313848" cy="181546"/>
              </a:xfrm>
            </p:grpSpPr>
            <p:sp>
              <p:nvSpPr>
                <p:cNvPr id="68" name="Google Shape;68;p4"/>
                <p:cNvSpPr/>
                <p:nvPr/>
              </p:nvSpPr>
              <p:spPr>
                <a:xfrm>
                  <a:off x="10776489" y="3999547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" name="Google Shape;69;p4"/>
                <p:cNvSpPr/>
                <p:nvPr/>
              </p:nvSpPr>
              <p:spPr>
                <a:xfrm>
                  <a:off x="10776489" y="4052887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" name="Google Shape;70;p4"/>
                <p:cNvSpPr/>
                <p:nvPr/>
              </p:nvSpPr>
              <p:spPr>
                <a:xfrm>
                  <a:off x="10776489" y="4106322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" name="Google Shape;71;p4"/>
                <p:cNvSpPr/>
                <p:nvPr/>
              </p:nvSpPr>
              <p:spPr>
                <a:xfrm>
                  <a:off x="10776489" y="4159662"/>
                  <a:ext cx="184689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689" h="21431" extrusionOk="0">
                      <a:moveTo>
                        <a:pt x="0" y="0"/>
                      </a:moveTo>
                      <a:lnTo>
                        <a:pt x="184690" y="0"/>
                      </a:lnTo>
                      <a:lnTo>
                        <a:pt x="184690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rgbClr val="42444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72" name="Google Shape;72;p4"/>
              <p:cNvSpPr/>
              <p:nvPr/>
            </p:nvSpPr>
            <p:spPr>
              <a:xfrm>
                <a:off x="11039951" y="3528536"/>
                <a:ext cx="112584" cy="112585"/>
              </a:xfrm>
              <a:custGeom>
                <a:avLst/>
                <a:gdLst/>
                <a:ahLst/>
                <a:cxnLst/>
                <a:rect l="l" t="t" r="r" b="b"/>
                <a:pathLst>
                  <a:path w="112584" h="112585" extrusionOk="0">
                    <a:moveTo>
                      <a:pt x="112585" y="112585"/>
                    </a:moveTo>
                    <a:lnTo>
                      <a:pt x="0" y="112585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43910" y="43910"/>
                      <a:pt x="68580" y="68580"/>
                      <a:pt x="112585" y="112585"/>
                    </a:cubicBezTo>
                    <a:lnTo>
                      <a:pt x="112585" y="11258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3" name="Google Shape;73;p4"/>
            <p:cNvGrpSpPr/>
            <p:nvPr/>
          </p:nvGrpSpPr>
          <p:grpSpPr>
            <a:xfrm>
              <a:off x="10572463" y="3657790"/>
              <a:ext cx="438817" cy="746569"/>
              <a:chOff x="10572463" y="3657790"/>
              <a:chExt cx="438817" cy="746569"/>
            </a:xfrm>
          </p:grpSpPr>
          <p:sp>
            <p:nvSpPr>
              <p:cNvPr id="74" name="Google Shape;74;p4"/>
              <p:cNvSpPr/>
              <p:nvPr/>
            </p:nvSpPr>
            <p:spPr>
              <a:xfrm>
                <a:off x="10572463" y="3657790"/>
                <a:ext cx="438817" cy="746569"/>
              </a:xfrm>
              <a:custGeom>
                <a:avLst/>
                <a:gdLst/>
                <a:ahLst/>
                <a:cxnLst/>
                <a:rect l="l" t="t" r="r" b="b"/>
                <a:pathLst>
                  <a:path w="438817" h="746569" extrusionOk="0">
                    <a:moveTo>
                      <a:pt x="438722" y="746570"/>
                    </a:moveTo>
                    <a:lnTo>
                      <a:pt x="0" y="746570"/>
                    </a:lnTo>
                    <a:lnTo>
                      <a:pt x="0" y="0"/>
                    </a:lnTo>
                    <a:lnTo>
                      <a:pt x="326231" y="0"/>
                    </a:lnTo>
                    <a:cubicBezTo>
                      <a:pt x="370141" y="43910"/>
                      <a:pt x="394812" y="68580"/>
                      <a:pt x="438817" y="112586"/>
                    </a:cubicBezTo>
                    <a:lnTo>
                      <a:pt x="438817" y="74657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75" name="Google Shape;75;p4"/>
              <p:cNvGrpSpPr/>
              <p:nvPr/>
            </p:nvGrpSpPr>
            <p:grpSpPr>
              <a:xfrm>
                <a:off x="10635138" y="3754469"/>
                <a:ext cx="313848" cy="288321"/>
                <a:chOff x="10635138" y="3754469"/>
                <a:chExt cx="313848" cy="288321"/>
              </a:xfrm>
            </p:grpSpPr>
            <p:sp>
              <p:nvSpPr>
                <p:cNvPr id="76" name="Google Shape;76;p4"/>
                <p:cNvSpPr/>
                <p:nvPr/>
              </p:nvSpPr>
              <p:spPr>
                <a:xfrm>
                  <a:off x="10635138" y="3754469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" name="Google Shape;77;p4"/>
                <p:cNvSpPr/>
                <p:nvPr/>
              </p:nvSpPr>
              <p:spPr>
                <a:xfrm>
                  <a:off x="10635138" y="3807904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" name="Google Shape;78;p4"/>
                <p:cNvSpPr/>
                <p:nvPr/>
              </p:nvSpPr>
              <p:spPr>
                <a:xfrm>
                  <a:off x="10635138" y="3861244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" name="Google Shape;79;p4"/>
                <p:cNvSpPr/>
                <p:nvPr/>
              </p:nvSpPr>
              <p:spPr>
                <a:xfrm>
                  <a:off x="10635138" y="3914584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" name="Google Shape;80;p4"/>
                <p:cNvSpPr/>
                <p:nvPr/>
              </p:nvSpPr>
              <p:spPr>
                <a:xfrm>
                  <a:off x="10635138" y="3968019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" name="Google Shape;81;p4"/>
                <p:cNvSpPr/>
                <p:nvPr/>
              </p:nvSpPr>
              <p:spPr>
                <a:xfrm>
                  <a:off x="10635138" y="4021359"/>
                  <a:ext cx="184689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689" h="21431" extrusionOk="0">
                      <a:moveTo>
                        <a:pt x="0" y="0"/>
                      </a:moveTo>
                      <a:lnTo>
                        <a:pt x="184689" y="0"/>
                      </a:lnTo>
                      <a:lnTo>
                        <a:pt x="184689" y="21431"/>
                      </a:lnTo>
                      <a:lnTo>
                        <a:pt x="-1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82" name="Google Shape;82;p4"/>
              <p:cNvGrpSpPr/>
              <p:nvPr/>
            </p:nvGrpSpPr>
            <p:grpSpPr>
              <a:xfrm>
                <a:off x="10635138" y="4128801"/>
                <a:ext cx="313848" cy="181547"/>
                <a:chOff x="10635138" y="4128801"/>
                <a:chExt cx="313848" cy="181547"/>
              </a:xfrm>
            </p:grpSpPr>
            <p:sp>
              <p:nvSpPr>
                <p:cNvPr id="83" name="Google Shape;83;p4"/>
                <p:cNvSpPr/>
                <p:nvPr/>
              </p:nvSpPr>
              <p:spPr>
                <a:xfrm>
                  <a:off x="10635138" y="4128801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" name="Google Shape;84;p4"/>
                <p:cNvSpPr/>
                <p:nvPr/>
              </p:nvSpPr>
              <p:spPr>
                <a:xfrm>
                  <a:off x="10635138" y="4182141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" name="Google Shape;85;p4"/>
                <p:cNvSpPr/>
                <p:nvPr/>
              </p:nvSpPr>
              <p:spPr>
                <a:xfrm>
                  <a:off x="10635138" y="4235481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" name="Google Shape;86;p4"/>
                <p:cNvSpPr/>
                <p:nvPr/>
              </p:nvSpPr>
              <p:spPr>
                <a:xfrm>
                  <a:off x="10635138" y="4288917"/>
                  <a:ext cx="184689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689" h="21431" extrusionOk="0">
                      <a:moveTo>
                        <a:pt x="0" y="0"/>
                      </a:moveTo>
                      <a:lnTo>
                        <a:pt x="184689" y="0"/>
                      </a:lnTo>
                      <a:lnTo>
                        <a:pt x="184689" y="21431"/>
                      </a:lnTo>
                      <a:lnTo>
                        <a:pt x="-1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87" name="Google Shape;87;p4"/>
              <p:cNvSpPr/>
              <p:nvPr/>
            </p:nvSpPr>
            <p:spPr>
              <a:xfrm>
                <a:off x="10898599" y="3657790"/>
                <a:ext cx="112586" cy="112585"/>
              </a:xfrm>
              <a:custGeom>
                <a:avLst/>
                <a:gdLst/>
                <a:ahLst/>
                <a:cxnLst/>
                <a:rect l="l" t="t" r="r" b="b"/>
                <a:pathLst>
                  <a:path w="112586" h="112585" extrusionOk="0">
                    <a:moveTo>
                      <a:pt x="112586" y="112586"/>
                    </a:moveTo>
                    <a:lnTo>
                      <a:pt x="0" y="112586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43910" y="43910"/>
                      <a:pt x="68581" y="68580"/>
                      <a:pt x="112586" y="112586"/>
                    </a:cubicBezTo>
                    <a:lnTo>
                      <a:pt x="112586" y="112586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8" name="Google Shape;88;p4"/>
          <p:cNvGrpSpPr/>
          <p:nvPr/>
        </p:nvGrpSpPr>
        <p:grpSpPr>
          <a:xfrm flipH="1">
            <a:off x="8768853" y="1439765"/>
            <a:ext cx="22030" cy="294484"/>
            <a:chOff x="10809827" y="4402455"/>
            <a:chExt cx="24764" cy="330993"/>
          </a:xfrm>
        </p:grpSpPr>
        <p:sp>
          <p:nvSpPr>
            <p:cNvPr id="89" name="Google Shape;89;p4"/>
            <p:cNvSpPr/>
            <p:nvPr/>
          </p:nvSpPr>
          <p:spPr>
            <a:xfrm>
              <a:off x="10822209" y="4414266"/>
              <a:ext cx="9525" cy="307467"/>
            </a:xfrm>
            <a:custGeom>
              <a:avLst/>
              <a:gdLst/>
              <a:ahLst/>
              <a:cxnLst/>
              <a:rect l="l" t="t" r="r" b="b"/>
              <a:pathLst>
                <a:path w="9525" h="307467" extrusionOk="0">
                  <a:moveTo>
                    <a:pt x="-1" y="307467"/>
                  </a:moveTo>
                  <a:lnTo>
                    <a:pt x="-1" y="0"/>
                  </a:lnTo>
                </a:path>
              </a:pathLst>
            </a:custGeom>
            <a:solidFill>
              <a:schemeClr val="accent4"/>
            </a:solidFill>
            <a:ln w="10950" cap="flat" cmpd="sng">
              <a:solidFill>
                <a:schemeClr val="accent4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4"/>
            <p:cNvSpPr/>
            <p:nvPr/>
          </p:nvSpPr>
          <p:spPr>
            <a:xfrm>
              <a:off x="10809827" y="4708683"/>
              <a:ext cx="24764" cy="24765"/>
            </a:xfrm>
            <a:custGeom>
              <a:avLst/>
              <a:gdLst/>
              <a:ahLst/>
              <a:cxnLst/>
              <a:rect l="l" t="t" r="r" b="b"/>
              <a:pathLst>
                <a:path w="24764" h="24765" extrusionOk="0">
                  <a:moveTo>
                    <a:pt x="24765" y="12382"/>
                  </a:moveTo>
                  <a:cubicBezTo>
                    <a:pt x="24765" y="19240"/>
                    <a:pt x="19241" y="24765"/>
                    <a:pt x="12382" y="24765"/>
                  </a:cubicBezTo>
                  <a:cubicBezTo>
                    <a:pt x="5524" y="24765"/>
                    <a:pt x="0" y="19240"/>
                    <a:pt x="0" y="12382"/>
                  </a:cubicBezTo>
                  <a:cubicBezTo>
                    <a:pt x="0" y="5524"/>
                    <a:pt x="5524" y="0"/>
                    <a:pt x="12382" y="0"/>
                  </a:cubicBezTo>
                  <a:cubicBezTo>
                    <a:pt x="19241" y="0"/>
                    <a:pt x="24765" y="5524"/>
                    <a:pt x="24765" y="12382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4"/>
            <p:cNvSpPr/>
            <p:nvPr/>
          </p:nvSpPr>
          <p:spPr>
            <a:xfrm>
              <a:off x="10809827" y="4402455"/>
              <a:ext cx="24764" cy="24764"/>
            </a:xfrm>
            <a:custGeom>
              <a:avLst/>
              <a:gdLst/>
              <a:ahLst/>
              <a:cxnLst/>
              <a:rect l="l" t="t" r="r" b="b"/>
              <a:pathLst>
                <a:path w="24764" h="24764" extrusionOk="0">
                  <a:moveTo>
                    <a:pt x="24765" y="12382"/>
                  </a:moveTo>
                  <a:cubicBezTo>
                    <a:pt x="24765" y="5524"/>
                    <a:pt x="19241" y="0"/>
                    <a:pt x="12382" y="0"/>
                  </a:cubicBezTo>
                  <a:cubicBezTo>
                    <a:pt x="5524" y="0"/>
                    <a:pt x="0" y="5524"/>
                    <a:pt x="0" y="12382"/>
                  </a:cubicBezTo>
                  <a:cubicBezTo>
                    <a:pt x="0" y="19240"/>
                    <a:pt x="5524" y="24765"/>
                    <a:pt x="12382" y="24765"/>
                  </a:cubicBezTo>
                  <a:cubicBezTo>
                    <a:pt x="19241" y="24765"/>
                    <a:pt x="24765" y="19240"/>
                    <a:pt x="24765" y="12382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2" name="Google Shape;92;p4"/>
          <p:cNvSpPr/>
          <p:nvPr/>
        </p:nvSpPr>
        <p:spPr>
          <a:xfrm rot="8662747" flipH="1">
            <a:off x="7370974" y="4168319"/>
            <a:ext cx="2746019" cy="1921687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" name="Google Shape;93;p4"/>
          <p:cNvGrpSpPr/>
          <p:nvPr/>
        </p:nvGrpSpPr>
        <p:grpSpPr>
          <a:xfrm flipH="1">
            <a:off x="122956" y="4228558"/>
            <a:ext cx="829992" cy="750888"/>
            <a:chOff x="8114596" y="445039"/>
            <a:chExt cx="633002" cy="572716"/>
          </a:xfrm>
        </p:grpSpPr>
        <p:grpSp>
          <p:nvGrpSpPr>
            <p:cNvPr id="94" name="Google Shape;94;p4"/>
            <p:cNvGrpSpPr/>
            <p:nvPr/>
          </p:nvGrpSpPr>
          <p:grpSpPr>
            <a:xfrm>
              <a:off x="8114596" y="445039"/>
              <a:ext cx="633002" cy="572716"/>
              <a:chOff x="7189660" y="520827"/>
              <a:chExt cx="598074" cy="541115"/>
            </a:xfrm>
          </p:grpSpPr>
          <p:sp>
            <p:nvSpPr>
              <p:cNvPr id="95" name="Google Shape;95;p4"/>
              <p:cNvSpPr/>
              <p:nvPr/>
            </p:nvSpPr>
            <p:spPr>
              <a:xfrm>
                <a:off x="7189660" y="520827"/>
                <a:ext cx="598074" cy="541115"/>
              </a:xfrm>
              <a:custGeom>
                <a:avLst/>
                <a:gdLst/>
                <a:ahLst/>
                <a:cxnLst/>
                <a:rect l="l" t="t" r="r" b="b"/>
                <a:pathLst>
                  <a:path w="598074" h="541115" extrusionOk="0">
                    <a:moveTo>
                      <a:pt x="557022" y="0"/>
                    </a:moveTo>
                    <a:cubicBezTo>
                      <a:pt x="579695" y="0"/>
                      <a:pt x="598075" y="18380"/>
                      <a:pt x="598075" y="41053"/>
                    </a:cubicBezTo>
                    <a:lnTo>
                      <a:pt x="598075" y="500063"/>
                    </a:lnTo>
                    <a:cubicBezTo>
                      <a:pt x="598075" y="522735"/>
                      <a:pt x="579695" y="541115"/>
                      <a:pt x="557022" y="541115"/>
                    </a:cubicBezTo>
                    <a:lnTo>
                      <a:pt x="41053" y="541115"/>
                    </a:lnTo>
                    <a:cubicBezTo>
                      <a:pt x="18380" y="541115"/>
                      <a:pt x="0" y="522735"/>
                      <a:pt x="0" y="500063"/>
                    </a:cubicBezTo>
                    <a:lnTo>
                      <a:pt x="0" y="41053"/>
                    </a:lnTo>
                    <a:cubicBezTo>
                      <a:pt x="0" y="18380"/>
                      <a:pt x="18380" y="0"/>
                      <a:pt x="410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6" name="Google Shape;96;p4"/>
              <p:cNvGrpSpPr/>
              <p:nvPr/>
            </p:nvGrpSpPr>
            <p:grpSpPr>
              <a:xfrm>
                <a:off x="7579137" y="551973"/>
                <a:ext cx="164782" cy="41529"/>
                <a:chOff x="7579137" y="551973"/>
                <a:chExt cx="164782" cy="41529"/>
              </a:xfrm>
            </p:grpSpPr>
            <p:sp>
              <p:nvSpPr>
                <p:cNvPr id="97" name="Google Shape;97;p4"/>
                <p:cNvSpPr/>
                <p:nvPr/>
              </p:nvSpPr>
              <p:spPr>
                <a:xfrm>
                  <a:off x="7702391" y="551973"/>
                  <a:ext cx="41528" cy="4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8" h="41529" extrusionOk="0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" name="Google Shape;98;p4"/>
                <p:cNvSpPr/>
                <p:nvPr/>
              </p:nvSpPr>
              <p:spPr>
                <a:xfrm>
                  <a:off x="7640764" y="551973"/>
                  <a:ext cx="41528" cy="4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8" h="41529" extrusionOk="0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" name="Google Shape;99;p4"/>
                <p:cNvSpPr/>
                <p:nvPr/>
              </p:nvSpPr>
              <p:spPr>
                <a:xfrm>
                  <a:off x="7579137" y="551973"/>
                  <a:ext cx="41528" cy="4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8" h="41529" extrusionOk="0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00" name="Google Shape;100;p4"/>
            <p:cNvGrpSpPr/>
            <p:nvPr/>
          </p:nvGrpSpPr>
          <p:grpSpPr>
            <a:xfrm>
              <a:off x="8184962" y="619646"/>
              <a:ext cx="498115" cy="257273"/>
              <a:chOff x="7256144" y="685800"/>
              <a:chExt cx="470630" cy="243077"/>
            </a:xfrm>
          </p:grpSpPr>
          <p:sp>
            <p:nvSpPr>
              <p:cNvPr id="101" name="Google Shape;101;p4"/>
              <p:cNvSpPr/>
              <p:nvPr/>
            </p:nvSpPr>
            <p:spPr>
              <a:xfrm>
                <a:off x="7256144" y="694753"/>
                <a:ext cx="218503" cy="218217"/>
              </a:xfrm>
              <a:custGeom>
                <a:avLst/>
                <a:gdLst/>
                <a:ahLst/>
                <a:cxnLst/>
                <a:rect l="l" t="t" r="r" b="b"/>
                <a:pathLst>
                  <a:path w="218503" h="218217" extrusionOk="0">
                    <a:moveTo>
                      <a:pt x="216598" y="129540"/>
                    </a:moveTo>
                    <a:cubicBezTo>
                      <a:pt x="217837" y="122968"/>
                      <a:pt x="218504" y="116110"/>
                      <a:pt x="218504" y="109156"/>
                    </a:cubicBezTo>
                    <a:cubicBezTo>
                      <a:pt x="218504" y="102203"/>
                      <a:pt x="217837" y="95440"/>
                      <a:pt x="216598" y="88773"/>
                    </a:cubicBezTo>
                    <a:lnTo>
                      <a:pt x="181261" y="88773"/>
                    </a:lnTo>
                    <a:cubicBezTo>
                      <a:pt x="179641" y="83058"/>
                      <a:pt x="177451" y="77724"/>
                      <a:pt x="174593" y="72676"/>
                    </a:cubicBezTo>
                    <a:lnTo>
                      <a:pt x="199549" y="47720"/>
                    </a:lnTo>
                    <a:cubicBezTo>
                      <a:pt x="191834" y="36385"/>
                      <a:pt x="182118" y="26670"/>
                      <a:pt x="170783" y="18955"/>
                    </a:cubicBezTo>
                    <a:lnTo>
                      <a:pt x="145732" y="44005"/>
                    </a:lnTo>
                    <a:cubicBezTo>
                      <a:pt x="140684" y="41148"/>
                      <a:pt x="135255" y="38957"/>
                      <a:pt x="129635" y="37338"/>
                    </a:cubicBezTo>
                    <a:lnTo>
                      <a:pt x="129635" y="1905"/>
                    </a:lnTo>
                    <a:cubicBezTo>
                      <a:pt x="123063" y="667"/>
                      <a:pt x="116205" y="0"/>
                      <a:pt x="109252" y="0"/>
                    </a:cubicBezTo>
                    <a:cubicBezTo>
                      <a:pt x="102298" y="0"/>
                      <a:pt x="95536" y="667"/>
                      <a:pt x="88868" y="1905"/>
                    </a:cubicBezTo>
                    <a:lnTo>
                      <a:pt x="88868" y="37338"/>
                    </a:lnTo>
                    <a:cubicBezTo>
                      <a:pt x="83154" y="38957"/>
                      <a:pt x="77819" y="41148"/>
                      <a:pt x="72771" y="44005"/>
                    </a:cubicBezTo>
                    <a:lnTo>
                      <a:pt x="47720" y="18955"/>
                    </a:lnTo>
                    <a:cubicBezTo>
                      <a:pt x="36386" y="26670"/>
                      <a:pt x="26670" y="36481"/>
                      <a:pt x="18955" y="47720"/>
                    </a:cubicBezTo>
                    <a:lnTo>
                      <a:pt x="43910" y="72676"/>
                    </a:lnTo>
                    <a:cubicBezTo>
                      <a:pt x="41053" y="77724"/>
                      <a:pt x="38862" y="83153"/>
                      <a:pt x="37243" y="88773"/>
                    </a:cubicBezTo>
                    <a:lnTo>
                      <a:pt x="1905" y="88773"/>
                    </a:lnTo>
                    <a:cubicBezTo>
                      <a:pt x="667" y="95345"/>
                      <a:pt x="0" y="102203"/>
                      <a:pt x="0" y="109156"/>
                    </a:cubicBezTo>
                    <a:cubicBezTo>
                      <a:pt x="0" y="116110"/>
                      <a:pt x="667" y="122873"/>
                      <a:pt x="1905" y="129540"/>
                    </a:cubicBezTo>
                    <a:lnTo>
                      <a:pt x="37243" y="129540"/>
                    </a:lnTo>
                    <a:cubicBezTo>
                      <a:pt x="38862" y="135255"/>
                      <a:pt x="41053" y="140589"/>
                      <a:pt x="43910" y="145637"/>
                    </a:cubicBezTo>
                    <a:lnTo>
                      <a:pt x="18955" y="170593"/>
                    </a:lnTo>
                    <a:cubicBezTo>
                      <a:pt x="26670" y="181928"/>
                      <a:pt x="36386" y="191643"/>
                      <a:pt x="47720" y="199358"/>
                    </a:cubicBezTo>
                    <a:lnTo>
                      <a:pt x="72771" y="174308"/>
                    </a:lnTo>
                    <a:cubicBezTo>
                      <a:pt x="77819" y="177165"/>
                      <a:pt x="83248" y="179356"/>
                      <a:pt x="88868" y="180975"/>
                    </a:cubicBezTo>
                    <a:lnTo>
                      <a:pt x="88868" y="216313"/>
                    </a:lnTo>
                    <a:cubicBezTo>
                      <a:pt x="95441" y="217551"/>
                      <a:pt x="102298" y="218218"/>
                      <a:pt x="109252" y="218218"/>
                    </a:cubicBezTo>
                    <a:cubicBezTo>
                      <a:pt x="116205" y="218218"/>
                      <a:pt x="122968" y="217551"/>
                      <a:pt x="129635" y="216313"/>
                    </a:cubicBezTo>
                    <a:lnTo>
                      <a:pt x="129635" y="180975"/>
                    </a:lnTo>
                    <a:cubicBezTo>
                      <a:pt x="135350" y="179356"/>
                      <a:pt x="140684" y="177070"/>
                      <a:pt x="145732" y="174308"/>
                    </a:cubicBezTo>
                    <a:lnTo>
                      <a:pt x="170783" y="199358"/>
                    </a:lnTo>
                    <a:cubicBezTo>
                      <a:pt x="182118" y="191643"/>
                      <a:pt x="191834" y="181928"/>
                      <a:pt x="199549" y="170593"/>
                    </a:cubicBezTo>
                    <a:lnTo>
                      <a:pt x="174593" y="145542"/>
                    </a:lnTo>
                    <a:cubicBezTo>
                      <a:pt x="177451" y="140494"/>
                      <a:pt x="179641" y="135064"/>
                      <a:pt x="181261" y="129445"/>
                    </a:cubicBezTo>
                    <a:lnTo>
                      <a:pt x="216598" y="129445"/>
                    </a:lnTo>
                    <a:close/>
                    <a:moveTo>
                      <a:pt x="109252" y="131255"/>
                    </a:moveTo>
                    <a:cubicBezTo>
                      <a:pt x="97060" y="131255"/>
                      <a:pt x="87249" y="121349"/>
                      <a:pt x="87249" y="109252"/>
                    </a:cubicBezTo>
                    <a:cubicBezTo>
                      <a:pt x="87249" y="97155"/>
                      <a:pt x="97155" y="87249"/>
                      <a:pt x="109252" y="87249"/>
                    </a:cubicBezTo>
                    <a:cubicBezTo>
                      <a:pt x="121348" y="87249"/>
                      <a:pt x="131255" y="97155"/>
                      <a:pt x="131255" y="109252"/>
                    </a:cubicBezTo>
                    <a:cubicBezTo>
                      <a:pt x="131255" y="121349"/>
                      <a:pt x="121348" y="131255"/>
                      <a:pt x="109252" y="13125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02" name="Google Shape;102;p4"/>
              <p:cNvGrpSpPr/>
              <p:nvPr/>
            </p:nvGrpSpPr>
            <p:grpSpPr>
              <a:xfrm>
                <a:off x="7512843" y="685800"/>
                <a:ext cx="213931" cy="243077"/>
                <a:chOff x="7512843" y="685800"/>
                <a:chExt cx="213931" cy="243077"/>
              </a:xfrm>
            </p:grpSpPr>
            <p:grpSp>
              <p:nvGrpSpPr>
                <p:cNvPr id="103" name="Google Shape;103;p4"/>
                <p:cNvGrpSpPr/>
                <p:nvPr/>
              </p:nvGrpSpPr>
              <p:grpSpPr>
                <a:xfrm>
                  <a:off x="7512843" y="836580"/>
                  <a:ext cx="213931" cy="92297"/>
                  <a:chOff x="7512843" y="836580"/>
                  <a:chExt cx="213931" cy="92297"/>
                </a:xfrm>
              </p:grpSpPr>
              <p:sp>
                <p:nvSpPr>
                  <p:cNvPr id="104" name="Google Shape;104;p4"/>
                  <p:cNvSpPr/>
                  <p:nvPr/>
                </p:nvSpPr>
                <p:spPr>
                  <a:xfrm>
                    <a:off x="7512843" y="856011"/>
                    <a:ext cx="213931" cy="728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72866" extrusionOk="0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9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9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5" name="Google Shape;105;p4"/>
                  <p:cNvSpPr/>
                  <p:nvPr/>
                </p:nvSpPr>
                <p:spPr>
                  <a:xfrm>
                    <a:off x="7512843" y="836580"/>
                    <a:ext cx="213931" cy="388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38861" extrusionOk="0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6" name="Google Shape;106;p4"/>
                <p:cNvGrpSpPr/>
                <p:nvPr/>
              </p:nvGrpSpPr>
              <p:grpSpPr>
                <a:xfrm>
                  <a:off x="7512843" y="761238"/>
                  <a:ext cx="213931" cy="92296"/>
                  <a:chOff x="7512843" y="761238"/>
                  <a:chExt cx="213931" cy="92296"/>
                </a:xfrm>
              </p:grpSpPr>
              <p:sp>
                <p:nvSpPr>
                  <p:cNvPr id="107" name="Google Shape;107;p4"/>
                  <p:cNvSpPr/>
                  <p:nvPr/>
                </p:nvSpPr>
                <p:spPr>
                  <a:xfrm>
                    <a:off x="7512843" y="780668"/>
                    <a:ext cx="213931" cy="728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72866" extrusionOk="0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9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9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8" name="Google Shape;108;p4"/>
                  <p:cNvSpPr/>
                  <p:nvPr/>
                </p:nvSpPr>
                <p:spPr>
                  <a:xfrm>
                    <a:off x="7512843" y="761238"/>
                    <a:ext cx="213931" cy="388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38861" extrusionOk="0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9" name="Google Shape;109;p4"/>
                <p:cNvGrpSpPr/>
                <p:nvPr/>
              </p:nvGrpSpPr>
              <p:grpSpPr>
                <a:xfrm>
                  <a:off x="7512843" y="685800"/>
                  <a:ext cx="213931" cy="92297"/>
                  <a:chOff x="7512843" y="685800"/>
                  <a:chExt cx="213931" cy="92297"/>
                </a:xfrm>
              </p:grpSpPr>
              <p:sp>
                <p:nvSpPr>
                  <p:cNvPr id="110" name="Google Shape;110;p4"/>
                  <p:cNvSpPr/>
                  <p:nvPr/>
                </p:nvSpPr>
                <p:spPr>
                  <a:xfrm>
                    <a:off x="7512843" y="705231"/>
                    <a:ext cx="213931" cy="728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72866" extrusionOk="0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8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8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1" name="Google Shape;111;p4"/>
                  <p:cNvSpPr/>
                  <p:nvPr/>
                </p:nvSpPr>
                <p:spPr>
                  <a:xfrm>
                    <a:off x="7512843" y="685800"/>
                    <a:ext cx="213931" cy="388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38861" extrusionOk="0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5"/>
          <p:cNvSpPr txBox="1">
            <a:spLocks noGrp="1"/>
          </p:cNvSpPr>
          <p:nvPr>
            <p:ph type="subTitle" idx="1"/>
          </p:nvPr>
        </p:nvSpPr>
        <p:spPr>
          <a:xfrm>
            <a:off x="4679150" y="2453574"/>
            <a:ext cx="3384300" cy="11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5"/>
          <p:cNvSpPr txBox="1">
            <a:spLocks noGrp="1"/>
          </p:cNvSpPr>
          <p:nvPr>
            <p:ph type="subTitle" idx="2"/>
          </p:nvPr>
        </p:nvSpPr>
        <p:spPr>
          <a:xfrm>
            <a:off x="1080525" y="2453574"/>
            <a:ext cx="3384300" cy="11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5"/>
          <p:cNvSpPr txBox="1">
            <a:spLocks noGrp="1"/>
          </p:cNvSpPr>
          <p:nvPr>
            <p:ph type="subTitle" idx="3"/>
          </p:nvPr>
        </p:nvSpPr>
        <p:spPr>
          <a:xfrm>
            <a:off x="1080536" y="1817200"/>
            <a:ext cx="3384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17" name="Google Shape;117;p5"/>
          <p:cNvSpPr txBox="1">
            <a:spLocks noGrp="1"/>
          </p:cNvSpPr>
          <p:nvPr>
            <p:ph type="subTitle" idx="4"/>
          </p:nvPr>
        </p:nvSpPr>
        <p:spPr>
          <a:xfrm>
            <a:off x="4679164" y="1817200"/>
            <a:ext cx="3384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18" name="Google Shape;118;p5"/>
          <p:cNvSpPr/>
          <p:nvPr/>
        </p:nvSpPr>
        <p:spPr>
          <a:xfrm rot="5551952">
            <a:off x="-721531" y="4084618"/>
            <a:ext cx="2053998" cy="1765206"/>
          </a:xfrm>
          <a:custGeom>
            <a:avLst/>
            <a:gdLst/>
            <a:ahLst/>
            <a:cxnLst/>
            <a:rect l="l" t="t" r="r" b="b"/>
            <a:pathLst>
              <a:path w="38869" h="30330" extrusionOk="0">
                <a:moveTo>
                  <a:pt x="24297" y="1"/>
                </a:moveTo>
                <a:cubicBezTo>
                  <a:pt x="23576" y="1"/>
                  <a:pt x="22813" y="81"/>
                  <a:pt x="22018" y="271"/>
                </a:cubicBezTo>
                <a:cubicBezTo>
                  <a:pt x="16904" y="1494"/>
                  <a:pt x="14626" y="5778"/>
                  <a:pt x="11611" y="8671"/>
                </a:cubicBezTo>
                <a:cubicBezTo>
                  <a:pt x="10032" y="10186"/>
                  <a:pt x="7766" y="10684"/>
                  <a:pt x="5916" y="11826"/>
                </a:cubicBezTo>
                <a:cubicBezTo>
                  <a:pt x="0" y="15481"/>
                  <a:pt x="539" y="24197"/>
                  <a:pt x="4874" y="27639"/>
                </a:cubicBezTo>
                <a:cubicBezTo>
                  <a:pt x="7150" y="29445"/>
                  <a:pt x="9815" y="30330"/>
                  <a:pt x="12976" y="30330"/>
                </a:cubicBezTo>
                <a:cubicBezTo>
                  <a:pt x="15025" y="30330"/>
                  <a:pt x="17282" y="29958"/>
                  <a:pt x="19778" y="29225"/>
                </a:cubicBezTo>
                <a:cubicBezTo>
                  <a:pt x="26123" y="27360"/>
                  <a:pt x="30656" y="26268"/>
                  <a:pt x="34763" y="20412"/>
                </a:cubicBezTo>
                <a:cubicBezTo>
                  <a:pt x="38869" y="14558"/>
                  <a:pt x="35544" y="6859"/>
                  <a:pt x="30907" y="2368"/>
                </a:cubicBezTo>
                <a:cubicBezTo>
                  <a:pt x="30907" y="2368"/>
                  <a:pt x="28215" y="1"/>
                  <a:pt x="24297" y="1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5"/>
          <p:cNvSpPr/>
          <p:nvPr/>
        </p:nvSpPr>
        <p:spPr>
          <a:xfrm rot="-460685">
            <a:off x="-850641" y="-888875"/>
            <a:ext cx="2082611" cy="1683994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5"/>
          <p:cNvSpPr/>
          <p:nvPr/>
        </p:nvSpPr>
        <p:spPr>
          <a:xfrm rot="3259731">
            <a:off x="7063135" y="-804478"/>
            <a:ext cx="3168421" cy="2561976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0" name="Google Shape;150;p8"/>
          <p:cNvSpPr/>
          <p:nvPr/>
        </p:nvSpPr>
        <p:spPr>
          <a:xfrm rot="-3263452" flipH="1">
            <a:off x="5847147" y="3927927"/>
            <a:ext cx="2997856" cy="2576292"/>
          </a:xfrm>
          <a:custGeom>
            <a:avLst/>
            <a:gdLst/>
            <a:ahLst/>
            <a:cxnLst/>
            <a:rect l="l" t="t" r="r" b="b"/>
            <a:pathLst>
              <a:path w="38869" h="30330" extrusionOk="0">
                <a:moveTo>
                  <a:pt x="24297" y="1"/>
                </a:moveTo>
                <a:cubicBezTo>
                  <a:pt x="23576" y="1"/>
                  <a:pt x="22813" y="81"/>
                  <a:pt x="22018" y="271"/>
                </a:cubicBezTo>
                <a:cubicBezTo>
                  <a:pt x="16904" y="1494"/>
                  <a:pt x="14626" y="5778"/>
                  <a:pt x="11611" y="8671"/>
                </a:cubicBezTo>
                <a:cubicBezTo>
                  <a:pt x="10032" y="10186"/>
                  <a:pt x="7766" y="10684"/>
                  <a:pt x="5916" y="11826"/>
                </a:cubicBezTo>
                <a:cubicBezTo>
                  <a:pt x="0" y="15481"/>
                  <a:pt x="539" y="24197"/>
                  <a:pt x="4874" y="27639"/>
                </a:cubicBezTo>
                <a:cubicBezTo>
                  <a:pt x="7150" y="29445"/>
                  <a:pt x="9815" y="30330"/>
                  <a:pt x="12976" y="30330"/>
                </a:cubicBezTo>
                <a:cubicBezTo>
                  <a:pt x="15025" y="30330"/>
                  <a:pt x="17282" y="29958"/>
                  <a:pt x="19778" y="29225"/>
                </a:cubicBezTo>
                <a:cubicBezTo>
                  <a:pt x="26123" y="27360"/>
                  <a:pt x="30656" y="26268"/>
                  <a:pt x="34763" y="20412"/>
                </a:cubicBezTo>
                <a:cubicBezTo>
                  <a:pt x="38869" y="14558"/>
                  <a:pt x="35544" y="6859"/>
                  <a:pt x="30907" y="2368"/>
                </a:cubicBezTo>
                <a:cubicBezTo>
                  <a:pt x="30907" y="2368"/>
                  <a:pt x="28215" y="1"/>
                  <a:pt x="24297" y="1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8"/>
          <p:cNvSpPr/>
          <p:nvPr/>
        </p:nvSpPr>
        <p:spPr>
          <a:xfrm rot="460623" flipH="1">
            <a:off x="6387251" y="-1517085"/>
            <a:ext cx="4087061" cy="3304707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8"/>
          <p:cNvSpPr/>
          <p:nvPr/>
        </p:nvSpPr>
        <p:spPr>
          <a:xfrm rot="-4592116" flipH="1">
            <a:off x="6189" y="113200"/>
            <a:ext cx="642877" cy="519829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9"/>
          <p:cNvSpPr/>
          <p:nvPr/>
        </p:nvSpPr>
        <p:spPr>
          <a:xfrm rot="3263452">
            <a:off x="-163955" y="3927927"/>
            <a:ext cx="2997856" cy="2576292"/>
          </a:xfrm>
          <a:custGeom>
            <a:avLst/>
            <a:gdLst/>
            <a:ahLst/>
            <a:cxnLst/>
            <a:rect l="l" t="t" r="r" b="b"/>
            <a:pathLst>
              <a:path w="38869" h="30330" extrusionOk="0">
                <a:moveTo>
                  <a:pt x="24297" y="1"/>
                </a:moveTo>
                <a:cubicBezTo>
                  <a:pt x="23576" y="1"/>
                  <a:pt x="22813" y="81"/>
                  <a:pt x="22018" y="271"/>
                </a:cubicBezTo>
                <a:cubicBezTo>
                  <a:pt x="16904" y="1494"/>
                  <a:pt x="14626" y="5778"/>
                  <a:pt x="11611" y="8671"/>
                </a:cubicBezTo>
                <a:cubicBezTo>
                  <a:pt x="10032" y="10186"/>
                  <a:pt x="7766" y="10684"/>
                  <a:pt x="5916" y="11826"/>
                </a:cubicBezTo>
                <a:cubicBezTo>
                  <a:pt x="0" y="15481"/>
                  <a:pt x="539" y="24197"/>
                  <a:pt x="4874" y="27639"/>
                </a:cubicBezTo>
                <a:cubicBezTo>
                  <a:pt x="7150" y="29445"/>
                  <a:pt x="9815" y="30330"/>
                  <a:pt x="12976" y="30330"/>
                </a:cubicBezTo>
                <a:cubicBezTo>
                  <a:pt x="15025" y="30330"/>
                  <a:pt x="17282" y="29958"/>
                  <a:pt x="19778" y="29225"/>
                </a:cubicBezTo>
                <a:cubicBezTo>
                  <a:pt x="26123" y="27360"/>
                  <a:pt x="30656" y="26268"/>
                  <a:pt x="34763" y="20412"/>
                </a:cubicBezTo>
                <a:cubicBezTo>
                  <a:pt x="38869" y="14558"/>
                  <a:pt x="35544" y="6859"/>
                  <a:pt x="30907" y="2368"/>
                </a:cubicBezTo>
                <a:cubicBezTo>
                  <a:pt x="30907" y="2368"/>
                  <a:pt x="28215" y="1"/>
                  <a:pt x="24297" y="1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9"/>
          <p:cNvSpPr/>
          <p:nvPr/>
        </p:nvSpPr>
        <p:spPr>
          <a:xfrm rot="-460623">
            <a:off x="-1793263" y="-1517085"/>
            <a:ext cx="4087061" cy="3304707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9"/>
          <p:cNvSpPr/>
          <p:nvPr/>
        </p:nvSpPr>
        <p:spPr>
          <a:xfrm rot="4592047">
            <a:off x="7797256" y="593203"/>
            <a:ext cx="1475158" cy="1192809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21"/>
          <p:cNvSpPr/>
          <p:nvPr/>
        </p:nvSpPr>
        <p:spPr>
          <a:xfrm rot="-1900174" flipH="1">
            <a:off x="-500059" y="-436065"/>
            <a:ext cx="1729608" cy="1398556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21"/>
          <p:cNvSpPr/>
          <p:nvPr/>
        </p:nvSpPr>
        <p:spPr>
          <a:xfrm rot="-3263452" flipH="1">
            <a:off x="5847147" y="3927927"/>
            <a:ext cx="2997856" cy="2576292"/>
          </a:xfrm>
          <a:custGeom>
            <a:avLst/>
            <a:gdLst/>
            <a:ahLst/>
            <a:cxnLst/>
            <a:rect l="l" t="t" r="r" b="b"/>
            <a:pathLst>
              <a:path w="38869" h="30330" extrusionOk="0">
                <a:moveTo>
                  <a:pt x="24297" y="1"/>
                </a:moveTo>
                <a:cubicBezTo>
                  <a:pt x="23576" y="1"/>
                  <a:pt x="22813" y="81"/>
                  <a:pt x="22018" y="271"/>
                </a:cubicBezTo>
                <a:cubicBezTo>
                  <a:pt x="16904" y="1494"/>
                  <a:pt x="14626" y="5778"/>
                  <a:pt x="11611" y="8671"/>
                </a:cubicBezTo>
                <a:cubicBezTo>
                  <a:pt x="10032" y="10186"/>
                  <a:pt x="7766" y="10684"/>
                  <a:pt x="5916" y="11826"/>
                </a:cubicBezTo>
                <a:cubicBezTo>
                  <a:pt x="0" y="15481"/>
                  <a:pt x="539" y="24197"/>
                  <a:pt x="4874" y="27639"/>
                </a:cubicBezTo>
                <a:cubicBezTo>
                  <a:pt x="7150" y="29445"/>
                  <a:pt x="9815" y="30330"/>
                  <a:pt x="12976" y="30330"/>
                </a:cubicBezTo>
                <a:cubicBezTo>
                  <a:pt x="15025" y="30330"/>
                  <a:pt x="17282" y="29958"/>
                  <a:pt x="19778" y="29225"/>
                </a:cubicBezTo>
                <a:cubicBezTo>
                  <a:pt x="26123" y="27360"/>
                  <a:pt x="30656" y="26268"/>
                  <a:pt x="34763" y="20412"/>
                </a:cubicBezTo>
                <a:cubicBezTo>
                  <a:pt x="38869" y="14558"/>
                  <a:pt x="35544" y="6859"/>
                  <a:pt x="30907" y="2368"/>
                </a:cubicBezTo>
                <a:cubicBezTo>
                  <a:pt x="30907" y="2368"/>
                  <a:pt x="28215" y="1"/>
                  <a:pt x="24297" y="1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21"/>
          <p:cNvSpPr/>
          <p:nvPr/>
        </p:nvSpPr>
        <p:spPr>
          <a:xfrm rot="460623" flipH="1">
            <a:off x="6387251" y="-1517085"/>
            <a:ext cx="4087061" cy="3304707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21"/>
          <p:cNvSpPr/>
          <p:nvPr/>
        </p:nvSpPr>
        <p:spPr>
          <a:xfrm rot="531593" flipH="1">
            <a:off x="-1222788" y="3829381"/>
            <a:ext cx="2902962" cy="2347327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0" name="Google Shape;640;p21"/>
          <p:cNvGrpSpPr/>
          <p:nvPr/>
        </p:nvGrpSpPr>
        <p:grpSpPr>
          <a:xfrm>
            <a:off x="7931872" y="177093"/>
            <a:ext cx="997823" cy="737095"/>
            <a:chOff x="7931872" y="177093"/>
            <a:chExt cx="997823" cy="737095"/>
          </a:xfrm>
        </p:grpSpPr>
        <p:grpSp>
          <p:nvGrpSpPr>
            <p:cNvPr id="641" name="Google Shape;641;p21"/>
            <p:cNvGrpSpPr/>
            <p:nvPr/>
          </p:nvGrpSpPr>
          <p:grpSpPr>
            <a:xfrm>
              <a:off x="7931872" y="177093"/>
              <a:ext cx="919725" cy="318025"/>
              <a:chOff x="7230903" y="4635722"/>
              <a:chExt cx="652843" cy="225742"/>
            </a:xfrm>
          </p:grpSpPr>
          <p:sp>
            <p:nvSpPr>
              <p:cNvPr id="642" name="Google Shape;642;p21"/>
              <p:cNvSpPr/>
              <p:nvPr/>
            </p:nvSpPr>
            <p:spPr>
              <a:xfrm>
                <a:off x="7230903" y="4635722"/>
                <a:ext cx="652843" cy="225742"/>
              </a:xfrm>
              <a:custGeom>
                <a:avLst/>
                <a:gdLst/>
                <a:ahLst/>
                <a:cxnLst/>
                <a:rect l="l" t="t" r="r" b="b"/>
                <a:pathLst>
                  <a:path w="652843" h="225742" extrusionOk="0">
                    <a:moveTo>
                      <a:pt x="619030" y="0"/>
                    </a:moveTo>
                    <a:cubicBezTo>
                      <a:pt x="637705" y="0"/>
                      <a:pt x="652844" y="15139"/>
                      <a:pt x="652844" y="33814"/>
                    </a:cubicBezTo>
                    <a:lnTo>
                      <a:pt x="652844" y="191929"/>
                    </a:lnTo>
                    <a:cubicBezTo>
                      <a:pt x="652844" y="210603"/>
                      <a:pt x="637704" y="225742"/>
                      <a:pt x="619030" y="225742"/>
                    </a:cubicBezTo>
                    <a:lnTo>
                      <a:pt x="33814" y="225742"/>
                    </a:lnTo>
                    <a:cubicBezTo>
                      <a:pt x="15139" y="225742"/>
                      <a:pt x="0" y="210603"/>
                      <a:pt x="0" y="191929"/>
                    </a:cubicBezTo>
                    <a:lnTo>
                      <a:pt x="0" y="33814"/>
                    </a:lnTo>
                    <a:cubicBezTo>
                      <a:pt x="0" y="15139"/>
                      <a:pt x="15139" y="0"/>
                      <a:pt x="3381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3" name="Google Shape;643;p21"/>
              <p:cNvSpPr/>
              <p:nvPr/>
            </p:nvSpPr>
            <p:spPr>
              <a:xfrm>
                <a:off x="7287577" y="4672107"/>
                <a:ext cx="151161" cy="151161"/>
              </a:xfrm>
              <a:custGeom>
                <a:avLst/>
                <a:gdLst/>
                <a:ahLst/>
                <a:cxnLst/>
                <a:rect l="l" t="t" r="r" b="b"/>
                <a:pathLst>
                  <a:path w="151161" h="151161" extrusionOk="0">
                    <a:moveTo>
                      <a:pt x="0" y="0"/>
                    </a:moveTo>
                    <a:lnTo>
                      <a:pt x="151161" y="0"/>
                    </a:lnTo>
                    <a:lnTo>
                      <a:pt x="151161" y="151162"/>
                    </a:lnTo>
                    <a:lnTo>
                      <a:pt x="0" y="151162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644" name="Google Shape;644;p21"/>
              <p:cNvGrpSpPr/>
              <p:nvPr/>
            </p:nvGrpSpPr>
            <p:grpSpPr>
              <a:xfrm>
                <a:off x="7487126" y="4676394"/>
                <a:ext cx="332041" cy="142684"/>
                <a:chOff x="7487126" y="4676394"/>
                <a:chExt cx="332041" cy="142684"/>
              </a:xfrm>
            </p:grpSpPr>
            <p:sp>
              <p:nvSpPr>
                <p:cNvPr id="645" name="Google Shape;645;p21"/>
                <p:cNvSpPr/>
                <p:nvPr/>
              </p:nvSpPr>
              <p:spPr>
                <a:xfrm>
                  <a:off x="7487126" y="4676394"/>
                  <a:ext cx="332041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041" h="20383" extrusionOk="0">
                      <a:moveTo>
                        <a:pt x="0" y="0"/>
                      </a:moveTo>
                      <a:lnTo>
                        <a:pt x="332041" y="0"/>
                      </a:lnTo>
                      <a:lnTo>
                        <a:pt x="332041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6" name="Google Shape;646;p21"/>
                <p:cNvSpPr/>
                <p:nvPr/>
              </p:nvSpPr>
              <p:spPr>
                <a:xfrm>
                  <a:off x="7487126" y="4717161"/>
                  <a:ext cx="290322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322" h="20383" extrusionOk="0">
                      <a:moveTo>
                        <a:pt x="0" y="0"/>
                      </a:moveTo>
                      <a:lnTo>
                        <a:pt x="290322" y="0"/>
                      </a:lnTo>
                      <a:lnTo>
                        <a:pt x="290322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7" name="Google Shape;647;p21"/>
                <p:cNvSpPr/>
                <p:nvPr/>
              </p:nvSpPr>
              <p:spPr>
                <a:xfrm>
                  <a:off x="7487126" y="4757928"/>
                  <a:ext cx="303942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942" h="20383" extrusionOk="0">
                      <a:moveTo>
                        <a:pt x="0" y="0"/>
                      </a:moveTo>
                      <a:lnTo>
                        <a:pt x="303942" y="0"/>
                      </a:lnTo>
                      <a:lnTo>
                        <a:pt x="303942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8" name="Google Shape;648;p21"/>
                <p:cNvSpPr/>
                <p:nvPr/>
              </p:nvSpPr>
              <p:spPr>
                <a:xfrm>
                  <a:off x="7487126" y="4798695"/>
                  <a:ext cx="171545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545" h="20383" extrusionOk="0">
                      <a:moveTo>
                        <a:pt x="0" y="0"/>
                      </a:moveTo>
                      <a:lnTo>
                        <a:pt x="171545" y="0"/>
                      </a:lnTo>
                      <a:lnTo>
                        <a:pt x="171545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649" name="Google Shape;649;p21"/>
            <p:cNvGrpSpPr/>
            <p:nvPr/>
          </p:nvGrpSpPr>
          <p:grpSpPr>
            <a:xfrm>
              <a:off x="7931872" y="596163"/>
              <a:ext cx="919725" cy="318025"/>
              <a:chOff x="7230903" y="4933188"/>
              <a:chExt cx="652843" cy="225742"/>
            </a:xfrm>
          </p:grpSpPr>
          <p:grpSp>
            <p:nvGrpSpPr>
              <p:cNvPr id="650" name="Google Shape;650;p21"/>
              <p:cNvGrpSpPr/>
              <p:nvPr/>
            </p:nvGrpSpPr>
            <p:grpSpPr>
              <a:xfrm>
                <a:off x="7230903" y="4933188"/>
                <a:ext cx="652843" cy="225742"/>
                <a:chOff x="7230903" y="4933188"/>
                <a:chExt cx="652843" cy="225742"/>
              </a:xfrm>
            </p:grpSpPr>
            <p:sp>
              <p:nvSpPr>
                <p:cNvPr id="651" name="Google Shape;651;p21"/>
                <p:cNvSpPr/>
                <p:nvPr/>
              </p:nvSpPr>
              <p:spPr>
                <a:xfrm>
                  <a:off x="7230903" y="4933188"/>
                  <a:ext cx="652843" cy="225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843" h="225742" extrusionOk="0">
                      <a:moveTo>
                        <a:pt x="619030" y="0"/>
                      </a:moveTo>
                      <a:cubicBezTo>
                        <a:pt x="637705" y="0"/>
                        <a:pt x="652844" y="15139"/>
                        <a:pt x="652844" y="33814"/>
                      </a:cubicBezTo>
                      <a:lnTo>
                        <a:pt x="652844" y="191929"/>
                      </a:lnTo>
                      <a:cubicBezTo>
                        <a:pt x="652844" y="210604"/>
                        <a:pt x="637704" y="225742"/>
                        <a:pt x="619030" y="225742"/>
                      </a:cubicBezTo>
                      <a:lnTo>
                        <a:pt x="33814" y="225742"/>
                      </a:lnTo>
                      <a:cubicBezTo>
                        <a:pt x="15139" y="225742"/>
                        <a:pt x="0" y="210604"/>
                        <a:pt x="0" y="191929"/>
                      </a:cubicBezTo>
                      <a:lnTo>
                        <a:pt x="0" y="33814"/>
                      </a:lnTo>
                      <a:cubicBezTo>
                        <a:pt x="0" y="15139"/>
                        <a:pt x="15139" y="0"/>
                        <a:pt x="33814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2" name="Google Shape;652;p21"/>
                <p:cNvSpPr/>
                <p:nvPr/>
              </p:nvSpPr>
              <p:spPr>
                <a:xfrm>
                  <a:off x="7287577" y="4969668"/>
                  <a:ext cx="151161" cy="1511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161" h="151161" extrusionOk="0">
                      <a:moveTo>
                        <a:pt x="75534" y="151162"/>
                      </a:moveTo>
                      <a:lnTo>
                        <a:pt x="75534" y="151162"/>
                      </a:lnTo>
                      <a:cubicBezTo>
                        <a:pt x="33814" y="151162"/>
                        <a:pt x="0" y="117348"/>
                        <a:pt x="0" y="75629"/>
                      </a:cubicBezTo>
                      <a:lnTo>
                        <a:pt x="0" y="75629"/>
                      </a:lnTo>
                      <a:cubicBezTo>
                        <a:pt x="0" y="33909"/>
                        <a:pt x="33814" y="0"/>
                        <a:pt x="75534" y="0"/>
                      </a:cubicBezTo>
                      <a:lnTo>
                        <a:pt x="75534" y="0"/>
                      </a:lnTo>
                      <a:cubicBezTo>
                        <a:pt x="117253" y="0"/>
                        <a:pt x="151162" y="33814"/>
                        <a:pt x="151162" y="75533"/>
                      </a:cubicBezTo>
                      <a:lnTo>
                        <a:pt x="151162" y="75533"/>
                      </a:lnTo>
                      <a:cubicBezTo>
                        <a:pt x="151162" y="117253"/>
                        <a:pt x="117348" y="151162"/>
                        <a:pt x="75534" y="15116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653" name="Google Shape;653;p21"/>
                <p:cNvGrpSpPr/>
                <p:nvPr/>
              </p:nvGrpSpPr>
              <p:grpSpPr>
                <a:xfrm>
                  <a:off x="7487126" y="4973859"/>
                  <a:ext cx="332041" cy="142684"/>
                  <a:chOff x="7487126" y="4973859"/>
                  <a:chExt cx="332041" cy="142684"/>
                </a:xfrm>
              </p:grpSpPr>
              <p:sp>
                <p:nvSpPr>
                  <p:cNvPr id="654" name="Google Shape;654;p21"/>
                  <p:cNvSpPr/>
                  <p:nvPr/>
                </p:nvSpPr>
                <p:spPr>
                  <a:xfrm>
                    <a:off x="7506747" y="4973859"/>
                    <a:ext cx="280034" cy="203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0034" h="20383" extrusionOk="0">
                        <a:moveTo>
                          <a:pt x="0" y="0"/>
                        </a:moveTo>
                        <a:lnTo>
                          <a:pt x="280035" y="0"/>
                        </a:lnTo>
                        <a:lnTo>
                          <a:pt x="280035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55" name="Google Shape;655;p21"/>
                  <p:cNvSpPr/>
                  <p:nvPr/>
                </p:nvSpPr>
                <p:spPr>
                  <a:xfrm>
                    <a:off x="7487126" y="5014626"/>
                    <a:ext cx="205073" cy="203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073" h="20383" extrusionOk="0">
                        <a:moveTo>
                          <a:pt x="0" y="0"/>
                        </a:moveTo>
                        <a:lnTo>
                          <a:pt x="205073" y="0"/>
                        </a:lnTo>
                        <a:lnTo>
                          <a:pt x="205073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56" name="Google Shape;656;p21"/>
                  <p:cNvSpPr/>
                  <p:nvPr/>
                </p:nvSpPr>
                <p:spPr>
                  <a:xfrm>
                    <a:off x="7487126" y="5055393"/>
                    <a:ext cx="332041" cy="203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2041" h="20383" extrusionOk="0">
                        <a:moveTo>
                          <a:pt x="0" y="0"/>
                        </a:moveTo>
                        <a:lnTo>
                          <a:pt x="332041" y="0"/>
                        </a:lnTo>
                        <a:lnTo>
                          <a:pt x="332041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57" name="Google Shape;657;p21"/>
                  <p:cNvSpPr/>
                  <p:nvPr/>
                </p:nvSpPr>
                <p:spPr>
                  <a:xfrm>
                    <a:off x="7487126" y="5096160"/>
                    <a:ext cx="171545" cy="203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545" h="20383" extrusionOk="0">
                        <a:moveTo>
                          <a:pt x="0" y="0"/>
                        </a:moveTo>
                        <a:lnTo>
                          <a:pt x="171545" y="0"/>
                        </a:lnTo>
                        <a:lnTo>
                          <a:pt x="171545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658" name="Google Shape;658;p21"/>
              <p:cNvSpPr/>
              <p:nvPr/>
            </p:nvSpPr>
            <p:spPr>
              <a:xfrm>
                <a:off x="7338250" y="5011639"/>
                <a:ext cx="50734" cy="60632"/>
              </a:xfrm>
              <a:custGeom>
                <a:avLst/>
                <a:gdLst/>
                <a:ahLst/>
                <a:cxnLst/>
                <a:rect l="l" t="t" r="r" b="b"/>
                <a:pathLst>
                  <a:path w="50734" h="60632" extrusionOk="0">
                    <a:moveTo>
                      <a:pt x="0" y="4892"/>
                    </a:moveTo>
                    <a:lnTo>
                      <a:pt x="0" y="55851"/>
                    </a:lnTo>
                    <a:cubicBezTo>
                      <a:pt x="0" y="59566"/>
                      <a:pt x="4001" y="61851"/>
                      <a:pt x="7239" y="59947"/>
                    </a:cubicBezTo>
                    <a:lnTo>
                      <a:pt x="48387" y="35563"/>
                    </a:lnTo>
                    <a:cubicBezTo>
                      <a:pt x="51435" y="33753"/>
                      <a:pt x="51531" y="29371"/>
                      <a:pt x="48578" y="27371"/>
                    </a:cubicBezTo>
                    <a:lnTo>
                      <a:pt x="7430" y="796"/>
                    </a:lnTo>
                    <a:cubicBezTo>
                      <a:pt x="4191" y="-1299"/>
                      <a:pt x="0" y="987"/>
                      <a:pt x="0" y="479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59" name="Google Shape;659;p21"/>
            <p:cNvGrpSpPr/>
            <p:nvPr/>
          </p:nvGrpSpPr>
          <p:grpSpPr>
            <a:xfrm>
              <a:off x="8756326" y="539537"/>
              <a:ext cx="173370" cy="112691"/>
              <a:chOff x="7816120" y="4892994"/>
              <a:chExt cx="123062" cy="79991"/>
            </a:xfrm>
          </p:grpSpPr>
          <p:grpSp>
            <p:nvGrpSpPr>
              <p:cNvPr id="660" name="Google Shape;660;p21"/>
              <p:cNvGrpSpPr/>
              <p:nvPr/>
            </p:nvGrpSpPr>
            <p:grpSpPr>
              <a:xfrm>
                <a:off x="7816120" y="4902803"/>
                <a:ext cx="123062" cy="63817"/>
                <a:chOff x="7816120" y="4902803"/>
                <a:chExt cx="123062" cy="63817"/>
              </a:xfrm>
            </p:grpSpPr>
            <p:sp>
              <p:nvSpPr>
                <p:cNvPr id="661" name="Google Shape;661;p21"/>
                <p:cNvSpPr/>
                <p:nvPr/>
              </p:nvSpPr>
              <p:spPr>
                <a:xfrm>
                  <a:off x="7816120" y="4902803"/>
                  <a:ext cx="123062" cy="638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062" h="63817" extrusionOk="0">
                      <a:moveTo>
                        <a:pt x="61531" y="63817"/>
                      </a:moveTo>
                      <a:cubicBezTo>
                        <a:pt x="86963" y="63817"/>
                        <a:pt x="109442" y="51244"/>
                        <a:pt x="123063" y="31909"/>
                      </a:cubicBezTo>
                      <a:cubicBezTo>
                        <a:pt x="109442" y="12573"/>
                        <a:pt x="86963" y="0"/>
                        <a:pt x="61531" y="0"/>
                      </a:cubicBezTo>
                      <a:cubicBezTo>
                        <a:pt x="36100" y="0"/>
                        <a:pt x="13621" y="12573"/>
                        <a:pt x="0" y="31909"/>
                      </a:cubicBezTo>
                      <a:cubicBezTo>
                        <a:pt x="13621" y="51244"/>
                        <a:pt x="36100" y="63817"/>
                        <a:pt x="61531" y="63817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2" name="Google Shape;662;p21"/>
                <p:cNvSpPr/>
                <p:nvPr/>
              </p:nvSpPr>
              <p:spPr>
                <a:xfrm>
                  <a:off x="7858029" y="4915090"/>
                  <a:ext cx="39242" cy="392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242" h="39243" extrusionOk="0">
                      <a:moveTo>
                        <a:pt x="39243" y="19621"/>
                      </a:moveTo>
                      <a:cubicBezTo>
                        <a:pt x="39243" y="30458"/>
                        <a:pt x="30458" y="39243"/>
                        <a:pt x="19621" y="39243"/>
                      </a:cubicBezTo>
                      <a:cubicBezTo>
                        <a:pt x="8785" y="39243"/>
                        <a:pt x="0" y="30458"/>
                        <a:pt x="0" y="19621"/>
                      </a:cubicBezTo>
                      <a:cubicBezTo>
                        <a:pt x="0" y="8785"/>
                        <a:pt x="8785" y="0"/>
                        <a:pt x="19621" y="0"/>
                      </a:cubicBezTo>
                      <a:cubicBezTo>
                        <a:pt x="30458" y="0"/>
                        <a:pt x="39243" y="8785"/>
                        <a:pt x="39243" y="1962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663" name="Google Shape;663;p21"/>
              <p:cNvSpPr/>
              <p:nvPr/>
            </p:nvSpPr>
            <p:spPr>
              <a:xfrm rot="-2700000">
                <a:off x="7825456" y="4928129"/>
                <a:ext cx="103403" cy="9720"/>
              </a:xfrm>
              <a:custGeom>
                <a:avLst/>
                <a:gdLst/>
                <a:ahLst/>
                <a:cxnLst/>
                <a:rect l="l" t="t" r="r" b="b"/>
                <a:pathLst>
                  <a:path w="103346" h="9715" extrusionOk="0">
                    <a:moveTo>
                      <a:pt x="0" y="0"/>
                    </a:moveTo>
                    <a:lnTo>
                      <a:pt x="103346" y="0"/>
                    </a:lnTo>
                    <a:lnTo>
                      <a:pt x="103346" y="9716"/>
                    </a:lnTo>
                    <a:lnTo>
                      <a:pt x="0" y="971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22"/>
          <p:cNvSpPr/>
          <p:nvPr/>
        </p:nvSpPr>
        <p:spPr>
          <a:xfrm rot="8819869" flipH="1">
            <a:off x="7035528" y="3933627"/>
            <a:ext cx="3158468" cy="2509642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22"/>
          <p:cNvSpPr/>
          <p:nvPr/>
        </p:nvSpPr>
        <p:spPr>
          <a:xfrm rot="-3657034" flipH="1">
            <a:off x="-1336268" y="-858934"/>
            <a:ext cx="2746020" cy="1921695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7" name="Google Shape;667;p22"/>
          <p:cNvGrpSpPr/>
          <p:nvPr/>
        </p:nvGrpSpPr>
        <p:grpSpPr>
          <a:xfrm>
            <a:off x="65066" y="4373044"/>
            <a:ext cx="878158" cy="654532"/>
            <a:chOff x="1114425" y="4361211"/>
            <a:chExt cx="573023" cy="427101"/>
          </a:xfrm>
        </p:grpSpPr>
        <p:grpSp>
          <p:nvGrpSpPr>
            <p:cNvPr id="668" name="Google Shape;668;p22"/>
            <p:cNvGrpSpPr/>
            <p:nvPr/>
          </p:nvGrpSpPr>
          <p:grpSpPr>
            <a:xfrm>
              <a:off x="1114425" y="4361211"/>
              <a:ext cx="573023" cy="427101"/>
              <a:chOff x="1114425" y="4361211"/>
              <a:chExt cx="573023" cy="427101"/>
            </a:xfrm>
          </p:grpSpPr>
          <p:sp>
            <p:nvSpPr>
              <p:cNvPr id="669" name="Google Shape;669;p22"/>
              <p:cNvSpPr/>
              <p:nvPr/>
            </p:nvSpPr>
            <p:spPr>
              <a:xfrm>
                <a:off x="1241964" y="4361211"/>
                <a:ext cx="445484" cy="299466"/>
              </a:xfrm>
              <a:custGeom>
                <a:avLst/>
                <a:gdLst/>
                <a:ahLst/>
                <a:cxnLst/>
                <a:rect l="l" t="t" r="r" b="b"/>
                <a:pathLst>
                  <a:path w="445484" h="299466" extrusionOk="0">
                    <a:moveTo>
                      <a:pt x="139160" y="7715"/>
                    </a:moveTo>
                    <a:lnTo>
                      <a:pt x="173450" y="42005"/>
                    </a:lnTo>
                    <a:cubicBezTo>
                      <a:pt x="178403" y="46958"/>
                      <a:pt x="185166" y="49721"/>
                      <a:pt x="192215" y="49721"/>
                    </a:cubicBezTo>
                    <a:lnTo>
                      <a:pt x="419005" y="49721"/>
                    </a:lnTo>
                    <a:cubicBezTo>
                      <a:pt x="433673" y="49721"/>
                      <a:pt x="445484" y="61627"/>
                      <a:pt x="445484" y="76200"/>
                    </a:cubicBezTo>
                    <a:lnTo>
                      <a:pt x="445484" y="272987"/>
                    </a:lnTo>
                    <a:cubicBezTo>
                      <a:pt x="445484" y="287655"/>
                      <a:pt x="433578" y="299466"/>
                      <a:pt x="419005" y="299466"/>
                    </a:cubicBezTo>
                    <a:lnTo>
                      <a:pt x="26479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79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rgbClr val="35363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0" name="Google Shape;670;p22"/>
              <p:cNvSpPr/>
              <p:nvPr/>
            </p:nvSpPr>
            <p:spPr>
              <a:xfrm>
                <a:off x="1178242" y="4425029"/>
                <a:ext cx="445484" cy="299466"/>
              </a:xfrm>
              <a:custGeom>
                <a:avLst/>
                <a:gdLst/>
                <a:ahLst/>
                <a:cxnLst/>
                <a:rect l="l" t="t" r="r" b="b"/>
                <a:pathLst>
                  <a:path w="445484" h="299466" extrusionOk="0">
                    <a:moveTo>
                      <a:pt x="139160" y="7620"/>
                    </a:moveTo>
                    <a:lnTo>
                      <a:pt x="173450" y="41910"/>
                    </a:lnTo>
                    <a:cubicBezTo>
                      <a:pt x="178403" y="46863"/>
                      <a:pt x="185166" y="49721"/>
                      <a:pt x="192215" y="49721"/>
                    </a:cubicBezTo>
                    <a:lnTo>
                      <a:pt x="419005" y="49721"/>
                    </a:lnTo>
                    <a:cubicBezTo>
                      <a:pt x="433673" y="49721"/>
                      <a:pt x="445484" y="61627"/>
                      <a:pt x="445484" y="76200"/>
                    </a:cubicBezTo>
                    <a:lnTo>
                      <a:pt x="445484" y="272987"/>
                    </a:lnTo>
                    <a:cubicBezTo>
                      <a:pt x="445484" y="287655"/>
                      <a:pt x="433578" y="299466"/>
                      <a:pt x="419005" y="299466"/>
                    </a:cubicBezTo>
                    <a:lnTo>
                      <a:pt x="26479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79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rgbClr val="4244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1" name="Google Shape;671;p22"/>
              <p:cNvSpPr/>
              <p:nvPr/>
            </p:nvSpPr>
            <p:spPr>
              <a:xfrm>
                <a:off x="1114425" y="4488846"/>
                <a:ext cx="445484" cy="299466"/>
              </a:xfrm>
              <a:custGeom>
                <a:avLst/>
                <a:gdLst/>
                <a:ahLst/>
                <a:cxnLst/>
                <a:rect l="l" t="t" r="r" b="b"/>
                <a:pathLst>
                  <a:path w="445484" h="299466" extrusionOk="0">
                    <a:moveTo>
                      <a:pt x="139160" y="7620"/>
                    </a:moveTo>
                    <a:lnTo>
                      <a:pt x="173450" y="41910"/>
                    </a:lnTo>
                    <a:cubicBezTo>
                      <a:pt x="178403" y="46863"/>
                      <a:pt x="185166" y="49721"/>
                      <a:pt x="192215" y="49721"/>
                    </a:cubicBezTo>
                    <a:lnTo>
                      <a:pt x="419005" y="49721"/>
                    </a:lnTo>
                    <a:cubicBezTo>
                      <a:pt x="433673" y="49721"/>
                      <a:pt x="445484" y="61627"/>
                      <a:pt x="445484" y="76200"/>
                    </a:cubicBezTo>
                    <a:lnTo>
                      <a:pt x="445484" y="272987"/>
                    </a:lnTo>
                    <a:cubicBezTo>
                      <a:pt x="445484" y="287655"/>
                      <a:pt x="433578" y="299466"/>
                      <a:pt x="419005" y="299466"/>
                    </a:cubicBezTo>
                    <a:lnTo>
                      <a:pt x="26480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80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811"/>
                    </a:cubicBezTo>
                    <a:close/>
                  </a:path>
                </a:pathLst>
              </a:custGeom>
              <a:solidFill>
                <a:srgbClr val="6F708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72" name="Google Shape;672;p22"/>
            <p:cNvSpPr/>
            <p:nvPr/>
          </p:nvSpPr>
          <p:spPr>
            <a:xfrm>
              <a:off x="1303210" y="4628965"/>
              <a:ext cx="68735" cy="82063"/>
            </a:xfrm>
            <a:custGeom>
              <a:avLst/>
              <a:gdLst/>
              <a:ahLst/>
              <a:cxnLst/>
              <a:rect l="l" t="t" r="r" b="b"/>
              <a:pathLst>
                <a:path w="68735" h="82063" extrusionOk="0">
                  <a:moveTo>
                    <a:pt x="0" y="6471"/>
                  </a:moveTo>
                  <a:lnTo>
                    <a:pt x="0" y="75527"/>
                  </a:lnTo>
                  <a:cubicBezTo>
                    <a:pt x="0" y="80575"/>
                    <a:pt x="5524" y="83719"/>
                    <a:pt x="9811" y="81147"/>
                  </a:cubicBezTo>
                  <a:lnTo>
                    <a:pt x="65532" y="48095"/>
                  </a:lnTo>
                  <a:cubicBezTo>
                    <a:pt x="69723" y="45619"/>
                    <a:pt x="69818" y="39618"/>
                    <a:pt x="65723" y="37046"/>
                  </a:cubicBezTo>
                  <a:lnTo>
                    <a:pt x="10001" y="1042"/>
                  </a:lnTo>
                  <a:cubicBezTo>
                    <a:pt x="5715" y="-1721"/>
                    <a:pt x="0" y="1327"/>
                    <a:pt x="0" y="647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73" name="Google Shape;673;p22"/>
          <p:cNvGrpSpPr/>
          <p:nvPr/>
        </p:nvGrpSpPr>
        <p:grpSpPr>
          <a:xfrm>
            <a:off x="8114970" y="266839"/>
            <a:ext cx="829992" cy="750888"/>
            <a:chOff x="8114596" y="445039"/>
            <a:chExt cx="633002" cy="572716"/>
          </a:xfrm>
        </p:grpSpPr>
        <p:grpSp>
          <p:nvGrpSpPr>
            <p:cNvPr id="674" name="Google Shape;674;p22"/>
            <p:cNvGrpSpPr/>
            <p:nvPr/>
          </p:nvGrpSpPr>
          <p:grpSpPr>
            <a:xfrm>
              <a:off x="8114596" y="445039"/>
              <a:ext cx="633002" cy="572716"/>
              <a:chOff x="7189660" y="520827"/>
              <a:chExt cx="598074" cy="541115"/>
            </a:xfrm>
          </p:grpSpPr>
          <p:sp>
            <p:nvSpPr>
              <p:cNvPr id="675" name="Google Shape;675;p22"/>
              <p:cNvSpPr/>
              <p:nvPr/>
            </p:nvSpPr>
            <p:spPr>
              <a:xfrm>
                <a:off x="7189660" y="520827"/>
                <a:ext cx="598074" cy="541115"/>
              </a:xfrm>
              <a:custGeom>
                <a:avLst/>
                <a:gdLst/>
                <a:ahLst/>
                <a:cxnLst/>
                <a:rect l="l" t="t" r="r" b="b"/>
                <a:pathLst>
                  <a:path w="598074" h="541115" extrusionOk="0">
                    <a:moveTo>
                      <a:pt x="557022" y="0"/>
                    </a:moveTo>
                    <a:cubicBezTo>
                      <a:pt x="579695" y="0"/>
                      <a:pt x="598075" y="18380"/>
                      <a:pt x="598075" y="41053"/>
                    </a:cubicBezTo>
                    <a:lnTo>
                      <a:pt x="598075" y="500063"/>
                    </a:lnTo>
                    <a:cubicBezTo>
                      <a:pt x="598075" y="522735"/>
                      <a:pt x="579695" y="541115"/>
                      <a:pt x="557022" y="541115"/>
                    </a:cubicBezTo>
                    <a:lnTo>
                      <a:pt x="41053" y="541115"/>
                    </a:lnTo>
                    <a:cubicBezTo>
                      <a:pt x="18380" y="541115"/>
                      <a:pt x="0" y="522735"/>
                      <a:pt x="0" y="500063"/>
                    </a:cubicBezTo>
                    <a:lnTo>
                      <a:pt x="0" y="41053"/>
                    </a:lnTo>
                    <a:cubicBezTo>
                      <a:pt x="0" y="18380"/>
                      <a:pt x="18380" y="0"/>
                      <a:pt x="410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676" name="Google Shape;676;p22"/>
              <p:cNvGrpSpPr/>
              <p:nvPr/>
            </p:nvGrpSpPr>
            <p:grpSpPr>
              <a:xfrm>
                <a:off x="7579137" y="551973"/>
                <a:ext cx="164782" cy="41529"/>
                <a:chOff x="7579137" y="551973"/>
                <a:chExt cx="164782" cy="41529"/>
              </a:xfrm>
            </p:grpSpPr>
            <p:sp>
              <p:nvSpPr>
                <p:cNvPr id="677" name="Google Shape;677;p22"/>
                <p:cNvSpPr/>
                <p:nvPr/>
              </p:nvSpPr>
              <p:spPr>
                <a:xfrm>
                  <a:off x="7702391" y="551973"/>
                  <a:ext cx="41528" cy="4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8" h="41529" extrusionOk="0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" name="Google Shape;678;p22"/>
                <p:cNvSpPr/>
                <p:nvPr/>
              </p:nvSpPr>
              <p:spPr>
                <a:xfrm>
                  <a:off x="7640764" y="551973"/>
                  <a:ext cx="41528" cy="4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8" h="41529" extrusionOk="0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" name="Google Shape;679;p22"/>
                <p:cNvSpPr/>
                <p:nvPr/>
              </p:nvSpPr>
              <p:spPr>
                <a:xfrm>
                  <a:off x="7579137" y="551973"/>
                  <a:ext cx="41528" cy="4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8" h="41529" extrusionOk="0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680" name="Google Shape;680;p22"/>
            <p:cNvGrpSpPr/>
            <p:nvPr/>
          </p:nvGrpSpPr>
          <p:grpSpPr>
            <a:xfrm>
              <a:off x="8184962" y="619646"/>
              <a:ext cx="498115" cy="257273"/>
              <a:chOff x="7256144" y="685800"/>
              <a:chExt cx="470630" cy="243077"/>
            </a:xfrm>
          </p:grpSpPr>
          <p:sp>
            <p:nvSpPr>
              <p:cNvPr id="681" name="Google Shape;681;p22"/>
              <p:cNvSpPr/>
              <p:nvPr/>
            </p:nvSpPr>
            <p:spPr>
              <a:xfrm>
                <a:off x="7256144" y="694753"/>
                <a:ext cx="218503" cy="218217"/>
              </a:xfrm>
              <a:custGeom>
                <a:avLst/>
                <a:gdLst/>
                <a:ahLst/>
                <a:cxnLst/>
                <a:rect l="l" t="t" r="r" b="b"/>
                <a:pathLst>
                  <a:path w="218503" h="218217" extrusionOk="0">
                    <a:moveTo>
                      <a:pt x="216598" y="129540"/>
                    </a:moveTo>
                    <a:cubicBezTo>
                      <a:pt x="217837" y="122968"/>
                      <a:pt x="218504" y="116110"/>
                      <a:pt x="218504" y="109156"/>
                    </a:cubicBezTo>
                    <a:cubicBezTo>
                      <a:pt x="218504" y="102203"/>
                      <a:pt x="217837" y="95440"/>
                      <a:pt x="216598" y="88773"/>
                    </a:cubicBezTo>
                    <a:lnTo>
                      <a:pt x="181261" y="88773"/>
                    </a:lnTo>
                    <a:cubicBezTo>
                      <a:pt x="179641" y="83058"/>
                      <a:pt x="177451" y="77724"/>
                      <a:pt x="174593" y="72676"/>
                    </a:cubicBezTo>
                    <a:lnTo>
                      <a:pt x="199549" y="47720"/>
                    </a:lnTo>
                    <a:cubicBezTo>
                      <a:pt x="191834" y="36385"/>
                      <a:pt x="182118" y="26670"/>
                      <a:pt x="170783" y="18955"/>
                    </a:cubicBezTo>
                    <a:lnTo>
                      <a:pt x="145732" y="44005"/>
                    </a:lnTo>
                    <a:cubicBezTo>
                      <a:pt x="140684" y="41148"/>
                      <a:pt x="135255" y="38957"/>
                      <a:pt x="129635" y="37338"/>
                    </a:cubicBezTo>
                    <a:lnTo>
                      <a:pt x="129635" y="1905"/>
                    </a:lnTo>
                    <a:cubicBezTo>
                      <a:pt x="123063" y="667"/>
                      <a:pt x="116205" y="0"/>
                      <a:pt x="109252" y="0"/>
                    </a:cubicBezTo>
                    <a:cubicBezTo>
                      <a:pt x="102298" y="0"/>
                      <a:pt x="95536" y="667"/>
                      <a:pt x="88868" y="1905"/>
                    </a:cubicBezTo>
                    <a:lnTo>
                      <a:pt x="88868" y="37338"/>
                    </a:lnTo>
                    <a:cubicBezTo>
                      <a:pt x="83154" y="38957"/>
                      <a:pt x="77819" y="41148"/>
                      <a:pt x="72771" y="44005"/>
                    </a:cubicBezTo>
                    <a:lnTo>
                      <a:pt x="47720" y="18955"/>
                    </a:lnTo>
                    <a:cubicBezTo>
                      <a:pt x="36386" y="26670"/>
                      <a:pt x="26670" y="36481"/>
                      <a:pt x="18955" y="47720"/>
                    </a:cubicBezTo>
                    <a:lnTo>
                      <a:pt x="43910" y="72676"/>
                    </a:lnTo>
                    <a:cubicBezTo>
                      <a:pt x="41053" y="77724"/>
                      <a:pt x="38862" y="83153"/>
                      <a:pt x="37243" y="88773"/>
                    </a:cubicBezTo>
                    <a:lnTo>
                      <a:pt x="1905" y="88773"/>
                    </a:lnTo>
                    <a:cubicBezTo>
                      <a:pt x="667" y="95345"/>
                      <a:pt x="0" y="102203"/>
                      <a:pt x="0" y="109156"/>
                    </a:cubicBezTo>
                    <a:cubicBezTo>
                      <a:pt x="0" y="116110"/>
                      <a:pt x="667" y="122873"/>
                      <a:pt x="1905" y="129540"/>
                    </a:cubicBezTo>
                    <a:lnTo>
                      <a:pt x="37243" y="129540"/>
                    </a:lnTo>
                    <a:cubicBezTo>
                      <a:pt x="38862" y="135255"/>
                      <a:pt x="41053" y="140589"/>
                      <a:pt x="43910" y="145637"/>
                    </a:cubicBezTo>
                    <a:lnTo>
                      <a:pt x="18955" y="170593"/>
                    </a:lnTo>
                    <a:cubicBezTo>
                      <a:pt x="26670" y="181928"/>
                      <a:pt x="36386" y="191643"/>
                      <a:pt x="47720" y="199358"/>
                    </a:cubicBezTo>
                    <a:lnTo>
                      <a:pt x="72771" y="174308"/>
                    </a:lnTo>
                    <a:cubicBezTo>
                      <a:pt x="77819" y="177165"/>
                      <a:pt x="83248" y="179356"/>
                      <a:pt x="88868" y="180975"/>
                    </a:cubicBezTo>
                    <a:lnTo>
                      <a:pt x="88868" y="216313"/>
                    </a:lnTo>
                    <a:cubicBezTo>
                      <a:pt x="95441" y="217551"/>
                      <a:pt x="102298" y="218218"/>
                      <a:pt x="109252" y="218218"/>
                    </a:cubicBezTo>
                    <a:cubicBezTo>
                      <a:pt x="116205" y="218218"/>
                      <a:pt x="122968" y="217551"/>
                      <a:pt x="129635" y="216313"/>
                    </a:cubicBezTo>
                    <a:lnTo>
                      <a:pt x="129635" y="180975"/>
                    </a:lnTo>
                    <a:cubicBezTo>
                      <a:pt x="135350" y="179356"/>
                      <a:pt x="140684" y="177070"/>
                      <a:pt x="145732" y="174308"/>
                    </a:cubicBezTo>
                    <a:lnTo>
                      <a:pt x="170783" y="199358"/>
                    </a:lnTo>
                    <a:cubicBezTo>
                      <a:pt x="182118" y="191643"/>
                      <a:pt x="191834" y="181928"/>
                      <a:pt x="199549" y="170593"/>
                    </a:cubicBezTo>
                    <a:lnTo>
                      <a:pt x="174593" y="145542"/>
                    </a:lnTo>
                    <a:cubicBezTo>
                      <a:pt x="177451" y="140494"/>
                      <a:pt x="179641" y="135064"/>
                      <a:pt x="181261" y="129445"/>
                    </a:cubicBezTo>
                    <a:lnTo>
                      <a:pt x="216598" y="129445"/>
                    </a:lnTo>
                    <a:close/>
                    <a:moveTo>
                      <a:pt x="109252" y="131255"/>
                    </a:moveTo>
                    <a:cubicBezTo>
                      <a:pt x="97060" y="131255"/>
                      <a:pt x="87249" y="121349"/>
                      <a:pt x="87249" y="109252"/>
                    </a:cubicBezTo>
                    <a:cubicBezTo>
                      <a:pt x="87249" y="97155"/>
                      <a:pt x="97155" y="87249"/>
                      <a:pt x="109252" y="87249"/>
                    </a:cubicBezTo>
                    <a:cubicBezTo>
                      <a:pt x="121348" y="87249"/>
                      <a:pt x="131255" y="97155"/>
                      <a:pt x="131255" y="109252"/>
                    </a:cubicBezTo>
                    <a:cubicBezTo>
                      <a:pt x="131255" y="121349"/>
                      <a:pt x="121348" y="131255"/>
                      <a:pt x="109252" y="13125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682" name="Google Shape;682;p22"/>
              <p:cNvGrpSpPr/>
              <p:nvPr/>
            </p:nvGrpSpPr>
            <p:grpSpPr>
              <a:xfrm>
                <a:off x="7512843" y="685800"/>
                <a:ext cx="213931" cy="243077"/>
                <a:chOff x="7512843" y="685800"/>
                <a:chExt cx="213931" cy="243077"/>
              </a:xfrm>
            </p:grpSpPr>
            <p:grpSp>
              <p:nvGrpSpPr>
                <p:cNvPr id="683" name="Google Shape;683;p22"/>
                <p:cNvGrpSpPr/>
                <p:nvPr/>
              </p:nvGrpSpPr>
              <p:grpSpPr>
                <a:xfrm>
                  <a:off x="7512843" y="836580"/>
                  <a:ext cx="213931" cy="92297"/>
                  <a:chOff x="7512843" y="836580"/>
                  <a:chExt cx="213931" cy="92297"/>
                </a:xfrm>
              </p:grpSpPr>
              <p:sp>
                <p:nvSpPr>
                  <p:cNvPr id="684" name="Google Shape;684;p22"/>
                  <p:cNvSpPr/>
                  <p:nvPr/>
                </p:nvSpPr>
                <p:spPr>
                  <a:xfrm>
                    <a:off x="7512843" y="856011"/>
                    <a:ext cx="213931" cy="728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72866" extrusionOk="0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9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9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85" name="Google Shape;685;p22"/>
                  <p:cNvSpPr/>
                  <p:nvPr/>
                </p:nvSpPr>
                <p:spPr>
                  <a:xfrm>
                    <a:off x="7512843" y="836580"/>
                    <a:ext cx="213931" cy="388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38861" extrusionOk="0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686" name="Google Shape;686;p22"/>
                <p:cNvGrpSpPr/>
                <p:nvPr/>
              </p:nvGrpSpPr>
              <p:grpSpPr>
                <a:xfrm>
                  <a:off x="7512843" y="761238"/>
                  <a:ext cx="213931" cy="92296"/>
                  <a:chOff x="7512843" y="761238"/>
                  <a:chExt cx="213931" cy="92296"/>
                </a:xfrm>
              </p:grpSpPr>
              <p:sp>
                <p:nvSpPr>
                  <p:cNvPr id="687" name="Google Shape;687;p22"/>
                  <p:cNvSpPr/>
                  <p:nvPr/>
                </p:nvSpPr>
                <p:spPr>
                  <a:xfrm>
                    <a:off x="7512843" y="780668"/>
                    <a:ext cx="213931" cy="728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72866" extrusionOk="0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9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9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88" name="Google Shape;688;p22"/>
                  <p:cNvSpPr/>
                  <p:nvPr/>
                </p:nvSpPr>
                <p:spPr>
                  <a:xfrm>
                    <a:off x="7512843" y="761238"/>
                    <a:ext cx="213931" cy="388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38861" extrusionOk="0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689" name="Google Shape;689;p22"/>
                <p:cNvGrpSpPr/>
                <p:nvPr/>
              </p:nvGrpSpPr>
              <p:grpSpPr>
                <a:xfrm>
                  <a:off x="7512843" y="685800"/>
                  <a:ext cx="213931" cy="92297"/>
                  <a:chOff x="7512843" y="685800"/>
                  <a:chExt cx="213931" cy="92297"/>
                </a:xfrm>
              </p:grpSpPr>
              <p:sp>
                <p:nvSpPr>
                  <p:cNvPr id="690" name="Google Shape;690;p22"/>
                  <p:cNvSpPr/>
                  <p:nvPr/>
                </p:nvSpPr>
                <p:spPr>
                  <a:xfrm>
                    <a:off x="7512843" y="705231"/>
                    <a:ext cx="213931" cy="728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72866" extrusionOk="0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8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8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1" name="Google Shape;691;p22"/>
                  <p:cNvSpPr/>
                  <p:nvPr/>
                </p:nvSpPr>
                <p:spPr>
                  <a:xfrm>
                    <a:off x="7512843" y="685800"/>
                    <a:ext cx="213931" cy="388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38861" extrusionOk="0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■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■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■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4" r:id="rId4"/>
    <p:sldLayoutId id="2147483655" r:id="rId5"/>
    <p:sldLayoutId id="2147483656" r:id="rId6"/>
    <p:sldLayoutId id="2147483658" r:id="rId7"/>
    <p:sldLayoutId id="2147483667" r:id="rId8"/>
    <p:sldLayoutId id="2147483668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26"/>
          <p:cNvSpPr/>
          <p:nvPr/>
        </p:nvSpPr>
        <p:spPr>
          <a:xfrm rot="1053742">
            <a:off x="4909608" y="421118"/>
            <a:ext cx="4314987" cy="4418593"/>
          </a:xfrm>
          <a:custGeom>
            <a:avLst/>
            <a:gdLst/>
            <a:ahLst/>
            <a:cxnLst/>
            <a:rect l="l" t="t" r="r" b="b"/>
            <a:pathLst>
              <a:path w="45721" h="44028" extrusionOk="0">
                <a:moveTo>
                  <a:pt x="22493" y="0"/>
                </a:moveTo>
                <a:cubicBezTo>
                  <a:pt x="21088" y="0"/>
                  <a:pt x="19696" y="207"/>
                  <a:pt x="18384" y="686"/>
                </a:cubicBezTo>
                <a:cubicBezTo>
                  <a:pt x="16538" y="1365"/>
                  <a:pt x="14788" y="2674"/>
                  <a:pt x="13800" y="4401"/>
                </a:cubicBezTo>
                <a:cubicBezTo>
                  <a:pt x="12502" y="6663"/>
                  <a:pt x="12633" y="9461"/>
                  <a:pt x="11597" y="11842"/>
                </a:cubicBezTo>
                <a:cubicBezTo>
                  <a:pt x="10764" y="13771"/>
                  <a:pt x="8704" y="14926"/>
                  <a:pt x="7073" y="16116"/>
                </a:cubicBezTo>
                <a:cubicBezTo>
                  <a:pt x="4548" y="17962"/>
                  <a:pt x="2048" y="20141"/>
                  <a:pt x="1179" y="23260"/>
                </a:cubicBezTo>
                <a:cubicBezTo>
                  <a:pt x="0" y="27415"/>
                  <a:pt x="346" y="32368"/>
                  <a:pt x="2715" y="36071"/>
                </a:cubicBezTo>
                <a:cubicBezTo>
                  <a:pt x="4489" y="38834"/>
                  <a:pt x="7513" y="39655"/>
                  <a:pt x="10644" y="39715"/>
                </a:cubicBezTo>
                <a:cubicBezTo>
                  <a:pt x="10740" y="39716"/>
                  <a:pt x="10835" y="39717"/>
                  <a:pt x="10932" y="39717"/>
                </a:cubicBezTo>
                <a:cubicBezTo>
                  <a:pt x="12378" y="39717"/>
                  <a:pt x="13967" y="39555"/>
                  <a:pt x="15526" y="39555"/>
                </a:cubicBezTo>
                <a:cubicBezTo>
                  <a:pt x="17089" y="39555"/>
                  <a:pt x="18623" y="39718"/>
                  <a:pt x="19955" y="40369"/>
                </a:cubicBezTo>
                <a:cubicBezTo>
                  <a:pt x="23538" y="42115"/>
                  <a:pt x="27996" y="44028"/>
                  <a:pt x="32241" y="44028"/>
                </a:cubicBezTo>
                <a:cubicBezTo>
                  <a:pt x="33555" y="44028"/>
                  <a:pt x="34848" y="43845"/>
                  <a:pt x="36088" y="43417"/>
                </a:cubicBezTo>
                <a:cubicBezTo>
                  <a:pt x="41505" y="41548"/>
                  <a:pt x="44149" y="37905"/>
                  <a:pt x="44934" y="33178"/>
                </a:cubicBezTo>
                <a:cubicBezTo>
                  <a:pt x="45720" y="28463"/>
                  <a:pt x="43565" y="24534"/>
                  <a:pt x="42875" y="20796"/>
                </a:cubicBezTo>
                <a:cubicBezTo>
                  <a:pt x="42446" y="18438"/>
                  <a:pt x="42160" y="15819"/>
                  <a:pt x="41422" y="13473"/>
                </a:cubicBezTo>
                <a:cubicBezTo>
                  <a:pt x="41148" y="12580"/>
                  <a:pt x="40779" y="11711"/>
                  <a:pt x="40339" y="10890"/>
                </a:cubicBezTo>
                <a:cubicBezTo>
                  <a:pt x="38076" y="6675"/>
                  <a:pt x="34100" y="3496"/>
                  <a:pt x="29766" y="1615"/>
                </a:cubicBezTo>
                <a:cubicBezTo>
                  <a:pt x="27553" y="661"/>
                  <a:pt x="25002" y="0"/>
                  <a:pt x="22493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26"/>
          <p:cNvSpPr txBox="1">
            <a:spLocks noGrp="1"/>
          </p:cNvSpPr>
          <p:nvPr>
            <p:ph type="ctrTitle"/>
          </p:nvPr>
        </p:nvSpPr>
        <p:spPr>
          <a:xfrm>
            <a:off x="713225" y="1144500"/>
            <a:ext cx="4112100" cy="237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GymNest</a:t>
            </a:r>
            <a:endParaRPr dirty="0"/>
          </a:p>
        </p:txBody>
      </p:sp>
      <p:sp>
        <p:nvSpPr>
          <p:cNvPr id="704" name="Google Shape;704;p26"/>
          <p:cNvSpPr txBox="1">
            <a:spLocks noGrp="1"/>
          </p:cNvSpPr>
          <p:nvPr>
            <p:ph type="subTitle" idx="1"/>
          </p:nvPr>
        </p:nvSpPr>
        <p:spPr>
          <a:xfrm>
            <a:off x="713225" y="3523199"/>
            <a:ext cx="4112100" cy="12714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b="1" dirty="0" err="1"/>
              <a:t>Korriban</a:t>
            </a:r>
            <a:endParaRPr lang="cs-CZ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Bc. Matěj Boura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Bc. Jan Sakač</a:t>
            </a:r>
            <a:endParaRPr dirty="0"/>
          </a:p>
        </p:txBody>
      </p:sp>
      <p:grpSp>
        <p:nvGrpSpPr>
          <p:cNvPr id="705" name="Google Shape;705;p26"/>
          <p:cNvGrpSpPr/>
          <p:nvPr/>
        </p:nvGrpSpPr>
        <p:grpSpPr>
          <a:xfrm>
            <a:off x="5631673" y="1763897"/>
            <a:ext cx="2961645" cy="1992933"/>
            <a:chOff x="5311140" y="3874579"/>
            <a:chExt cx="2693384" cy="1812416"/>
          </a:xfrm>
        </p:grpSpPr>
        <p:grpSp>
          <p:nvGrpSpPr>
            <p:cNvPr id="706" name="Google Shape;706;p26"/>
            <p:cNvGrpSpPr/>
            <p:nvPr/>
          </p:nvGrpSpPr>
          <p:grpSpPr>
            <a:xfrm>
              <a:off x="6183439" y="5359431"/>
              <a:ext cx="948880" cy="327564"/>
              <a:chOff x="6183439" y="5359431"/>
              <a:chExt cx="948880" cy="327564"/>
            </a:xfrm>
          </p:grpSpPr>
          <p:sp>
            <p:nvSpPr>
              <p:cNvPr id="707" name="Google Shape;707;p26"/>
              <p:cNvSpPr/>
              <p:nvPr/>
            </p:nvSpPr>
            <p:spPr>
              <a:xfrm>
                <a:off x="6459569" y="5359431"/>
                <a:ext cx="396621" cy="291274"/>
              </a:xfrm>
              <a:custGeom>
                <a:avLst/>
                <a:gdLst/>
                <a:ahLst/>
                <a:cxnLst/>
                <a:rect l="l" t="t" r="r" b="b"/>
                <a:pathLst>
                  <a:path w="396621" h="291274" extrusionOk="0">
                    <a:moveTo>
                      <a:pt x="396621" y="0"/>
                    </a:moveTo>
                    <a:lnTo>
                      <a:pt x="396621" y="291274"/>
                    </a:lnTo>
                    <a:lnTo>
                      <a:pt x="0" y="291274"/>
                    </a:lnTo>
                    <a:lnTo>
                      <a:pt x="0" y="0"/>
                    </a:lnTo>
                    <a:lnTo>
                      <a:pt x="140304" y="0"/>
                    </a:lnTo>
                    <a:lnTo>
                      <a:pt x="140304" y="140017"/>
                    </a:lnTo>
                    <a:cubicBezTo>
                      <a:pt x="140304" y="171926"/>
                      <a:pt x="166402" y="198120"/>
                      <a:pt x="198311" y="198120"/>
                    </a:cubicBezTo>
                    <a:cubicBezTo>
                      <a:pt x="230220" y="198120"/>
                      <a:pt x="256413" y="171926"/>
                      <a:pt x="256413" y="140017"/>
                    </a:cubicBezTo>
                    <a:lnTo>
                      <a:pt x="256413" y="0"/>
                    </a:lnTo>
                    <a:lnTo>
                      <a:pt x="3966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8" name="Google Shape;708;p26"/>
              <p:cNvSpPr/>
              <p:nvPr/>
            </p:nvSpPr>
            <p:spPr>
              <a:xfrm>
                <a:off x="6459569" y="5359431"/>
                <a:ext cx="140303" cy="59054"/>
              </a:xfrm>
              <a:custGeom>
                <a:avLst/>
                <a:gdLst/>
                <a:ahLst/>
                <a:cxnLst/>
                <a:rect l="l" t="t" r="r" b="b"/>
                <a:pathLst>
                  <a:path w="140303" h="59054" extrusionOk="0">
                    <a:moveTo>
                      <a:pt x="0" y="0"/>
                    </a:moveTo>
                    <a:lnTo>
                      <a:pt x="140304" y="0"/>
                    </a:lnTo>
                    <a:lnTo>
                      <a:pt x="140304" y="59055"/>
                    </a:lnTo>
                    <a:lnTo>
                      <a:pt x="0" y="428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9" name="Google Shape;709;p26"/>
              <p:cNvSpPr/>
              <p:nvPr/>
            </p:nvSpPr>
            <p:spPr>
              <a:xfrm>
                <a:off x="6715982" y="5359431"/>
                <a:ext cx="140207" cy="88391"/>
              </a:xfrm>
              <a:custGeom>
                <a:avLst/>
                <a:gdLst/>
                <a:ahLst/>
                <a:cxnLst/>
                <a:rect l="l" t="t" r="r" b="b"/>
                <a:pathLst>
                  <a:path w="140207" h="88391" extrusionOk="0">
                    <a:moveTo>
                      <a:pt x="140208" y="0"/>
                    </a:moveTo>
                    <a:lnTo>
                      <a:pt x="140208" y="88392"/>
                    </a:lnTo>
                    <a:lnTo>
                      <a:pt x="0" y="72295"/>
                    </a:lnTo>
                    <a:lnTo>
                      <a:pt x="0" y="0"/>
                    </a:lnTo>
                    <a:lnTo>
                      <a:pt x="14020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0" name="Google Shape;710;p26"/>
              <p:cNvSpPr/>
              <p:nvPr/>
            </p:nvSpPr>
            <p:spPr>
              <a:xfrm>
                <a:off x="6183439" y="5647467"/>
                <a:ext cx="948880" cy="39528"/>
              </a:xfrm>
              <a:custGeom>
                <a:avLst/>
                <a:gdLst/>
                <a:ahLst/>
                <a:cxnLst/>
                <a:rect l="l" t="t" r="r" b="b"/>
                <a:pathLst>
                  <a:path w="948880" h="39528" extrusionOk="0">
                    <a:moveTo>
                      <a:pt x="0" y="0"/>
                    </a:moveTo>
                    <a:lnTo>
                      <a:pt x="948880" y="0"/>
                    </a:lnTo>
                    <a:lnTo>
                      <a:pt x="948880" y="39529"/>
                    </a:lnTo>
                    <a:lnTo>
                      <a:pt x="0" y="3952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11" name="Google Shape;711;p26"/>
            <p:cNvSpPr/>
            <p:nvPr/>
          </p:nvSpPr>
          <p:spPr>
            <a:xfrm>
              <a:off x="5311140" y="3874579"/>
              <a:ext cx="2693384" cy="1517428"/>
            </a:xfrm>
            <a:custGeom>
              <a:avLst/>
              <a:gdLst/>
              <a:ahLst/>
              <a:cxnLst/>
              <a:rect l="l" t="t" r="r" b="b"/>
              <a:pathLst>
                <a:path w="2693384" h="1517428" extrusionOk="0">
                  <a:moveTo>
                    <a:pt x="2693384" y="107442"/>
                  </a:moveTo>
                  <a:lnTo>
                    <a:pt x="2693384" y="1409890"/>
                  </a:lnTo>
                  <a:cubicBezTo>
                    <a:pt x="2693384" y="1469231"/>
                    <a:pt x="2645283" y="1517428"/>
                    <a:pt x="2585847" y="1517428"/>
                  </a:cubicBezTo>
                  <a:lnTo>
                    <a:pt x="107537" y="1517428"/>
                  </a:lnTo>
                  <a:cubicBezTo>
                    <a:pt x="48101" y="1517428"/>
                    <a:pt x="0" y="1469231"/>
                    <a:pt x="0" y="1409890"/>
                  </a:cubicBezTo>
                  <a:lnTo>
                    <a:pt x="0" y="107442"/>
                  </a:lnTo>
                  <a:cubicBezTo>
                    <a:pt x="0" y="48101"/>
                    <a:pt x="48101" y="0"/>
                    <a:pt x="107537" y="0"/>
                  </a:cubicBezTo>
                  <a:lnTo>
                    <a:pt x="2585847" y="0"/>
                  </a:lnTo>
                  <a:cubicBezTo>
                    <a:pt x="2645283" y="0"/>
                    <a:pt x="2693384" y="48101"/>
                    <a:pt x="2693384" y="1074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26"/>
            <p:cNvSpPr/>
            <p:nvPr/>
          </p:nvSpPr>
          <p:spPr>
            <a:xfrm>
              <a:off x="5311140" y="4009739"/>
              <a:ext cx="2693384" cy="1223295"/>
            </a:xfrm>
            <a:custGeom>
              <a:avLst/>
              <a:gdLst/>
              <a:ahLst/>
              <a:cxnLst/>
              <a:rect l="l" t="t" r="r" b="b"/>
              <a:pathLst>
                <a:path w="2693384" h="1223295" extrusionOk="0">
                  <a:moveTo>
                    <a:pt x="0" y="0"/>
                  </a:moveTo>
                  <a:lnTo>
                    <a:pt x="2693384" y="0"/>
                  </a:lnTo>
                  <a:lnTo>
                    <a:pt x="2693384" y="1223296"/>
                  </a:lnTo>
                  <a:lnTo>
                    <a:pt x="0" y="1223296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26"/>
            <p:cNvSpPr/>
            <p:nvPr/>
          </p:nvSpPr>
          <p:spPr>
            <a:xfrm>
              <a:off x="6619875" y="5273611"/>
              <a:ext cx="76009" cy="76009"/>
            </a:xfrm>
            <a:custGeom>
              <a:avLst/>
              <a:gdLst/>
              <a:ahLst/>
              <a:cxnLst/>
              <a:rect l="l" t="t" r="r" b="b"/>
              <a:pathLst>
                <a:path w="76009" h="76009" extrusionOk="0">
                  <a:moveTo>
                    <a:pt x="76009" y="38005"/>
                  </a:moveTo>
                  <a:cubicBezTo>
                    <a:pt x="76009" y="58960"/>
                    <a:pt x="59055" y="76010"/>
                    <a:pt x="38005" y="76010"/>
                  </a:cubicBezTo>
                  <a:cubicBezTo>
                    <a:pt x="16955" y="76010"/>
                    <a:pt x="0" y="59055"/>
                    <a:pt x="0" y="38005"/>
                  </a:cubicBezTo>
                  <a:cubicBezTo>
                    <a:pt x="0" y="16954"/>
                    <a:pt x="16955" y="0"/>
                    <a:pt x="38005" y="0"/>
                  </a:cubicBezTo>
                  <a:cubicBezTo>
                    <a:pt x="59055" y="0"/>
                    <a:pt x="76009" y="16954"/>
                    <a:pt x="76009" y="38005"/>
                  </a:cubicBezTo>
                  <a:close/>
                </a:path>
              </a:pathLst>
            </a:custGeom>
            <a:solidFill>
              <a:srgbClr val="42444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4" name="Google Shape;714;p26"/>
          <p:cNvGrpSpPr/>
          <p:nvPr/>
        </p:nvGrpSpPr>
        <p:grpSpPr>
          <a:xfrm>
            <a:off x="6285440" y="656304"/>
            <a:ext cx="1654423" cy="835905"/>
            <a:chOff x="5905690" y="2867310"/>
            <a:chExt cx="1504568" cy="760190"/>
          </a:xfrm>
        </p:grpSpPr>
        <p:sp>
          <p:nvSpPr>
            <p:cNvPr id="715" name="Google Shape;715;p26"/>
            <p:cNvSpPr/>
            <p:nvPr/>
          </p:nvSpPr>
          <p:spPr>
            <a:xfrm>
              <a:off x="5905690" y="2867310"/>
              <a:ext cx="1504568" cy="760190"/>
            </a:xfrm>
            <a:custGeom>
              <a:avLst/>
              <a:gdLst/>
              <a:ahLst/>
              <a:cxnLst/>
              <a:rect l="l" t="t" r="r" b="b"/>
              <a:pathLst>
                <a:path w="1504568" h="760190" extrusionOk="0">
                  <a:moveTo>
                    <a:pt x="1504379" y="647414"/>
                  </a:moveTo>
                  <a:cubicBezTo>
                    <a:pt x="1504379" y="709708"/>
                    <a:pt x="1453896" y="760190"/>
                    <a:pt x="1391602" y="760190"/>
                  </a:cubicBezTo>
                  <a:lnTo>
                    <a:pt x="194881" y="760190"/>
                  </a:lnTo>
                  <a:cubicBezTo>
                    <a:pt x="87249" y="760190"/>
                    <a:pt x="0" y="672941"/>
                    <a:pt x="0" y="565309"/>
                  </a:cubicBezTo>
                  <a:cubicBezTo>
                    <a:pt x="0" y="457676"/>
                    <a:pt x="87249" y="370522"/>
                    <a:pt x="194881" y="370522"/>
                  </a:cubicBezTo>
                  <a:cubicBezTo>
                    <a:pt x="220027" y="370522"/>
                    <a:pt x="244126" y="375285"/>
                    <a:pt x="266223" y="383953"/>
                  </a:cubicBezTo>
                  <a:cubicBezTo>
                    <a:pt x="266223" y="382714"/>
                    <a:pt x="266223" y="381381"/>
                    <a:pt x="266223" y="380047"/>
                  </a:cubicBezTo>
                  <a:cubicBezTo>
                    <a:pt x="266223" y="240030"/>
                    <a:pt x="341947" y="117729"/>
                    <a:pt x="454628" y="51816"/>
                  </a:cubicBezTo>
                  <a:cubicBezTo>
                    <a:pt x="510921" y="18859"/>
                    <a:pt x="576453" y="0"/>
                    <a:pt x="646366" y="0"/>
                  </a:cubicBezTo>
                  <a:cubicBezTo>
                    <a:pt x="832009" y="0"/>
                    <a:pt x="986504" y="133064"/>
                    <a:pt x="1019747" y="309086"/>
                  </a:cubicBezTo>
                  <a:cubicBezTo>
                    <a:pt x="1054989" y="288893"/>
                    <a:pt x="1095851" y="277368"/>
                    <a:pt x="1139476" y="277368"/>
                  </a:cubicBezTo>
                  <a:cubicBezTo>
                    <a:pt x="1272731" y="277368"/>
                    <a:pt x="1380839" y="385477"/>
                    <a:pt x="1380839" y="518731"/>
                  </a:cubicBezTo>
                  <a:cubicBezTo>
                    <a:pt x="1380839" y="524256"/>
                    <a:pt x="1380648" y="529685"/>
                    <a:pt x="1380268" y="535114"/>
                  </a:cubicBezTo>
                  <a:cubicBezTo>
                    <a:pt x="1384078" y="534734"/>
                    <a:pt x="1387887" y="534543"/>
                    <a:pt x="1391793" y="534543"/>
                  </a:cubicBezTo>
                  <a:cubicBezTo>
                    <a:pt x="1454086" y="534543"/>
                    <a:pt x="1504569" y="585026"/>
                    <a:pt x="1504569" y="6473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26"/>
            <p:cNvSpPr/>
            <p:nvPr/>
          </p:nvSpPr>
          <p:spPr>
            <a:xfrm>
              <a:off x="5905690" y="2918364"/>
              <a:ext cx="922591" cy="709136"/>
            </a:xfrm>
            <a:custGeom>
              <a:avLst/>
              <a:gdLst/>
              <a:ahLst/>
              <a:cxnLst/>
              <a:rect l="l" t="t" r="r" b="b"/>
              <a:pathLst>
                <a:path w="922591" h="709136" extrusionOk="0">
                  <a:moveTo>
                    <a:pt x="922305" y="709136"/>
                  </a:moveTo>
                  <a:lnTo>
                    <a:pt x="194881" y="709136"/>
                  </a:lnTo>
                  <a:cubicBezTo>
                    <a:pt x="87249" y="709136"/>
                    <a:pt x="0" y="621887"/>
                    <a:pt x="0" y="514255"/>
                  </a:cubicBezTo>
                  <a:cubicBezTo>
                    <a:pt x="0" y="406622"/>
                    <a:pt x="87249" y="319468"/>
                    <a:pt x="194881" y="319468"/>
                  </a:cubicBezTo>
                  <a:cubicBezTo>
                    <a:pt x="220027" y="319468"/>
                    <a:pt x="244126" y="324231"/>
                    <a:pt x="266223" y="332899"/>
                  </a:cubicBezTo>
                  <a:cubicBezTo>
                    <a:pt x="266223" y="331660"/>
                    <a:pt x="266223" y="330327"/>
                    <a:pt x="266223" y="328993"/>
                  </a:cubicBezTo>
                  <a:cubicBezTo>
                    <a:pt x="266223" y="188976"/>
                    <a:pt x="341947" y="66675"/>
                    <a:pt x="454628" y="762"/>
                  </a:cubicBezTo>
                  <a:cubicBezTo>
                    <a:pt x="515683" y="-2286"/>
                    <a:pt x="577024" y="3429"/>
                    <a:pt x="633984" y="24860"/>
                  </a:cubicBezTo>
                  <a:cubicBezTo>
                    <a:pt x="707803" y="52768"/>
                    <a:pt x="773239" y="110109"/>
                    <a:pt x="797052" y="185261"/>
                  </a:cubicBezTo>
                  <a:cubicBezTo>
                    <a:pt x="820864" y="260509"/>
                    <a:pt x="795433" y="352425"/>
                    <a:pt x="728472" y="394144"/>
                  </a:cubicBezTo>
                  <a:cubicBezTo>
                    <a:pt x="769334" y="388430"/>
                    <a:pt x="808863" y="395002"/>
                    <a:pt x="844010" y="416433"/>
                  </a:cubicBezTo>
                  <a:cubicBezTo>
                    <a:pt x="879157" y="437864"/>
                    <a:pt x="902970" y="481298"/>
                    <a:pt x="892302" y="521113"/>
                  </a:cubicBezTo>
                  <a:cubicBezTo>
                    <a:pt x="885730" y="545782"/>
                    <a:pt x="867156" y="565975"/>
                    <a:pt x="845629" y="579787"/>
                  </a:cubicBezTo>
                  <a:cubicBezTo>
                    <a:pt x="824769" y="593217"/>
                    <a:pt x="801148" y="601408"/>
                    <a:pt x="777621" y="609314"/>
                  </a:cubicBezTo>
                  <a:cubicBezTo>
                    <a:pt x="788479" y="605790"/>
                    <a:pt x="793623" y="605790"/>
                    <a:pt x="805910" y="605314"/>
                  </a:cubicBezTo>
                  <a:cubicBezTo>
                    <a:pt x="819055" y="604742"/>
                    <a:pt x="832961" y="608457"/>
                    <a:pt x="842010" y="618077"/>
                  </a:cubicBezTo>
                  <a:cubicBezTo>
                    <a:pt x="851059" y="627698"/>
                    <a:pt x="853440" y="643890"/>
                    <a:pt x="845153" y="654082"/>
                  </a:cubicBezTo>
                  <a:cubicBezTo>
                    <a:pt x="859727" y="639699"/>
                    <a:pt x="881919" y="651510"/>
                    <a:pt x="897541" y="664845"/>
                  </a:cubicBezTo>
                  <a:cubicBezTo>
                    <a:pt x="910971" y="676180"/>
                    <a:pt x="919067" y="691991"/>
                    <a:pt x="922591" y="70913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7" name="Google Shape;717;p26"/>
          <p:cNvGrpSpPr/>
          <p:nvPr/>
        </p:nvGrpSpPr>
        <p:grpSpPr>
          <a:xfrm>
            <a:off x="8276803" y="1327941"/>
            <a:ext cx="387944" cy="273258"/>
            <a:chOff x="7716678" y="3270218"/>
            <a:chExt cx="352805" cy="248507"/>
          </a:xfrm>
        </p:grpSpPr>
        <p:sp>
          <p:nvSpPr>
            <p:cNvPr id="718" name="Google Shape;718;p26"/>
            <p:cNvSpPr/>
            <p:nvPr/>
          </p:nvSpPr>
          <p:spPr>
            <a:xfrm>
              <a:off x="7716678" y="3270218"/>
              <a:ext cx="352805" cy="248507"/>
            </a:xfrm>
            <a:custGeom>
              <a:avLst/>
              <a:gdLst/>
              <a:ahLst/>
              <a:cxnLst/>
              <a:rect l="l" t="t" r="r" b="b"/>
              <a:pathLst>
                <a:path w="352805" h="248507" extrusionOk="0">
                  <a:moveTo>
                    <a:pt x="261938" y="0"/>
                  </a:moveTo>
                  <a:lnTo>
                    <a:pt x="90868" y="0"/>
                  </a:lnTo>
                  <a:cubicBezTo>
                    <a:pt x="40862" y="0"/>
                    <a:pt x="0" y="40862"/>
                    <a:pt x="0" y="90869"/>
                  </a:cubicBezTo>
                  <a:cubicBezTo>
                    <a:pt x="0" y="140875"/>
                    <a:pt x="38100" y="178879"/>
                    <a:pt x="85725" y="181642"/>
                  </a:cubicBezTo>
                  <a:lnTo>
                    <a:pt x="29527" y="248508"/>
                  </a:lnTo>
                  <a:lnTo>
                    <a:pt x="135445" y="181833"/>
                  </a:lnTo>
                  <a:lnTo>
                    <a:pt x="261938" y="181833"/>
                  </a:lnTo>
                  <a:cubicBezTo>
                    <a:pt x="311944" y="181833"/>
                    <a:pt x="352806" y="140970"/>
                    <a:pt x="352806" y="90964"/>
                  </a:cubicBezTo>
                  <a:cubicBezTo>
                    <a:pt x="352806" y="40958"/>
                    <a:pt x="311944" y="95"/>
                    <a:pt x="261938" y="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26"/>
            <p:cNvSpPr/>
            <p:nvPr/>
          </p:nvSpPr>
          <p:spPr>
            <a:xfrm>
              <a:off x="7783353" y="3331749"/>
              <a:ext cx="219455" cy="59054"/>
            </a:xfrm>
            <a:custGeom>
              <a:avLst/>
              <a:gdLst/>
              <a:ahLst/>
              <a:cxnLst/>
              <a:rect l="l" t="t" r="r" b="b"/>
              <a:pathLst>
                <a:path w="219455" h="59054" extrusionOk="0">
                  <a:moveTo>
                    <a:pt x="29527" y="0"/>
                  </a:moveTo>
                  <a:cubicBezTo>
                    <a:pt x="13239" y="0"/>
                    <a:pt x="0" y="13240"/>
                    <a:pt x="0" y="29528"/>
                  </a:cubicBezTo>
                  <a:cubicBezTo>
                    <a:pt x="0" y="45815"/>
                    <a:pt x="13239" y="59055"/>
                    <a:pt x="29527" y="59055"/>
                  </a:cubicBezTo>
                  <a:cubicBezTo>
                    <a:pt x="45815" y="59055"/>
                    <a:pt x="59055" y="45815"/>
                    <a:pt x="59055" y="29528"/>
                  </a:cubicBezTo>
                  <a:cubicBezTo>
                    <a:pt x="59055" y="13240"/>
                    <a:pt x="45815" y="0"/>
                    <a:pt x="29527" y="0"/>
                  </a:cubicBezTo>
                  <a:close/>
                  <a:moveTo>
                    <a:pt x="109728" y="0"/>
                  </a:moveTo>
                  <a:cubicBezTo>
                    <a:pt x="93440" y="0"/>
                    <a:pt x="80200" y="13240"/>
                    <a:pt x="80200" y="29528"/>
                  </a:cubicBezTo>
                  <a:cubicBezTo>
                    <a:pt x="80200" y="45815"/>
                    <a:pt x="93440" y="59055"/>
                    <a:pt x="109728" y="59055"/>
                  </a:cubicBezTo>
                  <a:cubicBezTo>
                    <a:pt x="126016" y="59055"/>
                    <a:pt x="139255" y="45815"/>
                    <a:pt x="139255" y="29528"/>
                  </a:cubicBezTo>
                  <a:cubicBezTo>
                    <a:pt x="139255" y="13240"/>
                    <a:pt x="126016" y="0"/>
                    <a:pt x="109728" y="0"/>
                  </a:cubicBezTo>
                  <a:close/>
                  <a:moveTo>
                    <a:pt x="189929" y="0"/>
                  </a:moveTo>
                  <a:cubicBezTo>
                    <a:pt x="173641" y="0"/>
                    <a:pt x="160401" y="13240"/>
                    <a:pt x="160401" y="29528"/>
                  </a:cubicBezTo>
                  <a:cubicBezTo>
                    <a:pt x="160401" y="45815"/>
                    <a:pt x="173641" y="59055"/>
                    <a:pt x="189929" y="59055"/>
                  </a:cubicBezTo>
                  <a:cubicBezTo>
                    <a:pt x="206216" y="59055"/>
                    <a:pt x="219456" y="45815"/>
                    <a:pt x="219456" y="29528"/>
                  </a:cubicBezTo>
                  <a:cubicBezTo>
                    <a:pt x="219456" y="13240"/>
                    <a:pt x="206216" y="0"/>
                    <a:pt x="1899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20" name="Google Shape;720;p26"/>
          <p:cNvSpPr/>
          <p:nvPr/>
        </p:nvSpPr>
        <p:spPr>
          <a:xfrm>
            <a:off x="7148815" y="1542896"/>
            <a:ext cx="10501" cy="432759"/>
          </a:xfrm>
          <a:custGeom>
            <a:avLst/>
            <a:gdLst/>
            <a:ahLst/>
            <a:cxnLst/>
            <a:rect l="l" t="t" r="r" b="b"/>
            <a:pathLst>
              <a:path w="9525" h="392525" extrusionOk="0">
                <a:moveTo>
                  <a:pt x="0" y="0"/>
                </a:moveTo>
                <a:lnTo>
                  <a:pt x="0" y="392525"/>
                </a:lnTo>
              </a:path>
            </a:pathLst>
          </a:custGeom>
          <a:noFill/>
          <a:ln w="29900" cap="rnd" cmpd="sng">
            <a:solidFill>
              <a:schemeClr val="accent4"/>
            </a:solidFill>
            <a:prstDash val="dashDot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21" name="Google Shape;721;p26"/>
          <p:cNvGrpSpPr/>
          <p:nvPr/>
        </p:nvGrpSpPr>
        <p:grpSpPr>
          <a:xfrm>
            <a:off x="5483130" y="2415465"/>
            <a:ext cx="27232" cy="532378"/>
            <a:chOff x="3534917" y="4467129"/>
            <a:chExt cx="24765" cy="484156"/>
          </a:xfrm>
        </p:grpSpPr>
        <p:sp>
          <p:nvSpPr>
            <p:cNvPr id="722" name="Google Shape;722;p26"/>
            <p:cNvSpPr/>
            <p:nvPr/>
          </p:nvSpPr>
          <p:spPr>
            <a:xfrm>
              <a:off x="3547300" y="4478845"/>
              <a:ext cx="9525" cy="460724"/>
            </a:xfrm>
            <a:custGeom>
              <a:avLst/>
              <a:gdLst/>
              <a:ahLst/>
              <a:cxnLst/>
              <a:rect l="l" t="t" r="r" b="b"/>
              <a:pathLst>
                <a:path w="9525" h="460724" extrusionOk="0">
                  <a:moveTo>
                    <a:pt x="0" y="460724"/>
                  </a:moveTo>
                  <a:lnTo>
                    <a:pt x="0" y="0"/>
                  </a:lnTo>
                </a:path>
              </a:pathLst>
            </a:custGeom>
            <a:noFill/>
            <a:ln w="10950" cap="flat" cmpd="sng">
              <a:solidFill>
                <a:schemeClr val="accent4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26"/>
            <p:cNvSpPr/>
            <p:nvPr/>
          </p:nvSpPr>
          <p:spPr>
            <a:xfrm>
              <a:off x="3534917" y="4926520"/>
              <a:ext cx="24765" cy="24765"/>
            </a:xfrm>
            <a:custGeom>
              <a:avLst/>
              <a:gdLst/>
              <a:ahLst/>
              <a:cxnLst/>
              <a:rect l="l" t="t" r="r" b="b"/>
              <a:pathLst>
                <a:path w="24765" h="24765" extrusionOk="0">
                  <a:moveTo>
                    <a:pt x="24765" y="12382"/>
                  </a:moveTo>
                  <a:cubicBezTo>
                    <a:pt x="24765" y="19240"/>
                    <a:pt x="19241" y="24765"/>
                    <a:pt x="12383" y="24765"/>
                  </a:cubicBezTo>
                  <a:cubicBezTo>
                    <a:pt x="5525" y="24765"/>
                    <a:pt x="0" y="19240"/>
                    <a:pt x="0" y="12382"/>
                  </a:cubicBezTo>
                  <a:cubicBezTo>
                    <a:pt x="0" y="5524"/>
                    <a:pt x="5525" y="0"/>
                    <a:pt x="12383" y="0"/>
                  </a:cubicBezTo>
                  <a:cubicBezTo>
                    <a:pt x="19241" y="0"/>
                    <a:pt x="24765" y="5524"/>
                    <a:pt x="24765" y="12382"/>
                  </a:cubicBezTo>
                  <a:close/>
                </a:path>
              </a:pathLst>
            </a:custGeom>
            <a:solidFill>
              <a:srgbClr val="6F708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26"/>
            <p:cNvSpPr/>
            <p:nvPr/>
          </p:nvSpPr>
          <p:spPr>
            <a:xfrm>
              <a:off x="3534917" y="4467129"/>
              <a:ext cx="24765" cy="24765"/>
            </a:xfrm>
            <a:custGeom>
              <a:avLst/>
              <a:gdLst/>
              <a:ahLst/>
              <a:cxnLst/>
              <a:rect l="l" t="t" r="r" b="b"/>
              <a:pathLst>
                <a:path w="24765" h="24765" extrusionOk="0">
                  <a:moveTo>
                    <a:pt x="24765" y="12383"/>
                  </a:moveTo>
                  <a:cubicBezTo>
                    <a:pt x="24765" y="5525"/>
                    <a:pt x="19241" y="0"/>
                    <a:pt x="12383" y="0"/>
                  </a:cubicBezTo>
                  <a:cubicBezTo>
                    <a:pt x="5525" y="0"/>
                    <a:pt x="0" y="5525"/>
                    <a:pt x="0" y="12383"/>
                  </a:cubicBezTo>
                  <a:cubicBezTo>
                    <a:pt x="0" y="19241"/>
                    <a:pt x="5525" y="24765"/>
                    <a:pt x="12383" y="24765"/>
                  </a:cubicBezTo>
                  <a:cubicBezTo>
                    <a:pt x="19241" y="24765"/>
                    <a:pt x="24765" y="19241"/>
                    <a:pt x="24765" y="12383"/>
                  </a:cubicBezTo>
                  <a:close/>
                </a:path>
              </a:pathLst>
            </a:custGeom>
            <a:solidFill>
              <a:srgbClr val="6F708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25" name="Google Shape;725;p26"/>
          <p:cNvGrpSpPr/>
          <p:nvPr/>
        </p:nvGrpSpPr>
        <p:grpSpPr>
          <a:xfrm>
            <a:off x="5643247" y="2277185"/>
            <a:ext cx="749418" cy="303868"/>
            <a:chOff x="3680531" y="4341375"/>
            <a:chExt cx="681537" cy="276344"/>
          </a:xfrm>
        </p:grpSpPr>
        <p:sp>
          <p:nvSpPr>
            <p:cNvPr id="726" name="Google Shape;726;p26"/>
            <p:cNvSpPr/>
            <p:nvPr/>
          </p:nvSpPr>
          <p:spPr>
            <a:xfrm>
              <a:off x="3692461" y="4353401"/>
              <a:ext cx="657796" cy="251936"/>
            </a:xfrm>
            <a:custGeom>
              <a:avLst/>
              <a:gdLst/>
              <a:ahLst/>
              <a:cxnLst/>
              <a:rect l="l" t="t" r="r" b="b"/>
              <a:pathLst>
                <a:path w="657796" h="251936" extrusionOk="0">
                  <a:moveTo>
                    <a:pt x="0" y="0"/>
                  </a:moveTo>
                  <a:lnTo>
                    <a:pt x="217075" y="217075"/>
                  </a:lnTo>
                  <a:cubicBezTo>
                    <a:pt x="239363" y="239363"/>
                    <a:pt x="269653" y="251936"/>
                    <a:pt x="301180" y="251936"/>
                  </a:cubicBezTo>
                  <a:lnTo>
                    <a:pt x="657797" y="251936"/>
                  </a:lnTo>
                </a:path>
              </a:pathLst>
            </a:custGeom>
            <a:noFill/>
            <a:ln w="10950" cap="flat" cmpd="sng">
              <a:solidFill>
                <a:schemeClr val="accent4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26"/>
            <p:cNvSpPr/>
            <p:nvPr/>
          </p:nvSpPr>
          <p:spPr>
            <a:xfrm>
              <a:off x="3680531" y="4341375"/>
              <a:ext cx="24812" cy="24812"/>
            </a:xfrm>
            <a:custGeom>
              <a:avLst/>
              <a:gdLst/>
              <a:ahLst/>
              <a:cxnLst/>
              <a:rect l="l" t="t" r="r" b="b"/>
              <a:pathLst>
                <a:path w="24812" h="24812" extrusionOk="0">
                  <a:moveTo>
                    <a:pt x="3643" y="21169"/>
                  </a:moveTo>
                  <a:cubicBezTo>
                    <a:pt x="-1214" y="16312"/>
                    <a:pt x="-1214" y="8501"/>
                    <a:pt x="3643" y="3643"/>
                  </a:cubicBezTo>
                  <a:cubicBezTo>
                    <a:pt x="8501" y="-1214"/>
                    <a:pt x="16312" y="-1214"/>
                    <a:pt x="21169" y="3643"/>
                  </a:cubicBezTo>
                  <a:cubicBezTo>
                    <a:pt x="26027" y="8501"/>
                    <a:pt x="26027" y="16312"/>
                    <a:pt x="21169" y="21169"/>
                  </a:cubicBezTo>
                  <a:cubicBezTo>
                    <a:pt x="16312" y="26027"/>
                    <a:pt x="8501" y="26027"/>
                    <a:pt x="3643" y="21169"/>
                  </a:cubicBezTo>
                  <a:close/>
                </a:path>
              </a:pathLst>
            </a:custGeom>
            <a:solidFill>
              <a:srgbClr val="6F708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26"/>
            <p:cNvSpPr/>
            <p:nvPr/>
          </p:nvSpPr>
          <p:spPr>
            <a:xfrm>
              <a:off x="4337303" y="4592955"/>
              <a:ext cx="24765" cy="24764"/>
            </a:xfrm>
            <a:custGeom>
              <a:avLst/>
              <a:gdLst/>
              <a:ahLst/>
              <a:cxnLst/>
              <a:rect l="l" t="t" r="r" b="b"/>
              <a:pathLst>
                <a:path w="24765" h="24764" extrusionOk="0">
                  <a:moveTo>
                    <a:pt x="12383" y="24765"/>
                  </a:moveTo>
                  <a:cubicBezTo>
                    <a:pt x="19241" y="24765"/>
                    <a:pt x="24765" y="19240"/>
                    <a:pt x="24765" y="12382"/>
                  </a:cubicBezTo>
                  <a:cubicBezTo>
                    <a:pt x="24765" y="5524"/>
                    <a:pt x="19241" y="0"/>
                    <a:pt x="12383" y="0"/>
                  </a:cubicBezTo>
                  <a:cubicBezTo>
                    <a:pt x="5525" y="0"/>
                    <a:pt x="0" y="5524"/>
                    <a:pt x="0" y="12382"/>
                  </a:cubicBezTo>
                  <a:cubicBezTo>
                    <a:pt x="0" y="19240"/>
                    <a:pt x="5525" y="24765"/>
                    <a:pt x="12383" y="24765"/>
                  </a:cubicBezTo>
                  <a:close/>
                </a:path>
              </a:pathLst>
            </a:custGeom>
            <a:solidFill>
              <a:srgbClr val="6F708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29" name="Google Shape;729;p26"/>
          <p:cNvGrpSpPr/>
          <p:nvPr/>
        </p:nvGrpSpPr>
        <p:grpSpPr>
          <a:xfrm>
            <a:off x="8163164" y="4027994"/>
            <a:ext cx="202142" cy="355685"/>
            <a:chOff x="7613332" y="5933598"/>
            <a:chExt cx="183832" cy="323468"/>
          </a:xfrm>
        </p:grpSpPr>
        <p:sp>
          <p:nvSpPr>
            <p:cNvPr id="730" name="Google Shape;730;p26"/>
            <p:cNvSpPr/>
            <p:nvPr/>
          </p:nvSpPr>
          <p:spPr>
            <a:xfrm>
              <a:off x="7613332" y="5933598"/>
              <a:ext cx="183832" cy="323468"/>
            </a:xfrm>
            <a:custGeom>
              <a:avLst/>
              <a:gdLst/>
              <a:ahLst/>
              <a:cxnLst/>
              <a:rect l="l" t="t" r="r" b="b"/>
              <a:pathLst>
                <a:path w="183832" h="323468" extrusionOk="0">
                  <a:moveTo>
                    <a:pt x="91916" y="323469"/>
                  </a:moveTo>
                  <a:lnTo>
                    <a:pt x="91916" y="323469"/>
                  </a:lnTo>
                  <a:cubicBezTo>
                    <a:pt x="41339" y="323469"/>
                    <a:pt x="0" y="282130"/>
                    <a:pt x="0" y="231553"/>
                  </a:cubicBezTo>
                  <a:lnTo>
                    <a:pt x="0" y="91916"/>
                  </a:lnTo>
                  <a:cubicBezTo>
                    <a:pt x="0" y="41338"/>
                    <a:pt x="41339" y="0"/>
                    <a:pt x="91916" y="0"/>
                  </a:cubicBezTo>
                  <a:lnTo>
                    <a:pt x="91916" y="0"/>
                  </a:lnTo>
                  <a:cubicBezTo>
                    <a:pt x="142494" y="0"/>
                    <a:pt x="183832" y="41338"/>
                    <a:pt x="183832" y="91916"/>
                  </a:cubicBezTo>
                  <a:lnTo>
                    <a:pt x="183832" y="231553"/>
                  </a:lnTo>
                  <a:cubicBezTo>
                    <a:pt x="183832" y="282130"/>
                    <a:pt x="142494" y="323469"/>
                    <a:pt x="91916" y="3234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1" name="Google Shape;731;p26"/>
            <p:cNvSpPr/>
            <p:nvPr/>
          </p:nvSpPr>
          <p:spPr>
            <a:xfrm>
              <a:off x="7699533" y="5961602"/>
              <a:ext cx="11430" cy="54101"/>
            </a:xfrm>
            <a:custGeom>
              <a:avLst/>
              <a:gdLst/>
              <a:ahLst/>
              <a:cxnLst/>
              <a:rect l="l" t="t" r="r" b="b"/>
              <a:pathLst>
                <a:path w="11430" h="54101" extrusionOk="0">
                  <a:moveTo>
                    <a:pt x="5715" y="54102"/>
                  </a:moveTo>
                  <a:lnTo>
                    <a:pt x="5715" y="54102"/>
                  </a:lnTo>
                  <a:cubicBezTo>
                    <a:pt x="2572" y="54102"/>
                    <a:pt x="0" y="51530"/>
                    <a:pt x="0" y="48387"/>
                  </a:cubicBezTo>
                  <a:lnTo>
                    <a:pt x="0" y="5715"/>
                  </a:lnTo>
                  <a:cubicBezTo>
                    <a:pt x="0" y="2571"/>
                    <a:pt x="2572" y="0"/>
                    <a:pt x="5715" y="0"/>
                  </a:cubicBezTo>
                  <a:lnTo>
                    <a:pt x="5715" y="0"/>
                  </a:lnTo>
                  <a:cubicBezTo>
                    <a:pt x="8859" y="0"/>
                    <a:pt x="11430" y="2571"/>
                    <a:pt x="11430" y="5715"/>
                  </a:cubicBezTo>
                  <a:lnTo>
                    <a:pt x="11430" y="48387"/>
                  </a:lnTo>
                  <a:cubicBezTo>
                    <a:pt x="11430" y="51530"/>
                    <a:pt x="8859" y="54102"/>
                    <a:pt x="5715" y="54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32" name="Google Shape;732;p26"/>
          <p:cNvGrpSpPr/>
          <p:nvPr/>
        </p:nvGrpSpPr>
        <p:grpSpPr>
          <a:xfrm>
            <a:off x="6427831" y="3923439"/>
            <a:ext cx="1533857" cy="564092"/>
            <a:chOff x="6546554" y="3679108"/>
            <a:chExt cx="1256642" cy="462143"/>
          </a:xfrm>
        </p:grpSpPr>
        <p:sp>
          <p:nvSpPr>
            <p:cNvPr id="733" name="Google Shape;733;p26"/>
            <p:cNvSpPr/>
            <p:nvPr/>
          </p:nvSpPr>
          <p:spPr>
            <a:xfrm>
              <a:off x="6546554" y="3679108"/>
              <a:ext cx="1256642" cy="462143"/>
            </a:xfrm>
            <a:custGeom>
              <a:avLst/>
              <a:gdLst/>
              <a:ahLst/>
              <a:cxnLst/>
              <a:rect l="l" t="t" r="r" b="b"/>
              <a:pathLst>
                <a:path w="1396269" h="513492" extrusionOk="0">
                  <a:moveTo>
                    <a:pt x="1334738" y="0"/>
                  </a:moveTo>
                  <a:cubicBezTo>
                    <a:pt x="1368721" y="0"/>
                    <a:pt x="1396270" y="27548"/>
                    <a:pt x="1396270" y="61531"/>
                  </a:cubicBezTo>
                  <a:lnTo>
                    <a:pt x="1396270" y="451961"/>
                  </a:lnTo>
                  <a:cubicBezTo>
                    <a:pt x="1396270" y="485944"/>
                    <a:pt x="1368722" y="513493"/>
                    <a:pt x="1334738" y="513493"/>
                  </a:cubicBezTo>
                  <a:lnTo>
                    <a:pt x="61532" y="513493"/>
                  </a:lnTo>
                  <a:cubicBezTo>
                    <a:pt x="27549" y="513493"/>
                    <a:pt x="0" y="485944"/>
                    <a:pt x="0" y="451961"/>
                  </a:cubicBezTo>
                  <a:lnTo>
                    <a:pt x="0" y="61531"/>
                  </a:lnTo>
                  <a:cubicBezTo>
                    <a:pt x="0" y="27549"/>
                    <a:pt x="27548" y="0"/>
                    <a:pt x="6153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4" name="Google Shape;734;p26"/>
            <p:cNvSpPr/>
            <p:nvPr/>
          </p:nvSpPr>
          <p:spPr>
            <a:xfrm>
              <a:off x="6661108" y="3712144"/>
              <a:ext cx="69522" cy="69522"/>
            </a:xfrm>
            <a:custGeom>
              <a:avLst/>
              <a:gdLst/>
              <a:ahLst/>
              <a:cxnLst/>
              <a:rect l="l" t="t" r="r" b="b"/>
              <a:pathLst>
                <a:path w="77247" h="77247" extrusionOk="0">
                  <a:moveTo>
                    <a:pt x="0" y="0"/>
                  </a:moveTo>
                  <a:lnTo>
                    <a:pt x="77248" y="0"/>
                  </a:lnTo>
                  <a:lnTo>
                    <a:pt x="77248" y="77248"/>
                  </a:lnTo>
                  <a:lnTo>
                    <a:pt x="0" y="7724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35" name="Google Shape;735;p26"/>
            <p:cNvGrpSpPr/>
            <p:nvPr/>
          </p:nvGrpSpPr>
          <p:grpSpPr>
            <a:xfrm>
              <a:off x="6805960" y="3712311"/>
              <a:ext cx="391811" cy="69592"/>
              <a:chOff x="6322885" y="5875210"/>
              <a:chExt cx="434911" cy="77247"/>
            </a:xfrm>
          </p:grpSpPr>
          <p:sp>
            <p:nvSpPr>
              <p:cNvPr id="736" name="Google Shape;736;p26"/>
              <p:cNvSpPr/>
              <p:nvPr/>
            </p:nvSpPr>
            <p:spPr>
              <a:xfrm>
                <a:off x="6322885" y="5875210"/>
                <a:ext cx="7724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77247" h="77247" extrusionOk="0">
                    <a:moveTo>
                      <a:pt x="0" y="0"/>
                    </a:moveTo>
                    <a:lnTo>
                      <a:pt x="77248" y="0"/>
                    </a:lnTo>
                    <a:lnTo>
                      <a:pt x="77248" y="77248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7" name="Google Shape;737;p26"/>
              <p:cNvSpPr/>
              <p:nvPr/>
            </p:nvSpPr>
            <p:spPr>
              <a:xfrm>
                <a:off x="6412325" y="5875210"/>
                <a:ext cx="7724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77247" h="77247" extrusionOk="0">
                    <a:moveTo>
                      <a:pt x="0" y="0"/>
                    </a:moveTo>
                    <a:lnTo>
                      <a:pt x="77248" y="0"/>
                    </a:lnTo>
                    <a:lnTo>
                      <a:pt x="77248" y="77248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8" name="Google Shape;738;p26"/>
              <p:cNvSpPr/>
              <p:nvPr/>
            </p:nvSpPr>
            <p:spPr>
              <a:xfrm>
                <a:off x="6501765" y="5875210"/>
                <a:ext cx="7724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77247" h="77247" extrusionOk="0">
                    <a:moveTo>
                      <a:pt x="0" y="0"/>
                    </a:moveTo>
                    <a:lnTo>
                      <a:pt x="77247" y="0"/>
                    </a:lnTo>
                    <a:lnTo>
                      <a:pt x="77247" y="77248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9" name="Google Shape;739;p26"/>
              <p:cNvSpPr/>
              <p:nvPr/>
            </p:nvSpPr>
            <p:spPr>
              <a:xfrm>
                <a:off x="6591109" y="5875210"/>
                <a:ext cx="7724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77247" h="77247" extrusionOk="0">
                    <a:moveTo>
                      <a:pt x="0" y="0"/>
                    </a:moveTo>
                    <a:lnTo>
                      <a:pt x="77247" y="0"/>
                    </a:lnTo>
                    <a:lnTo>
                      <a:pt x="77247" y="77248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0" name="Google Shape;740;p26"/>
              <p:cNvSpPr/>
              <p:nvPr/>
            </p:nvSpPr>
            <p:spPr>
              <a:xfrm>
                <a:off x="6680549" y="5875210"/>
                <a:ext cx="7724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77247" h="77247" extrusionOk="0">
                    <a:moveTo>
                      <a:pt x="0" y="0"/>
                    </a:moveTo>
                    <a:lnTo>
                      <a:pt x="77248" y="0"/>
                    </a:lnTo>
                    <a:lnTo>
                      <a:pt x="77248" y="77248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41" name="Google Shape;741;p26"/>
            <p:cNvGrpSpPr/>
            <p:nvPr/>
          </p:nvGrpSpPr>
          <p:grpSpPr>
            <a:xfrm>
              <a:off x="7285642" y="3712311"/>
              <a:ext cx="391897" cy="69592"/>
              <a:chOff x="6855333" y="5875210"/>
              <a:chExt cx="435006" cy="77247"/>
            </a:xfrm>
          </p:grpSpPr>
          <p:sp>
            <p:nvSpPr>
              <p:cNvPr id="742" name="Google Shape;742;p26"/>
              <p:cNvSpPr/>
              <p:nvPr/>
            </p:nvSpPr>
            <p:spPr>
              <a:xfrm>
                <a:off x="6855333" y="5875210"/>
                <a:ext cx="7724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77247" h="77247" extrusionOk="0">
                    <a:moveTo>
                      <a:pt x="0" y="0"/>
                    </a:moveTo>
                    <a:lnTo>
                      <a:pt x="77247" y="0"/>
                    </a:lnTo>
                    <a:lnTo>
                      <a:pt x="77247" y="77248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3" name="Google Shape;743;p26"/>
              <p:cNvSpPr/>
              <p:nvPr/>
            </p:nvSpPr>
            <p:spPr>
              <a:xfrm>
                <a:off x="6944772" y="5875210"/>
                <a:ext cx="7724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77247" h="77247" extrusionOk="0">
                    <a:moveTo>
                      <a:pt x="0" y="0"/>
                    </a:moveTo>
                    <a:lnTo>
                      <a:pt x="77247" y="0"/>
                    </a:lnTo>
                    <a:lnTo>
                      <a:pt x="77247" y="77248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4" name="Google Shape;744;p26"/>
              <p:cNvSpPr/>
              <p:nvPr/>
            </p:nvSpPr>
            <p:spPr>
              <a:xfrm>
                <a:off x="7034212" y="5875210"/>
                <a:ext cx="7724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77247" h="77247" extrusionOk="0">
                    <a:moveTo>
                      <a:pt x="0" y="0"/>
                    </a:moveTo>
                    <a:lnTo>
                      <a:pt x="77248" y="0"/>
                    </a:lnTo>
                    <a:lnTo>
                      <a:pt x="77248" y="77248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5" name="Google Shape;745;p26"/>
              <p:cNvSpPr/>
              <p:nvPr/>
            </p:nvSpPr>
            <p:spPr>
              <a:xfrm>
                <a:off x="7123652" y="5875210"/>
                <a:ext cx="7724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77247" h="77247" extrusionOk="0">
                    <a:moveTo>
                      <a:pt x="0" y="0"/>
                    </a:moveTo>
                    <a:lnTo>
                      <a:pt x="77248" y="0"/>
                    </a:lnTo>
                    <a:lnTo>
                      <a:pt x="77248" y="77248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6" name="Google Shape;746;p26"/>
              <p:cNvSpPr/>
              <p:nvPr/>
            </p:nvSpPr>
            <p:spPr>
              <a:xfrm>
                <a:off x="7213092" y="5875210"/>
                <a:ext cx="7724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77247" h="77247" extrusionOk="0">
                    <a:moveTo>
                      <a:pt x="0" y="0"/>
                    </a:moveTo>
                    <a:lnTo>
                      <a:pt x="77248" y="0"/>
                    </a:lnTo>
                    <a:lnTo>
                      <a:pt x="77248" y="77248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47" name="Google Shape;747;p26"/>
            <p:cNvGrpSpPr/>
            <p:nvPr/>
          </p:nvGrpSpPr>
          <p:grpSpPr>
            <a:xfrm>
              <a:off x="6577103" y="3819746"/>
              <a:ext cx="1198690" cy="70794"/>
              <a:chOff x="6068853" y="5994463"/>
              <a:chExt cx="1330547" cy="78581"/>
            </a:xfrm>
          </p:grpSpPr>
          <p:sp>
            <p:nvSpPr>
              <p:cNvPr id="748" name="Google Shape;748;p26"/>
              <p:cNvSpPr/>
              <p:nvPr/>
            </p:nvSpPr>
            <p:spPr>
              <a:xfrm>
                <a:off x="6068853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9" name="Google Shape;749;p26"/>
              <p:cNvSpPr/>
              <p:nvPr/>
            </p:nvSpPr>
            <p:spPr>
              <a:xfrm>
                <a:off x="6173152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0" name="Google Shape;750;p26"/>
              <p:cNvSpPr/>
              <p:nvPr/>
            </p:nvSpPr>
            <p:spPr>
              <a:xfrm>
                <a:off x="6277451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1" name="Google Shape;751;p26"/>
              <p:cNvSpPr/>
              <p:nvPr/>
            </p:nvSpPr>
            <p:spPr>
              <a:xfrm>
                <a:off x="6381845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2" name="Google Shape;752;p26"/>
              <p:cNvSpPr/>
              <p:nvPr/>
            </p:nvSpPr>
            <p:spPr>
              <a:xfrm>
                <a:off x="6486144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3" name="Google Shape;753;p26"/>
              <p:cNvSpPr/>
              <p:nvPr/>
            </p:nvSpPr>
            <p:spPr>
              <a:xfrm>
                <a:off x="6590442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4" name="Google Shape;754;p26"/>
              <p:cNvSpPr/>
              <p:nvPr/>
            </p:nvSpPr>
            <p:spPr>
              <a:xfrm>
                <a:off x="6694836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5" name="Google Shape;755;p26"/>
              <p:cNvSpPr/>
              <p:nvPr/>
            </p:nvSpPr>
            <p:spPr>
              <a:xfrm>
                <a:off x="6799135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6" name="Google Shape;756;p26"/>
              <p:cNvSpPr/>
              <p:nvPr/>
            </p:nvSpPr>
            <p:spPr>
              <a:xfrm>
                <a:off x="6903434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7" name="Google Shape;757;p26"/>
              <p:cNvSpPr/>
              <p:nvPr/>
            </p:nvSpPr>
            <p:spPr>
              <a:xfrm>
                <a:off x="7007828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8" name="Google Shape;758;p26"/>
              <p:cNvSpPr/>
              <p:nvPr/>
            </p:nvSpPr>
            <p:spPr>
              <a:xfrm>
                <a:off x="7112126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9" name="Google Shape;759;p26"/>
              <p:cNvSpPr/>
              <p:nvPr/>
            </p:nvSpPr>
            <p:spPr>
              <a:xfrm>
                <a:off x="7216425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0" name="Google Shape;760;p26"/>
              <p:cNvSpPr/>
              <p:nvPr/>
            </p:nvSpPr>
            <p:spPr>
              <a:xfrm>
                <a:off x="7320819" y="5994463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2" y="0"/>
                    </a:lnTo>
                    <a:lnTo>
                      <a:pt x="78582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61" name="Google Shape;761;p26"/>
            <p:cNvGrpSpPr/>
            <p:nvPr/>
          </p:nvGrpSpPr>
          <p:grpSpPr>
            <a:xfrm>
              <a:off x="6577103" y="3995572"/>
              <a:ext cx="1198690" cy="70794"/>
              <a:chOff x="6068853" y="6189630"/>
              <a:chExt cx="1330547" cy="78581"/>
            </a:xfrm>
          </p:grpSpPr>
          <p:sp>
            <p:nvSpPr>
              <p:cNvPr id="762" name="Google Shape;762;p26"/>
              <p:cNvSpPr/>
              <p:nvPr/>
            </p:nvSpPr>
            <p:spPr>
              <a:xfrm>
                <a:off x="6068853" y="6189630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3" name="Google Shape;763;p26"/>
              <p:cNvSpPr/>
              <p:nvPr/>
            </p:nvSpPr>
            <p:spPr>
              <a:xfrm>
                <a:off x="6173152" y="6189630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4" name="Google Shape;764;p26"/>
              <p:cNvSpPr/>
              <p:nvPr/>
            </p:nvSpPr>
            <p:spPr>
              <a:xfrm>
                <a:off x="6277451" y="6189630"/>
                <a:ext cx="497300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497300" h="78581" extrusionOk="0">
                    <a:moveTo>
                      <a:pt x="0" y="0"/>
                    </a:moveTo>
                    <a:lnTo>
                      <a:pt x="497300" y="0"/>
                    </a:lnTo>
                    <a:lnTo>
                      <a:pt x="497300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5" name="Google Shape;765;p26"/>
              <p:cNvSpPr/>
              <p:nvPr/>
            </p:nvSpPr>
            <p:spPr>
              <a:xfrm>
                <a:off x="6799135" y="6189630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6" name="Google Shape;766;p26"/>
              <p:cNvSpPr/>
              <p:nvPr/>
            </p:nvSpPr>
            <p:spPr>
              <a:xfrm>
                <a:off x="6903434" y="6189630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7" name="Google Shape;767;p26"/>
              <p:cNvSpPr/>
              <p:nvPr/>
            </p:nvSpPr>
            <p:spPr>
              <a:xfrm>
                <a:off x="7007828" y="6189630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8" name="Google Shape;768;p26"/>
              <p:cNvSpPr/>
              <p:nvPr/>
            </p:nvSpPr>
            <p:spPr>
              <a:xfrm>
                <a:off x="7112126" y="6189630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9" name="Google Shape;769;p26"/>
              <p:cNvSpPr/>
              <p:nvPr/>
            </p:nvSpPr>
            <p:spPr>
              <a:xfrm>
                <a:off x="7216425" y="6189630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0" name="Google Shape;770;p26"/>
              <p:cNvSpPr/>
              <p:nvPr/>
            </p:nvSpPr>
            <p:spPr>
              <a:xfrm>
                <a:off x="7320819" y="6189630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2" y="0"/>
                    </a:lnTo>
                    <a:lnTo>
                      <a:pt x="78582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1" name="Google Shape;771;p26"/>
            <p:cNvGrpSpPr/>
            <p:nvPr/>
          </p:nvGrpSpPr>
          <p:grpSpPr>
            <a:xfrm>
              <a:off x="6622239" y="3908904"/>
              <a:ext cx="1104727" cy="70794"/>
              <a:chOff x="6118955" y="6093428"/>
              <a:chExt cx="1226248" cy="78581"/>
            </a:xfrm>
          </p:grpSpPr>
          <p:sp>
            <p:nvSpPr>
              <p:cNvPr id="772" name="Google Shape;772;p26"/>
              <p:cNvSpPr/>
              <p:nvPr/>
            </p:nvSpPr>
            <p:spPr>
              <a:xfrm>
                <a:off x="6118955" y="6093428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3" name="Google Shape;773;p26"/>
              <p:cNvSpPr/>
              <p:nvPr/>
            </p:nvSpPr>
            <p:spPr>
              <a:xfrm>
                <a:off x="6223254" y="6093428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4" name="Google Shape;774;p26"/>
              <p:cNvSpPr/>
              <p:nvPr/>
            </p:nvSpPr>
            <p:spPr>
              <a:xfrm>
                <a:off x="6327648" y="6093428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5" name="Google Shape;775;p26"/>
              <p:cNvSpPr/>
              <p:nvPr/>
            </p:nvSpPr>
            <p:spPr>
              <a:xfrm>
                <a:off x="6431946" y="6093428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6" name="Google Shape;776;p26"/>
              <p:cNvSpPr/>
              <p:nvPr/>
            </p:nvSpPr>
            <p:spPr>
              <a:xfrm>
                <a:off x="6536245" y="6093428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7" name="Google Shape;777;p26"/>
              <p:cNvSpPr/>
              <p:nvPr/>
            </p:nvSpPr>
            <p:spPr>
              <a:xfrm>
                <a:off x="6640639" y="6093428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8" name="Google Shape;778;p26"/>
              <p:cNvSpPr/>
              <p:nvPr/>
            </p:nvSpPr>
            <p:spPr>
              <a:xfrm>
                <a:off x="6744938" y="6093428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9" name="Google Shape;779;p26"/>
              <p:cNvSpPr/>
              <p:nvPr/>
            </p:nvSpPr>
            <p:spPr>
              <a:xfrm>
                <a:off x="6849237" y="6093428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0" name="Google Shape;780;p26"/>
              <p:cNvSpPr/>
              <p:nvPr/>
            </p:nvSpPr>
            <p:spPr>
              <a:xfrm>
                <a:off x="6953631" y="6093428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1" name="Google Shape;781;p26"/>
              <p:cNvSpPr/>
              <p:nvPr/>
            </p:nvSpPr>
            <p:spPr>
              <a:xfrm>
                <a:off x="7057929" y="6093428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2" name="Google Shape;782;p26"/>
              <p:cNvSpPr/>
              <p:nvPr/>
            </p:nvSpPr>
            <p:spPr>
              <a:xfrm>
                <a:off x="7162228" y="6093428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3" name="Google Shape;783;p26"/>
              <p:cNvSpPr/>
              <p:nvPr/>
            </p:nvSpPr>
            <p:spPr>
              <a:xfrm>
                <a:off x="7266622" y="6093428"/>
                <a:ext cx="78581" cy="78581"/>
              </a:xfrm>
              <a:custGeom>
                <a:avLst/>
                <a:gdLst/>
                <a:ahLst/>
                <a:cxnLst/>
                <a:rect l="l" t="t" r="r" b="b"/>
                <a:pathLst>
                  <a:path w="78581" h="78581" extrusionOk="0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84" name="Google Shape;784;p26"/>
            <p:cNvSpPr/>
            <p:nvPr/>
          </p:nvSpPr>
          <p:spPr>
            <a:xfrm>
              <a:off x="7740658" y="3711543"/>
              <a:ext cx="33604" cy="33604"/>
            </a:xfrm>
            <a:custGeom>
              <a:avLst/>
              <a:gdLst/>
              <a:ahLst/>
              <a:cxnLst/>
              <a:rect l="l" t="t" r="r" b="b"/>
              <a:pathLst>
                <a:path w="37338" h="37338" extrusionOk="0">
                  <a:moveTo>
                    <a:pt x="37338" y="18669"/>
                  </a:moveTo>
                  <a:cubicBezTo>
                    <a:pt x="37338" y="28980"/>
                    <a:pt x="28980" y="37338"/>
                    <a:pt x="18669" y="37338"/>
                  </a:cubicBezTo>
                  <a:cubicBezTo>
                    <a:pt x="8358" y="37338"/>
                    <a:pt x="0" y="28980"/>
                    <a:pt x="0" y="18669"/>
                  </a:cubicBezTo>
                  <a:cubicBezTo>
                    <a:pt x="0" y="8359"/>
                    <a:pt x="8358" y="0"/>
                    <a:pt x="18669" y="0"/>
                  </a:cubicBezTo>
                  <a:cubicBezTo>
                    <a:pt x="28979" y="0"/>
                    <a:pt x="37338" y="8358"/>
                    <a:pt x="37338" y="1866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5" name="Google Shape;785;p26"/>
          <p:cNvGrpSpPr/>
          <p:nvPr/>
        </p:nvGrpSpPr>
        <p:grpSpPr>
          <a:xfrm>
            <a:off x="6367914" y="2012818"/>
            <a:ext cx="1448168" cy="1250722"/>
            <a:chOff x="6497466" y="2113795"/>
            <a:chExt cx="1186439" cy="1024678"/>
          </a:xfrm>
        </p:grpSpPr>
        <p:sp>
          <p:nvSpPr>
            <p:cNvPr id="786" name="Google Shape;786;p26"/>
            <p:cNvSpPr/>
            <p:nvPr/>
          </p:nvSpPr>
          <p:spPr>
            <a:xfrm>
              <a:off x="6497466" y="2113795"/>
              <a:ext cx="1186433" cy="1024678"/>
            </a:xfrm>
            <a:custGeom>
              <a:avLst/>
              <a:gdLst/>
              <a:ahLst/>
              <a:cxnLst/>
              <a:rect l="l" t="t" r="r" b="b"/>
              <a:pathLst>
                <a:path w="1318259" h="1915286" extrusionOk="0">
                  <a:moveTo>
                    <a:pt x="1266444" y="0"/>
                  </a:moveTo>
                  <a:cubicBezTo>
                    <a:pt x="1295061" y="0"/>
                    <a:pt x="1318260" y="23199"/>
                    <a:pt x="1318260" y="51816"/>
                  </a:cubicBezTo>
                  <a:lnTo>
                    <a:pt x="1318260" y="1863471"/>
                  </a:lnTo>
                  <a:cubicBezTo>
                    <a:pt x="1318260" y="1892089"/>
                    <a:pt x="1295061" y="1915287"/>
                    <a:pt x="1266444" y="1915287"/>
                  </a:cubicBezTo>
                  <a:lnTo>
                    <a:pt x="51816" y="1915287"/>
                  </a:lnTo>
                  <a:cubicBezTo>
                    <a:pt x="23198" y="1915287"/>
                    <a:pt x="0" y="1892089"/>
                    <a:pt x="0" y="1863471"/>
                  </a:cubicBezTo>
                  <a:lnTo>
                    <a:pt x="0" y="51816"/>
                  </a:lnTo>
                  <a:cubicBezTo>
                    <a:pt x="0" y="23199"/>
                    <a:pt x="23198" y="0"/>
                    <a:pt x="518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7" name="Google Shape;787;p26"/>
            <p:cNvSpPr/>
            <p:nvPr/>
          </p:nvSpPr>
          <p:spPr>
            <a:xfrm>
              <a:off x="6497472" y="2113798"/>
              <a:ext cx="1186433" cy="84696"/>
            </a:xfrm>
            <a:custGeom>
              <a:avLst/>
              <a:gdLst/>
              <a:ahLst/>
              <a:cxnLst/>
              <a:rect l="l" t="t" r="r" b="b"/>
              <a:pathLst>
                <a:path w="1318259" h="94107" extrusionOk="0">
                  <a:moveTo>
                    <a:pt x="1318260" y="51816"/>
                  </a:moveTo>
                  <a:lnTo>
                    <a:pt x="1318260" y="94107"/>
                  </a:lnTo>
                  <a:lnTo>
                    <a:pt x="0" y="94107"/>
                  </a:lnTo>
                  <a:lnTo>
                    <a:pt x="0" y="51816"/>
                  </a:lnTo>
                  <a:cubicBezTo>
                    <a:pt x="0" y="23241"/>
                    <a:pt x="23241" y="0"/>
                    <a:pt x="51816" y="0"/>
                  </a:cubicBezTo>
                  <a:lnTo>
                    <a:pt x="1266444" y="0"/>
                  </a:lnTo>
                  <a:cubicBezTo>
                    <a:pt x="1295019" y="0"/>
                    <a:pt x="1318260" y="23241"/>
                    <a:pt x="1318260" y="5181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88" name="Google Shape;788;p26"/>
            <p:cNvGrpSpPr/>
            <p:nvPr/>
          </p:nvGrpSpPr>
          <p:grpSpPr>
            <a:xfrm>
              <a:off x="7512268" y="2145579"/>
              <a:ext cx="126741" cy="28145"/>
              <a:chOff x="7106888" y="4136136"/>
              <a:chExt cx="140683" cy="31241"/>
            </a:xfrm>
          </p:grpSpPr>
          <p:sp>
            <p:nvSpPr>
              <p:cNvPr id="789" name="Google Shape;789;p26"/>
              <p:cNvSpPr/>
              <p:nvPr/>
            </p:nvSpPr>
            <p:spPr>
              <a:xfrm>
                <a:off x="7216330" y="4136136"/>
                <a:ext cx="31241" cy="31241"/>
              </a:xfrm>
              <a:custGeom>
                <a:avLst/>
                <a:gdLst/>
                <a:ahLst/>
                <a:cxnLst/>
                <a:rect l="l" t="t" r="r" b="b"/>
                <a:pathLst>
                  <a:path w="31241" h="31241" extrusionOk="0">
                    <a:moveTo>
                      <a:pt x="31242" y="15621"/>
                    </a:moveTo>
                    <a:cubicBezTo>
                      <a:pt x="31242" y="24248"/>
                      <a:pt x="24248" y="31242"/>
                      <a:pt x="15621" y="31242"/>
                    </a:cubicBezTo>
                    <a:cubicBezTo>
                      <a:pt x="6994" y="31242"/>
                      <a:pt x="0" y="24248"/>
                      <a:pt x="0" y="15621"/>
                    </a:cubicBezTo>
                    <a:cubicBezTo>
                      <a:pt x="0" y="6994"/>
                      <a:pt x="6994" y="0"/>
                      <a:pt x="15621" y="0"/>
                    </a:cubicBezTo>
                    <a:cubicBezTo>
                      <a:pt x="24248" y="0"/>
                      <a:pt x="31242" y="6994"/>
                      <a:pt x="31242" y="1562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0" name="Google Shape;790;p26"/>
              <p:cNvSpPr/>
              <p:nvPr/>
            </p:nvSpPr>
            <p:spPr>
              <a:xfrm>
                <a:off x="7161561" y="4136136"/>
                <a:ext cx="31241" cy="31241"/>
              </a:xfrm>
              <a:custGeom>
                <a:avLst/>
                <a:gdLst/>
                <a:ahLst/>
                <a:cxnLst/>
                <a:rect l="l" t="t" r="r" b="b"/>
                <a:pathLst>
                  <a:path w="31241" h="31241" extrusionOk="0">
                    <a:moveTo>
                      <a:pt x="31242" y="15621"/>
                    </a:moveTo>
                    <a:cubicBezTo>
                      <a:pt x="31242" y="24248"/>
                      <a:pt x="24248" y="31242"/>
                      <a:pt x="15621" y="31242"/>
                    </a:cubicBezTo>
                    <a:cubicBezTo>
                      <a:pt x="6994" y="31242"/>
                      <a:pt x="0" y="24248"/>
                      <a:pt x="0" y="15621"/>
                    </a:cubicBezTo>
                    <a:cubicBezTo>
                      <a:pt x="0" y="6994"/>
                      <a:pt x="6994" y="0"/>
                      <a:pt x="15621" y="0"/>
                    </a:cubicBezTo>
                    <a:cubicBezTo>
                      <a:pt x="24248" y="0"/>
                      <a:pt x="31242" y="6994"/>
                      <a:pt x="31242" y="1562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1" name="Google Shape;791;p26"/>
              <p:cNvSpPr/>
              <p:nvPr/>
            </p:nvSpPr>
            <p:spPr>
              <a:xfrm>
                <a:off x="7106888" y="4136136"/>
                <a:ext cx="31241" cy="31241"/>
              </a:xfrm>
              <a:custGeom>
                <a:avLst/>
                <a:gdLst/>
                <a:ahLst/>
                <a:cxnLst/>
                <a:rect l="l" t="t" r="r" b="b"/>
                <a:pathLst>
                  <a:path w="31241" h="31241" extrusionOk="0">
                    <a:moveTo>
                      <a:pt x="31242" y="15621"/>
                    </a:moveTo>
                    <a:cubicBezTo>
                      <a:pt x="31242" y="24248"/>
                      <a:pt x="24248" y="31242"/>
                      <a:pt x="15621" y="31242"/>
                    </a:cubicBezTo>
                    <a:cubicBezTo>
                      <a:pt x="6993" y="31242"/>
                      <a:pt x="-1" y="24248"/>
                      <a:pt x="-1" y="15621"/>
                    </a:cubicBezTo>
                    <a:cubicBezTo>
                      <a:pt x="-1" y="6994"/>
                      <a:pt x="6993" y="0"/>
                      <a:pt x="15621" y="0"/>
                    </a:cubicBezTo>
                    <a:cubicBezTo>
                      <a:pt x="24248" y="0"/>
                      <a:pt x="31242" y="6994"/>
                      <a:pt x="31242" y="1562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92" name="Google Shape;792;p26"/>
            <p:cNvSpPr/>
            <p:nvPr/>
          </p:nvSpPr>
          <p:spPr>
            <a:xfrm>
              <a:off x="6515578" y="2215995"/>
              <a:ext cx="1150258" cy="460514"/>
            </a:xfrm>
            <a:custGeom>
              <a:avLst/>
              <a:gdLst/>
              <a:ahLst/>
              <a:cxnLst/>
              <a:rect l="l" t="t" r="r" b="b"/>
              <a:pathLst>
                <a:path w="1278064" h="511682" extrusionOk="0">
                  <a:moveTo>
                    <a:pt x="0" y="0"/>
                  </a:moveTo>
                  <a:lnTo>
                    <a:pt x="1278064" y="0"/>
                  </a:lnTo>
                  <a:lnTo>
                    <a:pt x="1278064" y="511683"/>
                  </a:lnTo>
                  <a:lnTo>
                    <a:pt x="0" y="51168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3" name="Google Shape;793;p26"/>
            <p:cNvSpPr/>
            <p:nvPr/>
          </p:nvSpPr>
          <p:spPr>
            <a:xfrm>
              <a:off x="6548699" y="2724580"/>
              <a:ext cx="316840" cy="275091"/>
            </a:xfrm>
            <a:custGeom>
              <a:avLst/>
              <a:gdLst/>
              <a:ahLst/>
              <a:cxnLst/>
              <a:rect l="l" t="t" r="r" b="b"/>
              <a:pathLst>
                <a:path w="352044" h="305657" extrusionOk="0">
                  <a:moveTo>
                    <a:pt x="0" y="0"/>
                  </a:moveTo>
                  <a:lnTo>
                    <a:pt x="352044" y="0"/>
                  </a:lnTo>
                  <a:lnTo>
                    <a:pt x="352044" y="305657"/>
                  </a:lnTo>
                  <a:lnTo>
                    <a:pt x="0" y="3056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4" name="Google Shape;794;p26"/>
            <p:cNvSpPr/>
            <p:nvPr/>
          </p:nvSpPr>
          <p:spPr>
            <a:xfrm>
              <a:off x="6896308" y="2724580"/>
              <a:ext cx="741778" cy="20916"/>
            </a:xfrm>
            <a:custGeom>
              <a:avLst/>
              <a:gdLst/>
              <a:ahLst/>
              <a:cxnLst/>
              <a:rect l="l" t="t" r="r" b="b"/>
              <a:pathLst>
                <a:path w="824198" h="23240" extrusionOk="0">
                  <a:moveTo>
                    <a:pt x="0" y="0"/>
                  </a:moveTo>
                  <a:lnTo>
                    <a:pt x="824199" y="0"/>
                  </a:lnTo>
                  <a:lnTo>
                    <a:pt x="824199" y="23241"/>
                  </a:lnTo>
                  <a:lnTo>
                    <a:pt x="0" y="232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5" name="Google Shape;795;p26"/>
            <p:cNvSpPr/>
            <p:nvPr/>
          </p:nvSpPr>
          <p:spPr>
            <a:xfrm>
              <a:off x="6896308" y="2775721"/>
              <a:ext cx="741778" cy="20916"/>
            </a:xfrm>
            <a:custGeom>
              <a:avLst/>
              <a:gdLst/>
              <a:ahLst/>
              <a:cxnLst/>
              <a:rect l="l" t="t" r="r" b="b"/>
              <a:pathLst>
                <a:path w="824198" h="23240" extrusionOk="0">
                  <a:moveTo>
                    <a:pt x="0" y="0"/>
                  </a:moveTo>
                  <a:lnTo>
                    <a:pt x="824199" y="0"/>
                  </a:lnTo>
                  <a:lnTo>
                    <a:pt x="824199" y="23241"/>
                  </a:lnTo>
                  <a:lnTo>
                    <a:pt x="0" y="232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6" name="Google Shape;796;p26"/>
            <p:cNvSpPr/>
            <p:nvPr/>
          </p:nvSpPr>
          <p:spPr>
            <a:xfrm>
              <a:off x="6896308" y="2826777"/>
              <a:ext cx="741778" cy="20916"/>
            </a:xfrm>
            <a:custGeom>
              <a:avLst/>
              <a:gdLst/>
              <a:ahLst/>
              <a:cxnLst/>
              <a:rect l="l" t="t" r="r" b="b"/>
              <a:pathLst>
                <a:path w="824198" h="23240" extrusionOk="0">
                  <a:moveTo>
                    <a:pt x="0" y="0"/>
                  </a:moveTo>
                  <a:lnTo>
                    <a:pt x="824199" y="0"/>
                  </a:lnTo>
                  <a:lnTo>
                    <a:pt x="824199" y="23241"/>
                  </a:lnTo>
                  <a:lnTo>
                    <a:pt x="0" y="232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7" name="Google Shape;797;p26"/>
            <p:cNvSpPr/>
            <p:nvPr/>
          </p:nvSpPr>
          <p:spPr>
            <a:xfrm>
              <a:off x="6896308" y="2877919"/>
              <a:ext cx="741778" cy="20916"/>
            </a:xfrm>
            <a:custGeom>
              <a:avLst/>
              <a:gdLst/>
              <a:ahLst/>
              <a:cxnLst/>
              <a:rect l="l" t="t" r="r" b="b"/>
              <a:pathLst>
                <a:path w="824198" h="23240" extrusionOk="0">
                  <a:moveTo>
                    <a:pt x="0" y="0"/>
                  </a:moveTo>
                  <a:lnTo>
                    <a:pt x="824199" y="0"/>
                  </a:lnTo>
                  <a:lnTo>
                    <a:pt x="824199" y="23241"/>
                  </a:lnTo>
                  <a:lnTo>
                    <a:pt x="0" y="232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98" name="Google Shape;798;p26"/>
            <p:cNvGrpSpPr/>
            <p:nvPr/>
          </p:nvGrpSpPr>
          <p:grpSpPr>
            <a:xfrm>
              <a:off x="7422424" y="2953744"/>
              <a:ext cx="216586" cy="46337"/>
              <a:chOff x="7007161" y="5033200"/>
              <a:chExt cx="240411" cy="51434"/>
            </a:xfrm>
          </p:grpSpPr>
          <p:sp>
            <p:nvSpPr>
              <p:cNvPr id="799" name="Google Shape;799;p26"/>
              <p:cNvSpPr/>
              <p:nvPr/>
            </p:nvSpPr>
            <p:spPr>
              <a:xfrm>
                <a:off x="7007161" y="5033200"/>
                <a:ext cx="240411" cy="51434"/>
              </a:xfrm>
              <a:custGeom>
                <a:avLst/>
                <a:gdLst/>
                <a:ahLst/>
                <a:cxnLst/>
                <a:rect l="l" t="t" r="r" b="b"/>
                <a:pathLst>
                  <a:path w="240411" h="51434" extrusionOk="0">
                    <a:moveTo>
                      <a:pt x="214694" y="51435"/>
                    </a:moveTo>
                    <a:lnTo>
                      <a:pt x="25718" y="51435"/>
                    </a:lnTo>
                    <a:cubicBezTo>
                      <a:pt x="11525" y="51435"/>
                      <a:pt x="0" y="39814"/>
                      <a:pt x="0" y="25717"/>
                    </a:cubicBezTo>
                    <a:lnTo>
                      <a:pt x="0" y="25717"/>
                    </a:lnTo>
                    <a:cubicBezTo>
                      <a:pt x="0" y="11525"/>
                      <a:pt x="11621" y="0"/>
                      <a:pt x="25718" y="0"/>
                    </a:cubicBezTo>
                    <a:lnTo>
                      <a:pt x="214694" y="0"/>
                    </a:lnTo>
                    <a:cubicBezTo>
                      <a:pt x="228886" y="0"/>
                      <a:pt x="240411" y="11621"/>
                      <a:pt x="240411" y="25717"/>
                    </a:cubicBezTo>
                    <a:lnTo>
                      <a:pt x="240411" y="25717"/>
                    </a:lnTo>
                    <a:cubicBezTo>
                      <a:pt x="240411" y="39909"/>
                      <a:pt x="228791" y="51435"/>
                      <a:pt x="214694" y="514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0" name="Google Shape;800;p26"/>
              <p:cNvSpPr/>
              <p:nvPr/>
            </p:nvSpPr>
            <p:spPr>
              <a:xfrm>
                <a:off x="7073264" y="5047202"/>
                <a:ext cx="108204" cy="2324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23240" extrusionOk="0">
                    <a:moveTo>
                      <a:pt x="96584" y="23241"/>
                    </a:moveTo>
                    <a:lnTo>
                      <a:pt x="11621" y="23241"/>
                    </a:lnTo>
                    <a:cubicBezTo>
                      <a:pt x="5239" y="23241"/>
                      <a:pt x="0" y="18002"/>
                      <a:pt x="0" y="11620"/>
                    </a:cubicBezTo>
                    <a:lnTo>
                      <a:pt x="0" y="11620"/>
                    </a:lnTo>
                    <a:cubicBezTo>
                      <a:pt x="0" y="5239"/>
                      <a:pt x="5239" y="0"/>
                      <a:pt x="11621" y="0"/>
                    </a:cubicBezTo>
                    <a:lnTo>
                      <a:pt x="96584" y="0"/>
                    </a:lnTo>
                    <a:cubicBezTo>
                      <a:pt x="102965" y="0"/>
                      <a:pt x="108204" y="5239"/>
                      <a:pt x="108204" y="11620"/>
                    </a:cubicBezTo>
                    <a:lnTo>
                      <a:pt x="108204" y="11620"/>
                    </a:lnTo>
                    <a:cubicBezTo>
                      <a:pt x="108204" y="18002"/>
                      <a:pt x="102965" y="23241"/>
                      <a:pt x="96584" y="2324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1" name="Google Shape;801;p26"/>
            <p:cNvGrpSpPr/>
            <p:nvPr/>
          </p:nvGrpSpPr>
          <p:grpSpPr>
            <a:xfrm>
              <a:off x="6548871" y="2408331"/>
              <a:ext cx="1090139" cy="89414"/>
              <a:chOff x="6037516" y="4427791"/>
              <a:chExt cx="1210056" cy="99250"/>
            </a:xfrm>
          </p:grpSpPr>
          <p:sp>
            <p:nvSpPr>
              <p:cNvPr id="802" name="Google Shape;802;p26"/>
              <p:cNvSpPr/>
              <p:nvPr/>
            </p:nvSpPr>
            <p:spPr>
              <a:xfrm>
                <a:off x="6037516" y="4427791"/>
                <a:ext cx="49625" cy="99250"/>
              </a:xfrm>
              <a:custGeom>
                <a:avLst/>
                <a:gdLst/>
                <a:ahLst/>
                <a:cxnLst/>
                <a:rect l="l" t="t" r="r" b="b"/>
                <a:pathLst>
                  <a:path w="49625" h="99250" extrusionOk="0">
                    <a:moveTo>
                      <a:pt x="0" y="49625"/>
                    </a:moveTo>
                    <a:lnTo>
                      <a:pt x="49625" y="99251"/>
                    </a:lnTo>
                    <a:lnTo>
                      <a:pt x="49625" y="0"/>
                    </a:lnTo>
                    <a:lnTo>
                      <a:pt x="0" y="4962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3" name="Google Shape;803;p26"/>
              <p:cNvSpPr/>
              <p:nvPr/>
            </p:nvSpPr>
            <p:spPr>
              <a:xfrm>
                <a:off x="7197947" y="4427791"/>
                <a:ext cx="49625" cy="99250"/>
              </a:xfrm>
              <a:custGeom>
                <a:avLst/>
                <a:gdLst/>
                <a:ahLst/>
                <a:cxnLst/>
                <a:rect l="l" t="t" r="r" b="b"/>
                <a:pathLst>
                  <a:path w="49625" h="99250" extrusionOk="0">
                    <a:moveTo>
                      <a:pt x="0" y="0"/>
                    </a:moveTo>
                    <a:lnTo>
                      <a:pt x="0" y="99251"/>
                    </a:lnTo>
                    <a:lnTo>
                      <a:pt x="49625" y="496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4" name="Google Shape;804;p26"/>
            <p:cNvGrpSpPr/>
            <p:nvPr/>
          </p:nvGrpSpPr>
          <p:grpSpPr>
            <a:xfrm>
              <a:off x="7012935" y="2651519"/>
              <a:ext cx="157033" cy="16304"/>
              <a:chOff x="6552628" y="4697730"/>
              <a:chExt cx="174307" cy="18097"/>
            </a:xfrm>
          </p:grpSpPr>
          <p:sp>
            <p:nvSpPr>
              <p:cNvPr id="805" name="Google Shape;805;p26"/>
              <p:cNvSpPr/>
              <p:nvPr/>
            </p:nvSpPr>
            <p:spPr>
              <a:xfrm>
                <a:off x="6552628" y="4697730"/>
                <a:ext cx="18097" cy="18097"/>
              </a:xfrm>
              <a:custGeom>
                <a:avLst/>
                <a:gdLst/>
                <a:ahLst/>
                <a:cxnLst/>
                <a:rect l="l" t="t" r="r" b="b"/>
                <a:pathLst>
                  <a:path w="18097" h="18097" extrusionOk="0">
                    <a:moveTo>
                      <a:pt x="18098" y="9049"/>
                    </a:moveTo>
                    <a:cubicBezTo>
                      <a:pt x="18098" y="14002"/>
                      <a:pt x="14097" y="18097"/>
                      <a:pt x="9049" y="18097"/>
                    </a:cubicBezTo>
                    <a:cubicBezTo>
                      <a:pt x="4000" y="18097"/>
                      <a:pt x="0" y="14097"/>
                      <a:pt x="0" y="9049"/>
                    </a:cubicBezTo>
                    <a:cubicBezTo>
                      <a:pt x="0" y="4000"/>
                      <a:pt x="4000" y="0"/>
                      <a:pt x="9049" y="0"/>
                    </a:cubicBezTo>
                    <a:cubicBezTo>
                      <a:pt x="14097" y="0"/>
                      <a:pt x="18098" y="4000"/>
                      <a:pt x="18098" y="904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6" name="Google Shape;806;p26"/>
              <p:cNvSpPr/>
              <p:nvPr/>
            </p:nvSpPr>
            <p:spPr>
              <a:xfrm>
                <a:off x="6591681" y="4697730"/>
                <a:ext cx="18097" cy="18097"/>
              </a:xfrm>
              <a:custGeom>
                <a:avLst/>
                <a:gdLst/>
                <a:ahLst/>
                <a:cxnLst/>
                <a:rect l="l" t="t" r="r" b="b"/>
                <a:pathLst>
                  <a:path w="18097" h="18097" extrusionOk="0">
                    <a:moveTo>
                      <a:pt x="18098" y="9049"/>
                    </a:moveTo>
                    <a:cubicBezTo>
                      <a:pt x="18098" y="14046"/>
                      <a:pt x="14046" y="18098"/>
                      <a:pt x="9049" y="18098"/>
                    </a:cubicBezTo>
                    <a:cubicBezTo>
                      <a:pt x="4051" y="18098"/>
                      <a:pt x="0" y="14046"/>
                      <a:pt x="0" y="9049"/>
                    </a:cubicBezTo>
                    <a:cubicBezTo>
                      <a:pt x="0" y="4051"/>
                      <a:pt x="4051" y="0"/>
                      <a:pt x="9049" y="0"/>
                    </a:cubicBezTo>
                    <a:cubicBezTo>
                      <a:pt x="14046" y="0"/>
                      <a:pt x="18098" y="4051"/>
                      <a:pt x="18098" y="9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7" name="Google Shape;807;p26"/>
              <p:cNvSpPr/>
              <p:nvPr/>
            </p:nvSpPr>
            <p:spPr>
              <a:xfrm>
                <a:off x="6630733" y="4697730"/>
                <a:ext cx="18097" cy="18097"/>
              </a:xfrm>
              <a:custGeom>
                <a:avLst/>
                <a:gdLst/>
                <a:ahLst/>
                <a:cxnLst/>
                <a:rect l="l" t="t" r="r" b="b"/>
                <a:pathLst>
                  <a:path w="18097" h="18097" extrusionOk="0">
                    <a:moveTo>
                      <a:pt x="18097" y="9049"/>
                    </a:moveTo>
                    <a:cubicBezTo>
                      <a:pt x="18097" y="14002"/>
                      <a:pt x="14097" y="18097"/>
                      <a:pt x="9049" y="18097"/>
                    </a:cubicBezTo>
                    <a:cubicBezTo>
                      <a:pt x="4000" y="18097"/>
                      <a:pt x="0" y="14097"/>
                      <a:pt x="0" y="9049"/>
                    </a:cubicBezTo>
                    <a:cubicBezTo>
                      <a:pt x="0" y="4000"/>
                      <a:pt x="4000" y="0"/>
                      <a:pt x="9049" y="0"/>
                    </a:cubicBezTo>
                    <a:cubicBezTo>
                      <a:pt x="14097" y="0"/>
                      <a:pt x="18097" y="4000"/>
                      <a:pt x="18097" y="904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8" name="Google Shape;808;p26"/>
              <p:cNvSpPr/>
              <p:nvPr/>
            </p:nvSpPr>
            <p:spPr>
              <a:xfrm>
                <a:off x="6669881" y="4697730"/>
                <a:ext cx="18097" cy="18097"/>
              </a:xfrm>
              <a:custGeom>
                <a:avLst/>
                <a:gdLst/>
                <a:ahLst/>
                <a:cxnLst/>
                <a:rect l="l" t="t" r="r" b="b"/>
                <a:pathLst>
                  <a:path w="18097" h="18097" extrusionOk="0">
                    <a:moveTo>
                      <a:pt x="18098" y="9049"/>
                    </a:moveTo>
                    <a:cubicBezTo>
                      <a:pt x="18098" y="14046"/>
                      <a:pt x="14046" y="18098"/>
                      <a:pt x="9049" y="18098"/>
                    </a:cubicBezTo>
                    <a:cubicBezTo>
                      <a:pt x="4051" y="18098"/>
                      <a:pt x="0" y="14046"/>
                      <a:pt x="0" y="9049"/>
                    </a:cubicBezTo>
                    <a:cubicBezTo>
                      <a:pt x="0" y="4051"/>
                      <a:pt x="4051" y="0"/>
                      <a:pt x="9049" y="0"/>
                    </a:cubicBezTo>
                    <a:cubicBezTo>
                      <a:pt x="14046" y="0"/>
                      <a:pt x="18098" y="4051"/>
                      <a:pt x="18098" y="904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9" name="Google Shape;809;p26"/>
              <p:cNvSpPr/>
              <p:nvPr/>
            </p:nvSpPr>
            <p:spPr>
              <a:xfrm>
                <a:off x="6708838" y="4697730"/>
                <a:ext cx="18097" cy="18097"/>
              </a:xfrm>
              <a:custGeom>
                <a:avLst/>
                <a:gdLst/>
                <a:ahLst/>
                <a:cxnLst/>
                <a:rect l="l" t="t" r="r" b="b"/>
                <a:pathLst>
                  <a:path w="18097" h="18097" extrusionOk="0">
                    <a:moveTo>
                      <a:pt x="18097" y="9049"/>
                    </a:moveTo>
                    <a:cubicBezTo>
                      <a:pt x="18097" y="14002"/>
                      <a:pt x="14097" y="18097"/>
                      <a:pt x="9048" y="18097"/>
                    </a:cubicBezTo>
                    <a:cubicBezTo>
                      <a:pt x="4000" y="18097"/>
                      <a:pt x="0" y="14097"/>
                      <a:pt x="0" y="9049"/>
                    </a:cubicBezTo>
                    <a:cubicBezTo>
                      <a:pt x="0" y="4000"/>
                      <a:pt x="4000" y="0"/>
                      <a:pt x="9048" y="0"/>
                    </a:cubicBezTo>
                    <a:cubicBezTo>
                      <a:pt x="14097" y="0"/>
                      <a:pt x="18097" y="4000"/>
                      <a:pt x="18097" y="904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10" name="Google Shape;810;p26"/>
            <p:cNvSpPr/>
            <p:nvPr/>
          </p:nvSpPr>
          <p:spPr>
            <a:xfrm>
              <a:off x="6548699" y="3046960"/>
              <a:ext cx="1089050" cy="8572"/>
            </a:xfrm>
            <a:custGeom>
              <a:avLst/>
              <a:gdLst/>
              <a:ahLst/>
              <a:cxnLst/>
              <a:rect l="l" t="t" r="r" b="b"/>
              <a:pathLst>
                <a:path w="1210055" h="9525" extrusionOk="0">
                  <a:moveTo>
                    <a:pt x="0" y="0"/>
                  </a:moveTo>
                  <a:lnTo>
                    <a:pt x="1210056" y="0"/>
                  </a:lnTo>
                </a:path>
              </a:pathLst>
            </a:custGeom>
            <a:noFill/>
            <a:ln w="17525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11" name="Google Shape;811;p26"/>
            <p:cNvGrpSpPr/>
            <p:nvPr/>
          </p:nvGrpSpPr>
          <p:grpSpPr>
            <a:xfrm>
              <a:off x="6505708" y="2659414"/>
              <a:ext cx="413779" cy="413778"/>
              <a:chOff x="5989605" y="4706493"/>
              <a:chExt cx="459295" cy="459294"/>
            </a:xfrm>
          </p:grpSpPr>
          <p:grpSp>
            <p:nvGrpSpPr>
              <p:cNvPr id="812" name="Google Shape;812;p26"/>
              <p:cNvGrpSpPr/>
              <p:nvPr/>
            </p:nvGrpSpPr>
            <p:grpSpPr>
              <a:xfrm>
                <a:off x="6001893" y="4718780"/>
                <a:ext cx="444150" cy="444151"/>
                <a:chOff x="6001893" y="4718780"/>
                <a:chExt cx="444150" cy="444151"/>
              </a:xfrm>
            </p:grpSpPr>
            <p:sp>
              <p:nvSpPr>
                <p:cNvPr id="813" name="Google Shape;813;p26"/>
                <p:cNvSpPr/>
                <p:nvPr/>
              </p:nvSpPr>
              <p:spPr>
                <a:xfrm>
                  <a:off x="6017418" y="5153406"/>
                  <a:ext cx="388048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048" h="9525" extrusionOk="0">
                      <a:moveTo>
                        <a:pt x="388048" y="0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chemeClr val="dk1"/>
                </a:solidFill>
                <a:ln w="15800" cap="rnd" cmpd="sng">
                  <a:solidFill>
                    <a:schemeClr val="dk1"/>
                  </a:solidFill>
                  <a:prstDash val="dashDot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4" name="Google Shape;814;p26"/>
                <p:cNvSpPr/>
                <p:nvPr/>
              </p:nvSpPr>
              <p:spPr>
                <a:xfrm>
                  <a:off x="6001893" y="4734306"/>
                  <a:ext cx="9525" cy="388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388048" extrusionOk="0">
                      <a:moveTo>
                        <a:pt x="0" y="388049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chemeClr val="dk1"/>
                </a:solidFill>
                <a:ln w="15800" cap="rnd" cmpd="sng">
                  <a:solidFill>
                    <a:schemeClr val="dk1"/>
                  </a:solidFill>
                  <a:prstDash val="dashDot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5" name="Google Shape;815;p26"/>
                <p:cNvSpPr/>
                <p:nvPr/>
              </p:nvSpPr>
              <p:spPr>
                <a:xfrm>
                  <a:off x="6032944" y="4718780"/>
                  <a:ext cx="388048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048" h="9525" extrusionOk="0">
                      <a:moveTo>
                        <a:pt x="0" y="0"/>
                      </a:moveTo>
                      <a:lnTo>
                        <a:pt x="388048" y="0"/>
                      </a:lnTo>
                    </a:path>
                  </a:pathLst>
                </a:custGeom>
                <a:solidFill>
                  <a:schemeClr val="dk1"/>
                </a:solidFill>
                <a:ln w="15800" cap="rnd" cmpd="sng">
                  <a:solidFill>
                    <a:schemeClr val="dk1"/>
                  </a:solidFill>
                  <a:prstDash val="dashDot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6" name="Google Shape;816;p26"/>
                <p:cNvSpPr/>
                <p:nvPr/>
              </p:nvSpPr>
              <p:spPr>
                <a:xfrm>
                  <a:off x="6436518" y="4749831"/>
                  <a:ext cx="9525" cy="388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388048" extrusionOk="0">
                      <a:moveTo>
                        <a:pt x="0" y="0"/>
                      </a:moveTo>
                      <a:lnTo>
                        <a:pt x="0" y="388049"/>
                      </a:lnTo>
                    </a:path>
                  </a:pathLst>
                </a:custGeom>
                <a:solidFill>
                  <a:schemeClr val="dk1"/>
                </a:solidFill>
                <a:ln w="15800" cap="rnd" cmpd="sng">
                  <a:solidFill>
                    <a:schemeClr val="dk1"/>
                  </a:solidFill>
                  <a:prstDash val="dashDot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817" name="Google Shape;817;p26"/>
              <p:cNvGrpSpPr/>
              <p:nvPr/>
            </p:nvGrpSpPr>
            <p:grpSpPr>
              <a:xfrm>
                <a:off x="5989605" y="4706493"/>
                <a:ext cx="459295" cy="459294"/>
                <a:chOff x="5989605" y="4706493"/>
                <a:chExt cx="459295" cy="459294"/>
              </a:xfrm>
            </p:grpSpPr>
            <p:grpSp>
              <p:nvGrpSpPr>
                <p:cNvPr id="818" name="Google Shape;818;p26"/>
                <p:cNvGrpSpPr/>
                <p:nvPr/>
              </p:nvGrpSpPr>
              <p:grpSpPr>
                <a:xfrm>
                  <a:off x="5989605" y="4706493"/>
                  <a:ext cx="459295" cy="24669"/>
                  <a:chOff x="5989605" y="4706493"/>
                  <a:chExt cx="459295" cy="24669"/>
                </a:xfrm>
              </p:grpSpPr>
              <p:sp>
                <p:nvSpPr>
                  <p:cNvPr id="819" name="Google Shape;819;p26"/>
                  <p:cNvSpPr/>
                  <p:nvPr/>
                </p:nvSpPr>
                <p:spPr>
                  <a:xfrm>
                    <a:off x="5989605" y="4706493"/>
                    <a:ext cx="24669" cy="246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669" h="24669" extrusionOk="0">
                        <a:moveTo>
                          <a:pt x="0" y="0"/>
                        </a:moveTo>
                        <a:lnTo>
                          <a:pt x="24670" y="0"/>
                        </a:lnTo>
                        <a:lnTo>
                          <a:pt x="24670" y="24670"/>
                        </a:lnTo>
                        <a:lnTo>
                          <a:pt x="0" y="2467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20" name="Google Shape;820;p26"/>
                  <p:cNvSpPr/>
                  <p:nvPr/>
                </p:nvSpPr>
                <p:spPr>
                  <a:xfrm>
                    <a:off x="6206871" y="4706493"/>
                    <a:ext cx="24669" cy="246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669" h="24669" extrusionOk="0">
                        <a:moveTo>
                          <a:pt x="0" y="0"/>
                        </a:moveTo>
                        <a:lnTo>
                          <a:pt x="24670" y="0"/>
                        </a:lnTo>
                        <a:lnTo>
                          <a:pt x="24670" y="24670"/>
                        </a:lnTo>
                        <a:lnTo>
                          <a:pt x="0" y="2467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21" name="Google Shape;821;p26"/>
                  <p:cNvSpPr/>
                  <p:nvPr/>
                </p:nvSpPr>
                <p:spPr>
                  <a:xfrm>
                    <a:off x="6424231" y="4706493"/>
                    <a:ext cx="24669" cy="246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669" h="24669" extrusionOk="0">
                        <a:moveTo>
                          <a:pt x="0" y="0"/>
                        </a:moveTo>
                        <a:lnTo>
                          <a:pt x="24670" y="0"/>
                        </a:lnTo>
                        <a:lnTo>
                          <a:pt x="24670" y="24670"/>
                        </a:lnTo>
                        <a:lnTo>
                          <a:pt x="0" y="2467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822" name="Google Shape;822;p26"/>
                <p:cNvGrpSpPr/>
                <p:nvPr/>
              </p:nvGrpSpPr>
              <p:grpSpPr>
                <a:xfrm>
                  <a:off x="5989605" y="4923758"/>
                  <a:ext cx="459295" cy="24669"/>
                  <a:chOff x="5989605" y="4923758"/>
                  <a:chExt cx="459295" cy="24669"/>
                </a:xfrm>
              </p:grpSpPr>
              <p:sp>
                <p:nvSpPr>
                  <p:cNvPr id="823" name="Google Shape;823;p26"/>
                  <p:cNvSpPr/>
                  <p:nvPr/>
                </p:nvSpPr>
                <p:spPr>
                  <a:xfrm>
                    <a:off x="5989605" y="4923758"/>
                    <a:ext cx="24669" cy="246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669" h="24669" extrusionOk="0">
                        <a:moveTo>
                          <a:pt x="0" y="0"/>
                        </a:moveTo>
                        <a:lnTo>
                          <a:pt x="24670" y="0"/>
                        </a:lnTo>
                        <a:lnTo>
                          <a:pt x="24670" y="24670"/>
                        </a:lnTo>
                        <a:lnTo>
                          <a:pt x="0" y="2467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24" name="Google Shape;824;p26"/>
                  <p:cNvSpPr/>
                  <p:nvPr/>
                </p:nvSpPr>
                <p:spPr>
                  <a:xfrm>
                    <a:off x="6424231" y="4923758"/>
                    <a:ext cx="24669" cy="246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669" h="24669" extrusionOk="0">
                        <a:moveTo>
                          <a:pt x="0" y="0"/>
                        </a:moveTo>
                        <a:lnTo>
                          <a:pt x="24670" y="0"/>
                        </a:lnTo>
                        <a:lnTo>
                          <a:pt x="24670" y="24670"/>
                        </a:lnTo>
                        <a:lnTo>
                          <a:pt x="0" y="2467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825" name="Google Shape;825;p26"/>
                <p:cNvGrpSpPr/>
                <p:nvPr/>
              </p:nvGrpSpPr>
              <p:grpSpPr>
                <a:xfrm>
                  <a:off x="5989605" y="5141118"/>
                  <a:ext cx="459295" cy="24669"/>
                  <a:chOff x="5989605" y="5141118"/>
                  <a:chExt cx="459295" cy="24669"/>
                </a:xfrm>
              </p:grpSpPr>
              <p:sp>
                <p:nvSpPr>
                  <p:cNvPr id="826" name="Google Shape;826;p26"/>
                  <p:cNvSpPr/>
                  <p:nvPr/>
                </p:nvSpPr>
                <p:spPr>
                  <a:xfrm>
                    <a:off x="5989605" y="5141118"/>
                    <a:ext cx="24669" cy="246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669" h="24669" extrusionOk="0">
                        <a:moveTo>
                          <a:pt x="0" y="0"/>
                        </a:moveTo>
                        <a:lnTo>
                          <a:pt x="24670" y="0"/>
                        </a:lnTo>
                        <a:lnTo>
                          <a:pt x="24670" y="24670"/>
                        </a:lnTo>
                        <a:lnTo>
                          <a:pt x="0" y="2467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27" name="Google Shape;827;p26"/>
                  <p:cNvSpPr/>
                  <p:nvPr/>
                </p:nvSpPr>
                <p:spPr>
                  <a:xfrm>
                    <a:off x="6206871" y="5141118"/>
                    <a:ext cx="24669" cy="246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669" h="24669" extrusionOk="0">
                        <a:moveTo>
                          <a:pt x="0" y="0"/>
                        </a:moveTo>
                        <a:lnTo>
                          <a:pt x="24670" y="0"/>
                        </a:lnTo>
                        <a:lnTo>
                          <a:pt x="24670" y="24670"/>
                        </a:lnTo>
                        <a:lnTo>
                          <a:pt x="0" y="2467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28" name="Google Shape;828;p26"/>
                  <p:cNvSpPr/>
                  <p:nvPr/>
                </p:nvSpPr>
                <p:spPr>
                  <a:xfrm>
                    <a:off x="6424231" y="5141118"/>
                    <a:ext cx="24669" cy="246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669" h="24669" extrusionOk="0">
                        <a:moveTo>
                          <a:pt x="0" y="0"/>
                        </a:moveTo>
                        <a:lnTo>
                          <a:pt x="24670" y="0"/>
                        </a:lnTo>
                        <a:lnTo>
                          <a:pt x="24670" y="24670"/>
                        </a:lnTo>
                        <a:lnTo>
                          <a:pt x="0" y="2467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</p:grpSp>
      <p:grpSp>
        <p:nvGrpSpPr>
          <p:cNvPr id="829" name="Google Shape;829;p26"/>
          <p:cNvGrpSpPr/>
          <p:nvPr/>
        </p:nvGrpSpPr>
        <p:grpSpPr>
          <a:xfrm>
            <a:off x="5248799" y="1817418"/>
            <a:ext cx="479083" cy="595031"/>
            <a:chOff x="5580610" y="1953710"/>
            <a:chExt cx="392498" cy="487491"/>
          </a:xfrm>
        </p:grpSpPr>
        <p:grpSp>
          <p:nvGrpSpPr>
            <p:cNvPr id="830" name="Google Shape;830;p26"/>
            <p:cNvGrpSpPr/>
            <p:nvPr/>
          </p:nvGrpSpPr>
          <p:grpSpPr>
            <a:xfrm>
              <a:off x="5580610" y="1953710"/>
              <a:ext cx="392498" cy="487491"/>
              <a:chOff x="7385113" y="1535430"/>
              <a:chExt cx="435673" cy="541115"/>
            </a:xfrm>
          </p:grpSpPr>
          <p:sp>
            <p:nvSpPr>
              <p:cNvPr id="831" name="Google Shape;831;p26"/>
              <p:cNvSpPr/>
              <p:nvPr/>
            </p:nvSpPr>
            <p:spPr>
              <a:xfrm>
                <a:off x="7385113" y="1535430"/>
                <a:ext cx="435673" cy="541115"/>
              </a:xfrm>
              <a:custGeom>
                <a:avLst/>
                <a:gdLst/>
                <a:ahLst/>
                <a:cxnLst/>
                <a:rect l="l" t="t" r="r" b="b"/>
                <a:pathLst>
                  <a:path w="435673" h="541115" extrusionOk="0">
                    <a:moveTo>
                      <a:pt x="394621" y="0"/>
                    </a:moveTo>
                    <a:cubicBezTo>
                      <a:pt x="417294" y="0"/>
                      <a:pt x="435674" y="18380"/>
                      <a:pt x="435674" y="41053"/>
                    </a:cubicBezTo>
                    <a:lnTo>
                      <a:pt x="435674" y="500062"/>
                    </a:lnTo>
                    <a:cubicBezTo>
                      <a:pt x="435674" y="522735"/>
                      <a:pt x="417294" y="541115"/>
                      <a:pt x="394621" y="541115"/>
                    </a:cubicBezTo>
                    <a:lnTo>
                      <a:pt x="41053" y="541115"/>
                    </a:lnTo>
                    <a:cubicBezTo>
                      <a:pt x="18380" y="541115"/>
                      <a:pt x="0" y="522735"/>
                      <a:pt x="0" y="500062"/>
                    </a:cubicBezTo>
                    <a:lnTo>
                      <a:pt x="0" y="41053"/>
                    </a:lnTo>
                    <a:cubicBezTo>
                      <a:pt x="0" y="18380"/>
                      <a:pt x="18380" y="0"/>
                      <a:pt x="4105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832" name="Google Shape;832;p26"/>
              <p:cNvGrpSpPr/>
              <p:nvPr/>
            </p:nvGrpSpPr>
            <p:grpSpPr>
              <a:xfrm>
                <a:off x="7612094" y="1566576"/>
                <a:ext cx="164781" cy="41529"/>
                <a:chOff x="7612094" y="1566576"/>
                <a:chExt cx="164781" cy="41529"/>
              </a:xfrm>
            </p:grpSpPr>
            <p:sp>
              <p:nvSpPr>
                <p:cNvPr id="833" name="Google Shape;833;p26"/>
                <p:cNvSpPr/>
                <p:nvPr/>
              </p:nvSpPr>
              <p:spPr>
                <a:xfrm>
                  <a:off x="7735347" y="1566576"/>
                  <a:ext cx="41528" cy="4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8" h="41529" extrusionOk="0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5" y="41529"/>
                        <a:pt x="0" y="32194"/>
                        <a:pt x="0" y="20765"/>
                      </a:cubicBezTo>
                      <a:cubicBezTo>
                        <a:pt x="0" y="9334"/>
                        <a:pt x="9335" y="0"/>
                        <a:pt x="20764" y="0"/>
                      </a:cubicBezTo>
                      <a:cubicBezTo>
                        <a:pt x="32195" y="0"/>
                        <a:pt x="41529" y="9334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4" name="Google Shape;834;p26"/>
                <p:cNvSpPr/>
                <p:nvPr/>
              </p:nvSpPr>
              <p:spPr>
                <a:xfrm>
                  <a:off x="7673721" y="1566576"/>
                  <a:ext cx="41528" cy="4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8" h="41529" extrusionOk="0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4"/>
                        <a:pt x="0" y="20765"/>
                      </a:cubicBezTo>
                      <a:cubicBezTo>
                        <a:pt x="0" y="9334"/>
                        <a:pt x="9334" y="0"/>
                        <a:pt x="20764" y="0"/>
                      </a:cubicBezTo>
                      <a:cubicBezTo>
                        <a:pt x="32195" y="0"/>
                        <a:pt x="41529" y="9334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5" name="Google Shape;835;p26"/>
                <p:cNvSpPr/>
                <p:nvPr/>
              </p:nvSpPr>
              <p:spPr>
                <a:xfrm>
                  <a:off x="7612094" y="1566576"/>
                  <a:ext cx="41529" cy="4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9" h="41529" extrusionOk="0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5" y="41529"/>
                        <a:pt x="0" y="32194"/>
                        <a:pt x="0" y="20765"/>
                      </a:cubicBezTo>
                      <a:cubicBezTo>
                        <a:pt x="0" y="9334"/>
                        <a:pt x="9335" y="0"/>
                        <a:pt x="20764" y="0"/>
                      </a:cubicBezTo>
                      <a:cubicBezTo>
                        <a:pt x="32195" y="0"/>
                        <a:pt x="41529" y="9334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836" name="Google Shape;836;p26"/>
            <p:cNvGrpSpPr/>
            <p:nvPr/>
          </p:nvGrpSpPr>
          <p:grpSpPr>
            <a:xfrm>
              <a:off x="5612446" y="2047672"/>
              <a:ext cx="323505" cy="338352"/>
              <a:chOff x="7420451" y="1639728"/>
              <a:chExt cx="359091" cy="375571"/>
            </a:xfrm>
          </p:grpSpPr>
          <p:sp>
            <p:nvSpPr>
              <p:cNvPr id="837" name="Google Shape;837;p26"/>
              <p:cNvSpPr/>
              <p:nvPr/>
            </p:nvSpPr>
            <p:spPr>
              <a:xfrm>
                <a:off x="7420451" y="1852041"/>
                <a:ext cx="357473" cy="163258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163258" extrusionOk="0">
                    <a:moveTo>
                      <a:pt x="40196" y="72962"/>
                    </a:moveTo>
                    <a:lnTo>
                      <a:pt x="0" y="72962"/>
                    </a:lnTo>
                    <a:lnTo>
                      <a:pt x="0" y="90297"/>
                    </a:lnTo>
                    <a:lnTo>
                      <a:pt x="40196" y="90297"/>
                    </a:lnTo>
                    <a:lnTo>
                      <a:pt x="40196" y="72962"/>
                    </a:lnTo>
                    <a:close/>
                    <a:moveTo>
                      <a:pt x="185166" y="126778"/>
                    </a:moveTo>
                    <a:lnTo>
                      <a:pt x="294894" y="126778"/>
                    </a:lnTo>
                    <a:lnTo>
                      <a:pt x="294894" y="109347"/>
                    </a:lnTo>
                    <a:lnTo>
                      <a:pt x="185166" y="109347"/>
                    </a:lnTo>
                    <a:lnTo>
                      <a:pt x="185166" y="126778"/>
                    </a:lnTo>
                    <a:close/>
                    <a:moveTo>
                      <a:pt x="294894" y="0"/>
                    </a:moveTo>
                    <a:lnTo>
                      <a:pt x="38291" y="0"/>
                    </a:lnTo>
                    <a:lnTo>
                      <a:pt x="38291" y="17335"/>
                    </a:lnTo>
                    <a:lnTo>
                      <a:pt x="294894" y="17335"/>
                    </a:lnTo>
                    <a:lnTo>
                      <a:pt x="294894" y="0"/>
                    </a:lnTo>
                    <a:close/>
                    <a:moveTo>
                      <a:pt x="0" y="163259"/>
                    </a:moveTo>
                    <a:lnTo>
                      <a:pt x="99632" y="163259"/>
                    </a:lnTo>
                    <a:lnTo>
                      <a:pt x="99632" y="145828"/>
                    </a:lnTo>
                    <a:lnTo>
                      <a:pt x="0" y="145828"/>
                    </a:lnTo>
                    <a:lnTo>
                      <a:pt x="0" y="163259"/>
                    </a:lnTo>
                    <a:close/>
                    <a:moveTo>
                      <a:pt x="76581" y="36481"/>
                    </a:moveTo>
                    <a:lnTo>
                      <a:pt x="0" y="36481"/>
                    </a:lnTo>
                    <a:lnTo>
                      <a:pt x="0" y="53816"/>
                    </a:lnTo>
                    <a:lnTo>
                      <a:pt x="76581" y="53816"/>
                    </a:lnTo>
                    <a:lnTo>
                      <a:pt x="76581" y="36481"/>
                    </a:lnTo>
                    <a:close/>
                    <a:moveTo>
                      <a:pt x="52483" y="90297"/>
                    </a:moveTo>
                    <a:lnTo>
                      <a:pt x="207836" y="90297"/>
                    </a:lnTo>
                    <a:lnTo>
                      <a:pt x="207836" y="72962"/>
                    </a:lnTo>
                    <a:lnTo>
                      <a:pt x="52483" y="72962"/>
                    </a:lnTo>
                    <a:lnTo>
                      <a:pt x="52483" y="90297"/>
                    </a:lnTo>
                    <a:close/>
                    <a:moveTo>
                      <a:pt x="164402" y="109347"/>
                    </a:moveTo>
                    <a:lnTo>
                      <a:pt x="0" y="109347"/>
                    </a:lnTo>
                    <a:lnTo>
                      <a:pt x="0" y="126778"/>
                    </a:lnTo>
                    <a:lnTo>
                      <a:pt x="164402" y="126778"/>
                    </a:lnTo>
                    <a:lnTo>
                      <a:pt x="164402" y="109347"/>
                    </a:lnTo>
                    <a:close/>
                    <a:moveTo>
                      <a:pt x="220218" y="90297"/>
                    </a:moveTo>
                    <a:lnTo>
                      <a:pt x="357378" y="90297"/>
                    </a:lnTo>
                    <a:lnTo>
                      <a:pt x="357378" y="72962"/>
                    </a:lnTo>
                    <a:lnTo>
                      <a:pt x="220218" y="72962"/>
                    </a:lnTo>
                    <a:lnTo>
                      <a:pt x="220218" y="90297"/>
                    </a:lnTo>
                    <a:close/>
                    <a:moveTo>
                      <a:pt x="97441" y="53816"/>
                    </a:moveTo>
                    <a:lnTo>
                      <a:pt x="357474" y="53816"/>
                    </a:lnTo>
                    <a:lnTo>
                      <a:pt x="357474" y="36481"/>
                    </a:lnTo>
                    <a:lnTo>
                      <a:pt x="97441" y="36481"/>
                    </a:lnTo>
                    <a:lnTo>
                      <a:pt x="97441" y="53816"/>
                    </a:lnTo>
                    <a:close/>
                    <a:moveTo>
                      <a:pt x="305371" y="0"/>
                    </a:moveTo>
                    <a:lnTo>
                      <a:pt x="305371" y="17335"/>
                    </a:lnTo>
                    <a:lnTo>
                      <a:pt x="357378" y="17335"/>
                    </a:lnTo>
                    <a:lnTo>
                      <a:pt x="357378" y="0"/>
                    </a:lnTo>
                    <a:lnTo>
                      <a:pt x="305371" y="0"/>
                    </a:lnTo>
                    <a:close/>
                    <a:moveTo>
                      <a:pt x="315659" y="126778"/>
                    </a:moveTo>
                    <a:lnTo>
                      <a:pt x="357378" y="126778"/>
                    </a:lnTo>
                    <a:lnTo>
                      <a:pt x="357378" y="109347"/>
                    </a:lnTo>
                    <a:lnTo>
                      <a:pt x="315659" y="109347"/>
                    </a:lnTo>
                    <a:lnTo>
                      <a:pt x="315659" y="126778"/>
                    </a:lnTo>
                    <a:close/>
                    <a:moveTo>
                      <a:pt x="120396" y="163259"/>
                    </a:moveTo>
                    <a:lnTo>
                      <a:pt x="222981" y="163259"/>
                    </a:lnTo>
                    <a:lnTo>
                      <a:pt x="222981" y="145828"/>
                    </a:lnTo>
                    <a:lnTo>
                      <a:pt x="120396" y="145828"/>
                    </a:lnTo>
                    <a:lnTo>
                      <a:pt x="120396" y="163259"/>
                    </a:lnTo>
                    <a:close/>
                    <a:moveTo>
                      <a:pt x="235363" y="163259"/>
                    </a:moveTo>
                    <a:lnTo>
                      <a:pt x="313563" y="163259"/>
                    </a:lnTo>
                    <a:lnTo>
                      <a:pt x="313563" y="145828"/>
                    </a:lnTo>
                    <a:lnTo>
                      <a:pt x="235363" y="145828"/>
                    </a:lnTo>
                    <a:lnTo>
                      <a:pt x="235363" y="163259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8" name="Google Shape;838;p26"/>
              <p:cNvSpPr/>
              <p:nvPr/>
            </p:nvSpPr>
            <p:spPr>
              <a:xfrm>
                <a:off x="7425594" y="1639728"/>
                <a:ext cx="353948" cy="180117"/>
              </a:xfrm>
              <a:custGeom>
                <a:avLst/>
                <a:gdLst/>
                <a:ahLst/>
                <a:cxnLst/>
                <a:rect l="l" t="t" r="r" b="b"/>
                <a:pathLst>
                  <a:path w="353948" h="180117" extrusionOk="0">
                    <a:moveTo>
                      <a:pt x="0" y="0"/>
                    </a:moveTo>
                    <a:lnTo>
                      <a:pt x="353949" y="0"/>
                    </a:lnTo>
                    <a:lnTo>
                      <a:pt x="353949" y="180118"/>
                    </a:lnTo>
                    <a:lnTo>
                      <a:pt x="0" y="18011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39" name="Google Shape;839;p26"/>
          <p:cNvGrpSpPr/>
          <p:nvPr/>
        </p:nvGrpSpPr>
        <p:grpSpPr>
          <a:xfrm>
            <a:off x="7810967" y="2543174"/>
            <a:ext cx="1047787" cy="27232"/>
            <a:chOff x="7384446" y="3573113"/>
            <a:chExt cx="952880" cy="24765"/>
          </a:xfrm>
        </p:grpSpPr>
        <p:sp>
          <p:nvSpPr>
            <p:cNvPr id="840" name="Google Shape;840;p26"/>
            <p:cNvSpPr/>
            <p:nvPr/>
          </p:nvSpPr>
          <p:spPr>
            <a:xfrm>
              <a:off x="7396162" y="3585495"/>
              <a:ext cx="929354" cy="9525"/>
            </a:xfrm>
            <a:custGeom>
              <a:avLst/>
              <a:gdLst/>
              <a:ahLst/>
              <a:cxnLst/>
              <a:rect l="l" t="t" r="r" b="b"/>
              <a:pathLst>
                <a:path w="929354" h="9525" extrusionOk="0">
                  <a:moveTo>
                    <a:pt x="929354" y="0"/>
                  </a:move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 w="10950" cap="flat" cmpd="sng">
              <a:solidFill>
                <a:schemeClr val="accent4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1" name="Google Shape;841;p26"/>
            <p:cNvSpPr/>
            <p:nvPr/>
          </p:nvSpPr>
          <p:spPr>
            <a:xfrm>
              <a:off x="8312562" y="3573113"/>
              <a:ext cx="24764" cy="24765"/>
            </a:xfrm>
            <a:custGeom>
              <a:avLst/>
              <a:gdLst/>
              <a:ahLst/>
              <a:cxnLst/>
              <a:rect l="l" t="t" r="r" b="b"/>
              <a:pathLst>
                <a:path w="24764" h="24765" extrusionOk="0">
                  <a:moveTo>
                    <a:pt x="12382" y="0"/>
                  </a:moveTo>
                  <a:cubicBezTo>
                    <a:pt x="19240" y="0"/>
                    <a:pt x="24765" y="5524"/>
                    <a:pt x="24765" y="12382"/>
                  </a:cubicBezTo>
                  <a:cubicBezTo>
                    <a:pt x="24765" y="19240"/>
                    <a:pt x="19240" y="24765"/>
                    <a:pt x="12382" y="24765"/>
                  </a:cubicBezTo>
                  <a:cubicBezTo>
                    <a:pt x="5524" y="24765"/>
                    <a:pt x="0" y="19240"/>
                    <a:pt x="0" y="12382"/>
                  </a:cubicBezTo>
                  <a:cubicBezTo>
                    <a:pt x="0" y="5524"/>
                    <a:pt x="5524" y="0"/>
                    <a:pt x="12382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2" name="Google Shape;842;p26"/>
            <p:cNvSpPr/>
            <p:nvPr/>
          </p:nvSpPr>
          <p:spPr>
            <a:xfrm>
              <a:off x="7384446" y="3573113"/>
              <a:ext cx="24764" cy="24765"/>
            </a:xfrm>
            <a:custGeom>
              <a:avLst/>
              <a:gdLst/>
              <a:ahLst/>
              <a:cxnLst/>
              <a:rect l="l" t="t" r="r" b="b"/>
              <a:pathLst>
                <a:path w="24764" h="24765" extrusionOk="0">
                  <a:moveTo>
                    <a:pt x="12382" y="0"/>
                  </a:moveTo>
                  <a:cubicBezTo>
                    <a:pt x="5524" y="0"/>
                    <a:pt x="0" y="5524"/>
                    <a:pt x="0" y="12382"/>
                  </a:cubicBezTo>
                  <a:cubicBezTo>
                    <a:pt x="0" y="19240"/>
                    <a:pt x="5524" y="24765"/>
                    <a:pt x="12382" y="24765"/>
                  </a:cubicBezTo>
                  <a:cubicBezTo>
                    <a:pt x="19240" y="24765"/>
                    <a:pt x="24765" y="19240"/>
                    <a:pt x="24765" y="12382"/>
                  </a:cubicBezTo>
                  <a:cubicBezTo>
                    <a:pt x="24765" y="5524"/>
                    <a:pt x="19240" y="0"/>
                    <a:pt x="12382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3" name="Google Shape;843;p26"/>
          <p:cNvGrpSpPr/>
          <p:nvPr/>
        </p:nvGrpSpPr>
        <p:grpSpPr>
          <a:xfrm>
            <a:off x="8348540" y="2013384"/>
            <a:ext cx="657643" cy="856749"/>
            <a:chOff x="-2" y="3134666"/>
            <a:chExt cx="498554" cy="649495"/>
          </a:xfrm>
        </p:grpSpPr>
        <p:grpSp>
          <p:nvGrpSpPr>
            <p:cNvPr id="844" name="Google Shape;844;p26"/>
            <p:cNvGrpSpPr/>
            <p:nvPr/>
          </p:nvGrpSpPr>
          <p:grpSpPr>
            <a:xfrm>
              <a:off x="-2" y="3134666"/>
              <a:ext cx="498554" cy="649495"/>
              <a:chOff x="895350" y="4265199"/>
              <a:chExt cx="598074" cy="779145"/>
            </a:xfrm>
          </p:grpSpPr>
          <p:sp>
            <p:nvSpPr>
              <p:cNvPr id="845" name="Google Shape;845;p26"/>
              <p:cNvSpPr/>
              <p:nvPr/>
            </p:nvSpPr>
            <p:spPr>
              <a:xfrm>
                <a:off x="895350" y="4265199"/>
                <a:ext cx="598074" cy="779145"/>
              </a:xfrm>
              <a:custGeom>
                <a:avLst/>
                <a:gdLst/>
                <a:ahLst/>
                <a:cxnLst/>
                <a:rect l="l" t="t" r="r" b="b"/>
                <a:pathLst>
                  <a:path w="598074" h="779145" extrusionOk="0">
                    <a:moveTo>
                      <a:pt x="557022" y="0"/>
                    </a:moveTo>
                    <a:cubicBezTo>
                      <a:pt x="579695" y="0"/>
                      <a:pt x="598075" y="18380"/>
                      <a:pt x="598075" y="41053"/>
                    </a:cubicBezTo>
                    <a:lnTo>
                      <a:pt x="598075" y="738092"/>
                    </a:lnTo>
                    <a:cubicBezTo>
                      <a:pt x="598075" y="760765"/>
                      <a:pt x="579695" y="779145"/>
                      <a:pt x="557022" y="779145"/>
                    </a:cubicBezTo>
                    <a:lnTo>
                      <a:pt x="41053" y="779145"/>
                    </a:lnTo>
                    <a:cubicBezTo>
                      <a:pt x="18380" y="779145"/>
                      <a:pt x="0" y="760765"/>
                      <a:pt x="0" y="738092"/>
                    </a:cubicBezTo>
                    <a:lnTo>
                      <a:pt x="0" y="41053"/>
                    </a:lnTo>
                    <a:cubicBezTo>
                      <a:pt x="0" y="18380"/>
                      <a:pt x="18380" y="0"/>
                      <a:pt x="410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846" name="Google Shape;846;p26"/>
              <p:cNvGrpSpPr/>
              <p:nvPr/>
            </p:nvGrpSpPr>
            <p:grpSpPr>
              <a:xfrm>
                <a:off x="1284732" y="4296441"/>
                <a:ext cx="164876" cy="41528"/>
                <a:chOff x="1284732" y="4296441"/>
                <a:chExt cx="164876" cy="41528"/>
              </a:xfrm>
            </p:grpSpPr>
            <p:sp>
              <p:nvSpPr>
                <p:cNvPr id="847" name="Google Shape;847;p26"/>
                <p:cNvSpPr/>
                <p:nvPr/>
              </p:nvSpPr>
              <p:spPr>
                <a:xfrm>
                  <a:off x="1408080" y="4296441"/>
                  <a:ext cx="41528" cy="415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8" h="41528" extrusionOk="0">
                      <a:moveTo>
                        <a:pt x="41529" y="20764"/>
                      </a:moveTo>
                      <a:cubicBezTo>
                        <a:pt x="41529" y="32290"/>
                        <a:pt x="32194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4"/>
                      </a:cubicBezTo>
                      <a:cubicBezTo>
                        <a:pt x="0" y="9334"/>
                        <a:pt x="9334" y="0"/>
                        <a:pt x="20764" y="0"/>
                      </a:cubicBezTo>
                      <a:cubicBezTo>
                        <a:pt x="32194" y="0"/>
                        <a:pt x="41529" y="9334"/>
                        <a:pt x="41529" y="20764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8" name="Google Shape;848;p26"/>
                <p:cNvSpPr/>
                <p:nvPr/>
              </p:nvSpPr>
              <p:spPr>
                <a:xfrm>
                  <a:off x="1346358" y="4296441"/>
                  <a:ext cx="41529" cy="415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9" h="41528" extrusionOk="0">
                      <a:moveTo>
                        <a:pt x="41529" y="20764"/>
                      </a:moveTo>
                      <a:cubicBezTo>
                        <a:pt x="41529" y="32290"/>
                        <a:pt x="32195" y="41529"/>
                        <a:pt x="20765" y="41529"/>
                      </a:cubicBezTo>
                      <a:cubicBezTo>
                        <a:pt x="9335" y="41529"/>
                        <a:pt x="0" y="32195"/>
                        <a:pt x="0" y="20764"/>
                      </a:cubicBezTo>
                      <a:cubicBezTo>
                        <a:pt x="0" y="9334"/>
                        <a:pt x="9335" y="0"/>
                        <a:pt x="20765" y="0"/>
                      </a:cubicBezTo>
                      <a:cubicBezTo>
                        <a:pt x="32195" y="0"/>
                        <a:pt x="41529" y="9334"/>
                        <a:pt x="41529" y="2076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9" name="Google Shape;849;p26"/>
                <p:cNvSpPr/>
                <p:nvPr/>
              </p:nvSpPr>
              <p:spPr>
                <a:xfrm>
                  <a:off x="1284732" y="4296441"/>
                  <a:ext cx="41529" cy="415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9" h="41528" extrusionOk="0">
                      <a:moveTo>
                        <a:pt x="41529" y="20764"/>
                      </a:moveTo>
                      <a:cubicBezTo>
                        <a:pt x="41529" y="32290"/>
                        <a:pt x="32194" y="41529"/>
                        <a:pt x="20765" y="41529"/>
                      </a:cubicBezTo>
                      <a:cubicBezTo>
                        <a:pt x="9334" y="41529"/>
                        <a:pt x="0" y="32195"/>
                        <a:pt x="0" y="20764"/>
                      </a:cubicBezTo>
                      <a:cubicBezTo>
                        <a:pt x="0" y="9334"/>
                        <a:pt x="9334" y="0"/>
                        <a:pt x="20765" y="0"/>
                      </a:cubicBezTo>
                      <a:cubicBezTo>
                        <a:pt x="32194" y="0"/>
                        <a:pt x="41529" y="9334"/>
                        <a:pt x="41529" y="20764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850" name="Google Shape;850;p26"/>
            <p:cNvGrpSpPr/>
            <p:nvPr/>
          </p:nvGrpSpPr>
          <p:grpSpPr>
            <a:xfrm>
              <a:off x="59230" y="3269171"/>
              <a:ext cx="382391" cy="400019"/>
              <a:chOff x="966406" y="4426553"/>
              <a:chExt cx="458723" cy="479869"/>
            </a:xfrm>
          </p:grpSpPr>
          <p:sp>
            <p:nvSpPr>
              <p:cNvPr id="851" name="Google Shape;851;p26"/>
              <p:cNvSpPr/>
              <p:nvPr/>
            </p:nvSpPr>
            <p:spPr>
              <a:xfrm>
                <a:off x="966406" y="4697825"/>
                <a:ext cx="456723" cy="208597"/>
              </a:xfrm>
              <a:custGeom>
                <a:avLst/>
                <a:gdLst/>
                <a:ahLst/>
                <a:cxnLst/>
                <a:rect l="l" t="t" r="r" b="b"/>
                <a:pathLst>
                  <a:path w="456723" h="208597" extrusionOk="0">
                    <a:moveTo>
                      <a:pt x="51340" y="93250"/>
                    </a:moveTo>
                    <a:lnTo>
                      <a:pt x="0" y="93250"/>
                    </a:lnTo>
                    <a:lnTo>
                      <a:pt x="0" y="115443"/>
                    </a:lnTo>
                    <a:lnTo>
                      <a:pt x="51340" y="115443"/>
                    </a:lnTo>
                    <a:lnTo>
                      <a:pt x="51340" y="93250"/>
                    </a:lnTo>
                    <a:close/>
                    <a:moveTo>
                      <a:pt x="236601" y="162020"/>
                    </a:moveTo>
                    <a:lnTo>
                      <a:pt x="376904" y="162020"/>
                    </a:lnTo>
                    <a:lnTo>
                      <a:pt x="376904" y="139827"/>
                    </a:lnTo>
                    <a:lnTo>
                      <a:pt x="236601" y="139827"/>
                    </a:lnTo>
                    <a:lnTo>
                      <a:pt x="236601" y="162020"/>
                    </a:lnTo>
                    <a:close/>
                    <a:moveTo>
                      <a:pt x="376809" y="0"/>
                    </a:moveTo>
                    <a:lnTo>
                      <a:pt x="48863" y="0"/>
                    </a:lnTo>
                    <a:lnTo>
                      <a:pt x="48863" y="22193"/>
                    </a:lnTo>
                    <a:lnTo>
                      <a:pt x="376809" y="22193"/>
                    </a:lnTo>
                    <a:lnTo>
                      <a:pt x="376809" y="0"/>
                    </a:lnTo>
                    <a:close/>
                    <a:moveTo>
                      <a:pt x="0" y="208597"/>
                    </a:moveTo>
                    <a:lnTo>
                      <a:pt x="127349" y="208597"/>
                    </a:lnTo>
                    <a:lnTo>
                      <a:pt x="127349" y="186404"/>
                    </a:lnTo>
                    <a:lnTo>
                      <a:pt x="0" y="186404"/>
                    </a:lnTo>
                    <a:lnTo>
                      <a:pt x="0" y="208597"/>
                    </a:lnTo>
                    <a:close/>
                    <a:moveTo>
                      <a:pt x="97917" y="46577"/>
                    </a:moveTo>
                    <a:lnTo>
                      <a:pt x="0" y="46577"/>
                    </a:lnTo>
                    <a:lnTo>
                      <a:pt x="0" y="68771"/>
                    </a:lnTo>
                    <a:lnTo>
                      <a:pt x="97917" y="68771"/>
                    </a:lnTo>
                    <a:lnTo>
                      <a:pt x="97917" y="46577"/>
                    </a:lnTo>
                    <a:close/>
                    <a:moveTo>
                      <a:pt x="67056" y="115348"/>
                    </a:moveTo>
                    <a:lnTo>
                      <a:pt x="265557" y="115348"/>
                    </a:lnTo>
                    <a:lnTo>
                      <a:pt x="265557" y="93154"/>
                    </a:lnTo>
                    <a:lnTo>
                      <a:pt x="67056" y="93154"/>
                    </a:lnTo>
                    <a:lnTo>
                      <a:pt x="67056" y="115348"/>
                    </a:lnTo>
                    <a:close/>
                    <a:moveTo>
                      <a:pt x="210026" y="139732"/>
                    </a:moveTo>
                    <a:lnTo>
                      <a:pt x="0" y="139732"/>
                    </a:lnTo>
                    <a:lnTo>
                      <a:pt x="0" y="161925"/>
                    </a:lnTo>
                    <a:lnTo>
                      <a:pt x="210122" y="161925"/>
                    </a:lnTo>
                    <a:lnTo>
                      <a:pt x="210122" y="139732"/>
                    </a:lnTo>
                    <a:close/>
                    <a:moveTo>
                      <a:pt x="281369" y="115348"/>
                    </a:moveTo>
                    <a:lnTo>
                      <a:pt x="456724" y="115348"/>
                    </a:lnTo>
                    <a:lnTo>
                      <a:pt x="456724" y="93154"/>
                    </a:lnTo>
                    <a:lnTo>
                      <a:pt x="281369" y="93154"/>
                    </a:lnTo>
                    <a:lnTo>
                      <a:pt x="281369" y="115348"/>
                    </a:lnTo>
                    <a:close/>
                    <a:moveTo>
                      <a:pt x="124397" y="68771"/>
                    </a:moveTo>
                    <a:lnTo>
                      <a:pt x="456629" y="68771"/>
                    </a:lnTo>
                    <a:lnTo>
                      <a:pt x="456629" y="46577"/>
                    </a:lnTo>
                    <a:lnTo>
                      <a:pt x="124397" y="46577"/>
                    </a:lnTo>
                    <a:lnTo>
                      <a:pt x="124397" y="68771"/>
                    </a:lnTo>
                    <a:close/>
                    <a:moveTo>
                      <a:pt x="390144" y="0"/>
                    </a:moveTo>
                    <a:lnTo>
                      <a:pt x="390144" y="22193"/>
                    </a:lnTo>
                    <a:lnTo>
                      <a:pt x="456629" y="22193"/>
                    </a:lnTo>
                    <a:lnTo>
                      <a:pt x="456629" y="0"/>
                    </a:lnTo>
                    <a:lnTo>
                      <a:pt x="390144" y="0"/>
                    </a:lnTo>
                    <a:close/>
                    <a:moveTo>
                      <a:pt x="403289" y="162020"/>
                    </a:moveTo>
                    <a:lnTo>
                      <a:pt x="456629" y="162020"/>
                    </a:lnTo>
                    <a:lnTo>
                      <a:pt x="456629" y="139827"/>
                    </a:lnTo>
                    <a:lnTo>
                      <a:pt x="403289" y="139827"/>
                    </a:lnTo>
                    <a:lnTo>
                      <a:pt x="403289" y="162020"/>
                    </a:lnTo>
                    <a:close/>
                    <a:moveTo>
                      <a:pt x="153734" y="208597"/>
                    </a:moveTo>
                    <a:lnTo>
                      <a:pt x="284893" y="208597"/>
                    </a:lnTo>
                    <a:lnTo>
                      <a:pt x="284893" y="186404"/>
                    </a:lnTo>
                    <a:lnTo>
                      <a:pt x="153734" y="186404"/>
                    </a:lnTo>
                    <a:lnTo>
                      <a:pt x="153734" y="208597"/>
                    </a:lnTo>
                    <a:close/>
                    <a:moveTo>
                      <a:pt x="300704" y="208597"/>
                    </a:moveTo>
                    <a:lnTo>
                      <a:pt x="400622" y="208597"/>
                    </a:lnTo>
                    <a:lnTo>
                      <a:pt x="400622" y="186404"/>
                    </a:lnTo>
                    <a:lnTo>
                      <a:pt x="300704" y="186404"/>
                    </a:lnTo>
                    <a:lnTo>
                      <a:pt x="300704" y="20859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2" name="Google Shape;852;p26"/>
              <p:cNvSpPr/>
              <p:nvPr/>
            </p:nvSpPr>
            <p:spPr>
              <a:xfrm>
                <a:off x="972883" y="4426553"/>
                <a:ext cx="452246" cy="230219"/>
              </a:xfrm>
              <a:custGeom>
                <a:avLst/>
                <a:gdLst/>
                <a:ahLst/>
                <a:cxnLst/>
                <a:rect l="l" t="t" r="r" b="b"/>
                <a:pathLst>
                  <a:path w="452246" h="230219" extrusionOk="0">
                    <a:moveTo>
                      <a:pt x="0" y="0"/>
                    </a:moveTo>
                    <a:lnTo>
                      <a:pt x="452247" y="0"/>
                    </a:lnTo>
                    <a:lnTo>
                      <a:pt x="452247" y="230219"/>
                    </a:lnTo>
                    <a:lnTo>
                      <a:pt x="0" y="23021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53" name="Google Shape;853;p26"/>
          <p:cNvGrpSpPr/>
          <p:nvPr/>
        </p:nvGrpSpPr>
        <p:grpSpPr>
          <a:xfrm>
            <a:off x="5165167" y="2950875"/>
            <a:ext cx="645598" cy="1166771"/>
            <a:chOff x="5165167" y="2950875"/>
            <a:chExt cx="645598" cy="1166771"/>
          </a:xfrm>
        </p:grpSpPr>
        <p:grpSp>
          <p:nvGrpSpPr>
            <p:cNvPr id="854" name="Google Shape;854;p26"/>
            <p:cNvGrpSpPr/>
            <p:nvPr/>
          </p:nvGrpSpPr>
          <p:grpSpPr>
            <a:xfrm>
              <a:off x="5165167" y="2950875"/>
              <a:ext cx="645598" cy="1166771"/>
              <a:chOff x="1024660" y="3708890"/>
              <a:chExt cx="489423" cy="884520"/>
            </a:xfrm>
          </p:grpSpPr>
          <p:grpSp>
            <p:nvGrpSpPr>
              <p:cNvPr id="855" name="Google Shape;855;p26"/>
              <p:cNvGrpSpPr/>
              <p:nvPr/>
            </p:nvGrpSpPr>
            <p:grpSpPr>
              <a:xfrm>
                <a:off x="1024660" y="3708890"/>
                <a:ext cx="489423" cy="884520"/>
                <a:chOff x="2124551" y="4954047"/>
                <a:chExt cx="587120" cy="1061085"/>
              </a:xfrm>
            </p:grpSpPr>
            <p:sp>
              <p:nvSpPr>
                <p:cNvPr id="856" name="Google Shape;856;p26"/>
                <p:cNvSpPr/>
                <p:nvPr/>
              </p:nvSpPr>
              <p:spPr>
                <a:xfrm>
                  <a:off x="2124551" y="4954047"/>
                  <a:ext cx="587120" cy="10610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7120" h="1061085" extrusionOk="0">
                      <a:moveTo>
                        <a:pt x="91440" y="0"/>
                      </a:moveTo>
                      <a:lnTo>
                        <a:pt x="495681" y="0"/>
                      </a:lnTo>
                      <a:cubicBezTo>
                        <a:pt x="546163" y="0"/>
                        <a:pt x="587121" y="40958"/>
                        <a:pt x="587121" y="91440"/>
                      </a:cubicBezTo>
                      <a:lnTo>
                        <a:pt x="587121" y="969645"/>
                      </a:lnTo>
                      <a:cubicBezTo>
                        <a:pt x="587121" y="1020128"/>
                        <a:pt x="546163" y="1061085"/>
                        <a:pt x="495681" y="1061085"/>
                      </a:cubicBezTo>
                      <a:lnTo>
                        <a:pt x="91440" y="1061085"/>
                      </a:lnTo>
                      <a:cubicBezTo>
                        <a:pt x="40958" y="1061085"/>
                        <a:pt x="0" y="1020128"/>
                        <a:pt x="0" y="969645"/>
                      </a:cubicBezTo>
                      <a:lnTo>
                        <a:pt x="0" y="91440"/>
                      </a:lnTo>
                      <a:cubicBezTo>
                        <a:pt x="0" y="40958"/>
                        <a:pt x="40958" y="0"/>
                        <a:pt x="91440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7" name="Google Shape;857;p26"/>
                <p:cNvSpPr/>
                <p:nvPr/>
              </p:nvSpPr>
              <p:spPr>
                <a:xfrm>
                  <a:off x="2339530" y="4987099"/>
                  <a:ext cx="157162" cy="25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162" h="25527" extrusionOk="0">
                      <a:moveTo>
                        <a:pt x="144399" y="25527"/>
                      </a:moveTo>
                      <a:lnTo>
                        <a:pt x="12764" y="25527"/>
                      </a:lnTo>
                      <a:cubicBezTo>
                        <a:pt x="5715" y="25527"/>
                        <a:pt x="0" y="19812"/>
                        <a:pt x="0" y="12764"/>
                      </a:cubicBezTo>
                      <a:lnTo>
                        <a:pt x="0" y="12764"/>
                      </a:lnTo>
                      <a:cubicBezTo>
                        <a:pt x="0" y="5715"/>
                        <a:pt x="5715" y="0"/>
                        <a:pt x="12764" y="0"/>
                      </a:cubicBezTo>
                      <a:lnTo>
                        <a:pt x="144399" y="0"/>
                      </a:lnTo>
                      <a:cubicBezTo>
                        <a:pt x="151448" y="0"/>
                        <a:pt x="157163" y="5715"/>
                        <a:pt x="157163" y="12764"/>
                      </a:cubicBezTo>
                      <a:lnTo>
                        <a:pt x="157163" y="12764"/>
                      </a:lnTo>
                      <a:cubicBezTo>
                        <a:pt x="157163" y="19812"/>
                        <a:pt x="151448" y="25527"/>
                        <a:pt x="144399" y="25527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858" name="Google Shape;858;p26"/>
              <p:cNvSpPr/>
              <p:nvPr/>
            </p:nvSpPr>
            <p:spPr>
              <a:xfrm>
                <a:off x="1059199" y="3818860"/>
                <a:ext cx="419712" cy="647607"/>
              </a:xfrm>
              <a:custGeom>
                <a:avLst/>
                <a:gdLst/>
                <a:ahLst/>
                <a:cxnLst/>
                <a:rect l="l" t="t" r="r" b="b"/>
                <a:pathLst>
                  <a:path w="504158" h="777906" extrusionOk="0">
                    <a:moveTo>
                      <a:pt x="0" y="0"/>
                    </a:moveTo>
                    <a:lnTo>
                      <a:pt x="504158" y="0"/>
                    </a:lnTo>
                    <a:lnTo>
                      <a:pt x="504158" y="777907"/>
                    </a:lnTo>
                    <a:lnTo>
                      <a:pt x="0" y="777907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859" name="Google Shape;859;p26"/>
              <p:cNvGrpSpPr/>
              <p:nvPr/>
            </p:nvGrpSpPr>
            <p:grpSpPr>
              <a:xfrm>
                <a:off x="1108189" y="4182116"/>
                <a:ext cx="322524" cy="131011"/>
                <a:chOff x="2224754" y="5521737"/>
                <a:chExt cx="386905" cy="157163"/>
              </a:xfrm>
            </p:grpSpPr>
            <p:grpSp>
              <p:nvGrpSpPr>
                <p:cNvPr id="860" name="Google Shape;860;p26"/>
                <p:cNvGrpSpPr/>
                <p:nvPr/>
              </p:nvGrpSpPr>
              <p:grpSpPr>
                <a:xfrm>
                  <a:off x="2224754" y="5521737"/>
                  <a:ext cx="386905" cy="157163"/>
                  <a:chOff x="2224754" y="5521737"/>
                  <a:chExt cx="386905" cy="157163"/>
                </a:xfrm>
              </p:grpSpPr>
              <p:grpSp>
                <p:nvGrpSpPr>
                  <p:cNvPr id="861" name="Google Shape;861;p26"/>
                  <p:cNvGrpSpPr/>
                  <p:nvPr/>
                </p:nvGrpSpPr>
                <p:grpSpPr>
                  <a:xfrm>
                    <a:off x="2224754" y="5521737"/>
                    <a:ext cx="386905" cy="65532"/>
                    <a:chOff x="2224754" y="5521737"/>
                    <a:chExt cx="386905" cy="65532"/>
                  </a:xfrm>
                </p:grpSpPr>
                <p:sp>
                  <p:nvSpPr>
                    <p:cNvPr id="862" name="Google Shape;862;p26"/>
                    <p:cNvSpPr/>
                    <p:nvPr/>
                  </p:nvSpPr>
                  <p:spPr>
                    <a:xfrm>
                      <a:off x="2224754" y="5521737"/>
                      <a:ext cx="386905" cy="6553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86905" h="65532" extrusionOk="0">
                          <a:moveTo>
                            <a:pt x="386810" y="15049"/>
                          </a:moveTo>
                          <a:lnTo>
                            <a:pt x="386810" y="50482"/>
                          </a:lnTo>
                          <a:cubicBezTo>
                            <a:pt x="386810" y="58769"/>
                            <a:pt x="380143" y="65532"/>
                            <a:pt x="371856" y="65532"/>
                          </a:cubicBezTo>
                          <a:lnTo>
                            <a:pt x="14954" y="65532"/>
                          </a:lnTo>
                          <a:cubicBezTo>
                            <a:pt x="14288" y="65532"/>
                            <a:pt x="13525" y="65532"/>
                            <a:pt x="12859" y="65341"/>
                          </a:cubicBezTo>
                          <a:cubicBezTo>
                            <a:pt x="5524" y="64294"/>
                            <a:pt x="0" y="58102"/>
                            <a:pt x="0" y="50482"/>
                          </a:cubicBezTo>
                          <a:lnTo>
                            <a:pt x="0" y="15049"/>
                          </a:lnTo>
                          <a:cubicBezTo>
                            <a:pt x="0" y="6762"/>
                            <a:pt x="6667" y="0"/>
                            <a:pt x="15049" y="0"/>
                          </a:cubicBezTo>
                          <a:lnTo>
                            <a:pt x="371951" y="0"/>
                          </a:lnTo>
                          <a:cubicBezTo>
                            <a:pt x="379476" y="0"/>
                            <a:pt x="385667" y="5619"/>
                            <a:pt x="386715" y="12859"/>
                          </a:cubicBezTo>
                          <a:cubicBezTo>
                            <a:pt x="386810" y="13525"/>
                            <a:pt x="386905" y="14288"/>
                            <a:pt x="386905" y="15049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863" name="Google Shape;863;p26"/>
                    <p:cNvSpPr/>
                    <p:nvPr/>
                  </p:nvSpPr>
                  <p:spPr>
                    <a:xfrm>
                      <a:off x="2237422" y="5534405"/>
                      <a:ext cx="374141" cy="5286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74141" h="52864" extrusionOk="0">
                          <a:moveTo>
                            <a:pt x="374142" y="2381"/>
                          </a:moveTo>
                          <a:lnTo>
                            <a:pt x="374142" y="37815"/>
                          </a:lnTo>
                          <a:cubicBezTo>
                            <a:pt x="374142" y="46101"/>
                            <a:pt x="367475" y="52864"/>
                            <a:pt x="359188" y="52864"/>
                          </a:cubicBezTo>
                          <a:lnTo>
                            <a:pt x="2286" y="52864"/>
                          </a:lnTo>
                          <a:cubicBezTo>
                            <a:pt x="1619" y="52864"/>
                            <a:pt x="857" y="52864"/>
                            <a:pt x="191" y="52674"/>
                          </a:cubicBezTo>
                          <a:cubicBezTo>
                            <a:pt x="95" y="52007"/>
                            <a:pt x="0" y="51245"/>
                            <a:pt x="0" y="50578"/>
                          </a:cubicBezTo>
                          <a:lnTo>
                            <a:pt x="0" y="15050"/>
                          </a:lnTo>
                          <a:cubicBezTo>
                            <a:pt x="0" y="6763"/>
                            <a:pt x="6668" y="0"/>
                            <a:pt x="14954" y="0"/>
                          </a:cubicBezTo>
                          <a:lnTo>
                            <a:pt x="371856" y="0"/>
                          </a:lnTo>
                          <a:cubicBezTo>
                            <a:pt x="372523" y="0"/>
                            <a:pt x="373285" y="0"/>
                            <a:pt x="373952" y="191"/>
                          </a:cubicBezTo>
                          <a:cubicBezTo>
                            <a:pt x="374047" y="858"/>
                            <a:pt x="374142" y="1620"/>
                            <a:pt x="374142" y="2381"/>
                          </a:cubicBez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864" name="Google Shape;864;p26"/>
                  <p:cNvGrpSpPr/>
                  <p:nvPr/>
                </p:nvGrpSpPr>
                <p:grpSpPr>
                  <a:xfrm>
                    <a:off x="2224754" y="5613368"/>
                    <a:ext cx="386905" cy="65532"/>
                    <a:chOff x="2224754" y="5613368"/>
                    <a:chExt cx="386905" cy="65532"/>
                  </a:xfrm>
                </p:grpSpPr>
                <p:sp>
                  <p:nvSpPr>
                    <p:cNvPr id="865" name="Google Shape;865;p26"/>
                    <p:cNvSpPr/>
                    <p:nvPr/>
                  </p:nvSpPr>
                  <p:spPr>
                    <a:xfrm>
                      <a:off x="2224754" y="5613368"/>
                      <a:ext cx="386905" cy="6553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86905" h="65532" extrusionOk="0">
                          <a:moveTo>
                            <a:pt x="386810" y="15049"/>
                          </a:moveTo>
                          <a:lnTo>
                            <a:pt x="386810" y="50482"/>
                          </a:lnTo>
                          <a:cubicBezTo>
                            <a:pt x="386810" y="58769"/>
                            <a:pt x="380143" y="65532"/>
                            <a:pt x="371856" y="65532"/>
                          </a:cubicBezTo>
                          <a:lnTo>
                            <a:pt x="14954" y="65532"/>
                          </a:lnTo>
                          <a:cubicBezTo>
                            <a:pt x="14288" y="65532"/>
                            <a:pt x="13525" y="65532"/>
                            <a:pt x="12859" y="65341"/>
                          </a:cubicBezTo>
                          <a:cubicBezTo>
                            <a:pt x="5524" y="64294"/>
                            <a:pt x="0" y="58102"/>
                            <a:pt x="0" y="50482"/>
                          </a:cubicBezTo>
                          <a:lnTo>
                            <a:pt x="0" y="15049"/>
                          </a:lnTo>
                          <a:cubicBezTo>
                            <a:pt x="0" y="6762"/>
                            <a:pt x="6667" y="0"/>
                            <a:pt x="15049" y="0"/>
                          </a:cubicBezTo>
                          <a:lnTo>
                            <a:pt x="371951" y="0"/>
                          </a:lnTo>
                          <a:cubicBezTo>
                            <a:pt x="379476" y="0"/>
                            <a:pt x="385667" y="5619"/>
                            <a:pt x="386715" y="12859"/>
                          </a:cubicBezTo>
                          <a:cubicBezTo>
                            <a:pt x="386810" y="13525"/>
                            <a:pt x="386905" y="14288"/>
                            <a:pt x="386905" y="15049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866" name="Google Shape;866;p26"/>
                    <p:cNvSpPr/>
                    <p:nvPr/>
                  </p:nvSpPr>
                  <p:spPr>
                    <a:xfrm>
                      <a:off x="2237422" y="5626036"/>
                      <a:ext cx="374141" cy="5286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74141" h="52864" extrusionOk="0">
                          <a:moveTo>
                            <a:pt x="374142" y="2381"/>
                          </a:moveTo>
                          <a:lnTo>
                            <a:pt x="374142" y="37815"/>
                          </a:lnTo>
                          <a:cubicBezTo>
                            <a:pt x="374142" y="46101"/>
                            <a:pt x="367475" y="52864"/>
                            <a:pt x="359188" y="52864"/>
                          </a:cubicBezTo>
                          <a:lnTo>
                            <a:pt x="2286" y="52864"/>
                          </a:lnTo>
                          <a:cubicBezTo>
                            <a:pt x="1619" y="52864"/>
                            <a:pt x="857" y="52864"/>
                            <a:pt x="191" y="52674"/>
                          </a:cubicBezTo>
                          <a:cubicBezTo>
                            <a:pt x="95" y="52007"/>
                            <a:pt x="0" y="51245"/>
                            <a:pt x="0" y="50578"/>
                          </a:cubicBezTo>
                          <a:lnTo>
                            <a:pt x="0" y="15050"/>
                          </a:lnTo>
                          <a:cubicBezTo>
                            <a:pt x="0" y="6763"/>
                            <a:pt x="6668" y="0"/>
                            <a:pt x="14954" y="0"/>
                          </a:cubicBezTo>
                          <a:lnTo>
                            <a:pt x="371856" y="0"/>
                          </a:lnTo>
                          <a:cubicBezTo>
                            <a:pt x="372523" y="0"/>
                            <a:pt x="373285" y="0"/>
                            <a:pt x="373952" y="191"/>
                          </a:cubicBezTo>
                          <a:cubicBezTo>
                            <a:pt x="374047" y="858"/>
                            <a:pt x="374142" y="1620"/>
                            <a:pt x="374142" y="2381"/>
                          </a:cubicBez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</p:grpSp>
            <p:grpSp>
              <p:nvGrpSpPr>
                <p:cNvPr id="867" name="Google Shape;867;p26"/>
                <p:cNvGrpSpPr/>
                <p:nvPr/>
              </p:nvGrpSpPr>
              <p:grpSpPr>
                <a:xfrm>
                  <a:off x="2336863" y="5554217"/>
                  <a:ext cx="177355" cy="15050"/>
                  <a:chOff x="2336863" y="5554217"/>
                  <a:chExt cx="177355" cy="15050"/>
                </a:xfrm>
              </p:grpSpPr>
              <p:sp>
                <p:nvSpPr>
                  <p:cNvPr id="868" name="Google Shape;868;p26"/>
                  <p:cNvSpPr/>
                  <p:nvPr/>
                </p:nvSpPr>
                <p:spPr>
                  <a:xfrm>
                    <a:off x="2336863" y="5554218"/>
                    <a:ext cx="15049" cy="150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49" h="15049" extrusionOk="0">
                        <a:moveTo>
                          <a:pt x="15049" y="7524"/>
                        </a:moveTo>
                        <a:cubicBezTo>
                          <a:pt x="15049" y="11680"/>
                          <a:pt x="11681" y="15049"/>
                          <a:pt x="7525" y="15049"/>
                        </a:cubicBezTo>
                        <a:cubicBezTo>
                          <a:pt x="3369" y="15049"/>
                          <a:pt x="0" y="11680"/>
                          <a:pt x="0" y="7524"/>
                        </a:cubicBezTo>
                        <a:cubicBezTo>
                          <a:pt x="0" y="3369"/>
                          <a:pt x="3369" y="0"/>
                          <a:pt x="7525" y="0"/>
                        </a:cubicBezTo>
                        <a:cubicBezTo>
                          <a:pt x="11681" y="0"/>
                          <a:pt x="15049" y="3369"/>
                          <a:pt x="15049" y="7524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69" name="Google Shape;869;p26"/>
                  <p:cNvSpPr/>
                  <p:nvPr/>
                </p:nvSpPr>
                <p:spPr>
                  <a:xfrm>
                    <a:off x="2377440" y="5554217"/>
                    <a:ext cx="15049" cy="150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49" h="15049" extrusionOk="0">
                        <a:moveTo>
                          <a:pt x="15049" y="7525"/>
                        </a:moveTo>
                        <a:cubicBezTo>
                          <a:pt x="15049" y="11716"/>
                          <a:pt x="11716" y="15050"/>
                          <a:pt x="7525" y="15050"/>
                        </a:cubicBezTo>
                        <a:cubicBezTo>
                          <a:pt x="3334" y="15050"/>
                          <a:pt x="0" y="11716"/>
                          <a:pt x="0" y="7525"/>
                        </a:cubicBezTo>
                        <a:cubicBezTo>
                          <a:pt x="0" y="3334"/>
                          <a:pt x="3334" y="0"/>
                          <a:pt x="7525" y="0"/>
                        </a:cubicBezTo>
                        <a:cubicBezTo>
                          <a:pt x="11716" y="0"/>
                          <a:pt x="15049" y="3334"/>
                          <a:pt x="15049" y="7525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70" name="Google Shape;870;p26"/>
                  <p:cNvSpPr/>
                  <p:nvPr/>
                </p:nvSpPr>
                <p:spPr>
                  <a:xfrm>
                    <a:off x="2418016" y="5554217"/>
                    <a:ext cx="15049" cy="150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49" h="15049" extrusionOk="0">
                        <a:moveTo>
                          <a:pt x="15050" y="7525"/>
                        </a:moveTo>
                        <a:cubicBezTo>
                          <a:pt x="15050" y="11716"/>
                          <a:pt x="11716" y="15050"/>
                          <a:pt x="7525" y="15050"/>
                        </a:cubicBezTo>
                        <a:cubicBezTo>
                          <a:pt x="3334" y="15050"/>
                          <a:pt x="0" y="11716"/>
                          <a:pt x="0" y="7525"/>
                        </a:cubicBezTo>
                        <a:cubicBezTo>
                          <a:pt x="0" y="3334"/>
                          <a:pt x="3334" y="0"/>
                          <a:pt x="7525" y="0"/>
                        </a:cubicBezTo>
                        <a:cubicBezTo>
                          <a:pt x="11716" y="0"/>
                          <a:pt x="15050" y="3334"/>
                          <a:pt x="15050" y="7525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71" name="Google Shape;871;p26"/>
                  <p:cNvSpPr/>
                  <p:nvPr/>
                </p:nvSpPr>
                <p:spPr>
                  <a:xfrm>
                    <a:off x="2458593" y="5554218"/>
                    <a:ext cx="15049" cy="150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49" h="15049" extrusionOk="0">
                        <a:moveTo>
                          <a:pt x="15049" y="7524"/>
                        </a:moveTo>
                        <a:cubicBezTo>
                          <a:pt x="15049" y="11680"/>
                          <a:pt x="11680" y="15049"/>
                          <a:pt x="7525" y="15049"/>
                        </a:cubicBezTo>
                        <a:cubicBezTo>
                          <a:pt x="3369" y="15049"/>
                          <a:pt x="0" y="11680"/>
                          <a:pt x="0" y="7524"/>
                        </a:cubicBezTo>
                        <a:cubicBezTo>
                          <a:pt x="0" y="3369"/>
                          <a:pt x="3369" y="0"/>
                          <a:pt x="7525" y="0"/>
                        </a:cubicBezTo>
                        <a:cubicBezTo>
                          <a:pt x="11681" y="0"/>
                          <a:pt x="15049" y="3369"/>
                          <a:pt x="15049" y="7524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72" name="Google Shape;872;p26"/>
                  <p:cNvSpPr/>
                  <p:nvPr/>
                </p:nvSpPr>
                <p:spPr>
                  <a:xfrm>
                    <a:off x="2499169" y="5554217"/>
                    <a:ext cx="15049" cy="150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49" h="15049" extrusionOk="0">
                        <a:moveTo>
                          <a:pt x="15050" y="7525"/>
                        </a:moveTo>
                        <a:cubicBezTo>
                          <a:pt x="15050" y="11716"/>
                          <a:pt x="11716" y="15050"/>
                          <a:pt x="7525" y="15050"/>
                        </a:cubicBezTo>
                        <a:cubicBezTo>
                          <a:pt x="3334" y="15050"/>
                          <a:pt x="0" y="11716"/>
                          <a:pt x="0" y="7525"/>
                        </a:cubicBezTo>
                        <a:cubicBezTo>
                          <a:pt x="0" y="3334"/>
                          <a:pt x="3334" y="0"/>
                          <a:pt x="7525" y="0"/>
                        </a:cubicBezTo>
                        <a:cubicBezTo>
                          <a:pt x="11716" y="0"/>
                          <a:pt x="15050" y="3334"/>
                          <a:pt x="15050" y="7525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873" name="Google Shape;873;p26"/>
                <p:cNvGrpSpPr/>
                <p:nvPr/>
              </p:nvGrpSpPr>
              <p:grpSpPr>
                <a:xfrm>
                  <a:off x="2336863" y="5641848"/>
                  <a:ext cx="177355" cy="15049"/>
                  <a:chOff x="2336863" y="5641848"/>
                  <a:chExt cx="177355" cy="15049"/>
                </a:xfrm>
              </p:grpSpPr>
              <p:sp>
                <p:nvSpPr>
                  <p:cNvPr id="874" name="Google Shape;874;p26"/>
                  <p:cNvSpPr/>
                  <p:nvPr/>
                </p:nvSpPr>
                <p:spPr>
                  <a:xfrm>
                    <a:off x="2336863" y="5641848"/>
                    <a:ext cx="15049" cy="150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49" h="15049" extrusionOk="0">
                        <a:moveTo>
                          <a:pt x="15050" y="7525"/>
                        </a:moveTo>
                        <a:cubicBezTo>
                          <a:pt x="15050" y="11716"/>
                          <a:pt x="11716" y="15050"/>
                          <a:pt x="7525" y="15050"/>
                        </a:cubicBezTo>
                        <a:cubicBezTo>
                          <a:pt x="3334" y="15050"/>
                          <a:pt x="0" y="11716"/>
                          <a:pt x="0" y="7525"/>
                        </a:cubicBezTo>
                        <a:cubicBezTo>
                          <a:pt x="0" y="3334"/>
                          <a:pt x="3334" y="0"/>
                          <a:pt x="7525" y="0"/>
                        </a:cubicBezTo>
                        <a:cubicBezTo>
                          <a:pt x="11716" y="0"/>
                          <a:pt x="15050" y="3334"/>
                          <a:pt x="15050" y="7525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75" name="Google Shape;875;p26"/>
                  <p:cNvSpPr/>
                  <p:nvPr/>
                </p:nvSpPr>
                <p:spPr>
                  <a:xfrm>
                    <a:off x="2377440" y="5641848"/>
                    <a:ext cx="15049" cy="150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49" h="15049" extrusionOk="0">
                        <a:moveTo>
                          <a:pt x="15049" y="7525"/>
                        </a:moveTo>
                        <a:cubicBezTo>
                          <a:pt x="15049" y="11716"/>
                          <a:pt x="11716" y="15050"/>
                          <a:pt x="7525" y="15050"/>
                        </a:cubicBezTo>
                        <a:cubicBezTo>
                          <a:pt x="3334" y="15050"/>
                          <a:pt x="0" y="11716"/>
                          <a:pt x="0" y="7525"/>
                        </a:cubicBezTo>
                        <a:cubicBezTo>
                          <a:pt x="0" y="3334"/>
                          <a:pt x="3334" y="0"/>
                          <a:pt x="7525" y="0"/>
                        </a:cubicBezTo>
                        <a:cubicBezTo>
                          <a:pt x="11716" y="0"/>
                          <a:pt x="15049" y="3334"/>
                          <a:pt x="15049" y="7525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76" name="Google Shape;876;p26"/>
                  <p:cNvSpPr/>
                  <p:nvPr/>
                </p:nvSpPr>
                <p:spPr>
                  <a:xfrm>
                    <a:off x="2418016" y="5641848"/>
                    <a:ext cx="15049" cy="150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49" h="15049" extrusionOk="0">
                        <a:moveTo>
                          <a:pt x="15050" y="7525"/>
                        </a:moveTo>
                        <a:cubicBezTo>
                          <a:pt x="15050" y="11716"/>
                          <a:pt x="11716" y="15050"/>
                          <a:pt x="7525" y="15050"/>
                        </a:cubicBezTo>
                        <a:cubicBezTo>
                          <a:pt x="3334" y="15050"/>
                          <a:pt x="0" y="11716"/>
                          <a:pt x="0" y="7525"/>
                        </a:cubicBezTo>
                        <a:cubicBezTo>
                          <a:pt x="0" y="3334"/>
                          <a:pt x="3334" y="0"/>
                          <a:pt x="7525" y="0"/>
                        </a:cubicBezTo>
                        <a:cubicBezTo>
                          <a:pt x="11716" y="0"/>
                          <a:pt x="15050" y="3334"/>
                          <a:pt x="15050" y="7525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77" name="Google Shape;877;p26"/>
                  <p:cNvSpPr/>
                  <p:nvPr/>
                </p:nvSpPr>
                <p:spPr>
                  <a:xfrm>
                    <a:off x="2458592" y="5641848"/>
                    <a:ext cx="15049" cy="150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49" h="15049" extrusionOk="0">
                        <a:moveTo>
                          <a:pt x="15050" y="7525"/>
                        </a:moveTo>
                        <a:cubicBezTo>
                          <a:pt x="15050" y="11716"/>
                          <a:pt x="11716" y="15050"/>
                          <a:pt x="7525" y="15050"/>
                        </a:cubicBezTo>
                        <a:cubicBezTo>
                          <a:pt x="3334" y="15050"/>
                          <a:pt x="0" y="11716"/>
                          <a:pt x="0" y="7525"/>
                        </a:cubicBezTo>
                        <a:cubicBezTo>
                          <a:pt x="0" y="3334"/>
                          <a:pt x="3334" y="0"/>
                          <a:pt x="7525" y="0"/>
                        </a:cubicBezTo>
                        <a:cubicBezTo>
                          <a:pt x="11716" y="0"/>
                          <a:pt x="15050" y="3334"/>
                          <a:pt x="15050" y="7525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78" name="Google Shape;878;p26"/>
                  <p:cNvSpPr/>
                  <p:nvPr/>
                </p:nvSpPr>
                <p:spPr>
                  <a:xfrm>
                    <a:off x="2499169" y="5641848"/>
                    <a:ext cx="15049" cy="150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49" h="15049" extrusionOk="0">
                        <a:moveTo>
                          <a:pt x="15050" y="7525"/>
                        </a:moveTo>
                        <a:cubicBezTo>
                          <a:pt x="15050" y="11716"/>
                          <a:pt x="11716" y="15050"/>
                          <a:pt x="7525" y="15050"/>
                        </a:cubicBezTo>
                        <a:cubicBezTo>
                          <a:pt x="3334" y="15050"/>
                          <a:pt x="0" y="11716"/>
                          <a:pt x="0" y="7525"/>
                        </a:cubicBezTo>
                        <a:cubicBezTo>
                          <a:pt x="0" y="3334"/>
                          <a:pt x="3334" y="0"/>
                          <a:pt x="7525" y="0"/>
                        </a:cubicBezTo>
                        <a:cubicBezTo>
                          <a:pt x="11716" y="0"/>
                          <a:pt x="15050" y="3334"/>
                          <a:pt x="15050" y="7525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879" name="Google Shape;879;p26"/>
              <p:cNvGrpSpPr/>
              <p:nvPr/>
            </p:nvGrpSpPr>
            <p:grpSpPr>
              <a:xfrm>
                <a:off x="1161625" y="3903897"/>
                <a:ext cx="215413" cy="215333"/>
                <a:chOff x="2288857" y="5187981"/>
                <a:chExt cx="258413" cy="258317"/>
              </a:xfrm>
            </p:grpSpPr>
            <p:sp>
              <p:nvSpPr>
                <p:cNvPr id="880" name="Google Shape;880;p26"/>
                <p:cNvSpPr/>
                <p:nvPr/>
              </p:nvSpPr>
              <p:spPr>
                <a:xfrm>
                  <a:off x="2288857" y="5187981"/>
                  <a:ext cx="258413" cy="2583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413" h="258317" extrusionOk="0">
                      <a:moveTo>
                        <a:pt x="258413" y="129159"/>
                      </a:moveTo>
                      <a:cubicBezTo>
                        <a:pt x="258413" y="159544"/>
                        <a:pt x="247936" y="187452"/>
                        <a:pt x="230410" y="209454"/>
                      </a:cubicBezTo>
                      <a:cubicBezTo>
                        <a:pt x="206692" y="239268"/>
                        <a:pt x="170212" y="258318"/>
                        <a:pt x="129159" y="258318"/>
                      </a:cubicBezTo>
                      <a:cubicBezTo>
                        <a:pt x="88106" y="258318"/>
                        <a:pt x="51625" y="239268"/>
                        <a:pt x="28004" y="209454"/>
                      </a:cubicBezTo>
                      <a:cubicBezTo>
                        <a:pt x="27337" y="208597"/>
                        <a:pt x="26670" y="207740"/>
                        <a:pt x="26003" y="206788"/>
                      </a:cubicBezTo>
                      <a:cubicBezTo>
                        <a:pt x="9716" y="185166"/>
                        <a:pt x="0" y="158305"/>
                        <a:pt x="0" y="129159"/>
                      </a:cubicBezTo>
                      <a:cubicBezTo>
                        <a:pt x="0" y="57817"/>
                        <a:pt x="57817" y="0"/>
                        <a:pt x="129159" y="0"/>
                      </a:cubicBezTo>
                      <a:cubicBezTo>
                        <a:pt x="176784" y="0"/>
                        <a:pt x="218313" y="25717"/>
                        <a:pt x="240697" y="64008"/>
                      </a:cubicBezTo>
                      <a:cubicBezTo>
                        <a:pt x="251936" y="83153"/>
                        <a:pt x="258318" y="105442"/>
                        <a:pt x="258318" y="129159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1" name="Google Shape;881;p26"/>
                <p:cNvSpPr/>
                <p:nvPr/>
              </p:nvSpPr>
              <p:spPr>
                <a:xfrm>
                  <a:off x="2316956" y="5234082"/>
                  <a:ext cx="202501" cy="2122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501" h="212216" extrusionOk="0">
                      <a:moveTo>
                        <a:pt x="202406" y="163353"/>
                      </a:moveTo>
                      <a:cubicBezTo>
                        <a:pt x="178689" y="193167"/>
                        <a:pt x="142208" y="212217"/>
                        <a:pt x="101155" y="212217"/>
                      </a:cubicBezTo>
                      <a:cubicBezTo>
                        <a:pt x="60103" y="212217"/>
                        <a:pt x="23622" y="193167"/>
                        <a:pt x="0" y="163353"/>
                      </a:cubicBezTo>
                      <a:cubicBezTo>
                        <a:pt x="9525" y="122682"/>
                        <a:pt x="42958" y="91249"/>
                        <a:pt x="84677" y="84582"/>
                      </a:cubicBezTo>
                      <a:cubicBezTo>
                        <a:pt x="68675" y="78010"/>
                        <a:pt x="57341" y="62293"/>
                        <a:pt x="57341" y="43910"/>
                      </a:cubicBezTo>
                      <a:cubicBezTo>
                        <a:pt x="57341" y="19717"/>
                        <a:pt x="76962" y="0"/>
                        <a:pt x="101251" y="0"/>
                      </a:cubicBezTo>
                      <a:cubicBezTo>
                        <a:pt x="125539" y="0"/>
                        <a:pt x="145161" y="19717"/>
                        <a:pt x="145161" y="43910"/>
                      </a:cubicBezTo>
                      <a:cubicBezTo>
                        <a:pt x="145161" y="62293"/>
                        <a:pt x="133826" y="78010"/>
                        <a:pt x="117824" y="84582"/>
                      </a:cubicBezTo>
                      <a:cubicBezTo>
                        <a:pt x="159544" y="91249"/>
                        <a:pt x="192976" y="122682"/>
                        <a:pt x="202501" y="163353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882" name="Google Shape;882;p26"/>
            <p:cNvSpPr/>
            <p:nvPr/>
          </p:nvSpPr>
          <p:spPr>
            <a:xfrm>
              <a:off x="5401558" y="4012919"/>
              <a:ext cx="172878" cy="28080"/>
            </a:xfrm>
            <a:custGeom>
              <a:avLst/>
              <a:gdLst/>
              <a:ahLst/>
              <a:cxnLst/>
              <a:rect l="l" t="t" r="r" b="b"/>
              <a:pathLst>
                <a:path w="157162" h="25527" extrusionOk="0">
                  <a:moveTo>
                    <a:pt x="144399" y="25527"/>
                  </a:moveTo>
                  <a:lnTo>
                    <a:pt x="12764" y="25527"/>
                  </a:lnTo>
                  <a:cubicBezTo>
                    <a:pt x="5715" y="25527"/>
                    <a:pt x="0" y="19812"/>
                    <a:pt x="0" y="12764"/>
                  </a:cubicBezTo>
                  <a:lnTo>
                    <a:pt x="0" y="12764"/>
                  </a:lnTo>
                  <a:cubicBezTo>
                    <a:pt x="0" y="5715"/>
                    <a:pt x="5715" y="0"/>
                    <a:pt x="12764" y="0"/>
                  </a:cubicBezTo>
                  <a:lnTo>
                    <a:pt x="144399" y="0"/>
                  </a:lnTo>
                  <a:cubicBezTo>
                    <a:pt x="151448" y="0"/>
                    <a:pt x="157163" y="5715"/>
                    <a:pt x="157163" y="12764"/>
                  </a:cubicBezTo>
                  <a:lnTo>
                    <a:pt x="157163" y="12764"/>
                  </a:lnTo>
                  <a:cubicBezTo>
                    <a:pt x="157163" y="19812"/>
                    <a:pt x="151448" y="25527"/>
                    <a:pt x="144399" y="255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5E4D1DE-7FF0-27CD-B5A1-F60B5999A2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3225" y="1144500"/>
            <a:ext cx="5101788" cy="2378700"/>
          </a:xfrm>
        </p:spPr>
        <p:txBody>
          <a:bodyPr/>
          <a:lstStyle/>
          <a:p>
            <a:r>
              <a:rPr lang="cs-CZ" dirty="0"/>
              <a:t>Představení … 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774284EC-D61D-5A02-14B2-61E87E4086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224" y="3523200"/>
            <a:ext cx="5008919" cy="475800"/>
          </a:xfrm>
        </p:spPr>
        <p:txBody>
          <a:bodyPr/>
          <a:lstStyle/>
          <a:p>
            <a:endParaRPr lang="cs-CZ" dirty="0"/>
          </a:p>
        </p:txBody>
      </p:sp>
      <p:pic>
        <p:nvPicPr>
          <p:cNvPr id="4" name="Obrázek 3" descr="Obsah obrázku černá, tma&#10;&#10;Popis byl vytvořen automaticky">
            <a:extLst>
              <a:ext uri="{FF2B5EF4-FFF2-40B4-BE49-F238E27FC236}">
                <a16:creationId xmlns:a16="http://schemas.microsoft.com/office/drawing/2014/main" id="{503A4904-D0E9-1BDD-DF2C-940EBD17D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9495" y="3003247"/>
            <a:ext cx="2321353" cy="232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248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969;p30">
            <a:extLst>
              <a:ext uri="{FF2B5EF4-FFF2-40B4-BE49-F238E27FC236}">
                <a16:creationId xmlns:a16="http://schemas.microsoft.com/office/drawing/2014/main" id="{6F944EDA-FD08-BDDA-0C1A-F7CEF1E8DC45}"/>
              </a:ext>
            </a:extLst>
          </p:cNvPr>
          <p:cNvGrpSpPr/>
          <p:nvPr/>
        </p:nvGrpSpPr>
        <p:grpSpPr>
          <a:xfrm>
            <a:off x="6656220" y="3274712"/>
            <a:ext cx="2330616" cy="2130754"/>
            <a:chOff x="6568493" y="8"/>
            <a:chExt cx="1820608" cy="1840590"/>
          </a:xfrm>
        </p:grpSpPr>
        <p:sp>
          <p:nvSpPr>
            <p:cNvPr id="3" name="Google Shape;970;p30">
              <a:extLst>
                <a:ext uri="{FF2B5EF4-FFF2-40B4-BE49-F238E27FC236}">
                  <a16:creationId xmlns:a16="http://schemas.microsoft.com/office/drawing/2014/main" id="{2107E0D4-6B08-54B0-D0C1-7CD28C8A1A36}"/>
                </a:ext>
              </a:extLst>
            </p:cNvPr>
            <p:cNvSpPr/>
            <p:nvPr/>
          </p:nvSpPr>
          <p:spPr>
            <a:xfrm>
              <a:off x="6737915" y="169351"/>
              <a:ext cx="1651185" cy="1671247"/>
            </a:xfrm>
            <a:custGeom>
              <a:avLst/>
              <a:gdLst/>
              <a:ahLst/>
              <a:cxnLst/>
              <a:rect l="l" t="t" r="r" b="b"/>
              <a:pathLst>
                <a:path w="1959864" h="1983676" extrusionOk="0">
                  <a:moveTo>
                    <a:pt x="1868520" y="0"/>
                  </a:moveTo>
                  <a:lnTo>
                    <a:pt x="91345" y="0"/>
                  </a:lnTo>
                  <a:cubicBezTo>
                    <a:pt x="40958" y="0"/>
                    <a:pt x="0" y="40958"/>
                    <a:pt x="0" y="91345"/>
                  </a:cubicBezTo>
                  <a:lnTo>
                    <a:pt x="0" y="1892427"/>
                  </a:lnTo>
                  <a:cubicBezTo>
                    <a:pt x="0" y="1942814"/>
                    <a:pt x="40958" y="1983677"/>
                    <a:pt x="91345" y="1983677"/>
                  </a:cubicBezTo>
                  <a:lnTo>
                    <a:pt x="1868520" y="1983677"/>
                  </a:lnTo>
                  <a:cubicBezTo>
                    <a:pt x="1918906" y="1983677"/>
                    <a:pt x="1959864" y="1942814"/>
                    <a:pt x="1959864" y="1892427"/>
                  </a:cubicBezTo>
                  <a:lnTo>
                    <a:pt x="1959864" y="91345"/>
                  </a:lnTo>
                  <a:cubicBezTo>
                    <a:pt x="1959864" y="40958"/>
                    <a:pt x="1918906" y="0"/>
                    <a:pt x="18685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" name="Google Shape;971;p30">
              <a:extLst>
                <a:ext uri="{FF2B5EF4-FFF2-40B4-BE49-F238E27FC236}">
                  <a16:creationId xmlns:a16="http://schemas.microsoft.com/office/drawing/2014/main" id="{5D8EA26B-FDCD-087E-ECC3-0285FE86B25B}"/>
                </a:ext>
              </a:extLst>
            </p:cNvPr>
            <p:cNvSpPr/>
            <p:nvPr/>
          </p:nvSpPr>
          <p:spPr>
            <a:xfrm>
              <a:off x="6653203" y="8"/>
              <a:ext cx="1651185" cy="1671247"/>
            </a:xfrm>
            <a:custGeom>
              <a:avLst/>
              <a:gdLst/>
              <a:ahLst/>
              <a:cxnLst/>
              <a:rect l="l" t="t" r="r" b="b"/>
              <a:pathLst>
                <a:path w="1959864" h="1983676" extrusionOk="0">
                  <a:moveTo>
                    <a:pt x="1868519" y="0"/>
                  </a:moveTo>
                  <a:lnTo>
                    <a:pt x="91345" y="0"/>
                  </a:lnTo>
                  <a:cubicBezTo>
                    <a:pt x="40958" y="0"/>
                    <a:pt x="0" y="40958"/>
                    <a:pt x="0" y="91345"/>
                  </a:cubicBezTo>
                  <a:lnTo>
                    <a:pt x="0" y="1892427"/>
                  </a:lnTo>
                  <a:cubicBezTo>
                    <a:pt x="0" y="1942814"/>
                    <a:pt x="40958" y="1983677"/>
                    <a:pt x="91345" y="1983677"/>
                  </a:cubicBezTo>
                  <a:lnTo>
                    <a:pt x="1868519" y="1983677"/>
                  </a:lnTo>
                  <a:cubicBezTo>
                    <a:pt x="1918907" y="1983677"/>
                    <a:pt x="1959865" y="1942814"/>
                    <a:pt x="1959865" y="1892427"/>
                  </a:cubicBezTo>
                  <a:lnTo>
                    <a:pt x="1959865" y="91345"/>
                  </a:lnTo>
                  <a:cubicBezTo>
                    <a:pt x="1959865" y="40958"/>
                    <a:pt x="1918907" y="0"/>
                    <a:pt x="18685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" name="Google Shape;972;p30">
              <a:extLst>
                <a:ext uri="{FF2B5EF4-FFF2-40B4-BE49-F238E27FC236}">
                  <a16:creationId xmlns:a16="http://schemas.microsoft.com/office/drawing/2014/main" id="{0B40372B-41A3-FA2C-D390-55B104A3343B}"/>
                </a:ext>
              </a:extLst>
            </p:cNvPr>
            <p:cNvGrpSpPr/>
            <p:nvPr/>
          </p:nvGrpSpPr>
          <p:grpSpPr>
            <a:xfrm>
              <a:off x="6568493" y="84720"/>
              <a:ext cx="1649109" cy="1669065"/>
              <a:chOff x="8921020" y="472154"/>
              <a:chExt cx="1959958" cy="1983676"/>
            </a:xfrm>
          </p:grpSpPr>
          <p:sp>
            <p:nvSpPr>
              <p:cNvPr id="1027" name="Google Shape;973;p30">
                <a:extLst>
                  <a:ext uri="{FF2B5EF4-FFF2-40B4-BE49-F238E27FC236}">
                    <a16:creationId xmlns:a16="http://schemas.microsoft.com/office/drawing/2014/main" id="{B25C7029-B29F-51FB-77FE-EA877D06369A}"/>
                  </a:ext>
                </a:extLst>
              </p:cNvPr>
              <p:cNvSpPr/>
              <p:nvPr/>
            </p:nvSpPr>
            <p:spPr>
              <a:xfrm>
                <a:off x="8921114" y="472154"/>
                <a:ext cx="1959864" cy="1983676"/>
              </a:xfrm>
              <a:custGeom>
                <a:avLst/>
                <a:gdLst/>
                <a:ahLst/>
                <a:cxnLst/>
                <a:rect l="l" t="t" r="r" b="b"/>
                <a:pathLst>
                  <a:path w="1959864" h="1983676" extrusionOk="0">
                    <a:moveTo>
                      <a:pt x="1959864" y="91345"/>
                    </a:moveTo>
                    <a:lnTo>
                      <a:pt x="1959864" y="1892427"/>
                    </a:lnTo>
                    <a:cubicBezTo>
                      <a:pt x="1959864" y="1942814"/>
                      <a:pt x="1918907" y="1983677"/>
                      <a:pt x="1868520" y="1983677"/>
                    </a:cubicBezTo>
                    <a:lnTo>
                      <a:pt x="91345" y="1983677"/>
                    </a:lnTo>
                    <a:cubicBezTo>
                      <a:pt x="40958" y="1983677"/>
                      <a:pt x="0" y="1942814"/>
                      <a:pt x="0" y="1892427"/>
                    </a:cubicBezTo>
                    <a:lnTo>
                      <a:pt x="0" y="91345"/>
                    </a:lnTo>
                    <a:cubicBezTo>
                      <a:pt x="0" y="40958"/>
                      <a:pt x="40958" y="0"/>
                      <a:pt x="91345" y="0"/>
                    </a:cubicBezTo>
                    <a:lnTo>
                      <a:pt x="1868520" y="0"/>
                    </a:lnTo>
                    <a:cubicBezTo>
                      <a:pt x="1918907" y="0"/>
                      <a:pt x="1959864" y="40958"/>
                      <a:pt x="1959864" y="9134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8" name="Google Shape;974;p30">
                <a:extLst>
                  <a:ext uri="{FF2B5EF4-FFF2-40B4-BE49-F238E27FC236}">
                    <a16:creationId xmlns:a16="http://schemas.microsoft.com/office/drawing/2014/main" id="{37A6C264-E855-CCD1-7A1C-EA550F7A48E1}"/>
                  </a:ext>
                </a:extLst>
              </p:cNvPr>
              <p:cNvSpPr/>
              <p:nvPr/>
            </p:nvSpPr>
            <p:spPr>
              <a:xfrm>
                <a:off x="8921020" y="472154"/>
                <a:ext cx="1959958" cy="172307"/>
              </a:xfrm>
              <a:custGeom>
                <a:avLst/>
                <a:gdLst/>
                <a:ahLst/>
                <a:cxnLst/>
                <a:rect l="l" t="t" r="r" b="b"/>
                <a:pathLst>
                  <a:path w="1959958" h="172307" extrusionOk="0">
                    <a:moveTo>
                      <a:pt x="1959959" y="91345"/>
                    </a:moveTo>
                    <a:lnTo>
                      <a:pt x="1959959" y="172307"/>
                    </a:lnTo>
                    <a:lnTo>
                      <a:pt x="0" y="172307"/>
                    </a:lnTo>
                    <a:lnTo>
                      <a:pt x="0" y="91345"/>
                    </a:lnTo>
                    <a:cubicBezTo>
                      <a:pt x="0" y="40958"/>
                      <a:pt x="40957" y="0"/>
                      <a:pt x="91344" y="0"/>
                    </a:cubicBezTo>
                    <a:lnTo>
                      <a:pt x="1868519" y="0"/>
                    </a:lnTo>
                    <a:cubicBezTo>
                      <a:pt x="1918906" y="0"/>
                      <a:pt x="1959864" y="40958"/>
                      <a:pt x="1959864" y="91345"/>
                    </a:cubicBezTo>
                    <a:close/>
                  </a:path>
                </a:pathLst>
              </a:custGeom>
              <a:solidFill>
                <a:srgbClr val="000000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029" name="Google Shape;975;p30">
                <a:extLst>
                  <a:ext uri="{FF2B5EF4-FFF2-40B4-BE49-F238E27FC236}">
                    <a16:creationId xmlns:a16="http://schemas.microsoft.com/office/drawing/2014/main" id="{6336FFE8-CB67-EEB1-9CB8-14137398E4E3}"/>
                  </a:ext>
                </a:extLst>
              </p:cNvPr>
              <p:cNvGrpSpPr/>
              <p:nvPr/>
            </p:nvGrpSpPr>
            <p:grpSpPr>
              <a:xfrm>
                <a:off x="9011888" y="537781"/>
                <a:ext cx="255174" cy="64389"/>
                <a:chOff x="9011888" y="537781"/>
                <a:chExt cx="255174" cy="64389"/>
              </a:xfrm>
            </p:grpSpPr>
            <p:sp>
              <p:nvSpPr>
                <p:cNvPr id="1030" name="Google Shape;976;p30">
                  <a:extLst>
                    <a:ext uri="{FF2B5EF4-FFF2-40B4-BE49-F238E27FC236}">
                      <a16:creationId xmlns:a16="http://schemas.microsoft.com/office/drawing/2014/main" id="{E292A972-E854-3486-017E-8A2F19D73AF1}"/>
                    </a:ext>
                  </a:extLst>
                </p:cNvPr>
                <p:cNvSpPr/>
                <p:nvPr/>
              </p:nvSpPr>
              <p:spPr>
                <a:xfrm>
                  <a:off x="9202673" y="537781"/>
                  <a:ext cx="64389" cy="643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389" h="64389" extrusionOk="0">
                      <a:moveTo>
                        <a:pt x="64389" y="32195"/>
                      </a:moveTo>
                      <a:cubicBezTo>
                        <a:pt x="64389" y="50006"/>
                        <a:pt x="50006" y="64389"/>
                        <a:pt x="32195" y="64389"/>
                      </a:cubicBezTo>
                      <a:cubicBezTo>
                        <a:pt x="14383" y="64389"/>
                        <a:pt x="0" y="50006"/>
                        <a:pt x="0" y="32195"/>
                      </a:cubicBezTo>
                      <a:cubicBezTo>
                        <a:pt x="0" y="14383"/>
                        <a:pt x="14383" y="0"/>
                        <a:pt x="32195" y="0"/>
                      </a:cubicBezTo>
                      <a:cubicBezTo>
                        <a:pt x="50006" y="0"/>
                        <a:pt x="64389" y="14383"/>
                        <a:pt x="64389" y="3219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31" name="Google Shape;977;p30">
                  <a:extLst>
                    <a:ext uri="{FF2B5EF4-FFF2-40B4-BE49-F238E27FC236}">
                      <a16:creationId xmlns:a16="http://schemas.microsoft.com/office/drawing/2014/main" id="{9BDA15C8-568C-810E-023F-3021A06FAEBD}"/>
                    </a:ext>
                  </a:extLst>
                </p:cNvPr>
                <p:cNvSpPr/>
                <p:nvPr/>
              </p:nvSpPr>
              <p:spPr>
                <a:xfrm>
                  <a:off x="9107233" y="537781"/>
                  <a:ext cx="64389" cy="643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389" h="64389" extrusionOk="0">
                      <a:moveTo>
                        <a:pt x="64389" y="32195"/>
                      </a:moveTo>
                      <a:cubicBezTo>
                        <a:pt x="64389" y="50006"/>
                        <a:pt x="50006" y="64389"/>
                        <a:pt x="32195" y="64389"/>
                      </a:cubicBezTo>
                      <a:cubicBezTo>
                        <a:pt x="14383" y="64389"/>
                        <a:pt x="0" y="50006"/>
                        <a:pt x="0" y="32195"/>
                      </a:cubicBezTo>
                      <a:cubicBezTo>
                        <a:pt x="0" y="14383"/>
                        <a:pt x="14383" y="0"/>
                        <a:pt x="32195" y="0"/>
                      </a:cubicBezTo>
                      <a:cubicBezTo>
                        <a:pt x="50006" y="0"/>
                        <a:pt x="64389" y="14383"/>
                        <a:pt x="64389" y="3219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32" name="Google Shape;978;p30">
                  <a:extLst>
                    <a:ext uri="{FF2B5EF4-FFF2-40B4-BE49-F238E27FC236}">
                      <a16:creationId xmlns:a16="http://schemas.microsoft.com/office/drawing/2014/main" id="{3E5538B5-6457-768E-2462-88740AC25465}"/>
                    </a:ext>
                  </a:extLst>
                </p:cNvPr>
                <p:cNvSpPr/>
                <p:nvPr/>
              </p:nvSpPr>
              <p:spPr>
                <a:xfrm>
                  <a:off x="9011888" y="537781"/>
                  <a:ext cx="64389" cy="643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389" h="64389" extrusionOk="0">
                      <a:moveTo>
                        <a:pt x="64389" y="32195"/>
                      </a:moveTo>
                      <a:cubicBezTo>
                        <a:pt x="64389" y="50006"/>
                        <a:pt x="50006" y="64389"/>
                        <a:pt x="32195" y="64389"/>
                      </a:cubicBezTo>
                      <a:cubicBezTo>
                        <a:pt x="14383" y="64389"/>
                        <a:pt x="0" y="50006"/>
                        <a:pt x="0" y="32195"/>
                      </a:cubicBezTo>
                      <a:cubicBezTo>
                        <a:pt x="0" y="14383"/>
                        <a:pt x="14383" y="0"/>
                        <a:pt x="32195" y="0"/>
                      </a:cubicBezTo>
                      <a:cubicBezTo>
                        <a:pt x="50006" y="0"/>
                        <a:pt x="64389" y="14383"/>
                        <a:pt x="64389" y="3219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6" name="Google Shape;979;p30">
              <a:extLst>
                <a:ext uri="{FF2B5EF4-FFF2-40B4-BE49-F238E27FC236}">
                  <a16:creationId xmlns:a16="http://schemas.microsoft.com/office/drawing/2014/main" id="{96408BFE-2021-6D5B-60D5-E14F702893C3}"/>
                </a:ext>
              </a:extLst>
            </p:cNvPr>
            <p:cNvGrpSpPr/>
            <p:nvPr/>
          </p:nvGrpSpPr>
          <p:grpSpPr>
            <a:xfrm>
              <a:off x="6795939" y="406335"/>
              <a:ext cx="1194216" cy="1228757"/>
              <a:chOff x="9191339" y="854392"/>
              <a:chExt cx="1419320" cy="1460372"/>
            </a:xfrm>
          </p:grpSpPr>
          <p:grpSp>
            <p:nvGrpSpPr>
              <p:cNvPr id="34" name="Google Shape;980;p30">
                <a:extLst>
                  <a:ext uri="{FF2B5EF4-FFF2-40B4-BE49-F238E27FC236}">
                    <a16:creationId xmlns:a16="http://schemas.microsoft.com/office/drawing/2014/main" id="{B19857F4-F444-3FAF-4484-111A90F3C99D}"/>
                  </a:ext>
                </a:extLst>
              </p:cNvPr>
              <p:cNvGrpSpPr/>
              <p:nvPr/>
            </p:nvGrpSpPr>
            <p:grpSpPr>
              <a:xfrm>
                <a:off x="9191339" y="1884045"/>
                <a:ext cx="604932" cy="420243"/>
                <a:chOff x="9191339" y="1884045"/>
                <a:chExt cx="604932" cy="420243"/>
              </a:xfrm>
            </p:grpSpPr>
            <p:sp>
              <p:nvSpPr>
                <p:cNvPr id="57" name="Google Shape;981;p30">
                  <a:extLst>
                    <a:ext uri="{FF2B5EF4-FFF2-40B4-BE49-F238E27FC236}">
                      <a16:creationId xmlns:a16="http://schemas.microsoft.com/office/drawing/2014/main" id="{1173BE0D-C286-9AD2-49AF-1E3E0EF035C9}"/>
                    </a:ext>
                  </a:extLst>
                </p:cNvPr>
                <p:cNvSpPr/>
                <p:nvPr/>
              </p:nvSpPr>
              <p:spPr>
                <a:xfrm>
                  <a:off x="9191339" y="1884045"/>
                  <a:ext cx="237077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077" h="52959" extrusionOk="0">
                      <a:moveTo>
                        <a:pt x="0" y="0"/>
                      </a:moveTo>
                      <a:lnTo>
                        <a:pt x="237077" y="0"/>
                      </a:lnTo>
                      <a:lnTo>
                        <a:pt x="2370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" name="Google Shape;982;p30">
                  <a:extLst>
                    <a:ext uri="{FF2B5EF4-FFF2-40B4-BE49-F238E27FC236}">
                      <a16:creationId xmlns:a16="http://schemas.microsoft.com/office/drawing/2014/main" id="{0D724C6F-61C7-1DED-29AE-60BF3316864F}"/>
                    </a:ext>
                  </a:extLst>
                </p:cNvPr>
                <p:cNvSpPr/>
                <p:nvPr/>
              </p:nvSpPr>
              <p:spPr>
                <a:xfrm>
                  <a:off x="9449466" y="1884045"/>
                  <a:ext cx="182498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498" h="52959" extrusionOk="0">
                      <a:moveTo>
                        <a:pt x="0" y="0"/>
                      </a:moveTo>
                      <a:lnTo>
                        <a:pt x="182499" y="0"/>
                      </a:lnTo>
                      <a:lnTo>
                        <a:pt x="182499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" name="Google Shape;983;p30">
                  <a:extLst>
                    <a:ext uri="{FF2B5EF4-FFF2-40B4-BE49-F238E27FC236}">
                      <a16:creationId xmlns:a16="http://schemas.microsoft.com/office/drawing/2014/main" id="{56705E5D-882B-BD55-A89B-9A2C37B13CA2}"/>
                    </a:ext>
                  </a:extLst>
                </p:cNvPr>
                <p:cNvSpPr/>
                <p:nvPr/>
              </p:nvSpPr>
              <p:spPr>
                <a:xfrm>
                  <a:off x="9651396" y="1884045"/>
                  <a:ext cx="14487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875" h="52959" extrusionOk="0">
                      <a:moveTo>
                        <a:pt x="0" y="0"/>
                      </a:moveTo>
                      <a:lnTo>
                        <a:pt x="144876" y="0"/>
                      </a:lnTo>
                      <a:lnTo>
                        <a:pt x="14487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" name="Google Shape;984;p30">
                  <a:extLst>
                    <a:ext uri="{FF2B5EF4-FFF2-40B4-BE49-F238E27FC236}">
                      <a16:creationId xmlns:a16="http://schemas.microsoft.com/office/drawing/2014/main" id="{86A2D733-CEA6-FBD0-6D3E-C7FBD8456342}"/>
                    </a:ext>
                  </a:extLst>
                </p:cNvPr>
                <p:cNvSpPr/>
                <p:nvPr/>
              </p:nvSpPr>
              <p:spPr>
                <a:xfrm>
                  <a:off x="9308306" y="2006536"/>
                  <a:ext cx="48796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965" h="52959" extrusionOk="0">
                      <a:moveTo>
                        <a:pt x="0" y="0"/>
                      </a:moveTo>
                      <a:lnTo>
                        <a:pt x="487966" y="0"/>
                      </a:lnTo>
                      <a:lnTo>
                        <a:pt x="48796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" name="Google Shape;985;p30">
                  <a:extLst>
                    <a:ext uri="{FF2B5EF4-FFF2-40B4-BE49-F238E27FC236}">
                      <a16:creationId xmlns:a16="http://schemas.microsoft.com/office/drawing/2014/main" id="{846F536B-1398-3142-9FE0-7249E8CAF321}"/>
                    </a:ext>
                  </a:extLst>
                </p:cNvPr>
                <p:cNvSpPr/>
                <p:nvPr/>
              </p:nvSpPr>
              <p:spPr>
                <a:xfrm>
                  <a:off x="9191339" y="2006536"/>
                  <a:ext cx="89630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30" h="52959" extrusionOk="0">
                      <a:moveTo>
                        <a:pt x="0" y="0"/>
                      </a:moveTo>
                      <a:lnTo>
                        <a:pt x="89630" y="0"/>
                      </a:lnTo>
                      <a:lnTo>
                        <a:pt x="89630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" name="Google Shape;986;p30">
                  <a:extLst>
                    <a:ext uri="{FF2B5EF4-FFF2-40B4-BE49-F238E27FC236}">
                      <a16:creationId xmlns:a16="http://schemas.microsoft.com/office/drawing/2014/main" id="{4C21D709-3FC1-3CD4-407E-4F54273B4EFB}"/>
                    </a:ext>
                  </a:extLst>
                </p:cNvPr>
                <p:cNvSpPr/>
                <p:nvPr/>
              </p:nvSpPr>
              <p:spPr>
                <a:xfrm>
                  <a:off x="9460325" y="2128932"/>
                  <a:ext cx="230790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790" h="52959" extrusionOk="0">
                      <a:moveTo>
                        <a:pt x="0" y="0"/>
                      </a:moveTo>
                      <a:lnTo>
                        <a:pt x="230791" y="0"/>
                      </a:lnTo>
                      <a:lnTo>
                        <a:pt x="230791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" name="Google Shape;987;p30">
                  <a:extLst>
                    <a:ext uri="{FF2B5EF4-FFF2-40B4-BE49-F238E27FC236}">
                      <a16:creationId xmlns:a16="http://schemas.microsoft.com/office/drawing/2014/main" id="{5854B1DB-5B82-29DF-78B8-F8E74F3A5AF3}"/>
                    </a:ext>
                  </a:extLst>
                </p:cNvPr>
                <p:cNvSpPr/>
                <p:nvPr/>
              </p:nvSpPr>
              <p:spPr>
                <a:xfrm>
                  <a:off x="9713023" y="2128932"/>
                  <a:ext cx="83248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248" h="52959" extrusionOk="0">
                      <a:moveTo>
                        <a:pt x="0" y="0"/>
                      </a:moveTo>
                      <a:lnTo>
                        <a:pt x="83248" y="0"/>
                      </a:lnTo>
                      <a:lnTo>
                        <a:pt x="83248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24" name="Google Shape;988;p30">
                  <a:extLst>
                    <a:ext uri="{FF2B5EF4-FFF2-40B4-BE49-F238E27FC236}">
                      <a16:creationId xmlns:a16="http://schemas.microsoft.com/office/drawing/2014/main" id="{EF05EC55-60C8-C941-3D04-68746C90DDA9}"/>
                    </a:ext>
                  </a:extLst>
                </p:cNvPr>
                <p:cNvSpPr/>
                <p:nvPr/>
              </p:nvSpPr>
              <p:spPr>
                <a:xfrm>
                  <a:off x="9191339" y="2128932"/>
                  <a:ext cx="24793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935" h="52959" extrusionOk="0">
                      <a:moveTo>
                        <a:pt x="0" y="0"/>
                      </a:moveTo>
                      <a:lnTo>
                        <a:pt x="247936" y="0"/>
                      </a:lnTo>
                      <a:lnTo>
                        <a:pt x="24793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25" name="Google Shape;989;p30">
                  <a:extLst>
                    <a:ext uri="{FF2B5EF4-FFF2-40B4-BE49-F238E27FC236}">
                      <a16:creationId xmlns:a16="http://schemas.microsoft.com/office/drawing/2014/main" id="{57A9F467-2815-AB40-9131-837C553C550C}"/>
                    </a:ext>
                  </a:extLst>
                </p:cNvPr>
                <p:cNvSpPr/>
                <p:nvPr/>
              </p:nvSpPr>
              <p:spPr>
                <a:xfrm>
                  <a:off x="9365170" y="2251329"/>
                  <a:ext cx="200977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977" h="52959" extrusionOk="0">
                      <a:moveTo>
                        <a:pt x="0" y="0"/>
                      </a:moveTo>
                      <a:lnTo>
                        <a:pt x="200977" y="0"/>
                      </a:lnTo>
                      <a:lnTo>
                        <a:pt x="2009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26" name="Google Shape;990;p30">
                  <a:extLst>
                    <a:ext uri="{FF2B5EF4-FFF2-40B4-BE49-F238E27FC236}">
                      <a16:creationId xmlns:a16="http://schemas.microsoft.com/office/drawing/2014/main" id="{AEDABA86-5898-F2C2-2212-859750DBA406}"/>
                    </a:ext>
                  </a:extLst>
                </p:cNvPr>
                <p:cNvSpPr/>
                <p:nvPr/>
              </p:nvSpPr>
              <p:spPr>
                <a:xfrm>
                  <a:off x="9191339" y="2251329"/>
                  <a:ext cx="151256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256" h="52959" extrusionOk="0">
                      <a:moveTo>
                        <a:pt x="0" y="0"/>
                      </a:moveTo>
                      <a:lnTo>
                        <a:pt x="151257" y="0"/>
                      </a:lnTo>
                      <a:lnTo>
                        <a:pt x="15125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5" name="Google Shape;991;p30">
                <a:extLst>
                  <a:ext uri="{FF2B5EF4-FFF2-40B4-BE49-F238E27FC236}">
                    <a16:creationId xmlns:a16="http://schemas.microsoft.com/office/drawing/2014/main" id="{6AB1A4F6-2987-2779-352B-F772A46C34FD}"/>
                  </a:ext>
                </a:extLst>
              </p:cNvPr>
              <p:cNvGrpSpPr/>
              <p:nvPr/>
            </p:nvGrpSpPr>
            <p:grpSpPr>
              <a:xfrm>
                <a:off x="10004774" y="854392"/>
                <a:ext cx="604932" cy="420243"/>
                <a:chOff x="10004774" y="854392"/>
                <a:chExt cx="604932" cy="420243"/>
              </a:xfrm>
            </p:grpSpPr>
            <p:sp>
              <p:nvSpPr>
                <p:cNvPr id="47" name="Google Shape;992;p30">
                  <a:extLst>
                    <a:ext uri="{FF2B5EF4-FFF2-40B4-BE49-F238E27FC236}">
                      <a16:creationId xmlns:a16="http://schemas.microsoft.com/office/drawing/2014/main" id="{983269B6-F2CF-5140-1D1C-47DDD95C9815}"/>
                    </a:ext>
                  </a:extLst>
                </p:cNvPr>
                <p:cNvSpPr/>
                <p:nvPr/>
              </p:nvSpPr>
              <p:spPr>
                <a:xfrm>
                  <a:off x="10004774" y="854392"/>
                  <a:ext cx="237077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077" h="52959" extrusionOk="0">
                      <a:moveTo>
                        <a:pt x="0" y="0"/>
                      </a:moveTo>
                      <a:lnTo>
                        <a:pt x="237077" y="0"/>
                      </a:lnTo>
                      <a:lnTo>
                        <a:pt x="2370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" name="Google Shape;993;p30">
                  <a:extLst>
                    <a:ext uri="{FF2B5EF4-FFF2-40B4-BE49-F238E27FC236}">
                      <a16:creationId xmlns:a16="http://schemas.microsoft.com/office/drawing/2014/main" id="{7060826F-FE15-B2BA-38BE-CC46904F52A3}"/>
                    </a:ext>
                  </a:extLst>
                </p:cNvPr>
                <p:cNvSpPr/>
                <p:nvPr/>
              </p:nvSpPr>
              <p:spPr>
                <a:xfrm>
                  <a:off x="10262901" y="854392"/>
                  <a:ext cx="182498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498" h="52959" extrusionOk="0">
                      <a:moveTo>
                        <a:pt x="0" y="0"/>
                      </a:moveTo>
                      <a:lnTo>
                        <a:pt x="182498" y="0"/>
                      </a:lnTo>
                      <a:lnTo>
                        <a:pt x="182498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" name="Google Shape;994;p30">
                  <a:extLst>
                    <a:ext uri="{FF2B5EF4-FFF2-40B4-BE49-F238E27FC236}">
                      <a16:creationId xmlns:a16="http://schemas.microsoft.com/office/drawing/2014/main" id="{4CF2ADF2-C087-E0B6-792F-695BC643016B}"/>
                    </a:ext>
                  </a:extLst>
                </p:cNvPr>
                <p:cNvSpPr/>
                <p:nvPr/>
              </p:nvSpPr>
              <p:spPr>
                <a:xfrm>
                  <a:off x="10464831" y="854392"/>
                  <a:ext cx="14487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875" h="52959" extrusionOk="0">
                      <a:moveTo>
                        <a:pt x="0" y="0"/>
                      </a:moveTo>
                      <a:lnTo>
                        <a:pt x="144875" y="0"/>
                      </a:lnTo>
                      <a:lnTo>
                        <a:pt x="144875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" name="Google Shape;995;p30">
                  <a:extLst>
                    <a:ext uri="{FF2B5EF4-FFF2-40B4-BE49-F238E27FC236}">
                      <a16:creationId xmlns:a16="http://schemas.microsoft.com/office/drawing/2014/main" id="{14796168-D6BD-A132-F4D5-7C345C15BB4E}"/>
                    </a:ext>
                  </a:extLst>
                </p:cNvPr>
                <p:cNvSpPr/>
                <p:nvPr/>
              </p:nvSpPr>
              <p:spPr>
                <a:xfrm>
                  <a:off x="10121741" y="976788"/>
                  <a:ext cx="48796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965" h="52959" extrusionOk="0">
                      <a:moveTo>
                        <a:pt x="0" y="0"/>
                      </a:moveTo>
                      <a:lnTo>
                        <a:pt x="487966" y="0"/>
                      </a:lnTo>
                      <a:lnTo>
                        <a:pt x="48796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1" name="Google Shape;996;p30">
                  <a:extLst>
                    <a:ext uri="{FF2B5EF4-FFF2-40B4-BE49-F238E27FC236}">
                      <a16:creationId xmlns:a16="http://schemas.microsoft.com/office/drawing/2014/main" id="{6D08E07A-DD20-F367-4D3E-F8570FAE044D}"/>
                    </a:ext>
                  </a:extLst>
                </p:cNvPr>
                <p:cNvSpPr/>
                <p:nvPr/>
              </p:nvSpPr>
              <p:spPr>
                <a:xfrm>
                  <a:off x="10004774" y="976788"/>
                  <a:ext cx="89630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30" h="52959" extrusionOk="0">
                      <a:moveTo>
                        <a:pt x="0" y="0"/>
                      </a:moveTo>
                      <a:lnTo>
                        <a:pt x="89630" y="0"/>
                      </a:lnTo>
                      <a:lnTo>
                        <a:pt x="89630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2" name="Google Shape;997;p30">
                  <a:extLst>
                    <a:ext uri="{FF2B5EF4-FFF2-40B4-BE49-F238E27FC236}">
                      <a16:creationId xmlns:a16="http://schemas.microsoft.com/office/drawing/2014/main" id="{E9C47EF0-935E-7C3F-2A24-4A96B8EBE9C4}"/>
                    </a:ext>
                  </a:extLst>
                </p:cNvPr>
                <p:cNvSpPr/>
                <p:nvPr/>
              </p:nvSpPr>
              <p:spPr>
                <a:xfrm>
                  <a:off x="10273760" y="1099280"/>
                  <a:ext cx="230790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790" h="52959" extrusionOk="0">
                      <a:moveTo>
                        <a:pt x="0" y="0"/>
                      </a:moveTo>
                      <a:lnTo>
                        <a:pt x="230790" y="0"/>
                      </a:lnTo>
                      <a:lnTo>
                        <a:pt x="230790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3" name="Google Shape;998;p30">
                  <a:extLst>
                    <a:ext uri="{FF2B5EF4-FFF2-40B4-BE49-F238E27FC236}">
                      <a16:creationId xmlns:a16="http://schemas.microsoft.com/office/drawing/2014/main" id="{966191EC-C4CC-A00F-6F5F-9B82FCAF1382}"/>
                    </a:ext>
                  </a:extLst>
                </p:cNvPr>
                <p:cNvSpPr/>
                <p:nvPr/>
              </p:nvSpPr>
              <p:spPr>
                <a:xfrm>
                  <a:off x="10526458" y="1099280"/>
                  <a:ext cx="83248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248" h="52959" extrusionOk="0">
                      <a:moveTo>
                        <a:pt x="0" y="0"/>
                      </a:moveTo>
                      <a:lnTo>
                        <a:pt x="83249" y="0"/>
                      </a:lnTo>
                      <a:lnTo>
                        <a:pt x="83249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" name="Google Shape;999;p30">
                  <a:extLst>
                    <a:ext uri="{FF2B5EF4-FFF2-40B4-BE49-F238E27FC236}">
                      <a16:creationId xmlns:a16="http://schemas.microsoft.com/office/drawing/2014/main" id="{61AADF55-19D0-802E-8C45-4E92FAE50890}"/>
                    </a:ext>
                  </a:extLst>
                </p:cNvPr>
                <p:cNvSpPr/>
                <p:nvPr/>
              </p:nvSpPr>
              <p:spPr>
                <a:xfrm>
                  <a:off x="10004774" y="1099280"/>
                  <a:ext cx="24793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935" h="52959" extrusionOk="0">
                      <a:moveTo>
                        <a:pt x="0" y="0"/>
                      </a:moveTo>
                      <a:lnTo>
                        <a:pt x="247936" y="0"/>
                      </a:lnTo>
                      <a:lnTo>
                        <a:pt x="24793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" name="Google Shape;1000;p30">
                  <a:extLst>
                    <a:ext uri="{FF2B5EF4-FFF2-40B4-BE49-F238E27FC236}">
                      <a16:creationId xmlns:a16="http://schemas.microsoft.com/office/drawing/2014/main" id="{5EBE7B5D-CCFF-5D7A-C939-E3B80DC79395}"/>
                    </a:ext>
                  </a:extLst>
                </p:cNvPr>
                <p:cNvSpPr/>
                <p:nvPr/>
              </p:nvSpPr>
              <p:spPr>
                <a:xfrm>
                  <a:off x="10178700" y="1221676"/>
                  <a:ext cx="200977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977" h="52959" extrusionOk="0">
                      <a:moveTo>
                        <a:pt x="0" y="0"/>
                      </a:moveTo>
                      <a:lnTo>
                        <a:pt x="200977" y="0"/>
                      </a:lnTo>
                      <a:lnTo>
                        <a:pt x="2009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" name="Google Shape;1001;p30">
                  <a:extLst>
                    <a:ext uri="{FF2B5EF4-FFF2-40B4-BE49-F238E27FC236}">
                      <a16:creationId xmlns:a16="http://schemas.microsoft.com/office/drawing/2014/main" id="{13877ABF-9CC6-6035-6C3C-F0F14420DB60}"/>
                    </a:ext>
                  </a:extLst>
                </p:cNvPr>
                <p:cNvSpPr/>
                <p:nvPr/>
              </p:nvSpPr>
              <p:spPr>
                <a:xfrm>
                  <a:off x="10004774" y="1221676"/>
                  <a:ext cx="151256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256" h="52959" extrusionOk="0">
                      <a:moveTo>
                        <a:pt x="0" y="0"/>
                      </a:moveTo>
                      <a:lnTo>
                        <a:pt x="151257" y="0"/>
                      </a:lnTo>
                      <a:lnTo>
                        <a:pt x="15125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6" name="Google Shape;1002;p30">
                <a:extLst>
                  <a:ext uri="{FF2B5EF4-FFF2-40B4-BE49-F238E27FC236}">
                    <a16:creationId xmlns:a16="http://schemas.microsoft.com/office/drawing/2014/main" id="{28523568-3D62-E5B9-E609-41EECCFB5BC0}"/>
                  </a:ext>
                </a:extLst>
              </p:cNvPr>
              <p:cNvGrpSpPr/>
              <p:nvPr/>
            </p:nvGrpSpPr>
            <p:grpSpPr>
              <a:xfrm>
                <a:off x="10004774" y="1374362"/>
                <a:ext cx="604932" cy="303466"/>
                <a:chOff x="10004774" y="1374362"/>
                <a:chExt cx="604932" cy="303466"/>
              </a:xfrm>
            </p:grpSpPr>
            <p:sp>
              <p:nvSpPr>
                <p:cNvPr id="39" name="Google Shape;1003;p30">
                  <a:extLst>
                    <a:ext uri="{FF2B5EF4-FFF2-40B4-BE49-F238E27FC236}">
                      <a16:creationId xmlns:a16="http://schemas.microsoft.com/office/drawing/2014/main" id="{BA0616B8-98F6-DA93-7FF5-4D83A6DD4766}"/>
                    </a:ext>
                  </a:extLst>
                </p:cNvPr>
                <p:cNvSpPr/>
                <p:nvPr/>
              </p:nvSpPr>
              <p:spPr>
                <a:xfrm>
                  <a:off x="10004774" y="1374362"/>
                  <a:ext cx="237077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077" h="52959" extrusionOk="0">
                      <a:moveTo>
                        <a:pt x="0" y="0"/>
                      </a:moveTo>
                      <a:lnTo>
                        <a:pt x="237077" y="0"/>
                      </a:lnTo>
                      <a:lnTo>
                        <a:pt x="2370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" name="Google Shape;1004;p30">
                  <a:extLst>
                    <a:ext uri="{FF2B5EF4-FFF2-40B4-BE49-F238E27FC236}">
                      <a16:creationId xmlns:a16="http://schemas.microsoft.com/office/drawing/2014/main" id="{30733893-45DF-BE34-F3AA-52D3E870B799}"/>
                    </a:ext>
                  </a:extLst>
                </p:cNvPr>
                <p:cNvSpPr/>
                <p:nvPr/>
              </p:nvSpPr>
              <p:spPr>
                <a:xfrm>
                  <a:off x="10262901" y="1374362"/>
                  <a:ext cx="182498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498" h="52959" extrusionOk="0">
                      <a:moveTo>
                        <a:pt x="0" y="0"/>
                      </a:moveTo>
                      <a:lnTo>
                        <a:pt x="182498" y="0"/>
                      </a:lnTo>
                      <a:lnTo>
                        <a:pt x="182498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" name="Google Shape;1005;p30">
                  <a:extLst>
                    <a:ext uri="{FF2B5EF4-FFF2-40B4-BE49-F238E27FC236}">
                      <a16:creationId xmlns:a16="http://schemas.microsoft.com/office/drawing/2014/main" id="{8D56FF01-7F44-37DA-94C7-0E09A088BB46}"/>
                    </a:ext>
                  </a:extLst>
                </p:cNvPr>
                <p:cNvSpPr/>
                <p:nvPr/>
              </p:nvSpPr>
              <p:spPr>
                <a:xfrm>
                  <a:off x="10464831" y="1374362"/>
                  <a:ext cx="14487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875" h="52959" extrusionOk="0">
                      <a:moveTo>
                        <a:pt x="0" y="0"/>
                      </a:moveTo>
                      <a:lnTo>
                        <a:pt x="144875" y="0"/>
                      </a:lnTo>
                      <a:lnTo>
                        <a:pt x="144875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" name="Google Shape;1006;p30">
                  <a:extLst>
                    <a:ext uri="{FF2B5EF4-FFF2-40B4-BE49-F238E27FC236}">
                      <a16:creationId xmlns:a16="http://schemas.microsoft.com/office/drawing/2014/main" id="{AD63F085-973B-E6FF-D65F-85D73D4B32E8}"/>
                    </a:ext>
                  </a:extLst>
                </p:cNvPr>
                <p:cNvSpPr/>
                <p:nvPr/>
              </p:nvSpPr>
              <p:spPr>
                <a:xfrm>
                  <a:off x="10273760" y="1502378"/>
                  <a:ext cx="230790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790" h="52959" extrusionOk="0">
                      <a:moveTo>
                        <a:pt x="0" y="0"/>
                      </a:moveTo>
                      <a:lnTo>
                        <a:pt x="230790" y="0"/>
                      </a:lnTo>
                      <a:lnTo>
                        <a:pt x="230790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" name="Google Shape;1007;p30">
                  <a:extLst>
                    <a:ext uri="{FF2B5EF4-FFF2-40B4-BE49-F238E27FC236}">
                      <a16:creationId xmlns:a16="http://schemas.microsoft.com/office/drawing/2014/main" id="{A01DF672-E99B-2F84-7259-B80AA777A3C9}"/>
                    </a:ext>
                  </a:extLst>
                </p:cNvPr>
                <p:cNvSpPr/>
                <p:nvPr/>
              </p:nvSpPr>
              <p:spPr>
                <a:xfrm>
                  <a:off x="10526458" y="1502378"/>
                  <a:ext cx="83248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248" h="52959" extrusionOk="0">
                      <a:moveTo>
                        <a:pt x="0" y="0"/>
                      </a:moveTo>
                      <a:lnTo>
                        <a:pt x="83249" y="0"/>
                      </a:lnTo>
                      <a:lnTo>
                        <a:pt x="83249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" name="Google Shape;1008;p30">
                  <a:extLst>
                    <a:ext uri="{FF2B5EF4-FFF2-40B4-BE49-F238E27FC236}">
                      <a16:creationId xmlns:a16="http://schemas.microsoft.com/office/drawing/2014/main" id="{2E7DA977-076A-3B20-9140-BE03724C95BA}"/>
                    </a:ext>
                  </a:extLst>
                </p:cNvPr>
                <p:cNvSpPr/>
                <p:nvPr/>
              </p:nvSpPr>
              <p:spPr>
                <a:xfrm>
                  <a:off x="10004774" y="1502378"/>
                  <a:ext cx="24793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935" h="52959" extrusionOk="0">
                      <a:moveTo>
                        <a:pt x="0" y="0"/>
                      </a:moveTo>
                      <a:lnTo>
                        <a:pt x="247936" y="0"/>
                      </a:lnTo>
                      <a:lnTo>
                        <a:pt x="24793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" name="Google Shape;1009;p30">
                  <a:extLst>
                    <a:ext uri="{FF2B5EF4-FFF2-40B4-BE49-F238E27FC236}">
                      <a16:creationId xmlns:a16="http://schemas.microsoft.com/office/drawing/2014/main" id="{5F35CC4F-E30C-0A97-F5D9-7DBF917CC137}"/>
                    </a:ext>
                  </a:extLst>
                </p:cNvPr>
                <p:cNvSpPr/>
                <p:nvPr/>
              </p:nvSpPr>
              <p:spPr>
                <a:xfrm>
                  <a:off x="10178700" y="1624869"/>
                  <a:ext cx="200977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977" h="52959" extrusionOk="0">
                      <a:moveTo>
                        <a:pt x="0" y="0"/>
                      </a:moveTo>
                      <a:lnTo>
                        <a:pt x="200977" y="0"/>
                      </a:lnTo>
                      <a:lnTo>
                        <a:pt x="2009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" name="Google Shape;1010;p30">
                  <a:extLst>
                    <a:ext uri="{FF2B5EF4-FFF2-40B4-BE49-F238E27FC236}">
                      <a16:creationId xmlns:a16="http://schemas.microsoft.com/office/drawing/2014/main" id="{3F6CB6E1-DBAB-70F0-4740-826F78CDF425}"/>
                    </a:ext>
                  </a:extLst>
                </p:cNvPr>
                <p:cNvSpPr/>
                <p:nvPr/>
              </p:nvSpPr>
              <p:spPr>
                <a:xfrm>
                  <a:off x="10004774" y="1624869"/>
                  <a:ext cx="151256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256" h="52959" extrusionOk="0">
                      <a:moveTo>
                        <a:pt x="0" y="0"/>
                      </a:moveTo>
                      <a:lnTo>
                        <a:pt x="151257" y="0"/>
                      </a:lnTo>
                      <a:lnTo>
                        <a:pt x="15125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7" name="Google Shape;1011;p30">
                <a:extLst>
                  <a:ext uri="{FF2B5EF4-FFF2-40B4-BE49-F238E27FC236}">
                    <a16:creationId xmlns:a16="http://schemas.microsoft.com/office/drawing/2014/main" id="{A5BD4938-7838-7284-F3BD-ACF7C90BEC17}"/>
                  </a:ext>
                </a:extLst>
              </p:cNvPr>
              <p:cNvSpPr/>
              <p:nvPr/>
            </p:nvSpPr>
            <p:spPr>
              <a:xfrm>
                <a:off x="10004774" y="1875948"/>
                <a:ext cx="605885" cy="438816"/>
              </a:xfrm>
              <a:custGeom>
                <a:avLst/>
                <a:gdLst/>
                <a:ahLst/>
                <a:cxnLst/>
                <a:rect l="l" t="t" r="r" b="b"/>
                <a:pathLst>
                  <a:path w="605885" h="438816" extrusionOk="0">
                    <a:moveTo>
                      <a:pt x="572167" y="0"/>
                    </a:moveTo>
                    <a:cubicBezTo>
                      <a:pt x="590789" y="0"/>
                      <a:pt x="605885" y="15096"/>
                      <a:pt x="605885" y="33718"/>
                    </a:cubicBezTo>
                    <a:lnTo>
                      <a:pt x="605885" y="405098"/>
                    </a:lnTo>
                    <a:cubicBezTo>
                      <a:pt x="605885" y="423720"/>
                      <a:pt x="590789" y="438817"/>
                      <a:pt x="572167" y="438817"/>
                    </a:cubicBezTo>
                    <a:lnTo>
                      <a:pt x="33718" y="438817"/>
                    </a:lnTo>
                    <a:cubicBezTo>
                      <a:pt x="15096" y="438817"/>
                      <a:pt x="0" y="423720"/>
                      <a:pt x="0" y="405098"/>
                    </a:cubicBezTo>
                    <a:lnTo>
                      <a:pt x="0" y="33718"/>
                    </a:lnTo>
                    <a:cubicBezTo>
                      <a:pt x="0" y="15096"/>
                      <a:pt x="15096" y="0"/>
                      <a:pt x="3371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" name="Google Shape;1012;p30">
                <a:extLst>
                  <a:ext uri="{FF2B5EF4-FFF2-40B4-BE49-F238E27FC236}">
                    <a16:creationId xmlns:a16="http://schemas.microsoft.com/office/drawing/2014/main" id="{8497FDD8-5B34-C8C0-5A75-3B8CB010B7C9}"/>
                  </a:ext>
                </a:extLst>
              </p:cNvPr>
              <p:cNvSpPr/>
              <p:nvPr/>
            </p:nvSpPr>
            <p:spPr>
              <a:xfrm>
                <a:off x="9191339" y="860202"/>
                <a:ext cx="605885" cy="815149"/>
              </a:xfrm>
              <a:custGeom>
                <a:avLst/>
                <a:gdLst/>
                <a:ahLst/>
                <a:cxnLst/>
                <a:rect l="l" t="t" r="r" b="b"/>
                <a:pathLst>
                  <a:path w="605885" h="815149" extrusionOk="0">
                    <a:moveTo>
                      <a:pt x="554260" y="0"/>
                    </a:moveTo>
                    <a:cubicBezTo>
                      <a:pt x="582772" y="0"/>
                      <a:pt x="605885" y="23114"/>
                      <a:pt x="605885" y="51625"/>
                    </a:cubicBezTo>
                    <a:lnTo>
                      <a:pt x="605885" y="763524"/>
                    </a:lnTo>
                    <a:cubicBezTo>
                      <a:pt x="605885" y="792036"/>
                      <a:pt x="582771" y="815150"/>
                      <a:pt x="554260" y="815150"/>
                    </a:cubicBezTo>
                    <a:lnTo>
                      <a:pt x="51625" y="815150"/>
                    </a:lnTo>
                    <a:cubicBezTo>
                      <a:pt x="23113" y="815150"/>
                      <a:pt x="0" y="792036"/>
                      <a:pt x="0" y="763524"/>
                    </a:cubicBezTo>
                    <a:lnTo>
                      <a:pt x="0" y="51625"/>
                    </a:lnTo>
                    <a:cubicBezTo>
                      <a:pt x="0" y="23114"/>
                      <a:pt x="23113" y="0"/>
                      <a:pt x="5162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" name="Google Shape;1013;p30">
              <a:extLst>
                <a:ext uri="{FF2B5EF4-FFF2-40B4-BE49-F238E27FC236}">
                  <a16:creationId xmlns:a16="http://schemas.microsoft.com/office/drawing/2014/main" id="{30CB3C74-544C-1A02-40CD-5320F0C71AF1}"/>
                </a:ext>
              </a:extLst>
            </p:cNvPr>
            <p:cNvGrpSpPr/>
            <p:nvPr/>
          </p:nvGrpSpPr>
          <p:grpSpPr>
            <a:xfrm>
              <a:off x="6717319" y="354723"/>
              <a:ext cx="656533" cy="799751"/>
              <a:chOff x="9097899" y="793051"/>
              <a:chExt cx="780287" cy="950500"/>
            </a:xfrm>
          </p:grpSpPr>
          <p:grpSp>
            <p:nvGrpSpPr>
              <p:cNvPr id="17" name="Google Shape;1014;p30">
                <a:extLst>
                  <a:ext uri="{FF2B5EF4-FFF2-40B4-BE49-F238E27FC236}">
                    <a16:creationId xmlns:a16="http://schemas.microsoft.com/office/drawing/2014/main" id="{4A543325-2B3D-C49A-D85D-A747656C19D9}"/>
                  </a:ext>
                </a:extLst>
              </p:cNvPr>
              <p:cNvGrpSpPr/>
              <p:nvPr/>
            </p:nvGrpSpPr>
            <p:grpSpPr>
              <a:xfrm>
                <a:off x="9118758" y="814006"/>
                <a:ext cx="747999" cy="918020"/>
                <a:chOff x="9118758" y="814006"/>
                <a:chExt cx="747999" cy="918020"/>
              </a:xfrm>
            </p:grpSpPr>
            <p:sp>
              <p:nvSpPr>
                <p:cNvPr id="30" name="Google Shape;1015;p30">
                  <a:extLst>
                    <a:ext uri="{FF2B5EF4-FFF2-40B4-BE49-F238E27FC236}">
                      <a16:creationId xmlns:a16="http://schemas.microsoft.com/office/drawing/2014/main" id="{35BEC030-3DB7-1AA8-F5ED-A11AB7D79809}"/>
                    </a:ext>
                  </a:extLst>
                </p:cNvPr>
                <p:cNvSpPr/>
                <p:nvPr/>
              </p:nvSpPr>
              <p:spPr>
                <a:xfrm>
                  <a:off x="9131522" y="1722501"/>
                  <a:ext cx="700277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0277" h="9525" extrusionOk="0">
                      <a:moveTo>
                        <a:pt x="700278" y="0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chemeClr val="dk1"/>
                </a:solidFill>
                <a:ln w="12750" cap="rnd" cmpd="sng">
                  <a:solidFill>
                    <a:schemeClr val="dk1"/>
                  </a:solidFill>
                  <a:prstDash val="dashDot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" name="Google Shape;1016;p30">
                  <a:extLst>
                    <a:ext uri="{FF2B5EF4-FFF2-40B4-BE49-F238E27FC236}">
                      <a16:creationId xmlns:a16="http://schemas.microsoft.com/office/drawing/2014/main" id="{4936A3D6-380C-A744-F199-C7C469099FE5}"/>
                    </a:ext>
                  </a:extLst>
                </p:cNvPr>
                <p:cNvSpPr/>
                <p:nvPr/>
              </p:nvSpPr>
              <p:spPr>
                <a:xfrm>
                  <a:off x="9118758" y="826579"/>
                  <a:ext cx="9525" cy="8706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870680" extrusionOk="0">
                      <a:moveTo>
                        <a:pt x="0" y="870680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chemeClr val="dk1"/>
                </a:solidFill>
                <a:ln w="12750" cap="rnd" cmpd="sng">
                  <a:solidFill>
                    <a:schemeClr val="dk1"/>
                  </a:solidFill>
                  <a:prstDash val="dashDot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" name="Google Shape;1017;p30">
                  <a:extLst>
                    <a:ext uri="{FF2B5EF4-FFF2-40B4-BE49-F238E27FC236}">
                      <a16:creationId xmlns:a16="http://schemas.microsoft.com/office/drawing/2014/main" id="{E0DA4C0F-C79F-DB9B-60BF-2CB173849240}"/>
                    </a:ext>
                  </a:extLst>
                </p:cNvPr>
                <p:cNvSpPr/>
                <p:nvPr/>
              </p:nvSpPr>
              <p:spPr>
                <a:xfrm>
                  <a:off x="9144285" y="814006"/>
                  <a:ext cx="700277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0277" h="9525" extrusionOk="0">
                      <a:moveTo>
                        <a:pt x="0" y="0"/>
                      </a:moveTo>
                      <a:lnTo>
                        <a:pt x="700278" y="0"/>
                      </a:lnTo>
                    </a:path>
                  </a:pathLst>
                </a:custGeom>
                <a:solidFill>
                  <a:schemeClr val="dk1"/>
                </a:solidFill>
                <a:ln w="12750" cap="rnd" cmpd="sng">
                  <a:solidFill>
                    <a:schemeClr val="dk1"/>
                  </a:solidFill>
                  <a:prstDash val="dashDot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" name="Google Shape;1018;p30">
                  <a:extLst>
                    <a:ext uri="{FF2B5EF4-FFF2-40B4-BE49-F238E27FC236}">
                      <a16:creationId xmlns:a16="http://schemas.microsoft.com/office/drawing/2014/main" id="{410381B2-3CCB-46C6-B909-1D7DBEA50AEE}"/>
                    </a:ext>
                  </a:extLst>
                </p:cNvPr>
                <p:cNvSpPr/>
                <p:nvPr/>
              </p:nvSpPr>
              <p:spPr>
                <a:xfrm>
                  <a:off x="9857232" y="839247"/>
                  <a:ext cx="9525" cy="8706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870680" extrusionOk="0">
                      <a:moveTo>
                        <a:pt x="0" y="0"/>
                      </a:moveTo>
                      <a:lnTo>
                        <a:pt x="0" y="870680"/>
                      </a:lnTo>
                    </a:path>
                  </a:pathLst>
                </a:custGeom>
                <a:solidFill>
                  <a:schemeClr val="dk1"/>
                </a:solidFill>
                <a:ln w="12750" cap="rnd" cmpd="sng">
                  <a:solidFill>
                    <a:schemeClr val="dk1"/>
                  </a:solidFill>
                  <a:prstDash val="dashDot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8" name="Google Shape;1019;p30">
                <a:extLst>
                  <a:ext uri="{FF2B5EF4-FFF2-40B4-BE49-F238E27FC236}">
                    <a16:creationId xmlns:a16="http://schemas.microsoft.com/office/drawing/2014/main" id="{9D0122A0-3A22-3C80-624F-2F05AD524F6D}"/>
                  </a:ext>
                </a:extLst>
              </p:cNvPr>
              <p:cNvGrpSpPr/>
              <p:nvPr/>
            </p:nvGrpSpPr>
            <p:grpSpPr>
              <a:xfrm>
                <a:off x="9097899" y="793051"/>
                <a:ext cx="780287" cy="950500"/>
                <a:chOff x="9097899" y="793051"/>
                <a:chExt cx="780287" cy="950500"/>
              </a:xfrm>
            </p:grpSpPr>
            <p:grpSp>
              <p:nvGrpSpPr>
                <p:cNvPr id="19" name="Google Shape;1020;p30">
                  <a:extLst>
                    <a:ext uri="{FF2B5EF4-FFF2-40B4-BE49-F238E27FC236}">
                      <a16:creationId xmlns:a16="http://schemas.microsoft.com/office/drawing/2014/main" id="{9AD4D441-01F6-663B-C226-E6B7D7A21804}"/>
                    </a:ext>
                  </a:extLst>
                </p:cNvPr>
                <p:cNvGrpSpPr/>
                <p:nvPr/>
              </p:nvGrpSpPr>
              <p:grpSpPr>
                <a:xfrm>
                  <a:off x="9097899" y="793051"/>
                  <a:ext cx="780287" cy="41909"/>
                  <a:chOff x="9097899" y="793051"/>
                  <a:chExt cx="780287" cy="41909"/>
                </a:xfrm>
              </p:grpSpPr>
              <p:sp>
                <p:nvSpPr>
                  <p:cNvPr id="27" name="Google Shape;1021;p30">
                    <a:extLst>
                      <a:ext uri="{FF2B5EF4-FFF2-40B4-BE49-F238E27FC236}">
                        <a16:creationId xmlns:a16="http://schemas.microsoft.com/office/drawing/2014/main" id="{012B1199-A260-4F1B-60A5-82247D845278}"/>
                      </a:ext>
                    </a:extLst>
                  </p:cNvPr>
                  <p:cNvSpPr/>
                  <p:nvPr/>
                </p:nvSpPr>
                <p:spPr>
                  <a:xfrm>
                    <a:off x="9097899" y="793051"/>
                    <a:ext cx="41909" cy="419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09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" name="Google Shape;1022;p30">
                    <a:extLst>
                      <a:ext uri="{FF2B5EF4-FFF2-40B4-BE49-F238E27FC236}">
                        <a16:creationId xmlns:a16="http://schemas.microsoft.com/office/drawing/2014/main" id="{7A77B96E-6455-3335-612C-5BA42C82B7BD}"/>
                      </a:ext>
                    </a:extLst>
                  </p:cNvPr>
                  <p:cNvSpPr/>
                  <p:nvPr/>
                </p:nvSpPr>
                <p:spPr>
                  <a:xfrm>
                    <a:off x="9467088" y="793051"/>
                    <a:ext cx="41909" cy="419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09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9" name="Google Shape;1023;p30">
                    <a:extLst>
                      <a:ext uri="{FF2B5EF4-FFF2-40B4-BE49-F238E27FC236}">
                        <a16:creationId xmlns:a16="http://schemas.microsoft.com/office/drawing/2014/main" id="{A935CE92-18B9-2CEB-C3AC-7240F0F78677}"/>
                      </a:ext>
                    </a:extLst>
                  </p:cNvPr>
                  <p:cNvSpPr/>
                  <p:nvPr/>
                </p:nvSpPr>
                <p:spPr>
                  <a:xfrm>
                    <a:off x="9836277" y="793051"/>
                    <a:ext cx="41909" cy="419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09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0" name="Google Shape;1024;p30">
                  <a:extLst>
                    <a:ext uri="{FF2B5EF4-FFF2-40B4-BE49-F238E27FC236}">
                      <a16:creationId xmlns:a16="http://schemas.microsoft.com/office/drawing/2014/main" id="{002D5BD3-4D12-0E14-307D-184142696D3C}"/>
                    </a:ext>
                  </a:extLst>
                </p:cNvPr>
                <p:cNvGrpSpPr/>
                <p:nvPr/>
              </p:nvGrpSpPr>
              <p:grpSpPr>
                <a:xfrm>
                  <a:off x="9097899" y="1247298"/>
                  <a:ext cx="780287" cy="41910"/>
                  <a:chOff x="9097899" y="1247298"/>
                  <a:chExt cx="780287" cy="41910"/>
                </a:xfrm>
              </p:grpSpPr>
              <p:sp>
                <p:nvSpPr>
                  <p:cNvPr id="25" name="Google Shape;1025;p30">
                    <a:extLst>
                      <a:ext uri="{FF2B5EF4-FFF2-40B4-BE49-F238E27FC236}">
                        <a16:creationId xmlns:a16="http://schemas.microsoft.com/office/drawing/2014/main" id="{A638AECA-E26E-EAF9-2AD6-4130E91B948F}"/>
                      </a:ext>
                    </a:extLst>
                  </p:cNvPr>
                  <p:cNvSpPr/>
                  <p:nvPr/>
                </p:nvSpPr>
                <p:spPr>
                  <a:xfrm>
                    <a:off x="9097899" y="1247298"/>
                    <a:ext cx="41909" cy="419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10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6" name="Google Shape;1026;p30">
                    <a:extLst>
                      <a:ext uri="{FF2B5EF4-FFF2-40B4-BE49-F238E27FC236}">
                        <a16:creationId xmlns:a16="http://schemas.microsoft.com/office/drawing/2014/main" id="{3E97FE56-F947-ECBD-B7C1-20C5480E8FD9}"/>
                      </a:ext>
                    </a:extLst>
                  </p:cNvPr>
                  <p:cNvSpPr/>
                  <p:nvPr/>
                </p:nvSpPr>
                <p:spPr>
                  <a:xfrm>
                    <a:off x="9836277" y="1247298"/>
                    <a:ext cx="41909" cy="419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10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1" name="Google Shape;1027;p30">
                  <a:extLst>
                    <a:ext uri="{FF2B5EF4-FFF2-40B4-BE49-F238E27FC236}">
                      <a16:creationId xmlns:a16="http://schemas.microsoft.com/office/drawing/2014/main" id="{50D0A0CC-BEC8-3ED4-9BD1-0E2FD4C0694B}"/>
                    </a:ext>
                  </a:extLst>
                </p:cNvPr>
                <p:cNvGrpSpPr/>
                <p:nvPr/>
              </p:nvGrpSpPr>
              <p:grpSpPr>
                <a:xfrm>
                  <a:off x="9097899" y="1701641"/>
                  <a:ext cx="780287" cy="41910"/>
                  <a:chOff x="9097899" y="1701641"/>
                  <a:chExt cx="780287" cy="41910"/>
                </a:xfrm>
              </p:grpSpPr>
              <p:sp>
                <p:nvSpPr>
                  <p:cNvPr id="22" name="Google Shape;1028;p30">
                    <a:extLst>
                      <a:ext uri="{FF2B5EF4-FFF2-40B4-BE49-F238E27FC236}">
                        <a16:creationId xmlns:a16="http://schemas.microsoft.com/office/drawing/2014/main" id="{286F8545-D68D-6C1D-7631-FBE040FCFF43}"/>
                      </a:ext>
                    </a:extLst>
                  </p:cNvPr>
                  <p:cNvSpPr/>
                  <p:nvPr/>
                </p:nvSpPr>
                <p:spPr>
                  <a:xfrm>
                    <a:off x="9097899" y="1701641"/>
                    <a:ext cx="41909" cy="419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10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3" name="Google Shape;1029;p30">
                    <a:extLst>
                      <a:ext uri="{FF2B5EF4-FFF2-40B4-BE49-F238E27FC236}">
                        <a16:creationId xmlns:a16="http://schemas.microsoft.com/office/drawing/2014/main" id="{F23F8FD5-9295-0F4A-BDD4-8BD962118F3C}"/>
                      </a:ext>
                    </a:extLst>
                  </p:cNvPr>
                  <p:cNvSpPr/>
                  <p:nvPr/>
                </p:nvSpPr>
                <p:spPr>
                  <a:xfrm>
                    <a:off x="9467088" y="1701641"/>
                    <a:ext cx="41909" cy="419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10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4" name="Google Shape;1030;p30">
                    <a:extLst>
                      <a:ext uri="{FF2B5EF4-FFF2-40B4-BE49-F238E27FC236}">
                        <a16:creationId xmlns:a16="http://schemas.microsoft.com/office/drawing/2014/main" id="{4D2CA76D-AFE2-4FCB-1215-22AF469A6EE1}"/>
                      </a:ext>
                    </a:extLst>
                  </p:cNvPr>
                  <p:cNvSpPr/>
                  <p:nvPr/>
                </p:nvSpPr>
                <p:spPr>
                  <a:xfrm>
                    <a:off x="9836277" y="1701641"/>
                    <a:ext cx="41909" cy="419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10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grpSp>
          <p:nvGrpSpPr>
            <p:cNvPr id="8" name="Google Shape;1031;p30">
              <a:extLst>
                <a:ext uri="{FF2B5EF4-FFF2-40B4-BE49-F238E27FC236}">
                  <a16:creationId xmlns:a16="http://schemas.microsoft.com/office/drawing/2014/main" id="{DA90EC21-53EB-0B40-CED0-2A46523622BF}"/>
                </a:ext>
              </a:extLst>
            </p:cNvPr>
            <p:cNvGrpSpPr/>
            <p:nvPr/>
          </p:nvGrpSpPr>
          <p:grpSpPr>
            <a:xfrm>
              <a:off x="7074117" y="956519"/>
              <a:ext cx="215826" cy="125825"/>
              <a:chOff x="9521952" y="1508283"/>
              <a:chExt cx="256508" cy="149542"/>
            </a:xfrm>
          </p:grpSpPr>
          <p:sp>
            <p:nvSpPr>
              <p:cNvPr id="9" name="Google Shape;1032;p30">
                <a:extLst>
                  <a:ext uri="{FF2B5EF4-FFF2-40B4-BE49-F238E27FC236}">
                    <a16:creationId xmlns:a16="http://schemas.microsoft.com/office/drawing/2014/main" id="{A658A8D9-3A13-1042-6141-47137B9893C5}"/>
                  </a:ext>
                </a:extLst>
              </p:cNvPr>
              <p:cNvSpPr/>
              <p:nvPr/>
            </p:nvSpPr>
            <p:spPr>
              <a:xfrm>
                <a:off x="9521952" y="1508283"/>
                <a:ext cx="256508" cy="149542"/>
              </a:xfrm>
              <a:custGeom>
                <a:avLst/>
                <a:gdLst/>
                <a:ahLst/>
                <a:cxnLst/>
                <a:rect l="l" t="t" r="r" b="b"/>
                <a:pathLst>
                  <a:path w="256508" h="149542" extrusionOk="0">
                    <a:moveTo>
                      <a:pt x="218694" y="0"/>
                    </a:moveTo>
                    <a:cubicBezTo>
                      <a:pt x="239578" y="0"/>
                      <a:pt x="256508" y="16930"/>
                      <a:pt x="256508" y="37814"/>
                    </a:cubicBezTo>
                    <a:lnTo>
                      <a:pt x="256508" y="111728"/>
                    </a:lnTo>
                    <a:cubicBezTo>
                      <a:pt x="256508" y="132612"/>
                      <a:pt x="239578" y="149543"/>
                      <a:pt x="218694" y="149543"/>
                    </a:cubicBezTo>
                    <a:lnTo>
                      <a:pt x="37814" y="149543"/>
                    </a:lnTo>
                    <a:cubicBezTo>
                      <a:pt x="16930" y="149543"/>
                      <a:pt x="1" y="132612"/>
                      <a:pt x="1" y="111728"/>
                    </a:cubicBezTo>
                    <a:lnTo>
                      <a:pt x="1" y="37814"/>
                    </a:lnTo>
                    <a:cubicBezTo>
                      <a:pt x="1" y="16930"/>
                      <a:pt x="16930" y="0"/>
                      <a:pt x="378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0" name="Google Shape;1033;p30">
                <a:extLst>
                  <a:ext uri="{FF2B5EF4-FFF2-40B4-BE49-F238E27FC236}">
                    <a16:creationId xmlns:a16="http://schemas.microsoft.com/office/drawing/2014/main" id="{E9472905-BC2F-2106-051D-ED0062129F66}"/>
                  </a:ext>
                </a:extLst>
              </p:cNvPr>
              <p:cNvGrpSpPr/>
              <p:nvPr/>
            </p:nvGrpSpPr>
            <p:grpSpPr>
              <a:xfrm>
                <a:off x="9556578" y="1534618"/>
                <a:ext cx="183763" cy="98921"/>
                <a:chOff x="9556578" y="1534618"/>
                <a:chExt cx="183763" cy="98921"/>
              </a:xfrm>
            </p:grpSpPr>
            <p:grpSp>
              <p:nvGrpSpPr>
                <p:cNvPr id="11" name="Google Shape;1034;p30">
                  <a:extLst>
                    <a:ext uri="{FF2B5EF4-FFF2-40B4-BE49-F238E27FC236}">
                      <a16:creationId xmlns:a16="http://schemas.microsoft.com/office/drawing/2014/main" id="{A499B9AF-9863-7211-2B83-FDF051803C7A}"/>
                    </a:ext>
                  </a:extLst>
                </p:cNvPr>
                <p:cNvGrpSpPr/>
                <p:nvPr/>
              </p:nvGrpSpPr>
              <p:grpSpPr>
                <a:xfrm>
                  <a:off x="9645396" y="1536115"/>
                  <a:ext cx="94945" cy="94946"/>
                  <a:chOff x="9645396" y="1536115"/>
                  <a:chExt cx="94945" cy="94946"/>
                </a:xfrm>
              </p:grpSpPr>
              <p:sp>
                <p:nvSpPr>
                  <p:cNvPr id="15" name="Google Shape;1035;p30">
                    <a:extLst>
                      <a:ext uri="{FF2B5EF4-FFF2-40B4-BE49-F238E27FC236}">
                        <a16:creationId xmlns:a16="http://schemas.microsoft.com/office/drawing/2014/main" id="{0584EE3F-D330-88F0-0FAB-13A835A725CE}"/>
                      </a:ext>
                    </a:extLst>
                  </p:cNvPr>
                  <p:cNvSpPr/>
                  <p:nvPr/>
                </p:nvSpPr>
                <p:spPr>
                  <a:xfrm>
                    <a:off x="9645396" y="1588389"/>
                    <a:ext cx="42671" cy="4267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671" h="42672" extrusionOk="0">
                        <a:moveTo>
                          <a:pt x="16764" y="31147"/>
                        </a:moveTo>
                        <a:lnTo>
                          <a:pt x="42672" y="5144"/>
                        </a:lnTo>
                        <a:lnTo>
                          <a:pt x="37529" y="0"/>
                        </a:lnTo>
                        <a:lnTo>
                          <a:pt x="11525" y="25908"/>
                        </a:lnTo>
                        <a:lnTo>
                          <a:pt x="6382" y="28765"/>
                        </a:lnTo>
                        <a:lnTo>
                          <a:pt x="0" y="38576"/>
                        </a:lnTo>
                        <a:lnTo>
                          <a:pt x="4096" y="42672"/>
                        </a:lnTo>
                        <a:lnTo>
                          <a:pt x="13906" y="36290"/>
                        </a:lnTo>
                        <a:lnTo>
                          <a:pt x="16764" y="31147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" name="Google Shape;1036;p30">
                    <a:extLst>
                      <a:ext uri="{FF2B5EF4-FFF2-40B4-BE49-F238E27FC236}">
                        <a16:creationId xmlns:a16="http://schemas.microsoft.com/office/drawing/2014/main" id="{C58416A1-0574-73F9-727C-A0F757B1C7BA}"/>
                      </a:ext>
                    </a:extLst>
                  </p:cNvPr>
                  <p:cNvSpPr/>
                  <p:nvPr/>
                </p:nvSpPr>
                <p:spPr>
                  <a:xfrm>
                    <a:off x="9674923" y="1536115"/>
                    <a:ext cx="65418" cy="654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418" h="65418" extrusionOk="0">
                        <a:moveTo>
                          <a:pt x="36576" y="54845"/>
                        </a:moveTo>
                        <a:lnTo>
                          <a:pt x="63246" y="28175"/>
                        </a:lnTo>
                        <a:cubicBezTo>
                          <a:pt x="64008" y="27413"/>
                          <a:pt x="64484" y="26461"/>
                          <a:pt x="64770" y="25413"/>
                        </a:cubicBezTo>
                        <a:cubicBezTo>
                          <a:pt x="65627" y="21794"/>
                          <a:pt x="66866" y="13602"/>
                          <a:pt x="59341" y="6077"/>
                        </a:cubicBezTo>
                        <a:cubicBezTo>
                          <a:pt x="51816" y="-1447"/>
                          <a:pt x="43625" y="-209"/>
                          <a:pt x="40005" y="648"/>
                        </a:cubicBezTo>
                        <a:cubicBezTo>
                          <a:pt x="38958" y="934"/>
                          <a:pt x="38005" y="1410"/>
                          <a:pt x="37243" y="2172"/>
                        </a:cubicBezTo>
                        <a:lnTo>
                          <a:pt x="10573" y="28842"/>
                        </a:lnTo>
                        <a:cubicBezTo>
                          <a:pt x="14669" y="32938"/>
                          <a:pt x="14669" y="39701"/>
                          <a:pt x="10573" y="43796"/>
                        </a:cubicBezTo>
                        <a:lnTo>
                          <a:pt x="8287" y="46082"/>
                        </a:lnTo>
                        <a:lnTo>
                          <a:pt x="4286" y="42082"/>
                        </a:lnTo>
                        <a:lnTo>
                          <a:pt x="0" y="46368"/>
                        </a:lnTo>
                        <a:lnTo>
                          <a:pt x="19050" y="65418"/>
                        </a:lnTo>
                        <a:lnTo>
                          <a:pt x="23336" y="61132"/>
                        </a:lnTo>
                        <a:lnTo>
                          <a:pt x="19336" y="57131"/>
                        </a:lnTo>
                        <a:lnTo>
                          <a:pt x="21622" y="54845"/>
                        </a:lnTo>
                        <a:cubicBezTo>
                          <a:pt x="25718" y="50750"/>
                          <a:pt x="32481" y="50750"/>
                          <a:pt x="36576" y="54845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2" name="Google Shape;1037;p30">
                  <a:extLst>
                    <a:ext uri="{FF2B5EF4-FFF2-40B4-BE49-F238E27FC236}">
                      <a16:creationId xmlns:a16="http://schemas.microsoft.com/office/drawing/2014/main" id="{7D425E45-6674-1F76-407D-6814CF0015BC}"/>
                    </a:ext>
                  </a:extLst>
                </p:cNvPr>
                <p:cNvGrpSpPr/>
                <p:nvPr/>
              </p:nvGrpSpPr>
              <p:grpSpPr>
                <a:xfrm>
                  <a:off x="9556578" y="1534618"/>
                  <a:ext cx="98773" cy="98921"/>
                  <a:chOff x="9556578" y="1534618"/>
                  <a:chExt cx="98773" cy="98921"/>
                </a:xfrm>
              </p:grpSpPr>
              <p:sp>
                <p:nvSpPr>
                  <p:cNvPr id="13" name="Google Shape;1038;p30">
                    <a:extLst>
                      <a:ext uri="{FF2B5EF4-FFF2-40B4-BE49-F238E27FC236}">
                        <a16:creationId xmlns:a16="http://schemas.microsoft.com/office/drawing/2014/main" id="{28A85B17-2C3B-3E42-289E-017FFAD371A6}"/>
                      </a:ext>
                    </a:extLst>
                  </p:cNvPr>
                  <p:cNvSpPr/>
                  <p:nvPr/>
                </p:nvSpPr>
                <p:spPr>
                  <a:xfrm>
                    <a:off x="9556578" y="1534618"/>
                    <a:ext cx="98773" cy="989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8773" h="98921" extrusionOk="0">
                        <a:moveTo>
                          <a:pt x="40717" y="72440"/>
                        </a:moveTo>
                        <a:lnTo>
                          <a:pt x="72244" y="40912"/>
                        </a:lnTo>
                        <a:cubicBezTo>
                          <a:pt x="74149" y="39007"/>
                          <a:pt x="76721" y="38054"/>
                          <a:pt x="79388" y="38054"/>
                        </a:cubicBezTo>
                        <a:cubicBezTo>
                          <a:pt x="84341" y="38150"/>
                          <a:pt x="89389" y="36340"/>
                          <a:pt x="93199" y="32530"/>
                        </a:cubicBezTo>
                        <a:cubicBezTo>
                          <a:pt x="98247" y="27482"/>
                          <a:pt x="99866" y="20243"/>
                          <a:pt x="98057" y="13766"/>
                        </a:cubicBezTo>
                        <a:lnTo>
                          <a:pt x="88722" y="23100"/>
                        </a:lnTo>
                        <a:lnTo>
                          <a:pt x="78435" y="20338"/>
                        </a:lnTo>
                        <a:lnTo>
                          <a:pt x="75673" y="10051"/>
                        </a:lnTo>
                        <a:lnTo>
                          <a:pt x="85007" y="716"/>
                        </a:lnTo>
                        <a:cubicBezTo>
                          <a:pt x="78626" y="-1093"/>
                          <a:pt x="71482" y="526"/>
                          <a:pt x="66434" y="5574"/>
                        </a:cubicBezTo>
                        <a:cubicBezTo>
                          <a:pt x="62624" y="9384"/>
                          <a:pt x="60814" y="14432"/>
                          <a:pt x="60909" y="19385"/>
                        </a:cubicBezTo>
                        <a:cubicBezTo>
                          <a:pt x="60909" y="22052"/>
                          <a:pt x="59957" y="24624"/>
                          <a:pt x="58052" y="26529"/>
                        </a:cubicBezTo>
                        <a:lnTo>
                          <a:pt x="26524" y="58057"/>
                        </a:lnTo>
                        <a:cubicBezTo>
                          <a:pt x="24619" y="59962"/>
                          <a:pt x="22047" y="60914"/>
                          <a:pt x="19380" y="60914"/>
                        </a:cubicBezTo>
                        <a:cubicBezTo>
                          <a:pt x="14427" y="60819"/>
                          <a:pt x="9379" y="62629"/>
                          <a:pt x="5569" y="66439"/>
                        </a:cubicBezTo>
                        <a:cubicBezTo>
                          <a:pt x="-2146" y="74154"/>
                          <a:pt x="-1861" y="86918"/>
                          <a:pt x="6522" y="94252"/>
                        </a:cubicBezTo>
                        <a:cubicBezTo>
                          <a:pt x="13761" y="100634"/>
                          <a:pt x="24905" y="100443"/>
                          <a:pt x="32048" y="93871"/>
                        </a:cubicBezTo>
                        <a:cubicBezTo>
                          <a:pt x="36239" y="89966"/>
                          <a:pt x="38240" y="84632"/>
                          <a:pt x="38145" y="79393"/>
                        </a:cubicBezTo>
                        <a:cubicBezTo>
                          <a:pt x="38145" y="76821"/>
                          <a:pt x="39097" y="74249"/>
                          <a:pt x="41002" y="72440"/>
                        </a:cubicBezTo>
                        <a:close/>
                        <a:moveTo>
                          <a:pt x="16618" y="87965"/>
                        </a:moveTo>
                        <a:lnTo>
                          <a:pt x="10713" y="82060"/>
                        </a:lnTo>
                        <a:lnTo>
                          <a:pt x="12903" y="73964"/>
                        </a:lnTo>
                        <a:lnTo>
                          <a:pt x="21000" y="71773"/>
                        </a:lnTo>
                        <a:lnTo>
                          <a:pt x="26905" y="77678"/>
                        </a:lnTo>
                        <a:lnTo>
                          <a:pt x="24714" y="85775"/>
                        </a:lnTo>
                        <a:lnTo>
                          <a:pt x="16618" y="8796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" name="Google Shape;1039;p30">
                    <a:extLst>
                      <a:ext uri="{FF2B5EF4-FFF2-40B4-BE49-F238E27FC236}">
                        <a16:creationId xmlns:a16="http://schemas.microsoft.com/office/drawing/2014/main" id="{FDE7C8A7-4493-1D8B-9242-F81C49764EC1}"/>
                      </a:ext>
                    </a:extLst>
                  </p:cNvPr>
                  <p:cNvSpPr/>
                  <p:nvPr/>
                </p:nvSpPr>
                <p:spPr>
                  <a:xfrm>
                    <a:off x="9597270" y="1577125"/>
                    <a:ext cx="15573" cy="155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573" h="15573" extrusionOk="0">
                        <a:moveTo>
                          <a:pt x="786" y="14883"/>
                        </a:moveTo>
                        <a:lnTo>
                          <a:pt x="786" y="14883"/>
                        </a:lnTo>
                        <a:cubicBezTo>
                          <a:pt x="-262" y="13835"/>
                          <a:pt x="-262" y="12025"/>
                          <a:pt x="786" y="10882"/>
                        </a:cubicBezTo>
                        <a:lnTo>
                          <a:pt x="10882" y="786"/>
                        </a:lnTo>
                        <a:cubicBezTo>
                          <a:pt x="11930" y="-262"/>
                          <a:pt x="13740" y="-262"/>
                          <a:pt x="14788" y="786"/>
                        </a:cubicBezTo>
                        <a:lnTo>
                          <a:pt x="14788" y="786"/>
                        </a:lnTo>
                        <a:cubicBezTo>
                          <a:pt x="15835" y="1834"/>
                          <a:pt x="15835" y="3643"/>
                          <a:pt x="14788" y="4691"/>
                        </a:cubicBezTo>
                        <a:lnTo>
                          <a:pt x="4691" y="14788"/>
                        </a:lnTo>
                        <a:cubicBezTo>
                          <a:pt x="3643" y="15835"/>
                          <a:pt x="1834" y="15835"/>
                          <a:pt x="690" y="1478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</p:grpSp>
      <p:sp>
        <p:nvSpPr>
          <p:cNvPr id="1050" name="Google Shape;1050;p31"/>
          <p:cNvSpPr txBox="1">
            <a:spLocks noGrp="1"/>
          </p:cNvSpPr>
          <p:nvPr>
            <p:ph type="subTitle" idx="4"/>
          </p:nvPr>
        </p:nvSpPr>
        <p:spPr>
          <a:xfrm>
            <a:off x="4626815" y="1372319"/>
            <a:ext cx="3384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Proč GymNest?</a:t>
            </a:r>
            <a:endParaRPr dirty="0"/>
          </a:p>
        </p:txBody>
      </p:sp>
      <p:sp>
        <p:nvSpPr>
          <p:cNvPr id="1051" name="Google Shape;1051;p3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Úvod</a:t>
            </a:r>
            <a:endParaRPr dirty="0"/>
          </a:p>
        </p:txBody>
      </p:sp>
      <p:sp>
        <p:nvSpPr>
          <p:cNvPr id="1052" name="Google Shape;1052;p31"/>
          <p:cNvSpPr txBox="1">
            <a:spLocks noGrp="1"/>
          </p:cNvSpPr>
          <p:nvPr>
            <p:ph type="subTitle" idx="1"/>
          </p:nvPr>
        </p:nvSpPr>
        <p:spPr>
          <a:xfrm>
            <a:off x="4626801" y="2008693"/>
            <a:ext cx="3384300" cy="11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600" dirty="0"/>
              <a:t>Aktuální systémy s funkcí osobního kouče s rezervačním systémem.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cs-CZ" sz="16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600" dirty="0"/>
              <a:t>Dostupnost většinou v USA (jazyk).</a:t>
            </a:r>
          </a:p>
        </p:txBody>
      </p:sp>
      <p:sp>
        <p:nvSpPr>
          <p:cNvPr id="1053" name="Google Shape;1053;p31"/>
          <p:cNvSpPr txBox="1">
            <a:spLocks noGrp="1"/>
          </p:cNvSpPr>
          <p:nvPr>
            <p:ph type="subTitle" idx="2"/>
          </p:nvPr>
        </p:nvSpPr>
        <p:spPr>
          <a:xfrm>
            <a:off x="1028176" y="2008693"/>
            <a:ext cx="3384300" cy="21528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600" dirty="0"/>
              <a:t>GymNest je informační systém pro tělocvičny a sportovní centra.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600" dirty="0"/>
              <a:t>Založený na </a:t>
            </a:r>
            <a:r>
              <a:rPr lang="cs-CZ" sz="1600" dirty="0" err="1"/>
              <a:t>mikroslužbách</a:t>
            </a:r>
            <a:r>
              <a:rPr lang="cs-CZ" sz="1600" dirty="0"/>
              <a:t>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600" dirty="0"/>
              <a:t>Automatizuje: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cs-CZ" sz="1600" dirty="0"/>
              <a:t>správu uživatelů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cs-CZ" sz="1600" dirty="0"/>
              <a:t>členství 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cs-CZ" sz="1600" dirty="0"/>
              <a:t>rezervace tříd</a:t>
            </a:r>
          </a:p>
        </p:txBody>
      </p:sp>
      <p:sp>
        <p:nvSpPr>
          <p:cNvPr id="1054" name="Google Shape;1054;p31"/>
          <p:cNvSpPr txBox="1">
            <a:spLocks noGrp="1"/>
          </p:cNvSpPr>
          <p:nvPr>
            <p:ph type="subTitle" idx="3"/>
          </p:nvPr>
        </p:nvSpPr>
        <p:spPr>
          <a:xfrm>
            <a:off x="1028187" y="1372319"/>
            <a:ext cx="3384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GymNest</a:t>
            </a:r>
            <a:endParaRPr dirty="0"/>
          </a:p>
        </p:txBody>
      </p:sp>
      <p:grpSp>
        <p:nvGrpSpPr>
          <p:cNvPr id="1055" name="Google Shape;1055;p31"/>
          <p:cNvGrpSpPr/>
          <p:nvPr/>
        </p:nvGrpSpPr>
        <p:grpSpPr>
          <a:xfrm>
            <a:off x="7658533" y="701383"/>
            <a:ext cx="1187311" cy="624971"/>
            <a:chOff x="3859815" y="2867310"/>
            <a:chExt cx="1262157" cy="664368"/>
          </a:xfrm>
        </p:grpSpPr>
        <p:sp>
          <p:nvSpPr>
            <p:cNvPr id="1056" name="Google Shape;1056;p31"/>
            <p:cNvSpPr/>
            <p:nvPr/>
          </p:nvSpPr>
          <p:spPr>
            <a:xfrm>
              <a:off x="3859815" y="2867310"/>
              <a:ext cx="1262157" cy="664368"/>
            </a:xfrm>
            <a:custGeom>
              <a:avLst/>
              <a:gdLst/>
              <a:ahLst/>
              <a:cxnLst/>
              <a:rect l="l" t="t" r="r" b="b"/>
              <a:pathLst>
                <a:path w="1262157" h="664368" extrusionOk="0">
                  <a:moveTo>
                    <a:pt x="1102233" y="344424"/>
                  </a:moveTo>
                  <a:cubicBezTo>
                    <a:pt x="1090231" y="344424"/>
                    <a:pt x="1078611" y="345757"/>
                    <a:pt x="1067372" y="348234"/>
                  </a:cubicBezTo>
                  <a:cubicBezTo>
                    <a:pt x="1048131" y="223838"/>
                    <a:pt x="945166" y="127159"/>
                    <a:pt x="817816" y="117348"/>
                  </a:cubicBezTo>
                  <a:cubicBezTo>
                    <a:pt x="756856" y="45625"/>
                    <a:pt x="666083" y="0"/>
                    <a:pt x="564547" y="0"/>
                  </a:cubicBezTo>
                  <a:cubicBezTo>
                    <a:pt x="398526" y="0"/>
                    <a:pt x="260890" y="121825"/>
                    <a:pt x="236220" y="280988"/>
                  </a:cubicBezTo>
                  <a:cubicBezTo>
                    <a:pt x="222599" y="277939"/>
                    <a:pt x="208502" y="276320"/>
                    <a:pt x="194024" y="276320"/>
                  </a:cubicBezTo>
                  <a:cubicBezTo>
                    <a:pt x="86868" y="276320"/>
                    <a:pt x="0" y="363188"/>
                    <a:pt x="0" y="470345"/>
                  </a:cubicBezTo>
                  <a:cubicBezTo>
                    <a:pt x="0" y="577501"/>
                    <a:pt x="86868" y="664369"/>
                    <a:pt x="194024" y="664369"/>
                  </a:cubicBezTo>
                  <a:lnTo>
                    <a:pt x="1102138" y="664369"/>
                  </a:lnTo>
                  <a:cubicBezTo>
                    <a:pt x="1190530" y="664369"/>
                    <a:pt x="1262158" y="592741"/>
                    <a:pt x="1262158" y="504349"/>
                  </a:cubicBezTo>
                  <a:cubicBezTo>
                    <a:pt x="1262158" y="415957"/>
                    <a:pt x="1190530" y="344329"/>
                    <a:pt x="1102138" y="344329"/>
                  </a:cubicBezTo>
                  <a:close/>
                </a:path>
              </a:pathLst>
            </a:custGeom>
            <a:solidFill>
              <a:srgbClr val="42444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57" name="Google Shape;1057;p31"/>
            <p:cNvGrpSpPr/>
            <p:nvPr/>
          </p:nvGrpSpPr>
          <p:grpSpPr>
            <a:xfrm>
              <a:off x="4275677" y="3065525"/>
              <a:ext cx="334517" cy="380047"/>
              <a:chOff x="4275677" y="3065525"/>
              <a:chExt cx="334517" cy="380047"/>
            </a:xfrm>
          </p:grpSpPr>
          <p:grpSp>
            <p:nvGrpSpPr>
              <p:cNvPr id="1058" name="Google Shape;1058;p31"/>
              <p:cNvGrpSpPr/>
              <p:nvPr/>
            </p:nvGrpSpPr>
            <p:grpSpPr>
              <a:xfrm>
                <a:off x="4275677" y="3065525"/>
                <a:ext cx="334517" cy="380047"/>
                <a:chOff x="4275677" y="3065525"/>
                <a:chExt cx="334517" cy="380047"/>
              </a:xfrm>
            </p:grpSpPr>
            <p:grpSp>
              <p:nvGrpSpPr>
                <p:cNvPr id="1059" name="Google Shape;1059;p31"/>
                <p:cNvGrpSpPr/>
                <p:nvPr/>
              </p:nvGrpSpPr>
              <p:grpSpPr>
                <a:xfrm>
                  <a:off x="4275677" y="3301269"/>
                  <a:ext cx="334422" cy="144303"/>
                  <a:chOff x="4275677" y="3301269"/>
                  <a:chExt cx="334422" cy="144303"/>
                </a:xfrm>
              </p:grpSpPr>
              <p:sp>
                <p:nvSpPr>
                  <p:cNvPr id="1060" name="Google Shape;1060;p31"/>
                  <p:cNvSpPr/>
                  <p:nvPr/>
                </p:nvSpPr>
                <p:spPr>
                  <a:xfrm>
                    <a:off x="4275677" y="3331654"/>
                    <a:ext cx="334422" cy="1139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4422" h="113918" extrusionOk="0">
                        <a:moveTo>
                          <a:pt x="95" y="0"/>
                        </a:moveTo>
                        <a:lnTo>
                          <a:pt x="95" y="83534"/>
                        </a:lnTo>
                        <a:cubicBezTo>
                          <a:pt x="95" y="100298"/>
                          <a:pt x="74962" y="113919"/>
                          <a:pt x="167259" y="113919"/>
                        </a:cubicBezTo>
                        <a:cubicBezTo>
                          <a:pt x="259556" y="113919"/>
                          <a:pt x="334423" y="100298"/>
                          <a:pt x="334423" y="83534"/>
                        </a:cubicBezTo>
                        <a:lnTo>
                          <a:pt x="334423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FD3D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61" name="Google Shape;1061;p31"/>
                  <p:cNvSpPr/>
                  <p:nvPr/>
                </p:nvSpPr>
                <p:spPr>
                  <a:xfrm>
                    <a:off x="4275772" y="3301269"/>
                    <a:ext cx="334327" cy="607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4327" h="60769" extrusionOk="0">
                        <a:moveTo>
                          <a:pt x="334328" y="30385"/>
                        </a:moveTo>
                        <a:cubicBezTo>
                          <a:pt x="334328" y="47166"/>
                          <a:pt x="259486" y="60770"/>
                          <a:pt x="167164" y="60770"/>
                        </a:cubicBezTo>
                        <a:cubicBezTo>
                          <a:pt x="74842" y="60770"/>
                          <a:pt x="0" y="47166"/>
                          <a:pt x="0" y="30385"/>
                        </a:cubicBezTo>
                        <a:cubicBezTo>
                          <a:pt x="0" y="13604"/>
                          <a:pt x="74842" y="0"/>
                          <a:pt x="167164" y="0"/>
                        </a:cubicBezTo>
                        <a:cubicBezTo>
                          <a:pt x="259486" y="0"/>
                          <a:pt x="334328" y="13604"/>
                          <a:pt x="334328" y="30385"/>
                        </a:cubicBezTo>
                        <a:close/>
                      </a:path>
                    </a:pathLst>
                  </a:custGeom>
                  <a:solidFill>
                    <a:srgbClr val="E6EAF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62" name="Google Shape;1062;p31"/>
                <p:cNvGrpSpPr/>
                <p:nvPr/>
              </p:nvGrpSpPr>
              <p:grpSpPr>
                <a:xfrm>
                  <a:off x="4275677" y="3183350"/>
                  <a:ext cx="334422" cy="144302"/>
                  <a:chOff x="4275677" y="3183350"/>
                  <a:chExt cx="334422" cy="144302"/>
                </a:xfrm>
              </p:grpSpPr>
              <p:sp>
                <p:nvSpPr>
                  <p:cNvPr id="1063" name="Google Shape;1063;p31"/>
                  <p:cNvSpPr/>
                  <p:nvPr/>
                </p:nvSpPr>
                <p:spPr>
                  <a:xfrm>
                    <a:off x="4275677" y="3213734"/>
                    <a:ext cx="334422" cy="1139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4422" h="113918" extrusionOk="0">
                        <a:moveTo>
                          <a:pt x="95" y="0"/>
                        </a:moveTo>
                        <a:lnTo>
                          <a:pt x="95" y="83534"/>
                        </a:lnTo>
                        <a:cubicBezTo>
                          <a:pt x="95" y="100298"/>
                          <a:pt x="74962" y="113919"/>
                          <a:pt x="167259" y="113919"/>
                        </a:cubicBezTo>
                        <a:cubicBezTo>
                          <a:pt x="259556" y="113919"/>
                          <a:pt x="334423" y="100298"/>
                          <a:pt x="334423" y="83534"/>
                        </a:cubicBezTo>
                        <a:lnTo>
                          <a:pt x="334423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FD3D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64" name="Google Shape;1064;p31"/>
                  <p:cNvSpPr/>
                  <p:nvPr/>
                </p:nvSpPr>
                <p:spPr>
                  <a:xfrm>
                    <a:off x="4275772" y="3183350"/>
                    <a:ext cx="334327" cy="607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4327" h="60769" extrusionOk="0">
                        <a:moveTo>
                          <a:pt x="334328" y="30385"/>
                        </a:moveTo>
                        <a:cubicBezTo>
                          <a:pt x="334328" y="47166"/>
                          <a:pt x="259486" y="60769"/>
                          <a:pt x="167164" y="60769"/>
                        </a:cubicBezTo>
                        <a:cubicBezTo>
                          <a:pt x="74842" y="60769"/>
                          <a:pt x="0" y="47166"/>
                          <a:pt x="0" y="30385"/>
                        </a:cubicBezTo>
                        <a:cubicBezTo>
                          <a:pt x="0" y="13604"/>
                          <a:pt x="74842" y="0"/>
                          <a:pt x="167164" y="0"/>
                        </a:cubicBezTo>
                        <a:cubicBezTo>
                          <a:pt x="259486" y="0"/>
                          <a:pt x="334328" y="13604"/>
                          <a:pt x="334328" y="30385"/>
                        </a:cubicBezTo>
                        <a:close/>
                      </a:path>
                    </a:pathLst>
                  </a:custGeom>
                  <a:solidFill>
                    <a:srgbClr val="E6EAF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65" name="Google Shape;1065;p31"/>
                <p:cNvGrpSpPr/>
                <p:nvPr/>
              </p:nvGrpSpPr>
              <p:grpSpPr>
                <a:xfrm>
                  <a:off x="4275677" y="3065525"/>
                  <a:ext cx="334517" cy="144303"/>
                  <a:chOff x="4275677" y="3065525"/>
                  <a:chExt cx="334517" cy="144303"/>
                </a:xfrm>
              </p:grpSpPr>
              <p:sp>
                <p:nvSpPr>
                  <p:cNvPr id="1066" name="Google Shape;1066;p31"/>
                  <p:cNvSpPr/>
                  <p:nvPr/>
                </p:nvSpPr>
                <p:spPr>
                  <a:xfrm>
                    <a:off x="4275677" y="3095910"/>
                    <a:ext cx="334422" cy="1139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4422" h="113918" extrusionOk="0">
                        <a:moveTo>
                          <a:pt x="95" y="0"/>
                        </a:moveTo>
                        <a:lnTo>
                          <a:pt x="95" y="83534"/>
                        </a:lnTo>
                        <a:cubicBezTo>
                          <a:pt x="95" y="100298"/>
                          <a:pt x="74962" y="113919"/>
                          <a:pt x="167259" y="113919"/>
                        </a:cubicBezTo>
                        <a:cubicBezTo>
                          <a:pt x="259556" y="113919"/>
                          <a:pt x="334423" y="100298"/>
                          <a:pt x="334423" y="83534"/>
                        </a:cubicBezTo>
                        <a:lnTo>
                          <a:pt x="334423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FD3D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67" name="Google Shape;1067;p31"/>
                  <p:cNvSpPr/>
                  <p:nvPr/>
                </p:nvSpPr>
                <p:spPr>
                  <a:xfrm>
                    <a:off x="4275867" y="3065525"/>
                    <a:ext cx="334327" cy="607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4327" h="60769" extrusionOk="0">
                        <a:moveTo>
                          <a:pt x="334328" y="30385"/>
                        </a:moveTo>
                        <a:cubicBezTo>
                          <a:pt x="334328" y="47149"/>
                          <a:pt x="259461" y="60770"/>
                          <a:pt x="167164" y="60770"/>
                        </a:cubicBezTo>
                        <a:cubicBezTo>
                          <a:pt x="74866" y="60770"/>
                          <a:pt x="0" y="47149"/>
                          <a:pt x="0" y="30385"/>
                        </a:cubicBezTo>
                        <a:cubicBezTo>
                          <a:pt x="0" y="13621"/>
                          <a:pt x="74866" y="0"/>
                          <a:pt x="167164" y="0"/>
                        </a:cubicBezTo>
                        <a:cubicBezTo>
                          <a:pt x="259461" y="0"/>
                          <a:pt x="334328" y="13621"/>
                          <a:pt x="334328" y="30385"/>
                        </a:cubicBezTo>
                        <a:close/>
                      </a:path>
                    </a:pathLst>
                  </a:custGeom>
                  <a:solidFill>
                    <a:srgbClr val="E6EAF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1068" name="Google Shape;1068;p31"/>
              <p:cNvSpPr/>
              <p:nvPr/>
            </p:nvSpPr>
            <p:spPr>
              <a:xfrm>
                <a:off x="4529994" y="3140487"/>
                <a:ext cx="381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 extrusionOk="0">
                    <a:moveTo>
                      <a:pt x="38100" y="19050"/>
                    </a:moveTo>
                    <a:cubicBezTo>
                      <a:pt x="38100" y="29623"/>
                      <a:pt x="29528" y="38100"/>
                      <a:pt x="19050" y="38100"/>
                    </a:cubicBezTo>
                    <a:cubicBezTo>
                      <a:pt x="8572" y="38100"/>
                      <a:pt x="0" y="29528"/>
                      <a:pt x="0" y="19050"/>
                    </a:cubicBezTo>
                    <a:cubicBezTo>
                      <a:pt x="0" y="8572"/>
                      <a:pt x="8572" y="0"/>
                      <a:pt x="19050" y="0"/>
                    </a:cubicBezTo>
                    <a:cubicBezTo>
                      <a:pt x="29528" y="0"/>
                      <a:pt x="38100" y="8572"/>
                      <a:pt x="38100" y="19050"/>
                    </a:cubicBezTo>
                    <a:close/>
                  </a:path>
                </a:pathLst>
              </a:custGeom>
              <a:solidFill>
                <a:srgbClr val="55C0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9" name="Google Shape;1069;p31"/>
              <p:cNvSpPr/>
              <p:nvPr/>
            </p:nvSpPr>
            <p:spPr>
              <a:xfrm>
                <a:off x="4529994" y="3256216"/>
                <a:ext cx="381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 extrusionOk="0">
                    <a:moveTo>
                      <a:pt x="38100" y="19050"/>
                    </a:moveTo>
                    <a:cubicBezTo>
                      <a:pt x="38100" y="29623"/>
                      <a:pt x="29528" y="38100"/>
                      <a:pt x="19050" y="38100"/>
                    </a:cubicBezTo>
                    <a:cubicBezTo>
                      <a:pt x="8572" y="38100"/>
                      <a:pt x="0" y="29528"/>
                      <a:pt x="0" y="19050"/>
                    </a:cubicBezTo>
                    <a:cubicBezTo>
                      <a:pt x="0" y="8573"/>
                      <a:pt x="8572" y="0"/>
                      <a:pt x="19050" y="0"/>
                    </a:cubicBezTo>
                    <a:cubicBezTo>
                      <a:pt x="29528" y="0"/>
                      <a:pt x="38100" y="8573"/>
                      <a:pt x="38100" y="19050"/>
                    </a:cubicBezTo>
                    <a:close/>
                  </a:path>
                </a:pathLst>
              </a:custGeom>
              <a:solidFill>
                <a:srgbClr val="E6EAF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0" name="Google Shape;1070;p31"/>
              <p:cNvSpPr/>
              <p:nvPr/>
            </p:nvSpPr>
            <p:spPr>
              <a:xfrm>
                <a:off x="4529994" y="3377088"/>
                <a:ext cx="381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 extrusionOk="0">
                    <a:moveTo>
                      <a:pt x="38100" y="19050"/>
                    </a:moveTo>
                    <a:cubicBezTo>
                      <a:pt x="38100" y="29623"/>
                      <a:pt x="29528" y="38100"/>
                      <a:pt x="19050" y="38100"/>
                    </a:cubicBezTo>
                    <a:cubicBezTo>
                      <a:pt x="8572" y="38100"/>
                      <a:pt x="0" y="29528"/>
                      <a:pt x="0" y="19050"/>
                    </a:cubicBezTo>
                    <a:cubicBezTo>
                      <a:pt x="0" y="8573"/>
                      <a:pt x="8572" y="0"/>
                      <a:pt x="19050" y="0"/>
                    </a:cubicBezTo>
                    <a:cubicBezTo>
                      <a:pt x="29528" y="0"/>
                      <a:pt x="38100" y="8573"/>
                      <a:pt x="38100" y="19050"/>
                    </a:cubicBezTo>
                    <a:close/>
                  </a:path>
                </a:pathLst>
              </a:custGeom>
              <a:solidFill>
                <a:srgbClr val="E6EAF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4CD0879-CAC7-3108-899D-F9E8B9FE4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Technologie	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A3526602-5020-84EE-6C45-3996AC035B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Podnadpis 3">
            <a:extLst>
              <a:ext uri="{FF2B5EF4-FFF2-40B4-BE49-F238E27FC236}">
                <a16:creationId xmlns:a16="http://schemas.microsoft.com/office/drawing/2014/main" id="{9A65C6E6-0A77-071A-A33D-E903D9A7DB54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5" name="Podnadpis 4">
            <a:extLst>
              <a:ext uri="{FF2B5EF4-FFF2-40B4-BE49-F238E27FC236}">
                <a16:creationId xmlns:a16="http://schemas.microsoft.com/office/drawing/2014/main" id="{A0B5215D-D5BD-1386-466F-F6FBB321BC8A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1080525" y="1103862"/>
            <a:ext cx="3384300" cy="572700"/>
          </a:xfrm>
        </p:spPr>
        <p:txBody>
          <a:bodyPr/>
          <a:lstStyle/>
          <a:p>
            <a:r>
              <a:rPr lang="cs-CZ" dirty="0"/>
              <a:t>Frontend	</a:t>
            </a:r>
          </a:p>
        </p:txBody>
      </p:sp>
      <p:sp>
        <p:nvSpPr>
          <p:cNvPr id="6" name="Podnadpis 5">
            <a:extLst>
              <a:ext uri="{FF2B5EF4-FFF2-40B4-BE49-F238E27FC236}">
                <a16:creationId xmlns:a16="http://schemas.microsoft.com/office/drawing/2014/main" id="{A277F7F2-ACD3-799B-081B-7EE7D0B0FB9A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4679150" y="1099276"/>
            <a:ext cx="3384300" cy="572700"/>
          </a:xfrm>
        </p:spPr>
        <p:txBody>
          <a:bodyPr/>
          <a:lstStyle/>
          <a:p>
            <a:r>
              <a:rPr lang="cs-CZ" dirty="0"/>
              <a:t>Backend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0D234F03-3A5A-228E-4606-F5D53ADE6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2" y="1923754"/>
            <a:ext cx="1825663" cy="1659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184A73B5-F458-2696-B934-53C11ADA3C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868" y="1923753"/>
            <a:ext cx="1762569" cy="1762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92851ED3-5F99-9982-BCF2-549AEA754E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2424" y="2026138"/>
            <a:ext cx="2646438" cy="1762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2" descr="370 Mysql Icons - Free in SVG, PNG, ICO - IconScout">
            <a:extLst>
              <a:ext uri="{FF2B5EF4-FFF2-40B4-BE49-F238E27FC236}">
                <a16:creationId xmlns:a16="http://schemas.microsoft.com/office/drawing/2014/main" id="{E70D8A11-8655-474C-DD5C-B7D6FE43DE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6460" y="1923753"/>
            <a:ext cx="1645084" cy="1645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Zástupný symbol obrázku 5" descr="Obsah obrázku snímek obrazovky, Grafika, symbol, klipart&#10;&#10;Popis byl vytvořen automaticky">
            <a:extLst>
              <a:ext uri="{FF2B5EF4-FFF2-40B4-BE49-F238E27FC236}">
                <a16:creationId xmlns:a16="http://schemas.microsoft.com/office/drawing/2014/main" id="{5FCF31E8-5580-7B05-0778-51B45887D642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7093236" y="161184"/>
            <a:ext cx="1762569" cy="17625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16460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D3BCC40-0F14-7F36-3718-4EECEF9DF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Technologie - konkrétně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AB5CD5FE-0366-99D2-1C40-EC4E66D35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44292" y="1199849"/>
            <a:ext cx="3287457" cy="3416400"/>
          </a:xfrm>
        </p:spPr>
        <p:txBody>
          <a:bodyPr/>
          <a:lstStyle/>
          <a:p>
            <a:pPr marL="15240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cs-CZ" sz="1400" b="1" dirty="0"/>
              <a:t>Backend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cs-CZ" sz="1400" dirty="0"/>
              <a:t>Express.js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cs-CZ" sz="1400" dirty="0"/>
              <a:t>MySQL2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cs-CZ" sz="1400" dirty="0" err="1"/>
              <a:t>Sequelize</a:t>
            </a:r>
            <a:endParaRPr lang="cs-CZ" sz="1400" dirty="0"/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cs-CZ" sz="1400" dirty="0"/>
              <a:t>Passport.js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cs-CZ" sz="1400" b="1" dirty="0"/>
              <a:t>JWT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cs-CZ" sz="1400" dirty="0" err="1"/>
              <a:t>Dotenv</a:t>
            </a:r>
            <a:endParaRPr lang="cs-CZ" sz="1400" dirty="0"/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cs-CZ" sz="1400" dirty="0" err="1"/>
              <a:t>Pug</a:t>
            </a:r>
            <a:endParaRPr lang="cs-CZ" sz="1400" dirty="0"/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cs-CZ" sz="1400" dirty="0" err="1"/>
              <a:t>Swagger</a:t>
            </a:r>
            <a:endParaRPr lang="cs-CZ" sz="1400" dirty="0"/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cs-CZ" sz="1400" dirty="0"/>
              <a:t>Morgan, </a:t>
            </a:r>
            <a:r>
              <a:rPr lang="cs-CZ" sz="1400" dirty="0" err="1"/>
              <a:t>Debug</a:t>
            </a:r>
            <a:r>
              <a:rPr lang="cs-CZ" sz="1400" dirty="0"/>
              <a:t>, HTTP-</a:t>
            </a:r>
            <a:r>
              <a:rPr lang="cs-CZ" sz="1400" dirty="0" err="1"/>
              <a:t>Errors</a:t>
            </a:r>
            <a:r>
              <a:rPr lang="cs-CZ" sz="1400" dirty="0"/>
              <a:t>: </a:t>
            </a:r>
          </a:p>
        </p:txBody>
      </p:sp>
      <p:sp>
        <p:nvSpPr>
          <p:cNvPr id="4" name="Zástupný text 2">
            <a:extLst>
              <a:ext uri="{FF2B5EF4-FFF2-40B4-BE49-F238E27FC236}">
                <a16:creationId xmlns:a16="http://schemas.microsoft.com/office/drawing/2014/main" id="{C4613C32-CC42-E31F-2A90-E3A67CA5DCE2}"/>
              </a:ext>
            </a:extLst>
          </p:cNvPr>
          <p:cNvSpPr txBox="1">
            <a:spLocks/>
          </p:cNvSpPr>
          <p:nvPr/>
        </p:nvSpPr>
        <p:spPr>
          <a:xfrm>
            <a:off x="943962" y="1199849"/>
            <a:ext cx="3287457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5240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cs-CZ" sz="1400" b="1" dirty="0"/>
              <a:t>Frontend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cs-CZ" sz="1400" dirty="0"/>
              <a:t>MUI (</a:t>
            </a:r>
            <a:r>
              <a:rPr lang="cs-CZ" sz="1400" dirty="0" err="1"/>
              <a:t>Material</a:t>
            </a:r>
            <a:r>
              <a:rPr lang="cs-CZ" sz="1400" dirty="0"/>
              <a:t>-UI)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cs-CZ" sz="1400" dirty="0" err="1"/>
              <a:t>Emotion</a:t>
            </a:r>
            <a:endParaRPr lang="cs-CZ" sz="1400" dirty="0"/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cs-CZ" sz="1400" dirty="0" err="1"/>
              <a:t>Axios</a:t>
            </a:r>
            <a:endParaRPr lang="cs-CZ" sz="1400" dirty="0"/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cs-CZ" sz="1400" dirty="0" err="1"/>
              <a:t>React</a:t>
            </a:r>
            <a:r>
              <a:rPr lang="cs-CZ" sz="1400" dirty="0"/>
              <a:t> Router Dom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cs-CZ" sz="1400" dirty="0" err="1"/>
              <a:t>Date-fns</a:t>
            </a:r>
            <a:endParaRPr lang="cs-CZ" sz="1400" dirty="0"/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cs-CZ" sz="1400" dirty="0"/>
              <a:t>PayPal (</a:t>
            </a:r>
            <a:r>
              <a:rPr lang="cs-CZ" sz="1400" dirty="0" err="1"/>
              <a:t>React</a:t>
            </a:r>
            <a:r>
              <a:rPr lang="cs-CZ" sz="1400" dirty="0"/>
              <a:t>-PayPal-</a:t>
            </a:r>
            <a:r>
              <a:rPr lang="cs-CZ" sz="1400" dirty="0" err="1"/>
              <a:t>js</a:t>
            </a:r>
            <a:endParaRPr lang="cs-CZ" sz="1400" dirty="0"/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cs-CZ" sz="1400" dirty="0"/>
              <a:t>Google </a:t>
            </a:r>
            <a:r>
              <a:rPr lang="cs-CZ" sz="1400" dirty="0" err="1"/>
              <a:t>OAuth</a:t>
            </a:r>
            <a:r>
              <a:rPr lang="cs-CZ" sz="1400" dirty="0"/>
              <a:t> (</a:t>
            </a:r>
            <a:r>
              <a:rPr lang="cs-CZ" sz="1400" dirty="0" err="1"/>
              <a:t>React</a:t>
            </a:r>
            <a:r>
              <a:rPr lang="cs-CZ" sz="1400" dirty="0"/>
              <a:t>-</a:t>
            </a:r>
            <a:r>
              <a:rPr lang="cs-CZ" sz="1400" dirty="0" err="1"/>
              <a:t>OAuth</a:t>
            </a:r>
            <a:r>
              <a:rPr lang="cs-CZ" sz="1400" dirty="0"/>
              <a:t>-Google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cs-CZ" sz="1400" dirty="0" err="1"/>
              <a:t>React</a:t>
            </a:r>
            <a:r>
              <a:rPr lang="cs-CZ" sz="1400" dirty="0"/>
              <a:t> </a:t>
            </a:r>
            <a:r>
              <a:rPr lang="cs-CZ" sz="1400" dirty="0" err="1"/>
              <a:t>Scripts</a:t>
            </a:r>
            <a:endParaRPr lang="cs-CZ" sz="1400" dirty="0"/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cs-CZ" sz="1400" dirty="0" err="1"/>
              <a:t>ESLint</a:t>
            </a:r>
            <a:endParaRPr lang="cs-CZ" sz="1400" dirty="0"/>
          </a:p>
        </p:txBody>
      </p:sp>
    </p:spTree>
    <p:extLst>
      <p:ext uri="{BB962C8B-B14F-4D97-AF65-F5344CB8AC3E}">
        <p14:creationId xmlns:p14="http://schemas.microsoft.com/office/powerpoint/2010/main" val="4291456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2452CE-5AD4-CCFC-AFD2-11DE54E49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Externí služby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380D1C10-5F19-603D-7F81-440057A69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400" indent="0">
              <a:buNone/>
            </a:pPr>
            <a:r>
              <a:rPr lang="cs-CZ" sz="1600" dirty="0"/>
              <a:t>Autentizace přes Google Authentication</a:t>
            </a:r>
          </a:p>
          <a:p>
            <a:pPr marL="152400" indent="0">
              <a:buNone/>
            </a:pPr>
            <a:r>
              <a:rPr lang="cs-CZ" sz="1600" dirty="0"/>
              <a:t>Platební brána PayPal </a:t>
            </a:r>
          </a:p>
        </p:txBody>
      </p:sp>
      <p:pic>
        <p:nvPicPr>
          <p:cNvPr id="4" name="Picture 2" descr="The new Google Authenticator logo is brightening up my life">
            <a:extLst>
              <a:ext uri="{FF2B5EF4-FFF2-40B4-BE49-F238E27FC236}">
                <a16:creationId xmlns:a16="http://schemas.microsoft.com/office/drawing/2014/main" id="{AA764BEE-8DBF-39C1-279E-CCE0BA22F2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6683" y="2514860"/>
            <a:ext cx="2848818" cy="1602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Paypal Pixel Perfect Flat icon">
            <a:extLst>
              <a:ext uri="{FF2B5EF4-FFF2-40B4-BE49-F238E27FC236}">
                <a16:creationId xmlns:a16="http://schemas.microsoft.com/office/drawing/2014/main" id="{1D9DB908-C40E-E56C-0EDB-881E9AC7F4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8564" y="2311732"/>
            <a:ext cx="2008716" cy="2008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4246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A595EBD-BB98-AE10-C1B3-10540E4408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GymNest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09788F31-DB3E-E452-E64E-E68E03054C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Informační systém</a:t>
            </a:r>
          </a:p>
        </p:txBody>
      </p:sp>
      <p:pic>
        <p:nvPicPr>
          <p:cNvPr id="7" name="Obrázek 6" descr="Obsah obrázku černá, tma&#10;&#10;Popis byl vytvořen automaticky">
            <a:extLst>
              <a:ext uri="{FF2B5EF4-FFF2-40B4-BE49-F238E27FC236}">
                <a16:creationId xmlns:a16="http://schemas.microsoft.com/office/drawing/2014/main" id="{ED9DA410-196B-9027-BA2D-B86778DBF0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6262" y="-221288"/>
            <a:ext cx="4435869" cy="4435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10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rázek 8" descr="Obsah obrázku černá, tma&#10;&#10;Popis byl vytvořen automaticky">
            <a:extLst>
              <a:ext uri="{FF2B5EF4-FFF2-40B4-BE49-F238E27FC236}">
                <a16:creationId xmlns:a16="http://schemas.microsoft.com/office/drawing/2014/main" id="{3ABB89CB-1B4C-E6A8-D3CF-AF54DEC219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9495" y="3031822"/>
            <a:ext cx="2321353" cy="2321353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01E4A4B9-9348-EE35-59F3-FDC4E5A43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Služby - Backend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B14A2A44-B222-2369-B6D2-7F624D5C08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86145" y="2210686"/>
            <a:ext cx="2762801" cy="1131600"/>
          </a:xfrm>
        </p:spPr>
        <p:txBody>
          <a:bodyPr/>
          <a:lstStyle/>
          <a:p>
            <a:r>
              <a:rPr lang="cs-CZ" sz="1600" dirty="0"/>
              <a:t>Správa členství</a:t>
            </a:r>
          </a:p>
          <a:p>
            <a:r>
              <a:rPr lang="cs-CZ" sz="1600" dirty="0"/>
              <a:t>Správa plateb</a:t>
            </a:r>
          </a:p>
          <a:p>
            <a:r>
              <a:rPr lang="cs-CZ" sz="1600" dirty="0"/>
              <a:t>Platba přes PayPal</a:t>
            </a:r>
          </a:p>
          <a:p>
            <a:endParaRPr lang="cs-CZ" sz="1600" dirty="0"/>
          </a:p>
        </p:txBody>
      </p:sp>
      <p:sp>
        <p:nvSpPr>
          <p:cNvPr id="4" name="Podnadpis 3">
            <a:extLst>
              <a:ext uri="{FF2B5EF4-FFF2-40B4-BE49-F238E27FC236}">
                <a16:creationId xmlns:a16="http://schemas.microsoft.com/office/drawing/2014/main" id="{0DAD7197-A572-017A-87BF-D3678D3CD8DA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380449" y="2210686"/>
            <a:ext cx="2762801" cy="1289752"/>
          </a:xfrm>
        </p:spPr>
        <p:txBody>
          <a:bodyPr/>
          <a:lstStyle/>
          <a:p>
            <a:r>
              <a:rPr lang="cs-CZ" sz="1600" dirty="0"/>
              <a:t>Správa uživatelů </a:t>
            </a:r>
            <a:r>
              <a:rPr lang="cs-CZ" sz="1600" i="1" dirty="0"/>
              <a:t>(CRUD)</a:t>
            </a:r>
          </a:p>
          <a:p>
            <a:r>
              <a:rPr lang="cs-CZ" sz="1600" dirty="0"/>
              <a:t>Správa oprávnění</a:t>
            </a:r>
            <a:endParaRPr lang="cs-CZ" sz="1600" i="1" dirty="0"/>
          </a:p>
          <a:p>
            <a:r>
              <a:rPr lang="cs-CZ" sz="1600" dirty="0"/>
              <a:t>Přihlášení formulářem</a:t>
            </a:r>
          </a:p>
          <a:p>
            <a:r>
              <a:rPr lang="cs-CZ" sz="1600" dirty="0"/>
              <a:t>Přihlášení přes Google</a:t>
            </a:r>
          </a:p>
          <a:p>
            <a:endParaRPr lang="cs-CZ" sz="1600" dirty="0"/>
          </a:p>
        </p:txBody>
      </p:sp>
      <p:sp>
        <p:nvSpPr>
          <p:cNvPr id="5" name="Podnadpis 4">
            <a:extLst>
              <a:ext uri="{FF2B5EF4-FFF2-40B4-BE49-F238E27FC236}">
                <a16:creationId xmlns:a16="http://schemas.microsoft.com/office/drawing/2014/main" id="{3F1F3D90-FE74-05A2-A168-A0C53116C75C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380449" y="1449299"/>
            <a:ext cx="2762801" cy="572700"/>
          </a:xfrm>
        </p:spPr>
        <p:txBody>
          <a:bodyPr/>
          <a:lstStyle/>
          <a:p>
            <a:r>
              <a:rPr lang="cs-CZ" dirty="0"/>
              <a:t>Uživatelská služba</a:t>
            </a:r>
          </a:p>
        </p:txBody>
      </p:sp>
      <p:sp>
        <p:nvSpPr>
          <p:cNvPr id="6" name="Podnadpis 5">
            <a:extLst>
              <a:ext uri="{FF2B5EF4-FFF2-40B4-BE49-F238E27FC236}">
                <a16:creationId xmlns:a16="http://schemas.microsoft.com/office/drawing/2014/main" id="{E2658D6D-D832-637F-85EB-B606F6C76F73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3386145" y="1449299"/>
            <a:ext cx="2762801" cy="572700"/>
          </a:xfrm>
        </p:spPr>
        <p:txBody>
          <a:bodyPr/>
          <a:lstStyle/>
          <a:p>
            <a:r>
              <a:rPr lang="cs-CZ" dirty="0"/>
              <a:t>Členská služba</a:t>
            </a:r>
          </a:p>
        </p:txBody>
      </p:sp>
      <p:sp>
        <p:nvSpPr>
          <p:cNvPr id="7" name="Podnadpis 5">
            <a:extLst>
              <a:ext uri="{FF2B5EF4-FFF2-40B4-BE49-F238E27FC236}">
                <a16:creationId xmlns:a16="http://schemas.microsoft.com/office/drawing/2014/main" id="{9D85B488-AD98-948E-D247-6CB6623650AA}"/>
              </a:ext>
            </a:extLst>
          </p:cNvPr>
          <p:cNvSpPr txBox="1">
            <a:spLocks/>
          </p:cNvSpPr>
          <p:nvPr/>
        </p:nvSpPr>
        <p:spPr>
          <a:xfrm>
            <a:off x="6000750" y="1449299"/>
            <a:ext cx="276280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cs-CZ" dirty="0"/>
              <a:t>Rezervační služba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DE93D1D5-48A9-712B-0F83-F307D6B34A73}"/>
              </a:ext>
            </a:extLst>
          </p:cNvPr>
          <p:cNvSpPr txBox="1">
            <a:spLocks/>
          </p:cNvSpPr>
          <p:nvPr/>
        </p:nvSpPr>
        <p:spPr>
          <a:xfrm>
            <a:off x="6000750" y="2210686"/>
            <a:ext cx="2762801" cy="11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cs-CZ" sz="1600" dirty="0"/>
              <a:t>Výběr aktivit</a:t>
            </a:r>
          </a:p>
          <a:p>
            <a:r>
              <a:rPr lang="cs-CZ" sz="1600" dirty="0"/>
              <a:t>Rezervace lekcí</a:t>
            </a:r>
          </a:p>
          <a:p>
            <a:r>
              <a:rPr lang="cs-CZ" sz="1600" dirty="0"/>
              <a:t>Notifikace</a:t>
            </a:r>
          </a:p>
          <a:p>
            <a:r>
              <a:rPr lang="cs-CZ" sz="1600" dirty="0"/>
              <a:t>Rozvrh</a:t>
            </a:r>
          </a:p>
        </p:txBody>
      </p:sp>
    </p:spTree>
    <p:extLst>
      <p:ext uri="{BB962C8B-B14F-4D97-AF65-F5344CB8AC3E}">
        <p14:creationId xmlns:p14="http://schemas.microsoft.com/office/powerpoint/2010/main" val="1073863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1E4A4B9-9348-EE35-59F3-FDC4E5A43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Frontend</a:t>
            </a:r>
          </a:p>
        </p:txBody>
      </p:sp>
      <p:pic>
        <p:nvPicPr>
          <p:cNvPr id="9" name="Obrázek 8" descr="Obsah obrázku černá, tma&#10;&#10;Popis byl vytvořen automaticky">
            <a:extLst>
              <a:ext uri="{FF2B5EF4-FFF2-40B4-BE49-F238E27FC236}">
                <a16:creationId xmlns:a16="http://schemas.microsoft.com/office/drawing/2014/main" id="{B625B810-C853-A245-D0C6-3097CE589A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9495" y="3003247"/>
            <a:ext cx="2321353" cy="2321353"/>
          </a:xfrm>
          <a:prstGeom prst="rect">
            <a:avLst/>
          </a:prstGeom>
        </p:spPr>
      </p:pic>
      <p:sp>
        <p:nvSpPr>
          <p:cNvPr id="11" name="Podnadpis 10">
            <a:extLst>
              <a:ext uri="{FF2B5EF4-FFF2-40B4-BE49-F238E27FC236}">
                <a16:creationId xmlns:a16="http://schemas.microsoft.com/office/drawing/2014/main" id="{E1A13195-51D3-A13A-57AD-DE620A16A0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sz="1600" dirty="0"/>
              <a:t>Uživatel</a:t>
            </a:r>
          </a:p>
          <a:p>
            <a:r>
              <a:rPr lang="cs-CZ" sz="1600" dirty="0"/>
              <a:t>Člen</a:t>
            </a:r>
          </a:p>
          <a:p>
            <a:r>
              <a:rPr lang="cs-CZ" sz="1600" dirty="0"/>
              <a:t>Trenér</a:t>
            </a:r>
          </a:p>
          <a:p>
            <a:r>
              <a:rPr lang="cs-CZ" sz="1600" dirty="0"/>
              <a:t>Administrátor</a:t>
            </a:r>
          </a:p>
        </p:txBody>
      </p:sp>
      <p:sp>
        <p:nvSpPr>
          <p:cNvPr id="13" name="Podnadpis 12">
            <a:extLst>
              <a:ext uri="{FF2B5EF4-FFF2-40B4-BE49-F238E27FC236}">
                <a16:creationId xmlns:a16="http://schemas.microsoft.com/office/drawing/2014/main" id="{7160F837-25B4-D9CD-DD83-0F134174CC41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cs-CZ" sz="1600" dirty="0"/>
              <a:t>Domů</a:t>
            </a:r>
          </a:p>
          <a:p>
            <a:r>
              <a:rPr lang="cs-CZ" sz="1600" dirty="0"/>
              <a:t>Aktivity</a:t>
            </a:r>
          </a:p>
          <a:p>
            <a:r>
              <a:rPr lang="cs-CZ" sz="1600" dirty="0"/>
              <a:t>Členství</a:t>
            </a:r>
          </a:p>
          <a:p>
            <a:r>
              <a:rPr lang="cs-CZ" sz="1600" dirty="0"/>
              <a:t>Rozvrhy</a:t>
            </a:r>
          </a:p>
        </p:txBody>
      </p:sp>
      <p:sp>
        <p:nvSpPr>
          <p:cNvPr id="15" name="Podnadpis 14">
            <a:extLst>
              <a:ext uri="{FF2B5EF4-FFF2-40B4-BE49-F238E27FC236}">
                <a16:creationId xmlns:a16="http://schemas.microsoft.com/office/drawing/2014/main" id="{6831A41E-D04B-0838-22AB-ABCA17816834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r>
              <a:rPr lang="cs-CZ" dirty="0"/>
              <a:t>Stránky	</a:t>
            </a:r>
          </a:p>
        </p:txBody>
      </p:sp>
      <p:sp>
        <p:nvSpPr>
          <p:cNvPr id="17" name="Podnadpis 16">
            <a:extLst>
              <a:ext uri="{FF2B5EF4-FFF2-40B4-BE49-F238E27FC236}">
                <a16:creationId xmlns:a16="http://schemas.microsoft.com/office/drawing/2014/main" id="{C7934FEF-069F-8E6E-7AB9-4B86EE65CE65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r>
              <a:rPr lang="cs-CZ" dirty="0"/>
              <a:t>Různé oprávnění	</a:t>
            </a:r>
          </a:p>
        </p:txBody>
      </p:sp>
    </p:spTree>
    <p:extLst>
      <p:ext uri="{BB962C8B-B14F-4D97-AF65-F5344CB8AC3E}">
        <p14:creationId xmlns:p14="http://schemas.microsoft.com/office/powerpoint/2010/main" val="3583590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CD6C329-63D6-8354-FE4A-06C95CB21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Big Picture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6D40A254-7A0F-0A75-877C-1F083EFCE9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Podnadpis 3">
            <a:extLst>
              <a:ext uri="{FF2B5EF4-FFF2-40B4-BE49-F238E27FC236}">
                <a16:creationId xmlns:a16="http://schemas.microsoft.com/office/drawing/2014/main" id="{99904329-7131-5411-513D-CA74AF02983D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Podnadpis 4">
            <a:extLst>
              <a:ext uri="{FF2B5EF4-FFF2-40B4-BE49-F238E27FC236}">
                <a16:creationId xmlns:a16="http://schemas.microsoft.com/office/drawing/2014/main" id="{C320CF36-49AE-2831-654C-296A11F80D35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Podnadpis 5">
            <a:extLst>
              <a:ext uri="{FF2B5EF4-FFF2-40B4-BE49-F238E27FC236}">
                <a16:creationId xmlns:a16="http://schemas.microsoft.com/office/drawing/2014/main" id="{120ED151-69FA-982E-C1BE-050ED703CAC0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8" name="Obrázek 7" descr="Obsah obrázku text, snímek obrazovky, diagram, Nalepovací papírek&#10;&#10;Popis byl vytvořen automaticky">
            <a:extLst>
              <a:ext uri="{FF2B5EF4-FFF2-40B4-BE49-F238E27FC236}">
                <a16:creationId xmlns:a16="http://schemas.microsoft.com/office/drawing/2014/main" id="{B8CD72C5-97C1-9734-272D-18597CA59D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9717" y="1017725"/>
            <a:ext cx="6121878" cy="412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335502"/>
      </p:ext>
    </p:extLst>
  </p:cSld>
  <p:clrMapOvr>
    <a:masterClrMapping/>
  </p:clrMapOvr>
</p:sld>
</file>

<file path=ppt/theme/theme1.xml><?xml version="1.0" encoding="utf-8"?>
<a:theme xmlns:a="http://schemas.openxmlformats.org/drawingml/2006/main" name="Multimedia Software Pitch Deck by Slidesgo">
  <a:themeElements>
    <a:clrScheme name="Simple Light">
      <a:dk1>
        <a:srgbClr val="35363B"/>
      </a:dk1>
      <a:lt1>
        <a:srgbClr val="F3F3F3"/>
      </a:lt1>
      <a:dk2>
        <a:srgbClr val="D9DDE3"/>
      </a:dk2>
      <a:lt2>
        <a:srgbClr val="BA0034"/>
      </a:lt2>
      <a:accent1>
        <a:srgbClr val="F8B85E"/>
      </a:accent1>
      <a:accent2>
        <a:srgbClr val="34909D"/>
      </a:accent2>
      <a:accent3>
        <a:srgbClr val="55C0ED"/>
      </a:accent3>
      <a:accent4>
        <a:srgbClr val="6F7082"/>
      </a:accent4>
      <a:accent5>
        <a:srgbClr val="CED0D6"/>
      </a:accent5>
      <a:accent6>
        <a:srgbClr val="42444F"/>
      </a:accent6>
      <a:hlink>
        <a:srgbClr val="35363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361</Words>
  <Application>Microsoft Office PowerPoint</Application>
  <PresentationFormat>Předvádění na obrazovce (16:9)</PresentationFormat>
  <Paragraphs>94</Paragraphs>
  <Slides>10</Slides>
  <Notes>9</Notes>
  <HiddenSlides>0</HiddenSlides>
  <MMClips>0</MMClips>
  <ScaleCrop>false</ScaleCrop>
  <HeadingPairs>
    <vt:vector size="6" baseType="variant">
      <vt:variant>
        <vt:lpstr>Použitá písma</vt:lpstr>
      </vt:variant>
      <vt:variant>
        <vt:i4>6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10</vt:i4>
      </vt:variant>
    </vt:vector>
  </HeadingPairs>
  <TitlesOfParts>
    <vt:vector size="17" baseType="lpstr">
      <vt:lpstr>Epilogue</vt:lpstr>
      <vt:lpstr>Raleway</vt:lpstr>
      <vt:lpstr>Lato</vt:lpstr>
      <vt:lpstr>Calibri</vt:lpstr>
      <vt:lpstr>Nunito Light</vt:lpstr>
      <vt:lpstr>Arial</vt:lpstr>
      <vt:lpstr>Multimedia Software Pitch Deck by Slidesgo</vt:lpstr>
      <vt:lpstr>GymNest</vt:lpstr>
      <vt:lpstr>Úvod</vt:lpstr>
      <vt:lpstr>Technologie </vt:lpstr>
      <vt:lpstr>Technologie - konkrétně</vt:lpstr>
      <vt:lpstr>Externí služby</vt:lpstr>
      <vt:lpstr>GymNest</vt:lpstr>
      <vt:lpstr>Služby - Backend</vt:lpstr>
      <vt:lpstr>Frontend</vt:lpstr>
      <vt:lpstr>Big Picture</vt:lpstr>
      <vt:lpstr>Představení …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GymNest</dc:title>
  <dc:subject>MOIS</dc:subject>
  <dc:creator>Jan Sakač</dc:creator>
  <cp:keywords>GymNest; MOIS</cp:keywords>
  <cp:lastModifiedBy>Sakač Jan</cp:lastModifiedBy>
  <cp:revision>8</cp:revision>
  <dcterms:modified xsi:type="dcterms:W3CDTF">2024-04-23T16:17:03Z</dcterms:modified>
</cp:coreProperties>
</file>