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9F90-A303-9A11-C63D-DAFFAF715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CE168-14FE-FBD4-4BD5-55345A61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8D9A1-1054-EE89-9D0B-9600216D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734A-49E5-AC3F-3066-37046396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71DB-D771-9C47-E9D0-7967C729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5033-F0D5-AA4C-CB2A-5262F6D6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DE25C-F646-A9DB-1297-2FDAB2BF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B81AB-1A29-D414-C209-2C813336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4B59-D761-DF10-D3A8-E4B71C87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153D-7CD3-2ACD-C08C-D7B29BAF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3051D-40B9-2F02-3683-C463EC252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C2D02-24D6-B995-677A-AF097CD22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DE583-72C2-1306-359C-82E6CF8A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C80C-AA81-A51D-BB48-67CC43FE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4B8C-A264-2A72-3513-BF5D466B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7C30-9E4D-EC27-88D5-284E7DBE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DCB-9326-BED0-956B-CB9FC327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6B2D-0719-2C7C-4CBD-3C028361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98C0-6651-A031-AC76-93592DB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0187-B095-8F26-BA34-DC37D00A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3C91-E769-F553-B648-74B4BDA4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C9E34-BA0B-9A14-7F77-ECC1D33F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AFCF-E150-D8A7-244D-CA85B71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2067-14A0-B7D7-8D2E-E9F7350C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3953E-6071-A93B-DAD4-5CF58B72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F42D-9D84-80BC-C91D-EB7AC00D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BB81-4176-82CD-98FE-ECC0E189C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504CA-27D9-8027-00F8-922E91B6A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31BC-20EC-8886-81D3-347C4AAB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B3C7-0D0F-F725-431A-8B251E1A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C2326-E625-C633-AE95-89F255BE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5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268E-339F-187F-CA0A-73EE5EE4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576C9-2CEC-99EC-C4F4-AAA1B300C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4D9B6-2AB6-1F7D-D8D4-A8163C361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88584-C1FF-6CB0-62A5-A7F71A5FD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74CF6-449E-8616-40B2-80A0C2323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E5883-CE75-3D5A-DF2F-5108219C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EECBF-DFAA-9392-D1C7-549963A0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D6A23-7D5F-8AF1-2E38-97483966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4E64-5719-0F09-E923-1CF3A5E7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01D1F-F09D-407C-BBB2-1CFB2357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5B9D1-A3CA-CAD6-6C1F-580B3553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9C80F-4F7A-8E67-4FFC-1B7DF7B5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3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416E5-88CB-0013-61C7-353FC1E6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406B9-56D5-D5DC-1989-0E57C0D6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DE141-CA39-4009-86FE-B2FFC391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76BE-59E6-3835-6EB3-5DE57B1D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5F5F7-AC6D-D480-4C9F-48A5EECA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836F9-66A1-4E9D-785C-A2F69E5E9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DE2AA-9F1E-6730-CF7A-B82474DC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E4065-6854-15AF-E1E9-2F94B07E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DAE4-D6B0-26DD-BEBD-383B610E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80ED-2049-F6E9-80F2-1C5C2551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1A509-1322-825B-6709-AC026F9CE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B6A8-7B84-DFB7-35AD-DD5A8F47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A1739-1AB0-3D4B-58D8-E86DF28E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D954D-AEE0-1C10-0138-DCD4B65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62AAD-E68D-AF08-C7F0-3CBB14D0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4AB41-4DBF-2741-69CE-4F744482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C7BF-4B8E-44FA-66CE-9FC3F1487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90E6-EA8D-3FAF-C736-CCA90F486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C68AA-DC5D-4AC9-9E2B-24A53E1668C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C053-8EDF-E335-AC90-BDD5C1380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908B-9E92-9FE9-AF1F-FA5469AEF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C3948-03D2-4028-9FA0-40115F73B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2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184B1C-8D60-1175-7EFE-3F0B268D91AB}"/>
              </a:ext>
            </a:extLst>
          </p:cNvPr>
          <p:cNvSpPr txBox="1"/>
          <p:nvPr/>
        </p:nvSpPr>
        <p:spPr>
          <a:xfrm>
            <a:off x="1331088" y="565739"/>
            <a:ext cx="9745883" cy="112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atin typeface="+mj-lt"/>
                <a:ea typeface="+mj-ea"/>
                <a:cs typeface="+mj-cs"/>
              </a:rPr>
              <a:t>National University of Management</a:t>
            </a:r>
          </a:p>
        </p:txBody>
      </p:sp>
      <p:pic>
        <p:nvPicPr>
          <p:cNvPr id="11" name="Picture 10" descr="A logo of a law firm&#10;&#10;Description automatically generated">
            <a:extLst>
              <a:ext uri="{FF2B5EF4-FFF2-40B4-BE49-F238E27FC236}">
                <a16:creationId xmlns:a16="http://schemas.microsoft.com/office/drawing/2014/main" id="{9A4EF951-CDF7-E45D-D4EA-1097ABAF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0" y="297510"/>
            <a:ext cx="1471029" cy="1471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71D246-7A8E-94E9-AE27-25EF41F7F7CE}"/>
              </a:ext>
            </a:extLst>
          </p:cNvPr>
          <p:cNvSpPr txBox="1"/>
          <p:nvPr/>
        </p:nvSpPr>
        <p:spPr>
          <a:xfrm>
            <a:off x="1342679" y="1487440"/>
            <a:ext cx="3879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2648">
              <a:spcAft>
                <a:spcPts val="600"/>
              </a:spcAft>
            </a:pPr>
            <a:r>
              <a:rPr lang="en-US" sz="1400" kern="12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Faculty of Information Technology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2628A-4391-5D3C-233A-3B47C831643C}"/>
              </a:ext>
            </a:extLst>
          </p:cNvPr>
          <p:cNvSpPr txBox="1"/>
          <p:nvPr/>
        </p:nvSpPr>
        <p:spPr>
          <a:xfrm>
            <a:off x="0" y="2921842"/>
            <a:ext cx="1204451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2648">
              <a:spcAft>
                <a:spcPts val="600"/>
              </a:spcAft>
            </a:pPr>
            <a:r>
              <a:rPr lang="en-US" sz="2800" b="1" kern="12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Machine Learning Project Intro</a:t>
            </a:r>
          </a:p>
          <a:p>
            <a:pPr algn="ctr" defTabSz="612648">
              <a:spcAft>
                <a:spcPts val="600"/>
              </a:spcAft>
            </a:pP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Topic: Handwritten Khmer Digit Recognition</a:t>
            </a:r>
            <a:endParaRPr lang="en-US" sz="4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5A73F-EF50-77A7-D552-1C08CCF64C38}"/>
              </a:ext>
            </a:extLst>
          </p:cNvPr>
          <p:cNvSpPr txBox="1"/>
          <p:nvPr/>
        </p:nvSpPr>
        <p:spPr>
          <a:xfrm>
            <a:off x="6903542" y="4964903"/>
            <a:ext cx="4033698" cy="1043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612648">
              <a:lnSpc>
                <a:spcPct val="150000"/>
              </a:lnSpc>
              <a:spcAft>
                <a:spcPts val="600"/>
              </a:spcAft>
            </a:pPr>
            <a:r>
              <a:rPr lang="en-US" sz="1206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Course</a:t>
            </a:r>
            <a:r>
              <a:rPr lang="en-US" sz="1206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 AI</a:t>
            </a:r>
            <a:endParaRPr lang="en-US" sz="1206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defTabSz="612648">
              <a:lnSpc>
                <a:spcPct val="150000"/>
              </a:lnSpc>
              <a:spcAft>
                <a:spcPts val="600"/>
              </a:spcAft>
            </a:pPr>
            <a:r>
              <a:rPr lang="en-US" sz="1206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Class</a:t>
            </a:r>
            <a:r>
              <a:rPr lang="en-US" sz="1206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 IT-30/54 (Weekend)</a:t>
            </a:r>
          </a:p>
          <a:p>
            <a:pPr defTabSz="612648">
              <a:lnSpc>
                <a:spcPct val="150000"/>
              </a:lnSpc>
              <a:spcAft>
                <a:spcPts val="600"/>
              </a:spcAft>
            </a:pPr>
            <a:r>
              <a:rPr lang="en-US" sz="1206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Lectured by</a:t>
            </a:r>
            <a:r>
              <a:rPr lang="en-US" sz="1206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: Mr. Kong </a:t>
            </a:r>
            <a:r>
              <a:rPr lang="en-US" sz="1206" kern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Chanpanith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B6109B-6BBE-E931-09F4-8B5E468975BD}"/>
              </a:ext>
            </a:extLst>
          </p:cNvPr>
          <p:cNvSpPr txBox="1"/>
          <p:nvPr/>
        </p:nvSpPr>
        <p:spPr>
          <a:xfrm>
            <a:off x="412956" y="4454378"/>
            <a:ext cx="784215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2648">
              <a:spcAft>
                <a:spcPts val="600"/>
              </a:spcAft>
            </a:pPr>
            <a:r>
              <a:rPr lang="en-US" sz="2000" b="1" kern="12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 Presentation by </a:t>
            </a:r>
          </a:p>
          <a:p>
            <a:pPr marL="457200" indent="-457200" defTabSz="612648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Thon Saksambo</a:t>
            </a:r>
          </a:p>
          <a:p>
            <a:pPr marL="457200" indent="-457200" defTabSz="612648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Khum</a:t>
            </a: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 Svet</a:t>
            </a:r>
            <a:r>
              <a:rPr lang="en-US" sz="2000" b="1" kern="12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</a:t>
            </a:r>
          </a:p>
          <a:p>
            <a:pPr marL="457200" indent="-457200" defTabSz="612648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Hon Somaly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1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4B52EC-0715-A2FC-D34F-BEACE8D5D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29299"/>
              </p:ext>
            </p:extLst>
          </p:nvPr>
        </p:nvGraphicFramePr>
        <p:xfrm>
          <a:off x="905256" y="1275876"/>
          <a:ext cx="11055096" cy="539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5389">
                  <a:extLst>
                    <a:ext uri="{9D8B030D-6E8A-4147-A177-3AD203B41FA5}">
                      <a16:colId xmlns:a16="http://schemas.microsoft.com/office/drawing/2014/main" val="1791503015"/>
                    </a:ext>
                  </a:extLst>
                </a:gridCol>
                <a:gridCol w="2619707">
                  <a:extLst>
                    <a:ext uri="{9D8B030D-6E8A-4147-A177-3AD203B41FA5}">
                      <a16:colId xmlns:a16="http://schemas.microsoft.com/office/drawing/2014/main" val="3680775713"/>
                    </a:ext>
                  </a:extLst>
                </a:gridCol>
              </a:tblGrid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 (pattern) from 28*28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10839"/>
                  </a:ext>
                </a:extLst>
              </a:tr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(EXAMPLE) </a:t>
                      </a:r>
                      <a:r>
                        <a:rPr lang="en-US" dirty="0"/>
                        <a:t>[0, 1, 2, 3, 4, 5, 6, 7, 8, 9, ..., 34, 123, 200]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1447"/>
                  </a:ext>
                </a:extLst>
              </a:tr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[10, 12, 34, 56, 78, 90, ..., 100, 150, 200]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90877"/>
                  </a:ext>
                </a:extLst>
              </a:tr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[23, 45, 67, 89, 90, ..., 200, 220, 255]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59748"/>
                  </a:ext>
                </a:extLst>
              </a:tr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[34, 56, 78, 90, ..., 150, 180, 200]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961740"/>
                  </a:ext>
                </a:extLst>
              </a:tr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[45, 67, 89, 123, ..., 100, 200, 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32084"/>
                  </a:ext>
                </a:extLst>
              </a:tr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[56, 78, 90, 123, ..., 110, 180, 220]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57291"/>
                  </a:ext>
                </a:extLst>
              </a:tr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[67, 89, 123, 200, ..., 130, 170, 250]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21604"/>
                  </a:ext>
                </a:extLst>
              </a:tr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[78, 90, 123, 200, ..., 140, 180, 230]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23294"/>
                  </a:ext>
                </a:extLst>
              </a:tr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[89, 123, 200, 250, ..., 150, 190, 255]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93260"/>
                  </a:ext>
                </a:extLst>
              </a:tr>
              <a:tr h="49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[90, 123, 200, 250, ..., 160, 200, 255]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458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C0588A-D9D2-ADF3-2BCF-6E60B13AB260}"/>
              </a:ext>
            </a:extLst>
          </p:cNvPr>
          <p:cNvSpPr txBox="1"/>
          <p:nvPr/>
        </p:nvSpPr>
        <p:spPr>
          <a:xfrm>
            <a:off x="763571" y="537212"/>
            <a:ext cx="906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28*28 matrix </a:t>
            </a:r>
            <a:r>
              <a:rPr lang="en-US" b="1" dirty="0">
                <a:sym typeface="Wingdings" panose="05000000000000000000" pitchFamily="2" charset="2"/>
              </a:rPr>
              <a:t> array vector with 784 elements (PNG image from MNST) Ex: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C49DA-45D5-E2C4-41CF-CD265251FE98}"/>
              </a:ext>
            </a:extLst>
          </p:cNvPr>
          <p:cNvSpPr txBox="1"/>
          <p:nvPr/>
        </p:nvSpPr>
        <p:spPr>
          <a:xfrm>
            <a:off x="763571" y="906544"/>
            <a:ext cx="906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Each element in the matrix can be 0-1 (bit) or </a:t>
            </a:r>
            <a:r>
              <a:rPr lang="en-US" b="1"/>
              <a:t>0-255 or RGB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D1D2F-D1D3-0B72-B3A8-95FB6251E35B}"/>
              </a:ext>
            </a:extLst>
          </p:cNvPr>
          <p:cNvSpPr txBox="1"/>
          <p:nvPr/>
        </p:nvSpPr>
        <p:spPr>
          <a:xfrm>
            <a:off x="763571" y="182884"/>
            <a:ext cx="906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Goal: let machine recognize human handwritten digits</a:t>
            </a:r>
          </a:p>
        </p:txBody>
      </p:sp>
    </p:spTree>
    <p:extLst>
      <p:ext uri="{BB962C8B-B14F-4D97-AF65-F5344CB8AC3E}">
        <p14:creationId xmlns:p14="http://schemas.microsoft.com/office/powerpoint/2010/main" val="80264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281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Verdana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Thon Saksambo</dc:creator>
  <cp:lastModifiedBy>Thon Saksambo</cp:lastModifiedBy>
  <cp:revision>8</cp:revision>
  <dcterms:created xsi:type="dcterms:W3CDTF">2025-03-29T23:42:09Z</dcterms:created>
  <dcterms:modified xsi:type="dcterms:W3CDTF">2025-03-30T04:22:07Z</dcterms:modified>
</cp:coreProperties>
</file>