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4" r:id="rId4"/>
    <p:sldId id="258" r:id="rId5"/>
    <p:sldId id="265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7" autoAdjust="0"/>
  </p:normalViewPr>
  <p:slideViewPr>
    <p:cSldViewPr>
      <p:cViewPr varScale="1">
        <p:scale>
          <a:sx n="61" d="100"/>
          <a:sy n="61" d="100"/>
        </p:scale>
        <p:origin x="-954" y="-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1FCD-B5F7-4B6D-8A6E-4906134141FD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FFAC-A2A6-409D-ADFE-B6E82A817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pPr rtl="0"/>
              <a:t>1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408791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pPr rtl="0"/>
              <a:t>2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382678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pPr rtl="0"/>
              <a:t>4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393034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pPr rtl="0"/>
              <a:t>5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382678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0652680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047" y="3271759"/>
            <a:ext cx="445860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006" y="5250496"/>
            <a:ext cx="3999458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18376"/>
            <a:ext cx="8685094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3360" y="2408157"/>
            <a:ext cx="445860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320" y="4386896"/>
            <a:ext cx="3999458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54517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9462" y="1684742"/>
            <a:ext cx="4903513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88" y="432000"/>
            <a:ext cx="5470575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689" y="1008000"/>
            <a:ext cx="5470575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8" y="1511566"/>
            <a:ext cx="5470575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135010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9462" y="1684742"/>
            <a:ext cx="4903513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88" y="432000"/>
            <a:ext cx="5470575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689" y="1008000"/>
            <a:ext cx="5470575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8" y="1511566"/>
            <a:ext cx="5470575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13501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9C09-2C66-48C3-90E7-81789B8DEAF5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B3F0-FA9A-4A5A-BAFC-793223084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6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=""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652680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=""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3914777"/>
            <a:ext cx="1481463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n-GB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=""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578" y="5629272"/>
            <a:ext cx="476125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89012" y="3207365"/>
            <a:ext cx="5867400" cy="2431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Enkapsulasi</a:t>
            </a:r>
            <a:endParaRPr lang="en-GB" sz="4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 pitchFamily="66" charset="0"/>
            </a:endParaRPr>
          </a:p>
          <a:p>
            <a:pPr algn="ctr"/>
            <a:r>
              <a:rPr lang="en-US" sz="2800" err="1" smtClean="0">
                <a:solidFill>
                  <a:schemeClr val="bg1"/>
                </a:solidFill>
              </a:rPr>
              <a:t>adalah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sebuah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proses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dimana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atribut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dan</a:t>
            </a:r>
            <a:r>
              <a:rPr lang="en-US" sz="2800" smtClean="0">
                <a:solidFill>
                  <a:schemeClr val="bg1"/>
                </a:solidFill>
              </a:rPr>
              <a:t> method </a:t>
            </a:r>
            <a:r>
              <a:rPr lang="en-US" sz="2800" err="1" smtClean="0">
                <a:solidFill>
                  <a:schemeClr val="bg1"/>
                </a:solidFill>
              </a:rPr>
              <a:t>di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bungkus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di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dalam</a:t>
            </a:r>
            <a:r>
              <a:rPr lang="en-US" sz="2800" smtClean="0">
                <a:solidFill>
                  <a:schemeClr val="bg1"/>
                </a:solidFill>
              </a:rPr>
              <a:t> program </a:t>
            </a:r>
            <a:r>
              <a:rPr lang="en-US" sz="2800" err="1" smtClean="0">
                <a:solidFill>
                  <a:schemeClr val="bg1"/>
                </a:solidFill>
              </a:rPr>
              <a:t>untuk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mencegah</a:t>
            </a:r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2800" err="1" smtClean="0">
                <a:solidFill>
                  <a:schemeClr val="bg1"/>
                </a:solidFill>
              </a:rPr>
              <a:t>akses</a:t>
            </a:r>
            <a:r>
              <a:rPr lang="en-US" sz="2800" smtClean="0">
                <a:solidFill>
                  <a:schemeClr val="bg1"/>
                </a:solidFill>
              </a:rPr>
              <a:t> yang </a:t>
            </a:r>
            <a:r>
              <a:rPr lang="en-US" sz="2800" err="1" smtClean="0">
                <a:solidFill>
                  <a:schemeClr val="bg1"/>
                </a:solidFill>
              </a:rPr>
              <a:t>ilegal</a:t>
            </a:r>
            <a:endParaRPr lang="en-US" sz="280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18612" y="304800"/>
            <a:ext cx="257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HANS KRISTIAN VARIAN K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placeholder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89038" y="1236374"/>
            <a:ext cx="1838172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7089" y="2460298"/>
            <a:ext cx="1103586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2812" y="304800"/>
            <a:ext cx="5181600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012" y="535424"/>
            <a:ext cx="5943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en-US" b="1" smtClean="0"/>
              <a:t>Information Hiding</a:t>
            </a:r>
          </a:p>
          <a:p>
            <a:pPr marL="342900" indent="-342900" algn="r"/>
            <a:r>
              <a:rPr lang="en-US" sz="2000" smtClean="0"/>
              <a:t>  	Menyembunyikan </a:t>
            </a:r>
            <a:r>
              <a:rPr lang="en-US" sz="2000" err="1" smtClean="0"/>
              <a:t>informasi</a:t>
            </a:r>
            <a:r>
              <a:rPr lang="en-US" sz="2000" smtClean="0"/>
              <a:t> </a:t>
            </a:r>
            <a:r>
              <a:rPr lang="en-US" sz="2000" err="1" smtClean="0"/>
              <a:t>dari</a:t>
            </a:r>
            <a:r>
              <a:rPr lang="en-US" sz="2000" smtClean="0"/>
              <a:t> </a:t>
            </a:r>
            <a:r>
              <a:rPr lang="en-US" sz="2000" err="1" smtClean="0"/>
              <a:t>suatu</a:t>
            </a:r>
            <a:r>
              <a:rPr lang="en-US" sz="2000" smtClean="0"/>
              <a:t> class agar </a:t>
            </a:r>
            <a:r>
              <a:rPr lang="en-US" sz="2000" err="1" smtClean="0"/>
              <a:t>tidak</a:t>
            </a:r>
            <a:r>
              <a:rPr lang="en-US" sz="2000" smtClean="0"/>
              <a:t> </a:t>
            </a:r>
            <a:r>
              <a:rPr lang="en-US" sz="2000" err="1" smtClean="0"/>
              <a:t>bisa</a:t>
            </a:r>
            <a:r>
              <a:rPr lang="en-US" sz="2000" smtClean="0"/>
              <a:t> </a:t>
            </a:r>
            <a:r>
              <a:rPr lang="en-US" sz="2000" err="1" smtClean="0"/>
              <a:t>diakses</a:t>
            </a:r>
            <a:r>
              <a:rPr lang="en-US" sz="2000" smtClean="0"/>
              <a:t> </a:t>
            </a:r>
            <a:r>
              <a:rPr lang="en-US" sz="2000" err="1" smtClean="0"/>
              <a:t>dari</a:t>
            </a:r>
            <a:r>
              <a:rPr lang="en-US" sz="2000" smtClean="0"/>
              <a:t> </a:t>
            </a:r>
            <a:r>
              <a:rPr lang="en-US" sz="2000" err="1" smtClean="0"/>
              <a:t>luar</a:t>
            </a:r>
            <a:r>
              <a:rPr lang="en-US" sz="2000" smtClean="0"/>
              <a:t> class, </a:t>
            </a:r>
            <a:r>
              <a:rPr lang="en-US" sz="2000" err="1" smtClean="0"/>
              <a:t>caranya</a:t>
            </a:r>
            <a:r>
              <a:rPr lang="en-US" sz="2000" smtClean="0"/>
              <a:t> hanya</a:t>
            </a:r>
            <a:endParaRPr lang="en-US" sz="2000"/>
          </a:p>
          <a:p>
            <a:pPr marL="342900" indent="-342900" algn="r"/>
            <a:r>
              <a:rPr lang="en-US" sz="2000" smtClean="0"/>
              <a:t>	      dengan </a:t>
            </a:r>
            <a:r>
              <a:rPr lang="en-US" sz="2000" err="1" smtClean="0"/>
              <a:t>memberikan</a:t>
            </a:r>
            <a:r>
              <a:rPr lang="en-US" sz="2000" smtClean="0"/>
              <a:t> modifier private </a:t>
            </a:r>
            <a:r>
              <a:rPr lang="en-US" sz="2000" err="1" smtClean="0"/>
              <a:t>pada</a:t>
            </a:r>
            <a:r>
              <a:rPr lang="en-US" sz="2000" smtClean="0"/>
              <a:t> </a:t>
            </a:r>
            <a:r>
              <a:rPr lang="en-US" sz="2000" err="1" smtClean="0"/>
              <a:t>varibel</a:t>
            </a:r>
            <a:r>
              <a:rPr lang="en-US" sz="2000" smtClean="0"/>
              <a:t> yang </a:t>
            </a:r>
            <a:r>
              <a:rPr lang="en-US" sz="2000" err="1" smtClean="0"/>
              <a:t>ingin</a:t>
            </a:r>
            <a:r>
              <a:rPr lang="en-US" sz="2000" smtClean="0"/>
              <a:t> </a:t>
            </a:r>
            <a:r>
              <a:rPr lang="en-US" sz="2000" err="1" smtClean="0"/>
              <a:t>kita</a:t>
            </a:r>
            <a:r>
              <a:rPr lang="en-US" sz="2000" smtClean="0"/>
              <a:t> hiding.</a:t>
            </a:r>
          </a:p>
          <a:p>
            <a:pPr marL="342900" indent="-342900" algn="r"/>
            <a:endParaRPr lang="en-US" sz="2000" smtClean="0"/>
          </a:p>
          <a:p>
            <a:pPr marL="342900" indent="-342900" algn="r"/>
            <a:endParaRPr lang="en-US" sz="2000" smtClean="0"/>
          </a:p>
          <a:p>
            <a:pPr marL="342900" indent="-342900"/>
            <a:r>
              <a:rPr lang="en-US" b="1" u="sng" smtClean="0"/>
              <a:t>Modifier</a:t>
            </a:r>
          </a:p>
          <a:p>
            <a:pPr marL="342900" indent="-342900"/>
            <a:endParaRPr lang="en-US" b="1" u="sng" smtClean="0"/>
          </a:p>
          <a:p>
            <a:pPr marL="342900" indent="-342900" algn="just"/>
            <a:r>
              <a:rPr lang="en-US" b="1" smtClean="0"/>
              <a:t>PUBLIC</a:t>
            </a:r>
          </a:p>
          <a:p>
            <a:pPr algn="just"/>
            <a:r>
              <a:rPr lang="en-US" smtClean="0"/>
              <a:t>Semua variabel dan method yang ada di public dapat di akses di semua class dan subclass yang sama , dan package yang berbeda.</a:t>
            </a:r>
          </a:p>
          <a:p>
            <a:pPr algn="just"/>
            <a:endParaRPr lang="en-US" smtClean="0"/>
          </a:p>
          <a:p>
            <a:pPr algn="just"/>
            <a:r>
              <a:rPr lang="en-US" b="1" smtClean="0"/>
              <a:t>PROTECTED</a:t>
            </a:r>
          </a:p>
          <a:p>
            <a:pPr algn="just"/>
            <a:r>
              <a:rPr lang="en-US" smtClean="0"/>
              <a:t>Semua variabel yang ada di protected hanya dapat di akses di class dan subclass di package yang sama.</a:t>
            </a:r>
          </a:p>
          <a:p>
            <a:pPr algn="just"/>
            <a:endParaRPr lang="en-US" smtClean="0"/>
          </a:p>
          <a:p>
            <a:pPr algn="just"/>
            <a:r>
              <a:rPr lang="en-US" b="1" smtClean="0"/>
              <a:t>PRIVATE</a:t>
            </a:r>
          </a:p>
          <a:p>
            <a:pPr algn="just"/>
            <a:r>
              <a:rPr lang="en-US" smtClean="0"/>
              <a:t>Semua variabel yang ada di protected hanya dapat di akses di class yang sama.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2812" y="2209800"/>
            <a:ext cx="5181600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2" y="685800"/>
            <a:ext cx="985183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970212" y="4267200"/>
            <a:ext cx="62079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/>
              <a:t>Y</a:t>
            </a:r>
            <a:r>
              <a:rPr lang="en-US" sz="2800" smtClean="0"/>
              <a:t> artinya bisa diakses;</a:t>
            </a:r>
          </a:p>
          <a:p>
            <a:pPr algn="ctr"/>
            <a:r>
              <a:rPr lang="en-US" sz="2800" b="1" smtClean="0"/>
              <a:t>N</a:t>
            </a:r>
            <a:r>
              <a:rPr lang="en-US" sz="2800" smtClean="0"/>
              <a:t> artinya tidak bisa diakses;</a:t>
            </a:r>
          </a:p>
          <a:p>
            <a:pPr algn="ctr"/>
            <a:r>
              <a:rPr lang="en-US" sz="2800" b="1" smtClean="0"/>
              <a:t>Subclass</a:t>
            </a:r>
            <a:r>
              <a:rPr lang="en-US" sz="2800" smtClean="0"/>
              <a:t> artinya class anak;</a:t>
            </a:r>
          </a:p>
          <a:p>
            <a:pPr algn="ctr"/>
            <a:r>
              <a:rPr lang="en-US" sz="2800" b="1" smtClean="0"/>
              <a:t>World</a:t>
            </a:r>
            <a:r>
              <a:rPr lang="en-US" sz="2800" smtClean="0"/>
              <a:t> artinya seluruh package di aplikasi.</a:t>
            </a:r>
          </a:p>
          <a:p>
            <a:pPr algn="ctr"/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=""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 descr="Accent piece to title box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4136" y="2928857"/>
            <a:ext cx="804689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n-GB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88898" y="5548309"/>
            <a:ext cx="449975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012" y="2408157"/>
            <a:ext cx="6701953" cy="3146839"/>
          </a:xfrm>
        </p:spPr>
        <p:txBody>
          <a:bodyPr rtlCol="0"/>
          <a:lstStyle/>
          <a:p>
            <a:pPr rtl="0"/>
            <a:r>
              <a:rPr lang="en-GB" smtClean="0"/>
              <a:t>Polimorfisme</a:t>
            </a:r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7212" y="3581400"/>
            <a:ext cx="6172201" cy="2438400"/>
          </a:xfrm>
        </p:spPr>
        <p:txBody>
          <a:bodyPr rtlCol="0">
            <a:noAutofit/>
          </a:bodyPr>
          <a:lstStyle/>
          <a:p>
            <a:pPr algn="r"/>
            <a:r>
              <a:rPr lang="en-US" sz="2400" smtClean="0"/>
              <a:t>Polymorphism sering dikaitkan dengan penggunaan lebih dari satu metoda dengan nama sama. Penggunaan metoda dengan nama sama dapat diterapkan dengan method overloading dan method overriding. </a:t>
            </a:r>
            <a:endParaRPr lang="en-GB" sz="2400"/>
          </a:p>
        </p:txBody>
      </p:sp>
      <p:sp>
        <p:nvSpPr>
          <p:cNvPr id="15" name="Freeform 5" descr="Accent block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538" y="5118768"/>
            <a:ext cx="750835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8565" y="1160174"/>
            <a:ext cx="1838172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mage placeholder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89038" y="1236374"/>
            <a:ext cx="1838172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7089" y="2460298"/>
            <a:ext cx="1103586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2812" y="304800"/>
            <a:ext cx="5181600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012" y="535424"/>
            <a:ext cx="5943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AutoNum type="arabicPeriod"/>
            </a:pPr>
            <a:r>
              <a:rPr lang="en-US" sz="2000" smtClean="0"/>
              <a:t>Overiding</a:t>
            </a:r>
          </a:p>
          <a:p>
            <a:pPr marL="457200" indent="-457200" algn="r"/>
            <a:r>
              <a:rPr lang="en-US" sz="2000" smtClean="0"/>
              <a:t>Method </a:t>
            </a:r>
            <a:r>
              <a:rPr lang="en-US" sz="2000" b="1" smtClean="0"/>
              <a:t>overriding</a:t>
            </a:r>
            <a:r>
              <a:rPr lang="en-US" sz="2000" smtClean="0"/>
              <a:t> merupakan method yang parrent class yang ditulis kembali oleh subclass. Aturan dari method </a:t>
            </a:r>
            <a:r>
              <a:rPr lang="en-US" sz="2000" b="1" smtClean="0"/>
              <a:t>overriding</a:t>
            </a:r>
            <a:r>
              <a:rPr lang="en-US" sz="2000" smtClean="0"/>
              <a:t> pada Java : Parameter yang terdapat pada method </a:t>
            </a:r>
            <a:r>
              <a:rPr lang="en-US" sz="2000" b="1" smtClean="0"/>
              <a:t>overriding</a:t>
            </a:r>
            <a:r>
              <a:rPr lang="en-US" sz="2000" smtClean="0"/>
              <a:t> di subclass harus sama dengan parameter yang terdapat pada </a:t>
            </a:r>
            <a:r>
              <a:rPr lang="en-US" sz="2000" smtClean="0"/>
              <a:t>parent </a:t>
            </a:r>
            <a:r>
              <a:rPr lang="en-US" sz="2000" smtClean="0"/>
              <a:t>class</a:t>
            </a:r>
          </a:p>
          <a:p>
            <a:pPr marL="457200" indent="-457200" algn="r"/>
            <a:endParaRPr lang="en-US" sz="2000" smtClean="0"/>
          </a:p>
          <a:p>
            <a:pPr marL="457200" indent="-457200" algn="r"/>
            <a:r>
              <a:rPr lang="en-US" sz="2000" smtClean="0"/>
              <a:t>2. Overloading</a:t>
            </a:r>
          </a:p>
          <a:p>
            <a:pPr marL="457200" indent="-457200" algn="r"/>
            <a:r>
              <a:rPr lang="en-US" sz="2000" smtClean="0"/>
              <a:t>Method </a:t>
            </a:r>
            <a:r>
              <a:rPr lang="en-US" sz="2000" b="1" smtClean="0"/>
              <a:t>Overloading </a:t>
            </a:r>
            <a:r>
              <a:rPr lang="en-US" sz="2000" smtClean="0"/>
              <a:t>adalah sebuah kemampuan yang membolehkan sebuah class mempunyai 2 atau lebih method dengan nama yang sama, yang membedakan adalah parameternya. Pada method </a:t>
            </a:r>
            <a:r>
              <a:rPr lang="en-US" sz="2000" b="1" smtClean="0"/>
              <a:t>overloading</a:t>
            </a:r>
            <a:r>
              <a:rPr lang="en-US" sz="2000" smtClean="0"/>
              <a:t> perbedaan parameter mencakup : Jumlah parameter. Tipe data dari parameter</a:t>
            </a:r>
            <a:endParaRPr lang="en-US" sz="2000" smtClean="0"/>
          </a:p>
        </p:txBody>
      </p:sp>
      <p:sp>
        <p:nvSpPr>
          <p:cNvPr id="18" name="Rectangle 17"/>
          <p:cNvSpPr/>
          <p:nvPr/>
        </p:nvSpPr>
        <p:spPr>
          <a:xfrm>
            <a:off x="912812" y="5715000"/>
            <a:ext cx="5181600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</Words>
  <Application>Microsoft Office PowerPoint</Application>
  <PresentationFormat>Custom</PresentationFormat>
  <Paragraphs>36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Polimorfisme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Sakagami Yuuji</dc:creator>
  <cp:lastModifiedBy>Sakagami Yuuji</cp:lastModifiedBy>
  <cp:revision>12</cp:revision>
  <dcterms:created xsi:type="dcterms:W3CDTF">2019-12-27T03:46:10Z</dcterms:created>
  <dcterms:modified xsi:type="dcterms:W3CDTF">2019-12-30T10:28:15Z</dcterms:modified>
</cp:coreProperties>
</file>