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67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9" autoAdjust="0"/>
    <p:restoredTop sz="94674" autoAdjust="0"/>
  </p:normalViewPr>
  <p:slideViewPr>
    <p:cSldViewPr snapToGrid="0" snapToObjects="1">
      <p:cViewPr varScale="1">
        <p:scale>
          <a:sx n="145" d="100"/>
          <a:sy n="145" d="100"/>
        </p:scale>
        <p:origin x="-6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586F-5C57-B34C-BBE0-30B45853E443}" type="datetimeFigureOut">
              <a:rPr lang="ja-JP" altLang="en-US" smtClean="0"/>
              <a:pPr/>
              <a:t>13.7.23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8D39-FEA5-4241-80F9-18550CE71EE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586F-5C57-B34C-BBE0-30B45853E443}" type="datetimeFigureOut">
              <a:rPr lang="ja-JP" altLang="en-US" smtClean="0"/>
              <a:pPr/>
              <a:t>13.7.23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8D39-FEA5-4241-80F9-18550CE71EE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586F-5C57-B34C-BBE0-30B45853E443}" type="datetimeFigureOut">
              <a:rPr lang="ja-JP" altLang="en-US" smtClean="0"/>
              <a:pPr/>
              <a:t>13.7.23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8D39-FEA5-4241-80F9-18550CE71EE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586F-5C57-B34C-BBE0-30B45853E443}" type="datetimeFigureOut">
              <a:rPr lang="ja-JP" altLang="en-US" smtClean="0"/>
              <a:pPr/>
              <a:t>13.7.23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8D39-FEA5-4241-80F9-18550CE71EE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586F-5C57-B34C-BBE0-30B45853E443}" type="datetimeFigureOut">
              <a:rPr lang="ja-JP" altLang="en-US" smtClean="0"/>
              <a:pPr/>
              <a:t>13.7.23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8D39-FEA5-4241-80F9-18550CE71EE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586F-5C57-B34C-BBE0-30B45853E443}" type="datetimeFigureOut">
              <a:rPr lang="ja-JP" altLang="en-US" smtClean="0"/>
              <a:pPr/>
              <a:t>13.7.23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8D39-FEA5-4241-80F9-18550CE71EE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586F-5C57-B34C-BBE0-30B45853E443}" type="datetimeFigureOut">
              <a:rPr lang="ja-JP" altLang="en-US" smtClean="0"/>
              <a:pPr/>
              <a:t>13.7.23</a:t>
            </a:fld>
            <a:endParaRPr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8D39-FEA5-4241-80F9-18550CE71EE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586F-5C57-B34C-BBE0-30B45853E443}" type="datetimeFigureOut">
              <a:rPr lang="ja-JP" altLang="en-US" smtClean="0"/>
              <a:pPr/>
              <a:t>13.7.23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8D39-FEA5-4241-80F9-18550CE71EE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586F-5C57-B34C-BBE0-30B45853E443}" type="datetimeFigureOut">
              <a:rPr lang="ja-JP" altLang="en-US" smtClean="0"/>
              <a:pPr/>
              <a:t>13.7.23</a:t>
            </a:fld>
            <a:endParaRPr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8D39-FEA5-4241-80F9-18550CE71EE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586F-5C57-B34C-BBE0-30B45853E443}" type="datetimeFigureOut">
              <a:rPr lang="ja-JP" altLang="en-US" smtClean="0"/>
              <a:pPr/>
              <a:t>13.7.23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8D39-FEA5-4241-80F9-18550CE71EE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586F-5C57-B34C-BBE0-30B45853E443}" type="datetimeFigureOut">
              <a:rPr lang="ja-JP" altLang="en-US" smtClean="0"/>
              <a:pPr/>
              <a:t>13.7.23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8D39-FEA5-4241-80F9-18550CE71EE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1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859390"/>
            <a:ext cx="8229600" cy="5266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D586F-5C57-B34C-BBE0-30B45853E443}" type="datetimeFigureOut">
              <a:rPr lang="ja-JP" altLang="en-US" smtClean="0"/>
              <a:pPr/>
              <a:t>13.7.23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C8D39-FEA5-4241-80F9-18550CE71EE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COMET Detector Solenoid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K. Sasaki</a:t>
            </a:r>
          </a:p>
          <a:p>
            <a:r>
              <a:rPr lang="en-US" altLang="ja-JP" dirty="0" smtClean="0"/>
              <a:t>2013/</a:t>
            </a:r>
            <a:r>
              <a:rPr lang="en-US" altLang="ja-JP" dirty="0" smtClean="0"/>
              <a:t>07/24</a:t>
            </a:r>
            <a:endParaRPr lang="ja-JP" altLang="en-US" dirty="0" smtClean="0"/>
          </a:p>
          <a:p>
            <a:endParaRPr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分割コイル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859390"/>
            <a:ext cx="8229600" cy="1899576"/>
          </a:xfrm>
        </p:spPr>
        <p:txBody>
          <a:bodyPr/>
          <a:lstStyle/>
          <a:p>
            <a:r>
              <a:rPr lang="ja-JP" altLang="en-US" dirty="0" smtClean="0"/>
              <a:t>１０分割</a:t>
            </a:r>
            <a:endParaRPr lang="en-US" altLang="ja-JP" dirty="0" smtClean="0"/>
          </a:p>
          <a:p>
            <a:r>
              <a:rPr lang="ja-JP" altLang="en-US" dirty="0" smtClean="0"/>
              <a:t>下流側コイル３個の電流値　</a:t>
            </a:r>
            <a:r>
              <a:rPr lang="en-US" altLang="ja-JP" dirty="0" smtClean="0"/>
              <a:t>×1.2</a:t>
            </a:r>
            <a:r>
              <a:rPr lang="ja-JP" altLang="en-US" dirty="0" smtClean="0"/>
              <a:t>倍</a:t>
            </a:r>
            <a:endParaRPr lang="ja-JP" altLang="en-US" dirty="0"/>
          </a:p>
        </p:txBody>
      </p:sp>
      <p:pic>
        <p:nvPicPr>
          <p:cNvPr id="5" name="図 4" descr="名称未設定 2.jpg"/>
          <p:cNvPicPr>
            <a:picLocks noChangeAspect="1"/>
          </p:cNvPicPr>
          <p:nvPr/>
        </p:nvPicPr>
        <p:blipFill>
          <a:blip r:embed="rId2"/>
          <a:srcRect t="15801" r="15428"/>
          <a:stretch>
            <a:fillRect/>
          </a:stretch>
        </p:blipFill>
        <p:spPr>
          <a:xfrm>
            <a:off x="0" y="2315520"/>
            <a:ext cx="4571999" cy="4318244"/>
          </a:xfrm>
          <a:prstGeom prst="rect">
            <a:avLst/>
          </a:prstGeom>
        </p:spPr>
      </p:pic>
      <p:pic>
        <p:nvPicPr>
          <p:cNvPr id="6" name="図 5" descr="cometAllBessDet1CDC.tiff"/>
          <p:cNvPicPr>
            <a:picLocks noChangeAspect="1"/>
          </p:cNvPicPr>
          <p:nvPr/>
        </p:nvPicPr>
        <p:blipFill>
          <a:blip r:embed="rId3"/>
          <a:srcRect t="14049" r="27251"/>
          <a:stretch>
            <a:fillRect/>
          </a:stretch>
        </p:blipFill>
        <p:spPr>
          <a:xfrm>
            <a:off x="4571999" y="2155187"/>
            <a:ext cx="4572000" cy="4702813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287518" y="2315520"/>
            <a:ext cx="88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r>
              <a:rPr lang="en-US" altLang="en-US" dirty="0" smtClean="0"/>
              <a:t>分割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15725" y="2315520"/>
            <a:ext cx="125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単一コイル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29</Words>
  <Application>Microsoft Macintosh PowerPoint</Application>
  <PresentationFormat>画面に合わせる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COMET Detector Solenoid</vt:lpstr>
      <vt:lpstr>分割コイル</vt:lpstr>
    </vt:vector>
  </TitlesOfParts>
  <Company>KEK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COMET Detector Solenoid</dc:title>
  <dc:creator>sasaki</dc:creator>
  <cp:lastModifiedBy>sasaki</cp:lastModifiedBy>
  <cp:revision>41</cp:revision>
  <dcterms:created xsi:type="dcterms:W3CDTF">2013-07-23T12:56:02Z</dcterms:created>
  <dcterms:modified xsi:type="dcterms:W3CDTF">2013-07-23T13:07:38Z</dcterms:modified>
</cp:coreProperties>
</file>