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74" autoAdjust="0"/>
  </p:normalViewPr>
  <p:slideViewPr>
    <p:cSldViewPr snapToGrid="0"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859390"/>
            <a:ext cx="8229600" cy="526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586F-5C57-B34C-BBE0-30B45853E443}" type="datetimeFigureOut">
              <a:rPr lang="ja-JP" altLang="en-US" smtClean="0"/>
              <a:pPr/>
              <a:t>13.7.31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8D39-FEA5-4241-80F9-18550CE71E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COMET Detector Solenoid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K. Sasaki</a:t>
            </a:r>
          </a:p>
          <a:p>
            <a:r>
              <a:rPr lang="en-US" altLang="ja-JP" dirty="0" smtClean="0"/>
              <a:t>2013/</a:t>
            </a:r>
            <a:r>
              <a:rPr lang="en-US" altLang="ja-JP" dirty="0" smtClean="0"/>
              <a:t>08/02</a:t>
            </a:r>
            <a:endParaRPr lang="ja-JP" altLang="en-US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Detector </a:t>
            </a:r>
            <a:r>
              <a:rPr lang="ja-JP" altLang="en-US" dirty="0" smtClean="0"/>
              <a:t>コイル</a:t>
            </a:r>
            <a:r>
              <a:rPr lang="ja-JP" altLang="en-US" dirty="0" smtClean="0"/>
              <a:t>延長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5958" y="675459"/>
            <a:ext cx="8229600" cy="1899576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15 coils  &lt;- 1.5</a:t>
            </a:r>
            <a:r>
              <a:rPr lang="ja-JP" altLang="en-US" sz="2400" dirty="0" smtClean="0"/>
              <a:t>倍</a:t>
            </a:r>
            <a:endParaRPr lang="en-US" altLang="ja-JP" sz="2400" dirty="0" smtClean="0"/>
          </a:p>
          <a:p>
            <a:r>
              <a:rPr lang="ja-JP" altLang="en-US" sz="2400" dirty="0" smtClean="0"/>
              <a:t>電流密度一定</a:t>
            </a:r>
            <a:endParaRPr lang="en-US" altLang="ja-JP" sz="2400" dirty="0" smtClean="0"/>
          </a:p>
        </p:txBody>
      </p:sp>
      <p:pic>
        <p:nvPicPr>
          <p:cNvPr id="9" name="図 8" descr="名称未設定.jpg"/>
          <p:cNvPicPr>
            <a:picLocks noChangeAspect="1"/>
          </p:cNvPicPr>
          <p:nvPr/>
        </p:nvPicPr>
        <p:blipFill>
          <a:blip r:embed="rId2"/>
          <a:srcRect t="19871" r="25193"/>
          <a:stretch>
            <a:fillRect/>
          </a:stretch>
        </p:blipFill>
        <p:spPr>
          <a:xfrm>
            <a:off x="106855" y="1821793"/>
            <a:ext cx="4465145" cy="4164014"/>
          </a:xfrm>
          <a:prstGeom prst="rect">
            <a:avLst/>
          </a:prstGeom>
        </p:spPr>
      </p:pic>
      <p:pic>
        <p:nvPicPr>
          <p:cNvPr id="10" name="図 9" descr="cometAllBessDetv3model.tiff"/>
          <p:cNvPicPr>
            <a:picLocks noChangeAspect="1"/>
          </p:cNvPicPr>
          <p:nvPr/>
        </p:nvPicPr>
        <p:blipFill>
          <a:blip r:embed="rId3"/>
          <a:srcRect l="7797" t="16917" r="26398"/>
          <a:stretch>
            <a:fillRect/>
          </a:stretch>
        </p:blipFill>
        <p:spPr>
          <a:xfrm>
            <a:off x="4799724" y="859390"/>
            <a:ext cx="4009697" cy="423511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685861" y="5313201"/>
            <a:ext cx="43268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altLang="ja-JP" sz="1400" dirty="0" smtClean="0"/>
              <a:t>Detector</a:t>
            </a:r>
            <a:r>
              <a:rPr lang="ja-JP" altLang="en-US" sz="1400" dirty="0" smtClean="0"/>
              <a:t>コイルの上流側端部内側座標（白点）</a:t>
            </a:r>
            <a:endParaRPr lang="en-US" altLang="ja-JP" sz="1400" dirty="0" smtClean="0"/>
          </a:p>
          <a:p>
            <a:r>
              <a:rPr kumimoji="1" lang="ja-JP" altLang="ja-JP" sz="1400" dirty="0" smtClean="0"/>
              <a:t>　</a:t>
            </a:r>
            <a:r>
              <a:rPr kumimoji="1" lang="ja-JP" altLang="en-US" sz="1400" dirty="0" smtClean="0"/>
              <a:t>　　</a:t>
            </a:r>
            <a:r>
              <a:rPr lang="en-US" altLang="ja-JP" sz="1400" dirty="0" err="1" smtClean="0"/>
              <a:t>r</a:t>
            </a:r>
            <a:r>
              <a:rPr lang="en-US" altLang="ja-JP" sz="1400" dirty="0" smtClean="0"/>
              <a:t>, </a:t>
            </a:r>
            <a:r>
              <a:rPr lang="en-US" altLang="ja-JP" sz="1400" dirty="0" err="1" smtClean="0"/>
              <a:t>z</a:t>
            </a:r>
            <a:r>
              <a:rPr lang="en-US" altLang="ja-JP" sz="1400" dirty="0" smtClean="0"/>
              <a:t> = 1.07, </a:t>
            </a:r>
            <a:r>
              <a:rPr lang="en-US" altLang="ja-JP" sz="1400" dirty="0" smtClean="0"/>
              <a:t>11.405</a:t>
            </a:r>
          </a:p>
          <a:p>
            <a:pPr>
              <a:buFont typeface="Arial"/>
              <a:buChar char="•"/>
            </a:pPr>
            <a:endParaRPr lang="en-US" altLang="ja-JP" sz="1400" dirty="0" smtClean="0"/>
          </a:p>
          <a:p>
            <a:pPr>
              <a:buFont typeface="Arial"/>
              <a:buChar char="•"/>
            </a:pPr>
            <a:r>
              <a:rPr lang="en-US" altLang="ja-JP" sz="1400" dirty="0" smtClean="0"/>
              <a:t>TS3Area130731fm.dat</a:t>
            </a:r>
            <a:r>
              <a:rPr lang="ja-JP" altLang="en-US" sz="1400" dirty="0" smtClean="0"/>
              <a:t>の</a:t>
            </a:r>
            <a:r>
              <a:rPr lang="en-US" altLang="ja-JP" sz="1400" dirty="0" err="1" smtClean="0"/>
              <a:t>z</a:t>
            </a:r>
            <a:r>
              <a:rPr lang="ja-JP" altLang="en-US" sz="1400" dirty="0" smtClean="0"/>
              <a:t>座標はコイルの端から端まで</a:t>
            </a:r>
            <a:endParaRPr lang="en-US" altLang="ja-JP" sz="14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5877035" y="1786757"/>
            <a:ext cx="2224689" cy="1786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894552" y="3582273"/>
            <a:ext cx="1007241" cy="55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885795" y="4125309"/>
            <a:ext cx="770758" cy="31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31101" y="4153392"/>
            <a:ext cx="1582484" cy="276999"/>
          </a:xfrm>
          <a:prstGeom prst="rect">
            <a:avLst/>
          </a:prstGeom>
          <a:solidFill>
            <a:srgbClr val="FFFFFF">
              <a:alpha val="5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TS3Area130731fm.dat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1033" y="2130152"/>
            <a:ext cx="1582484" cy="276999"/>
          </a:xfrm>
          <a:prstGeom prst="rect">
            <a:avLst/>
          </a:prstGeom>
          <a:solidFill>
            <a:srgbClr val="FFFFFF">
              <a:alpha val="5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DetArea130731fm.dat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1308" y="3671670"/>
            <a:ext cx="1659429" cy="276999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BESSArea130731fm.dat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8489950" y="3458889"/>
            <a:ext cx="46311" cy="46311"/>
          </a:xfrm>
          <a:prstGeom prst="ellipse">
            <a:avLst/>
          </a:prstGeom>
          <a:solidFill>
            <a:srgbClr val="FFFFFF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56</Words>
  <Application>Microsoft Macintosh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COMET Detector Solenoid</vt:lpstr>
      <vt:lpstr>Detector コイル延長</vt:lpstr>
    </vt:vector>
  </TitlesOfParts>
  <Company>KEK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 Detector Solenoid</dc:title>
  <dc:creator>sasaki</dc:creator>
  <cp:lastModifiedBy>sasaki</cp:lastModifiedBy>
  <cp:revision>47</cp:revision>
  <dcterms:created xsi:type="dcterms:W3CDTF">2013-07-31T09:31:37Z</dcterms:created>
  <dcterms:modified xsi:type="dcterms:W3CDTF">2013-07-31T09:41:25Z</dcterms:modified>
</cp:coreProperties>
</file>