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57" r:id="rId3"/>
    <p:sldId id="310" r:id="rId4"/>
    <p:sldId id="262" r:id="rId5"/>
    <p:sldId id="275" r:id="rId6"/>
    <p:sldId id="306" r:id="rId7"/>
    <p:sldId id="286" r:id="rId8"/>
    <p:sldId id="301" r:id="rId9"/>
    <p:sldId id="305" r:id="rId10"/>
    <p:sldId id="312" r:id="rId11"/>
    <p:sldId id="309" r:id="rId12"/>
    <p:sldId id="304" r:id="rId13"/>
    <p:sldId id="308" r:id="rId14"/>
    <p:sldId id="283" r:id="rId15"/>
    <p:sldId id="311" r:id="rId16"/>
    <p:sldId id="313" r:id="rId17"/>
    <p:sldId id="314" r:id="rId18"/>
    <p:sldId id="295" r:id="rId19"/>
    <p:sldId id="307" r:id="rId20"/>
    <p:sldId id="296" r:id="rId21"/>
    <p:sldId id="316" r:id="rId22"/>
    <p:sldId id="317" r:id="rId23"/>
    <p:sldId id="315" r:id="rId24"/>
    <p:sldId id="318" r:id="rId25"/>
  </p:sldIdLst>
  <p:sldSz cx="12801600" cy="9601200" type="A3"/>
  <p:notesSz cx="6735763" cy="98663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49" autoAdjust="0"/>
    <p:restoredTop sz="96517" autoAdjust="0"/>
  </p:normalViewPr>
  <p:slideViewPr>
    <p:cSldViewPr>
      <p:cViewPr varScale="1">
        <p:scale>
          <a:sx n="86" d="100"/>
          <a:sy n="86" d="100"/>
        </p:scale>
        <p:origin x="840" y="90"/>
      </p:cViewPr>
      <p:guideLst/>
    </p:cSldViewPr>
  </p:slideViewPr>
  <p:outlineViewPr>
    <p:cViewPr>
      <p:scale>
        <a:sx n="33" d="100"/>
        <a:sy n="33" d="100"/>
      </p:scale>
      <p:origin x="0" y="0"/>
    </p:cViewPr>
  </p:outlineViewPr>
  <p:notesTextViewPr>
    <p:cViewPr>
      <p:scale>
        <a:sx n="1" d="1"/>
        <a:sy n="1" d="1"/>
      </p:scale>
      <p:origin x="0" y="0"/>
    </p:cViewPr>
  </p:notesTextViewPr>
  <p:gridSpacing cx="57150" cy="5715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6968E5-9FDF-4169-B71E-5227F34F8976}" type="doc">
      <dgm:prSet loTypeId="urn:microsoft.com/office/officeart/2005/8/layout/rings+Icon" loCatId="officeonline" qsTypeId="urn:microsoft.com/office/officeart/2005/8/quickstyle/simple1" qsCatId="simple" csTypeId="urn:microsoft.com/office/officeart/2005/8/colors/accent1_2" csCatId="accent1" phldr="1"/>
      <dgm:spPr/>
    </dgm:pt>
    <dgm:pt modelId="{0A106311-3A6C-4277-93C2-0C19921AADEC}">
      <dgm:prSet phldrT="[Text]"/>
      <dgm:spPr/>
      <dgm:t>
        <a:bodyPr/>
        <a:lstStyle/>
        <a:p>
          <a:r>
            <a:rPr lang="en-US" dirty="0"/>
            <a:t>Desirability</a:t>
          </a:r>
        </a:p>
      </dgm:t>
    </dgm:pt>
    <dgm:pt modelId="{CB5215A5-61F3-4547-94FD-44EC599501E2}" type="parTrans" cxnId="{2A1CF341-24F8-4871-9DDC-67EFACFD4063}">
      <dgm:prSet/>
      <dgm:spPr/>
      <dgm:t>
        <a:bodyPr/>
        <a:lstStyle/>
        <a:p>
          <a:endParaRPr lang="en-US"/>
        </a:p>
      </dgm:t>
    </dgm:pt>
    <dgm:pt modelId="{8405724C-46CC-4EF6-918C-86517D296593}" type="sibTrans" cxnId="{2A1CF341-24F8-4871-9DDC-67EFACFD4063}">
      <dgm:prSet/>
      <dgm:spPr/>
      <dgm:t>
        <a:bodyPr/>
        <a:lstStyle/>
        <a:p>
          <a:endParaRPr lang="en-US"/>
        </a:p>
      </dgm:t>
    </dgm:pt>
    <dgm:pt modelId="{E7303B1E-3E44-4689-A2B5-3565A9716AAB}">
      <dgm:prSet phldrT="[Text]"/>
      <dgm:spPr/>
      <dgm:t>
        <a:bodyPr/>
        <a:lstStyle/>
        <a:p>
          <a:r>
            <a:rPr lang="en-US" dirty="0"/>
            <a:t>Viability</a:t>
          </a:r>
        </a:p>
      </dgm:t>
    </dgm:pt>
    <dgm:pt modelId="{47FD2971-A8D0-486A-83C6-693FFA58B805}" type="parTrans" cxnId="{B5515E97-2B9D-41C3-BAFB-26809D66B467}">
      <dgm:prSet/>
      <dgm:spPr/>
      <dgm:t>
        <a:bodyPr/>
        <a:lstStyle/>
        <a:p>
          <a:endParaRPr lang="en-US"/>
        </a:p>
      </dgm:t>
    </dgm:pt>
    <dgm:pt modelId="{BF328F2A-9214-4C38-9AED-B0CB41A2D694}" type="sibTrans" cxnId="{B5515E97-2B9D-41C3-BAFB-26809D66B467}">
      <dgm:prSet/>
      <dgm:spPr/>
      <dgm:t>
        <a:bodyPr/>
        <a:lstStyle/>
        <a:p>
          <a:endParaRPr lang="en-US"/>
        </a:p>
      </dgm:t>
    </dgm:pt>
    <dgm:pt modelId="{B4112529-7A73-408F-B2C1-3CE7F5AEE2C1}">
      <dgm:prSet phldrT="[Text]"/>
      <dgm:spPr/>
      <dgm:t>
        <a:bodyPr/>
        <a:lstStyle/>
        <a:p>
          <a:r>
            <a:rPr lang="en-US" dirty="0"/>
            <a:t>Feasibility</a:t>
          </a:r>
        </a:p>
      </dgm:t>
    </dgm:pt>
    <dgm:pt modelId="{FBB0B755-5E3D-4B6A-A0C3-103FB8C81731}" type="parTrans" cxnId="{B357596C-7D8D-48C3-80BB-11857A80AA22}">
      <dgm:prSet/>
      <dgm:spPr/>
      <dgm:t>
        <a:bodyPr/>
        <a:lstStyle/>
        <a:p>
          <a:endParaRPr lang="en-US"/>
        </a:p>
      </dgm:t>
    </dgm:pt>
    <dgm:pt modelId="{A1188F6C-7974-4AA9-AE0E-10062FA2AAAC}" type="sibTrans" cxnId="{B357596C-7D8D-48C3-80BB-11857A80AA22}">
      <dgm:prSet/>
      <dgm:spPr/>
      <dgm:t>
        <a:bodyPr/>
        <a:lstStyle/>
        <a:p>
          <a:endParaRPr lang="en-US"/>
        </a:p>
      </dgm:t>
    </dgm:pt>
    <dgm:pt modelId="{3D736F72-C6D4-4273-AC7C-B5D67B6C65D6}" type="pres">
      <dgm:prSet presAssocID="{866968E5-9FDF-4169-B71E-5227F34F8976}" presName="Name0" presStyleCnt="0">
        <dgm:presLayoutVars>
          <dgm:chMax val="7"/>
          <dgm:dir/>
          <dgm:resizeHandles val="exact"/>
        </dgm:presLayoutVars>
      </dgm:prSet>
      <dgm:spPr/>
    </dgm:pt>
    <dgm:pt modelId="{19622C68-6823-46DD-A548-5C74E7E45393}" type="pres">
      <dgm:prSet presAssocID="{866968E5-9FDF-4169-B71E-5227F34F8976}" presName="ellipse1" presStyleLbl="vennNode1" presStyleIdx="0" presStyleCnt="3" custLinFactNeighborX="7676" custLinFactNeighborY="-372">
        <dgm:presLayoutVars>
          <dgm:bulletEnabled val="1"/>
        </dgm:presLayoutVars>
      </dgm:prSet>
      <dgm:spPr/>
    </dgm:pt>
    <dgm:pt modelId="{5EFDBB3F-351C-4B5F-AE34-0831CFCD0250}" type="pres">
      <dgm:prSet presAssocID="{866968E5-9FDF-4169-B71E-5227F34F8976}" presName="ellipse2" presStyleLbl="vennNode1" presStyleIdx="1" presStyleCnt="3" custLinFactNeighborX="-30" custLinFactNeighborY="-91">
        <dgm:presLayoutVars>
          <dgm:bulletEnabled val="1"/>
        </dgm:presLayoutVars>
      </dgm:prSet>
      <dgm:spPr/>
    </dgm:pt>
    <dgm:pt modelId="{CCEDF2D0-D410-49AD-AF5F-4364D382D02D}" type="pres">
      <dgm:prSet presAssocID="{866968E5-9FDF-4169-B71E-5227F34F8976}" presName="ellipse3" presStyleLbl="vennNode1" presStyleIdx="2" presStyleCnt="3" custLinFactNeighborX="-13161" custLinFactNeighborY="1302">
        <dgm:presLayoutVars>
          <dgm:bulletEnabled val="1"/>
        </dgm:presLayoutVars>
      </dgm:prSet>
      <dgm:spPr/>
    </dgm:pt>
  </dgm:ptLst>
  <dgm:cxnLst>
    <dgm:cxn modelId="{328B170F-469C-4D16-A0D6-D05BBB3CA125}" type="presOf" srcId="{0A106311-3A6C-4277-93C2-0C19921AADEC}" destId="{19622C68-6823-46DD-A548-5C74E7E45393}" srcOrd="0" destOrd="0" presId="urn:microsoft.com/office/officeart/2005/8/layout/rings+Icon"/>
    <dgm:cxn modelId="{2A1CF341-24F8-4871-9DDC-67EFACFD4063}" srcId="{866968E5-9FDF-4169-B71E-5227F34F8976}" destId="{0A106311-3A6C-4277-93C2-0C19921AADEC}" srcOrd="0" destOrd="0" parTransId="{CB5215A5-61F3-4547-94FD-44EC599501E2}" sibTransId="{8405724C-46CC-4EF6-918C-86517D296593}"/>
    <dgm:cxn modelId="{B357596C-7D8D-48C3-80BB-11857A80AA22}" srcId="{866968E5-9FDF-4169-B71E-5227F34F8976}" destId="{B4112529-7A73-408F-B2C1-3CE7F5AEE2C1}" srcOrd="2" destOrd="0" parTransId="{FBB0B755-5E3D-4B6A-A0C3-103FB8C81731}" sibTransId="{A1188F6C-7974-4AA9-AE0E-10062FA2AAAC}"/>
    <dgm:cxn modelId="{14125079-DD56-4FED-AF57-7630E1637A19}" type="presOf" srcId="{B4112529-7A73-408F-B2C1-3CE7F5AEE2C1}" destId="{CCEDF2D0-D410-49AD-AF5F-4364D382D02D}" srcOrd="0" destOrd="0" presId="urn:microsoft.com/office/officeart/2005/8/layout/rings+Icon"/>
    <dgm:cxn modelId="{B5515E97-2B9D-41C3-BAFB-26809D66B467}" srcId="{866968E5-9FDF-4169-B71E-5227F34F8976}" destId="{E7303B1E-3E44-4689-A2B5-3565A9716AAB}" srcOrd="1" destOrd="0" parTransId="{47FD2971-A8D0-486A-83C6-693FFA58B805}" sibTransId="{BF328F2A-9214-4C38-9AED-B0CB41A2D694}"/>
    <dgm:cxn modelId="{D1B56B9A-7915-4CC7-A753-2140DBDE0385}" type="presOf" srcId="{E7303B1E-3E44-4689-A2B5-3565A9716AAB}" destId="{5EFDBB3F-351C-4B5F-AE34-0831CFCD0250}" srcOrd="0" destOrd="0" presId="urn:microsoft.com/office/officeart/2005/8/layout/rings+Icon"/>
    <dgm:cxn modelId="{0E9482E5-1AE6-4A97-AC83-E1A08BFBFC67}" type="presOf" srcId="{866968E5-9FDF-4169-B71E-5227F34F8976}" destId="{3D736F72-C6D4-4273-AC7C-B5D67B6C65D6}" srcOrd="0" destOrd="0" presId="urn:microsoft.com/office/officeart/2005/8/layout/rings+Icon"/>
    <dgm:cxn modelId="{1D073D65-EC82-4B9D-9E31-0F10856A5D60}" type="presParOf" srcId="{3D736F72-C6D4-4273-AC7C-B5D67B6C65D6}" destId="{19622C68-6823-46DD-A548-5C74E7E45393}" srcOrd="0" destOrd="0" presId="urn:microsoft.com/office/officeart/2005/8/layout/rings+Icon"/>
    <dgm:cxn modelId="{FE2F1CA5-3E20-46C8-A253-3B3A095F038D}" type="presParOf" srcId="{3D736F72-C6D4-4273-AC7C-B5D67B6C65D6}" destId="{5EFDBB3F-351C-4B5F-AE34-0831CFCD0250}" srcOrd="1" destOrd="0" presId="urn:microsoft.com/office/officeart/2005/8/layout/rings+Icon"/>
    <dgm:cxn modelId="{85EBEE7F-22FE-471C-9914-1416D3E1FAD3}" type="presParOf" srcId="{3D736F72-C6D4-4273-AC7C-B5D67B6C65D6}" destId="{CCEDF2D0-D410-49AD-AF5F-4364D382D02D}" srcOrd="2"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22C68-6823-46DD-A548-5C74E7E45393}">
      <dsp:nvSpPr>
        <dsp:cNvPr id="0" name=""/>
        <dsp:cNvSpPr/>
      </dsp:nvSpPr>
      <dsp:spPr>
        <a:xfrm>
          <a:off x="1066794" y="0"/>
          <a:ext cx="3413239" cy="341319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Desirability</a:t>
          </a:r>
        </a:p>
      </dsp:txBody>
      <dsp:txXfrm>
        <a:off x="1566651" y="499850"/>
        <a:ext cx="2413525" cy="2413491"/>
      </dsp:txXfrm>
    </dsp:sp>
    <dsp:sp modelId="{5EFDBB3F-351C-4B5F-AE34-0831CFCD0250}">
      <dsp:nvSpPr>
        <dsp:cNvPr id="0" name=""/>
        <dsp:cNvSpPr/>
      </dsp:nvSpPr>
      <dsp:spPr>
        <a:xfrm>
          <a:off x="2560594" y="2273302"/>
          <a:ext cx="3413239" cy="341319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Viability</a:t>
          </a:r>
        </a:p>
      </dsp:txBody>
      <dsp:txXfrm>
        <a:off x="3060451" y="2773152"/>
        <a:ext cx="2413525" cy="2413491"/>
      </dsp:txXfrm>
    </dsp:sp>
    <dsp:sp modelId="{CCEDF2D0-D410-49AD-AF5F-4364D382D02D}">
      <dsp:nvSpPr>
        <dsp:cNvPr id="0" name=""/>
        <dsp:cNvSpPr/>
      </dsp:nvSpPr>
      <dsp:spPr>
        <a:xfrm>
          <a:off x="3867149" y="44439"/>
          <a:ext cx="3413239" cy="341319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Feasibility</a:t>
          </a:r>
        </a:p>
      </dsp:txBody>
      <dsp:txXfrm>
        <a:off x="4367006" y="544289"/>
        <a:ext cx="2413525" cy="2413491"/>
      </dsp:txXfrm>
    </dsp:sp>
  </dsp:spTree>
</dsp:drawing>
</file>

<file path=ppt/diagrams/layout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18830" cy="495029"/>
          </a:xfrm>
          <a:prstGeom prst="rect">
            <a:avLst/>
          </a:prstGeom>
        </p:spPr>
        <p:txBody>
          <a:bodyPr vert="horz" lIns="94852" tIns="47427" rIns="94852" bIns="47427" rtlCol="0"/>
          <a:lstStyle>
            <a:lvl1pPr algn="l">
              <a:defRPr sz="1200"/>
            </a:lvl1pPr>
          </a:lstStyle>
          <a:p>
            <a:endParaRPr lang="en-US"/>
          </a:p>
        </p:txBody>
      </p:sp>
      <p:sp>
        <p:nvSpPr>
          <p:cNvPr id="3" name="Date Placeholder 2"/>
          <p:cNvSpPr>
            <a:spLocks noGrp="1"/>
          </p:cNvSpPr>
          <p:nvPr>
            <p:ph type="dt" idx="1"/>
          </p:nvPr>
        </p:nvSpPr>
        <p:spPr>
          <a:xfrm>
            <a:off x="3815374" y="1"/>
            <a:ext cx="2918830" cy="495029"/>
          </a:xfrm>
          <a:prstGeom prst="rect">
            <a:avLst/>
          </a:prstGeom>
        </p:spPr>
        <p:txBody>
          <a:bodyPr vert="horz" lIns="94852" tIns="47427" rIns="94852" bIns="47427" rtlCol="0"/>
          <a:lstStyle>
            <a:lvl1pPr algn="r">
              <a:defRPr sz="1200"/>
            </a:lvl1pPr>
          </a:lstStyle>
          <a:p>
            <a:fld id="{0D8B9427-5D87-47BE-9054-CBA43456A494}" type="datetimeFigureOut">
              <a:rPr lang="en-US" smtClean="0"/>
              <a:t>10/2/2019</a:t>
            </a:fld>
            <a:endParaRPr lang="en-US"/>
          </a:p>
        </p:txBody>
      </p:sp>
      <p:sp>
        <p:nvSpPr>
          <p:cNvPr id="4" name="Slide Image Placeholder 3"/>
          <p:cNvSpPr>
            <a:spLocks noGrp="1" noRot="1" noChangeAspect="1"/>
          </p:cNvSpPr>
          <p:nvPr>
            <p:ph type="sldImg" idx="2"/>
          </p:nvPr>
        </p:nvSpPr>
        <p:spPr>
          <a:xfrm>
            <a:off x="1147763" y="1233488"/>
            <a:ext cx="4440237" cy="3330575"/>
          </a:xfrm>
          <a:prstGeom prst="rect">
            <a:avLst/>
          </a:prstGeom>
          <a:noFill/>
          <a:ln w="12700">
            <a:solidFill>
              <a:prstClr val="black"/>
            </a:solidFill>
          </a:ln>
        </p:spPr>
        <p:txBody>
          <a:bodyPr vert="horz" lIns="94852" tIns="47427" rIns="94852" bIns="47427" rtlCol="0" anchor="ctr"/>
          <a:lstStyle/>
          <a:p>
            <a:endParaRPr lang="en-US"/>
          </a:p>
        </p:txBody>
      </p:sp>
      <p:sp>
        <p:nvSpPr>
          <p:cNvPr id="5" name="Notes Placeholder 4"/>
          <p:cNvSpPr>
            <a:spLocks noGrp="1"/>
          </p:cNvSpPr>
          <p:nvPr>
            <p:ph type="body" sz="quarter" idx="3"/>
          </p:nvPr>
        </p:nvSpPr>
        <p:spPr>
          <a:xfrm>
            <a:off x="673577" y="4748165"/>
            <a:ext cx="5388610" cy="3884861"/>
          </a:xfrm>
          <a:prstGeom prst="rect">
            <a:avLst/>
          </a:prstGeom>
        </p:spPr>
        <p:txBody>
          <a:bodyPr vert="horz" lIns="94852" tIns="47427" rIns="94852" bIns="4742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1286"/>
            <a:ext cx="2918830" cy="495028"/>
          </a:xfrm>
          <a:prstGeom prst="rect">
            <a:avLst/>
          </a:prstGeom>
        </p:spPr>
        <p:txBody>
          <a:bodyPr vert="horz" lIns="94852" tIns="47427" rIns="94852" bIns="47427" rtlCol="0" anchor="b"/>
          <a:lstStyle>
            <a:lvl1pPr algn="l">
              <a:defRPr sz="1200"/>
            </a:lvl1pPr>
          </a:lstStyle>
          <a:p>
            <a:endParaRPr lang="en-US"/>
          </a:p>
        </p:txBody>
      </p:sp>
      <p:sp>
        <p:nvSpPr>
          <p:cNvPr id="7" name="Slide Number Placeholder 6"/>
          <p:cNvSpPr>
            <a:spLocks noGrp="1"/>
          </p:cNvSpPr>
          <p:nvPr>
            <p:ph type="sldNum" sz="quarter" idx="5"/>
          </p:nvPr>
        </p:nvSpPr>
        <p:spPr>
          <a:xfrm>
            <a:off x="3815374" y="9371286"/>
            <a:ext cx="2918830" cy="495028"/>
          </a:xfrm>
          <a:prstGeom prst="rect">
            <a:avLst/>
          </a:prstGeom>
        </p:spPr>
        <p:txBody>
          <a:bodyPr vert="horz" lIns="94852" tIns="47427" rIns="94852" bIns="47427" rtlCol="0" anchor="b"/>
          <a:lstStyle>
            <a:lvl1pPr algn="r">
              <a:defRPr sz="1200"/>
            </a:lvl1pPr>
          </a:lstStyle>
          <a:p>
            <a:fld id="{1453A8BB-9A5B-414C-87EE-581CD4EC7DAA}" type="slidenum">
              <a:rPr lang="en-US" smtClean="0"/>
              <a:t>‹#›</a:t>
            </a:fld>
            <a:endParaRPr lang="en-US"/>
          </a:p>
        </p:txBody>
      </p:sp>
    </p:spTree>
    <p:extLst>
      <p:ext uri="{BB962C8B-B14F-4D97-AF65-F5344CB8AC3E}">
        <p14:creationId xmlns:p14="http://schemas.microsoft.com/office/powerpoint/2010/main" val="1770675730"/>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0200" y="5042853"/>
            <a:ext cx="9601200" cy="2318067"/>
          </a:xfrm>
        </p:spPr>
        <p:txBody>
          <a:bodyPr>
            <a:normAutofit/>
          </a:bodyPr>
          <a:lstStyle>
            <a:lvl1pPr marL="0" indent="0" algn="ctr">
              <a:buNone/>
              <a:defRPr sz="280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dirty="0"/>
              <a:t>Click to edit Master subtitle style</a:t>
            </a:r>
          </a:p>
        </p:txBody>
      </p:sp>
      <p:sp>
        <p:nvSpPr>
          <p:cNvPr id="4" name="Date Placeholder 3"/>
          <p:cNvSpPr>
            <a:spLocks noGrp="1"/>
          </p:cNvSpPr>
          <p:nvPr>
            <p:ph type="dt" sz="half" idx="10"/>
          </p:nvPr>
        </p:nvSpPr>
        <p:spPr/>
        <p:txBody>
          <a:bodyPr/>
          <a:lstStyle/>
          <a:p>
            <a:fld id="{49115DE7-1704-47B1-8BF0-9414E49E5741}" type="datetime1">
              <a:rPr lang="en-US" smtClean="0"/>
              <a:t>10/2/2019</a:t>
            </a:fld>
            <a:endParaRPr lang="en-US"/>
          </a:p>
        </p:txBody>
      </p:sp>
      <p:sp>
        <p:nvSpPr>
          <p:cNvPr id="8" name="Rectangle 7">
            <a:extLst>
              <a:ext uri="{FF2B5EF4-FFF2-40B4-BE49-F238E27FC236}">
                <a16:creationId xmlns:a16="http://schemas.microsoft.com/office/drawing/2014/main" id="{9FA5D067-29E6-4402-8D23-4CA2868BC8E2}"/>
              </a:ext>
            </a:extLst>
          </p:cNvPr>
          <p:cNvSpPr/>
          <p:nvPr userDrawn="1"/>
        </p:nvSpPr>
        <p:spPr>
          <a:xfrm>
            <a:off x="171450" y="3429000"/>
            <a:ext cx="12630150" cy="16138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a:t>Smart SE 2019</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
        <p:nvSpPr>
          <p:cNvPr id="2" name="Title 1"/>
          <p:cNvSpPr>
            <a:spLocks noGrp="1"/>
          </p:cNvSpPr>
          <p:nvPr>
            <p:ph type="ctrTitle"/>
          </p:nvPr>
        </p:nvSpPr>
        <p:spPr>
          <a:xfrm>
            <a:off x="960120" y="1571308"/>
            <a:ext cx="10881360" cy="3342640"/>
          </a:xfrm>
        </p:spPr>
        <p:txBody>
          <a:bodyPr anchor="b"/>
          <a:lstStyle>
            <a:lvl1pPr algn="ctr">
              <a:defRPr sz="7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650234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25820-06EC-448A-A31B-2407B4A585A1}" type="datetime1">
              <a:rPr lang="en-US" smtClean="0"/>
              <a:t>10/2/2019</a:t>
            </a:fld>
            <a:endParaRPr lang="en-US"/>
          </a:p>
        </p:txBody>
      </p:sp>
      <p:sp>
        <p:nvSpPr>
          <p:cNvPr id="5" name="Footer Placeholder 4"/>
          <p:cNvSpPr>
            <a:spLocks noGrp="1"/>
          </p:cNvSpPr>
          <p:nvPr>
            <p:ph type="ftr" sz="quarter" idx="11"/>
          </p:nvPr>
        </p:nvSpPr>
        <p:spPr/>
        <p:txBody>
          <a:bodyPr/>
          <a:lstStyle/>
          <a:p>
            <a:r>
              <a:rPr lang="en-US"/>
              <a:t>Smart SE 2019</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64327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52DEF3-63AD-4786-B2A1-F7BCC937D7EE}" type="datetime1">
              <a:rPr lang="en-US" smtClean="0"/>
              <a:t>10/2/2019</a:t>
            </a:fld>
            <a:endParaRPr lang="en-US"/>
          </a:p>
        </p:txBody>
      </p:sp>
      <p:sp>
        <p:nvSpPr>
          <p:cNvPr id="5" name="Footer Placeholder 4"/>
          <p:cNvSpPr>
            <a:spLocks noGrp="1"/>
          </p:cNvSpPr>
          <p:nvPr>
            <p:ph type="ftr" sz="quarter" idx="11"/>
          </p:nvPr>
        </p:nvSpPr>
        <p:spPr/>
        <p:txBody>
          <a:bodyPr/>
          <a:lstStyle/>
          <a:p>
            <a:r>
              <a:rPr lang="en-US"/>
              <a:t>Smart SE 2019</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2184770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A close up of a piece of paper&#10;&#10;Description automatically generated">
            <a:extLst>
              <a:ext uri="{FF2B5EF4-FFF2-40B4-BE49-F238E27FC236}">
                <a16:creationId xmlns:a16="http://schemas.microsoft.com/office/drawing/2014/main" id="{06AD35AD-E73A-4DF3-AEE8-F77D2DF5820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99365" y="57150"/>
            <a:ext cx="2959346" cy="1428750"/>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48C1DB-2928-44D2-B484-5B509498A7D5}" type="datetime1">
              <a:rPr lang="en-US" smtClean="0"/>
              <a:t>10/2/2019</a:t>
            </a:fld>
            <a:endParaRPr lang="en-US"/>
          </a:p>
        </p:txBody>
      </p:sp>
      <p:sp>
        <p:nvSpPr>
          <p:cNvPr id="5" name="Footer Placeholder 4"/>
          <p:cNvSpPr>
            <a:spLocks noGrp="1"/>
          </p:cNvSpPr>
          <p:nvPr>
            <p:ph type="ftr" sz="quarter" idx="11"/>
          </p:nvPr>
        </p:nvSpPr>
        <p:spPr/>
        <p:txBody>
          <a:bodyPr/>
          <a:lstStyle/>
          <a:p>
            <a:r>
              <a:rPr lang="en-US" altLang="ja-JP" dirty="0"/>
              <a:t>Smart</a:t>
            </a:r>
            <a:r>
              <a:rPr lang="ja-JP" altLang="en-US" dirty="0"/>
              <a:t> </a:t>
            </a:r>
            <a:r>
              <a:rPr lang="en-US" altLang="ja-JP" dirty="0"/>
              <a:t>SE</a:t>
            </a:r>
            <a:r>
              <a:rPr lang="ja-JP" altLang="en-US" dirty="0"/>
              <a:t> </a:t>
            </a:r>
            <a:r>
              <a:rPr lang="en-US" altLang="ja-JP" dirty="0"/>
              <a:t>2019</a:t>
            </a:r>
            <a:endParaRPr lang="en-US" dirty="0"/>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2656264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31EFD-5078-44BA-9305-88644F4AAB2B}" type="datetime1">
              <a:rPr lang="en-US" smtClean="0"/>
              <a:t>10/2/2019</a:t>
            </a:fld>
            <a:endParaRPr lang="en-US"/>
          </a:p>
        </p:txBody>
      </p:sp>
      <p:sp>
        <p:nvSpPr>
          <p:cNvPr id="5" name="Footer Placeholder 4"/>
          <p:cNvSpPr>
            <a:spLocks noGrp="1"/>
          </p:cNvSpPr>
          <p:nvPr>
            <p:ph type="ftr" sz="quarter" idx="11"/>
          </p:nvPr>
        </p:nvSpPr>
        <p:spPr/>
        <p:txBody>
          <a:bodyPr/>
          <a:lstStyle/>
          <a:p>
            <a:r>
              <a:rPr lang="en-US"/>
              <a:t>Smart SE 2019</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15773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A close up of a piece of paper&#10;&#10;Description automatically generated">
            <a:extLst>
              <a:ext uri="{FF2B5EF4-FFF2-40B4-BE49-F238E27FC236}">
                <a16:creationId xmlns:a16="http://schemas.microsoft.com/office/drawing/2014/main" id="{934CE169-37DA-464B-A776-94268CB310A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99365" y="57150"/>
            <a:ext cx="2959346" cy="142875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1143000"/>
            <a:ext cx="5440680" cy="78295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80810" y="1143000"/>
            <a:ext cx="5440680" cy="78295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42F50F-7502-4D16-B87C-E782CEE7672E}" type="datetime1">
              <a:rPr lang="en-US" smtClean="0"/>
              <a:t>10/2/2019</a:t>
            </a:fld>
            <a:endParaRPr lang="en-US"/>
          </a:p>
        </p:txBody>
      </p:sp>
      <p:sp>
        <p:nvSpPr>
          <p:cNvPr id="6" name="Footer Placeholder 5"/>
          <p:cNvSpPr>
            <a:spLocks noGrp="1"/>
          </p:cNvSpPr>
          <p:nvPr>
            <p:ph type="ftr" sz="quarter" idx="11"/>
          </p:nvPr>
        </p:nvSpPr>
        <p:spPr/>
        <p:txBody>
          <a:bodyPr/>
          <a:lstStyle/>
          <a:p>
            <a:r>
              <a:rPr lang="en-US"/>
              <a:t>Smart SE 2019</a:t>
            </a:r>
          </a:p>
        </p:txBody>
      </p:sp>
      <p:sp>
        <p:nvSpPr>
          <p:cNvPr id="7" name="Slide Number Placeholder 6"/>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328815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307DCC-9848-43E3-A806-DBEF55426523}" type="datetime1">
              <a:rPr lang="en-US" smtClean="0"/>
              <a:t>10/2/2019</a:t>
            </a:fld>
            <a:endParaRPr lang="en-US"/>
          </a:p>
        </p:txBody>
      </p:sp>
      <p:sp>
        <p:nvSpPr>
          <p:cNvPr id="8" name="Footer Placeholder 7"/>
          <p:cNvSpPr>
            <a:spLocks noGrp="1"/>
          </p:cNvSpPr>
          <p:nvPr>
            <p:ph type="ftr" sz="quarter" idx="11"/>
          </p:nvPr>
        </p:nvSpPr>
        <p:spPr/>
        <p:txBody>
          <a:bodyPr/>
          <a:lstStyle/>
          <a:p>
            <a:r>
              <a:rPr lang="en-US"/>
              <a:t>Smart SE 2019</a:t>
            </a:r>
          </a:p>
        </p:txBody>
      </p:sp>
      <p:sp>
        <p:nvSpPr>
          <p:cNvPr id="9" name="Slide Number Placeholder 8"/>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418844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EB157A-6056-4CD6-A76C-FACECD8B3A56}" type="datetime1">
              <a:rPr lang="en-US" smtClean="0"/>
              <a:t>10/2/2019</a:t>
            </a:fld>
            <a:endParaRPr lang="en-US"/>
          </a:p>
        </p:txBody>
      </p:sp>
      <p:sp>
        <p:nvSpPr>
          <p:cNvPr id="4" name="Footer Placeholder 3"/>
          <p:cNvSpPr>
            <a:spLocks noGrp="1"/>
          </p:cNvSpPr>
          <p:nvPr>
            <p:ph type="ftr" sz="quarter" idx="11"/>
          </p:nvPr>
        </p:nvSpPr>
        <p:spPr/>
        <p:txBody>
          <a:bodyPr/>
          <a:lstStyle/>
          <a:p>
            <a:r>
              <a:rPr lang="en-US"/>
              <a:t>Smart SE 2019</a:t>
            </a:r>
          </a:p>
        </p:txBody>
      </p:sp>
      <p:sp>
        <p:nvSpPr>
          <p:cNvPr id="5" name="Slide Number Placeholder 4"/>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134572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FA8BD5-2F37-4F0B-A1FA-31DA54829AC8}" type="datetime1">
              <a:rPr lang="en-US" smtClean="0"/>
              <a:t>10/2/2019</a:t>
            </a:fld>
            <a:endParaRPr lang="en-US"/>
          </a:p>
        </p:txBody>
      </p:sp>
      <p:sp>
        <p:nvSpPr>
          <p:cNvPr id="3" name="Footer Placeholder 2"/>
          <p:cNvSpPr>
            <a:spLocks noGrp="1"/>
          </p:cNvSpPr>
          <p:nvPr>
            <p:ph type="ftr" sz="quarter" idx="11"/>
          </p:nvPr>
        </p:nvSpPr>
        <p:spPr/>
        <p:txBody>
          <a:bodyPr/>
          <a:lstStyle/>
          <a:p>
            <a:r>
              <a:rPr lang="en-US"/>
              <a:t>Smart SE 2019</a:t>
            </a:r>
          </a:p>
        </p:txBody>
      </p:sp>
      <p:sp>
        <p:nvSpPr>
          <p:cNvPr id="4" name="Slide Number Placeholder 3"/>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71935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5F6770BD-A456-47DC-9C47-25632EF84D03}" type="datetime1">
              <a:rPr lang="en-US" smtClean="0"/>
              <a:t>10/2/2019</a:t>
            </a:fld>
            <a:endParaRPr lang="en-US"/>
          </a:p>
        </p:txBody>
      </p:sp>
      <p:sp>
        <p:nvSpPr>
          <p:cNvPr id="6" name="Footer Placeholder 5"/>
          <p:cNvSpPr>
            <a:spLocks noGrp="1"/>
          </p:cNvSpPr>
          <p:nvPr>
            <p:ph type="ftr" sz="quarter" idx="11"/>
          </p:nvPr>
        </p:nvSpPr>
        <p:spPr/>
        <p:txBody>
          <a:bodyPr/>
          <a:lstStyle/>
          <a:p>
            <a:r>
              <a:rPr lang="en-US"/>
              <a:t>Smart SE 2019</a:t>
            </a:r>
          </a:p>
        </p:txBody>
      </p:sp>
      <p:sp>
        <p:nvSpPr>
          <p:cNvPr id="7" name="Slide Number Placeholder 6"/>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49011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189534AC-3C61-4664-B6A7-921B67F27DBB}" type="datetime1">
              <a:rPr lang="en-US" smtClean="0"/>
              <a:t>10/2/2019</a:t>
            </a:fld>
            <a:endParaRPr lang="en-US"/>
          </a:p>
        </p:txBody>
      </p:sp>
      <p:sp>
        <p:nvSpPr>
          <p:cNvPr id="6" name="Footer Placeholder 5"/>
          <p:cNvSpPr>
            <a:spLocks noGrp="1"/>
          </p:cNvSpPr>
          <p:nvPr>
            <p:ph type="ftr" sz="quarter" idx="11"/>
          </p:nvPr>
        </p:nvSpPr>
        <p:spPr/>
        <p:txBody>
          <a:bodyPr/>
          <a:lstStyle/>
          <a:p>
            <a:r>
              <a:rPr lang="en-US"/>
              <a:t>Smart SE 2019</a:t>
            </a:r>
          </a:p>
        </p:txBody>
      </p:sp>
      <p:sp>
        <p:nvSpPr>
          <p:cNvPr id="7" name="Slide Number Placeholder 6"/>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773501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114300"/>
            <a:ext cx="11041380" cy="83915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80110" y="1200150"/>
            <a:ext cx="11041380" cy="78295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80110" y="9144000"/>
            <a:ext cx="2880360" cy="266067"/>
          </a:xfrm>
          <a:prstGeom prst="rect">
            <a:avLst/>
          </a:prstGeom>
        </p:spPr>
        <p:txBody>
          <a:bodyPr vert="horz" lIns="91440" tIns="45720" rIns="91440" bIns="45720" rtlCol="0" anchor="ctr"/>
          <a:lstStyle>
            <a:lvl1pPr algn="l">
              <a:defRPr sz="1680">
                <a:solidFill>
                  <a:schemeClr val="tx1">
                    <a:tint val="75000"/>
                  </a:schemeClr>
                </a:solidFill>
              </a:defRPr>
            </a:lvl1pPr>
          </a:lstStyle>
          <a:p>
            <a:fld id="{51D99684-5409-4473-A1B9-A6E0D155E2A6}" type="datetime1">
              <a:rPr lang="en-US" smtClean="0"/>
              <a:t>10/2/2019</a:t>
            </a:fld>
            <a:endParaRPr lang="en-US"/>
          </a:p>
        </p:txBody>
      </p:sp>
      <p:sp>
        <p:nvSpPr>
          <p:cNvPr id="5" name="Footer Placeholder 4"/>
          <p:cNvSpPr>
            <a:spLocks noGrp="1"/>
          </p:cNvSpPr>
          <p:nvPr>
            <p:ph type="ftr" sz="quarter" idx="3"/>
          </p:nvPr>
        </p:nvSpPr>
        <p:spPr>
          <a:xfrm>
            <a:off x="4240530" y="9144000"/>
            <a:ext cx="4320540" cy="266067"/>
          </a:xfrm>
          <a:prstGeom prst="rect">
            <a:avLst/>
          </a:prstGeom>
        </p:spPr>
        <p:txBody>
          <a:bodyPr vert="horz" lIns="91440" tIns="45720" rIns="91440" bIns="45720" rtlCol="0" anchor="ctr"/>
          <a:lstStyle>
            <a:lvl1pPr algn="ctr">
              <a:defRPr sz="1680">
                <a:solidFill>
                  <a:schemeClr val="tx1">
                    <a:tint val="75000"/>
                  </a:schemeClr>
                </a:solidFill>
              </a:defRPr>
            </a:lvl1pPr>
          </a:lstStyle>
          <a:p>
            <a:r>
              <a:rPr lang="en-US"/>
              <a:t>Smart SE 2019</a:t>
            </a:r>
            <a:endParaRPr lang="en-US" dirty="0"/>
          </a:p>
        </p:txBody>
      </p:sp>
      <p:sp>
        <p:nvSpPr>
          <p:cNvPr id="6" name="Slide Number Placeholder 5"/>
          <p:cNvSpPr>
            <a:spLocks noGrp="1"/>
          </p:cNvSpPr>
          <p:nvPr>
            <p:ph type="sldNum" sz="quarter" idx="4"/>
          </p:nvPr>
        </p:nvSpPr>
        <p:spPr>
          <a:xfrm>
            <a:off x="9041130" y="9144000"/>
            <a:ext cx="2880360" cy="266067"/>
          </a:xfrm>
          <a:prstGeom prst="rect">
            <a:avLst/>
          </a:prstGeom>
        </p:spPr>
        <p:txBody>
          <a:bodyPr vert="horz" lIns="91440" tIns="45720" rIns="91440" bIns="45720" rtlCol="0" anchor="ctr"/>
          <a:lstStyle>
            <a:lvl1pPr algn="r">
              <a:defRPr sz="1680">
                <a:solidFill>
                  <a:schemeClr val="tx1">
                    <a:tint val="75000"/>
                  </a:schemeClr>
                </a:solidFill>
              </a:defRPr>
            </a:lvl1pPr>
          </a:lstStyle>
          <a:p>
            <a:fld id="{F4A97BBC-DD9B-4F1D-A986-96E9900FCB6F}" type="slidenum">
              <a:rPr lang="en-US" smtClean="0"/>
              <a:t>‹#›</a:t>
            </a:fld>
            <a:endParaRPr lang="en-US"/>
          </a:p>
        </p:txBody>
      </p:sp>
      <p:pic>
        <p:nvPicPr>
          <p:cNvPr id="7" name="図 6">
            <a:extLst>
              <a:ext uri="{FF2B5EF4-FFF2-40B4-BE49-F238E27FC236}">
                <a16:creationId xmlns:a16="http://schemas.microsoft.com/office/drawing/2014/main" id="{27027143-73F4-4C45-ACDB-87BA5AAB0305}"/>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71450" y="9202027"/>
            <a:ext cx="1006186" cy="284873"/>
          </a:xfrm>
          <a:prstGeom prst="rect">
            <a:avLst/>
          </a:prstGeom>
        </p:spPr>
      </p:pic>
    </p:spTree>
    <p:extLst>
      <p:ext uri="{BB962C8B-B14F-4D97-AF65-F5344CB8AC3E}">
        <p14:creationId xmlns:p14="http://schemas.microsoft.com/office/powerpoint/2010/main" val="4163930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128016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200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160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12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120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120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svg"/><Relationship Id="rId5" Type="http://schemas.openxmlformats.org/officeDocument/2006/relationships/image" Target="../media/image41.sv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svg"/></Relationships>
</file>

<file path=ppt/slides/_rels/slide16.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png"/><Relationship Id="rId7"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0.svg"/><Relationship Id="rId5" Type="http://schemas.openxmlformats.org/officeDocument/2006/relationships/image" Target="../media/image49.png"/><Relationship Id="rId10" Type="http://schemas.openxmlformats.org/officeDocument/2006/relationships/image" Target="../media/image54.svg"/><Relationship Id="rId4" Type="http://schemas.openxmlformats.org/officeDocument/2006/relationships/image" Target="../media/image48.jpg"/><Relationship Id="rId9" Type="http://schemas.openxmlformats.org/officeDocument/2006/relationships/image" Target="../media/image5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18" Type="http://schemas.openxmlformats.org/officeDocument/2006/relationships/image" Target="../media/image56.PNG"/><Relationship Id="rId26" Type="http://schemas.openxmlformats.org/officeDocument/2006/relationships/image" Target="../media/image62.PNG"/><Relationship Id="rId3" Type="http://schemas.openxmlformats.org/officeDocument/2006/relationships/image" Target="../media/image12.svg"/><Relationship Id="rId21" Type="http://schemas.openxmlformats.org/officeDocument/2006/relationships/image" Target="../media/image19.png"/><Relationship Id="rId7" Type="http://schemas.openxmlformats.org/officeDocument/2006/relationships/image" Target="../media/image16.svg"/><Relationship Id="rId12" Type="http://schemas.openxmlformats.org/officeDocument/2006/relationships/image" Target="../media/image25.png"/><Relationship Id="rId17" Type="http://schemas.openxmlformats.org/officeDocument/2006/relationships/image" Target="../media/image55.PNG"/><Relationship Id="rId25" Type="http://schemas.openxmlformats.org/officeDocument/2006/relationships/image" Target="../media/image61.svg"/><Relationship Id="rId2" Type="http://schemas.openxmlformats.org/officeDocument/2006/relationships/image" Target="../media/image11.png"/><Relationship Id="rId16" Type="http://schemas.openxmlformats.org/officeDocument/2006/relationships/image" Target="../media/image31.png"/><Relationship Id="rId20"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4.png"/><Relationship Id="rId24" Type="http://schemas.openxmlformats.org/officeDocument/2006/relationships/image" Target="../media/image60.png"/><Relationship Id="rId5" Type="http://schemas.openxmlformats.org/officeDocument/2006/relationships/image" Target="../media/image14.svg"/><Relationship Id="rId15" Type="http://schemas.openxmlformats.org/officeDocument/2006/relationships/image" Target="../media/image30.png"/><Relationship Id="rId23" Type="http://schemas.openxmlformats.org/officeDocument/2006/relationships/image" Target="../media/image59.PNG"/><Relationship Id="rId10" Type="http://schemas.openxmlformats.org/officeDocument/2006/relationships/image" Target="../media/image23.png"/><Relationship Id="rId19" Type="http://schemas.openxmlformats.org/officeDocument/2006/relationships/image" Target="../media/image57.PNG"/><Relationship Id="rId4" Type="http://schemas.openxmlformats.org/officeDocument/2006/relationships/image" Target="../media/image13.png"/><Relationship Id="rId9" Type="http://schemas.openxmlformats.org/officeDocument/2006/relationships/image" Target="../media/image22.svg"/><Relationship Id="rId14" Type="http://schemas.openxmlformats.org/officeDocument/2006/relationships/image" Target="../media/image29.PNG"/><Relationship Id="rId22" Type="http://schemas.openxmlformats.org/officeDocument/2006/relationships/image" Target="../media/image20.svg"/></Relationships>
</file>

<file path=ppt/slides/_rels/slide21.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20.svg"/><Relationship Id="rId7" Type="http://schemas.openxmlformats.org/officeDocument/2006/relationships/image" Target="../media/image63.png"/><Relationship Id="rId12" Type="http://schemas.openxmlformats.org/officeDocument/2006/relationships/image" Target="../media/image68.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7.png"/><Relationship Id="rId5" Type="http://schemas.openxmlformats.org/officeDocument/2006/relationships/image" Target="../media/image56.PNG"/><Relationship Id="rId10" Type="http://schemas.openxmlformats.org/officeDocument/2006/relationships/image" Target="../media/image66.svg"/><Relationship Id="rId4" Type="http://schemas.openxmlformats.org/officeDocument/2006/relationships/image" Target="../media/image55.PNG"/><Relationship Id="rId9" Type="http://schemas.openxmlformats.org/officeDocument/2006/relationships/image" Target="../media/image65.png"/></Relationships>
</file>

<file path=ppt/slides/_rels/slide2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image" Target="../media/image50.svg"/><Relationship Id="rId18" Type="http://schemas.openxmlformats.org/officeDocument/2006/relationships/image" Target="../media/image76.png"/><Relationship Id="rId3" Type="http://schemas.openxmlformats.org/officeDocument/2006/relationships/tags" Target="../tags/tag4.xml"/><Relationship Id="rId21" Type="http://schemas.openxmlformats.org/officeDocument/2006/relationships/image" Target="../media/image79.svg"/><Relationship Id="rId7" Type="http://schemas.openxmlformats.org/officeDocument/2006/relationships/tags" Target="../tags/tag8.xml"/><Relationship Id="rId12" Type="http://schemas.openxmlformats.org/officeDocument/2006/relationships/image" Target="../media/image49.png"/><Relationship Id="rId17" Type="http://schemas.openxmlformats.org/officeDocument/2006/relationships/image" Target="../media/image75.svg"/><Relationship Id="rId2" Type="http://schemas.openxmlformats.org/officeDocument/2006/relationships/tags" Target="../tags/tag3.xml"/><Relationship Id="rId16" Type="http://schemas.openxmlformats.org/officeDocument/2006/relationships/image" Target="../media/image74.png"/><Relationship Id="rId20" Type="http://schemas.openxmlformats.org/officeDocument/2006/relationships/image" Target="../media/image78.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48.jpg"/><Relationship Id="rId5" Type="http://schemas.openxmlformats.org/officeDocument/2006/relationships/tags" Target="../tags/tag6.xml"/><Relationship Id="rId15" Type="http://schemas.openxmlformats.org/officeDocument/2006/relationships/image" Target="../media/image73.svg"/><Relationship Id="rId23" Type="http://schemas.openxmlformats.org/officeDocument/2006/relationships/image" Target="../media/image54.svg"/><Relationship Id="rId10" Type="http://schemas.openxmlformats.org/officeDocument/2006/relationships/slideLayout" Target="../slideLayouts/slideLayout2.xml"/><Relationship Id="rId19" Type="http://schemas.openxmlformats.org/officeDocument/2006/relationships/image" Target="../media/image77.sv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image" Target="../media/image72.png"/><Relationship Id="rId22" Type="http://schemas.openxmlformats.org/officeDocument/2006/relationships/image" Target="../media/image5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image" Target="../media/image6.svg"/><Relationship Id="rId21" Type="http://schemas.openxmlformats.org/officeDocument/2006/relationships/image" Target="../media/image24.pn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svg"/><Relationship Id="rId25" Type="http://schemas.openxmlformats.org/officeDocument/2006/relationships/image" Target="../media/image28.sv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24" Type="http://schemas.openxmlformats.org/officeDocument/2006/relationships/image" Target="../media/image27.png"/><Relationship Id="rId5" Type="http://schemas.openxmlformats.org/officeDocument/2006/relationships/image" Target="../media/image8.svg"/><Relationship Id="rId15" Type="http://schemas.openxmlformats.org/officeDocument/2006/relationships/image" Target="../media/image18.svg"/><Relationship Id="rId23" Type="http://schemas.openxmlformats.org/officeDocument/2006/relationships/image" Target="../media/image26.svg"/><Relationship Id="rId28" Type="http://schemas.openxmlformats.org/officeDocument/2006/relationships/image" Target="../media/image31.png"/><Relationship Id="rId10" Type="http://schemas.openxmlformats.org/officeDocument/2006/relationships/image" Target="../media/image13.png"/><Relationship Id="rId19" Type="http://schemas.openxmlformats.org/officeDocument/2006/relationships/image" Target="../media/image22.sv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F59C-B3B2-4491-B869-D061EE58194D}"/>
              </a:ext>
            </a:extLst>
          </p:cNvPr>
          <p:cNvSpPr>
            <a:spLocks noGrp="1"/>
          </p:cNvSpPr>
          <p:nvPr>
            <p:ph type="ctrTitle"/>
          </p:nvPr>
        </p:nvSpPr>
        <p:spPr>
          <a:xfrm>
            <a:off x="960120" y="1686560"/>
            <a:ext cx="11269980" cy="3342640"/>
          </a:xfrm>
        </p:spPr>
        <p:txBody>
          <a:bodyPr/>
          <a:lstStyle/>
          <a:p>
            <a:r>
              <a:rPr lang="ja-JP" altLang="en-US" sz="4400" b="1" dirty="0">
                <a:solidFill>
                  <a:schemeClr val="accent1">
                    <a:lumMod val="50000"/>
                  </a:schemeClr>
                </a:solidFill>
              </a:rPr>
              <a:t>修了制作プロジェクト：</a:t>
            </a:r>
            <a:br>
              <a:rPr lang="en-US" altLang="ja-JP" sz="4400" b="1" dirty="0">
                <a:solidFill>
                  <a:schemeClr val="accent1">
                    <a:lumMod val="50000"/>
                  </a:schemeClr>
                </a:solidFill>
              </a:rPr>
            </a:br>
            <a:r>
              <a:rPr lang="en-US" altLang="ja-JP" sz="4400" b="1" dirty="0">
                <a:solidFill>
                  <a:schemeClr val="accent1">
                    <a:lumMod val="50000"/>
                  </a:schemeClr>
                </a:solidFill>
              </a:rPr>
              <a:t>IoT</a:t>
            </a:r>
            <a:r>
              <a:rPr lang="ja-JP" altLang="en-US" sz="4400" b="1" dirty="0">
                <a:solidFill>
                  <a:schemeClr val="accent1">
                    <a:lumMod val="50000"/>
                  </a:schemeClr>
                </a:solidFill>
              </a:rPr>
              <a:t>を使った「働き方改革」サービスの検証</a:t>
            </a:r>
            <a:endParaRPr lang="en-US" sz="4400" dirty="0">
              <a:solidFill>
                <a:schemeClr val="accent1">
                  <a:lumMod val="50000"/>
                </a:schemeClr>
              </a:solidFill>
            </a:endParaRPr>
          </a:p>
        </p:txBody>
      </p:sp>
      <p:sp>
        <p:nvSpPr>
          <p:cNvPr id="3" name="Subtitle 2">
            <a:extLst>
              <a:ext uri="{FF2B5EF4-FFF2-40B4-BE49-F238E27FC236}">
                <a16:creationId xmlns:a16="http://schemas.microsoft.com/office/drawing/2014/main" id="{362DB8F1-871A-40FE-A818-D1C34AF7A410}"/>
              </a:ext>
            </a:extLst>
          </p:cNvPr>
          <p:cNvSpPr>
            <a:spLocks noGrp="1"/>
          </p:cNvSpPr>
          <p:nvPr>
            <p:ph type="subTitle" idx="1"/>
          </p:nvPr>
        </p:nvSpPr>
        <p:spPr>
          <a:xfrm>
            <a:off x="1600200" y="5042853"/>
            <a:ext cx="9601200" cy="2318067"/>
          </a:xfrm>
        </p:spPr>
        <p:txBody>
          <a:bodyPr>
            <a:normAutofit/>
          </a:bodyPr>
          <a:lstStyle/>
          <a:p>
            <a:pPr algn="r"/>
            <a:r>
              <a:rPr lang="en-US" dirty="0"/>
              <a:t>sse02-19 : Sakai Mitsuru</a:t>
            </a:r>
          </a:p>
          <a:p>
            <a:pPr algn="r"/>
            <a:r>
              <a:rPr lang="en-US" dirty="0"/>
              <a:t>2019/10/05</a:t>
            </a:r>
          </a:p>
        </p:txBody>
      </p:sp>
      <p:pic>
        <p:nvPicPr>
          <p:cNvPr id="5" name="Picture 4" descr="A close up of a piece of paper&#10;&#10;Description automatically generated">
            <a:extLst>
              <a:ext uri="{FF2B5EF4-FFF2-40B4-BE49-F238E27FC236}">
                <a16:creationId xmlns:a16="http://schemas.microsoft.com/office/drawing/2014/main" id="{71AB0B6F-8290-4447-B9B5-1D50D461D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571500"/>
            <a:ext cx="5815012" cy="2807444"/>
          </a:xfrm>
          <a:prstGeom prst="rect">
            <a:avLst/>
          </a:prstGeom>
        </p:spPr>
      </p:pic>
      <p:sp>
        <p:nvSpPr>
          <p:cNvPr id="7" name="Slide Number Placeholder 6">
            <a:extLst>
              <a:ext uri="{FF2B5EF4-FFF2-40B4-BE49-F238E27FC236}">
                <a16:creationId xmlns:a16="http://schemas.microsoft.com/office/drawing/2014/main" id="{EA4E30D8-D95B-4F04-B707-6DDFF3C06081}"/>
              </a:ext>
            </a:extLst>
          </p:cNvPr>
          <p:cNvSpPr>
            <a:spLocks noGrp="1"/>
          </p:cNvSpPr>
          <p:nvPr>
            <p:ph type="sldNum" sz="quarter" idx="12"/>
          </p:nvPr>
        </p:nvSpPr>
        <p:spPr/>
        <p:txBody>
          <a:bodyPr/>
          <a:lstStyle/>
          <a:p>
            <a:fld id="{F4A97BBC-DD9B-4F1D-A986-96E9900FCB6F}" type="slidenum">
              <a:rPr lang="en-US" smtClean="0"/>
              <a:t>1</a:t>
            </a:fld>
            <a:endParaRPr lang="en-US"/>
          </a:p>
        </p:txBody>
      </p:sp>
      <p:sp>
        <p:nvSpPr>
          <p:cNvPr id="4" name="Footer Placeholder 3">
            <a:extLst>
              <a:ext uri="{FF2B5EF4-FFF2-40B4-BE49-F238E27FC236}">
                <a16:creationId xmlns:a16="http://schemas.microsoft.com/office/drawing/2014/main" id="{7DB6E82E-DE20-4E10-AF42-920DC947126C}"/>
              </a:ext>
            </a:extLst>
          </p:cNvPr>
          <p:cNvSpPr>
            <a:spLocks noGrp="1"/>
          </p:cNvSpPr>
          <p:nvPr>
            <p:ph type="ftr" sz="quarter" idx="11"/>
          </p:nvPr>
        </p:nvSpPr>
        <p:spPr/>
        <p:txBody>
          <a:bodyPr/>
          <a:lstStyle/>
          <a:p>
            <a:r>
              <a:rPr lang="en-US"/>
              <a:t>Smart SE 2019</a:t>
            </a:r>
          </a:p>
        </p:txBody>
      </p:sp>
    </p:spTree>
    <p:extLst>
      <p:ext uri="{BB962C8B-B14F-4D97-AF65-F5344CB8AC3E}">
        <p14:creationId xmlns:p14="http://schemas.microsoft.com/office/powerpoint/2010/main" val="1386295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8861-DE0C-4D67-804C-A7F2E4276D11}"/>
              </a:ext>
            </a:extLst>
          </p:cNvPr>
          <p:cNvSpPr>
            <a:spLocks noGrp="1"/>
          </p:cNvSpPr>
          <p:nvPr>
            <p:ph type="title"/>
          </p:nvPr>
        </p:nvSpPr>
        <p:spPr/>
        <p:txBody>
          <a:bodyPr/>
          <a:lstStyle/>
          <a:p>
            <a:r>
              <a:rPr lang="ja-JP" altLang="en-US" dirty="0"/>
              <a:t>顧客開発時：</a:t>
            </a:r>
            <a:r>
              <a:rPr lang="en-US" altLang="ja-JP" dirty="0"/>
              <a:t>Customer</a:t>
            </a:r>
            <a:r>
              <a:rPr lang="ja-JP" altLang="en-US" dirty="0"/>
              <a:t> </a:t>
            </a:r>
            <a:r>
              <a:rPr lang="en-US" altLang="ja-JP" dirty="0"/>
              <a:t>Journey</a:t>
            </a:r>
            <a:r>
              <a:rPr lang="ja-JP" altLang="en-US" dirty="0"/>
              <a:t> </a:t>
            </a:r>
            <a:r>
              <a:rPr lang="en-US" altLang="ja-JP" dirty="0"/>
              <a:t>Map</a:t>
            </a:r>
            <a:endParaRPr lang="en-US" dirty="0"/>
          </a:p>
        </p:txBody>
      </p:sp>
      <p:sp>
        <p:nvSpPr>
          <p:cNvPr id="4" name="Footer Placeholder 3">
            <a:extLst>
              <a:ext uri="{FF2B5EF4-FFF2-40B4-BE49-F238E27FC236}">
                <a16:creationId xmlns:a16="http://schemas.microsoft.com/office/drawing/2014/main" id="{2C588721-D843-4AE7-B21A-2030BAA473FA}"/>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4C1BD48D-2587-46EF-A567-50E424D6F926}"/>
              </a:ext>
            </a:extLst>
          </p:cNvPr>
          <p:cNvSpPr>
            <a:spLocks noGrp="1"/>
          </p:cNvSpPr>
          <p:nvPr>
            <p:ph type="sldNum" sz="quarter" idx="12"/>
          </p:nvPr>
        </p:nvSpPr>
        <p:spPr/>
        <p:txBody>
          <a:bodyPr/>
          <a:lstStyle/>
          <a:p>
            <a:fld id="{F4A97BBC-DD9B-4F1D-A986-96E9900FCB6F}" type="slidenum">
              <a:rPr lang="en-US" smtClean="0"/>
              <a:t>10</a:t>
            </a:fld>
            <a:endParaRPr lang="en-US"/>
          </a:p>
        </p:txBody>
      </p:sp>
      <p:pic>
        <p:nvPicPr>
          <p:cNvPr id="6" name="Picture 5">
            <a:extLst>
              <a:ext uri="{FF2B5EF4-FFF2-40B4-BE49-F238E27FC236}">
                <a16:creationId xmlns:a16="http://schemas.microsoft.com/office/drawing/2014/main" id="{2B23C683-5996-4068-951C-4B3163FDE208}"/>
              </a:ext>
            </a:extLst>
          </p:cNvPr>
          <p:cNvPicPr>
            <a:picLocks noChangeAspect="1"/>
          </p:cNvPicPr>
          <p:nvPr/>
        </p:nvPicPr>
        <p:blipFill>
          <a:blip r:embed="rId2"/>
          <a:stretch>
            <a:fillRect/>
          </a:stretch>
        </p:blipFill>
        <p:spPr>
          <a:xfrm>
            <a:off x="52387" y="1190625"/>
            <a:ext cx="12696825" cy="8296275"/>
          </a:xfrm>
          <a:prstGeom prst="rect">
            <a:avLst/>
          </a:prstGeom>
        </p:spPr>
      </p:pic>
    </p:spTree>
    <p:extLst>
      <p:ext uri="{BB962C8B-B14F-4D97-AF65-F5344CB8AC3E}">
        <p14:creationId xmlns:p14="http://schemas.microsoft.com/office/powerpoint/2010/main" val="321468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8AAE-2018-430A-B9CC-52F36E8EB442}"/>
              </a:ext>
            </a:extLst>
          </p:cNvPr>
          <p:cNvSpPr>
            <a:spLocks noGrp="1"/>
          </p:cNvSpPr>
          <p:nvPr>
            <p:ph type="title"/>
          </p:nvPr>
        </p:nvSpPr>
        <p:spPr/>
        <p:txBody>
          <a:bodyPr/>
          <a:lstStyle/>
          <a:p>
            <a:r>
              <a:rPr lang="ja-JP" altLang="en-US" dirty="0"/>
              <a:t>顧客開発時：</a:t>
            </a:r>
            <a:r>
              <a:rPr lang="en-US" altLang="ja-JP" dirty="0" err="1"/>
              <a:t>GDTA</a:t>
            </a:r>
            <a:endParaRPr lang="en-US" dirty="0"/>
          </a:p>
        </p:txBody>
      </p:sp>
      <p:sp>
        <p:nvSpPr>
          <p:cNvPr id="4" name="Footer Placeholder 3">
            <a:extLst>
              <a:ext uri="{FF2B5EF4-FFF2-40B4-BE49-F238E27FC236}">
                <a16:creationId xmlns:a16="http://schemas.microsoft.com/office/drawing/2014/main" id="{BC327C43-2BE8-45A2-ABA4-E07B28FAC289}"/>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577729F8-CA2D-4897-9DF7-5796C85F9AF5}"/>
              </a:ext>
            </a:extLst>
          </p:cNvPr>
          <p:cNvSpPr>
            <a:spLocks noGrp="1"/>
          </p:cNvSpPr>
          <p:nvPr>
            <p:ph type="sldNum" sz="quarter" idx="12"/>
          </p:nvPr>
        </p:nvSpPr>
        <p:spPr/>
        <p:txBody>
          <a:bodyPr/>
          <a:lstStyle/>
          <a:p>
            <a:fld id="{F4A97BBC-DD9B-4F1D-A986-96E9900FCB6F}" type="slidenum">
              <a:rPr lang="en-US" smtClean="0"/>
              <a:t>11</a:t>
            </a:fld>
            <a:endParaRPr lang="en-US"/>
          </a:p>
        </p:txBody>
      </p:sp>
      <p:pic>
        <p:nvPicPr>
          <p:cNvPr id="6" name="Picture 5">
            <a:extLst>
              <a:ext uri="{FF2B5EF4-FFF2-40B4-BE49-F238E27FC236}">
                <a16:creationId xmlns:a16="http://schemas.microsoft.com/office/drawing/2014/main" id="{DDA37AE5-9734-4C07-B252-B73B56911AF0}"/>
              </a:ext>
            </a:extLst>
          </p:cNvPr>
          <p:cNvPicPr>
            <a:picLocks noChangeAspect="1"/>
          </p:cNvPicPr>
          <p:nvPr/>
        </p:nvPicPr>
        <p:blipFill>
          <a:blip r:embed="rId2"/>
          <a:stretch>
            <a:fillRect/>
          </a:stretch>
        </p:blipFill>
        <p:spPr>
          <a:xfrm>
            <a:off x="0" y="1314450"/>
            <a:ext cx="12801600" cy="8224284"/>
          </a:xfrm>
          <a:prstGeom prst="rect">
            <a:avLst/>
          </a:prstGeom>
        </p:spPr>
      </p:pic>
      <p:pic>
        <p:nvPicPr>
          <p:cNvPr id="7" name="Picture 6">
            <a:extLst>
              <a:ext uri="{FF2B5EF4-FFF2-40B4-BE49-F238E27FC236}">
                <a16:creationId xmlns:a16="http://schemas.microsoft.com/office/drawing/2014/main" id="{6CAEB8EE-C35E-4B74-904E-29A48E372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2600262"/>
            <a:ext cx="12515850" cy="1171638"/>
          </a:xfrm>
          <a:prstGeom prst="rect">
            <a:avLst/>
          </a:prstGeom>
          <a:ln>
            <a:solidFill>
              <a:schemeClr val="tx2"/>
            </a:solidFill>
          </a:ln>
        </p:spPr>
      </p:pic>
    </p:spTree>
    <p:extLst>
      <p:ext uri="{BB962C8B-B14F-4D97-AF65-F5344CB8AC3E}">
        <p14:creationId xmlns:p14="http://schemas.microsoft.com/office/powerpoint/2010/main" val="428912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B26A2-9A94-40D1-9366-B89CB27B6101}"/>
              </a:ext>
            </a:extLst>
          </p:cNvPr>
          <p:cNvSpPr>
            <a:spLocks noGrp="1"/>
          </p:cNvSpPr>
          <p:nvPr>
            <p:ph type="title"/>
          </p:nvPr>
        </p:nvSpPr>
        <p:spPr/>
        <p:txBody>
          <a:bodyPr/>
          <a:lstStyle/>
          <a:p>
            <a:r>
              <a:rPr lang="ja-JP" altLang="en-US" dirty="0"/>
              <a:t>ビジネス検証：</a:t>
            </a:r>
            <a:r>
              <a:rPr lang="en-US" altLang="ja-JP" dirty="0" err="1"/>
              <a:t>SCAI</a:t>
            </a:r>
            <a:r>
              <a:rPr lang="en-US" altLang="ja-JP" dirty="0"/>
              <a:t> Graph</a:t>
            </a:r>
            <a:endParaRPr lang="en-US" dirty="0"/>
          </a:p>
        </p:txBody>
      </p:sp>
      <p:sp>
        <p:nvSpPr>
          <p:cNvPr id="4" name="Footer Placeholder 3">
            <a:extLst>
              <a:ext uri="{FF2B5EF4-FFF2-40B4-BE49-F238E27FC236}">
                <a16:creationId xmlns:a16="http://schemas.microsoft.com/office/drawing/2014/main" id="{40F64623-3FD2-4DDE-A2C3-208B7A585EDC}"/>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DAE6F194-ED6A-444F-AAA3-006B8B28C6B7}"/>
              </a:ext>
            </a:extLst>
          </p:cNvPr>
          <p:cNvSpPr>
            <a:spLocks noGrp="1"/>
          </p:cNvSpPr>
          <p:nvPr>
            <p:ph type="sldNum" sz="quarter" idx="12"/>
          </p:nvPr>
        </p:nvSpPr>
        <p:spPr/>
        <p:txBody>
          <a:bodyPr/>
          <a:lstStyle/>
          <a:p>
            <a:fld id="{F4A97BBC-DD9B-4F1D-A986-96E9900FCB6F}" type="slidenum">
              <a:rPr lang="en-US" smtClean="0"/>
              <a:t>12</a:t>
            </a:fld>
            <a:endParaRPr lang="en-US"/>
          </a:p>
        </p:txBody>
      </p:sp>
      <p:pic>
        <p:nvPicPr>
          <p:cNvPr id="6" name="Picture 5" descr="A close up of a map&#10;&#10;Description automatically generated">
            <a:extLst>
              <a:ext uri="{FF2B5EF4-FFF2-40B4-BE49-F238E27FC236}">
                <a16:creationId xmlns:a16="http://schemas.microsoft.com/office/drawing/2014/main" id="{1C78303E-2EE7-4C12-B7C2-6A58F5A88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43" y="1257300"/>
            <a:ext cx="12450913" cy="8326012"/>
          </a:xfrm>
          <a:prstGeom prst="rect">
            <a:avLst/>
          </a:prstGeom>
        </p:spPr>
      </p:pic>
      <p:sp>
        <p:nvSpPr>
          <p:cNvPr id="7" name="Rectangle 6">
            <a:extLst>
              <a:ext uri="{FF2B5EF4-FFF2-40B4-BE49-F238E27FC236}">
                <a16:creationId xmlns:a16="http://schemas.microsoft.com/office/drawing/2014/main" id="{ABC23548-2C80-4240-8262-FECBA64CC518}"/>
              </a:ext>
            </a:extLst>
          </p:cNvPr>
          <p:cNvSpPr/>
          <p:nvPr/>
        </p:nvSpPr>
        <p:spPr>
          <a:xfrm>
            <a:off x="685800" y="1943100"/>
            <a:ext cx="11521440" cy="2113157"/>
          </a:xfrm>
          <a:prstGeom prst="rect">
            <a:avLst/>
          </a:prstGeom>
          <a:noFill/>
          <a:ln w="28575">
            <a:solidFill>
              <a:srgbClr val="C0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7114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B6B2-D96A-4698-BEBB-57A89B05600C}"/>
              </a:ext>
            </a:extLst>
          </p:cNvPr>
          <p:cNvSpPr>
            <a:spLocks noGrp="1"/>
          </p:cNvSpPr>
          <p:nvPr>
            <p:ph type="title"/>
          </p:nvPr>
        </p:nvSpPr>
        <p:spPr/>
        <p:txBody>
          <a:bodyPr/>
          <a:lstStyle/>
          <a:p>
            <a:r>
              <a:rPr lang="ja-JP" altLang="en-US" dirty="0"/>
              <a:t>ビジネス検証：</a:t>
            </a:r>
            <a:r>
              <a:rPr lang="en-US" dirty="0"/>
              <a:t>Value Proposition Canvas(</a:t>
            </a:r>
            <a:r>
              <a:rPr lang="ja-JP" altLang="en-US" dirty="0"/>
              <a:t>最終版</a:t>
            </a:r>
            <a:r>
              <a:rPr lang="en-US" altLang="ja-JP" dirty="0"/>
              <a:t>)</a:t>
            </a:r>
            <a:endParaRPr lang="en-US" dirty="0"/>
          </a:p>
        </p:txBody>
      </p:sp>
      <p:sp>
        <p:nvSpPr>
          <p:cNvPr id="4" name="Footer Placeholder 3">
            <a:extLst>
              <a:ext uri="{FF2B5EF4-FFF2-40B4-BE49-F238E27FC236}">
                <a16:creationId xmlns:a16="http://schemas.microsoft.com/office/drawing/2014/main" id="{A58F3E80-D5DA-4030-AF9A-34E464B43925}"/>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3A65AD7D-AECE-4925-9EDE-42DF8A8DA759}"/>
              </a:ext>
            </a:extLst>
          </p:cNvPr>
          <p:cNvSpPr>
            <a:spLocks noGrp="1"/>
          </p:cNvSpPr>
          <p:nvPr>
            <p:ph type="sldNum" sz="quarter" idx="12"/>
          </p:nvPr>
        </p:nvSpPr>
        <p:spPr/>
        <p:txBody>
          <a:bodyPr/>
          <a:lstStyle/>
          <a:p>
            <a:fld id="{F4A97BBC-DD9B-4F1D-A986-96E9900FCB6F}" type="slidenum">
              <a:rPr lang="en-US" smtClean="0"/>
              <a:t>13</a:t>
            </a:fld>
            <a:endParaRPr lang="en-US"/>
          </a:p>
        </p:txBody>
      </p:sp>
      <p:pic>
        <p:nvPicPr>
          <p:cNvPr id="6" name="Picture 5">
            <a:extLst>
              <a:ext uri="{FF2B5EF4-FFF2-40B4-BE49-F238E27FC236}">
                <a16:creationId xmlns:a16="http://schemas.microsoft.com/office/drawing/2014/main" id="{B307E3EC-E8CE-4231-84EC-E883A4C43BC3}"/>
              </a:ext>
            </a:extLst>
          </p:cNvPr>
          <p:cNvPicPr>
            <a:picLocks noChangeAspect="1"/>
          </p:cNvPicPr>
          <p:nvPr/>
        </p:nvPicPr>
        <p:blipFill>
          <a:blip r:embed="rId2"/>
          <a:stretch>
            <a:fillRect/>
          </a:stretch>
        </p:blipFill>
        <p:spPr>
          <a:xfrm>
            <a:off x="233362" y="1819275"/>
            <a:ext cx="12334875" cy="5962650"/>
          </a:xfrm>
          <a:prstGeom prst="rect">
            <a:avLst/>
          </a:prstGeom>
        </p:spPr>
      </p:pic>
      <p:sp>
        <p:nvSpPr>
          <p:cNvPr id="3" name="Rectangle: Folded Corner 2">
            <a:extLst>
              <a:ext uri="{FF2B5EF4-FFF2-40B4-BE49-F238E27FC236}">
                <a16:creationId xmlns:a16="http://schemas.microsoft.com/office/drawing/2014/main" id="{5F187DC1-43BD-456C-A48F-65F202658ACD}"/>
              </a:ext>
            </a:extLst>
          </p:cNvPr>
          <p:cNvSpPr/>
          <p:nvPr/>
        </p:nvSpPr>
        <p:spPr>
          <a:xfrm>
            <a:off x="10801350" y="6343650"/>
            <a:ext cx="1428750" cy="685800"/>
          </a:xfrm>
          <a:prstGeom prst="foldedCorner">
            <a:avLst/>
          </a:prstGeom>
          <a:solidFill>
            <a:schemeClr val="accent6">
              <a:lumMod val="20000"/>
              <a:lumOff val="80000"/>
            </a:schemeClr>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solidFill>
                  <a:schemeClr val="tx1"/>
                </a:solidFill>
              </a:rPr>
              <a:t>プロジェクトを評価したい</a:t>
            </a:r>
            <a:endParaRPr lang="en-US" sz="1400" dirty="0">
              <a:solidFill>
                <a:schemeClr val="tx1"/>
              </a:solidFill>
            </a:endParaRPr>
          </a:p>
        </p:txBody>
      </p:sp>
      <p:sp>
        <p:nvSpPr>
          <p:cNvPr id="7" name="Rectangle: Folded Corner 6">
            <a:extLst>
              <a:ext uri="{FF2B5EF4-FFF2-40B4-BE49-F238E27FC236}">
                <a16:creationId xmlns:a16="http://schemas.microsoft.com/office/drawing/2014/main" id="{BF586CF6-A7E0-4BA9-8EC3-BF65C4ADC8C5}"/>
              </a:ext>
            </a:extLst>
          </p:cNvPr>
          <p:cNvSpPr/>
          <p:nvPr/>
        </p:nvSpPr>
        <p:spPr>
          <a:xfrm>
            <a:off x="400050" y="6572250"/>
            <a:ext cx="1428750" cy="914400"/>
          </a:xfrm>
          <a:prstGeom prst="foldedCorner">
            <a:avLst/>
          </a:prstGeom>
          <a:solidFill>
            <a:schemeClr val="accent6">
              <a:lumMod val="20000"/>
              <a:lumOff val="80000"/>
            </a:schemeClr>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solidFill>
                  <a:schemeClr val="tx1"/>
                </a:solidFill>
              </a:rPr>
              <a:t>プロジェクト・ドキュメントを客観的に評価</a:t>
            </a:r>
            <a:endParaRPr lang="en-US" sz="1400" dirty="0">
              <a:solidFill>
                <a:schemeClr val="tx1"/>
              </a:solidFill>
            </a:endParaRPr>
          </a:p>
        </p:txBody>
      </p:sp>
    </p:spTree>
    <p:extLst>
      <p:ext uri="{BB962C8B-B14F-4D97-AF65-F5344CB8AC3E}">
        <p14:creationId xmlns:p14="http://schemas.microsoft.com/office/powerpoint/2010/main" val="3403776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7253E-6056-4CD2-AA24-C4380138EB40}"/>
              </a:ext>
            </a:extLst>
          </p:cNvPr>
          <p:cNvSpPr>
            <a:spLocks noGrp="1"/>
          </p:cNvSpPr>
          <p:nvPr>
            <p:ph type="title"/>
          </p:nvPr>
        </p:nvSpPr>
        <p:spPr/>
        <p:txBody>
          <a:bodyPr/>
          <a:lstStyle/>
          <a:p>
            <a:r>
              <a:rPr lang="ja-JP" altLang="en-US" dirty="0"/>
              <a:t>提供サービスのメリット</a:t>
            </a:r>
            <a:endParaRPr lang="en-US" dirty="0"/>
          </a:p>
        </p:txBody>
      </p:sp>
      <p:sp>
        <p:nvSpPr>
          <p:cNvPr id="3" name="Content Placeholder 2">
            <a:extLst>
              <a:ext uri="{FF2B5EF4-FFF2-40B4-BE49-F238E27FC236}">
                <a16:creationId xmlns:a16="http://schemas.microsoft.com/office/drawing/2014/main" id="{FD8EC4D9-502E-4E69-B810-85A424A0A8C6}"/>
              </a:ext>
            </a:extLst>
          </p:cNvPr>
          <p:cNvSpPr>
            <a:spLocks noGrp="1"/>
          </p:cNvSpPr>
          <p:nvPr>
            <p:ph idx="1"/>
          </p:nvPr>
        </p:nvSpPr>
        <p:spPr/>
        <p:txBody>
          <a:bodyPr>
            <a:normAutofit/>
          </a:bodyPr>
          <a:lstStyle/>
          <a:p>
            <a:r>
              <a:rPr lang="ja-JP" altLang="en-US" sz="2800" dirty="0"/>
              <a:t>知識労働の生産性を上げるために、「集中」を見える化する。</a:t>
            </a:r>
            <a:endParaRPr lang="en-US" altLang="ja-JP" sz="2800" dirty="0"/>
          </a:p>
          <a:p>
            <a:pPr lvl="1"/>
            <a:r>
              <a:rPr lang="ja-JP" altLang="en-US" sz="2000" dirty="0"/>
              <a:t>集中パターン・・・ヒトによって、集中しやすいタイミング（午前、午後）や場所が異なる。自分にとって、集中に入りやすいパターンを把握できる。</a:t>
            </a:r>
            <a:endParaRPr lang="en-US" altLang="ja-JP" dirty="0"/>
          </a:p>
          <a:p>
            <a:pPr lvl="1"/>
            <a:r>
              <a:rPr lang="ja-JP" altLang="en-US" sz="2000" dirty="0"/>
              <a:t>睡眠時間・・・集中するためには、睡眠時間を適切に取ることが重要。</a:t>
            </a:r>
            <a:endParaRPr lang="en-US" altLang="ja-JP" sz="2000" dirty="0"/>
          </a:p>
          <a:p>
            <a:pPr lvl="1"/>
            <a:r>
              <a:rPr lang="ja-JP" altLang="en-US" sz="2000" dirty="0"/>
              <a:t>休憩のレコメンド・・・連続して</a:t>
            </a:r>
            <a:r>
              <a:rPr lang="en-US" altLang="ja-JP" sz="2000" dirty="0"/>
              <a:t>PC</a:t>
            </a:r>
            <a:r>
              <a:rPr lang="ja-JP" altLang="en-US" sz="2000" dirty="0"/>
              <a:t>で作業すると、交感神経と副交感神経のバランスが崩れると、やる気の減退や疲労感の発生につながる。その旨を通知する。</a:t>
            </a:r>
            <a:endParaRPr lang="en-US" altLang="ja-JP" sz="2000" dirty="0"/>
          </a:p>
          <a:p>
            <a:r>
              <a:rPr lang="ja-JP" altLang="en-US" sz="2800" dirty="0"/>
              <a:t>自分の働き方の履歴を振り返り、見直せる</a:t>
            </a:r>
            <a:endParaRPr lang="en-US" altLang="ja-JP" sz="2800" dirty="0"/>
          </a:p>
          <a:p>
            <a:pPr lvl="1"/>
            <a:r>
              <a:rPr lang="ja-JP" altLang="en-US" sz="2000" dirty="0"/>
              <a:t>働き方を計測し、その履歴をもとに「振り返り」をする。このようなログを見ることで、「ヒトは変わっていける」。レコーディング・ダイエットと同じ効果がある。</a:t>
            </a:r>
            <a:endParaRPr lang="en-US" altLang="ja-JP" sz="2000" dirty="0"/>
          </a:p>
          <a:p>
            <a:r>
              <a:rPr lang="ja-JP" altLang="en-US" sz="2800" dirty="0"/>
              <a:t>ログをもとに、自動で、報告。</a:t>
            </a:r>
            <a:endParaRPr lang="en-US" altLang="ja-JP" sz="2800" dirty="0"/>
          </a:p>
          <a:p>
            <a:pPr lvl="1"/>
            <a:r>
              <a:rPr lang="ja-JP" altLang="en-US" sz="2000" dirty="0"/>
              <a:t>仕事のログ情報をもとに、簡単な日報を生成できる。</a:t>
            </a:r>
            <a:endParaRPr lang="en-US" altLang="ja-JP" sz="2000" dirty="0"/>
          </a:p>
          <a:p>
            <a:pPr marL="640080" lvl="1" indent="0">
              <a:buNone/>
            </a:pPr>
            <a:endParaRPr lang="en-US" altLang="ja-JP" sz="2000" dirty="0"/>
          </a:p>
          <a:p>
            <a:r>
              <a:rPr lang="ja-JP" altLang="en-US" sz="2800" dirty="0"/>
              <a:t>プロジェクトで作成しているドキュメントを精査できる。</a:t>
            </a:r>
            <a:endParaRPr lang="en-US" altLang="ja-JP" sz="2800" dirty="0"/>
          </a:p>
          <a:p>
            <a:pPr lvl="1"/>
            <a:r>
              <a:rPr lang="ja-JP" altLang="en-US" sz="2000" dirty="0"/>
              <a:t>作業で作成しているドキュメントが多く、多様であれば、それだけ生産する対象作業が多くなる。</a:t>
            </a:r>
            <a:endParaRPr lang="en-US" altLang="ja-JP" sz="2000" dirty="0"/>
          </a:p>
          <a:p>
            <a:pPr lvl="1"/>
            <a:r>
              <a:rPr lang="ja-JP" altLang="en-US" sz="2000" dirty="0"/>
              <a:t>プロジェクトで作成しているドキュメントの作成時間を計測できる。</a:t>
            </a:r>
            <a:endParaRPr lang="en-US" altLang="ja-JP" sz="2000" dirty="0"/>
          </a:p>
          <a:p>
            <a:pPr lvl="1"/>
            <a:r>
              <a:rPr lang="ja-JP" altLang="en-US" sz="2000" dirty="0"/>
              <a:t>働き方改革するには、そもそも、プロジェクトの中で作成しているドキュメントを</a:t>
            </a:r>
            <a:r>
              <a:rPr lang="en-US" altLang="ja-JP" sz="2000" dirty="0" err="1"/>
              <a:t>ECRS</a:t>
            </a:r>
            <a:r>
              <a:rPr lang="ja-JP" altLang="en-US" sz="2000" dirty="0"/>
              <a:t>（削減、統合、置換、単純化）の視点で、見直すことが必要である。</a:t>
            </a:r>
            <a:endParaRPr lang="en-US" altLang="ja-JP" sz="2000" dirty="0"/>
          </a:p>
          <a:p>
            <a:pPr lvl="2"/>
            <a:endParaRPr lang="en-US" sz="1600" dirty="0"/>
          </a:p>
        </p:txBody>
      </p:sp>
      <p:sp>
        <p:nvSpPr>
          <p:cNvPr id="4" name="Footer Placeholder 3">
            <a:extLst>
              <a:ext uri="{FF2B5EF4-FFF2-40B4-BE49-F238E27FC236}">
                <a16:creationId xmlns:a16="http://schemas.microsoft.com/office/drawing/2014/main" id="{0272D427-9810-4139-8793-C63AA25C3FB6}"/>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973AE65F-BF69-473C-8821-FC3A675AFA34}"/>
              </a:ext>
            </a:extLst>
          </p:cNvPr>
          <p:cNvSpPr>
            <a:spLocks noGrp="1"/>
          </p:cNvSpPr>
          <p:nvPr>
            <p:ph type="sldNum" sz="quarter" idx="12"/>
          </p:nvPr>
        </p:nvSpPr>
        <p:spPr/>
        <p:txBody>
          <a:bodyPr/>
          <a:lstStyle/>
          <a:p>
            <a:fld id="{F4A97BBC-DD9B-4F1D-A986-96E9900FCB6F}" type="slidenum">
              <a:rPr lang="en-US" smtClean="0"/>
              <a:t>14</a:t>
            </a:fld>
            <a:endParaRPr lang="en-US"/>
          </a:p>
        </p:txBody>
      </p:sp>
      <p:sp>
        <p:nvSpPr>
          <p:cNvPr id="6" name="Rectangle 5">
            <a:extLst>
              <a:ext uri="{FF2B5EF4-FFF2-40B4-BE49-F238E27FC236}">
                <a16:creationId xmlns:a16="http://schemas.microsoft.com/office/drawing/2014/main" id="{11CAD725-2A16-4E63-BAAA-5ABFAC211A9F}"/>
              </a:ext>
            </a:extLst>
          </p:cNvPr>
          <p:cNvSpPr/>
          <p:nvPr/>
        </p:nvSpPr>
        <p:spPr>
          <a:xfrm>
            <a:off x="685800" y="5772150"/>
            <a:ext cx="11521440" cy="2343150"/>
          </a:xfrm>
          <a:prstGeom prst="rect">
            <a:avLst/>
          </a:prstGeom>
          <a:noFill/>
          <a:ln w="19050">
            <a:solidFill>
              <a:srgbClr val="C0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Speech Bubble: Rectangle with Corners Rounded 6">
            <a:extLst>
              <a:ext uri="{FF2B5EF4-FFF2-40B4-BE49-F238E27FC236}">
                <a16:creationId xmlns:a16="http://schemas.microsoft.com/office/drawing/2014/main" id="{DB0A13C6-5361-43FE-BEEA-34B91FD9B37F}"/>
              </a:ext>
            </a:extLst>
          </p:cNvPr>
          <p:cNvSpPr/>
          <p:nvPr/>
        </p:nvSpPr>
        <p:spPr>
          <a:xfrm>
            <a:off x="8001000" y="8267380"/>
            <a:ext cx="3086100" cy="819469"/>
          </a:xfrm>
          <a:prstGeom prst="wedgeRoundRectCallout">
            <a:avLst>
              <a:gd name="adj1" fmla="val -30743"/>
              <a:gd name="adj2" fmla="val -81651"/>
              <a:gd name="adj3" fmla="val 16667"/>
            </a:avLst>
          </a:prstGeom>
          <a:solidFill>
            <a:schemeClr val="bg1"/>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2400" dirty="0">
                <a:solidFill>
                  <a:srgbClr val="FF0000"/>
                </a:solidFill>
              </a:rPr>
              <a:t>顧客開発プロセスの中で発見した</a:t>
            </a:r>
            <a:r>
              <a:rPr lang="en-US" altLang="ja-JP" sz="2400" dirty="0">
                <a:solidFill>
                  <a:srgbClr val="FF0000"/>
                </a:solidFill>
              </a:rPr>
              <a:t>Value</a:t>
            </a:r>
            <a:endParaRPr lang="en-US" sz="2400" dirty="0">
              <a:solidFill>
                <a:srgbClr val="FF0000"/>
              </a:solidFill>
            </a:endParaRPr>
          </a:p>
        </p:txBody>
      </p:sp>
    </p:spTree>
    <p:extLst>
      <p:ext uri="{BB962C8B-B14F-4D97-AF65-F5344CB8AC3E}">
        <p14:creationId xmlns:p14="http://schemas.microsoft.com/office/powerpoint/2010/main" val="3482998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0150F-1650-4CCA-9093-9671F21DE2B5}"/>
              </a:ext>
            </a:extLst>
          </p:cNvPr>
          <p:cNvSpPr>
            <a:spLocks noGrp="1"/>
          </p:cNvSpPr>
          <p:nvPr>
            <p:ph type="title"/>
          </p:nvPr>
        </p:nvSpPr>
        <p:spPr/>
        <p:txBody>
          <a:bodyPr/>
          <a:lstStyle/>
          <a:p>
            <a:r>
              <a:rPr lang="ja-JP" altLang="en-US" dirty="0"/>
              <a:t>作成ドキュメントの評価例</a:t>
            </a:r>
            <a:endParaRPr lang="en-US" dirty="0"/>
          </a:p>
        </p:txBody>
      </p:sp>
      <p:sp>
        <p:nvSpPr>
          <p:cNvPr id="3" name="Content Placeholder 2">
            <a:extLst>
              <a:ext uri="{FF2B5EF4-FFF2-40B4-BE49-F238E27FC236}">
                <a16:creationId xmlns:a16="http://schemas.microsoft.com/office/drawing/2014/main" id="{9CED9D43-4238-4519-AF82-CD38A1DC8B1C}"/>
              </a:ext>
            </a:extLst>
          </p:cNvPr>
          <p:cNvSpPr>
            <a:spLocks noGrp="1"/>
          </p:cNvSpPr>
          <p:nvPr>
            <p:ph idx="1"/>
          </p:nvPr>
        </p:nvSpPr>
        <p:spPr>
          <a:xfrm>
            <a:off x="880110" y="1200150"/>
            <a:ext cx="11041380" cy="822137"/>
          </a:xfrm>
        </p:spPr>
        <p:txBody>
          <a:bodyPr>
            <a:normAutofit/>
          </a:bodyPr>
          <a:lstStyle/>
          <a:p>
            <a:r>
              <a:rPr lang="ja-JP" altLang="en-US" sz="2400" dirty="0"/>
              <a:t>プロジェクト期間中に作成、更新したドキュメントを判定する。</a:t>
            </a:r>
            <a:endParaRPr lang="en-US" altLang="ja-JP" sz="2400" dirty="0"/>
          </a:p>
          <a:p>
            <a:pPr lvl="1"/>
            <a:r>
              <a:rPr lang="ja-JP" altLang="en-US" sz="2000" dirty="0"/>
              <a:t>直接、成果に結びついていないドキュメントを、作成・更新・削除履歴から割り出す。</a:t>
            </a:r>
            <a:endParaRPr lang="en-US" sz="2000" dirty="0"/>
          </a:p>
        </p:txBody>
      </p:sp>
      <p:sp>
        <p:nvSpPr>
          <p:cNvPr id="4" name="Footer Placeholder 3">
            <a:extLst>
              <a:ext uri="{FF2B5EF4-FFF2-40B4-BE49-F238E27FC236}">
                <a16:creationId xmlns:a16="http://schemas.microsoft.com/office/drawing/2014/main" id="{9612ECC5-6FBC-48AC-94E6-4677A4BE7592}"/>
              </a:ext>
            </a:extLst>
          </p:cNvPr>
          <p:cNvSpPr>
            <a:spLocks noGrp="1"/>
          </p:cNvSpPr>
          <p:nvPr>
            <p:ph type="ftr" sz="quarter" idx="11"/>
          </p:nvPr>
        </p:nvSpPr>
        <p:spPr/>
        <p:txBody>
          <a:bodyPr/>
          <a:lstStyle/>
          <a:p>
            <a:r>
              <a:rPr lang="en-US" dirty="0"/>
              <a:t>Smart SE K5 </a:t>
            </a:r>
          </a:p>
        </p:txBody>
      </p:sp>
      <p:sp>
        <p:nvSpPr>
          <p:cNvPr id="5" name="Slide Number Placeholder 4">
            <a:extLst>
              <a:ext uri="{FF2B5EF4-FFF2-40B4-BE49-F238E27FC236}">
                <a16:creationId xmlns:a16="http://schemas.microsoft.com/office/drawing/2014/main" id="{CD7504BE-711D-40C6-B99C-4102FE9068C8}"/>
              </a:ext>
            </a:extLst>
          </p:cNvPr>
          <p:cNvSpPr>
            <a:spLocks noGrp="1"/>
          </p:cNvSpPr>
          <p:nvPr>
            <p:ph type="sldNum" sz="quarter" idx="12"/>
          </p:nvPr>
        </p:nvSpPr>
        <p:spPr/>
        <p:txBody>
          <a:bodyPr/>
          <a:lstStyle/>
          <a:p>
            <a:fld id="{F4A97BBC-DD9B-4F1D-A986-96E9900FCB6F}" type="slidenum">
              <a:rPr lang="en-US" smtClean="0"/>
              <a:t>15</a:t>
            </a:fld>
            <a:endParaRPr lang="en-US"/>
          </a:p>
        </p:txBody>
      </p:sp>
      <p:pic>
        <p:nvPicPr>
          <p:cNvPr id="9" name="Graphic 8" descr="Ribbon">
            <a:extLst>
              <a:ext uri="{FF2B5EF4-FFF2-40B4-BE49-F238E27FC236}">
                <a16:creationId xmlns:a16="http://schemas.microsoft.com/office/drawing/2014/main" id="{CBD15310-045D-454D-89B9-89F090D980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3786" y="7463217"/>
            <a:ext cx="914400" cy="914400"/>
          </a:xfrm>
          <a:prstGeom prst="rect">
            <a:avLst/>
          </a:prstGeom>
        </p:spPr>
      </p:pic>
      <p:pic>
        <p:nvPicPr>
          <p:cNvPr id="13" name="Graphic 12" descr="Skull">
            <a:extLst>
              <a:ext uri="{FF2B5EF4-FFF2-40B4-BE49-F238E27FC236}">
                <a16:creationId xmlns:a16="http://schemas.microsoft.com/office/drawing/2014/main" id="{6E821A5E-A283-4299-BA25-E7B6253F3A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3786" y="4812072"/>
            <a:ext cx="914400" cy="914400"/>
          </a:xfrm>
          <a:prstGeom prst="rect">
            <a:avLst/>
          </a:prstGeom>
        </p:spPr>
      </p:pic>
      <p:pic>
        <p:nvPicPr>
          <p:cNvPr id="15" name="Graphic 14" descr="Garbage">
            <a:extLst>
              <a:ext uri="{FF2B5EF4-FFF2-40B4-BE49-F238E27FC236}">
                <a16:creationId xmlns:a16="http://schemas.microsoft.com/office/drawing/2014/main" id="{63173FAA-16F8-40A0-81A1-8FD5713953D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3786" y="3486499"/>
            <a:ext cx="914400" cy="914400"/>
          </a:xfrm>
          <a:prstGeom prst="rect">
            <a:avLst/>
          </a:prstGeom>
        </p:spPr>
      </p:pic>
      <p:pic>
        <p:nvPicPr>
          <p:cNvPr id="18" name="Graphic 17" descr="Sustainability">
            <a:extLst>
              <a:ext uri="{FF2B5EF4-FFF2-40B4-BE49-F238E27FC236}">
                <a16:creationId xmlns:a16="http://schemas.microsoft.com/office/drawing/2014/main" id="{221C7EA1-A295-4908-84BB-E9A63614971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3786" y="6137645"/>
            <a:ext cx="914400" cy="914400"/>
          </a:xfrm>
          <a:prstGeom prst="rect">
            <a:avLst/>
          </a:prstGeom>
        </p:spPr>
      </p:pic>
      <p:pic>
        <p:nvPicPr>
          <p:cNvPr id="20" name="Graphic 19" descr="Irritant">
            <a:extLst>
              <a:ext uri="{FF2B5EF4-FFF2-40B4-BE49-F238E27FC236}">
                <a16:creationId xmlns:a16="http://schemas.microsoft.com/office/drawing/2014/main" id="{ACB47B3B-5D3F-4BAE-A5FF-9D8EB60EB3B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53786" y="2160926"/>
            <a:ext cx="914400" cy="914400"/>
          </a:xfrm>
          <a:prstGeom prst="rect">
            <a:avLst/>
          </a:prstGeom>
        </p:spPr>
      </p:pic>
      <p:sp>
        <p:nvSpPr>
          <p:cNvPr id="21" name="TextBox 20">
            <a:extLst>
              <a:ext uri="{FF2B5EF4-FFF2-40B4-BE49-F238E27FC236}">
                <a16:creationId xmlns:a16="http://schemas.microsoft.com/office/drawing/2014/main" id="{73E813CC-2142-4943-8FB6-1454767C7235}"/>
              </a:ext>
            </a:extLst>
          </p:cNvPr>
          <p:cNvSpPr txBox="1"/>
          <p:nvPr/>
        </p:nvSpPr>
        <p:spPr>
          <a:xfrm>
            <a:off x="2114550" y="2433460"/>
            <a:ext cx="9161482" cy="707886"/>
          </a:xfrm>
          <a:prstGeom prst="rect">
            <a:avLst/>
          </a:prstGeom>
          <a:noFill/>
        </p:spPr>
        <p:txBody>
          <a:bodyPr wrap="none" rtlCol="0">
            <a:spAutoFit/>
          </a:bodyPr>
          <a:lstStyle/>
          <a:p>
            <a:r>
              <a:rPr lang="ja-JP" altLang="en-US" sz="2000" dirty="0"/>
              <a:t>クソ・ドキュメント　：作成完了後、一度も参照されないドキュメント</a:t>
            </a:r>
            <a:endParaRPr lang="en-US" altLang="ja-JP" sz="2000" dirty="0"/>
          </a:p>
          <a:p>
            <a:r>
              <a:rPr lang="ja-JP" altLang="en-US" sz="2000" dirty="0"/>
              <a:t>　　＝＞プロジェクトとしては、作る必要ないドキュメントの可能性がある。</a:t>
            </a:r>
            <a:endParaRPr lang="en-US" sz="2000" dirty="0"/>
          </a:p>
        </p:txBody>
      </p:sp>
      <p:sp>
        <p:nvSpPr>
          <p:cNvPr id="22" name="TextBox 21">
            <a:extLst>
              <a:ext uri="{FF2B5EF4-FFF2-40B4-BE49-F238E27FC236}">
                <a16:creationId xmlns:a16="http://schemas.microsoft.com/office/drawing/2014/main" id="{AEF0465C-00A1-47DF-B729-3C757B7EF00C}"/>
              </a:ext>
            </a:extLst>
          </p:cNvPr>
          <p:cNvSpPr txBox="1"/>
          <p:nvPr/>
        </p:nvSpPr>
        <p:spPr>
          <a:xfrm>
            <a:off x="2114550" y="3666770"/>
            <a:ext cx="10424585" cy="707886"/>
          </a:xfrm>
          <a:prstGeom prst="rect">
            <a:avLst/>
          </a:prstGeom>
          <a:noFill/>
        </p:spPr>
        <p:txBody>
          <a:bodyPr wrap="none" rtlCol="0">
            <a:spAutoFit/>
          </a:bodyPr>
          <a:lstStyle/>
          <a:p>
            <a:r>
              <a:rPr lang="ja-JP" altLang="en-US" sz="2000" dirty="0"/>
              <a:t>ゴミ・ドキュメント　：</a:t>
            </a:r>
            <a:r>
              <a:rPr lang="en-US" altLang="ja-JP" sz="2000" dirty="0"/>
              <a:t>backup</a:t>
            </a:r>
            <a:r>
              <a:rPr lang="ja-JP" altLang="en-US" sz="2000" dirty="0"/>
              <a:t>などのフォルダに移動されたり、削除されたドキュメント</a:t>
            </a:r>
            <a:endParaRPr lang="en-US" altLang="ja-JP" sz="2000" dirty="0"/>
          </a:p>
          <a:p>
            <a:r>
              <a:rPr lang="ja-JP" altLang="en-US" sz="2000" dirty="0"/>
              <a:t>　　＝＞プロジェクトとしては、計画ミスで作成した可能性がある。</a:t>
            </a:r>
            <a:endParaRPr lang="en-US" altLang="ja-JP" sz="2000" dirty="0"/>
          </a:p>
        </p:txBody>
      </p:sp>
      <p:sp>
        <p:nvSpPr>
          <p:cNvPr id="23" name="TextBox 22">
            <a:extLst>
              <a:ext uri="{FF2B5EF4-FFF2-40B4-BE49-F238E27FC236}">
                <a16:creationId xmlns:a16="http://schemas.microsoft.com/office/drawing/2014/main" id="{E5FBCAB8-CD3C-4632-A9EC-F84E403A02A9}"/>
              </a:ext>
            </a:extLst>
          </p:cNvPr>
          <p:cNvSpPr txBox="1"/>
          <p:nvPr/>
        </p:nvSpPr>
        <p:spPr>
          <a:xfrm>
            <a:off x="2114550" y="4900080"/>
            <a:ext cx="10629833" cy="1323439"/>
          </a:xfrm>
          <a:prstGeom prst="rect">
            <a:avLst/>
          </a:prstGeom>
          <a:noFill/>
        </p:spPr>
        <p:txBody>
          <a:bodyPr wrap="none" rtlCol="0">
            <a:spAutoFit/>
          </a:bodyPr>
          <a:lstStyle/>
          <a:p>
            <a:r>
              <a:rPr lang="ja-JP" altLang="en-US" sz="2000" dirty="0"/>
              <a:t>ダメ・ドキュメント　：作成の進捗が</a:t>
            </a:r>
            <a:r>
              <a:rPr lang="en-US" altLang="ja-JP" sz="2000" dirty="0"/>
              <a:t>80%</a:t>
            </a:r>
            <a:r>
              <a:rPr lang="ja-JP" altLang="en-US" sz="2000" dirty="0"/>
              <a:t>になった後に、作成時間の２倍以上の修正時間を</a:t>
            </a:r>
            <a:endParaRPr lang="en-US" altLang="ja-JP" sz="2000" dirty="0"/>
          </a:p>
          <a:p>
            <a:r>
              <a:rPr lang="ja-JP" altLang="en-US" sz="2000" dirty="0"/>
              <a:t>　　　　　　　　　　　かけている。</a:t>
            </a:r>
            <a:endParaRPr lang="en-US" altLang="ja-JP" sz="2000" dirty="0"/>
          </a:p>
          <a:p>
            <a:r>
              <a:rPr lang="ja-JP" altLang="en-US" sz="2000" dirty="0"/>
              <a:t>　　＝＞当初の作成完了時のドキュメント品質が劣悪か、本来の目的にあわない</a:t>
            </a:r>
            <a:endParaRPr lang="en-US" altLang="ja-JP" sz="2000" dirty="0"/>
          </a:p>
          <a:p>
            <a:r>
              <a:rPr lang="ja-JP" altLang="en-US" sz="2000" dirty="0"/>
              <a:t>　　　　ドキュメントであった可能性がある。</a:t>
            </a:r>
            <a:endParaRPr lang="en-US" altLang="ja-JP" sz="2000" dirty="0"/>
          </a:p>
        </p:txBody>
      </p:sp>
      <p:sp>
        <p:nvSpPr>
          <p:cNvPr id="24" name="TextBox 23">
            <a:extLst>
              <a:ext uri="{FF2B5EF4-FFF2-40B4-BE49-F238E27FC236}">
                <a16:creationId xmlns:a16="http://schemas.microsoft.com/office/drawing/2014/main" id="{004D53CB-F136-48D9-805F-D5565BFFB725}"/>
              </a:ext>
            </a:extLst>
          </p:cNvPr>
          <p:cNvSpPr txBox="1"/>
          <p:nvPr/>
        </p:nvSpPr>
        <p:spPr>
          <a:xfrm>
            <a:off x="2114550" y="6271679"/>
            <a:ext cx="10443885" cy="707886"/>
          </a:xfrm>
          <a:prstGeom prst="rect">
            <a:avLst/>
          </a:prstGeom>
          <a:noFill/>
        </p:spPr>
        <p:txBody>
          <a:bodyPr wrap="none" rtlCol="0">
            <a:spAutoFit/>
          </a:bodyPr>
          <a:lstStyle/>
          <a:p>
            <a:r>
              <a:rPr lang="ja-JP" altLang="en-US" sz="2000" dirty="0"/>
              <a:t>グッド・テンプレート：対象ドキュメントをもとに、他のドキュメントを生成していると</a:t>
            </a:r>
            <a:endParaRPr lang="en-US" altLang="ja-JP" sz="2000" dirty="0"/>
          </a:p>
          <a:p>
            <a:r>
              <a:rPr lang="ja-JP" altLang="en-US" sz="2000" dirty="0"/>
              <a:t>　　　　　　　　　　　判断されるドキュメント</a:t>
            </a:r>
            <a:endParaRPr lang="en-US" altLang="ja-JP" sz="2000" dirty="0"/>
          </a:p>
        </p:txBody>
      </p:sp>
      <p:sp>
        <p:nvSpPr>
          <p:cNvPr id="25" name="TextBox 24">
            <a:extLst>
              <a:ext uri="{FF2B5EF4-FFF2-40B4-BE49-F238E27FC236}">
                <a16:creationId xmlns:a16="http://schemas.microsoft.com/office/drawing/2014/main" id="{8A693F2F-208B-4B1B-BE0A-8B05481C3867}"/>
              </a:ext>
            </a:extLst>
          </p:cNvPr>
          <p:cNvSpPr txBox="1"/>
          <p:nvPr/>
        </p:nvSpPr>
        <p:spPr>
          <a:xfrm>
            <a:off x="2114550" y="7627823"/>
            <a:ext cx="10956846" cy="707886"/>
          </a:xfrm>
          <a:prstGeom prst="rect">
            <a:avLst/>
          </a:prstGeom>
          <a:noFill/>
        </p:spPr>
        <p:txBody>
          <a:bodyPr wrap="none" rtlCol="0">
            <a:spAutoFit/>
          </a:bodyPr>
          <a:lstStyle/>
          <a:p>
            <a:r>
              <a:rPr lang="ja-JP" altLang="en-US" sz="2000" dirty="0"/>
              <a:t>グレート・ドキュメント：プロジェクト期間中に、何度も参照されているドキュメント</a:t>
            </a:r>
            <a:endParaRPr lang="en-US" altLang="ja-JP" sz="2000" dirty="0"/>
          </a:p>
          <a:p>
            <a:r>
              <a:rPr lang="ja-JP" altLang="en-US" sz="2000" dirty="0"/>
              <a:t>　　　　　　　　　　　　参照時に「いいね」を押し、いいねが多いとよいドキュメント。</a:t>
            </a:r>
            <a:endParaRPr lang="en-US" altLang="ja-JP" sz="2000" dirty="0"/>
          </a:p>
        </p:txBody>
      </p:sp>
      <p:sp>
        <p:nvSpPr>
          <p:cNvPr id="26" name="TextBox 25">
            <a:extLst>
              <a:ext uri="{FF2B5EF4-FFF2-40B4-BE49-F238E27FC236}">
                <a16:creationId xmlns:a16="http://schemas.microsoft.com/office/drawing/2014/main" id="{491064E0-3A7D-4816-8879-E74BEA4CEEF7}"/>
              </a:ext>
            </a:extLst>
          </p:cNvPr>
          <p:cNvSpPr txBox="1"/>
          <p:nvPr/>
        </p:nvSpPr>
        <p:spPr>
          <a:xfrm>
            <a:off x="2857500" y="8458200"/>
            <a:ext cx="9187130" cy="646331"/>
          </a:xfrm>
          <a:prstGeom prst="rect">
            <a:avLst/>
          </a:prstGeom>
          <a:noFill/>
        </p:spPr>
        <p:txBody>
          <a:bodyPr wrap="none" rtlCol="0">
            <a:spAutoFit/>
          </a:bodyPr>
          <a:lstStyle/>
          <a:p>
            <a:r>
              <a:rPr lang="ja-JP" altLang="en-US" dirty="0">
                <a:solidFill>
                  <a:schemeClr val="bg1">
                    <a:lumMod val="65000"/>
                  </a:schemeClr>
                </a:solidFill>
              </a:rPr>
              <a:t>チームでドキュメントを共有している場合は、チームメンバーのドキュメントの作成、</a:t>
            </a:r>
            <a:endParaRPr lang="en-US" altLang="ja-JP" dirty="0">
              <a:solidFill>
                <a:schemeClr val="bg1">
                  <a:lumMod val="65000"/>
                </a:schemeClr>
              </a:solidFill>
            </a:endParaRPr>
          </a:p>
          <a:p>
            <a:r>
              <a:rPr lang="ja-JP" altLang="en-US" dirty="0">
                <a:solidFill>
                  <a:schemeClr val="bg1">
                    <a:lumMod val="65000"/>
                  </a:schemeClr>
                </a:solidFill>
              </a:rPr>
              <a:t>更新、参照とその時に、</a:t>
            </a:r>
            <a:r>
              <a:rPr lang="en-US" altLang="ja-JP" dirty="0">
                <a:solidFill>
                  <a:schemeClr val="bg1">
                    <a:lumMod val="65000"/>
                  </a:schemeClr>
                </a:solidFill>
              </a:rPr>
              <a:t>Active Window</a:t>
            </a:r>
            <a:r>
              <a:rPr lang="ja-JP" altLang="en-US" dirty="0">
                <a:solidFill>
                  <a:schemeClr val="bg1">
                    <a:lumMod val="65000"/>
                  </a:schemeClr>
                </a:solidFill>
              </a:rPr>
              <a:t>で参照しているなどの情報で評価する。</a:t>
            </a:r>
            <a:endParaRPr lang="en-US" dirty="0">
              <a:solidFill>
                <a:schemeClr val="bg1">
                  <a:lumMod val="65000"/>
                </a:schemeClr>
              </a:solidFill>
            </a:endParaRPr>
          </a:p>
        </p:txBody>
      </p:sp>
      <p:sp>
        <p:nvSpPr>
          <p:cNvPr id="27" name="Speech Bubble: Rectangle with Corners Rounded 26">
            <a:extLst>
              <a:ext uri="{FF2B5EF4-FFF2-40B4-BE49-F238E27FC236}">
                <a16:creationId xmlns:a16="http://schemas.microsoft.com/office/drawing/2014/main" id="{88381629-F54F-4AA2-BBC8-3D6939A9A1CD}"/>
              </a:ext>
            </a:extLst>
          </p:cNvPr>
          <p:cNvSpPr/>
          <p:nvPr/>
        </p:nvSpPr>
        <p:spPr>
          <a:xfrm>
            <a:off x="8324896" y="52425"/>
            <a:ext cx="3047954" cy="1121492"/>
          </a:xfrm>
          <a:prstGeom prst="wedgeRoundRectCallout">
            <a:avLst>
              <a:gd name="adj1" fmla="val -62028"/>
              <a:gd name="adj2" fmla="val 2931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自分の作成しているドキュメントを客観的に評価し、改善につなげる</a:t>
            </a:r>
            <a:endParaRPr lang="en-US" altLang="ja-JP" dirty="0"/>
          </a:p>
        </p:txBody>
      </p:sp>
    </p:spTree>
    <p:extLst>
      <p:ext uri="{BB962C8B-B14F-4D97-AF65-F5344CB8AC3E}">
        <p14:creationId xmlns:p14="http://schemas.microsoft.com/office/powerpoint/2010/main" val="1492018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8A45B-DC86-405E-90D9-30046CE4E7C0}"/>
              </a:ext>
            </a:extLst>
          </p:cNvPr>
          <p:cNvSpPr>
            <a:spLocks noGrp="1"/>
          </p:cNvSpPr>
          <p:nvPr>
            <p:ph type="title"/>
          </p:nvPr>
        </p:nvSpPr>
        <p:spPr/>
        <p:txBody>
          <a:bodyPr/>
          <a:lstStyle/>
          <a:p>
            <a:r>
              <a:rPr lang="ja-JP" altLang="en-US" dirty="0"/>
              <a:t>プロトタイプ（画面例）</a:t>
            </a:r>
            <a:endParaRPr lang="en-US" dirty="0"/>
          </a:p>
        </p:txBody>
      </p:sp>
      <p:sp>
        <p:nvSpPr>
          <p:cNvPr id="4" name="Footer Placeholder 3">
            <a:extLst>
              <a:ext uri="{FF2B5EF4-FFF2-40B4-BE49-F238E27FC236}">
                <a16:creationId xmlns:a16="http://schemas.microsoft.com/office/drawing/2014/main" id="{83656053-092D-4D55-94EA-35DB2A8A5F38}"/>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585CAE48-577D-4874-AC13-C751A36EA991}"/>
              </a:ext>
            </a:extLst>
          </p:cNvPr>
          <p:cNvSpPr>
            <a:spLocks noGrp="1"/>
          </p:cNvSpPr>
          <p:nvPr>
            <p:ph type="sldNum" sz="quarter" idx="12"/>
          </p:nvPr>
        </p:nvSpPr>
        <p:spPr/>
        <p:txBody>
          <a:bodyPr/>
          <a:lstStyle/>
          <a:p>
            <a:fld id="{F4A97BBC-DD9B-4F1D-A986-96E9900FCB6F}" type="slidenum">
              <a:rPr lang="en-US" smtClean="0"/>
              <a:t>16</a:t>
            </a:fld>
            <a:endParaRPr lang="en-US"/>
          </a:p>
        </p:txBody>
      </p:sp>
      <p:grpSp>
        <p:nvGrpSpPr>
          <p:cNvPr id="6" name="Phone">
            <a:extLst>
              <a:ext uri="{FF2B5EF4-FFF2-40B4-BE49-F238E27FC236}">
                <a16:creationId xmlns:a16="http://schemas.microsoft.com/office/drawing/2014/main" id="{F5A925FC-6319-49B4-90F9-52A852F7EB2A}"/>
              </a:ext>
            </a:extLst>
          </p:cNvPr>
          <p:cNvGrpSpPr>
            <a:grpSpLocks noChangeAspect="1"/>
          </p:cNvGrpSpPr>
          <p:nvPr/>
        </p:nvGrpSpPr>
        <p:grpSpPr>
          <a:xfrm>
            <a:off x="647561" y="1027202"/>
            <a:ext cx="2479208" cy="4859248"/>
            <a:chOff x="595686" y="1262396"/>
            <a:chExt cx="2479208" cy="4859248"/>
          </a:xfrm>
        </p:grpSpPr>
        <p:sp>
          <p:nvSpPr>
            <p:cNvPr id="7" name="Case">
              <a:extLst>
                <a:ext uri="{FF2B5EF4-FFF2-40B4-BE49-F238E27FC236}">
                  <a16:creationId xmlns:a16="http://schemas.microsoft.com/office/drawing/2014/main" id="{70899256-001D-4689-A3EE-FC96FE132DFB}"/>
                </a:ext>
              </a:extLst>
            </p:cNvPr>
            <p:cNvSpPr>
              <a:spLocks/>
            </p:cNvSpPr>
            <p:nvPr/>
          </p:nvSpPr>
          <p:spPr bwMode="auto">
            <a:xfrm>
              <a:off x="595686" y="1262396"/>
              <a:ext cx="2479208" cy="4859248"/>
            </a:xfrm>
            <a:custGeom>
              <a:avLst/>
              <a:gdLst>
                <a:gd name="T0" fmla="*/ 403 w 4052"/>
                <a:gd name="T1" fmla="*/ 0 h 7922"/>
                <a:gd name="T2" fmla="*/ 3649 w 4052"/>
                <a:gd name="T3" fmla="*/ 0 h 7922"/>
                <a:gd name="T4" fmla="*/ 4052 w 4052"/>
                <a:gd name="T5" fmla="*/ 403 h 7922"/>
                <a:gd name="T6" fmla="*/ 4052 w 4052"/>
                <a:gd name="T7" fmla="*/ 7519 h 7922"/>
                <a:gd name="T8" fmla="*/ 3649 w 4052"/>
                <a:gd name="T9" fmla="*/ 7922 h 7922"/>
                <a:gd name="T10" fmla="*/ 403 w 4052"/>
                <a:gd name="T11" fmla="*/ 7922 h 7922"/>
                <a:gd name="T12" fmla="*/ 0 w 4052"/>
                <a:gd name="T13" fmla="*/ 7519 h 7922"/>
                <a:gd name="T14" fmla="*/ 0 w 4052"/>
                <a:gd name="T15" fmla="*/ 403 h 7922"/>
                <a:gd name="T16" fmla="*/ 403 w 4052"/>
                <a:gd name="T17" fmla="*/ 0 h 7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2" h="7922">
                  <a:moveTo>
                    <a:pt x="403" y="0"/>
                  </a:moveTo>
                  <a:lnTo>
                    <a:pt x="3649" y="0"/>
                  </a:lnTo>
                  <a:cubicBezTo>
                    <a:pt x="3872" y="0"/>
                    <a:pt x="4052" y="179"/>
                    <a:pt x="4052" y="403"/>
                  </a:cubicBezTo>
                  <a:lnTo>
                    <a:pt x="4052" y="7519"/>
                  </a:lnTo>
                  <a:cubicBezTo>
                    <a:pt x="4052" y="7742"/>
                    <a:pt x="3872" y="7922"/>
                    <a:pt x="3649" y="7922"/>
                  </a:cubicBezTo>
                  <a:lnTo>
                    <a:pt x="403" y="7922"/>
                  </a:lnTo>
                  <a:cubicBezTo>
                    <a:pt x="180" y="7922"/>
                    <a:pt x="0" y="7742"/>
                    <a:pt x="0" y="7519"/>
                  </a:cubicBezTo>
                  <a:lnTo>
                    <a:pt x="0" y="403"/>
                  </a:lnTo>
                  <a:cubicBezTo>
                    <a:pt x="0" y="179"/>
                    <a:pt x="180" y="0"/>
                    <a:pt x="403" y="0"/>
                  </a:cubicBezTo>
                  <a:close/>
                </a:path>
              </a:pathLst>
            </a:custGeom>
            <a:solidFill>
              <a:srgbClr val="263238"/>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8" name="Button">
              <a:extLst>
                <a:ext uri="{FF2B5EF4-FFF2-40B4-BE49-F238E27FC236}">
                  <a16:creationId xmlns:a16="http://schemas.microsoft.com/office/drawing/2014/main" id="{9D9831A1-3DA4-4558-B2BA-7F86A66F7143}"/>
                </a:ext>
              </a:extLst>
            </p:cNvPr>
            <p:cNvSpPr>
              <a:spLocks/>
            </p:cNvSpPr>
            <p:nvPr/>
          </p:nvSpPr>
          <p:spPr bwMode="auto">
            <a:xfrm>
              <a:off x="1590813" y="5845832"/>
              <a:ext cx="488955" cy="161837"/>
            </a:xfrm>
            <a:custGeom>
              <a:avLst/>
              <a:gdLst>
                <a:gd name="T0" fmla="*/ 131 w 796"/>
                <a:gd name="T1" fmla="*/ 0 h 262"/>
                <a:gd name="T2" fmla="*/ 665 w 796"/>
                <a:gd name="T3" fmla="*/ 0 h 262"/>
                <a:gd name="T4" fmla="*/ 796 w 796"/>
                <a:gd name="T5" fmla="*/ 131 h 262"/>
                <a:gd name="T6" fmla="*/ 665 w 796"/>
                <a:gd name="T7" fmla="*/ 262 h 262"/>
                <a:gd name="T8" fmla="*/ 131 w 796"/>
                <a:gd name="T9" fmla="*/ 262 h 262"/>
                <a:gd name="T10" fmla="*/ 0 w 796"/>
                <a:gd name="T11" fmla="*/ 131 h 262"/>
                <a:gd name="T12" fmla="*/ 131 w 796"/>
                <a:gd name="T13" fmla="*/ 0 h 262"/>
              </a:gdLst>
              <a:ahLst/>
              <a:cxnLst>
                <a:cxn ang="0">
                  <a:pos x="T0" y="T1"/>
                </a:cxn>
                <a:cxn ang="0">
                  <a:pos x="T2" y="T3"/>
                </a:cxn>
                <a:cxn ang="0">
                  <a:pos x="T4" y="T5"/>
                </a:cxn>
                <a:cxn ang="0">
                  <a:pos x="T6" y="T7"/>
                </a:cxn>
                <a:cxn ang="0">
                  <a:pos x="T8" y="T9"/>
                </a:cxn>
                <a:cxn ang="0">
                  <a:pos x="T10" y="T11"/>
                </a:cxn>
                <a:cxn ang="0">
                  <a:pos x="T12" y="T13"/>
                </a:cxn>
              </a:cxnLst>
              <a:rect l="0" t="0" r="r" b="b"/>
              <a:pathLst>
                <a:path w="796" h="262">
                  <a:moveTo>
                    <a:pt x="131" y="0"/>
                  </a:moveTo>
                  <a:lnTo>
                    <a:pt x="665" y="0"/>
                  </a:lnTo>
                  <a:cubicBezTo>
                    <a:pt x="738" y="0"/>
                    <a:pt x="796" y="59"/>
                    <a:pt x="796" y="131"/>
                  </a:cubicBezTo>
                  <a:cubicBezTo>
                    <a:pt x="796" y="204"/>
                    <a:pt x="738" y="262"/>
                    <a:pt x="665" y="262"/>
                  </a:cubicBezTo>
                  <a:lnTo>
                    <a:pt x="131" y="262"/>
                  </a:lnTo>
                  <a:cubicBezTo>
                    <a:pt x="58" y="262"/>
                    <a:pt x="0" y="204"/>
                    <a:pt x="0" y="131"/>
                  </a:cubicBezTo>
                  <a:cubicBezTo>
                    <a:pt x="0" y="59"/>
                    <a:pt x="58" y="0"/>
                    <a:pt x="131"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9" name="Camera">
              <a:extLst>
                <a:ext uri="{FF2B5EF4-FFF2-40B4-BE49-F238E27FC236}">
                  <a16:creationId xmlns:a16="http://schemas.microsoft.com/office/drawing/2014/main" id="{A71E97F2-11F4-4541-AAA5-BA331E6BF22A}"/>
                </a:ext>
              </a:extLst>
            </p:cNvPr>
            <p:cNvSpPr>
              <a:spLocks noChangeArrowheads="1"/>
            </p:cNvSpPr>
            <p:nvPr/>
          </p:nvSpPr>
          <p:spPr bwMode="auto">
            <a:xfrm>
              <a:off x="2661693" y="1386356"/>
              <a:ext cx="123960" cy="123960"/>
            </a:xfrm>
            <a:prstGeom prst="ellipse">
              <a:avLst/>
            </a:pr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0" name="Speaker">
              <a:extLst>
                <a:ext uri="{FF2B5EF4-FFF2-40B4-BE49-F238E27FC236}">
                  <a16:creationId xmlns:a16="http://schemas.microsoft.com/office/drawing/2014/main" id="{5E6AB35C-F21A-4D0C-A213-5B7C0A081507}"/>
                </a:ext>
              </a:extLst>
            </p:cNvPr>
            <p:cNvSpPr>
              <a:spLocks/>
            </p:cNvSpPr>
            <p:nvPr/>
          </p:nvSpPr>
          <p:spPr bwMode="auto">
            <a:xfrm>
              <a:off x="1570152" y="1448337"/>
              <a:ext cx="530275" cy="61980"/>
            </a:xfrm>
            <a:custGeom>
              <a:avLst/>
              <a:gdLst>
                <a:gd name="T0" fmla="*/ 50 w 866"/>
                <a:gd name="T1" fmla="*/ 0 h 101"/>
                <a:gd name="T2" fmla="*/ 816 w 866"/>
                <a:gd name="T3" fmla="*/ 0 h 101"/>
                <a:gd name="T4" fmla="*/ 866 w 866"/>
                <a:gd name="T5" fmla="*/ 50 h 101"/>
                <a:gd name="T6" fmla="*/ 816 w 866"/>
                <a:gd name="T7" fmla="*/ 101 h 101"/>
                <a:gd name="T8" fmla="*/ 50 w 866"/>
                <a:gd name="T9" fmla="*/ 101 h 101"/>
                <a:gd name="T10" fmla="*/ 0 w 866"/>
                <a:gd name="T11" fmla="*/ 50 h 101"/>
                <a:gd name="T12" fmla="*/ 50 w 866"/>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866" h="101">
                  <a:moveTo>
                    <a:pt x="50" y="0"/>
                  </a:moveTo>
                  <a:lnTo>
                    <a:pt x="816" y="0"/>
                  </a:lnTo>
                  <a:cubicBezTo>
                    <a:pt x="844" y="0"/>
                    <a:pt x="866" y="22"/>
                    <a:pt x="866" y="50"/>
                  </a:cubicBezTo>
                  <a:cubicBezTo>
                    <a:pt x="866" y="78"/>
                    <a:pt x="844" y="101"/>
                    <a:pt x="816" y="101"/>
                  </a:cubicBezTo>
                  <a:lnTo>
                    <a:pt x="50" y="101"/>
                  </a:lnTo>
                  <a:cubicBezTo>
                    <a:pt x="22" y="101"/>
                    <a:pt x="0" y="78"/>
                    <a:pt x="0" y="50"/>
                  </a:cubicBezTo>
                  <a:cubicBezTo>
                    <a:pt x="0" y="22"/>
                    <a:pt x="22" y="0"/>
                    <a:pt x="50"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1" name="Display">
              <a:extLst>
                <a:ext uri="{FF2B5EF4-FFF2-40B4-BE49-F238E27FC236}">
                  <a16:creationId xmlns:a16="http://schemas.microsoft.com/office/drawing/2014/main" id="{81FC19F9-D9E8-431C-AA36-CD314DCBCDBB}"/>
                </a:ext>
              </a:extLst>
            </p:cNvPr>
            <p:cNvSpPr/>
            <p:nvPr/>
          </p:nvSpPr>
          <p:spPr>
            <a:xfrm>
              <a:off x="692290" y="1677146"/>
              <a:ext cx="2286000" cy="4064000"/>
            </a:xfrm>
            <a:prstGeom prst="rect">
              <a:avLst/>
            </a:prstGeom>
            <a:solidFill>
              <a:srgbClr val="EEEEEE"/>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grpSp>
        <p:nvGrpSpPr>
          <p:cNvPr id="12" name="Status Bar">
            <a:extLst>
              <a:ext uri="{FF2B5EF4-FFF2-40B4-BE49-F238E27FC236}">
                <a16:creationId xmlns:a16="http://schemas.microsoft.com/office/drawing/2014/main" id="{A344EB47-6323-4BB6-8FE3-BD35F5B81C70}"/>
              </a:ext>
            </a:extLst>
          </p:cNvPr>
          <p:cNvGrpSpPr/>
          <p:nvPr/>
        </p:nvGrpSpPr>
        <p:grpSpPr>
          <a:xfrm>
            <a:off x="744165" y="1439592"/>
            <a:ext cx="2286000" cy="152400"/>
            <a:chOff x="595686" y="1268402"/>
            <a:chExt cx="2286000" cy="152400"/>
          </a:xfrm>
        </p:grpSpPr>
        <p:sp>
          <p:nvSpPr>
            <p:cNvPr id="13" name="System Bar Container">
              <a:extLst>
                <a:ext uri="{FF2B5EF4-FFF2-40B4-BE49-F238E27FC236}">
                  <a16:creationId xmlns:a16="http://schemas.microsoft.com/office/drawing/2014/main" id="{D2E6BBDD-DBAD-4A15-91AD-55B724B91CF5}"/>
                </a:ext>
              </a:extLst>
            </p:cNvPr>
            <p:cNvSpPr>
              <a:spLocks noChangeArrowheads="1"/>
            </p:cNvSpPr>
            <p:nvPr/>
          </p:nvSpPr>
          <p:spPr bwMode="auto">
            <a:xfrm>
              <a:off x="595686" y="1268402"/>
              <a:ext cx="2286000" cy="152400"/>
            </a:xfrm>
            <a:prstGeom prst="rect">
              <a:avLst/>
            </a:prstGeom>
            <a:solidFill>
              <a:srgbClr val="0000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4" name="Time">
              <a:extLst>
                <a:ext uri="{FF2B5EF4-FFF2-40B4-BE49-F238E27FC236}">
                  <a16:creationId xmlns:a16="http://schemas.microsoft.com/office/drawing/2014/main" id="{264CBC10-03C0-475A-A786-88AE2D2DE64F}"/>
                </a:ext>
              </a:extLst>
            </p:cNvPr>
            <p:cNvSpPr>
              <a:spLocks noChangeAspect="1" noEditPoints="1"/>
            </p:cNvSpPr>
            <p:nvPr/>
          </p:nvSpPr>
          <p:spPr bwMode="auto">
            <a:xfrm>
              <a:off x="2626121" y="1314082"/>
              <a:ext cx="193854" cy="61041"/>
            </a:xfrm>
            <a:custGeom>
              <a:avLst/>
              <a:gdLst>
                <a:gd name="T0" fmla="*/ 10 w 122"/>
                <a:gd name="T1" fmla="*/ 6 h 38"/>
                <a:gd name="T2" fmla="*/ 14 w 122"/>
                <a:gd name="T3" fmla="*/ 0 h 38"/>
                <a:gd name="T4" fmla="*/ 52 w 122"/>
                <a:gd name="T5" fmla="*/ 37 h 38"/>
                <a:gd name="T6" fmla="*/ 40 w 122"/>
                <a:gd name="T7" fmla="*/ 20 h 38"/>
                <a:gd name="T8" fmla="*/ 46 w 122"/>
                <a:gd name="T9" fmla="*/ 12 h 38"/>
                <a:gd name="T10" fmla="*/ 44 w 122"/>
                <a:gd name="T11" fmla="*/ 5 h 38"/>
                <a:gd name="T12" fmla="*/ 36 w 122"/>
                <a:gd name="T13" fmla="*/ 4 h 38"/>
                <a:gd name="T14" fmla="*/ 32 w 122"/>
                <a:gd name="T15" fmla="*/ 11 h 38"/>
                <a:gd name="T16" fmla="*/ 30 w 122"/>
                <a:gd name="T17" fmla="*/ 3 h 38"/>
                <a:gd name="T18" fmla="*/ 44 w 122"/>
                <a:gd name="T19" fmla="*/ 0 h 38"/>
                <a:gd name="T20" fmla="*/ 51 w 122"/>
                <a:gd name="T21" fmla="*/ 9 h 38"/>
                <a:gd name="T22" fmla="*/ 46 w 122"/>
                <a:gd name="T23" fmla="*/ 19 h 38"/>
                <a:gd name="T24" fmla="*/ 52 w 122"/>
                <a:gd name="T25" fmla="*/ 33 h 38"/>
                <a:gd name="T26" fmla="*/ 58 w 122"/>
                <a:gd name="T27" fmla="*/ 33 h 38"/>
                <a:gd name="T28" fmla="*/ 63 w 122"/>
                <a:gd name="T29" fmla="*/ 35 h 38"/>
                <a:gd name="T30" fmla="*/ 58 w 122"/>
                <a:gd name="T31" fmla="*/ 36 h 38"/>
                <a:gd name="T32" fmla="*/ 58 w 122"/>
                <a:gd name="T33" fmla="*/ 10 h 38"/>
                <a:gd name="T34" fmla="*/ 63 w 122"/>
                <a:gd name="T35" fmla="*/ 12 h 38"/>
                <a:gd name="T36" fmla="*/ 58 w 122"/>
                <a:gd name="T37" fmla="*/ 14 h 38"/>
                <a:gd name="T38" fmla="*/ 80 w 122"/>
                <a:gd name="T39" fmla="*/ 16 h 38"/>
                <a:gd name="T40" fmla="*/ 87 w 122"/>
                <a:gd name="T41" fmla="*/ 12 h 38"/>
                <a:gd name="T42" fmla="*/ 81 w 122"/>
                <a:gd name="T43" fmla="*/ 3 h 38"/>
                <a:gd name="T44" fmla="*/ 75 w 122"/>
                <a:gd name="T45" fmla="*/ 7 h 38"/>
                <a:gd name="T46" fmla="*/ 70 w 122"/>
                <a:gd name="T47" fmla="*/ 6 h 38"/>
                <a:gd name="T48" fmla="*/ 81 w 122"/>
                <a:gd name="T49" fmla="*/ 0 h 38"/>
                <a:gd name="T50" fmla="*/ 91 w 122"/>
                <a:gd name="T51" fmla="*/ 5 h 38"/>
                <a:gd name="T52" fmla="*/ 91 w 122"/>
                <a:gd name="T53" fmla="*/ 14 h 38"/>
                <a:gd name="T54" fmla="*/ 89 w 122"/>
                <a:gd name="T55" fmla="*/ 20 h 38"/>
                <a:gd name="T56" fmla="*/ 93 w 122"/>
                <a:gd name="T57" fmla="*/ 27 h 38"/>
                <a:gd name="T58" fmla="*/ 85 w 122"/>
                <a:gd name="T59" fmla="*/ 37 h 38"/>
                <a:gd name="T60" fmla="*/ 73 w 122"/>
                <a:gd name="T61" fmla="*/ 35 h 38"/>
                <a:gd name="T62" fmla="*/ 74 w 122"/>
                <a:gd name="T63" fmla="*/ 27 h 38"/>
                <a:gd name="T64" fmla="*/ 78 w 122"/>
                <a:gd name="T65" fmla="*/ 33 h 38"/>
                <a:gd name="T66" fmla="*/ 86 w 122"/>
                <a:gd name="T67" fmla="*/ 32 h 38"/>
                <a:gd name="T68" fmla="*/ 87 w 122"/>
                <a:gd name="T69" fmla="*/ 24 h 38"/>
                <a:gd name="T70" fmla="*/ 80 w 122"/>
                <a:gd name="T71" fmla="*/ 20 h 38"/>
                <a:gd name="T72" fmla="*/ 122 w 122"/>
                <a:gd name="T73" fmla="*/ 21 h 38"/>
                <a:gd name="T74" fmla="*/ 115 w 122"/>
                <a:gd name="T75" fmla="*/ 37 h 38"/>
                <a:gd name="T76" fmla="*/ 102 w 122"/>
                <a:gd name="T77" fmla="*/ 34 h 38"/>
                <a:gd name="T78" fmla="*/ 99 w 122"/>
                <a:gd name="T79" fmla="*/ 16 h 38"/>
                <a:gd name="T80" fmla="*/ 106 w 122"/>
                <a:gd name="T81" fmla="*/ 0 h 38"/>
                <a:gd name="T82" fmla="*/ 119 w 122"/>
                <a:gd name="T83" fmla="*/ 3 h 38"/>
                <a:gd name="T84" fmla="*/ 122 w 122"/>
                <a:gd name="T85" fmla="*/ 21 h 38"/>
                <a:gd name="T86" fmla="*/ 116 w 122"/>
                <a:gd name="T87" fmla="*/ 6 h 38"/>
                <a:gd name="T88" fmla="*/ 108 w 122"/>
                <a:gd name="T89" fmla="*/ 4 h 38"/>
                <a:gd name="T90" fmla="*/ 104 w 122"/>
                <a:gd name="T91" fmla="*/ 15 h 38"/>
                <a:gd name="T92" fmla="*/ 105 w 122"/>
                <a:gd name="T93" fmla="*/ 31 h 38"/>
                <a:gd name="T94" fmla="*/ 114 w 122"/>
                <a:gd name="T95" fmla="*/ 33 h 38"/>
                <a:gd name="T96" fmla="*/ 117 w 122"/>
                <a:gd name="T97"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2" h="38">
                  <a:moveTo>
                    <a:pt x="14" y="37"/>
                  </a:moveTo>
                  <a:cubicBezTo>
                    <a:pt x="10" y="37"/>
                    <a:pt x="10" y="37"/>
                    <a:pt x="10" y="37"/>
                  </a:cubicBezTo>
                  <a:cubicBezTo>
                    <a:pt x="10" y="6"/>
                    <a:pt x="10" y="6"/>
                    <a:pt x="10" y="6"/>
                  </a:cubicBezTo>
                  <a:cubicBezTo>
                    <a:pt x="0" y="9"/>
                    <a:pt x="0" y="9"/>
                    <a:pt x="0" y="9"/>
                  </a:cubicBezTo>
                  <a:cubicBezTo>
                    <a:pt x="0" y="5"/>
                    <a:pt x="0" y="5"/>
                    <a:pt x="0" y="5"/>
                  </a:cubicBezTo>
                  <a:cubicBezTo>
                    <a:pt x="14" y="0"/>
                    <a:pt x="14" y="0"/>
                    <a:pt x="14" y="0"/>
                  </a:cubicBezTo>
                  <a:cubicBezTo>
                    <a:pt x="14" y="0"/>
                    <a:pt x="14" y="0"/>
                    <a:pt x="14" y="0"/>
                  </a:cubicBezTo>
                  <a:lnTo>
                    <a:pt x="14" y="37"/>
                  </a:lnTo>
                  <a:close/>
                  <a:moveTo>
                    <a:pt x="52" y="37"/>
                  </a:moveTo>
                  <a:cubicBezTo>
                    <a:pt x="28" y="37"/>
                    <a:pt x="28" y="37"/>
                    <a:pt x="28" y="37"/>
                  </a:cubicBezTo>
                  <a:cubicBezTo>
                    <a:pt x="28" y="34"/>
                    <a:pt x="28" y="34"/>
                    <a:pt x="28" y="34"/>
                  </a:cubicBezTo>
                  <a:cubicBezTo>
                    <a:pt x="40" y="20"/>
                    <a:pt x="40" y="20"/>
                    <a:pt x="40" y="20"/>
                  </a:cubicBezTo>
                  <a:cubicBezTo>
                    <a:pt x="41" y="19"/>
                    <a:pt x="42" y="18"/>
                    <a:pt x="43" y="17"/>
                  </a:cubicBezTo>
                  <a:cubicBezTo>
                    <a:pt x="44" y="16"/>
                    <a:pt x="44" y="15"/>
                    <a:pt x="45" y="14"/>
                  </a:cubicBezTo>
                  <a:cubicBezTo>
                    <a:pt x="45" y="14"/>
                    <a:pt x="45" y="13"/>
                    <a:pt x="46" y="12"/>
                  </a:cubicBezTo>
                  <a:cubicBezTo>
                    <a:pt x="46" y="11"/>
                    <a:pt x="46" y="11"/>
                    <a:pt x="46" y="10"/>
                  </a:cubicBezTo>
                  <a:cubicBezTo>
                    <a:pt x="46" y="9"/>
                    <a:pt x="46" y="8"/>
                    <a:pt x="45" y="7"/>
                  </a:cubicBezTo>
                  <a:cubicBezTo>
                    <a:pt x="45" y="7"/>
                    <a:pt x="45" y="6"/>
                    <a:pt x="44" y="5"/>
                  </a:cubicBezTo>
                  <a:cubicBezTo>
                    <a:pt x="44" y="5"/>
                    <a:pt x="43" y="4"/>
                    <a:pt x="42" y="4"/>
                  </a:cubicBezTo>
                  <a:cubicBezTo>
                    <a:pt x="41" y="4"/>
                    <a:pt x="40" y="3"/>
                    <a:pt x="39" y="3"/>
                  </a:cubicBezTo>
                  <a:cubicBezTo>
                    <a:pt x="38" y="3"/>
                    <a:pt x="37" y="4"/>
                    <a:pt x="36" y="4"/>
                  </a:cubicBezTo>
                  <a:cubicBezTo>
                    <a:pt x="35" y="4"/>
                    <a:pt x="34" y="5"/>
                    <a:pt x="34" y="5"/>
                  </a:cubicBezTo>
                  <a:cubicBezTo>
                    <a:pt x="33" y="6"/>
                    <a:pt x="33" y="7"/>
                    <a:pt x="32" y="8"/>
                  </a:cubicBezTo>
                  <a:cubicBezTo>
                    <a:pt x="32" y="9"/>
                    <a:pt x="32" y="10"/>
                    <a:pt x="32" y="11"/>
                  </a:cubicBezTo>
                  <a:cubicBezTo>
                    <a:pt x="27" y="11"/>
                    <a:pt x="27" y="11"/>
                    <a:pt x="27" y="11"/>
                  </a:cubicBezTo>
                  <a:cubicBezTo>
                    <a:pt x="27" y="9"/>
                    <a:pt x="28" y="8"/>
                    <a:pt x="28" y="7"/>
                  </a:cubicBezTo>
                  <a:cubicBezTo>
                    <a:pt x="29" y="5"/>
                    <a:pt x="29" y="4"/>
                    <a:pt x="30" y="3"/>
                  </a:cubicBezTo>
                  <a:cubicBezTo>
                    <a:pt x="31" y="2"/>
                    <a:pt x="33" y="1"/>
                    <a:pt x="34" y="0"/>
                  </a:cubicBezTo>
                  <a:cubicBezTo>
                    <a:pt x="36" y="0"/>
                    <a:pt x="37" y="0"/>
                    <a:pt x="39" y="0"/>
                  </a:cubicBezTo>
                  <a:cubicBezTo>
                    <a:pt x="41" y="0"/>
                    <a:pt x="43" y="0"/>
                    <a:pt x="44" y="0"/>
                  </a:cubicBezTo>
                  <a:cubicBezTo>
                    <a:pt x="45" y="1"/>
                    <a:pt x="47" y="1"/>
                    <a:pt x="48" y="2"/>
                  </a:cubicBezTo>
                  <a:cubicBezTo>
                    <a:pt x="49" y="3"/>
                    <a:pt x="49" y="4"/>
                    <a:pt x="50" y="5"/>
                  </a:cubicBezTo>
                  <a:cubicBezTo>
                    <a:pt x="50" y="7"/>
                    <a:pt x="51" y="8"/>
                    <a:pt x="51" y="9"/>
                  </a:cubicBezTo>
                  <a:cubicBezTo>
                    <a:pt x="51" y="11"/>
                    <a:pt x="50" y="12"/>
                    <a:pt x="50" y="13"/>
                  </a:cubicBezTo>
                  <a:cubicBezTo>
                    <a:pt x="50" y="14"/>
                    <a:pt x="49" y="15"/>
                    <a:pt x="48" y="16"/>
                  </a:cubicBezTo>
                  <a:cubicBezTo>
                    <a:pt x="48" y="17"/>
                    <a:pt x="47" y="18"/>
                    <a:pt x="46" y="19"/>
                  </a:cubicBezTo>
                  <a:cubicBezTo>
                    <a:pt x="45" y="20"/>
                    <a:pt x="45" y="21"/>
                    <a:pt x="44" y="22"/>
                  </a:cubicBezTo>
                  <a:cubicBezTo>
                    <a:pt x="34" y="33"/>
                    <a:pt x="34" y="33"/>
                    <a:pt x="34" y="33"/>
                  </a:cubicBezTo>
                  <a:cubicBezTo>
                    <a:pt x="52" y="33"/>
                    <a:pt x="52" y="33"/>
                    <a:pt x="52" y="33"/>
                  </a:cubicBezTo>
                  <a:lnTo>
                    <a:pt x="52" y="37"/>
                  </a:lnTo>
                  <a:close/>
                  <a:moveTo>
                    <a:pt x="58" y="35"/>
                  </a:moveTo>
                  <a:cubicBezTo>
                    <a:pt x="58" y="34"/>
                    <a:pt x="58" y="33"/>
                    <a:pt x="58" y="33"/>
                  </a:cubicBezTo>
                  <a:cubicBezTo>
                    <a:pt x="59" y="32"/>
                    <a:pt x="59" y="32"/>
                    <a:pt x="60" y="32"/>
                  </a:cubicBezTo>
                  <a:cubicBezTo>
                    <a:pt x="61" y="32"/>
                    <a:pt x="62" y="32"/>
                    <a:pt x="63" y="33"/>
                  </a:cubicBezTo>
                  <a:cubicBezTo>
                    <a:pt x="63" y="33"/>
                    <a:pt x="63" y="34"/>
                    <a:pt x="63" y="35"/>
                  </a:cubicBezTo>
                  <a:cubicBezTo>
                    <a:pt x="63" y="35"/>
                    <a:pt x="63" y="36"/>
                    <a:pt x="63" y="36"/>
                  </a:cubicBezTo>
                  <a:cubicBezTo>
                    <a:pt x="62" y="37"/>
                    <a:pt x="61" y="37"/>
                    <a:pt x="60" y="37"/>
                  </a:cubicBezTo>
                  <a:cubicBezTo>
                    <a:pt x="59" y="37"/>
                    <a:pt x="59" y="37"/>
                    <a:pt x="58" y="36"/>
                  </a:cubicBezTo>
                  <a:cubicBezTo>
                    <a:pt x="58" y="36"/>
                    <a:pt x="58" y="35"/>
                    <a:pt x="58" y="35"/>
                  </a:cubicBezTo>
                  <a:close/>
                  <a:moveTo>
                    <a:pt x="58" y="12"/>
                  </a:moveTo>
                  <a:cubicBezTo>
                    <a:pt x="58" y="11"/>
                    <a:pt x="58" y="11"/>
                    <a:pt x="58" y="10"/>
                  </a:cubicBezTo>
                  <a:cubicBezTo>
                    <a:pt x="59" y="10"/>
                    <a:pt x="59" y="9"/>
                    <a:pt x="60" y="9"/>
                  </a:cubicBezTo>
                  <a:cubicBezTo>
                    <a:pt x="61" y="9"/>
                    <a:pt x="62" y="10"/>
                    <a:pt x="63" y="10"/>
                  </a:cubicBezTo>
                  <a:cubicBezTo>
                    <a:pt x="63" y="11"/>
                    <a:pt x="63" y="11"/>
                    <a:pt x="63" y="12"/>
                  </a:cubicBezTo>
                  <a:cubicBezTo>
                    <a:pt x="63" y="13"/>
                    <a:pt x="63" y="14"/>
                    <a:pt x="63" y="14"/>
                  </a:cubicBezTo>
                  <a:cubicBezTo>
                    <a:pt x="62" y="15"/>
                    <a:pt x="61" y="15"/>
                    <a:pt x="60" y="15"/>
                  </a:cubicBezTo>
                  <a:cubicBezTo>
                    <a:pt x="59" y="15"/>
                    <a:pt x="59" y="15"/>
                    <a:pt x="58" y="14"/>
                  </a:cubicBezTo>
                  <a:cubicBezTo>
                    <a:pt x="58" y="14"/>
                    <a:pt x="58" y="13"/>
                    <a:pt x="58" y="12"/>
                  </a:cubicBezTo>
                  <a:close/>
                  <a:moveTo>
                    <a:pt x="77" y="16"/>
                  </a:moveTo>
                  <a:cubicBezTo>
                    <a:pt x="80" y="16"/>
                    <a:pt x="80" y="16"/>
                    <a:pt x="80" y="16"/>
                  </a:cubicBezTo>
                  <a:cubicBezTo>
                    <a:pt x="81" y="16"/>
                    <a:pt x="82" y="16"/>
                    <a:pt x="83" y="16"/>
                  </a:cubicBezTo>
                  <a:cubicBezTo>
                    <a:pt x="84" y="15"/>
                    <a:pt x="85" y="15"/>
                    <a:pt x="85" y="14"/>
                  </a:cubicBezTo>
                  <a:cubicBezTo>
                    <a:pt x="86" y="14"/>
                    <a:pt x="87" y="13"/>
                    <a:pt x="87" y="12"/>
                  </a:cubicBezTo>
                  <a:cubicBezTo>
                    <a:pt x="87" y="12"/>
                    <a:pt x="87" y="11"/>
                    <a:pt x="87" y="10"/>
                  </a:cubicBezTo>
                  <a:cubicBezTo>
                    <a:pt x="87" y="8"/>
                    <a:pt x="87" y="6"/>
                    <a:pt x="86" y="5"/>
                  </a:cubicBezTo>
                  <a:cubicBezTo>
                    <a:pt x="85" y="4"/>
                    <a:pt x="83" y="3"/>
                    <a:pt x="81" y="3"/>
                  </a:cubicBezTo>
                  <a:cubicBezTo>
                    <a:pt x="80" y="3"/>
                    <a:pt x="79" y="4"/>
                    <a:pt x="78" y="4"/>
                  </a:cubicBezTo>
                  <a:cubicBezTo>
                    <a:pt x="77" y="4"/>
                    <a:pt x="77" y="5"/>
                    <a:pt x="76" y="5"/>
                  </a:cubicBezTo>
                  <a:cubicBezTo>
                    <a:pt x="75" y="6"/>
                    <a:pt x="75" y="6"/>
                    <a:pt x="75" y="7"/>
                  </a:cubicBezTo>
                  <a:cubicBezTo>
                    <a:pt x="74" y="8"/>
                    <a:pt x="74" y="9"/>
                    <a:pt x="74" y="10"/>
                  </a:cubicBezTo>
                  <a:cubicBezTo>
                    <a:pt x="69" y="10"/>
                    <a:pt x="69" y="10"/>
                    <a:pt x="69" y="10"/>
                  </a:cubicBezTo>
                  <a:cubicBezTo>
                    <a:pt x="69" y="8"/>
                    <a:pt x="70" y="7"/>
                    <a:pt x="70" y="6"/>
                  </a:cubicBezTo>
                  <a:cubicBezTo>
                    <a:pt x="71" y="5"/>
                    <a:pt x="72" y="3"/>
                    <a:pt x="73" y="3"/>
                  </a:cubicBezTo>
                  <a:cubicBezTo>
                    <a:pt x="74" y="2"/>
                    <a:pt x="75" y="1"/>
                    <a:pt x="76" y="0"/>
                  </a:cubicBezTo>
                  <a:cubicBezTo>
                    <a:pt x="78" y="0"/>
                    <a:pt x="79" y="0"/>
                    <a:pt x="81" y="0"/>
                  </a:cubicBezTo>
                  <a:cubicBezTo>
                    <a:pt x="82" y="0"/>
                    <a:pt x="84" y="0"/>
                    <a:pt x="85" y="0"/>
                  </a:cubicBezTo>
                  <a:cubicBezTo>
                    <a:pt x="87" y="1"/>
                    <a:pt x="88" y="1"/>
                    <a:pt x="89" y="2"/>
                  </a:cubicBezTo>
                  <a:cubicBezTo>
                    <a:pt x="90" y="3"/>
                    <a:pt x="91" y="4"/>
                    <a:pt x="91" y="5"/>
                  </a:cubicBezTo>
                  <a:cubicBezTo>
                    <a:pt x="92" y="7"/>
                    <a:pt x="92" y="8"/>
                    <a:pt x="92" y="10"/>
                  </a:cubicBezTo>
                  <a:cubicBezTo>
                    <a:pt x="92" y="11"/>
                    <a:pt x="92" y="11"/>
                    <a:pt x="92" y="12"/>
                  </a:cubicBezTo>
                  <a:cubicBezTo>
                    <a:pt x="91" y="13"/>
                    <a:pt x="91" y="14"/>
                    <a:pt x="91" y="14"/>
                  </a:cubicBezTo>
                  <a:cubicBezTo>
                    <a:pt x="90" y="15"/>
                    <a:pt x="90" y="16"/>
                    <a:pt x="89" y="16"/>
                  </a:cubicBezTo>
                  <a:cubicBezTo>
                    <a:pt x="88" y="17"/>
                    <a:pt x="87" y="18"/>
                    <a:pt x="86" y="18"/>
                  </a:cubicBezTo>
                  <a:cubicBezTo>
                    <a:pt x="87" y="18"/>
                    <a:pt x="88" y="19"/>
                    <a:pt x="89" y="20"/>
                  </a:cubicBezTo>
                  <a:cubicBezTo>
                    <a:pt x="90" y="20"/>
                    <a:pt x="91" y="21"/>
                    <a:pt x="91" y="22"/>
                  </a:cubicBezTo>
                  <a:cubicBezTo>
                    <a:pt x="92" y="22"/>
                    <a:pt x="92" y="23"/>
                    <a:pt x="92" y="24"/>
                  </a:cubicBezTo>
                  <a:cubicBezTo>
                    <a:pt x="92" y="25"/>
                    <a:pt x="93" y="26"/>
                    <a:pt x="93" y="27"/>
                  </a:cubicBezTo>
                  <a:cubicBezTo>
                    <a:pt x="93" y="28"/>
                    <a:pt x="92" y="30"/>
                    <a:pt x="92" y="31"/>
                  </a:cubicBezTo>
                  <a:cubicBezTo>
                    <a:pt x="91" y="33"/>
                    <a:pt x="90" y="34"/>
                    <a:pt x="89" y="35"/>
                  </a:cubicBezTo>
                  <a:cubicBezTo>
                    <a:pt x="88" y="36"/>
                    <a:pt x="87" y="36"/>
                    <a:pt x="85" y="37"/>
                  </a:cubicBezTo>
                  <a:cubicBezTo>
                    <a:pt x="84" y="37"/>
                    <a:pt x="83" y="38"/>
                    <a:pt x="81" y="38"/>
                  </a:cubicBezTo>
                  <a:cubicBezTo>
                    <a:pt x="79" y="38"/>
                    <a:pt x="78" y="37"/>
                    <a:pt x="76" y="37"/>
                  </a:cubicBezTo>
                  <a:cubicBezTo>
                    <a:pt x="75" y="36"/>
                    <a:pt x="74" y="36"/>
                    <a:pt x="73" y="35"/>
                  </a:cubicBezTo>
                  <a:cubicBezTo>
                    <a:pt x="71" y="34"/>
                    <a:pt x="71" y="33"/>
                    <a:pt x="70" y="32"/>
                  </a:cubicBezTo>
                  <a:cubicBezTo>
                    <a:pt x="69" y="30"/>
                    <a:pt x="69" y="29"/>
                    <a:pt x="69" y="27"/>
                  </a:cubicBezTo>
                  <a:cubicBezTo>
                    <a:pt x="74" y="27"/>
                    <a:pt x="74" y="27"/>
                    <a:pt x="74" y="27"/>
                  </a:cubicBezTo>
                  <a:cubicBezTo>
                    <a:pt x="74" y="28"/>
                    <a:pt x="74" y="29"/>
                    <a:pt x="74" y="30"/>
                  </a:cubicBezTo>
                  <a:cubicBezTo>
                    <a:pt x="75" y="31"/>
                    <a:pt x="75" y="31"/>
                    <a:pt x="76" y="32"/>
                  </a:cubicBezTo>
                  <a:cubicBezTo>
                    <a:pt x="76" y="32"/>
                    <a:pt x="77" y="33"/>
                    <a:pt x="78" y="33"/>
                  </a:cubicBezTo>
                  <a:cubicBezTo>
                    <a:pt x="79" y="34"/>
                    <a:pt x="80" y="34"/>
                    <a:pt x="81" y="34"/>
                  </a:cubicBezTo>
                  <a:cubicBezTo>
                    <a:pt x="82" y="34"/>
                    <a:pt x="83" y="34"/>
                    <a:pt x="84" y="33"/>
                  </a:cubicBezTo>
                  <a:cubicBezTo>
                    <a:pt x="85" y="33"/>
                    <a:pt x="85" y="33"/>
                    <a:pt x="86" y="32"/>
                  </a:cubicBezTo>
                  <a:cubicBezTo>
                    <a:pt x="87" y="31"/>
                    <a:pt x="87" y="31"/>
                    <a:pt x="87" y="30"/>
                  </a:cubicBezTo>
                  <a:cubicBezTo>
                    <a:pt x="88" y="29"/>
                    <a:pt x="88" y="28"/>
                    <a:pt x="88" y="27"/>
                  </a:cubicBezTo>
                  <a:cubicBezTo>
                    <a:pt x="88" y="26"/>
                    <a:pt x="88" y="25"/>
                    <a:pt x="87" y="24"/>
                  </a:cubicBezTo>
                  <a:cubicBezTo>
                    <a:pt x="87" y="23"/>
                    <a:pt x="86" y="22"/>
                    <a:pt x="86" y="22"/>
                  </a:cubicBezTo>
                  <a:cubicBezTo>
                    <a:pt x="85" y="21"/>
                    <a:pt x="84" y="21"/>
                    <a:pt x="83" y="20"/>
                  </a:cubicBezTo>
                  <a:cubicBezTo>
                    <a:pt x="82" y="20"/>
                    <a:pt x="81" y="20"/>
                    <a:pt x="80" y="20"/>
                  </a:cubicBezTo>
                  <a:cubicBezTo>
                    <a:pt x="77" y="20"/>
                    <a:pt x="77" y="20"/>
                    <a:pt x="77" y="20"/>
                  </a:cubicBezTo>
                  <a:lnTo>
                    <a:pt x="77" y="16"/>
                  </a:lnTo>
                  <a:close/>
                  <a:moveTo>
                    <a:pt x="122" y="21"/>
                  </a:moveTo>
                  <a:cubicBezTo>
                    <a:pt x="122" y="24"/>
                    <a:pt x="122" y="27"/>
                    <a:pt x="121" y="29"/>
                  </a:cubicBezTo>
                  <a:cubicBezTo>
                    <a:pt x="121" y="31"/>
                    <a:pt x="120" y="33"/>
                    <a:pt x="119" y="34"/>
                  </a:cubicBezTo>
                  <a:cubicBezTo>
                    <a:pt x="118" y="35"/>
                    <a:pt x="117" y="36"/>
                    <a:pt x="115" y="37"/>
                  </a:cubicBezTo>
                  <a:cubicBezTo>
                    <a:pt x="114" y="37"/>
                    <a:pt x="112" y="38"/>
                    <a:pt x="111" y="38"/>
                  </a:cubicBezTo>
                  <a:cubicBezTo>
                    <a:pt x="109" y="38"/>
                    <a:pt x="107" y="37"/>
                    <a:pt x="106" y="37"/>
                  </a:cubicBezTo>
                  <a:cubicBezTo>
                    <a:pt x="104" y="36"/>
                    <a:pt x="103" y="35"/>
                    <a:pt x="102" y="34"/>
                  </a:cubicBezTo>
                  <a:cubicBezTo>
                    <a:pt x="101" y="33"/>
                    <a:pt x="100" y="31"/>
                    <a:pt x="100" y="29"/>
                  </a:cubicBezTo>
                  <a:cubicBezTo>
                    <a:pt x="99" y="27"/>
                    <a:pt x="99" y="24"/>
                    <a:pt x="99" y="21"/>
                  </a:cubicBezTo>
                  <a:cubicBezTo>
                    <a:pt x="99" y="16"/>
                    <a:pt x="99" y="16"/>
                    <a:pt x="99" y="16"/>
                  </a:cubicBezTo>
                  <a:cubicBezTo>
                    <a:pt x="99" y="13"/>
                    <a:pt x="99" y="10"/>
                    <a:pt x="100" y="8"/>
                  </a:cubicBezTo>
                  <a:cubicBezTo>
                    <a:pt x="100" y="6"/>
                    <a:pt x="101" y="4"/>
                    <a:pt x="102" y="3"/>
                  </a:cubicBezTo>
                  <a:cubicBezTo>
                    <a:pt x="103" y="2"/>
                    <a:pt x="104" y="1"/>
                    <a:pt x="106" y="0"/>
                  </a:cubicBezTo>
                  <a:cubicBezTo>
                    <a:pt x="107" y="0"/>
                    <a:pt x="109" y="0"/>
                    <a:pt x="110" y="0"/>
                  </a:cubicBezTo>
                  <a:cubicBezTo>
                    <a:pt x="112" y="0"/>
                    <a:pt x="114" y="0"/>
                    <a:pt x="115" y="0"/>
                  </a:cubicBezTo>
                  <a:cubicBezTo>
                    <a:pt x="117" y="1"/>
                    <a:pt x="118" y="2"/>
                    <a:pt x="119" y="3"/>
                  </a:cubicBezTo>
                  <a:cubicBezTo>
                    <a:pt x="120" y="4"/>
                    <a:pt x="121" y="6"/>
                    <a:pt x="121" y="8"/>
                  </a:cubicBezTo>
                  <a:cubicBezTo>
                    <a:pt x="122" y="10"/>
                    <a:pt x="122" y="13"/>
                    <a:pt x="122" y="16"/>
                  </a:cubicBezTo>
                  <a:lnTo>
                    <a:pt x="122" y="21"/>
                  </a:lnTo>
                  <a:close/>
                  <a:moveTo>
                    <a:pt x="117" y="15"/>
                  </a:moveTo>
                  <a:cubicBezTo>
                    <a:pt x="117" y="13"/>
                    <a:pt x="117" y="11"/>
                    <a:pt x="117" y="10"/>
                  </a:cubicBezTo>
                  <a:cubicBezTo>
                    <a:pt x="117" y="8"/>
                    <a:pt x="116" y="7"/>
                    <a:pt x="116" y="6"/>
                  </a:cubicBezTo>
                  <a:cubicBezTo>
                    <a:pt x="115" y="5"/>
                    <a:pt x="114" y="4"/>
                    <a:pt x="114" y="4"/>
                  </a:cubicBezTo>
                  <a:cubicBezTo>
                    <a:pt x="113" y="4"/>
                    <a:pt x="112" y="3"/>
                    <a:pt x="110" y="3"/>
                  </a:cubicBezTo>
                  <a:cubicBezTo>
                    <a:pt x="109" y="3"/>
                    <a:pt x="108" y="4"/>
                    <a:pt x="108" y="4"/>
                  </a:cubicBezTo>
                  <a:cubicBezTo>
                    <a:pt x="107" y="4"/>
                    <a:pt x="106" y="5"/>
                    <a:pt x="105" y="6"/>
                  </a:cubicBezTo>
                  <a:cubicBezTo>
                    <a:pt x="105" y="7"/>
                    <a:pt x="104" y="8"/>
                    <a:pt x="104" y="10"/>
                  </a:cubicBezTo>
                  <a:cubicBezTo>
                    <a:pt x="104" y="11"/>
                    <a:pt x="104" y="13"/>
                    <a:pt x="104" y="15"/>
                  </a:cubicBezTo>
                  <a:cubicBezTo>
                    <a:pt x="104" y="22"/>
                    <a:pt x="104" y="22"/>
                    <a:pt x="104" y="22"/>
                  </a:cubicBezTo>
                  <a:cubicBezTo>
                    <a:pt x="104" y="24"/>
                    <a:pt x="104" y="26"/>
                    <a:pt x="104" y="27"/>
                  </a:cubicBezTo>
                  <a:cubicBezTo>
                    <a:pt x="104" y="29"/>
                    <a:pt x="105" y="30"/>
                    <a:pt x="105" y="31"/>
                  </a:cubicBezTo>
                  <a:cubicBezTo>
                    <a:pt x="106" y="32"/>
                    <a:pt x="107" y="33"/>
                    <a:pt x="108" y="33"/>
                  </a:cubicBezTo>
                  <a:cubicBezTo>
                    <a:pt x="108" y="33"/>
                    <a:pt x="109" y="34"/>
                    <a:pt x="111" y="34"/>
                  </a:cubicBezTo>
                  <a:cubicBezTo>
                    <a:pt x="112" y="34"/>
                    <a:pt x="113" y="33"/>
                    <a:pt x="114" y="33"/>
                  </a:cubicBezTo>
                  <a:cubicBezTo>
                    <a:pt x="114" y="33"/>
                    <a:pt x="115" y="32"/>
                    <a:pt x="116" y="31"/>
                  </a:cubicBezTo>
                  <a:cubicBezTo>
                    <a:pt x="116" y="30"/>
                    <a:pt x="117" y="29"/>
                    <a:pt x="117" y="27"/>
                  </a:cubicBezTo>
                  <a:cubicBezTo>
                    <a:pt x="117" y="26"/>
                    <a:pt x="117" y="24"/>
                    <a:pt x="117" y="22"/>
                  </a:cubicBezTo>
                  <a:lnTo>
                    <a:pt x="117"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nvGrpSpPr>
            <p:cNvPr id="15" name="Battery">
              <a:extLst>
                <a:ext uri="{FF2B5EF4-FFF2-40B4-BE49-F238E27FC236}">
                  <a16:creationId xmlns:a16="http://schemas.microsoft.com/office/drawing/2014/main" id="{12B77179-FA95-4BF0-BFC3-89E2152D6729}"/>
                </a:ext>
              </a:extLst>
            </p:cNvPr>
            <p:cNvGrpSpPr>
              <a:grpSpLocks noChangeAspect="1"/>
            </p:cNvGrpSpPr>
            <p:nvPr/>
          </p:nvGrpSpPr>
          <p:grpSpPr>
            <a:xfrm>
              <a:off x="2513769" y="1302974"/>
              <a:ext cx="50747" cy="83257"/>
              <a:chOff x="5721732" y="4486242"/>
              <a:chExt cx="50747" cy="83257"/>
            </a:xfrm>
          </p:grpSpPr>
          <p:sp>
            <p:nvSpPr>
              <p:cNvPr id="22" name="Battery Part 1">
                <a:extLst>
                  <a:ext uri="{FF2B5EF4-FFF2-40B4-BE49-F238E27FC236}">
                    <a16:creationId xmlns:a16="http://schemas.microsoft.com/office/drawing/2014/main" id="{C7A93256-BDFA-4940-9489-0A64DD3FFB31}"/>
                  </a:ext>
                </a:extLst>
              </p:cNvPr>
              <p:cNvSpPr>
                <a:spLocks/>
              </p:cNvSpPr>
              <p:nvPr/>
            </p:nvSpPr>
            <p:spPr bwMode="auto">
              <a:xfrm>
                <a:off x="5721732" y="4486242"/>
                <a:ext cx="50747" cy="45990"/>
              </a:xfrm>
              <a:custGeom>
                <a:avLst/>
                <a:gdLst>
                  <a:gd name="T0" fmla="*/ 282 w 282"/>
                  <a:gd name="T1" fmla="*/ 76 h 252"/>
                  <a:gd name="T2" fmla="*/ 245 w 282"/>
                  <a:gd name="T3" fmla="*/ 46 h 252"/>
                  <a:gd name="T4" fmla="*/ 197 w 282"/>
                  <a:gd name="T5" fmla="*/ 46 h 252"/>
                  <a:gd name="T6" fmla="*/ 197 w 282"/>
                  <a:gd name="T7" fmla="*/ 0 h 252"/>
                  <a:gd name="T8" fmla="*/ 85 w 282"/>
                  <a:gd name="T9" fmla="*/ 0 h 252"/>
                  <a:gd name="T10" fmla="*/ 85 w 282"/>
                  <a:gd name="T11" fmla="*/ 46 h 252"/>
                  <a:gd name="T12" fmla="*/ 37 w 282"/>
                  <a:gd name="T13" fmla="*/ 46 h 252"/>
                  <a:gd name="T14" fmla="*/ 0 w 282"/>
                  <a:gd name="T15" fmla="*/ 76 h 252"/>
                  <a:gd name="T16" fmla="*/ 0 w 282"/>
                  <a:gd name="T17" fmla="*/ 252 h 252"/>
                  <a:gd name="T18" fmla="*/ 282 w 282"/>
                  <a:gd name="T19" fmla="*/ 252 h 252"/>
                  <a:gd name="T20" fmla="*/ 282 w 282"/>
                  <a:gd name="T21" fmla="*/ 7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2" h="252">
                    <a:moveTo>
                      <a:pt x="282" y="76"/>
                    </a:moveTo>
                    <a:cubicBezTo>
                      <a:pt x="282" y="59"/>
                      <a:pt x="265" y="46"/>
                      <a:pt x="245" y="46"/>
                    </a:cubicBezTo>
                    <a:lnTo>
                      <a:pt x="197" y="46"/>
                    </a:lnTo>
                    <a:lnTo>
                      <a:pt x="197" y="0"/>
                    </a:lnTo>
                    <a:lnTo>
                      <a:pt x="85" y="0"/>
                    </a:lnTo>
                    <a:lnTo>
                      <a:pt x="85" y="46"/>
                    </a:lnTo>
                    <a:lnTo>
                      <a:pt x="37" y="46"/>
                    </a:lnTo>
                    <a:cubicBezTo>
                      <a:pt x="17" y="46"/>
                      <a:pt x="0" y="59"/>
                      <a:pt x="0" y="76"/>
                    </a:cubicBezTo>
                    <a:lnTo>
                      <a:pt x="0" y="252"/>
                    </a:lnTo>
                    <a:lnTo>
                      <a:pt x="282" y="252"/>
                    </a:lnTo>
                    <a:lnTo>
                      <a:pt x="282" y="76"/>
                    </a:ln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3" name="Battery Part 2">
                <a:extLst>
                  <a:ext uri="{FF2B5EF4-FFF2-40B4-BE49-F238E27FC236}">
                    <a16:creationId xmlns:a16="http://schemas.microsoft.com/office/drawing/2014/main" id="{818B92DD-4D23-4DA2-BA84-B7197E8C4EFB}"/>
                  </a:ext>
                </a:extLst>
              </p:cNvPr>
              <p:cNvSpPr>
                <a:spLocks/>
              </p:cNvSpPr>
              <p:nvPr/>
            </p:nvSpPr>
            <p:spPr bwMode="auto">
              <a:xfrm>
                <a:off x="5721732" y="4532231"/>
                <a:ext cx="50747" cy="37268"/>
              </a:xfrm>
              <a:custGeom>
                <a:avLst/>
                <a:gdLst>
                  <a:gd name="T0" fmla="*/ 0 w 282"/>
                  <a:gd name="T1" fmla="*/ 0 h 206"/>
                  <a:gd name="T2" fmla="*/ 0 w 282"/>
                  <a:gd name="T3" fmla="*/ 176 h 206"/>
                  <a:gd name="T4" fmla="*/ 37 w 282"/>
                  <a:gd name="T5" fmla="*/ 206 h 206"/>
                  <a:gd name="T6" fmla="*/ 244 w 282"/>
                  <a:gd name="T7" fmla="*/ 206 h 206"/>
                  <a:gd name="T8" fmla="*/ 282 w 282"/>
                  <a:gd name="T9" fmla="*/ 176 h 206"/>
                  <a:gd name="T10" fmla="*/ 282 w 282"/>
                  <a:gd name="T11" fmla="*/ 0 h 206"/>
                  <a:gd name="T12" fmla="*/ 0 w 282"/>
                  <a:gd name="T13" fmla="*/ 0 h 206"/>
                </a:gdLst>
                <a:ahLst/>
                <a:cxnLst>
                  <a:cxn ang="0">
                    <a:pos x="T0" y="T1"/>
                  </a:cxn>
                  <a:cxn ang="0">
                    <a:pos x="T2" y="T3"/>
                  </a:cxn>
                  <a:cxn ang="0">
                    <a:pos x="T4" y="T5"/>
                  </a:cxn>
                  <a:cxn ang="0">
                    <a:pos x="T6" y="T7"/>
                  </a:cxn>
                  <a:cxn ang="0">
                    <a:pos x="T8" y="T9"/>
                  </a:cxn>
                  <a:cxn ang="0">
                    <a:pos x="T10" y="T11"/>
                  </a:cxn>
                  <a:cxn ang="0">
                    <a:pos x="T12" y="T13"/>
                  </a:cxn>
                </a:cxnLst>
                <a:rect l="0" t="0" r="r" b="b"/>
                <a:pathLst>
                  <a:path w="282" h="206">
                    <a:moveTo>
                      <a:pt x="0" y="0"/>
                    </a:moveTo>
                    <a:lnTo>
                      <a:pt x="0" y="176"/>
                    </a:lnTo>
                    <a:cubicBezTo>
                      <a:pt x="0" y="193"/>
                      <a:pt x="17" y="206"/>
                      <a:pt x="37" y="206"/>
                    </a:cubicBezTo>
                    <a:lnTo>
                      <a:pt x="244" y="206"/>
                    </a:lnTo>
                    <a:cubicBezTo>
                      <a:pt x="265" y="206"/>
                      <a:pt x="282" y="193"/>
                      <a:pt x="282" y="176"/>
                    </a:cubicBezTo>
                    <a:lnTo>
                      <a:pt x="282" y="0"/>
                    </a:lnTo>
                    <a:lnTo>
                      <a:pt x="0" y="0"/>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16" name="Signal Strength">
              <a:extLst>
                <a:ext uri="{FF2B5EF4-FFF2-40B4-BE49-F238E27FC236}">
                  <a16:creationId xmlns:a16="http://schemas.microsoft.com/office/drawing/2014/main" id="{3B4EDA03-4A7F-4520-9714-41856361FEDE}"/>
                </a:ext>
              </a:extLst>
            </p:cNvPr>
            <p:cNvGrpSpPr>
              <a:grpSpLocks noChangeAspect="1"/>
            </p:cNvGrpSpPr>
            <p:nvPr/>
          </p:nvGrpSpPr>
          <p:grpSpPr>
            <a:xfrm>
              <a:off x="2348841" y="1306145"/>
              <a:ext cx="76121" cy="76915"/>
              <a:chOff x="5556804" y="4492585"/>
              <a:chExt cx="76121" cy="76915"/>
            </a:xfrm>
          </p:grpSpPr>
          <p:sp>
            <p:nvSpPr>
              <p:cNvPr id="20" name="Signal Strength Part 1">
                <a:extLst>
                  <a:ext uri="{FF2B5EF4-FFF2-40B4-BE49-F238E27FC236}">
                    <a16:creationId xmlns:a16="http://schemas.microsoft.com/office/drawing/2014/main" id="{7381AA4F-19B6-42D3-8ED4-8CF69DC5BA74}"/>
                  </a:ext>
                </a:extLst>
              </p:cNvPr>
              <p:cNvSpPr>
                <a:spLocks/>
              </p:cNvSpPr>
              <p:nvPr/>
            </p:nvSpPr>
            <p:spPr bwMode="auto">
              <a:xfrm>
                <a:off x="5602001" y="4492585"/>
                <a:ext cx="30924" cy="76914"/>
              </a:xfrm>
              <a:custGeom>
                <a:avLst/>
                <a:gdLst>
                  <a:gd name="T0" fmla="*/ 39 w 39"/>
                  <a:gd name="T1" fmla="*/ 0 h 97"/>
                  <a:gd name="T2" fmla="*/ 0 w 39"/>
                  <a:gd name="T3" fmla="*/ 39 h 97"/>
                  <a:gd name="T4" fmla="*/ 0 w 39"/>
                  <a:gd name="T5" fmla="*/ 97 h 97"/>
                  <a:gd name="T6" fmla="*/ 39 w 39"/>
                  <a:gd name="T7" fmla="*/ 97 h 97"/>
                  <a:gd name="T8" fmla="*/ 39 w 39"/>
                  <a:gd name="T9" fmla="*/ 0 h 97"/>
                </a:gdLst>
                <a:ahLst/>
                <a:cxnLst>
                  <a:cxn ang="0">
                    <a:pos x="T0" y="T1"/>
                  </a:cxn>
                  <a:cxn ang="0">
                    <a:pos x="T2" y="T3"/>
                  </a:cxn>
                  <a:cxn ang="0">
                    <a:pos x="T4" y="T5"/>
                  </a:cxn>
                  <a:cxn ang="0">
                    <a:pos x="T6" y="T7"/>
                  </a:cxn>
                  <a:cxn ang="0">
                    <a:pos x="T8" y="T9"/>
                  </a:cxn>
                </a:cxnLst>
                <a:rect l="0" t="0" r="r" b="b"/>
                <a:pathLst>
                  <a:path w="39" h="97">
                    <a:moveTo>
                      <a:pt x="39" y="0"/>
                    </a:moveTo>
                    <a:lnTo>
                      <a:pt x="0" y="39"/>
                    </a:lnTo>
                    <a:lnTo>
                      <a:pt x="0" y="97"/>
                    </a:lnTo>
                    <a:lnTo>
                      <a:pt x="39" y="97"/>
                    </a:lnTo>
                    <a:lnTo>
                      <a:pt x="39" y="0"/>
                    </a:lnTo>
                    <a:close/>
                  </a:path>
                </a:pathLst>
              </a:custGeom>
              <a:solidFill>
                <a:srgbClr val="FFFFFF">
                  <a:alpha val="30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1" name="Signal Strength Part 2">
                <a:extLst>
                  <a:ext uri="{FF2B5EF4-FFF2-40B4-BE49-F238E27FC236}">
                    <a16:creationId xmlns:a16="http://schemas.microsoft.com/office/drawing/2014/main" id="{4D80CFE3-B845-48C4-B8E9-0B6B93A3F9F7}"/>
                  </a:ext>
                </a:extLst>
              </p:cNvPr>
              <p:cNvSpPr>
                <a:spLocks/>
              </p:cNvSpPr>
              <p:nvPr/>
            </p:nvSpPr>
            <p:spPr bwMode="auto">
              <a:xfrm>
                <a:off x="5556804" y="4523510"/>
                <a:ext cx="45197" cy="45990"/>
              </a:xfrm>
              <a:custGeom>
                <a:avLst/>
                <a:gdLst>
                  <a:gd name="T0" fmla="*/ 0 w 254"/>
                  <a:gd name="T1" fmla="*/ 254 h 254"/>
                  <a:gd name="T2" fmla="*/ 254 w 254"/>
                  <a:gd name="T3" fmla="*/ 254 h 254"/>
                  <a:gd name="T4" fmla="*/ 254 w 254"/>
                  <a:gd name="T5" fmla="*/ 0 h 254"/>
                  <a:gd name="T6" fmla="*/ 0 w 254"/>
                  <a:gd name="T7" fmla="*/ 254 h 254"/>
                </a:gdLst>
                <a:ahLst/>
                <a:cxnLst>
                  <a:cxn ang="0">
                    <a:pos x="T0" y="T1"/>
                  </a:cxn>
                  <a:cxn ang="0">
                    <a:pos x="T2" y="T3"/>
                  </a:cxn>
                  <a:cxn ang="0">
                    <a:pos x="T4" y="T5"/>
                  </a:cxn>
                  <a:cxn ang="0">
                    <a:pos x="T6" y="T7"/>
                  </a:cxn>
                </a:cxnLst>
                <a:rect l="0" t="0" r="r" b="b"/>
                <a:pathLst>
                  <a:path w="254" h="254">
                    <a:moveTo>
                      <a:pt x="0" y="254"/>
                    </a:moveTo>
                    <a:lnTo>
                      <a:pt x="254" y="254"/>
                    </a:lnTo>
                    <a:lnTo>
                      <a:pt x="254" y="0"/>
                    </a:lnTo>
                    <a:lnTo>
                      <a:pt x="0" y="254"/>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17" name="WiFi">
              <a:extLst>
                <a:ext uri="{FF2B5EF4-FFF2-40B4-BE49-F238E27FC236}">
                  <a16:creationId xmlns:a16="http://schemas.microsoft.com/office/drawing/2014/main" id="{F6E5DE48-E406-4020-BF6F-2CAEFB686095}"/>
                </a:ext>
              </a:extLst>
            </p:cNvPr>
            <p:cNvGrpSpPr>
              <a:grpSpLocks noChangeAspect="1"/>
            </p:cNvGrpSpPr>
            <p:nvPr/>
          </p:nvGrpSpPr>
          <p:grpSpPr>
            <a:xfrm>
              <a:off x="2189463" y="1308921"/>
              <a:ext cx="89601" cy="71363"/>
              <a:chOff x="5397426" y="4495757"/>
              <a:chExt cx="89601" cy="71363"/>
            </a:xfrm>
          </p:grpSpPr>
          <p:sp>
            <p:nvSpPr>
              <p:cNvPr id="18" name="WiFi Part 1">
                <a:extLst>
                  <a:ext uri="{FF2B5EF4-FFF2-40B4-BE49-F238E27FC236}">
                    <a16:creationId xmlns:a16="http://schemas.microsoft.com/office/drawing/2014/main" id="{1E78DB3E-A9A5-4B4A-B5E2-0FE39E5D6DD3}"/>
                  </a:ext>
                </a:extLst>
              </p:cNvPr>
              <p:cNvSpPr>
                <a:spLocks/>
              </p:cNvSpPr>
              <p:nvPr/>
            </p:nvSpPr>
            <p:spPr bwMode="auto">
              <a:xfrm>
                <a:off x="5397426" y="4495757"/>
                <a:ext cx="89601" cy="31717"/>
              </a:xfrm>
              <a:custGeom>
                <a:avLst/>
                <a:gdLst>
                  <a:gd name="T0" fmla="*/ 248 w 496"/>
                  <a:gd name="T1" fmla="*/ 0 h 175"/>
                  <a:gd name="T2" fmla="*/ 0 w 496"/>
                  <a:gd name="T3" fmla="*/ 86 h 175"/>
                  <a:gd name="T4" fmla="*/ 71 w 496"/>
                  <a:gd name="T5" fmla="*/ 175 h 175"/>
                  <a:gd name="T6" fmla="*/ 248 w 496"/>
                  <a:gd name="T7" fmla="*/ 113 h 175"/>
                  <a:gd name="T8" fmla="*/ 425 w 496"/>
                  <a:gd name="T9" fmla="*/ 175 h 175"/>
                  <a:gd name="T10" fmla="*/ 496 w 496"/>
                  <a:gd name="T11" fmla="*/ 86 h 175"/>
                  <a:gd name="T12" fmla="*/ 248 w 49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496" h="175">
                    <a:moveTo>
                      <a:pt x="248" y="0"/>
                    </a:moveTo>
                    <a:cubicBezTo>
                      <a:pt x="104" y="0"/>
                      <a:pt x="10" y="79"/>
                      <a:pt x="0" y="86"/>
                    </a:cubicBezTo>
                    <a:lnTo>
                      <a:pt x="71" y="175"/>
                    </a:lnTo>
                    <a:cubicBezTo>
                      <a:pt x="80" y="168"/>
                      <a:pt x="147" y="113"/>
                      <a:pt x="248" y="113"/>
                    </a:cubicBezTo>
                    <a:cubicBezTo>
                      <a:pt x="348" y="113"/>
                      <a:pt x="416" y="168"/>
                      <a:pt x="425" y="175"/>
                    </a:cubicBezTo>
                    <a:lnTo>
                      <a:pt x="496" y="86"/>
                    </a:lnTo>
                    <a:cubicBezTo>
                      <a:pt x="487" y="79"/>
                      <a:pt x="391" y="0"/>
                      <a:pt x="248" y="0"/>
                    </a:cubicBez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9" name="WiFi Part 2">
                <a:extLst>
                  <a:ext uri="{FF2B5EF4-FFF2-40B4-BE49-F238E27FC236}">
                    <a16:creationId xmlns:a16="http://schemas.microsoft.com/office/drawing/2014/main" id="{CB7F6715-27B3-42AE-8289-A4508E6D7ADF}"/>
                  </a:ext>
                </a:extLst>
              </p:cNvPr>
              <p:cNvSpPr>
                <a:spLocks/>
              </p:cNvSpPr>
              <p:nvPr/>
            </p:nvSpPr>
            <p:spPr bwMode="auto">
              <a:xfrm>
                <a:off x="5410113" y="4516373"/>
                <a:ext cx="64227" cy="50747"/>
              </a:xfrm>
              <a:custGeom>
                <a:avLst/>
                <a:gdLst>
                  <a:gd name="T0" fmla="*/ 0 w 354"/>
                  <a:gd name="T1" fmla="*/ 62 h 282"/>
                  <a:gd name="T2" fmla="*/ 177 w 354"/>
                  <a:gd name="T3" fmla="*/ 282 h 282"/>
                  <a:gd name="T4" fmla="*/ 177 w 354"/>
                  <a:gd name="T5" fmla="*/ 282 h 282"/>
                  <a:gd name="T6" fmla="*/ 177 w 354"/>
                  <a:gd name="T7" fmla="*/ 282 h 282"/>
                  <a:gd name="T8" fmla="*/ 354 w 354"/>
                  <a:gd name="T9" fmla="*/ 62 h 282"/>
                  <a:gd name="T10" fmla="*/ 177 w 354"/>
                  <a:gd name="T11" fmla="*/ 0 h 282"/>
                  <a:gd name="T12" fmla="*/ 0 w 354"/>
                  <a:gd name="T13" fmla="*/ 62 h 282"/>
                </a:gdLst>
                <a:ahLst/>
                <a:cxnLst>
                  <a:cxn ang="0">
                    <a:pos x="T0" y="T1"/>
                  </a:cxn>
                  <a:cxn ang="0">
                    <a:pos x="T2" y="T3"/>
                  </a:cxn>
                  <a:cxn ang="0">
                    <a:pos x="T4" y="T5"/>
                  </a:cxn>
                  <a:cxn ang="0">
                    <a:pos x="T6" y="T7"/>
                  </a:cxn>
                  <a:cxn ang="0">
                    <a:pos x="T8" y="T9"/>
                  </a:cxn>
                  <a:cxn ang="0">
                    <a:pos x="T10" y="T11"/>
                  </a:cxn>
                  <a:cxn ang="0">
                    <a:pos x="T12" y="T13"/>
                  </a:cxn>
                </a:cxnLst>
                <a:rect l="0" t="0" r="r" b="b"/>
                <a:pathLst>
                  <a:path w="354" h="282">
                    <a:moveTo>
                      <a:pt x="0" y="62"/>
                    </a:moveTo>
                    <a:lnTo>
                      <a:pt x="177" y="282"/>
                    </a:lnTo>
                    <a:lnTo>
                      <a:pt x="177" y="282"/>
                    </a:lnTo>
                    <a:lnTo>
                      <a:pt x="177" y="282"/>
                    </a:lnTo>
                    <a:lnTo>
                      <a:pt x="354" y="62"/>
                    </a:lnTo>
                    <a:cubicBezTo>
                      <a:pt x="345" y="55"/>
                      <a:pt x="278" y="0"/>
                      <a:pt x="177" y="0"/>
                    </a:cubicBezTo>
                    <a:cubicBezTo>
                      <a:pt x="77" y="0"/>
                      <a:pt x="9" y="55"/>
                      <a:pt x="0" y="62"/>
                    </a:cubicBez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grpSp>
        <p:nvGrpSpPr>
          <p:cNvPr id="24" name="Navigation Bar">
            <a:extLst>
              <a:ext uri="{FF2B5EF4-FFF2-40B4-BE49-F238E27FC236}">
                <a16:creationId xmlns:a16="http://schemas.microsoft.com/office/drawing/2014/main" id="{032E1F66-BC6A-4483-8E72-53A1B9DD7614}"/>
              </a:ext>
            </a:extLst>
          </p:cNvPr>
          <p:cNvGrpSpPr/>
          <p:nvPr/>
        </p:nvGrpSpPr>
        <p:grpSpPr>
          <a:xfrm>
            <a:off x="744990" y="5217824"/>
            <a:ext cx="2286000" cy="304800"/>
            <a:chOff x="1517650" y="4775200"/>
            <a:chExt cx="2286000" cy="304800"/>
          </a:xfrm>
        </p:grpSpPr>
        <p:sp>
          <p:nvSpPr>
            <p:cNvPr id="25" name="Navigation Bar Container">
              <a:extLst>
                <a:ext uri="{FF2B5EF4-FFF2-40B4-BE49-F238E27FC236}">
                  <a16:creationId xmlns:a16="http://schemas.microsoft.com/office/drawing/2014/main" id="{ADD32C2B-7F37-4323-9736-CE08C3D24D26}"/>
                </a:ext>
              </a:extLst>
            </p:cNvPr>
            <p:cNvSpPr/>
            <p:nvPr/>
          </p:nvSpPr>
          <p:spPr>
            <a:xfrm>
              <a:off x="1517650" y="4775200"/>
              <a:ext cx="2286000" cy="304800"/>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26" name="Back">
              <a:extLst>
                <a:ext uri="{FF2B5EF4-FFF2-40B4-BE49-F238E27FC236}">
                  <a16:creationId xmlns:a16="http://schemas.microsoft.com/office/drawing/2014/main" id="{A15C5B65-4B22-4A51-A746-E75F9721A865}"/>
                </a:ext>
              </a:extLst>
            </p:cNvPr>
            <p:cNvSpPr>
              <a:spLocks noChangeAspect="1" noEditPoints="1"/>
            </p:cNvSpPr>
            <p:nvPr/>
          </p:nvSpPr>
          <p:spPr bwMode="auto">
            <a:xfrm>
              <a:off x="1972789" y="4873681"/>
              <a:ext cx="92772" cy="107838"/>
            </a:xfrm>
            <a:custGeom>
              <a:avLst/>
              <a:gdLst>
                <a:gd name="T0" fmla="*/ 469 w 513"/>
                <a:gd name="T1" fmla="*/ 592 h 593"/>
                <a:gd name="T2" fmla="*/ 450 w 513"/>
                <a:gd name="T3" fmla="*/ 585 h 593"/>
                <a:gd name="T4" fmla="*/ 27 w 513"/>
                <a:gd name="T5" fmla="*/ 338 h 593"/>
                <a:gd name="T6" fmla="*/ 2 w 513"/>
                <a:gd name="T7" fmla="*/ 292 h 593"/>
                <a:gd name="T8" fmla="*/ 29 w 513"/>
                <a:gd name="T9" fmla="*/ 254 h 593"/>
                <a:gd name="T10" fmla="*/ 449 w 513"/>
                <a:gd name="T11" fmla="*/ 9 h 593"/>
                <a:gd name="T12" fmla="*/ 468 w 513"/>
                <a:gd name="T13" fmla="*/ 1 h 593"/>
                <a:gd name="T14" fmla="*/ 504 w 513"/>
                <a:gd name="T15" fmla="*/ 15 h 593"/>
                <a:gd name="T16" fmla="*/ 513 w 513"/>
                <a:gd name="T17" fmla="*/ 37 h 593"/>
                <a:gd name="T18" fmla="*/ 513 w 513"/>
                <a:gd name="T19" fmla="*/ 49 h 593"/>
                <a:gd name="T20" fmla="*/ 513 w 513"/>
                <a:gd name="T21" fmla="*/ 553 h 593"/>
                <a:gd name="T22" fmla="*/ 506 w 513"/>
                <a:gd name="T23" fmla="*/ 574 h 593"/>
                <a:gd name="T24" fmla="*/ 469 w 513"/>
                <a:gd name="T25" fmla="*/ 592 h 593"/>
                <a:gd name="T26" fmla="*/ 442 w 513"/>
                <a:gd name="T27" fmla="*/ 498 h 593"/>
                <a:gd name="T28" fmla="*/ 442 w 513"/>
                <a:gd name="T29" fmla="*/ 93 h 593"/>
                <a:gd name="T30" fmla="*/ 96 w 513"/>
                <a:gd name="T31" fmla="*/ 297 h 593"/>
                <a:gd name="T32" fmla="*/ 442 w 513"/>
                <a:gd name="T33" fmla="*/ 498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593">
                  <a:moveTo>
                    <a:pt x="469" y="592"/>
                  </a:moveTo>
                  <a:cubicBezTo>
                    <a:pt x="458" y="590"/>
                    <a:pt x="454" y="588"/>
                    <a:pt x="450" y="585"/>
                  </a:cubicBezTo>
                  <a:lnTo>
                    <a:pt x="27" y="338"/>
                  </a:lnTo>
                  <a:cubicBezTo>
                    <a:pt x="13" y="330"/>
                    <a:pt x="0" y="311"/>
                    <a:pt x="2" y="292"/>
                  </a:cubicBezTo>
                  <a:cubicBezTo>
                    <a:pt x="5" y="273"/>
                    <a:pt x="17" y="261"/>
                    <a:pt x="29" y="254"/>
                  </a:cubicBezTo>
                  <a:lnTo>
                    <a:pt x="449" y="9"/>
                  </a:lnTo>
                  <a:cubicBezTo>
                    <a:pt x="454" y="6"/>
                    <a:pt x="458" y="2"/>
                    <a:pt x="468" y="1"/>
                  </a:cubicBezTo>
                  <a:cubicBezTo>
                    <a:pt x="478" y="0"/>
                    <a:pt x="496" y="5"/>
                    <a:pt x="504" y="15"/>
                  </a:cubicBezTo>
                  <a:cubicBezTo>
                    <a:pt x="512" y="25"/>
                    <a:pt x="512" y="32"/>
                    <a:pt x="513" y="37"/>
                  </a:cubicBezTo>
                  <a:cubicBezTo>
                    <a:pt x="513" y="42"/>
                    <a:pt x="513" y="46"/>
                    <a:pt x="513" y="49"/>
                  </a:cubicBezTo>
                  <a:cubicBezTo>
                    <a:pt x="513" y="216"/>
                    <a:pt x="513" y="388"/>
                    <a:pt x="513" y="553"/>
                  </a:cubicBezTo>
                  <a:cubicBezTo>
                    <a:pt x="513" y="557"/>
                    <a:pt x="513" y="563"/>
                    <a:pt x="506" y="574"/>
                  </a:cubicBezTo>
                  <a:cubicBezTo>
                    <a:pt x="499" y="585"/>
                    <a:pt x="479" y="593"/>
                    <a:pt x="469" y="592"/>
                  </a:cubicBezTo>
                  <a:close/>
                  <a:moveTo>
                    <a:pt x="442" y="498"/>
                  </a:moveTo>
                  <a:lnTo>
                    <a:pt x="442" y="93"/>
                  </a:lnTo>
                  <a:lnTo>
                    <a:pt x="96" y="297"/>
                  </a:lnTo>
                  <a:lnTo>
                    <a:pt x="442" y="498"/>
                  </a:lnTo>
                  <a:close/>
                </a:path>
              </a:pathLst>
            </a:custGeom>
            <a:solidFill>
              <a:srgbClr val="FFFFFF">
                <a:alpha val="89804"/>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27" name="Home">
              <a:extLst>
                <a:ext uri="{FF2B5EF4-FFF2-40B4-BE49-F238E27FC236}">
                  <a16:creationId xmlns:a16="http://schemas.microsoft.com/office/drawing/2014/main" id="{49B084FF-A426-4114-800D-C971A73860AC}"/>
                </a:ext>
              </a:extLst>
            </p:cNvPr>
            <p:cNvSpPr>
              <a:spLocks noChangeAspect="1" noEditPoints="1"/>
            </p:cNvSpPr>
            <p:nvPr/>
          </p:nvSpPr>
          <p:spPr bwMode="auto">
            <a:xfrm>
              <a:off x="2606335" y="4877646"/>
              <a:ext cx="99116" cy="99908"/>
            </a:xfrm>
            <a:custGeom>
              <a:avLst/>
              <a:gdLst>
                <a:gd name="T0" fmla="*/ 276 w 551"/>
                <a:gd name="T1" fmla="*/ 551 h 551"/>
                <a:gd name="T2" fmla="*/ 0 w 551"/>
                <a:gd name="T3" fmla="*/ 275 h 551"/>
                <a:gd name="T4" fmla="*/ 276 w 551"/>
                <a:gd name="T5" fmla="*/ 0 h 551"/>
                <a:gd name="T6" fmla="*/ 551 w 551"/>
                <a:gd name="T7" fmla="*/ 275 h 551"/>
                <a:gd name="T8" fmla="*/ 276 w 551"/>
                <a:gd name="T9" fmla="*/ 551 h 551"/>
                <a:gd name="T10" fmla="*/ 276 w 551"/>
                <a:gd name="T11" fmla="*/ 487 h 551"/>
                <a:gd name="T12" fmla="*/ 488 w 551"/>
                <a:gd name="T13" fmla="*/ 275 h 551"/>
                <a:gd name="T14" fmla="*/ 276 w 551"/>
                <a:gd name="T15" fmla="*/ 64 h 551"/>
                <a:gd name="T16" fmla="*/ 64 w 551"/>
                <a:gd name="T17" fmla="*/ 275 h 551"/>
                <a:gd name="T18" fmla="*/ 276 w 551"/>
                <a:gd name="T19" fmla="*/ 487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51">
                  <a:moveTo>
                    <a:pt x="276" y="551"/>
                  </a:moveTo>
                  <a:cubicBezTo>
                    <a:pt x="124" y="551"/>
                    <a:pt x="0" y="427"/>
                    <a:pt x="0" y="275"/>
                  </a:cubicBezTo>
                  <a:cubicBezTo>
                    <a:pt x="0" y="123"/>
                    <a:pt x="124" y="0"/>
                    <a:pt x="276" y="0"/>
                  </a:cubicBezTo>
                  <a:cubicBezTo>
                    <a:pt x="428" y="0"/>
                    <a:pt x="551" y="123"/>
                    <a:pt x="551" y="275"/>
                  </a:cubicBezTo>
                  <a:cubicBezTo>
                    <a:pt x="551" y="427"/>
                    <a:pt x="428" y="551"/>
                    <a:pt x="276" y="551"/>
                  </a:cubicBezTo>
                  <a:close/>
                  <a:moveTo>
                    <a:pt x="276" y="487"/>
                  </a:moveTo>
                  <a:cubicBezTo>
                    <a:pt x="393" y="487"/>
                    <a:pt x="488" y="393"/>
                    <a:pt x="488" y="275"/>
                  </a:cubicBezTo>
                  <a:cubicBezTo>
                    <a:pt x="488" y="158"/>
                    <a:pt x="393" y="64"/>
                    <a:pt x="276" y="64"/>
                  </a:cubicBezTo>
                  <a:cubicBezTo>
                    <a:pt x="158" y="64"/>
                    <a:pt x="64" y="158"/>
                    <a:pt x="64" y="275"/>
                  </a:cubicBezTo>
                  <a:cubicBezTo>
                    <a:pt x="64" y="393"/>
                    <a:pt x="158" y="487"/>
                    <a:pt x="276" y="487"/>
                  </a:cubicBezTo>
                  <a:close/>
                </a:path>
              </a:pathLst>
            </a:custGeom>
            <a:solidFill>
              <a:srgbClr val="FFFFFF">
                <a:alpha val="89804"/>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28" name="Recents">
              <a:extLst>
                <a:ext uri="{FF2B5EF4-FFF2-40B4-BE49-F238E27FC236}">
                  <a16:creationId xmlns:a16="http://schemas.microsoft.com/office/drawing/2014/main" id="{5D336B03-AA95-45F7-AA0A-37F626F2146B}"/>
                </a:ext>
              </a:extLst>
            </p:cNvPr>
            <p:cNvSpPr>
              <a:spLocks noChangeAspect="1" noEditPoints="1"/>
            </p:cNvSpPr>
            <p:nvPr/>
          </p:nvSpPr>
          <p:spPr bwMode="auto">
            <a:xfrm>
              <a:off x="3247018" y="4876060"/>
              <a:ext cx="101494" cy="102287"/>
            </a:xfrm>
            <a:custGeom>
              <a:avLst/>
              <a:gdLst>
                <a:gd name="T0" fmla="*/ 62 w 564"/>
                <a:gd name="T1" fmla="*/ 565 h 565"/>
                <a:gd name="T2" fmla="*/ 20 w 564"/>
                <a:gd name="T3" fmla="*/ 547 h 565"/>
                <a:gd name="T4" fmla="*/ 0 w 564"/>
                <a:gd name="T5" fmla="*/ 504 h 565"/>
                <a:gd name="T6" fmla="*/ 0 w 564"/>
                <a:gd name="T7" fmla="*/ 61 h 565"/>
                <a:gd name="T8" fmla="*/ 20 w 564"/>
                <a:gd name="T9" fmla="*/ 18 h 565"/>
                <a:gd name="T10" fmla="*/ 62 w 564"/>
                <a:gd name="T11" fmla="*/ 0 h 565"/>
                <a:gd name="T12" fmla="*/ 501 w 564"/>
                <a:gd name="T13" fmla="*/ 0 h 565"/>
                <a:gd name="T14" fmla="*/ 544 w 564"/>
                <a:gd name="T15" fmla="*/ 18 h 565"/>
                <a:gd name="T16" fmla="*/ 564 w 564"/>
                <a:gd name="T17" fmla="*/ 61 h 565"/>
                <a:gd name="T18" fmla="*/ 564 w 564"/>
                <a:gd name="T19" fmla="*/ 504 h 565"/>
                <a:gd name="T20" fmla="*/ 544 w 564"/>
                <a:gd name="T21" fmla="*/ 547 h 565"/>
                <a:gd name="T22" fmla="*/ 501 w 564"/>
                <a:gd name="T23" fmla="*/ 565 h 565"/>
                <a:gd name="T24" fmla="*/ 62 w 564"/>
                <a:gd name="T25" fmla="*/ 565 h 565"/>
                <a:gd name="T26" fmla="*/ 70 w 564"/>
                <a:gd name="T27" fmla="*/ 494 h 565"/>
                <a:gd name="T28" fmla="*/ 493 w 564"/>
                <a:gd name="T29" fmla="*/ 494 h 565"/>
                <a:gd name="T30" fmla="*/ 493 w 564"/>
                <a:gd name="T31" fmla="*/ 71 h 565"/>
                <a:gd name="T32" fmla="*/ 70 w 564"/>
                <a:gd name="T33" fmla="*/ 71 h 565"/>
                <a:gd name="T34" fmla="*/ 70 w 564"/>
                <a:gd name="T35" fmla="*/ 494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4" h="565">
                  <a:moveTo>
                    <a:pt x="62" y="565"/>
                  </a:moveTo>
                  <a:cubicBezTo>
                    <a:pt x="44" y="565"/>
                    <a:pt x="31" y="557"/>
                    <a:pt x="20" y="547"/>
                  </a:cubicBezTo>
                  <a:cubicBezTo>
                    <a:pt x="10" y="537"/>
                    <a:pt x="0" y="524"/>
                    <a:pt x="0" y="504"/>
                  </a:cubicBezTo>
                  <a:lnTo>
                    <a:pt x="0" y="61"/>
                  </a:lnTo>
                  <a:cubicBezTo>
                    <a:pt x="0" y="41"/>
                    <a:pt x="10" y="28"/>
                    <a:pt x="20" y="18"/>
                  </a:cubicBezTo>
                  <a:cubicBezTo>
                    <a:pt x="31" y="8"/>
                    <a:pt x="44" y="0"/>
                    <a:pt x="62" y="0"/>
                  </a:cubicBezTo>
                  <a:lnTo>
                    <a:pt x="501" y="0"/>
                  </a:lnTo>
                  <a:cubicBezTo>
                    <a:pt x="519" y="0"/>
                    <a:pt x="533" y="8"/>
                    <a:pt x="544" y="18"/>
                  </a:cubicBezTo>
                  <a:cubicBezTo>
                    <a:pt x="555" y="28"/>
                    <a:pt x="564" y="41"/>
                    <a:pt x="564" y="61"/>
                  </a:cubicBezTo>
                  <a:lnTo>
                    <a:pt x="564" y="504"/>
                  </a:lnTo>
                  <a:cubicBezTo>
                    <a:pt x="564" y="524"/>
                    <a:pt x="555" y="537"/>
                    <a:pt x="544" y="547"/>
                  </a:cubicBezTo>
                  <a:cubicBezTo>
                    <a:pt x="533" y="557"/>
                    <a:pt x="519" y="565"/>
                    <a:pt x="501" y="565"/>
                  </a:cubicBezTo>
                  <a:lnTo>
                    <a:pt x="62" y="565"/>
                  </a:lnTo>
                  <a:close/>
                  <a:moveTo>
                    <a:pt x="70" y="494"/>
                  </a:moveTo>
                  <a:lnTo>
                    <a:pt x="493" y="494"/>
                  </a:lnTo>
                  <a:lnTo>
                    <a:pt x="493" y="71"/>
                  </a:lnTo>
                  <a:lnTo>
                    <a:pt x="70" y="71"/>
                  </a:lnTo>
                  <a:lnTo>
                    <a:pt x="70" y="494"/>
                  </a:lnTo>
                  <a:close/>
                </a:path>
              </a:pathLst>
            </a:custGeom>
            <a:solidFill>
              <a:srgbClr val="FFFFFF">
                <a:alpha val="89804"/>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grpSp>
      <p:grpSp>
        <p:nvGrpSpPr>
          <p:cNvPr id="29" name="Group 28">
            <a:extLst>
              <a:ext uri="{FF2B5EF4-FFF2-40B4-BE49-F238E27FC236}">
                <a16:creationId xmlns:a16="http://schemas.microsoft.com/office/drawing/2014/main" id="{D81849D3-0F33-42B6-9D48-45FF67F74D4B}"/>
              </a:ext>
            </a:extLst>
          </p:cNvPr>
          <p:cNvGrpSpPr/>
          <p:nvPr/>
        </p:nvGrpSpPr>
        <p:grpSpPr>
          <a:xfrm>
            <a:off x="750182" y="1593279"/>
            <a:ext cx="2286000" cy="431629"/>
            <a:chOff x="744165" y="1256849"/>
            <a:chExt cx="2286000" cy="508000"/>
          </a:xfrm>
        </p:grpSpPr>
        <p:sp>
          <p:nvSpPr>
            <p:cNvPr id="30" name="App Bar Container">
              <a:extLst>
                <a:ext uri="{FF2B5EF4-FFF2-40B4-BE49-F238E27FC236}">
                  <a16:creationId xmlns:a16="http://schemas.microsoft.com/office/drawing/2014/main" id="{D25F7A0A-8EA2-49A4-99C3-D9098C891247}"/>
                </a:ext>
              </a:extLst>
            </p:cNvPr>
            <p:cNvSpPr>
              <a:spLocks noChangeArrowheads="1"/>
            </p:cNvSpPr>
            <p:nvPr/>
          </p:nvSpPr>
          <p:spPr bwMode="auto">
            <a:xfrm>
              <a:off x="744165" y="1256849"/>
              <a:ext cx="2286000" cy="508000"/>
            </a:xfrm>
            <a:prstGeom prst="rect">
              <a:avLst/>
            </a:prstGeom>
            <a:solidFill>
              <a:srgbClr val="009688"/>
            </a:solidFill>
            <a:ln>
              <a:noFill/>
            </a:ln>
            <a:effectLst>
              <a:outerShdw blurRad="38100" dist="12700" dir="5400000" algn="ctr" rotWithShape="0">
                <a:prstClr val="black">
                  <a:alpha val="25000"/>
                </a:prstClr>
              </a:outerShdw>
            </a:effectLst>
          </p:spPr>
          <p:txBody>
            <a:bodyPr vert="horz" wrap="square" lIns="457200" tIns="198120" rIns="91440" bIns="104140"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Today</a:t>
              </a:r>
            </a:p>
          </p:txBody>
        </p:sp>
        <p:sp>
          <p:nvSpPr>
            <p:cNvPr id="31" name="Search Icon">
              <a:extLst>
                <a:ext uri="{FF2B5EF4-FFF2-40B4-BE49-F238E27FC236}">
                  <a16:creationId xmlns:a16="http://schemas.microsoft.com/office/drawing/2014/main" id="{CB235950-14A5-425A-B2B5-2F7CEE7958FD}"/>
                </a:ext>
              </a:extLst>
            </p:cNvPr>
            <p:cNvSpPr>
              <a:spLocks noChangeAspect="1" noEditPoints="1"/>
            </p:cNvSpPr>
            <p:nvPr/>
          </p:nvSpPr>
          <p:spPr bwMode="auto">
            <a:xfrm>
              <a:off x="2555997" y="1530085"/>
              <a:ext cx="111009" cy="110708"/>
            </a:xfrm>
            <a:custGeom>
              <a:avLst/>
              <a:gdLst>
                <a:gd name="T0" fmla="*/ 229 w 617"/>
                <a:gd name="T1" fmla="*/ 388 h 617"/>
                <a:gd name="T2" fmla="*/ 70 w 617"/>
                <a:gd name="T3" fmla="*/ 229 h 617"/>
                <a:gd name="T4" fmla="*/ 229 w 617"/>
                <a:gd name="T5" fmla="*/ 70 h 617"/>
                <a:gd name="T6" fmla="*/ 388 w 617"/>
                <a:gd name="T7" fmla="*/ 229 h 617"/>
                <a:gd name="T8" fmla="*/ 229 w 617"/>
                <a:gd name="T9" fmla="*/ 388 h 617"/>
                <a:gd name="T10" fmla="*/ 441 w 617"/>
                <a:gd name="T11" fmla="*/ 388 h 617"/>
                <a:gd name="T12" fmla="*/ 413 w 617"/>
                <a:gd name="T13" fmla="*/ 388 h 617"/>
                <a:gd name="T14" fmla="*/ 403 w 617"/>
                <a:gd name="T15" fmla="*/ 378 h 617"/>
                <a:gd name="T16" fmla="*/ 458 w 617"/>
                <a:gd name="T17" fmla="*/ 229 h 617"/>
                <a:gd name="T18" fmla="*/ 229 w 617"/>
                <a:gd name="T19" fmla="*/ 0 h 617"/>
                <a:gd name="T20" fmla="*/ 0 w 617"/>
                <a:gd name="T21" fmla="*/ 229 h 617"/>
                <a:gd name="T22" fmla="*/ 229 w 617"/>
                <a:gd name="T23" fmla="*/ 458 h 617"/>
                <a:gd name="T24" fmla="*/ 378 w 617"/>
                <a:gd name="T25" fmla="*/ 403 h 617"/>
                <a:gd name="T26" fmla="*/ 388 w 617"/>
                <a:gd name="T27" fmla="*/ 413 h 617"/>
                <a:gd name="T28" fmla="*/ 388 w 617"/>
                <a:gd name="T29" fmla="*/ 441 h 617"/>
                <a:gd name="T30" fmla="*/ 564 w 617"/>
                <a:gd name="T31" fmla="*/ 617 h 617"/>
                <a:gd name="T32" fmla="*/ 617 w 617"/>
                <a:gd name="T33" fmla="*/ 564 h 617"/>
                <a:gd name="T34" fmla="*/ 441 w 617"/>
                <a:gd name="T35" fmla="*/ 388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617">
                  <a:moveTo>
                    <a:pt x="229" y="388"/>
                  </a:moveTo>
                  <a:cubicBezTo>
                    <a:pt x="141" y="388"/>
                    <a:pt x="70" y="317"/>
                    <a:pt x="70" y="229"/>
                  </a:cubicBezTo>
                  <a:cubicBezTo>
                    <a:pt x="70" y="141"/>
                    <a:pt x="141" y="70"/>
                    <a:pt x="229" y="70"/>
                  </a:cubicBezTo>
                  <a:cubicBezTo>
                    <a:pt x="317" y="70"/>
                    <a:pt x="388" y="141"/>
                    <a:pt x="388" y="229"/>
                  </a:cubicBezTo>
                  <a:cubicBezTo>
                    <a:pt x="388" y="317"/>
                    <a:pt x="317" y="388"/>
                    <a:pt x="229" y="388"/>
                  </a:cubicBezTo>
                  <a:moveTo>
                    <a:pt x="441" y="388"/>
                  </a:moveTo>
                  <a:lnTo>
                    <a:pt x="413" y="388"/>
                  </a:lnTo>
                  <a:lnTo>
                    <a:pt x="403" y="378"/>
                  </a:lnTo>
                  <a:cubicBezTo>
                    <a:pt x="438" y="338"/>
                    <a:pt x="458" y="286"/>
                    <a:pt x="458" y="229"/>
                  </a:cubicBezTo>
                  <a:cubicBezTo>
                    <a:pt x="458" y="102"/>
                    <a:pt x="356" y="0"/>
                    <a:pt x="229" y="0"/>
                  </a:cubicBezTo>
                  <a:cubicBezTo>
                    <a:pt x="102" y="0"/>
                    <a:pt x="0" y="102"/>
                    <a:pt x="0" y="229"/>
                  </a:cubicBezTo>
                  <a:cubicBezTo>
                    <a:pt x="0" y="356"/>
                    <a:pt x="102" y="458"/>
                    <a:pt x="229" y="458"/>
                  </a:cubicBezTo>
                  <a:cubicBezTo>
                    <a:pt x="286" y="458"/>
                    <a:pt x="338" y="437"/>
                    <a:pt x="378" y="403"/>
                  </a:cubicBezTo>
                  <a:lnTo>
                    <a:pt x="388" y="413"/>
                  </a:lnTo>
                  <a:lnTo>
                    <a:pt x="388" y="441"/>
                  </a:lnTo>
                  <a:lnTo>
                    <a:pt x="564" y="617"/>
                  </a:lnTo>
                  <a:lnTo>
                    <a:pt x="617" y="564"/>
                  </a:lnTo>
                  <a:lnTo>
                    <a:pt x="441" y="388"/>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32" name="Menu Icon">
              <a:extLst>
                <a:ext uri="{FF2B5EF4-FFF2-40B4-BE49-F238E27FC236}">
                  <a16:creationId xmlns:a16="http://schemas.microsoft.com/office/drawing/2014/main" id="{3EB78149-1FCA-4F8F-90A4-235D3E8777A4}"/>
                </a:ext>
              </a:extLst>
            </p:cNvPr>
            <p:cNvSpPr>
              <a:spLocks noChangeAspect="1" noEditPoints="1"/>
            </p:cNvSpPr>
            <p:nvPr/>
          </p:nvSpPr>
          <p:spPr bwMode="auto">
            <a:xfrm>
              <a:off x="2871580" y="1536367"/>
              <a:ext cx="25374" cy="101286"/>
            </a:xfrm>
            <a:custGeom>
              <a:avLst/>
              <a:gdLst>
                <a:gd name="T0" fmla="*/ 71 w 141"/>
                <a:gd name="T1" fmla="*/ 423 h 564"/>
                <a:gd name="T2" fmla="*/ 0 w 141"/>
                <a:gd name="T3" fmla="*/ 494 h 564"/>
                <a:gd name="T4" fmla="*/ 71 w 141"/>
                <a:gd name="T5" fmla="*/ 564 h 564"/>
                <a:gd name="T6" fmla="*/ 141 w 141"/>
                <a:gd name="T7" fmla="*/ 494 h 564"/>
                <a:gd name="T8" fmla="*/ 71 w 141"/>
                <a:gd name="T9" fmla="*/ 423 h 564"/>
                <a:gd name="T10" fmla="*/ 71 w 141"/>
                <a:gd name="T11" fmla="*/ 212 h 564"/>
                <a:gd name="T12" fmla="*/ 0 w 141"/>
                <a:gd name="T13" fmla="*/ 282 h 564"/>
                <a:gd name="T14" fmla="*/ 71 w 141"/>
                <a:gd name="T15" fmla="*/ 353 h 564"/>
                <a:gd name="T16" fmla="*/ 141 w 141"/>
                <a:gd name="T17" fmla="*/ 282 h 564"/>
                <a:gd name="T18" fmla="*/ 71 w 141"/>
                <a:gd name="T19" fmla="*/ 212 h 564"/>
                <a:gd name="T20" fmla="*/ 71 w 141"/>
                <a:gd name="T21" fmla="*/ 141 h 564"/>
                <a:gd name="T22" fmla="*/ 141 w 141"/>
                <a:gd name="T23" fmla="*/ 71 h 564"/>
                <a:gd name="T24" fmla="*/ 71 w 141"/>
                <a:gd name="T25" fmla="*/ 0 h 564"/>
                <a:gd name="T26" fmla="*/ 0 w 141"/>
                <a:gd name="T27" fmla="*/ 71 h 564"/>
                <a:gd name="T28" fmla="*/ 71 w 141"/>
                <a:gd name="T29" fmla="*/ 14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564">
                  <a:moveTo>
                    <a:pt x="71" y="423"/>
                  </a:moveTo>
                  <a:cubicBezTo>
                    <a:pt x="32" y="423"/>
                    <a:pt x="0" y="455"/>
                    <a:pt x="0" y="494"/>
                  </a:cubicBezTo>
                  <a:cubicBezTo>
                    <a:pt x="0" y="533"/>
                    <a:pt x="32" y="564"/>
                    <a:pt x="71" y="564"/>
                  </a:cubicBezTo>
                  <a:cubicBezTo>
                    <a:pt x="110" y="564"/>
                    <a:pt x="141" y="533"/>
                    <a:pt x="141" y="494"/>
                  </a:cubicBezTo>
                  <a:cubicBezTo>
                    <a:pt x="141" y="455"/>
                    <a:pt x="110" y="423"/>
                    <a:pt x="71" y="423"/>
                  </a:cubicBezTo>
                  <a:moveTo>
                    <a:pt x="71" y="212"/>
                  </a:moveTo>
                  <a:cubicBezTo>
                    <a:pt x="32" y="212"/>
                    <a:pt x="0" y="243"/>
                    <a:pt x="0" y="282"/>
                  </a:cubicBezTo>
                  <a:cubicBezTo>
                    <a:pt x="0" y="321"/>
                    <a:pt x="32" y="353"/>
                    <a:pt x="71" y="353"/>
                  </a:cubicBezTo>
                  <a:cubicBezTo>
                    <a:pt x="110" y="353"/>
                    <a:pt x="141" y="321"/>
                    <a:pt x="141" y="282"/>
                  </a:cubicBezTo>
                  <a:cubicBezTo>
                    <a:pt x="141" y="243"/>
                    <a:pt x="110" y="212"/>
                    <a:pt x="71" y="212"/>
                  </a:cubicBezTo>
                  <a:moveTo>
                    <a:pt x="71" y="141"/>
                  </a:moveTo>
                  <a:cubicBezTo>
                    <a:pt x="110" y="141"/>
                    <a:pt x="141" y="110"/>
                    <a:pt x="141" y="71"/>
                  </a:cubicBezTo>
                  <a:cubicBezTo>
                    <a:pt x="141" y="32"/>
                    <a:pt x="110" y="0"/>
                    <a:pt x="71" y="0"/>
                  </a:cubicBezTo>
                  <a:cubicBezTo>
                    <a:pt x="32" y="0"/>
                    <a:pt x="0" y="32"/>
                    <a:pt x="0" y="71"/>
                  </a:cubicBezTo>
                  <a:cubicBezTo>
                    <a:pt x="0" y="110"/>
                    <a:pt x="32" y="141"/>
                    <a:pt x="71" y="141"/>
                  </a:cubicBezTo>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33" name="Nav Icon">
              <a:extLst>
                <a:ext uri="{FF2B5EF4-FFF2-40B4-BE49-F238E27FC236}">
                  <a16:creationId xmlns:a16="http://schemas.microsoft.com/office/drawing/2014/main" id="{DE9C82E5-F02E-4A61-9CE1-E8D0E39B07AA}"/>
                </a:ext>
              </a:extLst>
            </p:cNvPr>
            <p:cNvSpPr>
              <a:spLocks noChangeAspect="1" noEditPoints="1"/>
            </p:cNvSpPr>
            <p:nvPr/>
          </p:nvSpPr>
          <p:spPr bwMode="auto">
            <a:xfrm>
              <a:off x="864689" y="1548929"/>
              <a:ext cx="114181" cy="76161"/>
            </a:xfrm>
            <a:custGeom>
              <a:avLst/>
              <a:gdLst>
                <a:gd name="T0" fmla="*/ 0 w 635"/>
                <a:gd name="T1" fmla="*/ 70 h 423"/>
                <a:gd name="T2" fmla="*/ 635 w 635"/>
                <a:gd name="T3" fmla="*/ 70 h 423"/>
                <a:gd name="T4" fmla="*/ 635 w 635"/>
                <a:gd name="T5" fmla="*/ 0 h 423"/>
                <a:gd name="T6" fmla="*/ 0 w 635"/>
                <a:gd name="T7" fmla="*/ 0 h 423"/>
                <a:gd name="T8" fmla="*/ 0 w 635"/>
                <a:gd name="T9" fmla="*/ 70 h 423"/>
                <a:gd name="T10" fmla="*/ 0 w 635"/>
                <a:gd name="T11" fmla="*/ 247 h 423"/>
                <a:gd name="T12" fmla="*/ 635 w 635"/>
                <a:gd name="T13" fmla="*/ 247 h 423"/>
                <a:gd name="T14" fmla="*/ 635 w 635"/>
                <a:gd name="T15" fmla="*/ 176 h 423"/>
                <a:gd name="T16" fmla="*/ 0 w 635"/>
                <a:gd name="T17" fmla="*/ 176 h 423"/>
                <a:gd name="T18" fmla="*/ 0 w 635"/>
                <a:gd name="T19" fmla="*/ 247 h 423"/>
                <a:gd name="T20" fmla="*/ 0 w 635"/>
                <a:gd name="T21" fmla="*/ 423 h 423"/>
                <a:gd name="T22" fmla="*/ 635 w 635"/>
                <a:gd name="T23" fmla="*/ 423 h 423"/>
                <a:gd name="T24" fmla="*/ 635 w 635"/>
                <a:gd name="T25" fmla="*/ 352 h 423"/>
                <a:gd name="T26" fmla="*/ 0 w 635"/>
                <a:gd name="T27" fmla="*/ 352 h 423"/>
                <a:gd name="T28" fmla="*/ 0 w 635"/>
                <a:gd name="T29" fmla="*/ 4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5" h="423">
                  <a:moveTo>
                    <a:pt x="0" y="70"/>
                  </a:moveTo>
                  <a:lnTo>
                    <a:pt x="635" y="70"/>
                  </a:lnTo>
                  <a:lnTo>
                    <a:pt x="635" y="0"/>
                  </a:lnTo>
                  <a:lnTo>
                    <a:pt x="0" y="0"/>
                  </a:lnTo>
                  <a:lnTo>
                    <a:pt x="0" y="70"/>
                  </a:lnTo>
                  <a:close/>
                  <a:moveTo>
                    <a:pt x="0" y="247"/>
                  </a:moveTo>
                  <a:lnTo>
                    <a:pt x="635" y="247"/>
                  </a:lnTo>
                  <a:lnTo>
                    <a:pt x="635" y="176"/>
                  </a:lnTo>
                  <a:lnTo>
                    <a:pt x="0" y="176"/>
                  </a:lnTo>
                  <a:lnTo>
                    <a:pt x="0" y="247"/>
                  </a:lnTo>
                  <a:close/>
                  <a:moveTo>
                    <a:pt x="0" y="423"/>
                  </a:moveTo>
                  <a:lnTo>
                    <a:pt x="635" y="423"/>
                  </a:lnTo>
                  <a:lnTo>
                    <a:pt x="635" y="352"/>
                  </a:lnTo>
                  <a:lnTo>
                    <a:pt x="0" y="352"/>
                  </a:lnTo>
                  <a:lnTo>
                    <a:pt x="0" y="423"/>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grpSp>
      <p:pic>
        <p:nvPicPr>
          <p:cNvPr id="34" name="Picture 33">
            <a:extLst>
              <a:ext uri="{FF2B5EF4-FFF2-40B4-BE49-F238E27FC236}">
                <a16:creationId xmlns:a16="http://schemas.microsoft.com/office/drawing/2014/main" id="{C68F6C4B-C938-44B0-95AA-92039A6B3838}"/>
              </a:ext>
            </a:extLst>
          </p:cNvPr>
          <p:cNvPicPr>
            <a:picLocks noChangeAspect="1"/>
          </p:cNvPicPr>
          <p:nvPr/>
        </p:nvPicPr>
        <p:blipFill>
          <a:blip r:embed="rId3"/>
          <a:stretch>
            <a:fillRect/>
          </a:stretch>
        </p:blipFill>
        <p:spPr>
          <a:xfrm>
            <a:off x="742656" y="1993780"/>
            <a:ext cx="2292603" cy="1655768"/>
          </a:xfrm>
          <a:prstGeom prst="rect">
            <a:avLst/>
          </a:prstGeom>
        </p:spPr>
      </p:pic>
      <p:sp>
        <p:nvSpPr>
          <p:cNvPr id="35" name="Progress">
            <a:extLst>
              <a:ext uri="{FF2B5EF4-FFF2-40B4-BE49-F238E27FC236}">
                <a16:creationId xmlns:a16="http://schemas.microsoft.com/office/drawing/2014/main" id="{E34886DA-71DA-43AC-8EA9-794DC956C408}"/>
              </a:ext>
            </a:extLst>
          </p:cNvPr>
          <p:cNvSpPr/>
          <p:nvPr/>
        </p:nvSpPr>
        <p:spPr>
          <a:xfrm>
            <a:off x="1518064" y="2552782"/>
            <a:ext cx="730338" cy="730338"/>
          </a:xfrm>
          <a:prstGeom prst="blockArc">
            <a:avLst>
              <a:gd name="adj1" fmla="val 16200000"/>
              <a:gd name="adj2" fmla="val 10800000"/>
              <a:gd name="adj3" fmla="val 10000"/>
            </a:avLst>
          </a:prstGeom>
          <a:solidFill>
            <a:srgbClr val="009688"/>
          </a:solidFill>
          <a:ln w="63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nvGrpSpPr>
          <p:cNvPr id="36" name="Hourglass Cursor">
            <a:extLst>
              <a:ext uri="{FF2B5EF4-FFF2-40B4-BE49-F238E27FC236}">
                <a16:creationId xmlns:a16="http://schemas.microsoft.com/office/drawing/2014/main" id="{5712CC93-F043-435B-873D-9603C73D834A}"/>
              </a:ext>
            </a:extLst>
          </p:cNvPr>
          <p:cNvGrpSpPr>
            <a:grpSpLocks noChangeAspect="1"/>
          </p:cNvGrpSpPr>
          <p:nvPr/>
        </p:nvGrpSpPr>
        <p:grpSpPr>
          <a:xfrm>
            <a:off x="1754232" y="2724267"/>
            <a:ext cx="225486" cy="356582"/>
            <a:chOff x="4605338" y="4081463"/>
            <a:chExt cx="341313" cy="539750"/>
          </a:xfrm>
        </p:grpSpPr>
        <p:sp>
          <p:nvSpPr>
            <p:cNvPr id="37" name="Top">
              <a:extLst>
                <a:ext uri="{FF2B5EF4-FFF2-40B4-BE49-F238E27FC236}">
                  <a16:creationId xmlns:a16="http://schemas.microsoft.com/office/drawing/2014/main" id="{F5767EF0-E97B-461F-9397-308126F62D93}"/>
                </a:ext>
              </a:extLst>
            </p:cNvPr>
            <p:cNvSpPr>
              <a:spLocks/>
            </p:cNvSpPr>
            <p:nvPr/>
          </p:nvSpPr>
          <p:spPr bwMode="auto">
            <a:xfrm>
              <a:off x="4605338" y="4081463"/>
              <a:ext cx="341313" cy="46038"/>
            </a:xfrm>
            <a:custGeom>
              <a:avLst/>
              <a:gdLst>
                <a:gd name="T0" fmla="*/ 51 w 448"/>
                <a:gd name="T1" fmla="*/ 60 h 60"/>
                <a:gd name="T2" fmla="*/ 0 w 448"/>
                <a:gd name="T3" fmla="*/ 60 h 60"/>
                <a:gd name="T4" fmla="*/ 0 w 448"/>
                <a:gd name="T5" fmla="*/ 0 h 60"/>
                <a:gd name="T6" fmla="*/ 448 w 448"/>
                <a:gd name="T7" fmla="*/ 0 h 60"/>
                <a:gd name="T8" fmla="*/ 448 w 448"/>
                <a:gd name="T9" fmla="*/ 60 h 60"/>
                <a:gd name="T10" fmla="*/ 397 w 448"/>
                <a:gd name="T11" fmla="*/ 60 h 60"/>
              </a:gdLst>
              <a:ahLst/>
              <a:cxnLst>
                <a:cxn ang="0">
                  <a:pos x="T0" y="T1"/>
                </a:cxn>
                <a:cxn ang="0">
                  <a:pos x="T2" y="T3"/>
                </a:cxn>
                <a:cxn ang="0">
                  <a:pos x="T4" y="T5"/>
                </a:cxn>
                <a:cxn ang="0">
                  <a:pos x="T6" y="T7"/>
                </a:cxn>
                <a:cxn ang="0">
                  <a:pos x="T8" y="T9"/>
                </a:cxn>
                <a:cxn ang="0">
                  <a:pos x="T10" y="T11"/>
                </a:cxn>
              </a:cxnLst>
              <a:rect l="0" t="0" r="r" b="b"/>
              <a:pathLst>
                <a:path w="448" h="60">
                  <a:moveTo>
                    <a:pt x="51" y="60"/>
                  </a:moveTo>
                  <a:lnTo>
                    <a:pt x="0" y="60"/>
                  </a:lnTo>
                  <a:lnTo>
                    <a:pt x="0" y="0"/>
                  </a:lnTo>
                  <a:lnTo>
                    <a:pt x="448" y="0"/>
                  </a:lnTo>
                  <a:lnTo>
                    <a:pt x="448" y="60"/>
                  </a:lnTo>
                  <a:lnTo>
                    <a:pt x="397" y="60"/>
                  </a:lnTo>
                </a:path>
              </a:pathLst>
            </a:custGeom>
            <a:solidFill>
              <a:srgbClr val="FFFFFF"/>
            </a:solidFill>
            <a:ln w="9525" cap="flat">
              <a:solidFill>
                <a:srgbClr val="333333"/>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38" name="Bottom">
              <a:extLst>
                <a:ext uri="{FF2B5EF4-FFF2-40B4-BE49-F238E27FC236}">
                  <a16:creationId xmlns:a16="http://schemas.microsoft.com/office/drawing/2014/main" id="{1C6937D1-AB25-45E9-96C9-14DB584D5B36}"/>
                </a:ext>
              </a:extLst>
            </p:cNvPr>
            <p:cNvSpPr>
              <a:spLocks/>
            </p:cNvSpPr>
            <p:nvPr/>
          </p:nvSpPr>
          <p:spPr bwMode="auto">
            <a:xfrm>
              <a:off x="4605338" y="4575175"/>
              <a:ext cx="341313" cy="46038"/>
            </a:xfrm>
            <a:custGeom>
              <a:avLst/>
              <a:gdLst>
                <a:gd name="T0" fmla="*/ 397 w 448"/>
                <a:gd name="T1" fmla="*/ 0 h 60"/>
                <a:gd name="T2" fmla="*/ 448 w 448"/>
                <a:gd name="T3" fmla="*/ 0 h 60"/>
                <a:gd name="T4" fmla="*/ 448 w 448"/>
                <a:gd name="T5" fmla="*/ 60 h 60"/>
                <a:gd name="T6" fmla="*/ 0 w 448"/>
                <a:gd name="T7" fmla="*/ 60 h 60"/>
                <a:gd name="T8" fmla="*/ 0 w 448"/>
                <a:gd name="T9" fmla="*/ 0 h 60"/>
                <a:gd name="T10" fmla="*/ 51 w 448"/>
                <a:gd name="T11" fmla="*/ 0 h 60"/>
              </a:gdLst>
              <a:ahLst/>
              <a:cxnLst>
                <a:cxn ang="0">
                  <a:pos x="T0" y="T1"/>
                </a:cxn>
                <a:cxn ang="0">
                  <a:pos x="T2" y="T3"/>
                </a:cxn>
                <a:cxn ang="0">
                  <a:pos x="T4" y="T5"/>
                </a:cxn>
                <a:cxn ang="0">
                  <a:pos x="T6" y="T7"/>
                </a:cxn>
                <a:cxn ang="0">
                  <a:pos x="T8" y="T9"/>
                </a:cxn>
                <a:cxn ang="0">
                  <a:pos x="T10" y="T11"/>
                </a:cxn>
              </a:cxnLst>
              <a:rect l="0" t="0" r="r" b="b"/>
              <a:pathLst>
                <a:path w="448" h="60">
                  <a:moveTo>
                    <a:pt x="397" y="0"/>
                  </a:moveTo>
                  <a:lnTo>
                    <a:pt x="448" y="0"/>
                  </a:lnTo>
                  <a:lnTo>
                    <a:pt x="448" y="60"/>
                  </a:lnTo>
                  <a:lnTo>
                    <a:pt x="0" y="60"/>
                  </a:lnTo>
                  <a:lnTo>
                    <a:pt x="0" y="0"/>
                  </a:lnTo>
                  <a:lnTo>
                    <a:pt x="51" y="0"/>
                  </a:lnTo>
                </a:path>
              </a:pathLst>
            </a:custGeom>
            <a:solidFill>
              <a:srgbClr val="FFFFFF"/>
            </a:solidFill>
            <a:ln w="9525" cap="flat">
              <a:solidFill>
                <a:srgbClr val="333333"/>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39" name="Glass">
              <a:extLst>
                <a:ext uri="{FF2B5EF4-FFF2-40B4-BE49-F238E27FC236}">
                  <a16:creationId xmlns:a16="http://schemas.microsoft.com/office/drawing/2014/main" id="{98E71B58-60DA-4013-A0BA-2B88BFE74A88}"/>
                </a:ext>
              </a:extLst>
            </p:cNvPr>
            <p:cNvSpPr>
              <a:spLocks/>
            </p:cNvSpPr>
            <p:nvPr/>
          </p:nvSpPr>
          <p:spPr bwMode="auto">
            <a:xfrm>
              <a:off x="4643438" y="4127500"/>
              <a:ext cx="265113" cy="447675"/>
            </a:xfrm>
            <a:custGeom>
              <a:avLst/>
              <a:gdLst>
                <a:gd name="T0" fmla="*/ 0 w 347"/>
                <a:gd name="T1" fmla="*/ 0 h 588"/>
                <a:gd name="T2" fmla="*/ 129 w 347"/>
                <a:gd name="T3" fmla="*/ 285 h 588"/>
                <a:gd name="T4" fmla="*/ 129 w 347"/>
                <a:gd name="T5" fmla="*/ 303 h 588"/>
                <a:gd name="T6" fmla="*/ 0 w 347"/>
                <a:gd name="T7" fmla="*/ 588 h 588"/>
                <a:gd name="T8" fmla="*/ 347 w 347"/>
                <a:gd name="T9" fmla="*/ 588 h 588"/>
                <a:gd name="T10" fmla="*/ 219 w 347"/>
                <a:gd name="T11" fmla="*/ 303 h 588"/>
                <a:gd name="T12" fmla="*/ 219 w 347"/>
                <a:gd name="T13" fmla="*/ 285 h 588"/>
                <a:gd name="T14" fmla="*/ 347 w 347"/>
                <a:gd name="T15" fmla="*/ 0 h 588"/>
                <a:gd name="T16" fmla="*/ 0 w 347"/>
                <a:gd name="T17" fmla="*/ 0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7" h="588">
                  <a:moveTo>
                    <a:pt x="0" y="0"/>
                  </a:moveTo>
                  <a:cubicBezTo>
                    <a:pt x="0" y="212"/>
                    <a:pt x="129" y="205"/>
                    <a:pt x="129" y="285"/>
                  </a:cubicBezTo>
                  <a:lnTo>
                    <a:pt x="129" y="303"/>
                  </a:lnTo>
                  <a:cubicBezTo>
                    <a:pt x="129" y="383"/>
                    <a:pt x="0" y="376"/>
                    <a:pt x="0" y="588"/>
                  </a:cubicBezTo>
                  <a:lnTo>
                    <a:pt x="347" y="588"/>
                  </a:lnTo>
                  <a:cubicBezTo>
                    <a:pt x="347" y="376"/>
                    <a:pt x="219" y="383"/>
                    <a:pt x="219" y="303"/>
                  </a:cubicBezTo>
                  <a:lnTo>
                    <a:pt x="219" y="285"/>
                  </a:lnTo>
                  <a:cubicBezTo>
                    <a:pt x="219" y="205"/>
                    <a:pt x="347" y="212"/>
                    <a:pt x="347" y="0"/>
                  </a:cubicBezTo>
                  <a:lnTo>
                    <a:pt x="0" y="0"/>
                  </a:lnTo>
                  <a:close/>
                </a:path>
              </a:pathLst>
            </a:custGeom>
            <a:solidFill>
              <a:srgbClr val="FFFFFF"/>
            </a:solidFill>
            <a:ln w="9525" cap="flat">
              <a:solidFill>
                <a:srgbClr val="333333"/>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40" name="Sand Top">
              <a:extLst>
                <a:ext uri="{FF2B5EF4-FFF2-40B4-BE49-F238E27FC236}">
                  <a16:creationId xmlns:a16="http://schemas.microsoft.com/office/drawing/2014/main" id="{4AF46F95-B1BB-4C68-A785-1E8F6E70F828}"/>
                </a:ext>
              </a:extLst>
            </p:cNvPr>
            <p:cNvSpPr>
              <a:spLocks/>
            </p:cNvSpPr>
            <p:nvPr/>
          </p:nvSpPr>
          <p:spPr bwMode="auto">
            <a:xfrm>
              <a:off x="4727575" y="4225925"/>
              <a:ext cx="98425" cy="60325"/>
            </a:xfrm>
            <a:custGeom>
              <a:avLst/>
              <a:gdLst>
                <a:gd name="T0" fmla="*/ 0 w 128"/>
                <a:gd name="T1" fmla="*/ 0 h 79"/>
                <a:gd name="T2" fmla="*/ 128 w 128"/>
                <a:gd name="T3" fmla="*/ 0 h 79"/>
                <a:gd name="T4" fmla="*/ 64 w 128"/>
                <a:gd name="T5" fmla="*/ 79 h 79"/>
                <a:gd name="T6" fmla="*/ 0 w 128"/>
                <a:gd name="T7" fmla="*/ 0 h 79"/>
              </a:gdLst>
              <a:ahLst/>
              <a:cxnLst>
                <a:cxn ang="0">
                  <a:pos x="T0" y="T1"/>
                </a:cxn>
                <a:cxn ang="0">
                  <a:pos x="T2" y="T3"/>
                </a:cxn>
                <a:cxn ang="0">
                  <a:pos x="T4" y="T5"/>
                </a:cxn>
                <a:cxn ang="0">
                  <a:pos x="T6" y="T7"/>
                </a:cxn>
              </a:cxnLst>
              <a:rect l="0" t="0" r="r" b="b"/>
              <a:pathLst>
                <a:path w="128" h="79">
                  <a:moveTo>
                    <a:pt x="0" y="0"/>
                  </a:moveTo>
                  <a:lnTo>
                    <a:pt x="128" y="0"/>
                  </a:lnTo>
                  <a:cubicBezTo>
                    <a:pt x="105" y="25"/>
                    <a:pt x="82" y="48"/>
                    <a:pt x="64" y="79"/>
                  </a:cubicBezTo>
                  <a:cubicBezTo>
                    <a:pt x="46" y="48"/>
                    <a:pt x="26" y="24"/>
                    <a:pt x="0" y="0"/>
                  </a:cubicBezTo>
                  <a:close/>
                </a:path>
              </a:pathLst>
            </a:custGeom>
            <a:noFill/>
            <a:ln w="9525"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41" name="Sand Bottom">
              <a:extLst>
                <a:ext uri="{FF2B5EF4-FFF2-40B4-BE49-F238E27FC236}">
                  <a16:creationId xmlns:a16="http://schemas.microsoft.com/office/drawing/2014/main" id="{0566F3CF-FE0D-4E77-9940-0F23E0C5925D}"/>
                </a:ext>
              </a:extLst>
            </p:cNvPr>
            <p:cNvSpPr>
              <a:spLocks/>
            </p:cNvSpPr>
            <p:nvPr/>
          </p:nvSpPr>
          <p:spPr bwMode="auto">
            <a:xfrm>
              <a:off x="4708525" y="4438650"/>
              <a:ext cx="134938" cy="95250"/>
            </a:xfrm>
            <a:custGeom>
              <a:avLst/>
              <a:gdLst>
                <a:gd name="T0" fmla="*/ 176 w 176"/>
                <a:gd name="T1" fmla="*/ 126 h 126"/>
                <a:gd name="T2" fmla="*/ 0 w 176"/>
                <a:gd name="T3" fmla="*/ 126 h 126"/>
                <a:gd name="T4" fmla="*/ 88 w 176"/>
                <a:gd name="T5" fmla="*/ 0 h 126"/>
                <a:gd name="T6" fmla="*/ 176 w 176"/>
                <a:gd name="T7" fmla="*/ 126 h 126"/>
              </a:gdLst>
              <a:ahLst/>
              <a:cxnLst>
                <a:cxn ang="0">
                  <a:pos x="T0" y="T1"/>
                </a:cxn>
                <a:cxn ang="0">
                  <a:pos x="T2" y="T3"/>
                </a:cxn>
                <a:cxn ang="0">
                  <a:pos x="T4" y="T5"/>
                </a:cxn>
                <a:cxn ang="0">
                  <a:pos x="T6" y="T7"/>
                </a:cxn>
              </a:cxnLst>
              <a:rect l="0" t="0" r="r" b="b"/>
              <a:pathLst>
                <a:path w="176" h="126">
                  <a:moveTo>
                    <a:pt x="176" y="126"/>
                  </a:moveTo>
                  <a:lnTo>
                    <a:pt x="0" y="126"/>
                  </a:lnTo>
                  <a:cubicBezTo>
                    <a:pt x="13" y="77"/>
                    <a:pt x="33" y="42"/>
                    <a:pt x="88" y="0"/>
                  </a:cubicBezTo>
                  <a:cubicBezTo>
                    <a:pt x="145" y="43"/>
                    <a:pt x="165" y="82"/>
                    <a:pt x="176" y="126"/>
                  </a:cubicBezTo>
                  <a:close/>
                </a:path>
              </a:pathLst>
            </a:custGeom>
            <a:noFill/>
            <a:ln w="9525"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grpSp>
      <p:grpSp>
        <p:nvGrpSpPr>
          <p:cNvPr id="42" name="Double Tap">
            <a:extLst>
              <a:ext uri="{FF2B5EF4-FFF2-40B4-BE49-F238E27FC236}">
                <a16:creationId xmlns:a16="http://schemas.microsoft.com/office/drawing/2014/main" id="{D9343576-0BC0-4850-BBD7-CAB0B2A4223D}"/>
              </a:ext>
            </a:extLst>
          </p:cNvPr>
          <p:cNvGrpSpPr>
            <a:grpSpLocks noChangeAspect="1"/>
          </p:cNvGrpSpPr>
          <p:nvPr/>
        </p:nvGrpSpPr>
        <p:grpSpPr>
          <a:xfrm>
            <a:off x="653253" y="1908520"/>
            <a:ext cx="501652" cy="737105"/>
            <a:chOff x="2640013" y="1482726"/>
            <a:chExt cx="984250" cy="1446213"/>
          </a:xfrm>
        </p:grpSpPr>
        <p:sp>
          <p:nvSpPr>
            <p:cNvPr id="43" name="Touch Point Inner">
              <a:extLst>
                <a:ext uri="{FF2B5EF4-FFF2-40B4-BE49-F238E27FC236}">
                  <a16:creationId xmlns:a16="http://schemas.microsoft.com/office/drawing/2014/main" id="{B4627B09-32A2-4979-AD0C-8C1B415948C8}"/>
                </a:ext>
              </a:extLst>
            </p:cNvPr>
            <p:cNvSpPr>
              <a:spLocks noChangeAspect="1" noChangeArrowheads="1"/>
            </p:cNvSpPr>
            <p:nvPr/>
          </p:nvSpPr>
          <p:spPr bwMode="auto">
            <a:xfrm>
              <a:off x="2925763" y="1555751"/>
              <a:ext cx="327025" cy="327025"/>
            </a:xfrm>
            <a:prstGeom prst="ellipse">
              <a:avLst/>
            </a:prstGeom>
            <a:noFill/>
            <a:ln w="25400" cap="sq">
              <a:solidFill>
                <a:srgbClr val="5B9B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44" name="Touch Point Outer">
              <a:extLst>
                <a:ext uri="{FF2B5EF4-FFF2-40B4-BE49-F238E27FC236}">
                  <a16:creationId xmlns:a16="http://schemas.microsoft.com/office/drawing/2014/main" id="{02B2F83A-491B-48AA-B155-74DFD0303EBA}"/>
                </a:ext>
              </a:extLst>
            </p:cNvPr>
            <p:cNvSpPr>
              <a:spLocks noChangeAspect="1" noChangeArrowheads="1"/>
            </p:cNvSpPr>
            <p:nvPr/>
          </p:nvSpPr>
          <p:spPr bwMode="auto">
            <a:xfrm>
              <a:off x="2852738" y="1482726"/>
              <a:ext cx="474663" cy="473075"/>
            </a:xfrm>
            <a:prstGeom prst="ellipse">
              <a:avLst/>
            </a:prstGeom>
            <a:noFill/>
            <a:ln w="25400" cap="sq">
              <a:solidFill>
                <a:srgbClr val="5B9B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45" name="Hand">
              <a:extLst>
                <a:ext uri="{FF2B5EF4-FFF2-40B4-BE49-F238E27FC236}">
                  <a16:creationId xmlns:a16="http://schemas.microsoft.com/office/drawing/2014/main" id="{6DD32CEA-2D7A-4A76-A60C-0F741A2DB70C}"/>
                </a:ext>
              </a:extLst>
            </p:cNvPr>
            <p:cNvSpPr>
              <a:spLocks noChangeAspect="1"/>
            </p:cNvSpPr>
            <p:nvPr/>
          </p:nvSpPr>
          <p:spPr bwMode="auto">
            <a:xfrm>
              <a:off x="2640013" y="1631951"/>
              <a:ext cx="984250" cy="1296988"/>
            </a:xfrm>
            <a:custGeom>
              <a:avLst/>
              <a:gdLst>
                <a:gd name="T0" fmla="*/ 466 w 962"/>
                <a:gd name="T1" fmla="*/ 1268 h 1268"/>
                <a:gd name="T2" fmla="*/ 391 w 962"/>
                <a:gd name="T3" fmla="*/ 1087 h 1268"/>
                <a:gd name="T4" fmla="*/ 213 w 962"/>
                <a:gd name="T5" fmla="*/ 831 h 1268"/>
                <a:gd name="T6" fmla="*/ 59 w 962"/>
                <a:gd name="T7" fmla="*/ 593 h 1268"/>
                <a:gd name="T8" fmla="*/ 77 w 962"/>
                <a:gd name="T9" fmla="*/ 487 h 1268"/>
                <a:gd name="T10" fmla="*/ 371 w 962"/>
                <a:gd name="T11" fmla="*/ 690 h 1268"/>
                <a:gd name="T12" fmla="*/ 369 w 962"/>
                <a:gd name="T13" fmla="*/ 117 h 1268"/>
                <a:gd name="T14" fmla="*/ 516 w 962"/>
                <a:gd name="T15" fmla="*/ 117 h 1268"/>
                <a:gd name="T16" fmla="*/ 516 w 962"/>
                <a:gd name="T17" fmla="*/ 533 h 1268"/>
                <a:gd name="T18" fmla="*/ 516 w 962"/>
                <a:gd name="T19" fmla="*/ 399 h 1268"/>
                <a:gd name="T20" fmla="*/ 662 w 962"/>
                <a:gd name="T21" fmla="*/ 399 h 1268"/>
                <a:gd name="T22" fmla="*/ 662 w 962"/>
                <a:gd name="T23" fmla="*/ 610 h 1268"/>
                <a:gd name="T24" fmla="*/ 662 w 962"/>
                <a:gd name="T25" fmla="*/ 479 h 1268"/>
                <a:gd name="T26" fmla="*/ 807 w 962"/>
                <a:gd name="T27" fmla="*/ 488 h 1268"/>
                <a:gd name="T28" fmla="*/ 807 w 962"/>
                <a:gd name="T29" fmla="*/ 678 h 1268"/>
                <a:gd name="T30" fmla="*/ 807 w 962"/>
                <a:gd name="T31" fmla="*/ 542 h 1268"/>
                <a:gd name="T32" fmla="*/ 946 w 962"/>
                <a:gd name="T33" fmla="*/ 555 h 1268"/>
                <a:gd name="T34" fmla="*/ 946 w 962"/>
                <a:gd name="T35" fmla="*/ 949 h 1268"/>
                <a:gd name="T36" fmla="*/ 851 w 962"/>
                <a:gd name="T37" fmla="*/ 1268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2" h="1268">
                  <a:moveTo>
                    <a:pt x="466" y="1268"/>
                  </a:moveTo>
                  <a:cubicBezTo>
                    <a:pt x="466" y="1187"/>
                    <a:pt x="449" y="1130"/>
                    <a:pt x="391" y="1087"/>
                  </a:cubicBezTo>
                  <a:cubicBezTo>
                    <a:pt x="328" y="1041"/>
                    <a:pt x="243" y="917"/>
                    <a:pt x="213" y="831"/>
                  </a:cubicBezTo>
                  <a:cubicBezTo>
                    <a:pt x="182" y="745"/>
                    <a:pt x="105" y="653"/>
                    <a:pt x="59" y="593"/>
                  </a:cubicBezTo>
                  <a:cubicBezTo>
                    <a:pt x="17" y="554"/>
                    <a:pt x="0" y="519"/>
                    <a:pt x="77" y="487"/>
                  </a:cubicBezTo>
                  <a:cubicBezTo>
                    <a:pt x="247" y="462"/>
                    <a:pt x="310" y="775"/>
                    <a:pt x="371" y="690"/>
                  </a:cubicBezTo>
                  <a:cubicBezTo>
                    <a:pt x="371" y="537"/>
                    <a:pt x="369" y="216"/>
                    <a:pt x="369" y="117"/>
                  </a:cubicBezTo>
                  <a:cubicBezTo>
                    <a:pt x="369" y="0"/>
                    <a:pt x="516" y="1"/>
                    <a:pt x="516" y="117"/>
                  </a:cubicBezTo>
                  <a:lnTo>
                    <a:pt x="516" y="533"/>
                  </a:lnTo>
                  <a:lnTo>
                    <a:pt x="516" y="399"/>
                  </a:lnTo>
                  <a:cubicBezTo>
                    <a:pt x="516" y="284"/>
                    <a:pt x="662" y="325"/>
                    <a:pt x="662" y="399"/>
                  </a:cubicBezTo>
                  <a:lnTo>
                    <a:pt x="662" y="610"/>
                  </a:lnTo>
                  <a:lnTo>
                    <a:pt x="662" y="479"/>
                  </a:lnTo>
                  <a:cubicBezTo>
                    <a:pt x="662" y="359"/>
                    <a:pt x="807" y="404"/>
                    <a:pt x="807" y="488"/>
                  </a:cubicBezTo>
                  <a:lnTo>
                    <a:pt x="807" y="678"/>
                  </a:lnTo>
                  <a:lnTo>
                    <a:pt x="807" y="542"/>
                  </a:lnTo>
                  <a:cubicBezTo>
                    <a:pt x="807" y="440"/>
                    <a:pt x="946" y="483"/>
                    <a:pt x="946" y="555"/>
                  </a:cubicBezTo>
                  <a:cubicBezTo>
                    <a:pt x="946" y="555"/>
                    <a:pt x="962" y="827"/>
                    <a:pt x="946" y="949"/>
                  </a:cubicBezTo>
                  <a:cubicBezTo>
                    <a:pt x="935" y="1042"/>
                    <a:pt x="851" y="1115"/>
                    <a:pt x="851" y="1268"/>
                  </a:cubicBezTo>
                </a:path>
              </a:pathLst>
            </a:custGeom>
            <a:solidFill>
              <a:srgbClr val="FFFFFF"/>
            </a:solidFill>
            <a:ln w="25400" cap="flat">
              <a:solidFill>
                <a:srgbClr val="333333"/>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grpSp>
      <p:grpSp>
        <p:nvGrpSpPr>
          <p:cNvPr id="46" name="Phone">
            <a:extLst>
              <a:ext uri="{FF2B5EF4-FFF2-40B4-BE49-F238E27FC236}">
                <a16:creationId xmlns:a16="http://schemas.microsoft.com/office/drawing/2014/main" id="{5E639D5D-77A4-4D8A-9657-F8172EAD8910}"/>
              </a:ext>
            </a:extLst>
          </p:cNvPr>
          <p:cNvGrpSpPr>
            <a:grpSpLocks noChangeAspect="1"/>
          </p:cNvGrpSpPr>
          <p:nvPr/>
        </p:nvGrpSpPr>
        <p:grpSpPr>
          <a:xfrm>
            <a:off x="798894" y="3901641"/>
            <a:ext cx="2479208" cy="4859248"/>
            <a:chOff x="595686" y="1262396"/>
            <a:chExt cx="2479208" cy="4859248"/>
          </a:xfrm>
        </p:grpSpPr>
        <p:sp>
          <p:nvSpPr>
            <p:cNvPr id="47" name="Case">
              <a:extLst>
                <a:ext uri="{FF2B5EF4-FFF2-40B4-BE49-F238E27FC236}">
                  <a16:creationId xmlns:a16="http://schemas.microsoft.com/office/drawing/2014/main" id="{0C8696D3-5632-4A42-A3B3-88E35967A6C3}"/>
                </a:ext>
              </a:extLst>
            </p:cNvPr>
            <p:cNvSpPr>
              <a:spLocks/>
            </p:cNvSpPr>
            <p:nvPr/>
          </p:nvSpPr>
          <p:spPr bwMode="auto">
            <a:xfrm>
              <a:off x="595686" y="1262396"/>
              <a:ext cx="2479208" cy="4859248"/>
            </a:xfrm>
            <a:custGeom>
              <a:avLst/>
              <a:gdLst>
                <a:gd name="T0" fmla="*/ 403 w 4052"/>
                <a:gd name="T1" fmla="*/ 0 h 7922"/>
                <a:gd name="T2" fmla="*/ 3649 w 4052"/>
                <a:gd name="T3" fmla="*/ 0 h 7922"/>
                <a:gd name="T4" fmla="*/ 4052 w 4052"/>
                <a:gd name="T5" fmla="*/ 403 h 7922"/>
                <a:gd name="T6" fmla="*/ 4052 w 4052"/>
                <a:gd name="T7" fmla="*/ 7519 h 7922"/>
                <a:gd name="T8" fmla="*/ 3649 w 4052"/>
                <a:gd name="T9" fmla="*/ 7922 h 7922"/>
                <a:gd name="T10" fmla="*/ 403 w 4052"/>
                <a:gd name="T11" fmla="*/ 7922 h 7922"/>
                <a:gd name="T12" fmla="*/ 0 w 4052"/>
                <a:gd name="T13" fmla="*/ 7519 h 7922"/>
                <a:gd name="T14" fmla="*/ 0 w 4052"/>
                <a:gd name="T15" fmla="*/ 403 h 7922"/>
                <a:gd name="T16" fmla="*/ 403 w 4052"/>
                <a:gd name="T17" fmla="*/ 0 h 7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2" h="7922">
                  <a:moveTo>
                    <a:pt x="403" y="0"/>
                  </a:moveTo>
                  <a:lnTo>
                    <a:pt x="3649" y="0"/>
                  </a:lnTo>
                  <a:cubicBezTo>
                    <a:pt x="3872" y="0"/>
                    <a:pt x="4052" y="179"/>
                    <a:pt x="4052" y="403"/>
                  </a:cubicBezTo>
                  <a:lnTo>
                    <a:pt x="4052" y="7519"/>
                  </a:lnTo>
                  <a:cubicBezTo>
                    <a:pt x="4052" y="7742"/>
                    <a:pt x="3872" y="7922"/>
                    <a:pt x="3649" y="7922"/>
                  </a:cubicBezTo>
                  <a:lnTo>
                    <a:pt x="403" y="7922"/>
                  </a:lnTo>
                  <a:cubicBezTo>
                    <a:pt x="180" y="7922"/>
                    <a:pt x="0" y="7742"/>
                    <a:pt x="0" y="7519"/>
                  </a:cubicBezTo>
                  <a:lnTo>
                    <a:pt x="0" y="403"/>
                  </a:lnTo>
                  <a:cubicBezTo>
                    <a:pt x="0" y="179"/>
                    <a:pt x="180" y="0"/>
                    <a:pt x="403" y="0"/>
                  </a:cubicBezTo>
                  <a:close/>
                </a:path>
              </a:pathLst>
            </a:custGeom>
            <a:solidFill>
              <a:srgbClr val="263238"/>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8" name="Button">
              <a:extLst>
                <a:ext uri="{FF2B5EF4-FFF2-40B4-BE49-F238E27FC236}">
                  <a16:creationId xmlns:a16="http://schemas.microsoft.com/office/drawing/2014/main" id="{C89C695E-6A27-4951-8030-D48DA2F60F7F}"/>
                </a:ext>
              </a:extLst>
            </p:cNvPr>
            <p:cNvSpPr>
              <a:spLocks/>
            </p:cNvSpPr>
            <p:nvPr/>
          </p:nvSpPr>
          <p:spPr bwMode="auto">
            <a:xfrm>
              <a:off x="1590813" y="5845832"/>
              <a:ext cx="488955" cy="161837"/>
            </a:xfrm>
            <a:custGeom>
              <a:avLst/>
              <a:gdLst>
                <a:gd name="T0" fmla="*/ 131 w 796"/>
                <a:gd name="T1" fmla="*/ 0 h 262"/>
                <a:gd name="T2" fmla="*/ 665 w 796"/>
                <a:gd name="T3" fmla="*/ 0 h 262"/>
                <a:gd name="T4" fmla="*/ 796 w 796"/>
                <a:gd name="T5" fmla="*/ 131 h 262"/>
                <a:gd name="T6" fmla="*/ 665 w 796"/>
                <a:gd name="T7" fmla="*/ 262 h 262"/>
                <a:gd name="T8" fmla="*/ 131 w 796"/>
                <a:gd name="T9" fmla="*/ 262 h 262"/>
                <a:gd name="T10" fmla="*/ 0 w 796"/>
                <a:gd name="T11" fmla="*/ 131 h 262"/>
                <a:gd name="T12" fmla="*/ 131 w 796"/>
                <a:gd name="T13" fmla="*/ 0 h 262"/>
              </a:gdLst>
              <a:ahLst/>
              <a:cxnLst>
                <a:cxn ang="0">
                  <a:pos x="T0" y="T1"/>
                </a:cxn>
                <a:cxn ang="0">
                  <a:pos x="T2" y="T3"/>
                </a:cxn>
                <a:cxn ang="0">
                  <a:pos x="T4" y="T5"/>
                </a:cxn>
                <a:cxn ang="0">
                  <a:pos x="T6" y="T7"/>
                </a:cxn>
                <a:cxn ang="0">
                  <a:pos x="T8" y="T9"/>
                </a:cxn>
                <a:cxn ang="0">
                  <a:pos x="T10" y="T11"/>
                </a:cxn>
                <a:cxn ang="0">
                  <a:pos x="T12" y="T13"/>
                </a:cxn>
              </a:cxnLst>
              <a:rect l="0" t="0" r="r" b="b"/>
              <a:pathLst>
                <a:path w="796" h="262">
                  <a:moveTo>
                    <a:pt x="131" y="0"/>
                  </a:moveTo>
                  <a:lnTo>
                    <a:pt x="665" y="0"/>
                  </a:lnTo>
                  <a:cubicBezTo>
                    <a:pt x="738" y="0"/>
                    <a:pt x="796" y="59"/>
                    <a:pt x="796" y="131"/>
                  </a:cubicBezTo>
                  <a:cubicBezTo>
                    <a:pt x="796" y="204"/>
                    <a:pt x="738" y="262"/>
                    <a:pt x="665" y="262"/>
                  </a:cubicBezTo>
                  <a:lnTo>
                    <a:pt x="131" y="262"/>
                  </a:lnTo>
                  <a:cubicBezTo>
                    <a:pt x="58" y="262"/>
                    <a:pt x="0" y="204"/>
                    <a:pt x="0" y="131"/>
                  </a:cubicBezTo>
                  <a:cubicBezTo>
                    <a:pt x="0" y="59"/>
                    <a:pt x="58" y="0"/>
                    <a:pt x="131"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9" name="Camera">
              <a:extLst>
                <a:ext uri="{FF2B5EF4-FFF2-40B4-BE49-F238E27FC236}">
                  <a16:creationId xmlns:a16="http://schemas.microsoft.com/office/drawing/2014/main" id="{CE5BB2E3-A43D-4379-BB46-B4E5F0B6F5B8}"/>
                </a:ext>
              </a:extLst>
            </p:cNvPr>
            <p:cNvSpPr>
              <a:spLocks noChangeArrowheads="1"/>
            </p:cNvSpPr>
            <p:nvPr/>
          </p:nvSpPr>
          <p:spPr bwMode="auto">
            <a:xfrm>
              <a:off x="2661693" y="1386356"/>
              <a:ext cx="123960" cy="123960"/>
            </a:xfrm>
            <a:prstGeom prst="ellipse">
              <a:avLst/>
            </a:pr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0" name="Speaker">
              <a:extLst>
                <a:ext uri="{FF2B5EF4-FFF2-40B4-BE49-F238E27FC236}">
                  <a16:creationId xmlns:a16="http://schemas.microsoft.com/office/drawing/2014/main" id="{B4BE8681-2476-4320-A431-37869153B9A0}"/>
                </a:ext>
              </a:extLst>
            </p:cNvPr>
            <p:cNvSpPr>
              <a:spLocks/>
            </p:cNvSpPr>
            <p:nvPr/>
          </p:nvSpPr>
          <p:spPr bwMode="auto">
            <a:xfrm>
              <a:off x="1570152" y="1448337"/>
              <a:ext cx="530275" cy="61980"/>
            </a:xfrm>
            <a:custGeom>
              <a:avLst/>
              <a:gdLst>
                <a:gd name="T0" fmla="*/ 50 w 866"/>
                <a:gd name="T1" fmla="*/ 0 h 101"/>
                <a:gd name="T2" fmla="*/ 816 w 866"/>
                <a:gd name="T3" fmla="*/ 0 h 101"/>
                <a:gd name="T4" fmla="*/ 866 w 866"/>
                <a:gd name="T5" fmla="*/ 50 h 101"/>
                <a:gd name="T6" fmla="*/ 816 w 866"/>
                <a:gd name="T7" fmla="*/ 101 h 101"/>
                <a:gd name="T8" fmla="*/ 50 w 866"/>
                <a:gd name="T9" fmla="*/ 101 h 101"/>
                <a:gd name="T10" fmla="*/ 0 w 866"/>
                <a:gd name="T11" fmla="*/ 50 h 101"/>
                <a:gd name="T12" fmla="*/ 50 w 866"/>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866" h="101">
                  <a:moveTo>
                    <a:pt x="50" y="0"/>
                  </a:moveTo>
                  <a:lnTo>
                    <a:pt x="816" y="0"/>
                  </a:lnTo>
                  <a:cubicBezTo>
                    <a:pt x="844" y="0"/>
                    <a:pt x="866" y="22"/>
                    <a:pt x="866" y="50"/>
                  </a:cubicBezTo>
                  <a:cubicBezTo>
                    <a:pt x="866" y="78"/>
                    <a:pt x="844" y="101"/>
                    <a:pt x="816" y="101"/>
                  </a:cubicBezTo>
                  <a:lnTo>
                    <a:pt x="50" y="101"/>
                  </a:lnTo>
                  <a:cubicBezTo>
                    <a:pt x="22" y="101"/>
                    <a:pt x="0" y="78"/>
                    <a:pt x="0" y="50"/>
                  </a:cubicBezTo>
                  <a:cubicBezTo>
                    <a:pt x="0" y="22"/>
                    <a:pt x="22" y="0"/>
                    <a:pt x="50"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1" name="Display">
              <a:extLst>
                <a:ext uri="{FF2B5EF4-FFF2-40B4-BE49-F238E27FC236}">
                  <a16:creationId xmlns:a16="http://schemas.microsoft.com/office/drawing/2014/main" id="{FFFB2993-9918-44B2-8514-C73B4701A2D3}"/>
                </a:ext>
              </a:extLst>
            </p:cNvPr>
            <p:cNvSpPr/>
            <p:nvPr/>
          </p:nvSpPr>
          <p:spPr>
            <a:xfrm>
              <a:off x="692290" y="1677146"/>
              <a:ext cx="2286000" cy="4064000"/>
            </a:xfrm>
            <a:prstGeom prst="rect">
              <a:avLst/>
            </a:prstGeom>
            <a:solidFill>
              <a:srgbClr val="EEEEEE"/>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grpSp>
        <p:nvGrpSpPr>
          <p:cNvPr id="52" name="Status Bar">
            <a:extLst>
              <a:ext uri="{FF2B5EF4-FFF2-40B4-BE49-F238E27FC236}">
                <a16:creationId xmlns:a16="http://schemas.microsoft.com/office/drawing/2014/main" id="{E43ADE0A-13F1-4F93-BC3F-8E85C4C9D540}"/>
              </a:ext>
            </a:extLst>
          </p:cNvPr>
          <p:cNvGrpSpPr/>
          <p:nvPr/>
        </p:nvGrpSpPr>
        <p:grpSpPr>
          <a:xfrm>
            <a:off x="895498" y="4314031"/>
            <a:ext cx="2286000" cy="152400"/>
            <a:chOff x="595686" y="1268402"/>
            <a:chExt cx="2286000" cy="152400"/>
          </a:xfrm>
        </p:grpSpPr>
        <p:sp>
          <p:nvSpPr>
            <p:cNvPr id="53" name="System Bar Container">
              <a:extLst>
                <a:ext uri="{FF2B5EF4-FFF2-40B4-BE49-F238E27FC236}">
                  <a16:creationId xmlns:a16="http://schemas.microsoft.com/office/drawing/2014/main" id="{C3BFAC68-5E33-4EC2-ADD9-B816AFC7FB92}"/>
                </a:ext>
              </a:extLst>
            </p:cNvPr>
            <p:cNvSpPr>
              <a:spLocks noChangeArrowheads="1"/>
            </p:cNvSpPr>
            <p:nvPr/>
          </p:nvSpPr>
          <p:spPr bwMode="auto">
            <a:xfrm>
              <a:off x="595686" y="1268402"/>
              <a:ext cx="2286000" cy="152400"/>
            </a:xfrm>
            <a:prstGeom prst="rect">
              <a:avLst/>
            </a:prstGeom>
            <a:solidFill>
              <a:srgbClr val="0000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4" name="Time">
              <a:extLst>
                <a:ext uri="{FF2B5EF4-FFF2-40B4-BE49-F238E27FC236}">
                  <a16:creationId xmlns:a16="http://schemas.microsoft.com/office/drawing/2014/main" id="{5A8C33ED-281A-4B07-B0AD-865C39B3A0A0}"/>
                </a:ext>
              </a:extLst>
            </p:cNvPr>
            <p:cNvSpPr>
              <a:spLocks noChangeAspect="1" noEditPoints="1"/>
            </p:cNvSpPr>
            <p:nvPr/>
          </p:nvSpPr>
          <p:spPr bwMode="auto">
            <a:xfrm>
              <a:off x="2626121" y="1314082"/>
              <a:ext cx="193854" cy="61041"/>
            </a:xfrm>
            <a:custGeom>
              <a:avLst/>
              <a:gdLst>
                <a:gd name="T0" fmla="*/ 10 w 122"/>
                <a:gd name="T1" fmla="*/ 6 h 38"/>
                <a:gd name="T2" fmla="*/ 14 w 122"/>
                <a:gd name="T3" fmla="*/ 0 h 38"/>
                <a:gd name="T4" fmla="*/ 52 w 122"/>
                <a:gd name="T5" fmla="*/ 37 h 38"/>
                <a:gd name="T6" fmla="*/ 40 w 122"/>
                <a:gd name="T7" fmla="*/ 20 h 38"/>
                <a:gd name="T8" fmla="*/ 46 w 122"/>
                <a:gd name="T9" fmla="*/ 12 h 38"/>
                <a:gd name="T10" fmla="*/ 44 w 122"/>
                <a:gd name="T11" fmla="*/ 5 h 38"/>
                <a:gd name="T12" fmla="*/ 36 w 122"/>
                <a:gd name="T13" fmla="*/ 4 h 38"/>
                <a:gd name="T14" fmla="*/ 32 w 122"/>
                <a:gd name="T15" fmla="*/ 11 h 38"/>
                <a:gd name="T16" fmla="*/ 30 w 122"/>
                <a:gd name="T17" fmla="*/ 3 h 38"/>
                <a:gd name="T18" fmla="*/ 44 w 122"/>
                <a:gd name="T19" fmla="*/ 0 h 38"/>
                <a:gd name="T20" fmla="*/ 51 w 122"/>
                <a:gd name="T21" fmla="*/ 9 h 38"/>
                <a:gd name="T22" fmla="*/ 46 w 122"/>
                <a:gd name="T23" fmla="*/ 19 h 38"/>
                <a:gd name="T24" fmla="*/ 52 w 122"/>
                <a:gd name="T25" fmla="*/ 33 h 38"/>
                <a:gd name="T26" fmla="*/ 58 w 122"/>
                <a:gd name="T27" fmla="*/ 33 h 38"/>
                <a:gd name="T28" fmla="*/ 63 w 122"/>
                <a:gd name="T29" fmla="*/ 35 h 38"/>
                <a:gd name="T30" fmla="*/ 58 w 122"/>
                <a:gd name="T31" fmla="*/ 36 h 38"/>
                <a:gd name="T32" fmla="*/ 58 w 122"/>
                <a:gd name="T33" fmla="*/ 10 h 38"/>
                <a:gd name="T34" fmla="*/ 63 w 122"/>
                <a:gd name="T35" fmla="*/ 12 h 38"/>
                <a:gd name="T36" fmla="*/ 58 w 122"/>
                <a:gd name="T37" fmla="*/ 14 h 38"/>
                <a:gd name="T38" fmla="*/ 80 w 122"/>
                <a:gd name="T39" fmla="*/ 16 h 38"/>
                <a:gd name="T40" fmla="*/ 87 w 122"/>
                <a:gd name="T41" fmla="*/ 12 h 38"/>
                <a:gd name="T42" fmla="*/ 81 w 122"/>
                <a:gd name="T43" fmla="*/ 3 h 38"/>
                <a:gd name="T44" fmla="*/ 75 w 122"/>
                <a:gd name="T45" fmla="*/ 7 h 38"/>
                <a:gd name="T46" fmla="*/ 70 w 122"/>
                <a:gd name="T47" fmla="*/ 6 h 38"/>
                <a:gd name="T48" fmla="*/ 81 w 122"/>
                <a:gd name="T49" fmla="*/ 0 h 38"/>
                <a:gd name="T50" fmla="*/ 91 w 122"/>
                <a:gd name="T51" fmla="*/ 5 h 38"/>
                <a:gd name="T52" fmla="*/ 91 w 122"/>
                <a:gd name="T53" fmla="*/ 14 h 38"/>
                <a:gd name="T54" fmla="*/ 89 w 122"/>
                <a:gd name="T55" fmla="*/ 20 h 38"/>
                <a:gd name="T56" fmla="*/ 93 w 122"/>
                <a:gd name="T57" fmla="*/ 27 h 38"/>
                <a:gd name="T58" fmla="*/ 85 w 122"/>
                <a:gd name="T59" fmla="*/ 37 h 38"/>
                <a:gd name="T60" fmla="*/ 73 w 122"/>
                <a:gd name="T61" fmla="*/ 35 h 38"/>
                <a:gd name="T62" fmla="*/ 74 w 122"/>
                <a:gd name="T63" fmla="*/ 27 h 38"/>
                <a:gd name="T64" fmla="*/ 78 w 122"/>
                <a:gd name="T65" fmla="*/ 33 h 38"/>
                <a:gd name="T66" fmla="*/ 86 w 122"/>
                <a:gd name="T67" fmla="*/ 32 h 38"/>
                <a:gd name="T68" fmla="*/ 87 w 122"/>
                <a:gd name="T69" fmla="*/ 24 h 38"/>
                <a:gd name="T70" fmla="*/ 80 w 122"/>
                <a:gd name="T71" fmla="*/ 20 h 38"/>
                <a:gd name="T72" fmla="*/ 122 w 122"/>
                <a:gd name="T73" fmla="*/ 21 h 38"/>
                <a:gd name="T74" fmla="*/ 115 w 122"/>
                <a:gd name="T75" fmla="*/ 37 h 38"/>
                <a:gd name="T76" fmla="*/ 102 w 122"/>
                <a:gd name="T77" fmla="*/ 34 h 38"/>
                <a:gd name="T78" fmla="*/ 99 w 122"/>
                <a:gd name="T79" fmla="*/ 16 h 38"/>
                <a:gd name="T80" fmla="*/ 106 w 122"/>
                <a:gd name="T81" fmla="*/ 0 h 38"/>
                <a:gd name="T82" fmla="*/ 119 w 122"/>
                <a:gd name="T83" fmla="*/ 3 h 38"/>
                <a:gd name="T84" fmla="*/ 122 w 122"/>
                <a:gd name="T85" fmla="*/ 21 h 38"/>
                <a:gd name="T86" fmla="*/ 116 w 122"/>
                <a:gd name="T87" fmla="*/ 6 h 38"/>
                <a:gd name="T88" fmla="*/ 108 w 122"/>
                <a:gd name="T89" fmla="*/ 4 h 38"/>
                <a:gd name="T90" fmla="*/ 104 w 122"/>
                <a:gd name="T91" fmla="*/ 15 h 38"/>
                <a:gd name="T92" fmla="*/ 105 w 122"/>
                <a:gd name="T93" fmla="*/ 31 h 38"/>
                <a:gd name="T94" fmla="*/ 114 w 122"/>
                <a:gd name="T95" fmla="*/ 33 h 38"/>
                <a:gd name="T96" fmla="*/ 117 w 122"/>
                <a:gd name="T97"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2" h="38">
                  <a:moveTo>
                    <a:pt x="14" y="37"/>
                  </a:moveTo>
                  <a:cubicBezTo>
                    <a:pt x="10" y="37"/>
                    <a:pt x="10" y="37"/>
                    <a:pt x="10" y="37"/>
                  </a:cubicBezTo>
                  <a:cubicBezTo>
                    <a:pt x="10" y="6"/>
                    <a:pt x="10" y="6"/>
                    <a:pt x="10" y="6"/>
                  </a:cubicBezTo>
                  <a:cubicBezTo>
                    <a:pt x="0" y="9"/>
                    <a:pt x="0" y="9"/>
                    <a:pt x="0" y="9"/>
                  </a:cubicBezTo>
                  <a:cubicBezTo>
                    <a:pt x="0" y="5"/>
                    <a:pt x="0" y="5"/>
                    <a:pt x="0" y="5"/>
                  </a:cubicBezTo>
                  <a:cubicBezTo>
                    <a:pt x="14" y="0"/>
                    <a:pt x="14" y="0"/>
                    <a:pt x="14" y="0"/>
                  </a:cubicBezTo>
                  <a:cubicBezTo>
                    <a:pt x="14" y="0"/>
                    <a:pt x="14" y="0"/>
                    <a:pt x="14" y="0"/>
                  </a:cubicBezTo>
                  <a:lnTo>
                    <a:pt x="14" y="37"/>
                  </a:lnTo>
                  <a:close/>
                  <a:moveTo>
                    <a:pt x="52" y="37"/>
                  </a:moveTo>
                  <a:cubicBezTo>
                    <a:pt x="28" y="37"/>
                    <a:pt x="28" y="37"/>
                    <a:pt x="28" y="37"/>
                  </a:cubicBezTo>
                  <a:cubicBezTo>
                    <a:pt x="28" y="34"/>
                    <a:pt x="28" y="34"/>
                    <a:pt x="28" y="34"/>
                  </a:cubicBezTo>
                  <a:cubicBezTo>
                    <a:pt x="40" y="20"/>
                    <a:pt x="40" y="20"/>
                    <a:pt x="40" y="20"/>
                  </a:cubicBezTo>
                  <a:cubicBezTo>
                    <a:pt x="41" y="19"/>
                    <a:pt x="42" y="18"/>
                    <a:pt x="43" y="17"/>
                  </a:cubicBezTo>
                  <a:cubicBezTo>
                    <a:pt x="44" y="16"/>
                    <a:pt x="44" y="15"/>
                    <a:pt x="45" y="14"/>
                  </a:cubicBezTo>
                  <a:cubicBezTo>
                    <a:pt x="45" y="14"/>
                    <a:pt x="45" y="13"/>
                    <a:pt x="46" y="12"/>
                  </a:cubicBezTo>
                  <a:cubicBezTo>
                    <a:pt x="46" y="11"/>
                    <a:pt x="46" y="11"/>
                    <a:pt x="46" y="10"/>
                  </a:cubicBezTo>
                  <a:cubicBezTo>
                    <a:pt x="46" y="9"/>
                    <a:pt x="46" y="8"/>
                    <a:pt x="45" y="7"/>
                  </a:cubicBezTo>
                  <a:cubicBezTo>
                    <a:pt x="45" y="7"/>
                    <a:pt x="45" y="6"/>
                    <a:pt x="44" y="5"/>
                  </a:cubicBezTo>
                  <a:cubicBezTo>
                    <a:pt x="44" y="5"/>
                    <a:pt x="43" y="4"/>
                    <a:pt x="42" y="4"/>
                  </a:cubicBezTo>
                  <a:cubicBezTo>
                    <a:pt x="41" y="4"/>
                    <a:pt x="40" y="3"/>
                    <a:pt x="39" y="3"/>
                  </a:cubicBezTo>
                  <a:cubicBezTo>
                    <a:pt x="38" y="3"/>
                    <a:pt x="37" y="4"/>
                    <a:pt x="36" y="4"/>
                  </a:cubicBezTo>
                  <a:cubicBezTo>
                    <a:pt x="35" y="4"/>
                    <a:pt x="34" y="5"/>
                    <a:pt x="34" y="5"/>
                  </a:cubicBezTo>
                  <a:cubicBezTo>
                    <a:pt x="33" y="6"/>
                    <a:pt x="33" y="7"/>
                    <a:pt x="32" y="8"/>
                  </a:cubicBezTo>
                  <a:cubicBezTo>
                    <a:pt x="32" y="9"/>
                    <a:pt x="32" y="10"/>
                    <a:pt x="32" y="11"/>
                  </a:cubicBezTo>
                  <a:cubicBezTo>
                    <a:pt x="27" y="11"/>
                    <a:pt x="27" y="11"/>
                    <a:pt x="27" y="11"/>
                  </a:cubicBezTo>
                  <a:cubicBezTo>
                    <a:pt x="27" y="9"/>
                    <a:pt x="28" y="8"/>
                    <a:pt x="28" y="7"/>
                  </a:cubicBezTo>
                  <a:cubicBezTo>
                    <a:pt x="29" y="5"/>
                    <a:pt x="29" y="4"/>
                    <a:pt x="30" y="3"/>
                  </a:cubicBezTo>
                  <a:cubicBezTo>
                    <a:pt x="31" y="2"/>
                    <a:pt x="33" y="1"/>
                    <a:pt x="34" y="0"/>
                  </a:cubicBezTo>
                  <a:cubicBezTo>
                    <a:pt x="36" y="0"/>
                    <a:pt x="37" y="0"/>
                    <a:pt x="39" y="0"/>
                  </a:cubicBezTo>
                  <a:cubicBezTo>
                    <a:pt x="41" y="0"/>
                    <a:pt x="43" y="0"/>
                    <a:pt x="44" y="0"/>
                  </a:cubicBezTo>
                  <a:cubicBezTo>
                    <a:pt x="45" y="1"/>
                    <a:pt x="47" y="1"/>
                    <a:pt x="48" y="2"/>
                  </a:cubicBezTo>
                  <a:cubicBezTo>
                    <a:pt x="49" y="3"/>
                    <a:pt x="49" y="4"/>
                    <a:pt x="50" y="5"/>
                  </a:cubicBezTo>
                  <a:cubicBezTo>
                    <a:pt x="50" y="7"/>
                    <a:pt x="51" y="8"/>
                    <a:pt x="51" y="9"/>
                  </a:cubicBezTo>
                  <a:cubicBezTo>
                    <a:pt x="51" y="11"/>
                    <a:pt x="50" y="12"/>
                    <a:pt x="50" y="13"/>
                  </a:cubicBezTo>
                  <a:cubicBezTo>
                    <a:pt x="50" y="14"/>
                    <a:pt x="49" y="15"/>
                    <a:pt x="48" y="16"/>
                  </a:cubicBezTo>
                  <a:cubicBezTo>
                    <a:pt x="48" y="17"/>
                    <a:pt x="47" y="18"/>
                    <a:pt x="46" y="19"/>
                  </a:cubicBezTo>
                  <a:cubicBezTo>
                    <a:pt x="45" y="20"/>
                    <a:pt x="45" y="21"/>
                    <a:pt x="44" y="22"/>
                  </a:cubicBezTo>
                  <a:cubicBezTo>
                    <a:pt x="34" y="33"/>
                    <a:pt x="34" y="33"/>
                    <a:pt x="34" y="33"/>
                  </a:cubicBezTo>
                  <a:cubicBezTo>
                    <a:pt x="52" y="33"/>
                    <a:pt x="52" y="33"/>
                    <a:pt x="52" y="33"/>
                  </a:cubicBezTo>
                  <a:lnTo>
                    <a:pt x="52" y="37"/>
                  </a:lnTo>
                  <a:close/>
                  <a:moveTo>
                    <a:pt x="58" y="35"/>
                  </a:moveTo>
                  <a:cubicBezTo>
                    <a:pt x="58" y="34"/>
                    <a:pt x="58" y="33"/>
                    <a:pt x="58" y="33"/>
                  </a:cubicBezTo>
                  <a:cubicBezTo>
                    <a:pt x="59" y="32"/>
                    <a:pt x="59" y="32"/>
                    <a:pt x="60" y="32"/>
                  </a:cubicBezTo>
                  <a:cubicBezTo>
                    <a:pt x="61" y="32"/>
                    <a:pt x="62" y="32"/>
                    <a:pt x="63" y="33"/>
                  </a:cubicBezTo>
                  <a:cubicBezTo>
                    <a:pt x="63" y="33"/>
                    <a:pt x="63" y="34"/>
                    <a:pt x="63" y="35"/>
                  </a:cubicBezTo>
                  <a:cubicBezTo>
                    <a:pt x="63" y="35"/>
                    <a:pt x="63" y="36"/>
                    <a:pt x="63" y="36"/>
                  </a:cubicBezTo>
                  <a:cubicBezTo>
                    <a:pt x="62" y="37"/>
                    <a:pt x="61" y="37"/>
                    <a:pt x="60" y="37"/>
                  </a:cubicBezTo>
                  <a:cubicBezTo>
                    <a:pt x="59" y="37"/>
                    <a:pt x="59" y="37"/>
                    <a:pt x="58" y="36"/>
                  </a:cubicBezTo>
                  <a:cubicBezTo>
                    <a:pt x="58" y="36"/>
                    <a:pt x="58" y="35"/>
                    <a:pt x="58" y="35"/>
                  </a:cubicBezTo>
                  <a:close/>
                  <a:moveTo>
                    <a:pt x="58" y="12"/>
                  </a:moveTo>
                  <a:cubicBezTo>
                    <a:pt x="58" y="11"/>
                    <a:pt x="58" y="11"/>
                    <a:pt x="58" y="10"/>
                  </a:cubicBezTo>
                  <a:cubicBezTo>
                    <a:pt x="59" y="10"/>
                    <a:pt x="59" y="9"/>
                    <a:pt x="60" y="9"/>
                  </a:cubicBezTo>
                  <a:cubicBezTo>
                    <a:pt x="61" y="9"/>
                    <a:pt x="62" y="10"/>
                    <a:pt x="63" y="10"/>
                  </a:cubicBezTo>
                  <a:cubicBezTo>
                    <a:pt x="63" y="11"/>
                    <a:pt x="63" y="11"/>
                    <a:pt x="63" y="12"/>
                  </a:cubicBezTo>
                  <a:cubicBezTo>
                    <a:pt x="63" y="13"/>
                    <a:pt x="63" y="14"/>
                    <a:pt x="63" y="14"/>
                  </a:cubicBezTo>
                  <a:cubicBezTo>
                    <a:pt x="62" y="15"/>
                    <a:pt x="61" y="15"/>
                    <a:pt x="60" y="15"/>
                  </a:cubicBezTo>
                  <a:cubicBezTo>
                    <a:pt x="59" y="15"/>
                    <a:pt x="59" y="15"/>
                    <a:pt x="58" y="14"/>
                  </a:cubicBezTo>
                  <a:cubicBezTo>
                    <a:pt x="58" y="14"/>
                    <a:pt x="58" y="13"/>
                    <a:pt x="58" y="12"/>
                  </a:cubicBezTo>
                  <a:close/>
                  <a:moveTo>
                    <a:pt x="77" y="16"/>
                  </a:moveTo>
                  <a:cubicBezTo>
                    <a:pt x="80" y="16"/>
                    <a:pt x="80" y="16"/>
                    <a:pt x="80" y="16"/>
                  </a:cubicBezTo>
                  <a:cubicBezTo>
                    <a:pt x="81" y="16"/>
                    <a:pt x="82" y="16"/>
                    <a:pt x="83" y="16"/>
                  </a:cubicBezTo>
                  <a:cubicBezTo>
                    <a:pt x="84" y="15"/>
                    <a:pt x="85" y="15"/>
                    <a:pt x="85" y="14"/>
                  </a:cubicBezTo>
                  <a:cubicBezTo>
                    <a:pt x="86" y="14"/>
                    <a:pt x="87" y="13"/>
                    <a:pt x="87" y="12"/>
                  </a:cubicBezTo>
                  <a:cubicBezTo>
                    <a:pt x="87" y="12"/>
                    <a:pt x="87" y="11"/>
                    <a:pt x="87" y="10"/>
                  </a:cubicBezTo>
                  <a:cubicBezTo>
                    <a:pt x="87" y="8"/>
                    <a:pt x="87" y="6"/>
                    <a:pt x="86" y="5"/>
                  </a:cubicBezTo>
                  <a:cubicBezTo>
                    <a:pt x="85" y="4"/>
                    <a:pt x="83" y="3"/>
                    <a:pt x="81" y="3"/>
                  </a:cubicBezTo>
                  <a:cubicBezTo>
                    <a:pt x="80" y="3"/>
                    <a:pt x="79" y="4"/>
                    <a:pt x="78" y="4"/>
                  </a:cubicBezTo>
                  <a:cubicBezTo>
                    <a:pt x="77" y="4"/>
                    <a:pt x="77" y="5"/>
                    <a:pt x="76" y="5"/>
                  </a:cubicBezTo>
                  <a:cubicBezTo>
                    <a:pt x="75" y="6"/>
                    <a:pt x="75" y="6"/>
                    <a:pt x="75" y="7"/>
                  </a:cubicBezTo>
                  <a:cubicBezTo>
                    <a:pt x="74" y="8"/>
                    <a:pt x="74" y="9"/>
                    <a:pt x="74" y="10"/>
                  </a:cubicBezTo>
                  <a:cubicBezTo>
                    <a:pt x="69" y="10"/>
                    <a:pt x="69" y="10"/>
                    <a:pt x="69" y="10"/>
                  </a:cubicBezTo>
                  <a:cubicBezTo>
                    <a:pt x="69" y="8"/>
                    <a:pt x="70" y="7"/>
                    <a:pt x="70" y="6"/>
                  </a:cubicBezTo>
                  <a:cubicBezTo>
                    <a:pt x="71" y="5"/>
                    <a:pt x="72" y="3"/>
                    <a:pt x="73" y="3"/>
                  </a:cubicBezTo>
                  <a:cubicBezTo>
                    <a:pt x="74" y="2"/>
                    <a:pt x="75" y="1"/>
                    <a:pt x="76" y="0"/>
                  </a:cubicBezTo>
                  <a:cubicBezTo>
                    <a:pt x="78" y="0"/>
                    <a:pt x="79" y="0"/>
                    <a:pt x="81" y="0"/>
                  </a:cubicBezTo>
                  <a:cubicBezTo>
                    <a:pt x="82" y="0"/>
                    <a:pt x="84" y="0"/>
                    <a:pt x="85" y="0"/>
                  </a:cubicBezTo>
                  <a:cubicBezTo>
                    <a:pt x="87" y="1"/>
                    <a:pt x="88" y="1"/>
                    <a:pt x="89" y="2"/>
                  </a:cubicBezTo>
                  <a:cubicBezTo>
                    <a:pt x="90" y="3"/>
                    <a:pt x="91" y="4"/>
                    <a:pt x="91" y="5"/>
                  </a:cubicBezTo>
                  <a:cubicBezTo>
                    <a:pt x="92" y="7"/>
                    <a:pt x="92" y="8"/>
                    <a:pt x="92" y="10"/>
                  </a:cubicBezTo>
                  <a:cubicBezTo>
                    <a:pt x="92" y="11"/>
                    <a:pt x="92" y="11"/>
                    <a:pt x="92" y="12"/>
                  </a:cubicBezTo>
                  <a:cubicBezTo>
                    <a:pt x="91" y="13"/>
                    <a:pt x="91" y="14"/>
                    <a:pt x="91" y="14"/>
                  </a:cubicBezTo>
                  <a:cubicBezTo>
                    <a:pt x="90" y="15"/>
                    <a:pt x="90" y="16"/>
                    <a:pt x="89" y="16"/>
                  </a:cubicBezTo>
                  <a:cubicBezTo>
                    <a:pt x="88" y="17"/>
                    <a:pt x="87" y="18"/>
                    <a:pt x="86" y="18"/>
                  </a:cubicBezTo>
                  <a:cubicBezTo>
                    <a:pt x="87" y="18"/>
                    <a:pt x="88" y="19"/>
                    <a:pt x="89" y="20"/>
                  </a:cubicBezTo>
                  <a:cubicBezTo>
                    <a:pt x="90" y="20"/>
                    <a:pt x="91" y="21"/>
                    <a:pt x="91" y="22"/>
                  </a:cubicBezTo>
                  <a:cubicBezTo>
                    <a:pt x="92" y="22"/>
                    <a:pt x="92" y="23"/>
                    <a:pt x="92" y="24"/>
                  </a:cubicBezTo>
                  <a:cubicBezTo>
                    <a:pt x="92" y="25"/>
                    <a:pt x="93" y="26"/>
                    <a:pt x="93" y="27"/>
                  </a:cubicBezTo>
                  <a:cubicBezTo>
                    <a:pt x="93" y="28"/>
                    <a:pt x="92" y="30"/>
                    <a:pt x="92" y="31"/>
                  </a:cubicBezTo>
                  <a:cubicBezTo>
                    <a:pt x="91" y="33"/>
                    <a:pt x="90" y="34"/>
                    <a:pt x="89" y="35"/>
                  </a:cubicBezTo>
                  <a:cubicBezTo>
                    <a:pt x="88" y="36"/>
                    <a:pt x="87" y="36"/>
                    <a:pt x="85" y="37"/>
                  </a:cubicBezTo>
                  <a:cubicBezTo>
                    <a:pt x="84" y="37"/>
                    <a:pt x="83" y="38"/>
                    <a:pt x="81" y="38"/>
                  </a:cubicBezTo>
                  <a:cubicBezTo>
                    <a:pt x="79" y="38"/>
                    <a:pt x="78" y="37"/>
                    <a:pt x="76" y="37"/>
                  </a:cubicBezTo>
                  <a:cubicBezTo>
                    <a:pt x="75" y="36"/>
                    <a:pt x="74" y="36"/>
                    <a:pt x="73" y="35"/>
                  </a:cubicBezTo>
                  <a:cubicBezTo>
                    <a:pt x="71" y="34"/>
                    <a:pt x="71" y="33"/>
                    <a:pt x="70" y="32"/>
                  </a:cubicBezTo>
                  <a:cubicBezTo>
                    <a:pt x="69" y="30"/>
                    <a:pt x="69" y="29"/>
                    <a:pt x="69" y="27"/>
                  </a:cubicBezTo>
                  <a:cubicBezTo>
                    <a:pt x="74" y="27"/>
                    <a:pt x="74" y="27"/>
                    <a:pt x="74" y="27"/>
                  </a:cubicBezTo>
                  <a:cubicBezTo>
                    <a:pt x="74" y="28"/>
                    <a:pt x="74" y="29"/>
                    <a:pt x="74" y="30"/>
                  </a:cubicBezTo>
                  <a:cubicBezTo>
                    <a:pt x="75" y="31"/>
                    <a:pt x="75" y="31"/>
                    <a:pt x="76" y="32"/>
                  </a:cubicBezTo>
                  <a:cubicBezTo>
                    <a:pt x="76" y="32"/>
                    <a:pt x="77" y="33"/>
                    <a:pt x="78" y="33"/>
                  </a:cubicBezTo>
                  <a:cubicBezTo>
                    <a:pt x="79" y="34"/>
                    <a:pt x="80" y="34"/>
                    <a:pt x="81" y="34"/>
                  </a:cubicBezTo>
                  <a:cubicBezTo>
                    <a:pt x="82" y="34"/>
                    <a:pt x="83" y="34"/>
                    <a:pt x="84" y="33"/>
                  </a:cubicBezTo>
                  <a:cubicBezTo>
                    <a:pt x="85" y="33"/>
                    <a:pt x="85" y="33"/>
                    <a:pt x="86" y="32"/>
                  </a:cubicBezTo>
                  <a:cubicBezTo>
                    <a:pt x="87" y="31"/>
                    <a:pt x="87" y="31"/>
                    <a:pt x="87" y="30"/>
                  </a:cubicBezTo>
                  <a:cubicBezTo>
                    <a:pt x="88" y="29"/>
                    <a:pt x="88" y="28"/>
                    <a:pt x="88" y="27"/>
                  </a:cubicBezTo>
                  <a:cubicBezTo>
                    <a:pt x="88" y="26"/>
                    <a:pt x="88" y="25"/>
                    <a:pt x="87" y="24"/>
                  </a:cubicBezTo>
                  <a:cubicBezTo>
                    <a:pt x="87" y="23"/>
                    <a:pt x="86" y="22"/>
                    <a:pt x="86" y="22"/>
                  </a:cubicBezTo>
                  <a:cubicBezTo>
                    <a:pt x="85" y="21"/>
                    <a:pt x="84" y="21"/>
                    <a:pt x="83" y="20"/>
                  </a:cubicBezTo>
                  <a:cubicBezTo>
                    <a:pt x="82" y="20"/>
                    <a:pt x="81" y="20"/>
                    <a:pt x="80" y="20"/>
                  </a:cubicBezTo>
                  <a:cubicBezTo>
                    <a:pt x="77" y="20"/>
                    <a:pt x="77" y="20"/>
                    <a:pt x="77" y="20"/>
                  </a:cubicBezTo>
                  <a:lnTo>
                    <a:pt x="77" y="16"/>
                  </a:lnTo>
                  <a:close/>
                  <a:moveTo>
                    <a:pt x="122" y="21"/>
                  </a:moveTo>
                  <a:cubicBezTo>
                    <a:pt x="122" y="24"/>
                    <a:pt x="122" y="27"/>
                    <a:pt x="121" y="29"/>
                  </a:cubicBezTo>
                  <a:cubicBezTo>
                    <a:pt x="121" y="31"/>
                    <a:pt x="120" y="33"/>
                    <a:pt x="119" y="34"/>
                  </a:cubicBezTo>
                  <a:cubicBezTo>
                    <a:pt x="118" y="35"/>
                    <a:pt x="117" y="36"/>
                    <a:pt x="115" y="37"/>
                  </a:cubicBezTo>
                  <a:cubicBezTo>
                    <a:pt x="114" y="37"/>
                    <a:pt x="112" y="38"/>
                    <a:pt x="111" y="38"/>
                  </a:cubicBezTo>
                  <a:cubicBezTo>
                    <a:pt x="109" y="38"/>
                    <a:pt x="107" y="37"/>
                    <a:pt x="106" y="37"/>
                  </a:cubicBezTo>
                  <a:cubicBezTo>
                    <a:pt x="104" y="36"/>
                    <a:pt x="103" y="35"/>
                    <a:pt x="102" y="34"/>
                  </a:cubicBezTo>
                  <a:cubicBezTo>
                    <a:pt x="101" y="33"/>
                    <a:pt x="100" y="31"/>
                    <a:pt x="100" y="29"/>
                  </a:cubicBezTo>
                  <a:cubicBezTo>
                    <a:pt x="99" y="27"/>
                    <a:pt x="99" y="24"/>
                    <a:pt x="99" y="21"/>
                  </a:cubicBezTo>
                  <a:cubicBezTo>
                    <a:pt x="99" y="16"/>
                    <a:pt x="99" y="16"/>
                    <a:pt x="99" y="16"/>
                  </a:cubicBezTo>
                  <a:cubicBezTo>
                    <a:pt x="99" y="13"/>
                    <a:pt x="99" y="10"/>
                    <a:pt x="100" y="8"/>
                  </a:cubicBezTo>
                  <a:cubicBezTo>
                    <a:pt x="100" y="6"/>
                    <a:pt x="101" y="4"/>
                    <a:pt x="102" y="3"/>
                  </a:cubicBezTo>
                  <a:cubicBezTo>
                    <a:pt x="103" y="2"/>
                    <a:pt x="104" y="1"/>
                    <a:pt x="106" y="0"/>
                  </a:cubicBezTo>
                  <a:cubicBezTo>
                    <a:pt x="107" y="0"/>
                    <a:pt x="109" y="0"/>
                    <a:pt x="110" y="0"/>
                  </a:cubicBezTo>
                  <a:cubicBezTo>
                    <a:pt x="112" y="0"/>
                    <a:pt x="114" y="0"/>
                    <a:pt x="115" y="0"/>
                  </a:cubicBezTo>
                  <a:cubicBezTo>
                    <a:pt x="117" y="1"/>
                    <a:pt x="118" y="2"/>
                    <a:pt x="119" y="3"/>
                  </a:cubicBezTo>
                  <a:cubicBezTo>
                    <a:pt x="120" y="4"/>
                    <a:pt x="121" y="6"/>
                    <a:pt x="121" y="8"/>
                  </a:cubicBezTo>
                  <a:cubicBezTo>
                    <a:pt x="122" y="10"/>
                    <a:pt x="122" y="13"/>
                    <a:pt x="122" y="16"/>
                  </a:cubicBezTo>
                  <a:lnTo>
                    <a:pt x="122" y="21"/>
                  </a:lnTo>
                  <a:close/>
                  <a:moveTo>
                    <a:pt x="117" y="15"/>
                  </a:moveTo>
                  <a:cubicBezTo>
                    <a:pt x="117" y="13"/>
                    <a:pt x="117" y="11"/>
                    <a:pt x="117" y="10"/>
                  </a:cubicBezTo>
                  <a:cubicBezTo>
                    <a:pt x="117" y="8"/>
                    <a:pt x="116" y="7"/>
                    <a:pt x="116" y="6"/>
                  </a:cubicBezTo>
                  <a:cubicBezTo>
                    <a:pt x="115" y="5"/>
                    <a:pt x="114" y="4"/>
                    <a:pt x="114" y="4"/>
                  </a:cubicBezTo>
                  <a:cubicBezTo>
                    <a:pt x="113" y="4"/>
                    <a:pt x="112" y="3"/>
                    <a:pt x="110" y="3"/>
                  </a:cubicBezTo>
                  <a:cubicBezTo>
                    <a:pt x="109" y="3"/>
                    <a:pt x="108" y="4"/>
                    <a:pt x="108" y="4"/>
                  </a:cubicBezTo>
                  <a:cubicBezTo>
                    <a:pt x="107" y="4"/>
                    <a:pt x="106" y="5"/>
                    <a:pt x="105" y="6"/>
                  </a:cubicBezTo>
                  <a:cubicBezTo>
                    <a:pt x="105" y="7"/>
                    <a:pt x="104" y="8"/>
                    <a:pt x="104" y="10"/>
                  </a:cubicBezTo>
                  <a:cubicBezTo>
                    <a:pt x="104" y="11"/>
                    <a:pt x="104" y="13"/>
                    <a:pt x="104" y="15"/>
                  </a:cubicBezTo>
                  <a:cubicBezTo>
                    <a:pt x="104" y="22"/>
                    <a:pt x="104" y="22"/>
                    <a:pt x="104" y="22"/>
                  </a:cubicBezTo>
                  <a:cubicBezTo>
                    <a:pt x="104" y="24"/>
                    <a:pt x="104" y="26"/>
                    <a:pt x="104" y="27"/>
                  </a:cubicBezTo>
                  <a:cubicBezTo>
                    <a:pt x="104" y="29"/>
                    <a:pt x="105" y="30"/>
                    <a:pt x="105" y="31"/>
                  </a:cubicBezTo>
                  <a:cubicBezTo>
                    <a:pt x="106" y="32"/>
                    <a:pt x="107" y="33"/>
                    <a:pt x="108" y="33"/>
                  </a:cubicBezTo>
                  <a:cubicBezTo>
                    <a:pt x="108" y="33"/>
                    <a:pt x="109" y="34"/>
                    <a:pt x="111" y="34"/>
                  </a:cubicBezTo>
                  <a:cubicBezTo>
                    <a:pt x="112" y="34"/>
                    <a:pt x="113" y="33"/>
                    <a:pt x="114" y="33"/>
                  </a:cubicBezTo>
                  <a:cubicBezTo>
                    <a:pt x="114" y="33"/>
                    <a:pt x="115" y="32"/>
                    <a:pt x="116" y="31"/>
                  </a:cubicBezTo>
                  <a:cubicBezTo>
                    <a:pt x="116" y="30"/>
                    <a:pt x="117" y="29"/>
                    <a:pt x="117" y="27"/>
                  </a:cubicBezTo>
                  <a:cubicBezTo>
                    <a:pt x="117" y="26"/>
                    <a:pt x="117" y="24"/>
                    <a:pt x="117" y="22"/>
                  </a:cubicBezTo>
                  <a:lnTo>
                    <a:pt x="117"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nvGrpSpPr>
            <p:cNvPr id="55" name="Battery">
              <a:extLst>
                <a:ext uri="{FF2B5EF4-FFF2-40B4-BE49-F238E27FC236}">
                  <a16:creationId xmlns:a16="http://schemas.microsoft.com/office/drawing/2014/main" id="{5ACBAC66-E49C-4F1B-B31C-3BA4A8662192}"/>
                </a:ext>
              </a:extLst>
            </p:cNvPr>
            <p:cNvGrpSpPr>
              <a:grpSpLocks noChangeAspect="1"/>
            </p:cNvGrpSpPr>
            <p:nvPr/>
          </p:nvGrpSpPr>
          <p:grpSpPr>
            <a:xfrm>
              <a:off x="2513769" y="1302974"/>
              <a:ext cx="50747" cy="83257"/>
              <a:chOff x="5721732" y="4486242"/>
              <a:chExt cx="50747" cy="83257"/>
            </a:xfrm>
          </p:grpSpPr>
          <p:sp>
            <p:nvSpPr>
              <p:cNvPr id="62" name="Battery Part 1">
                <a:extLst>
                  <a:ext uri="{FF2B5EF4-FFF2-40B4-BE49-F238E27FC236}">
                    <a16:creationId xmlns:a16="http://schemas.microsoft.com/office/drawing/2014/main" id="{C0A28D53-C112-41AA-A2FA-18E59002A831}"/>
                  </a:ext>
                </a:extLst>
              </p:cNvPr>
              <p:cNvSpPr>
                <a:spLocks/>
              </p:cNvSpPr>
              <p:nvPr/>
            </p:nvSpPr>
            <p:spPr bwMode="auto">
              <a:xfrm>
                <a:off x="5721732" y="4486242"/>
                <a:ext cx="50747" cy="45990"/>
              </a:xfrm>
              <a:custGeom>
                <a:avLst/>
                <a:gdLst>
                  <a:gd name="T0" fmla="*/ 282 w 282"/>
                  <a:gd name="T1" fmla="*/ 76 h 252"/>
                  <a:gd name="T2" fmla="*/ 245 w 282"/>
                  <a:gd name="T3" fmla="*/ 46 h 252"/>
                  <a:gd name="T4" fmla="*/ 197 w 282"/>
                  <a:gd name="T5" fmla="*/ 46 h 252"/>
                  <a:gd name="T6" fmla="*/ 197 w 282"/>
                  <a:gd name="T7" fmla="*/ 0 h 252"/>
                  <a:gd name="T8" fmla="*/ 85 w 282"/>
                  <a:gd name="T9" fmla="*/ 0 h 252"/>
                  <a:gd name="T10" fmla="*/ 85 w 282"/>
                  <a:gd name="T11" fmla="*/ 46 h 252"/>
                  <a:gd name="T12" fmla="*/ 37 w 282"/>
                  <a:gd name="T13" fmla="*/ 46 h 252"/>
                  <a:gd name="T14" fmla="*/ 0 w 282"/>
                  <a:gd name="T15" fmla="*/ 76 h 252"/>
                  <a:gd name="T16" fmla="*/ 0 w 282"/>
                  <a:gd name="T17" fmla="*/ 252 h 252"/>
                  <a:gd name="T18" fmla="*/ 282 w 282"/>
                  <a:gd name="T19" fmla="*/ 252 h 252"/>
                  <a:gd name="T20" fmla="*/ 282 w 282"/>
                  <a:gd name="T21" fmla="*/ 7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2" h="252">
                    <a:moveTo>
                      <a:pt x="282" y="76"/>
                    </a:moveTo>
                    <a:cubicBezTo>
                      <a:pt x="282" y="59"/>
                      <a:pt x="265" y="46"/>
                      <a:pt x="245" y="46"/>
                    </a:cubicBezTo>
                    <a:lnTo>
                      <a:pt x="197" y="46"/>
                    </a:lnTo>
                    <a:lnTo>
                      <a:pt x="197" y="0"/>
                    </a:lnTo>
                    <a:lnTo>
                      <a:pt x="85" y="0"/>
                    </a:lnTo>
                    <a:lnTo>
                      <a:pt x="85" y="46"/>
                    </a:lnTo>
                    <a:lnTo>
                      <a:pt x="37" y="46"/>
                    </a:lnTo>
                    <a:cubicBezTo>
                      <a:pt x="17" y="46"/>
                      <a:pt x="0" y="59"/>
                      <a:pt x="0" y="76"/>
                    </a:cubicBezTo>
                    <a:lnTo>
                      <a:pt x="0" y="252"/>
                    </a:lnTo>
                    <a:lnTo>
                      <a:pt x="282" y="252"/>
                    </a:lnTo>
                    <a:lnTo>
                      <a:pt x="282" y="76"/>
                    </a:ln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3" name="Battery Part 2">
                <a:extLst>
                  <a:ext uri="{FF2B5EF4-FFF2-40B4-BE49-F238E27FC236}">
                    <a16:creationId xmlns:a16="http://schemas.microsoft.com/office/drawing/2014/main" id="{2667C649-8127-4D82-A824-4E91726CFA60}"/>
                  </a:ext>
                </a:extLst>
              </p:cNvPr>
              <p:cNvSpPr>
                <a:spLocks/>
              </p:cNvSpPr>
              <p:nvPr/>
            </p:nvSpPr>
            <p:spPr bwMode="auto">
              <a:xfrm>
                <a:off x="5721732" y="4532231"/>
                <a:ext cx="50747" cy="37268"/>
              </a:xfrm>
              <a:custGeom>
                <a:avLst/>
                <a:gdLst>
                  <a:gd name="T0" fmla="*/ 0 w 282"/>
                  <a:gd name="T1" fmla="*/ 0 h 206"/>
                  <a:gd name="T2" fmla="*/ 0 w 282"/>
                  <a:gd name="T3" fmla="*/ 176 h 206"/>
                  <a:gd name="T4" fmla="*/ 37 w 282"/>
                  <a:gd name="T5" fmla="*/ 206 h 206"/>
                  <a:gd name="T6" fmla="*/ 244 w 282"/>
                  <a:gd name="T7" fmla="*/ 206 h 206"/>
                  <a:gd name="T8" fmla="*/ 282 w 282"/>
                  <a:gd name="T9" fmla="*/ 176 h 206"/>
                  <a:gd name="T10" fmla="*/ 282 w 282"/>
                  <a:gd name="T11" fmla="*/ 0 h 206"/>
                  <a:gd name="T12" fmla="*/ 0 w 282"/>
                  <a:gd name="T13" fmla="*/ 0 h 206"/>
                </a:gdLst>
                <a:ahLst/>
                <a:cxnLst>
                  <a:cxn ang="0">
                    <a:pos x="T0" y="T1"/>
                  </a:cxn>
                  <a:cxn ang="0">
                    <a:pos x="T2" y="T3"/>
                  </a:cxn>
                  <a:cxn ang="0">
                    <a:pos x="T4" y="T5"/>
                  </a:cxn>
                  <a:cxn ang="0">
                    <a:pos x="T6" y="T7"/>
                  </a:cxn>
                  <a:cxn ang="0">
                    <a:pos x="T8" y="T9"/>
                  </a:cxn>
                  <a:cxn ang="0">
                    <a:pos x="T10" y="T11"/>
                  </a:cxn>
                  <a:cxn ang="0">
                    <a:pos x="T12" y="T13"/>
                  </a:cxn>
                </a:cxnLst>
                <a:rect l="0" t="0" r="r" b="b"/>
                <a:pathLst>
                  <a:path w="282" h="206">
                    <a:moveTo>
                      <a:pt x="0" y="0"/>
                    </a:moveTo>
                    <a:lnTo>
                      <a:pt x="0" y="176"/>
                    </a:lnTo>
                    <a:cubicBezTo>
                      <a:pt x="0" y="193"/>
                      <a:pt x="17" y="206"/>
                      <a:pt x="37" y="206"/>
                    </a:cubicBezTo>
                    <a:lnTo>
                      <a:pt x="244" y="206"/>
                    </a:lnTo>
                    <a:cubicBezTo>
                      <a:pt x="265" y="206"/>
                      <a:pt x="282" y="193"/>
                      <a:pt x="282" y="176"/>
                    </a:cubicBezTo>
                    <a:lnTo>
                      <a:pt x="282" y="0"/>
                    </a:lnTo>
                    <a:lnTo>
                      <a:pt x="0" y="0"/>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56" name="Signal Strength">
              <a:extLst>
                <a:ext uri="{FF2B5EF4-FFF2-40B4-BE49-F238E27FC236}">
                  <a16:creationId xmlns:a16="http://schemas.microsoft.com/office/drawing/2014/main" id="{54393BC1-B641-420D-A3D4-912B477A4693}"/>
                </a:ext>
              </a:extLst>
            </p:cNvPr>
            <p:cNvGrpSpPr>
              <a:grpSpLocks noChangeAspect="1"/>
            </p:cNvGrpSpPr>
            <p:nvPr/>
          </p:nvGrpSpPr>
          <p:grpSpPr>
            <a:xfrm>
              <a:off x="2348841" y="1306145"/>
              <a:ext cx="76121" cy="76915"/>
              <a:chOff x="5556804" y="4492585"/>
              <a:chExt cx="76121" cy="76915"/>
            </a:xfrm>
          </p:grpSpPr>
          <p:sp>
            <p:nvSpPr>
              <p:cNvPr id="60" name="Signal Strength Part 1">
                <a:extLst>
                  <a:ext uri="{FF2B5EF4-FFF2-40B4-BE49-F238E27FC236}">
                    <a16:creationId xmlns:a16="http://schemas.microsoft.com/office/drawing/2014/main" id="{125B8186-174C-44B4-A480-5AC1FBF3E408}"/>
                  </a:ext>
                </a:extLst>
              </p:cNvPr>
              <p:cNvSpPr>
                <a:spLocks/>
              </p:cNvSpPr>
              <p:nvPr/>
            </p:nvSpPr>
            <p:spPr bwMode="auto">
              <a:xfrm>
                <a:off x="5602001" y="4492585"/>
                <a:ext cx="30924" cy="76914"/>
              </a:xfrm>
              <a:custGeom>
                <a:avLst/>
                <a:gdLst>
                  <a:gd name="T0" fmla="*/ 39 w 39"/>
                  <a:gd name="T1" fmla="*/ 0 h 97"/>
                  <a:gd name="T2" fmla="*/ 0 w 39"/>
                  <a:gd name="T3" fmla="*/ 39 h 97"/>
                  <a:gd name="T4" fmla="*/ 0 w 39"/>
                  <a:gd name="T5" fmla="*/ 97 h 97"/>
                  <a:gd name="T6" fmla="*/ 39 w 39"/>
                  <a:gd name="T7" fmla="*/ 97 h 97"/>
                  <a:gd name="T8" fmla="*/ 39 w 39"/>
                  <a:gd name="T9" fmla="*/ 0 h 97"/>
                </a:gdLst>
                <a:ahLst/>
                <a:cxnLst>
                  <a:cxn ang="0">
                    <a:pos x="T0" y="T1"/>
                  </a:cxn>
                  <a:cxn ang="0">
                    <a:pos x="T2" y="T3"/>
                  </a:cxn>
                  <a:cxn ang="0">
                    <a:pos x="T4" y="T5"/>
                  </a:cxn>
                  <a:cxn ang="0">
                    <a:pos x="T6" y="T7"/>
                  </a:cxn>
                  <a:cxn ang="0">
                    <a:pos x="T8" y="T9"/>
                  </a:cxn>
                </a:cxnLst>
                <a:rect l="0" t="0" r="r" b="b"/>
                <a:pathLst>
                  <a:path w="39" h="97">
                    <a:moveTo>
                      <a:pt x="39" y="0"/>
                    </a:moveTo>
                    <a:lnTo>
                      <a:pt x="0" y="39"/>
                    </a:lnTo>
                    <a:lnTo>
                      <a:pt x="0" y="97"/>
                    </a:lnTo>
                    <a:lnTo>
                      <a:pt x="39" y="97"/>
                    </a:lnTo>
                    <a:lnTo>
                      <a:pt x="39" y="0"/>
                    </a:lnTo>
                    <a:close/>
                  </a:path>
                </a:pathLst>
              </a:custGeom>
              <a:solidFill>
                <a:srgbClr val="FFFFFF">
                  <a:alpha val="30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1" name="Signal Strength Part 2">
                <a:extLst>
                  <a:ext uri="{FF2B5EF4-FFF2-40B4-BE49-F238E27FC236}">
                    <a16:creationId xmlns:a16="http://schemas.microsoft.com/office/drawing/2014/main" id="{07FB32B3-7C81-4657-BBE8-FD3A262A6405}"/>
                  </a:ext>
                </a:extLst>
              </p:cNvPr>
              <p:cNvSpPr>
                <a:spLocks/>
              </p:cNvSpPr>
              <p:nvPr/>
            </p:nvSpPr>
            <p:spPr bwMode="auto">
              <a:xfrm>
                <a:off x="5556804" y="4523510"/>
                <a:ext cx="45197" cy="45990"/>
              </a:xfrm>
              <a:custGeom>
                <a:avLst/>
                <a:gdLst>
                  <a:gd name="T0" fmla="*/ 0 w 254"/>
                  <a:gd name="T1" fmla="*/ 254 h 254"/>
                  <a:gd name="T2" fmla="*/ 254 w 254"/>
                  <a:gd name="T3" fmla="*/ 254 h 254"/>
                  <a:gd name="T4" fmla="*/ 254 w 254"/>
                  <a:gd name="T5" fmla="*/ 0 h 254"/>
                  <a:gd name="T6" fmla="*/ 0 w 254"/>
                  <a:gd name="T7" fmla="*/ 254 h 254"/>
                </a:gdLst>
                <a:ahLst/>
                <a:cxnLst>
                  <a:cxn ang="0">
                    <a:pos x="T0" y="T1"/>
                  </a:cxn>
                  <a:cxn ang="0">
                    <a:pos x="T2" y="T3"/>
                  </a:cxn>
                  <a:cxn ang="0">
                    <a:pos x="T4" y="T5"/>
                  </a:cxn>
                  <a:cxn ang="0">
                    <a:pos x="T6" y="T7"/>
                  </a:cxn>
                </a:cxnLst>
                <a:rect l="0" t="0" r="r" b="b"/>
                <a:pathLst>
                  <a:path w="254" h="254">
                    <a:moveTo>
                      <a:pt x="0" y="254"/>
                    </a:moveTo>
                    <a:lnTo>
                      <a:pt x="254" y="254"/>
                    </a:lnTo>
                    <a:lnTo>
                      <a:pt x="254" y="0"/>
                    </a:lnTo>
                    <a:lnTo>
                      <a:pt x="0" y="254"/>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57" name="WiFi">
              <a:extLst>
                <a:ext uri="{FF2B5EF4-FFF2-40B4-BE49-F238E27FC236}">
                  <a16:creationId xmlns:a16="http://schemas.microsoft.com/office/drawing/2014/main" id="{9D75C2AF-C2E4-46D1-AC6D-EED43AF3EE81}"/>
                </a:ext>
              </a:extLst>
            </p:cNvPr>
            <p:cNvGrpSpPr>
              <a:grpSpLocks noChangeAspect="1"/>
            </p:cNvGrpSpPr>
            <p:nvPr/>
          </p:nvGrpSpPr>
          <p:grpSpPr>
            <a:xfrm>
              <a:off x="2189463" y="1308921"/>
              <a:ext cx="89601" cy="71363"/>
              <a:chOff x="5397426" y="4495757"/>
              <a:chExt cx="89601" cy="71363"/>
            </a:xfrm>
          </p:grpSpPr>
          <p:sp>
            <p:nvSpPr>
              <p:cNvPr id="58" name="WiFi Part 1">
                <a:extLst>
                  <a:ext uri="{FF2B5EF4-FFF2-40B4-BE49-F238E27FC236}">
                    <a16:creationId xmlns:a16="http://schemas.microsoft.com/office/drawing/2014/main" id="{AAF6EC0B-A6C4-4AC1-980A-1073B9D2A2CF}"/>
                  </a:ext>
                </a:extLst>
              </p:cNvPr>
              <p:cNvSpPr>
                <a:spLocks/>
              </p:cNvSpPr>
              <p:nvPr/>
            </p:nvSpPr>
            <p:spPr bwMode="auto">
              <a:xfrm>
                <a:off x="5397426" y="4495757"/>
                <a:ext cx="89601" cy="31717"/>
              </a:xfrm>
              <a:custGeom>
                <a:avLst/>
                <a:gdLst>
                  <a:gd name="T0" fmla="*/ 248 w 496"/>
                  <a:gd name="T1" fmla="*/ 0 h 175"/>
                  <a:gd name="T2" fmla="*/ 0 w 496"/>
                  <a:gd name="T3" fmla="*/ 86 h 175"/>
                  <a:gd name="T4" fmla="*/ 71 w 496"/>
                  <a:gd name="T5" fmla="*/ 175 h 175"/>
                  <a:gd name="T6" fmla="*/ 248 w 496"/>
                  <a:gd name="T7" fmla="*/ 113 h 175"/>
                  <a:gd name="T8" fmla="*/ 425 w 496"/>
                  <a:gd name="T9" fmla="*/ 175 h 175"/>
                  <a:gd name="T10" fmla="*/ 496 w 496"/>
                  <a:gd name="T11" fmla="*/ 86 h 175"/>
                  <a:gd name="T12" fmla="*/ 248 w 49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496" h="175">
                    <a:moveTo>
                      <a:pt x="248" y="0"/>
                    </a:moveTo>
                    <a:cubicBezTo>
                      <a:pt x="104" y="0"/>
                      <a:pt x="10" y="79"/>
                      <a:pt x="0" y="86"/>
                    </a:cubicBezTo>
                    <a:lnTo>
                      <a:pt x="71" y="175"/>
                    </a:lnTo>
                    <a:cubicBezTo>
                      <a:pt x="80" y="168"/>
                      <a:pt x="147" y="113"/>
                      <a:pt x="248" y="113"/>
                    </a:cubicBezTo>
                    <a:cubicBezTo>
                      <a:pt x="348" y="113"/>
                      <a:pt x="416" y="168"/>
                      <a:pt x="425" y="175"/>
                    </a:cubicBezTo>
                    <a:lnTo>
                      <a:pt x="496" y="86"/>
                    </a:lnTo>
                    <a:cubicBezTo>
                      <a:pt x="487" y="79"/>
                      <a:pt x="391" y="0"/>
                      <a:pt x="248" y="0"/>
                    </a:cubicBez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9" name="WiFi Part 2">
                <a:extLst>
                  <a:ext uri="{FF2B5EF4-FFF2-40B4-BE49-F238E27FC236}">
                    <a16:creationId xmlns:a16="http://schemas.microsoft.com/office/drawing/2014/main" id="{A11E8B57-D081-4986-AC02-80F80804DB05}"/>
                  </a:ext>
                </a:extLst>
              </p:cNvPr>
              <p:cNvSpPr>
                <a:spLocks/>
              </p:cNvSpPr>
              <p:nvPr/>
            </p:nvSpPr>
            <p:spPr bwMode="auto">
              <a:xfrm>
                <a:off x="5410113" y="4516373"/>
                <a:ext cx="64227" cy="50747"/>
              </a:xfrm>
              <a:custGeom>
                <a:avLst/>
                <a:gdLst>
                  <a:gd name="T0" fmla="*/ 0 w 354"/>
                  <a:gd name="T1" fmla="*/ 62 h 282"/>
                  <a:gd name="T2" fmla="*/ 177 w 354"/>
                  <a:gd name="T3" fmla="*/ 282 h 282"/>
                  <a:gd name="T4" fmla="*/ 177 w 354"/>
                  <a:gd name="T5" fmla="*/ 282 h 282"/>
                  <a:gd name="T6" fmla="*/ 177 w 354"/>
                  <a:gd name="T7" fmla="*/ 282 h 282"/>
                  <a:gd name="T8" fmla="*/ 354 w 354"/>
                  <a:gd name="T9" fmla="*/ 62 h 282"/>
                  <a:gd name="T10" fmla="*/ 177 w 354"/>
                  <a:gd name="T11" fmla="*/ 0 h 282"/>
                  <a:gd name="T12" fmla="*/ 0 w 354"/>
                  <a:gd name="T13" fmla="*/ 62 h 282"/>
                </a:gdLst>
                <a:ahLst/>
                <a:cxnLst>
                  <a:cxn ang="0">
                    <a:pos x="T0" y="T1"/>
                  </a:cxn>
                  <a:cxn ang="0">
                    <a:pos x="T2" y="T3"/>
                  </a:cxn>
                  <a:cxn ang="0">
                    <a:pos x="T4" y="T5"/>
                  </a:cxn>
                  <a:cxn ang="0">
                    <a:pos x="T6" y="T7"/>
                  </a:cxn>
                  <a:cxn ang="0">
                    <a:pos x="T8" y="T9"/>
                  </a:cxn>
                  <a:cxn ang="0">
                    <a:pos x="T10" y="T11"/>
                  </a:cxn>
                  <a:cxn ang="0">
                    <a:pos x="T12" y="T13"/>
                  </a:cxn>
                </a:cxnLst>
                <a:rect l="0" t="0" r="r" b="b"/>
                <a:pathLst>
                  <a:path w="354" h="282">
                    <a:moveTo>
                      <a:pt x="0" y="62"/>
                    </a:moveTo>
                    <a:lnTo>
                      <a:pt x="177" y="282"/>
                    </a:lnTo>
                    <a:lnTo>
                      <a:pt x="177" y="282"/>
                    </a:lnTo>
                    <a:lnTo>
                      <a:pt x="177" y="282"/>
                    </a:lnTo>
                    <a:lnTo>
                      <a:pt x="354" y="62"/>
                    </a:lnTo>
                    <a:cubicBezTo>
                      <a:pt x="345" y="55"/>
                      <a:pt x="278" y="0"/>
                      <a:pt x="177" y="0"/>
                    </a:cubicBezTo>
                    <a:cubicBezTo>
                      <a:pt x="77" y="0"/>
                      <a:pt x="9" y="55"/>
                      <a:pt x="0" y="62"/>
                    </a:cubicBez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sp>
        <p:nvSpPr>
          <p:cNvPr id="64" name="Overlay">
            <a:extLst>
              <a:ext uri="{FF2B5EF4-FFF2-40B4-BE49-F238E27FC236}">
                <a16:creationId xmlns:a16="http://schemas.microsoft.com/office/drawing/2014/main" id="{42A438BC-14E7-4EB4-8E7B-A9C3C3ED4D41}"/>
              </a:ext>
            </a:extLst>
          </p:cNvPr>
          <p:cNvSpPr>
            <a:spLocks noChangeArrowheads="1"/>
          </p:cNvSpPr>
          <p:nvPr/>
        </p:nvSpPr>
        <p:spPr bwMode="auto">
          <a:xfrm>
            <a:off x="897755" y="4487048"/>
            <a:ext cx="2286000" cy="3903306"/>
          </a:xfrm>
          <a:prstGeom prst="rect">
            <a:avLst/>
          </a:prstGeom>
          <a:solidFill>
            <a:srgbClr val="333333">
              <a:alpha val="5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grpSp>
        <p:nvGrpSpPr>
          <p:cNvPr id="65" name="Group 64">
            <a:extLst>
              <a:ext uri="{FF2B5EF4-FFF2-40B4-BE49-F238E27FC236}">
                <a16:creationId xmlns:a16="http://schemas.microsoft.com/office/drawing/2014/main" id="{095CD4FC-46B8-416A-90BC-A67B59D6AAAC}"/>
              </a:ext>
            </a:extLst>
          </p:cNvPr>
          <p:cNvGrpSpPr/>
          <p:nvPr/>
        </p:nvGrpSpPr>
        <p:grpSpPr>
          <a:xfrm>
            <a:off x="895497" y="4467718"/>
            <a:ext cx="2286000" cy="431629"/>
            <a:chOff x="744165" y="1256849"/>
            <a:chExt cx="2286000" cy="508000"/>
          </a:xfrm>
        </p:grpSpPr>
        <p:sp>
          <p:nvSpPr>
            <p:cNvPr id="66" name="App Bar Container">
              <a:extLst>
                <a:ext uri="{FF2B5EF4-FFF2-40B4-BE49-F238E27FC236}">
                  <a16:creationId xmlns:a16="http://schemas.microsoft.com/office/drawing/2014/main" id="{CAE11716-52C0-4054-93D3-7F2A4D9B64C4}"/>
                </a:ext>
              </a:extLst>
            </p:cNvPr>
            <p:cNvSpPr>
              <a:spLocks noChangeArrowheads="1"/>
            </p:cNvSpPr>
            <p:nvPr/>
          </p:nvSpPr>
          <p:spPr bwMode="auto">
            <a:xfrm>
              <a:off x="744165" y="1256849"/>
              <a:ext cx="2286000" cy="508000"/>
            </a:xfrm>
            <a:prstGeom prst="rect">
              <a:avLst/>
            </a:prstGeom>
            <a:solidFill>
              <a:srgbClr val="009688"/>
            </a:solidFill>
            <a:ln>
              <a:noFill/>
            </a:ln>
            <a:effectLst>
              <a:outerShdw blurRad="38100" dist="12700" dir="5400000" algn="ctr" rotWithShape="0">
                <a:prstClr val="black">
                  <a:alpha val="25000"/>
                </a:prstClr>
              </a:outerShdw>
            </a:effectLst>
          </p:spPr>
          <p:txBody>
            <a:bodyPr vert="horz" wrap="square" lIns="457200" tIns="198120" rIns="91440" bIns="104140"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Today</a:t>
              </a:r>
            </a:p>
          </p:txBody>
        </p:sp>
        <p:sp>
          <p:nvSpPr>
            <p:cNvPr id="67" name="Search Icon">
              <a:extLst>
                <a:ext uri="{FF2B5EF4-FFF2-40B4-BE49-F238E27FC236}">
                  <a16:creationId xmlns:a16="http://schemas.microsoft.com/office/drawing/2014/main" id="{E565052B-F21B-462B-84AB-FD0ECB47507C}"/>
                </a:ext>
              </a:extLst>
            </p:cNvPr>
            <p:cNvSpPr>
              <a:spLocks noChangeAspect="1" noEditPoints="1"/>
            </p:cNvSpPr>
            <p:nvPr/>
          </p:nvSpPr>
          <p:spPr bwMode="auto">
            <a:xfrm>
              <a:off x="2555997" y="1530085"/>
              <a:ext cx="111009" cy="110708"/>
            </a:xfrm>
            <a:custGeom>
              <a:avLst/>
              <a:gdLst>
                <a:gd name="T0" fmla="*/ 229 w 617"/>
                <a:gd name="T1" fmla="*/ 388 h 617"/>
                <a:gd name="T2" fmla="*/ 70 w 617"/>
                <a:gd name="T3" fmla="*/ 229 h 617"/>
                <a:gd name="T4" fmla="*/ 229 w 617"/>
                <a:gd name="T5" fmla="*/ 70 h 617"/>
                <a:gd name="T6" fmla="*/ 388 w 617"/>
                <a:gd name="T7" fmla="*/ 229 h 617"/>
                <a:gd name="T8" fmla="*/ 229 w 617"/>
                <a:gd name="T9" fmla="*/ 388 h 617"/>
                <a:gd name="T10" fmla="*/ 441 w 617"/>
                <a:gd name="T11" fmla="*/ 388 h 617"/>
                <a:gd name="T12" fmla="*/ 413 w 617"/>
                <a:gd name="T13" fmla="*/ 388 h 617"/>
                <a:gd name="T14" fmla="*/ 403 w 617"/>
                <a:gd name="T15" fmla="*/ 378 h 617"/>
                <a:gd name="T16" fmla="*/ 458 w 617"/>
                <a:gd name="T17" fmla="*/ 229 h 617"/>
                <a:gd name="T18" fmla="*/ 229 w 617"/>
                <a:gd name="T19" fmla="*/ 0 h 617"/>
                <a:gd name="T20" fmla="*/ 0 w 617"/>
                <a:gd name="T21" fmla="*/ 229 h 617"/>
                <a:gd name="T22" fmla="*/ 229 w 617"/>
                <a:gd name="T23" fmla="*/ 458 h 617"/>
                <a:gd name="T24" fmla="*/ 378 w 617"/>
                <a:gd name="T25" fmla="*/ 403 h 617"/>
                <a:gd name="T26" fmla="*/ 388 w 617"/>
                <a:gd name="T27" fmla="*/ 413 h 617"/>
                <a:gd name="T28" fmla="*/ 388 w 617"/>
                <a:gd name="T29" fmla="*/ 441 h 617"/>
                <a:gd name="T30" fmla="*/ 564 w 617"/>
                <a:gd name="T31" fmla="*/ 617 h 617"/>
                <a:gd name="T32" fmla="*/ 617 w 617"/>
                <a:gd name="T33" fmla="*/ 564 h 617"/>
                <a:gd name="T34" fmla="*/ 441 w 617"/>
                <a:gd name="T35" fmla="*/ 388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617">
                  <a:moveTo>
                    <a:pt x="229" y="388"/>
                  </a:moveTo>
                  <a:cubicBezTo>
                    <a:pt x="141" y="388"/>
                    <a:pt x="70" y="317"/>
                    <a:pt x="70" y="229"/>
                  </a:cubicBezTo>
                  <a:cubicBezTo>
                    <a:pt x="70" y="141"/>
                    <a:pt x="141" y="70"/>
                    <a:pt x="229" y="70"/>
                  </a:cubicBezTo>
                  <a:cubicBezTo>
                    <a:pt x="317" y="70"/>
                    <a:pt x="388" y="141"/>
                    <a:pt x="388" y="229"/>
                  </a:cubicBezTo>
                  <a:cubicBezTo>
                    <a:pt x="388" y="317"/>
                    <a:pt x="317" y="388"/>
                    <a:pt x="229" y="388"/>
                  </a:cubicBezTo>
                  <a:moveTo>
                    <a:pt x="441" y="388"/>
                  </a:moveTo>
                  <a:lnTo>
                    <a:pt x="413" y="388"/>
                  </a:lnTo>
                  <a:lnTo>
                    <a:pt x="403" y="378"/>
                  </a:lnTo>
                  <a:cubicBezTo>
                    <a:pt x="438" y="338"/>
                    <a:pt x="458" y="286"/>
                    <a:pt x="458" y="229"/>
                  </a:cubicBezTo>
                  <a:cubicBezTo>
                    <a:pt x="458" y="102"/>
                    <a:pt x="356" y="0"/>
                    <a:pt x="229" y="0"/>
                  </a:cubicBezTo>
                  <a:cubicBezTo>
                    <a:pt x="102" y="0"/>
                    <a:pt x="0" y="102"/>
                    <a:pt x="0" y="229"/>
                  </a:cubicBezTo>
                  <a:cubicBezTo>
                    <a:pt x="0" y="356"/>
                    <a:pt x="102" y="458"/>
                    <a:pt x="229" y="458"/>
                  </a:cubicBezTo>
                  <a:cubicBezTo>
                    <a:pt x="286" y="458"/>
                    <a:pt x="338" y="437"/>
                    <a:pt x="378" y="403"/>
                  </a:cubicBezTo>
                  <a:lnTo>
                    <a:pt x="388" y="413"/>
                  </a:lnTo>
                  <a:lnTo>
                    <a:pt x="388" y="441"/>
                  </a:lnTo>
                  <a:lnTo>
                    <a:pt x="564" y="617"/>
                  </a:lnTo>
                  <a:lnTo>
                    <a:pt x="617" y="564"/>
                  </a:lnTo>
                  <a:lnTo>
                    <a:pt x="441" y="388"/>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68" name="Menu Icon">
              <a:extLst>
                <a:ext uri="{FF2B5EF4-FFF2-40B4-BE49-F238E27FC236}">
                  <a16:creationId xmlns:a16="http://schemas.microsoft.com/office/drawing/2014/main" id="{D21D6D62-9F8E-400A-A98E-FF60592D30B8}"/>
                </a:ext>
              </a:extLst>
            </p:cNvPr>
            <p:cNvSpPr>
              <a:spLocks noChangeAspect="1" noEditPoints="1"/>
            </p:cNvSpPr>
            <p:nvPr/>
          </p:nvSpPr>
          <p:spPr bwMode="auto">
            <a:xfrm>
              <a:off x="2871580" y="1536367"/>
              <a:ext cx="25374" cy="101286"/>
            </a:xfrm>
            <a:custGeom>
              <a:avLst/>
              <a:gdLst>
                <a:gd name="T0" fmla="*/ 71 w 141"/>
                <a:gd name="T1" fmla="*/ 423 h 564"/>
                <a:gd name="T2" fmla="*/ 0 w 141"/>
                <a:gd name="T3" fmla="*/ 494 h 564"/>
                <a:gd name="T4" fmla="*/ 71 w 141"/>
                <a:gd name="T5" fmla="*/ 564 h 564"/>
                <a:gd name="T6" fmla="*/ 141 w 141"/>
                <a:gd name="T7" fmla="*/ 494 h 564"/>
                <a:gd name="T8" fmla="*/ 71 w 141"/>
                <a:gd name="T9" fmla="*/ 423 h 564"/>
                <a:gd name="T10" fmla="*/ 71 w 141"/>
                <a:gd name="T11" fmla="*/ 212 h 564"/>
                <a:gd name="T12" fmla="*/ 0 w 141"/>
                <a:gd name="T13" fmla="*/ 282 h 564"/>
                <a:gd name="T14" fmla="*/ 71 w 141"/>
                <a:gd name="T15" fmla="*/ 353 h 564"/>
                <a:gd name="T16" fmla="*/ 141 w 141"/>
                <a:gd name="T17" fmla="*/ 282 h 564"/>
                <a:gd name="T18" fmla="*/ 71 w 141"/>
                <a:gd name="T19" fmla="*/ 212 h 564"/>
                <a:gd name="T20" fmla="*/ 71 w 141"/>
                <a:gd name="T21" fmla="*/ 141 h 564"/>
                <a:gd name="T22" fmla="*/ 141 w 141"/>
                <a:gd name="T23" fmla="*/ 71 h 564"/>
                <a:gd name="T24" fmla="*/ 71 w 141"/>
                <a:gd name="T25" fmla="*/ 0 h 564"/>
                <a:gd name="T26" fmla="*/ 0 w 141"/>
                <a:gd name="T27" fmla="*/ 71 h 564"/>
                <a:gd name="T28" fmla="*/ 71 w 141"/>
                <a:gd name="T29" fmla="*/ 14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564">
                  <a:moveTo>
                    <a:pt x="71" y="423"/>
                  </a:moveTo>
                  <a:cubicBezTo>
                    <a:pt x="32" y="423"/>
                    <a:pt x="0" y="455"/>
                    <a:pt x="0" y="494"/>
                  </a:cubicBezTo>
                  <a:cubicBezTo>
                    <a:pt x="0" y="533"/>
                    <a:pt x="32" y="564"/>
                    <a:pt x="71" y="564"/>
                  </a:cubicBezTo>
                  <a:cubicBezTo>
                    <a:pt x="110" y="564"/>
                    <a:pt x="141" y="533"/>
                    <a:pt x="141" y="494"/>
                  </a:cubicBezTo>
                  <a:cubicBezTo>
                    <a:pt x="141" y="455"/>
                    <a:pt x="110" y="423"/>
                    <a:pt x="71" y="423"/>
                  </a:cubicBezTo>
                  <a:moveTo>
                    <a:pt x="71" y="212"/>
                  </a:moveTo>
                  <a:cubicBezTo>
                    <a:pt x="32" y="212"/>
                    <a:pt x="0" y="243"/>
                    <a:pt x="0" y="282"/>
                  </a:cubicBezTo>
                  <a:cubicBezTo>
                    <a:pt x="0" y="321"/>
                    <a:pt x="32" y="353"/>
                    <a:pt x="71" y="353"/>
                  </a:cubicBezTo>
                  <a:cubicBezTo>
                    <a:pt x="110" y="353"/>
                    <a:pt x="141" y="321"/>
                    <a:pt x="141" y="282"/>
                  </a:cubicBezTo>
                  <a:cubicBezTo>
                    <a:pt x="141" y="243"/>
                    <a:pt x="110" y="212"/>
                    <a:pt x="71" y="212"/>
                  </a:cubicBezTo>
                  <a:moveTo>
                    <a:pt x="71" y="141"/>
                  </a:moveTo>
                  <a:cubicBezTo>
                    <a:pt x="110" y="141"/>
                    <a:pt x="141" y="110"/>
                    <a:pt x="141" y="71"/>
                  </a:cubicBezTo>
                  <a:cubicBezTo>
                    <a:pt x="141" y="32"/>
                    <a:pt x="110" y="0"/>
                    <a:pt x="71" y="0"/>
                  </a:cubicBezTo>
                  <a:cubicBezTo>
                    <a:pt x="32" y="0"/>
                    <a:pt x="0" y="32"/>
                    <a:pt x="0" y="71"/>
                  </a:cubicBezTo>
                  <a:cubicBezTo>
                    <a:pt x="0" y="110"/>
                    <a:pt x="32" y="141"/>
                    <a:pt x="71" y="141"/>
                  </a:cubicBezTo>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69" name="Nav Icon">
              <a:extLst>
                <a:ext uri="{FF2B5EF4-FFF2-40B4-BE49-F238E27FC236}">
                  <a16:creationId xmlns:a16="http://schemas.microsoft.com/office/drawing/2014/main" id="{991B443A-D274-47FE-B791-F456AE3C55D0}"/>
                </a:ext>
              </a:extLst>
            </p:cNvPr>
            <p:cNvSpPr>
              <a:spLocks noChangeAspect="1" noEditPoints="1"/>
            </p:cNvSpPr>
            <p:nvPr/>
          </p:nvSpPr>
          <p:spPr bwMode="auto">
            <a:xfrm>
              <a:off x="864689" y="1548929"/>
              <a:ext cx="114181" cy="76161"/>
            </a:xfrm>
            <a:custGeom>
              <a:avLst/>
              <a:gdLst>
                <a:gd name="T0" fmla="*/ 0 w 635"/>
                <a:gd name="T1" fmla="*/ 70 h 423"/>
                <a:gd name="T2" fmla="*/ 635 w 635"/>
                <a:gd name="T3" fmla="*/ 70 h 423"/>
                <a:gd name="T4" fmla="*/ 635 w 635"/>
                <a:gd name="T5" fmla="*/ 0 h 423"/>
                <a:gd name="T6" fmla="*/ 0 w 635"/>
                <a:gd name="T7" fmla="*/ 0 h 423"/>
                <a:gd name="T8" fmla="*/ 0 w 635"/>
                <a:gd name="T9" fmla="*/ 70 h 423"/>
                <a:gd name="T10" fmla="*/ 0 w 635"/>
                <a:gd name="T11" fmla="*/ 247 h 423"/>
                <a:gd name="T12" fmla="*/ 635 w 635"/>
                <a:gd name="T13" fmla="*/ 247 h 423"/>
                <a:gd name="T14" fmla="*/ 635 w 635"/>
                <a:gd name="T15" fmla="*/ 176 h 423"/>
                <a:gd name="T16" fmla="*/ 0 w 635"/>
                <a:gd name="T17" fmla="*/ 176 h 423"/>
                <a:gd name="T18" fmla="*/ 0 w 635"/>
                <a:gd name="T19" fmla="*/ 247 h 423"/>
                <a:gd name="T20" fmla="*/ 0 w 635"/>
                <a:gd name="T21" fmla="*/ 423 h 423"/>
                <a:gd name="T22" fmla="*/ 635 w 635"/>
                <a:gd name="T23" fmla="*/ 423 h 423"/>
                <a:gd name="T24" fmla="*/ 635 w 635"/>
                <a:gd name="T25" fmla="*/ 352 h 423"/>
                <a:gd name="T26" fmla="*/ 0 w 635"/>
                <a:gd name="T27" fmla="*/ 352 h 423"/>
                <a:gd name="T28" fmla="*/ 0 w 635"/>
                <a:gd name="T29" fmla="*/ 4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5" h="423">
                  <a:moveTo>
                    <a:pt x="0" y="70"/>
                  </a:moveTo>
                  <a:lnTo>
                    <a:pt x="635" y="70"/>
                  </a:lnTo>
                  <a:lnTo>
                    <a:pt x="635" y="0"/>
                  </a:lnTo>
                  <a:lnTo>
                    <a:pt x="0" y="0"/>
                  </a:lnTo>
                  <a:lnTo>
                    <a:pt x="0" y="70"/>
                  </a:lnTo>
                  <a:close/>
                  <a:moveTo>
                    <a:pt x="0" y="247"/>
                  </a:moveTo>
                  <a:lnTo>
                    <a:pt x="635" y="247"/>
                  </a:lnTo>
                  <a:lnTo>
                    <a:pt x="635" y="176"/>
                  </a:lnTo>
                  <a:lnTo>
                    <a:pt x="0" y="176"/>
                  </a:lnTo>
                  <a:lnTo>
                    <a:pt x="0" y="247"/>
                  </a:lnTo>
                  <a:close/>
                  <a:moveTo>
                    <a:pt x="0" y="423"/>
                  </a:moveTo>
                  <a:lnTo>
                    <a:pt x="635" y="423"/>
                  </a:lnTo>
                  <a:lnTo>
                    <a:pt x="635" y="352"/>
                  </a:lnTo>
                  <a:lnTo>
                    <a:pt x="0" y="352"/>
                  </a:lnTo>
                  <a:lnTo>
                    <a:pt x="0" y="423"/>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grpSp>
      <p:sp>
        <p:nvSpPr>
          <p:cNvPr id="70" name="Navigation Drawer Container">
            <a:extLst>
              <a:ext uri="{FF2B5EF4-FFF2-40B4-BE49-F238E27FC236}">
                <a16:creationId xmlns:a16="http://schemas.microsoft.com/office/drawing/2014/main" id="{0E48D41A-206C-440C-8A2D-1345892829C4}"/>
              </a:ext>
            </a:extLst>
          </p:cNvPr>
          <p:cNvSpPr>
            <a:spLocks/>
          </p:cNvSpPr>
          <p:nvPr/>
        </p:nvSpPr>
        <p:spPr bwMode="auto">
          <a:xfrm>
            <a:off x="895229" y="4598644"/>
            <a:ext cx="1927602" cy="3355675"/>
          </a:xfrm>
          <a:custGeom>
            <a:avLst/>
            <a:gdLst>
              <a:gd name="T0" fmla="*/ 0 w 10724"/>
              <a:gd name="T1" fmla="*/ 0 h 22295"/>
              <a:gd name="T2" fmla="*/ 0 w 10724"/>
              <a:gd name="T3" fmla="*/ 0 h 22295"/>
              <a:gd name="T4" fmla="*/ 10654 w 10724"/>
              <a:gd name="T5" fmla="*/ 0 h 22295"/>
              <a:gd name="T6" fmla="*/ 10724 w 10724"/>
              <a:gd name="T7" fmla="*/ 70 h 22295"/>
              <a:gd name="T8" fmla="*/ 10724 w 10724"/>
              <a:gd name="T9" fmla="*/ 22224 h 22295"/>
              <a:gd name="T10" fmla="*/ 10654 w 10724"/>
              <a:gd name="T11" fmla="*/ 22295 h 22295"/>
              <a:gd name="T12" fmla="*/ 0 w 10724"/>
              <a:gd name="T13" fmla="*/ 22295 h 22295"/>
              <a:gd name="T14" fmla="*/ 0 w 10724"/>
              <a:gd name="T15" fmla="*/ 22224 h 22295"/>
              <a:gd name="T16" fmla="*/ 0 w 10724"/>
              <a:gd name="T17" fmla="*/ 70 h 22295"/>
              <a:gd name="T18" fmla="*/ 0 w 10724"/>
              <a:gd name="T19" fmla="*/ 0 h 2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24" h="22295">
                <a:moveTo>
                  <a:pt x="0" y="0"/>
                </a:moveTo>
                <a:lnTo>
                  <a:pt x="0" y="0"/>
                </a:lnTo>
                <a:lnTo>
                  <a:pt x="10654" y="0"/>
                </a:lnTo>
                <a:cubicBezTo>
                  <a:pt x="10693" y="0"/>
                  <a:pt x="10724" y="31"/>
                  <a:pt x="10724" y="70"/>
                </a:cubicBezTo>
                <a:lnTo>
                  <a:pt x="10724" y="22224"/>
                </a:lnTo>
                <a:cubicBezTo>
                  <a:pt x="10724" y="22263"/>
                  <a:pt x="10693" y="22295"/>
                  <a:pt x="10654" y="22295"/>
                </a:cubicBezTo>
                <a:lnTo>
                  <a:pt x="0" y="22295"/>
                </a:lnTo>
                <a:lnTo>
                  <a:pt x="0" y="22224"/>
                </a:lnTo>
                <a:lnTo>
                  <a:pt x="0" y="70"/>
                </a:lnTo>
                <a:lnTo>
                  <a:pt x="0" y="0"/>
                </a:lnTo>
                <a:close/>
              </a:path>
            </a:pathLst>
          </a:custGeom>
          <a:solidFill>
            <a:srgbClr val="FAFAFA"/>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71" name="Header">
            <a:extLst>
              <a:ext uri="{FF2B5EF4-FFF2-40B4-BE49-F238E27FC236}">
                <a16:creationId xmlns:a16="http://schemas.microsoft.com/office/drawing/2014/main" id="{5A991477-7129-4794-904B-361157C10BE4}"/>
              </a:ext>
            </a:extLst>
          </p:cNvPr>
          <p:cNvSpPr>
            <a:spLocks noChangeArrowheads="1"/>
          </p:cNvSpPr>
          <p:nvPr/>
        </p:nvSpPr>
        <p:spPr bwMode="auto">
          <a:xfrm>
            <a:off x="895229" y="4480990"/>
            <a:ext cx="1927602" cy="1141022"/>
          </a:xfrm>
          <a:prstGeom prst="rect">
            <a:avLst/>
          </a:prstGeom>
          <a:solidFill>
            <a:srgbClr val="0096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Segoe UI" panose="020B0502040204020203" pitchFamily="34" charset="0"/>
              <a:cs typeface="Segoe UI" panose="020B0502040204020203" pitchFamily="34" charset="0"/>
            </a:endParaRPr>
          </a:p>
        </p:txBody>
      </p:sp>
      <p:sp>
        <p:nvSpPr>
          <p:cNvPr id="72" name="Avatar">
            <a:extLst>
              <a:ext uri="{FF2B5EF4-FFF2-40B4-BE49-F238E27FC236}">
                <a16:creationId xmlns:a16="http://schemas.microsoft.com/office/drawing/2014/main" id="{7C363D5A-BBA5-463B-8A94-4EBB295F0D67}"/>
              </a:ext>
            </a:extLst>
          </p:cNvPr>
          <p:cNvSpPr>
            <a:spLocks noChangeArrowheads="1"/>
          </p:cNvSpPr>
          <p:nvPr/>
        </p:nvSpPr>
        <p:spPr bwMode="auto">
          <a:xfrm>
            <a:off x="996937" y="4844316"/>
            <a:ext cx="405862" cy="423953"/>
          </a:xfrm>
          <a:prstGeom prst="ellipse">
            <a:avLst/>
          </a:prstGeom>
          <a:solidFill>
            <a:srgbClr val="E0E0E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73" name="Drop-Down Icon">
            <a:extLst>
              <a:ext uri="{FF2B5EF4-FFF2-40B4-BE49-F238E27FC236}">
                <a16:creationId xmlns:a16="http://schemas.microsoft.com/office/drawing/2014/main" id="{B915D1CE-809C-4FE6-B7FF-B7BC8420AAF4}"/>
              </a:ext>
            </a:extLst>
          </p:cNvPr>
          <p:cNvSpPr>
            <a:spLocks/>
          </p:cNvSpPr>
          <p:nvPr/>
        </p:nvSpPr>
        <p:spPr bwMode="auto">
          <a:xfrm>
            <a:off x="2613604" y="5449590"/>
            <a:ext cx="62962" cy="33471"/>
          </a:xfrm>
          <a:custGeom>
            <a:avLst/>
            <a:gdLst>
              <a:gd name="T0" fmla="*/ 0 w 65"/>
              <a:gd name="T1" fmla="*/ 0 h 33"/>
              <a:gd name="T2" fmla="*/ 33 w 65"/>
              <a:gd name="T3" fmla="*/ 33 h 33"/>
              <a:gd name="T4" fmla="*/ 65 w 65"/>
              <a:gd name="T5" fmla="*/ 0 h 33"/>
              <a:gd name="T6" fmla="*/ 0 w 65"/>
              <a:gd name="T7" fmla="*/ 0 h 33"/>
            </a:gdLst>
            <a:ahLst/>
            <a:cxnLst>
              <a:cxn ang="0">
                <a:pos x="T0" y="T1"/>
              </a:cxn>
              <a:cxn ang="0">
                <a:pos x="T2" y="T3"/>
              </a:cxn>
              <a:cxn ang="0">
                <a:pos x="T4" y="T5"/>
              </a:cxn>
              <a:cxn ang="0">
                <a:pos x="T6" y="T7"/>
              </a:cxn>
            </a:cxnLst>
            <a:rect l="0" t="0" r="r" b="b"/>
            <a:pathLst>
              <a:path w="65" h="33">
                <a:moveTo>
                  <a:pt x="0" y="0"/>
                </a:moveTo>
                <a:lnTo>
                  <a:pt x="33" y="33"/>
                </a:lnTo>
                <a:lnTo>
                  <a:pt x="6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74" name="Label">
            <a:extLst>
              <a:ext uri="{FF2B5EF4-FFF2-40B4-BE49-F238E27FC236}">
                <a16:creationId xmlns:a16="http://schemas.microsoft.com/office/drawing/2014/main" id="{2526992C-ACFD-4EE3-9F0E-D28EB28E31F4}"/>
              </a:ext>
            </a:extLst>
          </p:cNvPr>
          <p:cNvSpPr txBox="1"/>
          <p:nvPr/>
        </p:nvSpPr>
        <p:spPr>
          <a:xfrm>
            <a:off x="918946" y="5350194"/>
            <a:ext cx="1265026" cy="206249"/>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rgbClr val="FFFFFF"/>
                </a:solidFill>
                <a:latin typeface="Segoe UI" panose="020B0502040204020203" pitchFamily="34" charset="0"/>
                <a:cs typeface="Segoe UI" panose="020B0502040204020203" pitchFamily="34" charset="0"/>
              </a:rPr>
              <a:t>mitz.holmes@gmail.com</a:t>
            </a:r>
          </a:p>
        </p:txBody>
      </p:sp>
      <p:grpSp>
        <p:nvGrpSpPr>
          <p:cNvPr id="75" name="Inbox">
            <a:extLst>
              <a:ext uri="{FF2B5EF4-FFF2-40B4-BE49-F238E27FC236}">
                <a16:creationId xmlns:a16="http://schemas.microsoft.com/office/drawing/2014/main" id="{D846FE74-D099-4335-8577-C975FA765760}"/>
              </a:ext>
            </a:extLst>
          </p:cNvPr>
          <p:cNvGrpSpPr/>
          <p:nvPr/>
        </p:nvGrpSpPr>
        <p:grpSpPr>
          <a:xfrm>
            <a:off x="1015341" y="5733058"/>
            <a:ext cx="654144" cy="190136"/>
            <a:chOff x="4569877" y="2745351"/>
            <a:chExt cx="654144" cy="181588"/>
          </a:xfrm>
        </p:grpSpPr>
        <p:sp>
          <p:nvSpPr>
            <p:cNvPr id="76" name="Inbox Icon">
              <a:extLst>
                <a:ext uri="{FF2B5EF4-FFF2-40B4-BE49-F238E27FC236}">
                  <a16:creationId xmlns:a16="http://schemas.microsoft.com/office/drawing/2014/main" id="{2465AC54-EEC0-4EAA-86E4-218A8955912E}"/>
                </a:ext>
              </a:extLst>
            </p:cNvPr>
            <p:cNvSpPr>
              <a:spLocks noChangeAspect="1" noEditPoints="1"/>
            </p:cNvSpPr>
            <p:nvPr/>
          </p:nvSpPr>
          <p:spPr bwMode="auto">
            <a:xfrm>
              <a:off x="4569877" y="2785562"/>
              <a:ext cx="114300" cy="113332"/>
            </a:xfrm>
            <a:custGeom>
              <a:avLst/>
              <a:gdLst>
                <a:gd name="T0" fmla="*/ 459 w 635"/>
                <a:gd name="T1" fmla="*/ 247 h 635"/>
                <a:gd name="T2" fmla="*/ 388 w 635"/>
                <a:gd name="T3" fmla="*/ 247 h 635"/>
                <a:gd name="T4" fmla="*/ 388 w 635"/>
                <a:gd name="T5" fmla="*/ 142 h 635"/>
                <a:gd name="T6" fmla="*/ 247 w 635"/>
                <a:gd name="T7" fmla="*/ 142 h 635"/>
                <a:gd name="T8" fmla="*/ 247 w 635"/>
                <a:gd name="T9" fmla="*/ 247 h 635"/>
                <a:gd name="T10" fmla="*/ 177 w 635"/>
                <a:gd name="T11" fmla="*/ 247 h 635"/>
                <a:gd name="T12" fmla="*/ 318 w 635"/>
                <a:gd name="T13" fmla="*/ 388 h 635"/>
                <a:gd name="T14" fmla="*/ 459 w 635"/>
                <a:gd name="T15" fmla="*/ 247 h 635"/>
                <a:gd name="T16" fmla="*/ 565 w 635"/>
                <a:gd name="T17" fmla="*/ 424 h 635"/>
                <a:gd name="T18" fmla="*/ 424 w 635"/>
                <a:gd name="T19" fmla="*/ 424 h 635"/>
                <a:gd name="T20" fmla="*/ 318 w 635"/>
                <a:gd name="T21" fmla="*/ 530 h 635"/>
                <a:gd name="T22" fmla="*/ 212 w 635"/>
                <a:gd name="T23" fmla="*/ 424 h 635"/>
                <a:gd name="T24" fmla="*/ 70 w 635"/>
                <a:gd name="T25" fmla="*/ 424 h 635"/>
                <a:gd name="T26" fmla="*/ 70 w 635"/>
                <a:gd name="T27" fmla="*/ 71 h 635"/>
                <a:gd name="T28" fmla="*/ 565 w 635"/>
                <a:gd name="T29" fmla="*/ 71 h 635"/>
                <a:gd name="T30" fmla="*/ 565 w 635"/>
                <a:gd name="T31" fmla="*/ 424 h 635"/>
                <a:gd name="T32" fmla="*/ 565 w 635"/>
                <a:gd name="T33" fmla="*/ 0 h 635"/>
                <a:gd name="T34" fmla="*/ 70 w 635"/>
                <a:gd name="T35" fmla="*/ 0 h 635"/>
                <a:gd name="T36" fmla="*/ 1 w 635"/>
                <a:gd name="T37" fmla="*/ 71 h 635"/>
                <a:gd name="T38" fmla="*/ 0 w 635"/>
                <a:gd name="T39" fmla="*/ 565 h 635"/>
                <a:gd name="T40" fmla="*/ 70 w 635"/>
                <a:gd name="T41" fmla="*/ 635 h 635"/>
                <a:gd name="T42" fmla="*/ 565 w 635"/>
                <a:gd name="T43" fmla="*/ 635 h 635"/>
                <a:gd name="T44" fmla="*/ 635 w 635"/>
                <a:gd name="T45" fmla="*/ 565 h 635"/>
                <a:gd name="T46" fmla="*/ 635 w 635"/>
                <a:gd name="T47" fmla="*/ 71 h 635"/>
                <a:gd name="T48" fmla="*/ 565 w 635"/>
                <a:gd name="T49"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35" h="635">
                  <a:moveTo>
                    <a:pt x="459" y="247"/>
                  </a:moveTo>
                  <a:lnTo>
                    <a:pt x="388" y="247"/>
                  </a:lnTo>
                  <a:lnTo>
                    <a:pt x="388" y="142"/>
                  </a:lnTo>
                  <a:lnTo>
                    <a:pt x="247" y="142"/>
                  </a:lnTo>
                  <a:lnTo>
                    <a:pt x="247" y="247"/>
                  </a:lnTo>
                  <a:lnTo>
                    <a:pt x="177" y="247"/>
                  </a:lnTo>
                  <a:lnTo>
                    <a:pt x="318" y="388"/>
                  </a:lnTo>
                  <a:lnTo>
                    <a:pt x="459" y="247"/>
                  </a:lnTo>
                  <a:close/>
                  <a:moveTo>
                    <a:pt x="565" y="424"/>
                  </a:moveTo>
                  <a:lnTo>
                    <a:pt x="424" y="424"/>
                  </a:lnTo>
                  <a:cubicBezTo>
                    <a:pt x="424" y="482"/>
                    <a:pt x="376" y="530"/>
                    <a:pt x="318" y="530"/>
                  </a:cubicBezTo>
                  <a:cubicBezTo>
                    <a:pt x="259" y="530"/>
                    <a:pt x="212" y="482"/>
                    <a:pt x="212" y="424"/>
                  </a:cubicBezTo>
                  <a:lnTo>
                    <a:pt x="70" y="424"/>
                  </a:lnTo>
                  <a:lnTo>
                    <a:pt x="70" y="71"/>
                  </a:lnTo>
                  <a:lnTo>
                    <a:pt x="565" y="71"/>
                  </a:lnTo>
                  <a:lnTo>
                    <a:pt x="565" y="424"/>
                  </a:lnTo>
                  <a:close/>
                  <a:moveTo>
                    <a:pt x="565" y="0"/>
                  </a:moveTo>
                  <a:lnTo>
                    <a:pt x="70" y="0"/>
                  </a:lnTo>
                  <a:cubicBezTo>
                    <a:pt x="32" y="0"/>
                    <a:pt x="1" y="32"/>
                    <a:pt x="1" y="71"/>
                  </a:cubicBezTo>
                  <a:lnTo>
                    <a:pt x="0" y="565"/>
                  </a:lnTo>
                  <a:cubicBezTo>
                    <a:pt x="0" y="604"/>
                    <a:pt x="32" y="635"/>
                    <a:pt x="70" y="635"/>
                  </a:cubicBezTo>
                  <a:lnTo>
                    <a:pt x="565" y="635"/>
                  </a:lnTo>
                  <a:cubicBezTo>
                    <a:pt x="604" y="635"/>
                    <a:pt x="635" y="604"/>
                    <a:pt x="635" y="565"/>
                  </a:cubicBezTo>
                  <a:lnTo>
                    <a:pt x="635" y="71"/>
                  </a:lnTo>
                  <a:cubicBezTo>
                    <a:pt x="635" y="32"/>
                    <a:pt x="604" y="0"/>
                    <a:pt x="565" y="0"/>
                  </a:cubicBezTo>
                </a:path>
              </a:pathLst>
            </a:custGeom>
            <a:solidFill>
              <a:srgbClr val="4DB6AC"/>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77" name="Label">
              <a:extLst>
                <a:ext uri="{FF2B5EF4-FFF2-40B4-BE49-F238E27FC236}">
                  <a16:creationId xmlns:a16="http://schemas.microsoft.com/office/drawing/2014/main" id="{1C0175C1-C050-441C-9847-0648550A9CEE}"/>
                </a:ext>
              </a:extLst>
            </p:cNvPr>
            <p:cNvSpPr txBox="1"/>
            <p:nvPr/>
          </p:nvSpPr>
          <p:spPr>
            <a:xfrm>
              <a:off x="4835838" y="2745351"/>
              <a:ext cx="388183"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009688"/>
                  </a:solidFill>
                  <a:latin typeface="Segoe UI" panose="020B0502040204020203" pitchFamily="34" charset="0"/>
                  <a:cs typeface="Segoe UI" panose="020B0502040204020203" pitchFamily="34" charset="0"/>
                </a:rPr>
                <a:t>Today</a:t>
              </a:r>
            </a:p>
          </p:txBody>
        </p:sp>
      </p:grpSp>
      <p:grpSp>
        <p:nvGrpSpPr>
          <p:cNvPr id="78" name="Forums">
            <a:extLst>
              <a:ext uri="{FF2B5EF4-FFF2-40B4-BE49-F238E27FC236}">
                <a16:creationId xmlns:a16="http://schemas.microsoft.com/office/drawing/2014/main" id="{D2CD8BC0-7671-4773-BDD0-4C6038DCC8C1}"/>
              </a:ext>
            </a:extLst>
          </p:cNvPr>
          <p:cNvGrpSpPr/>
          <p:nvPr/>
        </p:nvGrpSpPr>
        <p:grpSpPr>
          <a:xfrm>
            <a:off x="1015341" y="7324372"/>
            <a:ext cx="599642" cy="190136"/>
            <a:chOff x="4569877" y="3966078"/>
            <a:chExt cx="599642" cy="181588"/>
          </a:xfrm>
        </p:grpSpPr>
        <p:sp>
          <p:nvSpPr>
            <p:cNvPr id="79" name="Forums Icon">
              <a:extLst>
                <a:ext uri="{FF2B5EF4-FFF2-40B4-BE49-F238E27FC236}">
                  <a16:creationId xmlns:a16="http://schemas.microsoft.com/office/drawing/2014/main" id="{F6CF320B-AC80-41BD-A6C1-4B2FEFC52681}"/>
                </a:ext>
              </a:extLst>
            </p:cNvPr>
            <p:cNvSpPr>
              <a:spLocks noChangeAspect="1" noEditPoints="1"/>
            </p:cNvSpPr>
            <p:nvPr/>
          </p:nvSpPr>
          <p:spPr bwMode="auto">
            <a:xfrm>
              <a:off x="4569877" y="3995398"/>
              <a:ext cx="126893" cy="126893"/>
            </a:xfrm>
            <a:custGeom>
              <a:avLst/>
              <a:gdLst>
                <a:gd name="T0" fmla="*/ 529 w 706"/>
                <a:gd name="T1" fmla="*/ 353 h 706"/>
                <a:gd name="T2" fmla="*/ 529 w 706"/>
                <a:gd name="T3" fmla="*/ 36 h 706"/>
                <a:gd name="T4" fmla="*/ 494 w 706"/>
                <a:gd name="T5" fmla="*/ 0 h 706"/>
                <a:gd name="T6" fmla="*/ 36 w 706"/>
                <a:gd name="T7" fmla="*/ 0 h 706"/>
                <a:gd name="T8" fmla="*/ 0 w 706"/>
                <a:gd name="T9" fmla="*/ 36 h 706"/>
                <a:gd name="T10" fmla="*/ 0 w 706"/>
                <a:gd name="T11" fmla="*/ 530 h 706"/>
                <a:gd name="T12" fmla="*/ 141 w 706"/>
                <a:gd name="T13" fmla="*/ 389 h 706"/>
                <a:gd name="T14" fmla="*/ 494 w 706"/>
                <a:gd name="T15" fmla="*/ 389 h 706"/>
                <a:gd name="T16" fmla="*/ 529 w 706"/>
                <a:gd name="T17" fmla="*/ 353 h 706"/>
                <a:gd name="T18" fmla="*/ 671 w 706"/>
                <a:gd name="T19" fmla="*/ 142 h 706"/>
                <a:gd name="T20" fmla="*/ 600 w 706"/>
                <a:gd name="T21" fmla="*/ 142 h 706"/>
                <a:gd name="T22" fmla="*/ 600 w 706"/>
                <a:gd name="T23" fmla="*/ 459 h 706"/>
                <a:gd name="T24" fmla="*/ 141 w 706"/>
                <a:gd name="T25" fmla="*/ 459 h 706"/>
                <a:gd name="T26" fmla="*/ 141 w 706"/>
                <a:gd name="T27" fmla="*/ 530 h 706"/>
                <a:gd name="T28" fmla="*/ 177 w 706"/>
                <a:gd name="T29" fmla="*/ 565 h 706"/>
                <a:gd name="T30" fmla="*/ 565 w 706"/>
                <a:gd name="T31" fmla="*/ 565 h 706"/>
                <a:gd name="T32" fmla="*/ 706 w 706"/>
                <a:gd name="T33" fmla="*/ 706 h 706"/>
                <a:gd name="T34" fmla="*/ 706 w 706"/>
                <a:gd name="T35" fmla="*/ 177 h 706"/>
                <a:gd name="T36" fmla="*/ 671 w 706"/>
                <a:gd name="T37" fmla="*/ 142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6" h="706">
                  <a:moveTo>
                    <a:pt x="529" y="353"/>
                  </a:moveTo>
                  <a:lnTo>
                    <a:pt x="529" y="36"/>
                  </a:lnTo>
                  <a:cubicBezTo>
                    <a:pt x="529" y="16"/>
                    <a:pt x="514" y="0"/>
                    <a:pt x="494" y="0"/>
                  </a:cubicBezTo>
                  <a:lnTo>
                    <a:pt x="36" y="0"/>
                  </a:lnTo>
                  <a:cubicBezTo>
                    <a:pt x="16" y="0"/>
                    <a:pt x="0" y="16"/>
                    <a:pt x="0" y="36"/>
                  </a:cubicBezTo>
                  <a:lnTo>
                    <a:pt x="0" y="530"/>
                  </a:lnTo>
                  <a:lnTo>
                    <a:pt x="141" y="389"/>
                  </a:lnTo>
                  <a:lnTo>
                    <a:pt x="494" y="389"/>
                  </a:lnTo>
                  <a:cubicBezTo>
                    <a:pt x="514" y="389"/>
                    <a:pt x="529" y="373"/>
                    <a:pt x="529" y="353"/>
                  </a:cubicBezTo>
                  <a:moveTo>
                    <a:pt x="671" y="142"/>
                  </a:moveTo>
                  <a:lnTo>
                    <a:pt x="600" y="142"/>
                  </a:lnTo>
                  <a:lnTo>
                    <a:pt x="600" y="459"/>
                  </a:lnTo>
                  <a:lnTo>
                    <a:pt x="141" y="459"/>
                  </a:lnTo>
                  <a:lnTo>
                    <a:pt x="141" y="530"/>
                  </a:lnTo>
                  <a:cubicBezTo>
                    <a:pt x="141" y="549"/>
                    <a:pt x="157" y="565"/>
                    <a:pt x="177" y="565"/>
                  </a:cubicBezTo>
                  <a:lnTo>
                    <a:pt x="565" y="565"/>
                  </a:lnTo>
                  <a:lnTo>
                    <a:pt x="706" y="706"/>
                  </a:lnTo>
                  <a:lnTo>
                    <a:pt x="706" y="177"/>
                  </a:lnTo>
                  <a:cubicBezTo>
                    <a:pt x="706" y="157"/>
                    <a:pt x="690" y="142"/>
                    <a:pt x="671" y="142"/>
                  </a:cubicBezTo>
                </a:path>
              </a:pathLst>
            </a:custGeom>
            <a:solidFill>
              <a:srgbClr val="000000">
                <a:alpha val="54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80" name="Label">
              <a:extLst>
                <a:ext uri="{FF2B5EF4-FFF2-40B4-BE49-F238E27FC236}">
                  <a16:creationId xmlns:a16="http://schemas.microsoft.com/office/drawing/2014/main" id="{9605E928-86D1-416C-9FFF-D419A5AD5F0F}"/>
                </a:ext>
              </a:extLst>
            </p:cNvPr>
            <p:cNvSpPr txBox="1"/>
            <p:nvPr/>
          </p:nvSpPr>
          <p:spPr>
            <a:xfrm>
              <a:off x="4835838" y="3966078"/>
              <a:ext cx="333681"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000000">
                      <a:alpha val="87000"/>
                    </a:srgbClr>
                  </a:solidFill>
                  <a:latin typeface="Segoe UI" panose="020B0502040204020203" pitchFamily="34" charset="0"/>
                  <a:cs typeface="Segoe UI" panose="020B0502040204020203" pitchFamily="34" charset="0"/>
                </a:rPr>
                <a:t>Help</a:t>
              </a:r>
            </a:p>
          </p:txBody>
        </p:sp>
      </p:grpSp>
      <p:pic>
        <p:nvPicPr>
          <p:cNvPr id="81" name="Placeholder User">
            <a:extLst>
              <a:ext uri="{FF2B5EF4-FFF2-40B4-BE49-F238E27FC236}">
                <a16:creationId xmlns:a16="http://schemas.microsoft.com/office/drawing/2014/main" id="{1CE695CA-4BE3-4379-8D13-3FFDE1E2C2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283" y="4798816"/>
            <a:ext cx="448348" cy="469453"/>
          </a:xfrm>
          <a:prstGeom prst="ellipse">
            <a:avLst/>
          </a:prstGeom>
        </p:spPr>
      </p:pic>
      <p:grpSp>
        <p:nvGrpSpPr>
          <p:cNvPr id="82" name="Group 81">
            <a:extLst>
              <a:ext uri="{FF2B5EF4-FFF2-40B4-BE49-F238E27FC236}">
                <a16:creationId xmlns:a16="http://schemas.microsoft.com/office/drawing/2014/main" id="{4465B67A-EC13-4874-8793-E7C9CEF7E55F}"/>
              </a:ext>
            </a:extLst>
          </p:cNvPr>
          <p:cNvGrpSpPr/>
          <p:nvPr/>
        </p:nvGrpSpPr>
        <p:grpSpPr>
          <a:xfrm>
            <a:off x="991087" y="6039593"/>
            <a:ext cx="783593" cy="213034"/>
            <a:chOff x="7132519" y="3105524"/>
            <a:chExt cx="783593" cy="203457"/>
          </a:xfrm>
        </p:grpSpPr>
        <p:sp>
          <p:nvSpPr>
            <p:cNvPr id="83" name="Label">
              <a:extLst>
                <a:ext uri="{FF2B5EF4-FFF2-40B4-BE49-F238E27FC236}">
                  <a16:creationId xmlns:a16="http://schemas.microsoft.com/office/drawing/2014/main" id="{176A53E3-7572-47C6-B987-E1AA66ABFC37}"/>
                </a:ext>
              </a:extLst>
            </p:cNvPr>
            <p:cNvSpPr txBox="1"/>
            <p:nvPr/>
          </p:nvSpPr>
          <p:spPr>
            <a:xfrm>
              <a:off x="7385261" y="3127393"/>
              <a:ext cx="530851"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000000">
                      <a:alpha val="87000"/>
                    </a:srgbClr>
                  </a:solidFill>
                  <a:latin typeface="Segoe UI" panose="020B0502040204020203" pitchFamily="34" charset="0"/>
                  <a:cs typeface="Segoe UI" panose="020B0502040204020203" pitchFamily="34" charset="0"/>
                </a:rPr>
                <a:t>Work Log</a:t>
              </a:r>
            </a:p>
          </p:txBody>
        </p:sp>
        <p:sp>
          <p:nvSpPr>
            <p:cNvPr id="84" name="Keyboard">
              <a:extLst>
                <a:ext uri="{FF2B5EF4-FFF2-40B4-BE49-F238E27FC236}">
                  <a16:creationId xmlns:a16="http://schemas.microsoft.com/office/drawing/2014/main" id="{FCDD1B4D-C59E-4195-97AF-C661B2686592}"/>
                </a:ext>
              </a:extLst>
            </p:cNvPr>
            <p:cNvSpPr>
              <a:spLocks noChangeAspect="1" noEditPoints="1"/>
            </p:cNvSpPr>
            <p:nvPr/>
          </p:nvSpPr>
          <p:spPr bwMode="auto">
            <a:xfrm>
              <a:off x="7132519" y="3105524"/>
              <a:ext cx="220042" cy="181588"/>
            </a:xfrm>
            <a:custGeom>
              <a:avLst/>
              <a:gdLst>
                <a:gd name="T0" fmla="*/ 470 w 667"/>
                <a:gd name="T1" fmla="*/ 70 h 549"/>
                <a:gd name="T2" fmla="*/ 352 w 667"/>
                <a:gd name="T3" fmla="*/ 108 h 549"/>
                <a:gd name="T4" fmla="*/ 53 w 667"/>
                <a:gd name="T5" fmla="*/ 176 h 549"/>
                <a:gd name="T6" fmla="*/ 0 w 667"/>
                <a:gd name="T7" fmla="*/ 496 h 549"/>
                <a:gd name="T8" fmla="*/ 613 w 667"/>
                <a:gd name="T9" fmla="*/ 549 h 549"/>
                <a:gd name="T10" fmla="*/ 667 w 667"/>
                <a:gd name="T11" fmla="*/ 229 h 549"/>
                <a:gd name="T12" fmla="*/ 348 w 667"/>
                <a:gd name="T13" fmla="*/ 176 h 549"/>
                <a:gd name="T14" fmla="*/ 421 w 667"/>
                <a:gd name="T15" fmla="*/ 113 h 549"/>
                <a:gd name="T16" fmla="*/ 519 w 667"/>
                <a:gd name="T17" fmla="*/ 0 h 549"/>
                <a:gd name="T18" fmla="*/ 53 w 667"/>
                <a:gd name="T19" fmla="*/ 203 h 549"/>
                <a:gd name="T20" fmla="*/ 640 w 667"/>
                <a:gd name="T21" fmla="*/ 229 h 549"/>
                <a:gd name="T22" fmla="*/ 613 w 667"/>
                <a:gd name="T23" fmla="*/ 523 h 549"/>
                <a:gd name="T24" fmla="*/ 27 w 667"/>
                <a:gd name="T25" fmla="*/ 496 h 549"/>
                <a:gd name="T26" fmla="*/ 53 w 667"/>
                <a:gd name="T27" fmla="*/ 203 h 549"/>
                <a:gd name="T28" fmla="*/ 67 w 667"/>
                <a:gd name="T29" fmla="*/ 309 h 549"/>
                <a:gd name="T30" fmla="*/ 120 w 667"/>
                <a:gd name="T31" fmla="*/ 256 h 549"/>
                <a:gd name="T32" fmla="*/ 147 w 667"/>
                <a:gd name="T33" fmla="*/ 256 h 549"/>
                <a:gd name="T34" fmla="*/ 200 w 667"/>
                <a:gd name="T35" fmla="*/ 309 h 549"/>
                <a:gd name="T36" fmla="*/ 147 w 667"/>
                <a:gd name="T37" fmla="*/ 256 h 549"/>
                <a:gd name="T38" fmla="*/ 227 w 667"/>
                <a:gd name="T39" fmla="*/ 309 h 549"/>
                <a:gd name="T40" fmla="*/ 280 w 667"/>
                <a:gd name="T41" fmla="*/ 256 h 549"/>
                <a:gd name="T42" fmla="*/ 307 w 667"/>
                <a:gd name="T43" fmla="*/ 256 h 549"/>
                <a:gd name="T44" fmla="*/ 360 w 667"/>
                <a:gd name="T45" fmla="*/ 309 h 549"/>
                <a:gd name="T46" fmla="*/ 307 w 667"/>
                <a:gd name="T47" fmla="*/ 256 h 549"/>
                <a:gd name="T48" fmla="*/ 387 w 667"/>
                <a:gd name="T49" fmla="*/ 309 h 549"/>
                <a:gd name="T50" fmla="*/ 440 w 667"/>
                <a:gd name="T51" fmla="*/ 256 h 549"/>
                <a:gd name="T52" fmla="*/ 467 w 667"/>
                <a:gd name="T53" fmla="*/ 256 h 549"/>
                <a:gd name="T54" fmla="*/ 520 w 667"/>
                <a:gd name="T55" fmla="*/ 309 h 549"/>
                <a:gd name="T56" fmla="*/ 467 w 667"/>
                <a:gd name="T57" fmla="*/ 256 h 549"/>
                <a:gd name="T58" fmla="*/ 547 w 667"/>
                <a:gd name="T59" fmla="*/ 309 h 549"/>
                <a:gd name="T60" fmla="*/ 600 w 667"/>
                <a:gd name="T61" fmla="*/ 256 h 549"/>
                <a:gd name="T62" fmla="*/ 67 w 667"/>
                <a:gd name="T63" fmla="*/ 336 h 549"/>
                <a:gd name="T64" fmla="*/ 160 w 667"/>
                <a:gd name="T65" fmla="*/ 389 h 549"/>
                <a:gd name="T66" fmla="*/ 67 w 667"/>
                <a:gd name="T67" fmla="*/ 336 h 549"/>
                <a:gd name="T68" fmla="*/ 187 w 667"/>
                <a:gd name="T69" fmla="*/ 389 h 549"/>
                <a:gd name="T70" fmla="*/ 240 w 667"/>
                <a:gd name="T71" fmla="*/ 336 h 549"/>
                <a:gd name="T72" fmla="*/ 267 w 667"/>
                <a:gd name="T73" fmla="*/ 336 h 549"/>
                <a:gd name="T74" fmla="*/ 320 w 667"/>
                <a:gd name="T75" fmla="*/ 389 h 549"/>
                <a:gd name="T76" fmla="*/ 267 w 667"/>
                <a:gd name="T77" fmla="*/ 336 h 549"/>
                <a:gd name="T78" fmla="*/ 347 w 667"/>
                <a:gd name="T79" fmla="*/ 389 h 549"/>
                <a:gd name="T80" fmla="*/ 400 w 667"/>
                <a:gd name="T81" fmla="*/ 336 h 549"/>
                <a:gd name="T82" fmla="*/ 427 w 667"/>
                <a:gd name="T83" fmla="*/ 336 h 549"/>
                <a:gd name="T84" fmla="*/ 480 w 667"/>
                <a:gd name="T85" fmla="*/ 389 h 549"/>
                <a:gd name="T86" fmla="*/ 427 w 667"/>
                <a:gd name="T87" fmla="*/ 336 h 549"/>
                <a:gd name="T88" fmla="*/ 507 w 667"/>
                <a:gd name="T89" fmla="*/ 389 h 549"/>
                <a:gd name="T90" fmla="*/ 600 w 667"/>
                <a:gd name="T91" fmla="*/ 336 h 549"/>
                <a:gd name="T92" fmla="*/ 67 w 667"/>
                <a:gd name="T93" fmla="*/ 416 h 549"/>
                <a:gd name="T94" fmla="*/ 120 w 667"/>
                <a:gd name="T95" fmla="*/ 469 h 549"/>
                <a:gd name="T96" fmla="*/ 67 w 667"/>
                <a:gd name="T97" fmla="*/ 416 h 549"/>
                <a:gd name="T98" fmla="*/ 147 w 667"/>
                <a:gd name="T99" fmla="*/ 469 h 549"/>
                <a:gd name="T100" fmla="*/ 200 w 667"/>
                <a:gd name="T101" fmla="*/ 416 h 549"/>
                <a:gd name="T102" fmla="*/ 227 w 667"/>
                <a:gd name="T103" fmla="*/ 416 h 549"/>
                <a:gd name="T104" fmla="*/ 440 w 667"/>
                <a:gd name="T105" fmla="*/ 469 h 549"/>
                <a:gd name="T106" fmla="*/ 227 w 667"/>
                <a:gd name="T107" fmla="*/ 416 h 549"/>
                <a:gd name="T108" fmla="*/ 467 w 667"/>
                <a:gd name="T109" fmla="*/ 469 h 549"/>
                <a:gd name="T110" fmla="*/ 520 w 667"/>
                <a:gd name="T111" fmla="*/ 416 h 549"/>
                <a:gd name="T112" fmla="*/ 547 w 667"/>
                <a:gd name="T113" fmla="*/ 416 h 549"/>
                <a:gd name="T114" fmla="*/ 600 w 667"/>
                <a:gd name="T115" fmla="*/ 469 h 549"/>
                <a:gd name="T116" fmla="*/ 547 w 667"/>
                <a:gd name="T117" fmla="*/ 416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7" h="549">
                  <a:moveTo>
                    <a:pt x="492" y="0"/>
                  </a:moveTo>
                  <a:cubicBezTo>
                    <a:pt x="492" y="42"/>
                    <a:pt x="483" y="60"/>
                    <a:pt x="470" y="70"/>
                  </a:cubicBezTo>
                  <a:cubicBezTo>
                    <a:pt x="458" y="80"/>
                    <a:pt x="439" y="83"/>
                    <a:pt x="418" y="86"/>
                  </a:cubicBezTo>
                  <a:cubicBezTo>
                    <a:pt x="396" y="89"/>
                    <a:pt x="372" y="92"/>
                    <a:pt x="352" y="108"/>
                  </a:cubicBezTo>
                  <a:cubicBezTo>
                    <a:pt x="335" y="121"/>
                    <a:pt x="324" y="143"/>
                    <a:pt x="321" y="176"/>
                  </a:cubicBezTo>
                  <a:lnTo>
                    <a:pt x="53" y="176"/>
                  </a:lnTo>
                  <a:cubicBezTo>
                    <a:pt x="24" y="176"/>
                    <a:pt x="0" y="200"/>
                    <a:pt x="0" y="229"/>
                  </a:cubicBezTo>
                  <a:lnTo>
                    <a:pt x="0" y="496"/>
                  </a:lnTo>
                  <a:cubicBezTo>
                    <a:pt x="0" y="525"/>
                    <a:pt x="24" y="549"/>
                    <a:pt x="53" y="549"/>
                  </a:cubicBezTo>
                  <a:lnTo>
                    <a:pt x="613" y="549"/>
                  </a:lnTo>
                  <a:cubicBezTo>
                    <a:pt x="643" y="549"/>
                    <a:pt x="667" y="525"/>
                    <a:pt x="667" y="496"/>
                  </a:cubicBezTo>
                  <a:lnTo>
                    <a:pt x="667" y="229"/>
                  </a:lnTo>
                  <a:cubicBezTo>
                    <a:pt x="667" y="200"/>
                    <a:pt x="643" y="176"/>
                    <a:pt x="613" y="176"/>
                  </a:cubicBezTo>
                  <a:lnTo>
                    <a:pt x="348" y="176"/>
                  </a:lnTo>
                  <a:cubicBezTo>
                    <a:pt x="351" y="150"/>
                    <a:pt x="359" y="137"/>
                    <a:pt x="369" y="129"/>
                  </a:cubicBezTo>
                  <a:cubicBezTo>
                    <a:pt x="381" y="119"/>
                    <a:pt x="400" y="116"/>
                    <a:pt x="421" y="113"/>
                  </a:cubicBezTo>
                  <a:cubicBezTo>
                    <a:pt x="443" y="110"/>
                    <a:pt x="467" y="107"/>
                    <a:pt x="487" y="91"/>
                  </a:cubicBezTo>
                  <a:cubicBezTo>
                    <a:pt x="507" y="74"/>
                    <a:pt x="519" y="46"/>
                    <a:pt x="519" y="0"/>
                  </a:cubicBezTo>
                  <a:lnTo>
                    <a:pt x="492" y="0"/>
                  </a:lnTo>
                  <a:close/>
                  <a:moveTo>
                    <a:pt x="53" y="203"/>
                  </a:moveTo>
                  <a:lnTo>
                    <a:pt x="613" y="203"/>
                  </a:lnTo>
                  <a:cubicBezTo>
                    <a:pt x="628" y="203"/>
                    <a:pt x="640" y="214"/>
                    <a:pt x="640" y="229"/>
                  </a:cubicBezTo>
                  <a:lnTo>
                    <a:pt x="640" y="496"/>
                  </a:lnTo>
                  <a:cubicBezTo>
                    <a:pt x="640" y="511"/>
                    <a:pt x="628" y="523"/>
                    <a:pt x="613" y="523"/>
                  </a:cubicBezTo>
                  <a:lnTo>
                    <a:pt x="53" y="523"/>
                  </a:lnTo>
                  <a:cubicBezTo>
                    <a:pt x="38" y="523"/>
                    <a:pt x="27" y="511"/>
                    <a:pt x="27" y="496"/>
                  </a:cubicBezTo>
                  <a:lnTo>
                    <a:pt x="27" y="229"/>
                  </a:lnTo>
                  <a:cubicBezTo>
                    <a:pt x="27" y="214"/>
                    <a:pt x="38" y="203"/>
                    <a:pt x="53" y="203"/>
                  </a:cubicBezTo>
                  <a:close/>
                  <a:moveTo>
                    <a:pt x="67" y="256"/>
                  </a:moveTo>
                  <a:lnTo>
                    <a:pt x="67" y="309"/>
                  </a:lnTo>
                  <a:lnTo>
                    <a:pt x="120" y="309"/>
                  </a:lnTo>
                  <a:lnTo>
                    <a:pt x="120" y="256"/>
                  </a:lnTo>
                  <a:lnTo>
                    <a:pt x="67" y="256"/>
                  </a:lnTo>
                  <a:close/>
                  <a:moveTo>
                    <a:pt x="147" y="256"/>
                  </a:moveTo>
                  <a:lnTo>
                    <a:pt x="147" y="309"/>
                  </a:lnTo>
                  <a:lnTo>
                    <a:pt x="200" y="309"/>
                  </a:lnTo>
                  <a:lnTo>
                    <a:pt x="200" y="256"/>
                  </a:lnTo>
                  <a:lnTo>
                    <a:pt x="147" y="256"/>
                  </a:lnTo>
                  <a:close/>
                  <a:moveTo>
                    <a:pt x="227" y="256"/>
                  </a:moveTo>
                  <a:lnTo>
                    <a:pt x="227" y="309"/>
                  </a:lnTo>
                  <a:lnTo>
                    <a:pt x="280" y="309"/>
                  </a:lnTo>
                  <a:lnTo>
                    <a:pt x="280" y="256"/>
                  </a:lnTo>
                  <a:lnTo>
                    <a:pt x="227" y="256"/>
                  </a:lnTo>
                  <a:close/>
                  <a:moveTo>
                    <a:pt x="307" y="256"/>
                  </a:moveTo>
                  <a:lnTo>
                    <a:pt x="307" y="309"/>
                  </a:lnTo>
                  <a:lnTo>
                    <a:pt x="360" y="309"/>
                  </a:lnTo>
                  <a:lnTo>
                    <a:pt x="360" y="256"/>
                  </a:lnTo>
                  <a:lnTo>
                    <a:pt x="307" y="256"/>
                  </a:lnTo>
                  <a:close/>
                  <a:moveTo>
                    <a:pt x="387" y="256"/>
                  </a:moveTo>
                  <a:lnTo>
                    <a:pt x="387" y="309"/>
                  </a:lnTo>
                  <a:lnTo>
                    <a:pt x="440" y="309"/>
                  </a:lnTo>
                  <a:lnTo>
                    <a:pt x="440" y="256"/>
                  </a:lnTo>
                  <a:lnTo>
                    <a:pt x="387" y="256"/>
                  </a:lnTo>
                  <a:close/>
                  <a:moveTo>
                    <a:pt x="467" y="256"/>
                  </a:moveTo>
                  <a:lnTo>
                    <a:pt x="467" y="309"/>
                  </a:lnTo>
                  <a:lnTo>
                    <a:pt x="520" y="309"/>
                  </a:lnTo>
                  <a:lnTo>
                    <a:pt x="520" y="256"/>
                  </a:lnTo>
                  <a:lnTo>
                    <a:pt x="467" y="256"/>
                  </a:lnTo>
                  <a:close/>
                  <a:moveTo>
                    <a:pt x="547" y="256"/>
                  </a:moveTo>
                  <a:lnTo>
                    <a:pt x="547" y="309"/>
                  </a:lnTo>
                  <a:lnTo>
                    <a:pt x="600" y="309"/>
                  </a:lnTo>
                  <a:lnTo>
                    <a:pt x="600" y="256"/>
                  </a:lnTo>
                  <a:lnTo>
                    <a:pt x="547" y="256"/>
                  </a:lnTo>
                  <a:close/>
                  <a:moveTo>
                    <a:pt x="67" y="336"/>
                  </a:moveTo>
                  <a:lnTo>
                    <a:pt x="67" y="389"/>
                  </a:lnTo>
                  <a:lnTo>
                    <a:pt x="160" y="389"/>
                  </a:lnTo>
                  <a:lnTo>
                    <a:pt x="160" y="336"/>
                  </a:lnTo>
                  <a:lnTo>
                    <a:pt x="67" y="336"/>
                  </a:lnTo>
                  <a:close/>
                  <a:moveTo>
                    <a:pt x="187" y="336"/>
                  </a:moveTo>
                  <a:lnTo>
                    <a:pt x="187" y="389"/>
                  </a:lnTo>
                  <a:lnTo>
                    <a:pt x="240" y="389"/>
                  </a:lnTo>
                  <a:lnTo>
                    <a:pt x="240" y="336"/>
                  </a:lnTo>
                  <a:lnTo>
                    <a:pt x="187" y="336"/>
                  </a:lnTo>
                  <a:close/>
                  <a:moveTo>
                    <a:pt x="267" y="336"/>
                  </a:moveTo>
                  <a:lnTo>
                    <a:pt x="267" y="389"/>
                  </a:lnTo>
                  <a:lnTo>
                    <a:pt x="320" y="389"/>
                  </a:lnTo>
                  <a:lnTo>
                    <a:pt x="320" y="336"/>
                  </a:lnTo>
                  <a:lnTo>
                    <a:pt x="267" y="336"/>
                  </a:lnTo>
                  <a:close/>
                  <a:moveTo>
                    <a:pt x="347" y="336"/>
                  </a:moveTo>
                  <a:lnTo>
                    <a:pt x="347" y="389"/>
                  </a:lnTo>
                  <a:lnTo>
                    <a:pt x="400" y="389"/>
                  </a:lnTo>
                  <a:lnTo>
                    <a:pt x="400" y="336"/>
                  </a:lnTo>
                  <a:lnTo>
                    <a:pt x="347" y="336"/>
                  </a:lnTo>
                  <a:close/>
                  <a:moveTo>
                    <a:pt x="427" y="336"/>
                  </a:moveTo>
                  <a:lnTo>
                    <a:pt x="427" y="389"/>
                  </a:lnTo>
                  <a:lnTo>
                    <a:pt x="480" y="389"/>
                  </a:lnTo>
                  <a:lnTo>
                    <a:pt x="480" y="336"/>
                  </a:lnTo>
                  <a:lnTo>
                    <a:pt x="427" y="336"/>
                  </a:lnTo>
                  <a:close/>
                  <a:moveTo>
                    <a:pt x="507" y="336"/>
                  </a:moveTo>
                  <a:lnTo>
                    <a:pt x="507" y="389"/>
                  </a:lnTo>
                  <a:lnTo>
                    <a:pt x="600" y="389"/>
                  </a:lnTo>
                  <a:lnTo>
                    <a:pt x="600" y="336"/>
                  </a:lnTo>
                  <a:lnTo>
                    <a:pt x="507" y="336"/>
                  </a:lnTo>
                  <a:close/>
                  <a:moveTo>
                    <a:pt x="67" y="416"/>
                  </a:moveTo>
                  <a:lnTo>
                    <a:pt x="67" y="469"/>
                  </a:lnTo>
                  <a:lnTo>
                    <a:pt x="120" y="469"/>
                  </a:lnTo>
                  <a:lnTo>
                    <a:pt x="120" y="416"/>
                  </a:lnTo>
                  <a:lnTo>
                    <a:pt x="67" y="416"/>
                  </a:lnTo>
                  <a:close/>
                  <a:moveTo>
                    <a:pt x="147" y="416"/>
                  </a:moveTo>
                  <a:lnTo>
                    <a:pt x="147" y="469"/>
                  </a:lnTo>
                  <a:lnTo>
                    <a:pt x="200" y="469"/>
                  </a:lnTo>
                  <a:lnTo>
                    <a:pt x="200" y="416"/>
                  </a:lnTo>
                  <a:lnTo>
                    <a:pt x="147" y="416"/>
                  </a:lnTo>
                  <a:close/>
                  <a:moveTo>
                    <a:pt x="227" y="416"/>
                  </a:moveTo>
                  <a:lnTo>
                    <a:pt x="227" y="469"/>
                  </a:lnTo>
                  <a:lnTo>
                    <a:pt x="440" y="469"/>
                  </a:lnTo>
                  <a:lnTo>
                    <a:pt x="440" y="416"/>
                  </a:lnTo>
                  <a:lnTo>
                    <a:pt x="227" y="416"/>
                  </a:lnTo>
                  <a:close/>
                  <a:moveTo>
                    <a:pt x="467" y="416"/>
                  </a:moveTo>
                  <a:lnTo>
                    <a:pt x="467" y="469"/>
                  </a:lnTo>
                  <a:lnTo>
                    <a:pt x="520" y="469"/>
                  </a:lnTo>
                  <a:lnTo>
                    <a:pt x="520" y="416"/>
                  </a:lnTo>
                  <a:lnTo>
                    <a:pt x="467" y="416"/>
                  </a:lnTo>
                  <a:close/>
                  <a:moveTo>
                    <a:pt x="547" y="416"/>
                  </a:moveTo>
                  <a:lnTo>
                    <a:pt x="547" y="469"/>
                  </a:lnTo>
                  <a:lnTo>
                    <a:pt x="600" y="469"/>
                  </a:lnTo>
                  <a:lnTo>
                    <a:pt x="600" y="416"/>
                  </a:lnTo>
                  <a:lnTo>
                    <a:pt x="547" y="416"/>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sp>
        <p:nvSpPr>
          <p:cNvPr id="85" name="Clock">
            <a:extLst>
              <a:ext uri="{FF2B5EF4-FFF2-40B4-BE49-F238E27FC236}">
                <a16:creationId xmlns:a16="http://schemas.microsoft.com/office/drawing/2014/main" id="{E0A4E272-8841-4EA3-84EB-992F86562E13}"/>
              </a:ext>
            </a:extLst>
          </p:cNvPr>
          <p:cNvSpPr>
            <a:spLocks noChangeAspect="1" noEditPoints="1"/>
          </p:cNvSpPr>
          <p:nvPr/>
        </p:nvSpPr>
        <p:spPr bwMode="auto">
          <a:xfrm>
            <a:off x="1016487" y="6717391"/>
            <a:ext cx="161925" cy="169547"/>
          </a:xfrm>
          <a:custGeom>
            <a:avLst/>
            <a:gdLst>
              <a:gd name="T0" fmla="*/ 333 w 667"/>
              <a:gd name="T1" fmla="*/ 0 h 666"/>
              <a:gd name="T2" fmla="*/ 0 w 667"/>
              <a:gd name="T3" fmla="*/ 333 h 666"/>
              <a:gd name="T4" fmla="*/ 333 w 667"/>
              <a:gd name="T5" fmla="*/ 666 h 666"/>
              <a:gd name="T6" fmla="*/ 667 w 667"/>
              <a:gd name="T7" fmla="*/ 333 h 666"/>
              <a:gd name="T8" fmla="*/ 333 w 667"/>
              <a:gd name="T9" fmla="*/ 0 h 666"/>
              <a:gd name="T10" fmla="*/ 333 w 667"/>
              <a:gd name="T11" fmla="*/ 26 h 666"/>
              <a:gd name="T12" fmla="*/ 640 w 667"/>
              <a:gd name="T13" fmla="*/ 333 h 666"/>
              <a:gd name="T14" fmla="*/ 333 w 667"/>
              <a:gd name="T15" fmla="*/ 640 h 666"/>
              <a:gd name="T16" fmla="*/ 27 w 667"/>
              <a:gd name="T17" fmla="*/ 333 h 666"/>
              <a:gd name="T18" fmla="*/ 333 w 667"/>
              <a:gd name="T19" fmla="*/ 26 h 666"/>
              <a:gd name="T20" fmla="*/ 333 w 667"/>
              <a:gd name="T21" fmla="*/ 66 h 666"/>
              <a:gd name="T22" fmla="*/ 320 w 667"/>
              <a:gd name="T23" fmla="*/ 80 h 666"/>
              <a:gd name="T24" fmla="*/ 320 w 667"/>
              <a:gd name="T25" fmla="*/ 295 h 666"/>
              <a:gd name="T26" fmla="*/ 293 w 667"/>
              <a:gd name="T27" fmla="*/ 333 h 666"/>
              <a:gd name="T28" fmla="*/ 297 w 667"/>
              <a:gd name="T29" fmla="*/ 350 h 666"/>
              <a:gd name="T30" fmla="*/ 217 w 667"/>
              <a:gd name="T31" fmla="*/ 430 h 666"/>
              <a:gd name="T32" fmla="*/ 236 w 667"/>
              <a:gd name="T33" fmla="*/ 449 h 666"/>
              <a:gd name="T34" fmla="*/ 316 w 667"/>
              <a:gd name="T35" fmla="*/ 369 h 666"/>
              <a:gd name="T36" fmla="*/ 333 w 667"/>
              <a:gd name="T37" fmla="*/ 373 h 666"/>
              <a:gd name="T38" fmla="*/ 373 w 667"/>
              <a:gd name="T39" fmla="*/ 333 h 666"/>
              <a:gd name="T40" fmla="*/ 347 w 667"/>
              <a:gd name="T41" fmla="*/ 295 h 666"/>
              <a:gd name="T42" fmla="*/ 347 w 667"/>
              <a:gd name="T43" fmla="*/ 80 h 666"/>
              <a:gd name="T44" fmla="*/ 333 w 667"/>
              <a:gd name="T45" fmla="*/ 66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666">
                <a:moveTo>
                  <a:pt x="333" y="0"/>
                </a:moveTo>
                <a:cubicBezTo>
                  <a:pt x="149" y="0"/>
                  <a:pt x="0" y="149"/>
                  <a:pt x="0" y="333"/>
                </a:cubicBezTo>
                <a:cubicBezTo>
                  <a:pt x="0" y="517"/>
                  <a:pt x="149" y="666"/>
                  <a:pt x="333" y="666"/>
                </a:cubicBezTo>
                <a:cubicBezTo>
                  <a:pt x="517" y="666"/>
                  <a:pt x="667" y="517"/>
                  <a:pt x="667" y="333"/>
                </a:cubicBezTo>
                <a:cubicBezTo>
                  <a:pt x="667" y="149"/>
                  <a:pt x="517" y="0"/>
                  <a:pt x="333" y="0"/>
                </a:cubicBezTo>
                <a:close/>
                <a:moveTo>
                  <a:pt x="333" y="26"/>
                </a:moveTo>
                <a:cubicBezTo>
                  <a:pt x="503" y="26"/>
                  <a:pt x="640" y="163"/>
                  <a:pt x="640" y="333"/>
                </a:cubicBezTo>
                <a:cubicBezTo>
                  <a:pt x="640" y="503"/>
                  <a:pt x="503" y="640"/>
                  <a:pt x="333" y="640"/>
                </a:cubicBezTo>
                <a:cubicBezTo>
                  <a:pt x="164" y="640"/>
                  <a:pt x="27" y="503"/>
                  <a:pt x="27" y="333"/>
                </a:cubicBezTo>
                <a:cubicBezTo>
                  <a:pt x="27" y="163"/>
                  <a:pt x="164" y="26"/>
                  <a:pt x="333" y="26"/>
                </a:cubicBezTo>
                <a:close/>
                <a:moveTo>
                  <a:pt x="333" y="66"/>
                </a:moveTo>
                <a:cubicBezTo>
                  <a:pt x="326" y="66"/>
                  <a:pt x="320" y="72"/>
                  <a:pt x="320" y="80"/>
                </a:cubicBezTo>
                <a:lnTo>
                  <a:pt x="320" y="295"/>
                </a:lnTo>
                <a:cubicBezTo>
                  <a:pt x="304" y="301"/>
                  <a:pt x="293" y="316"/>
                  <a:pt x="293" y="333"/>
                </a:cubicBezTo>
                <a:cubicBezTo>
                  <a:pt x="293" y="339"/>
                  <a:pt x="295" y="345"/>
                  <a:pt x="297" y="350"/>
                </a:cubicBezTo>
                <a:lnTo>
                  <a:pt x="217" y="430"/>
                </a:lnTo>
                <a:cubicBezTo>
                  <a:pt x="204" y="443"/>
                  <a:pt x="223" y="462"/>
                  <a:pt x="236" y="449"/>
                </a:cubicBezTo>
                <a:lnTo>
                  <a:pt x="316" y="369"/>
                </a:lnTo>
                <a:cubicBezTo>
                  <a:pt x="321" y="372"/>
                  <a:pt x="327" y="373"/>
                  <a:pt x="333" y="373"/>
                </a:cubicBezTo>
                <a:cubicBezTo>
                  <a:pt x="355" y="373"/>
                  <a:pt x="373" y="355"/>
                  <a:pt x="373" y="333"/>
                </a:cubicBezTo>
                <a:cubicBezTo>
                  <a:pt x="373" y="316"/>
                  <a:pt x="362" y="301"/>
                  <a:pt x="347" y="295"/>
                </a:cubicBezTo>
                <a:lnTo>
                  <a:pt x="347" y="80"/>
                </a:lnTo>
                <a:cubicBezTo>
                  <a:pt x="347" y="72"/>
                  <a:pt x="340" y="66"/>
                  <a:pt x="333" y="66"/>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86" name="Label">
            <a:extLst>
              <a:ext uri="{FF2B5EF4-FFF2-40B4-BE49-F238E27FC236}">
                <a16:creationId xmlns:a16="http://schemas.microsoft.com/office/drawing/2014/main" id="{299E129D-75A7-4434-8793-E5BE960C0AD3}"/>
              </a:ext>
            </a:extLst>
          </p:cNvPr>
          <p:cNvSpPr txBox="1"/>
          <p:nvPr/>
        </p:nvSpPr>
        <p:spPr>
          <a:xfrm>
            <a:off x="1250267" y="6691345"/>
            <a:ext cx="458715" cy="190136"/>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000000">
                    <a:alpha val="87000"/>
                  </a:srgbClr>
                </a:solidFill>
                <a:latin typeface="Segoe UI" panose="020B0502040204020203" pitchFamily="34" charset="0"/>
                <a:cs typeface="Segoe UI" panose="020B0502040204020203" pitchFamily="34" charset="0"/>
              </a:rPr>
              <a:t>Life Log</a:t>
            </a:r>
          </a:p>
        </p:txBody>
      </p:sp>
      <p:grpSp>
        <p:nvGrpSpPr>
          <p:cNvPr id="87" name="Group 86">
            <a:extLst>
              <a:ext uri="{FF2B5EF4-FFF2-40B4-BE49-F238E27FC236}">
                <a16:creationId xmlns:a16="http://schemas.microsoft.com/office/drawing/2014/main" id="{1FE4B6E3-48E9-4AB9-A9BC-8CD7DF8041A9}"/>
              </a:ext>
            </a:extLst>
          </p:cNvPr>
          <p:cNvGrpSpPr/>
          <p:nvPr/>
        </p:nvGrpSpPr>
        <p:grpSpPr>
          <a:xfrm>
            <a:off x="1018381" y="6371441"/>
            <a:ext cx="958277" cy="190136"/>
            <a:chOff x="6883890" y="3422453"/>
            <a:chExt cx="958277" cy="181588"/>
          </a:xfrm>
        </p:grpSpPr>
        <p:sp>
          <p:nvSpPr>
            <p:cNvPr id="88" name="Label">
              <a:extLst>
                <a:ext uri="{FF2B5EF4-FFF2-40B4-BE49-F238E27FC236}">
                  <a16:creationId xmlns:a16="http://schemas.microsoft.com/office/drawing/2014/main" id="{C622AC97-6911-4135-A9CC-3343EC936EBF}"/>
                </a:ext>
              </a:extLst>
            </p:cNvPr>
            <p:cNvSpPr txBox="1"/>
            <p:nvPr/>
          </p:nvSpPr>
          <p:spPr>
            <a:xfrm>
              <a:off x="7109338" y="3422453"/>
              <a:ext cx="732829"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000000">
                      <a:alpha val="87000"/>
                    </a:srgbClr>
                  </a:solidFill>
                  <a:latin typeface="Segoe UI" panose="020B0502040204020203" pitchFamily="34" charset="0"/>
                  <a:cs typeface="Segoe UI" panose="020B0502040204020203" pitchFamily="34" charset="0"/>
                </a:rPr>
                <a:t>Document Log</a:t>
              </a:r>
            </a:p>
          </p:txBody>
        </p:sp>
        <p:sp>
          <p:nvSpPr>
            <p:cNvPr id="89" name="Opened Folder">
              <a:extLst>
                <a:ext uri="{FF2B5EF4-FFF2-40B4-BE49-F238E27FC236}">
                  <a16:creationId xmlns:a16="http://schemas.microsoft.com/office/drawing/2014/main" id="{CBA6891F-D108-4C34-8DE2-BDE98C9D2EFE}"/>
                </a:ext>
              </a:extLst>
            </p:cNvPr>
            <p:cNvSpPr>
              <a:spLocks noChangeAspect="1" noEditPoints="1"/>
            </p:cNvSpPr>
            <p:nvPr/>
          </p:nvSpPr>
          <p:spPr bwMode="auto">
            <a:xfrm>
              <a:off x="6883890" y="3443397"/>
              <a:ext cx="165100" cy="139700"/>
            </a:xfrm>
            <a:custGeom>
              <a:avLst/>
              <a:gdLst>
                <a:gd name="T0" fmla="*/ 45 w 671"/>
                <a:gd name="T1" fmla="*/ 0 h 573"/>
                <a:gd name="T2" fmla="*/ 5 w 671"/>
                <a:gd name="T3" fmla="*/ 40 h 573"/>
                <a:gd name="T4" fmla="*/ 5 w 671"/>
                <a:gd name="T5" fmla="*/ 537 h 573"/>
                <a:gd name="T6" fmla="*/ 45 w 671"/>
                <a:gd name="T7" fmla="*/ 573 h 573"/>
                <a:gd name="T8" fmla="*/ 565 w 671"/>
                <a:gd name="T9" fmla="*/ 573 h 573"/>
                <a:gd name="T10" fmla="*/ 605 w 671"/>
                <a:gd name="T11" fmla="*/ 536 h 573"/>
                <a:gd name="T12" fmla="*/ 671 w 671"/>
                <a:gd name="T13" fmla="*/ 174 h 573"/>
                <a:gd name="T14" fmla="*/ 671 w 671"/>
                <a:gd name="T15" fmla="*/ 173 h 573"/>
                <a:gd name="T16" fmla="*/ 631 w 671"/>
                <a:gd name="T17" fmla="*/ 133 h 573"/>
                <a:gd name="T18" fmla="*/ 631 w 671"/>
                <a:gd name="T19" fmla="*/ 93 h 573"/>
                <a:gd name="T20" fmla="*/ 591 w 671"/>
                <a:gd name="T21" fmla="*/ 53 h 573"/>
                <a:gd name="T22" fmla="*/ 245 w 671"/>
                <a:gd name="T23" fmla="*/ 53 h 573"/>
                <a:gd name="T24" fmla="*/ 241 w 671"/>
                <a:gd name="T25" fmla="*/ 49 h 573"/>
                <a:gd name="T26" fmla="*/ 216 w 671"/>
                <a:gd name="T27" fmla="*/ 13 h 573"/>
                <a:gd name="T28" fmla="*/ 191 w 671"/>
                <a:gd name="T29" fmla="*/ 0 h 573"/>
                <a:gd name="T30" fmla="*/ 45 w 671"/>
                <a:gd name="T31" fmla="*/ 0 h 573"/>
                <a:gd name="T32" fmla="*/ 45 w 671"/>
                <a:gd name="T33" fmla="*/ 26 h 573"/>
                <a:gd name="T34" fmla="*/ 191 w 671"/>
                <a:gd name="T35" fmla="*/ 26 h 573"/>
                <a:gd name="T36" fmla="*/ 196 w 671"/>
                <a:gd name="T37" fmla="*/ 30 h 573"/>
                <a:gd name="T38" fmla="*/ 221 w 671"/>
                <a:gd name="T39" fmla="*/ 67 h 573"/>
                <a:gd name="T40" fmla="*/ 245 w 671"/>
                <a:gd name="T41" fmla="*/ 80 h 573"/>
                <a:gd name="T42" fmla="*/ 591 w 671"/>
                <a:gd name="T43" fmla="*/ 80 h 573"/>
                <a:gd name="T44" fmla="*/ 605 w 671"/>
                <a:gd name="T45" fmla="*/ 93 h 573"/>
                <a:gd name="T46" fmla="*/ 605 w 671"/>
                <a:gd name="T47" fmla="*/ 133 h 573"/>
                <a:gd name="T48" fmla="*/ 111 w 671"/>
                <a:gd name="T49" fmla="*/ 133 h 573"/>
                <a:gd name="T50" fmla="*/ 72 w 671"/>
                <a:gd name="T51" fmla="*/ 171 h 573"/>
                <a:gd name="T52" fmla="*/ 31 w 671"/>
                <a:gd name="T53" fmla="*/ 388 h 573"/>
                <a:gd name="T54" fmla="*/ 31 w 671"/>
                <a:gd name="T55" fmla="*/ 40 h 573"/>
                <a:gd name="T56" fmla="*/ 45 w 671"/>
                <a:gd name="T57" fmla="*/ 26 h 573"/>
                <a:gd name="T58" fmla="*/ 111 w 671"/>
                <a:gd name="T59" fmla="*/ 160 h 573"/>
                <a:gd name="T60" fmla="*/ 631 w 671"/>
                <a:gd name="T61" fmla="*/ 160 h 573"/>
                <a:gd name="T62" fmla="*/ 645 w 671"/>
                <a:gd name="T63" fmla="*/ 173 h 573"/>
                <a:gd name="T64" fmla="*/ 578 w 671"/>
                <a:gd name="T65" fmla="*/ 534 h 573"/>
                <a:gd name="T66" fmla="*/ 565 w 671"/>
                <a:gd name="T67" fmla="*/ 546 h 573"/>
                <a:gd name="T68" fmla="*/ 45 w 671"/>
                <a:gd name="T69" fmla="*/ 546 h 573"/>
                <a:gd name="T70" fmla="*/ 32 w 671"/>
                <a:gd name="T71" fmla="*/ 534 h 573"/>
                <a:gd name="T72" fmla="*/ 98 w 671"/>
                <a:gd name="T73" fmla="*/ 174 h 573"/>
                <a:gd name="T74" fmla="*/ 98 w 671"/>
                <a:gd name="T75" fmla="*/ 173 h 573"/>
                <a:gd name="T76" fmla="*/ 111 w 671"/>
                <a:gd name="T77" fmla="*/ 16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1" h="573">
                  <a:moveTo>
                    <a:pt x="45" y="0"/>
                  </a:moveTo>
                  <a:cubicBezTo>
                    <a:pt x="23" y="0"/>
                    <a:pt x="5" y="18"/>
                    <a:pt x="5" y="40"/>
                  </a:cubicBezTo>
                  <a:cubicBezTo>
                    <a:pt x="10" y="211"/>
                    <a:pt x="0" y="390"/>
                    <a:pt x="5" y="537"/>
                  </a:cubicBezTo>
                  <a:cubicBezTo>
                    <a:pt x="7" y="557"/>
                    <a:pt x="24" y="573"/>
                    <a:pt x="45" y="573"/>
                  </a:cubicBezTo>
                  <a:lnTo>
                    <a:pt x="565" y="573"/>
                  </a:lnTo>
                  <a:cubicBezTo>
                    <a:pt x="586" y="573"/>
                    <a:pt x="603" y="556"/>
                    <a:pt x="605" y="536"/>
                  </a:cubicBezTo>
                  <a:cubicBezTo>
                    <a:pt x="627" y="415"/>
                    <a:pt x="649" y="295"/>
                    <a:pt x="671" y="174"/>
                  </a:cubicBezTo>
                  <a:lnTo>
                    <a:pt x="671" y="173"/>
                  </a:lnTo>
                  <a:cubicBezTo>
                    <a:pt x="671" y="151"/>
                    <a:pt x="653" y="133"/>
                    <a:pt x="631" y="133"/>
                  </a:cubicBezTo>
                  <a:lnTo>
                    <a:pt x="631" y="93"/>
                  </a:lnTo>
                  <a:cubicBezTo>
                    <a:pt x="631" y="71"/>
                    <a:pt x="613" y="53"/>
                    <a:pt x="591" y="53"/>
                  </a:cubicBezTo>
                  <a:lnTo>
                    <a:pt x="245" y="53"/>
                  </a:lnTo>
                  <a:cubicBezTo>
                    <a:pt x="246" y="53"/>
                    <a:pt x="244" y="53"/>
                    <a:pt x="241" y="49"/>
                  </a:cubicBezTo>
                  <a:cubicBezTo>
                    <a:pt x="232" y="37"/>
                    <a:pt x="224" y="24"/>
                    <a:pt x="216" y="13"/>
                  </a:cubicBezTo>
                  <a:cubicBezTo>
                    <a:pt x="210" y="6"/>
                    <a:pt x="202" y="0"/>
                    <a:pt x="191" y="0"/>
                  </a:cubicBezTo>
                  <a:lnTo>
                    <a:pt x="45" y="0"/>
                  </a:lnTo>
                  <a:close/>
                  <a:moveTo>
                    <a:pt x="45" y="26"/>
                  </a:moveTo>
                  <a:lnTo>
                    <a:pt x="191" y="26"/>
                  </a:lnTo>
                  <a:cubicBezTo>
                    <a:pt x="191" y="26"/>
                    <a:pt x="192" y="27"/>
                    <a:pt x="196" y="30"/>
                  </a:cubicBezTo>
                  <a:cubicBezTo>
                    <a:pt x="205" y="43"/>
                    <a:pt x="213" y="55"/>
                    <a:pt x="221" y="67"/>
                  </a:cubicBezTo>
                  <a:cubicBezTo>
                    <a:pt x="226" y="73"/>
                    <a:pt x="234" y="80"/>
                    <a:pt x="245" y="80"/>
                  </a:cubicBezTo>
                  <a:lnTo>
                    <a:pt x="591" y="80"/>
                  </a:lnTo>
                  <a:cubicBezTo>
                    <a:pt x="599" y="80"/>
                    <a:pt x="605" y="86"/>
                    <a:pt x="605" y="93"/>
                  </a:cubicBezTo>
                  <a:lnTo>
                    <a:pt x="605" y="133"/>
                  </a:lnTo>
                  <a:lnTo>
                    <a:pt x="111" y="133"/>
                  </a:lnTo>
                  <a:cubicBezTo>
                    <a:pt x="90" y="133"/>
                    <a:pt x="73" y="150"/>
                    <a:pt x="72" y="171"/>
                  </a:cubicBezTo>
                  <a:lnTo>
                    <a:pt x="31" y="388"/>
                  </a:lnTo>
                  <a:lnTo>
                    <a:pt x="31" y="40"/>
                  </a:lnTo>
                  <a:cubicBezTo>
                    <a:pt x="31" y="32"/>
                    <a:pt x="37" y="26"/>
                    <a:pt x="45" y="26"/>
                  </a:cubicBezTo>
                  <a:close/>
                  <a:moveTo>
                    <a:pt x="111" y="160"/>
                  </a:moveTo>
                  <a:cubicBezTo>
                    <a:pt x="285" y="160"/>
                    <a:pt x="459" y="160"/>
                    <a:pt x="631" y="160"/>
                  </a:cubicBezTo>
                  <a:cubicBezTo>
                    <a:pt x="639" y="160"/>
                    <a:pt x="644" y="165"/>
                    <a:pt x="645" y="173"/>
                  </a:cubicBezTo>
                  <a:cubicBezTo>
                    <a:pt x="623" y="293"/>
                    <a:pt x="598" y="414"/>
                    <a:pt x="578" y="534"/>
                  </a:cubicBezTo>
                  <a:cubicBezTo>
                    <a:pt x="578" y="541"/>
                    <a:pt x="572" y="546"/>
                    <a:pt x="565" y="546"/>
                  </a:cubicBezTo>
                  <a:lnTo>
                    <a:pt x="45" y="546"/>
                  </a:lnTo>
                  <a:cubicBezTo>
                    <a:pt x="37" y="546"/>
                    <a:pt x="32" y="541"/>
                    <a:pt x="32" y="534"/>
                  </a:cubicBezTo>
                  <a:lnTo>
                    <a:pt x="98" y="174"/>
                  </a:lnTo>
                  <a:lnTo>
                    <a:pt x="98" y="173"/>
                  </a:lnTo>
                  <a:cubicBezTo>
                    <a:pt x="98" y="166"/>
                    <a:pt x="104" y="160"/>
                    <a:pt x="111" y="160"/>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90" name="Group 89">
            <a:extLst>
              <a:ext uri="{FF2B5EF4-FFF2-40B4-BE49-F238E27FC236}">
                <a16:creationId xmlns:a16="http://schemas.microsoft.com/office/drawing/2014/main" id="{75458032-46A6-4ABE-8295-22BF2C3B1CD2}"/>
              </a:ext>
            </a:extLst>
          </p:cNvPr>
          <p:cNvGrpSpPr/>
          <p:nvPr/>
        </p:nvGrpSpPr>
        <p:grpSpPr>
          <a:xfrm>
            <a:off x="991087" y="7644275"/>
            <a:ext cx="748571" cy="195744"/>
            <a:chOff x="6995496" y="4339019"/>
            <a:chExt cx="748571" cy="186944"/>
          </a:xfrm>
        </p:grpSpPr>
        <p:sp>
          <p:nvSpPr>
            <p:cNvPr id="91" name="Settings (2)">
              <a:extLst>
                <a:ext uri="{FF2B5EF4-FFF2-40B4-BE49-F238E27FC236}">
                  <a16:creationId xmlns:a16="http://schemas.microsoft.com/office/drawing/2014/main" id="{1B90A359-4311-45F2-AA8D-DE3411486619}"/>
                </a:ext>
              </a:extLst>
            </p:cNvPr>
            <p:cNvSpPr>
              <a:spLocks noChangeAspect="1" noEditPoints="1"/>
            </p:cNvSpPr>
            <p:nvPr/>
          </p:nvSpPr>
          <p:spPr bwMode="auto">
            <a:xfrm>
              <a:off x="6995496" y="4362450"/>
              <a:ext cx="161925" cy="163513"/>
            </a:xfrm>
            <a:custGeom>
              <a:avLst/>
              <a:gdLst>
                <a:gd name="T0" fmla="*/ 483 w 669"/>
                <a:gd name="T1" fmla="*/ 43 h 668"/>
                <a:gd name="T2" fmla="*/ 399 w 669"/>
                <a:gd name="T3" fmla="*/ 34 h 668"/>
                <a:gd name="T4" fmla="*/ 338 w 669"/>
                <a:gd name="T5" fmla="*/ 88 h 668"/>
                <a:gd name="T6" fmla="*/ 364 w 669"/>
                <a:gd name="T7" fmla="*/ 185 h 668"/>
                <a:gd name="T8" fmla="*/ 354 w 669"/>
                <a:gd name="T9" fmla="*/ 269 h 668"/>
                <a:gd name="T10" fmla="*/ 408 w 669"/>
                <a:gd name="T11" fmla="*/ 330 h 668"/>
                <a:gd name="T12" fmla="*/ 505 w 669"/>
                <a:gd name="T13" fmla="*/ 305 h 668"/>
                <a:gd name="T14" fmla="*/ 590 w 669"/>
                <a:gd name="T15" fmla="*/ 314 h 668"/>
                <a:gd name="T16" fmla="*/ 651 w 669"/>
                <a:gd name="T17" fmla="*/ 260 h 668"/>
                <a:gd name="T18" fmla="*/ 625 w 669"/>
                <a:gd name="T19" fmla="*/ 163 h 668"/>
                <a:gd name="T20" fmla="*/ 634 w 669"/>
                <a:gd name="T21" fmla="*/ 78 h 668"/>
                <a:gd name="T22" fmla="*/ 580 w 669"/>
                <a:gd name="T23" fmla="*/ 18 h 668"/>
                <a:gd name="T24" fmla="*/ 559 w 669"/>
                <a:gd name="T25" fmla="*/ 38 h 668"/>
                <a:gd name="T26" fmla="*/ 592 w 669"/>
                <a:gd name="T27" fmla="*/ 116 h 668"/>
                <a:gd name="T28" fmla="*/ 598 w 669"/>
                <a:gd name="T29" fmla="*/ 158 h 668"/>
                <a:gd name="T30" fmla="*/ 630 w 669"/>
                <a:gd name="T31" fmla="*/ 239 h 668"/>
                <a:gd name="T32" fmla="*/ 553 w 669"/>
                <a:gd name="T33" fmla="*/ 272 h 668"/>
                <a:gd name="T34" fmla="*/ 511 w 669"/>
                <a:gd name="T35" fmla="*/ 278 h 668"/>
                <a:gd name="T36" fmla="*/ 429 w 669"/>
                <a:gd name="T37" fmla="*/ 310 h 668"/>
                <a:gd name="T38" fmla="*/ 396 w 669"/>
                <a:gd name="T39" fmla="*/ 232 h 668"/>
                <a:gd name="T40" fmla="*/ 390 w 669"/>
                <a:gd name="T41" fmla="*/ 190 h 668"/>
                <a:gd name="T42" fmla="*/ 359 w 669"/>
                <a:gd name="T43" fmla="*/ 109 h 668"/>
                <a:gd name="T44" fmla="*/ 436 w 669"/>
                <a:gd name="T45" fmla="*/ 76 h 668"/>
                <a:gd name="T46" fmla="*/ 478 w 669"/>
                <a:gd name="T47" fmla="*/ 70 h 668"/>
                <a:gd name="T48" fmla="*/ 494 w 669"/>
                <a:gd name="T49" fmla="*/ 106 h 668"/>
                <a:gd name="T50" fmla="*/ 520 w 669"/>
                <a:gd name="T51" fmla="*/ 111 h 668"/>
                <a:gd name="T52" fmla="*/ 533 w 669"/>
                <a:gd name="T53" fmla="*/ 190 h 668"/>
                <a:gd name="T54" fmla="*/ 194 w 669"/>
                <a:gd name="T55" fmla="*/ 228 h 668"/>
                <a:gd name="T56" fmla="*/ 101 w 669"/>
                <a:gd name="T57" fmla="*/ 273 h 668"/>
                <a:gd name="T58" fmla="*/ 77 w 669"/>
                <a:gd name="T59" fmla="*/ 372 h 668"/>
                <a:gd name="T60" fmla="*/ 0 w 669"/>
                <a:gd name="T61" fmla="*/ 473 h 668"/>
                <a:gd name="T62" fmla="*/ 45 w 669"/>
                <a:gd name="T63" fmla="*/ 568 h 668"/>
                <a:gd name="T64" fmla="*/ 145 w 669"/>
                <a:gd name="T65" fmla="*/ 592 h 668"/>
                <a:gd name="T66" fmla="*/ 246 w 669"/>
                <a:gd name="T67" fmla="*/ 668 h 668"/>
                <a:gd name="T68" fmla="*/ 341 w 669"/>
                <a:gd name="T69" fmla="*/ 623 h 668"/>
                <a:gd name="T70" fmla="*/ 364 w 669"/>
                <a:gd name="T71" fmla="*/ 523 h 668"/>
                <a:gd name="T72" fmla="*/ 440 w 669"/>
                <a:gd name="T73" fmla="*/ 422 h 668"/>
                <a:gd name="T74" fmla="*/ 396 w 669"/>
                <a:gd name="T75" fmla="*/ 328 h 668"/>
                <a:gd name="T76" fmla="*/ 296 w 669"/>
                <a:gd name="T77" fmla="*/ 305 h 668"/>
                <a:gd name="T78" fmla="*/ 194 w 669"/>
                <a:gd name="T79" fmla="*/ 228 h 668"/>
                <a:gd name="T80" fmla="*/ 253 w 669"/>
                <a:gd name="T81" fmla="*/ 316 h 668"/>
                <a:gd name="T82" fmla="*/ 367 w 669"/>
                <a:gd name="T83" fmla="*/ 321 h 668"/>
                <a:gd name="T84" fmla="*/ 364 w 669"/>
                <a:gd name="T85" fmla="*/ 425 h 668"/>
                <a:gd name="T86" fmla="*/ 353 w 669"/>
                <a:gd name="T87" fmla="*/ 481 h 668"/>
                <a:gd name="T88" fmla="*/ 347 w 669"/>
                <a:gd name="T89" fmla="*/ 595 h 668"/>
                <a:gd name="T90" fmla="*/ 244 w 669"/>
                <a:gd name="T91" fmla="*/ 591 h 668"/>
                <a:gd name="T92" fmla="*/ 187 w 669"/>
                <a:gd name="T93" fmla="*/ 581 h 668"/>
                <a:gd name="T94" fmla="*/ 73 w 669"/>
                <a:gd name="T95" fmla="*/ 574 h 668"/>
                <a:gd name="T96" fmla="*/ 77 w 669"/>
                <a:gd name="T97" fmla="*/ 471 h 668"/>
                <a:gd name="T98" fmla="*/ 87 w 669"/>
                <a:gd name="T99" fmla="*/ 415 h 668"/>
                <a:gd name="T100" fmla="*/ 94 w 669"/>
                <a:gd name="T101" fmla="*/ 301 h 668"/>
                <a:gd name="T102" fmla="*/ 197 w 669"/>
                <a:gd name="T103" fmla="*/ 305 h 668"/>
                <a:gd name="T104" fmla="*/ 220 w 669"/>
                <a:gd name="T105" fmla="*/ 530 h 668"/>
                <a:gd name="T106" fmla="*/ 276 w 669"/>
                <a:gd name="T107" fmla="*/ 44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69" h="668">
                  <a:moveTo>
                    <a:pt x="537" y="1"/>
                  </a:moveTo>
                  <a:cubicBezTo>
                    <a:pt x="532" y="1"/>
                    <a:pt x="528" y="4"/>
                    <a:pt x="525" y="8"/>
                  </a:cubicBezTo>
                  <a:lnTo>
                    <a:pt x="504" y="43"/>
                  </a:lnTo>
                  <a:cubicBezTo>
                    <a:pt x="497" y="43"/>
                    <a:pt x="490" y="43"/>
                    <a:pt x="483" y="43"/>
                  </a:cubicBezTo>
                  <a:lnTo>
                    <a:pt x="461" y="8"/>
                  </a:lnTo>
                  <a:cubicBezTo>
                    <a:pt x="458" y="3"/>
                    <a:pt x="451" y="0"/>
                    <a:pt x="445" y="3"/>
                  </a:cubicBezTo>
                  <a:lnTo>
                    <a:pt x="407" y="19"/>
                  </a:lnTo>
                  <a:cubicBezTo>
                    <a:pt x="401" y="21"/>
                    <a:pt x="398" y="28"/>
                    <a:pt x="399" y="34"/>
                  </a:cubicBezTo>
                  <a:lnTo>
                    <a:pt x="408" y="75"/>
                  </a:lnTo>
                  <a:cubicBezTo>
                    <a:pt x="403" y="79"/>
                    <a:pt x="399" y="84"/>
                    <a:pt x="394" y="89"/>
                  </a:cubicBezTo>
                  <a:lnTo>
                    <a:pt x="354" y="80"/>
                  </a:lnTo>
                  <a:cubicBezTo>
                    <a:pt x="347" y="79"/>
                    <a:pt x="341" y="82"/>
                    <a:pt x="338" y="88"/>
                  </a:cubicBezTo>
                  <a:lnTo>
                    <a:pt x="323" y="126"/>
                  </a:lnTo>
                  <a:cubicBezTo>
                    <a:pt x="320" y="132"/>
                    <a:pt x="323" y="139"/>
                    <a:pt x="328" y="142"/>
                  </a:cubicBezTo>
                  <a:lnTo>
                    <a:pt x="363" y="165"/>
                  </a:lnTo>
                  <a:cubicBezTo>
                    <a:pt x="363" y="172"/>
                    <a:pt x="363" y="178"/>
                    <a:pt x="364" y="185"/>
                  </a:cubicBezTo>
                  <a:lnTo>
                    <a:pt x="328" y="207"/>
                  </a:lnTo>
                  <a:cubicBezTo>
                    <a:pt x="323" y="211"/>
                    <a:pt x="321" y="218"/>
                    <a:pt x="323" y="224"/>
                  </a:cubicBezTo>
                  <a:lnTo>
                    <a:pt x="339" y="262"/>
                  </a:lnTo>
                  <a:cubicBezTo>
                    <a:pt x="342" y="268"/>
                    <a:pt x="348" y="271"/>
                    <a:pt x="354" y="269"/>
                  </a:cubicBezTo>
                  <a:lnTo>
                    <a:pt x="395" y="260"/>
                  </a:lnTo>
                  <a:cubicBezTo>
                    <a:pt x="400" y="265"/>
                    <a:pt x="404" y="270"/>
                    <a:pt x="410" y="274"/>
                  </a:cubicBezTo>
                  <a:lnTo>
                    <a:pt x="400" y="315"/>
                  </a:lnTo>
                  <a:cubicBezTo>
                    <a:pt x="399" y="321"/>
                    <a:pt x="402" y="328"/>
                    <a:pt x="408" y="330"/>
                  </a:cubicBezTo>
                  <a:lnTo>
                    <a:pt x="446" y="346"/>
                  </a:lnTo>
                  <a:cubicBezTo>
                    <a:pt x="452" y="348"/>
                    <a:pt x="459" y="346"/>
                    <a:pt x="463" y="341"/>
                  </a:cubicBezTo>
                  <a:lnTo>
                    <a:pt x="485" y="305"/>
                  </a:lnTo>
                  <a:cubicBezTo>
                    <a:pt x="492" y="305"/>
                    <a:pt x="499" y="305"/>
                    <a:pt x="505" y="305"/>
                  </a:cubicBezTo>
                  <a:lnTo>
                    <a:pt x="528" y="340"/>
                  </a:lnTo>
                  <a:cubicBezTo>
                    <a:pt x="532" y="345"/>
                    <a:pt x="539" y="348"/>
                    <a:pt x="545" y="345"/>
                  </a:cubicBezTo>
                  <a:lnTo>
                    <a:pt x="582" y="329"/>
                  </a:lnTo>
                  <a:cubicBezTo>
                    <a:pt x="588" y="327"/>
                    <a:pt x="592" y="320"/>
                    <a:pt x="590" y="314"/>
                  </a:cubicBezTo>
                  <a:lnTo>
                    <a:pt x="580" y="273"/>
                  </a:lnTo>
                  <a:cubicBezTo>
                    <a:pt x="585" y="269"/>
                    <a:pt x="590" y="264"/>
                    <a:pt x="594" y="259"/>
                  </a:cubicBezTo>
                  <a:lnTo>
                    <a:pt x="636" y="268"/>
                  </a:lnTo>
                  <a:cubicBezTo>
                    <a:pt x="642" y="269"/>
                    <a:pt x="648" y="266"/>
                    <a:pt x="651" y="260"/>
                  </a:cubicBezTo>
                  <a:lnTo>
                    <a:pt x="666" y="222"/>
                  </a:lnTo>
                  <a:cubicBezTo>
                    <a:pt x="669" y="216"/>
                    <a:pt x="666" y="209"/>
                    <a:pt x="661" y="205"/>
                  </a:cubicBezTo>
                  <a:lnTo>
                    <a:pt x="625" y="183"/>
                  </a:lnTo>
                  <a:cubicBezTo>
                    <a:pt x="625" y="177"/>
                    <a:pt x="625" y="170"/>
                    <a:pt x="625" y="163"/>
                  </a:cubicBezTo>
                  <a:lnTo>
                    <a:pt x="660" y="140"/>
                  </a:lnTo>
                  <a:cubicBezTo>
                    <a:pt x="666" y="137"/>
                    <a:pt x="668" y="130"/>
                    <a:pt x="665" y="124"/>
                  </a:cubicBezTo>
                  <a:lnTo>
                    <a:pt x="649" y="86"/>
                  </a:lnTo>
                  <a:cubicBezTo>
                    <a:pt x="647" y="80"/>
                    <a:pt x="640" y="77"/>
                    <a:pt x="634" y="78"/>
                  </a:cubicBezTo>
                  <a:lnTo>
                    <a:pt x="593" y="88"/>
                  </a:lnTo>
                  <a:cubicBezTo>
                    <a:pt x="589" y="83"/>
                    <a:pt x="584" y="78"/>
                    <a:pt x="579" y="74"/>
                  </a:cubicBezTo>
                  <a:lnTo>
                    <a:pt x="588" y="33"/>
                  </a:lnTo>
                  <a:cubicBezTo>
                    <a:pt x="589" y="27"/>
                    <a:pt x="586" y="20"/>
                    <a:pt x="580" y="18"/>
                  </a:cubicBezTo>
                  <a:lnTo>
                    <a:pt x="542" y="2"/>
                  </a:lnTo>
                  <a:cubicBezTo>
                    <a:pt x="540" y="2"/>
                    <a:pt x="538" y="1"/>
                    <a:pt x="537" y="1"/>
                  </a:cubicBezTo>
                  <a:close/>
                  <a:moveTo>
                    <a:pt x="542" y="31"/>
                  </a:moveTo>
                  <a:lnTo>
                    <a:pt x="559" y="38"/>
                  </a:lnTo>
                  <a:lnTo>
                    <a:pt x="551" y="75"/>
                  </a:lnTo>
                  <a:cubicBezTo>
                    <a:pt x="550" y="81"/>
                    <a:pt x="552" y="86"/>
                    <a:pt x="556" y="89"/>
                  </a:cubicBezTo>
                  <a:cubicBezTo>
                    <a:pt x="565" y="95"/>
                    <a:pt x="572" y="103"/>
                    <a:pt x="579" y="111"/>
                  </a:cubicBezTo>
                  <a:cubicBezTo>
                    <a:pt x="582" y="115"/>
                    <a:pt x="587" y="117"/>
                    <a:pt x="592" y="116"/>
                  </a:cubicBezTo>
                  <a:lnTo>
                    <a:pt x="629" y="107"/>
                  </a:lnTo>
                  <a:lnTo>
                    <a:pt x="636" y="124"/>
                  </a:lnTo>
                  <a:lnTo>
                    <a:pt x="604" y="145"/>
                  </a:lnTo>
                  <a:cubicBezTo>
                    <a:pt x="600" y="148"/>
                    <a:pt x="597" y="153"/>
                    <a:pt x="598" y="158"/>
                  </a:cubicBezTo>
                  <a:cubicBezTo>
                    <a:pt x="600" y="168"/>
                    <a:pt x="600" y="179"/>
                    <a:pt x="599" y="189"/>
                  </a:cubicBezTo>
                  <a:cubicBezTo>
                    <a:pt x="598" y="194"/>
                    <a:pt x="600" y="199"/>
                    <a:pt x="605" y="202"/>
                  </a:cubicBezTo>
                  <a:lnTo>
                    <a:pt x="637" y="222"/>
                  </a:lnTo>
                  <a:lnTo>
                    <a:pt x="630" y="239"/>
                  </a:lnTo>
                  <a:lnTo>
                    <a:pt x="593" y="231"/>
                  </a:lnTo>
                  <a:cubicBezTo>
                    <a:pt x="588" y="230"/>
                    <a:pt x="582" y="232"/>
                    <a:pt x="579" y="236"/>
                  </a:cubicBezTo>
                  <a:cubicBezTo>
                    <a:pt x="573" y="245"/>
                    <a:pt x="566" y="252"/>
                    <a:pt x="558" y="258"/>
                  </a:cubicBezTo>
                  <a:cubicBezTo>
                    <a:pt x="553" y="261"/>
                    <a:pt x="551" y="267"/>
                    <a:pt x="553" y="272"/>
                  </a:cubicBezTo>
                  <a:lnTo>
                    <a:pt x="562" y="309"/>
                  </a:lnTo>
                  <a:lnTo>
                    <a:pt x="545" y="316"/>
                  </a:lnTo>
                  <a:lnTo>
                    <a:pt x="524" y="284"/>
                  </a:lnTo>
                  <a:cubicBezTo>
                    <a:pt x="521" y="280"/>
                    <a:pt x="516" y="277"/>
                    <a:pt x="511" y="278"/>
                  </a:cubicBezTo>
                  <a:cubicBezTo>
                    <a:pt x="500" y="280"/>
                    <a:pt x="490" y="280"/>
                    <a:pt x="479" y="279"/>
                  </a:cubicBezTo>
                  <a:cubicBezTo>
                    <a:pt x="474" y="278"/>
                    <a:pt x="469" y="280"/>
                    <a:pt x="466" y="285"/>
                  </a:cubicBezTo>
                  <a:lnTo>
                    <a:pt x="446" y="317"/>
                  </a:lnTo>
                  <a:lnTo>
                    <a:pt x="429" y="310"/>
                  </a:lnTo>
                  <a:lnTo>
                    <a:pt x="437" y="273"/>
                  </a:lnTo>
                  <a:cubicBezTo>
                    <a:pt x="438" y="268"/>
                    <a:pt x="436" y="263"/>
                    <a:pt x="432" y="259"/>
                  </a:cubicBezTo>
                  <a:cubicBezTo>
                    <a:pt x="423" y="253"/>
                    <a:pt x="416" y="246"/>
                    <a:pt x="410" y="237"/>
                  </a:cubicBezTo>
                  <a:cubicBezTo>
                    <a:pt x="407" y="233"/>
                    <a:pt x="401" y="231"/>
                    <a:pt x="396" y="232"/>
                  </a:cubicBezTo>
                  <a:lnTo>
                    <a:pt x="359" y="241"/>
                  </a:lnTo>
                  <a:lnTo>
                    <a:pt x="352" y="224"/>
                  </a:lnTo>
                  <a:lnTo>
                    <a:pt x="384" y="204"/>
                  </a:lnTo>
                  <a:cubicBezTo>
                    <a:pt x="388" y="201"/>
                    <a:pt x="391" y="196"/>
                    <a:pt x="390" y="190"/>
                  </a:cubicBezTo>
                  <a:cubicBezTo>
                    <a:pt x="388" y="180"/>
                    <a:pt x="388" y="170"/>
                    <a:pt x="390" y="159"/>
                  </a:cubicBezTo>
                  <a:cubicBezTo>
                    <a:pt x="390" y="154"/>
                    <a:pt x="388" y="149"/>
                    <a:pt x="384" y="146"/>
                  </a:cubicBezTo>
                  <a:lnTo>
                    <a:pt x="352" y="126"/>
                  </a:lnTo>
                  <a:lnTo>
                    <a:pt x="359" y="109"/>
                  </a:lnTo>
                  <a:lnTo>
                    <a:pt x="395" y="117"/>
                  </a:lnTo>
                  <a:cubicBezTo>
                    <a:pt x="400" y="118"/>
                    <a:pt x="406" y="116"/>
                    <a:pt x="409" y="112"/>
                  </a:cubicBezTo>
                  <a:cubicBezTo>
                    <a:pt x="415" y="103"/>
                    <a:pt x="423" y="96"/>
                    <a:pt x="431" y="89"/>
                  </a:cubicBezTo>
                  <a:cubicBezTo>
                    <a:pt x="435" y="86"/>
                    <a:pt x="437" y="81"/>
                    <a:pt x="436" y="76"/>
                  </a:cubicBezTo>
                  <a:lnTo>
                    <a:pt x="428" y="39"/>
                  </a:lnTo>
                  <a:lnTo>
                    <a:pt x="445" y="32"/>
                  </a:lnTo>
                  <a:lnTo>
                    <a:pt x="465" y="64"/>
                  </a:lnTo>
                  <a:cubicBezTo>
                    <a:pt x="468" y="68"/>
                    <a:pt x="473" y="71"/>
                    <a:pt x="478" y="70"/>
                  </a:cubicBezTo>
                  <a:cubicBezTo>
                    <a:pt x="488" y="68"/>
                    <a:pt x="499" y="68"/>
                    <a:pt x="509" y="70"/>
                  </a:cubicBezTo>
                  <a:cubicBezTo>
                    <a:pt x="515" y="70"/>
                    <a:pt x="520" y="68"/>
                    <a:pt x="523" y="63"/>
                  </a:cubicBezTo>
                  <a:lnTo>
                    <a:pt x="542" y="31"/>
                  </a:lnTo>
                  <a:close/>
                  <a:moveTo>
                    <a:pt x="494" y="106"/>
                  </a:moveTo>
                  <a:cubicBezTo>
                    <a:pt x="467" y="107"/>
                    <a:pt x="442" y="123"/>
                    <a:pt x="431" y="149"/>
                  </a:cubicBezTo>
                  <a:cubicBezTo>
                    <a:pt x="417" y="183"/>
                    <a:pt x="434" y="223"/>
                    <a:pt x="469" y="237"/>
                  </a:cubicBezTo>
                  <a:cubicBezTo>
                    <a:pt x="503" y="251"/>
                    <a:pt x="543" y="234"/>
                    <a:pt x="557" y="200"/>
                  </a:cubicBezTo>
                  <a:cubicBezTo>
                    <a:pt x="571" y="165"/>
                    <a:pt x="555" y="125"/>
                    <a:pt x="520" y="111"/>
                  </a:cubicBezTo>
                  <a:cubicBezTo>
                    <a:pt x="511" y="108"/>
                    <a:pt x="502" y="106"/>
                    <a:pt x="494" y="106"/>
                  </a:cubicBezTo>
                  <a:close/>
                  <a:moveTo>
                    <a:pt x="494" y="133"/>
                  </a:moveTo>
                  <a:cubicBezTo>
                    <a:pt x="499" y="133"/>
                    <a:pt x="505" y="134"/>
                    <a:pt x="510" y="136"/>
                  </a:cubicBezTo>
                  <a:cubicBezTo>
                    <a:pt x="531" y="145"/>
                    <a:pt x="541" y="168"/>
                    <a:pt x="533" y="190"/>
                  </a:cubicBezTo>
                  <a:cubicBezTo>
                    <a:pt x="524" y="211"/>
                    <a:pt x="500" y="221"/>
                    <a:pt x="479" y="212"/>
                  </a:cubicBezTo>
                  <a:cubicBezTo>
                    <a:pt x="458" y="204"/>
                    <a:pt x="448" y="180"/>
                    <a:pt x="456" y="159"/>
                  </a:cubicBezTo>
                  <a:cubicBezTo>
                    <a:pt x="463" y="143"/>
                    <a:pt x="478" y="133"/>
                    <a:pt x="494" y="133"/>
                  </a:cubicBezTo>
                  <a:close/>
                  <a:moveTo>
                    <a:pt x="194" y="228"/>
                  </a:moveTo>
                  <a:cubicBezTo>
                    <a:pt x="188" y="228"/>
                    <a:pt x="182" y="233"/>
                    <a:pt x="181" y="239"/>
                  </a:cubicBezTo>
                  <a:lnTo>
                    <a:pt x="172" y="293"/>
                  </a:lnTo>
                  <a:cubicBezTo>
                    <a:pt x="163" y="296"/>
                    <a:pt x="154" y="300"/>
                    <a:pt x="145" y="304"/>
                  </a:cubicBezTo>
                  <a:lnTo>
                    <a:pt x="101" y="273"/>
                  </a:lnTo>
                  <a:cubicBezTo>
                    <a:pt x="95" y="269"/>
                    <a:pt x="88" y="269"/>
                    <a:pt x="83" y="274"/>
                  </a:cubicBezTo>
                  <a:lnTo>
                    <a:pt x="47" y="310"/>
                  </a:lnTo>
                  <a:cubicBezTo>
                    <a:pt x="42" y="315"/>
                    <a:pt x="42" y="322"/>
                    <a:pt x="45" y="328"/>
                  </a:cubicBezTo>
                  <a:lnTo>
                    <a:pt x="77" y="372"/>
                  </a:lnTo>
                  <a:cubicBezTo>
                    <a:pt x="72" y="381"/>
                    <a:pt x="68" y="390"/>
                    <a:pt x="65" y="400"/>
                  </a:cubicBezTo>
                  <a:lnTo>
                    <a:pt x="12" y="409"/>
                  </a:lnTo>
                  <a:cubicBezTo>
                    <a:pt x="5" y="410"/>
                    <a:pt x="0" y="415"/>
                    <a:pt x="0" y="422"/>
                  </a:cubicBezTo>
                  <a:lnTo>
                    <a:pt x="0" y="473"/>
                  </a:lnTo>
                  <a:cubicBezTo>
                    <a:pt x="0" y="480"/>
                    <a:pt x="5" y="486"/>
                    <a:pt x="11" y="487"/>
                  </a:cubicBezTo>
                  <a:lnTo>
                    <a:pt x="65" y="496"/>
                  </a:lnTo>
                  <a:cubicBezTo>
                    <a:pt x="68" y="506"/>
                    <a:pt x="72" y="515"/>
                    <a:pt x="77" y="524"/>
                  </a:cubicBezTo>
                  <a:lnTo>
                    <a:pt x="45" y="568"/>
                  </a:lnTo>
                  <a:cubicBezTo>
                    <a:pt x="41" y="573"/>
                    <a:pt x="42" y="580"/>
                    <a:pt x="46" y="585"/>
                  </a:cubicBezTo>
                  <a:lnTo>
                    <a:pt x="83" y="622"/>
                  </a:lnTo>
                  <a:cubicBezTo>
                    <a:pt x="87" y="626"/>
                    <a:pt x="95" y="627"/>
                    <a:pt x="100" y="623"/>
                  </a:cubicBezTo>
                  <a:lnTo>
                    <a:pt x="145" y="592"/>
                  </a:lnTo>
                  <a:cubicBezTo>
                    <a:pt x="153" y="596"/>
                    <a:pt x="163" y="600"/>
                    <a:pt x="172" y="603"/>
                  </a:cubicBezTo>
                  <a:lnTo>
                    <a:pt x="181" y="657"/>
                  </a:lnTo>
                  <a:cubicBezTo>
                    <a:pt x="182" y="663"/>
                    <a:pt x="188" y="668"/>
                    <a:pt x="194" y="668"/>
                  </a:cubicBezTo>
                  <a:lnTo>
                    <a:pt x="246" y="668"/>
                  </a:lnTo>
                  <a:cubicBezTo>
                    <a:pt x="252" y="668"/>
                    <a:pt x="258" y="663"/>
                    <a:pt x="259" y="657"/>
                  </a:cubicBezTo>
                  <a:lnTo>
                    <a:pt x="269" y="603"/>
                  </a:lnTo>
                  <a:cubicBezTo>
                    <a:pt x="278" y="600"/>
                    <a:pt x="287" y="596"/>
                    <a:pt x="296" y="591"/>
                  </a:cubicBezTo>
                  <a:lnTo>
                    <a:pt x="341" y="623"/>
                  </a:lnTo>
                  <a:cubicBezTo>
                    <a:pt x="346" y="627"/>
                    <a:pt x="354" y="626"/>
                    <a:pt x="358" y="622"/>
                  </a:cubicBezTo>
                  <a:lnTo>
                    <a:pt x="395" y="585"/>
                  </a:lnTo>
                  <a:cubicBezTo>
                    <a:pt x="399" y="580"/>
                    <a:pt x="400" y="573"/>
                    <a:pt x="396" y="568"/>
                  </a:cubicBezTo>
                  <a:lnTo>
                    <a:pt x="364" y="523"/>
                  </a:lnTo>
                  <a:cubicBezTo>
                    <a:pt x="368" y="515"/>
                    <a:pt x="372" y="506"/>
                    <a:pt x="375" y="496"/>
                  </a:cubicBezTo>
                  <a:lnTo>
                    <a:pt x="429" y="487"/>
                  </a:lnTo>
                  <a:cubicBezTo>
                    <a:pt x="436" y="486"/>
                    <a:pt x="440" y="480"/>
                    <a:pt x="440" y="473"/>
                  </a:cubicBezTo>
                  <a:lnTo>
                    <a:pt x="440" y="422"/>
                  </a:lnTo>
                  <a:cubicBezTo>
                    <a:pt x="440" y="415"/>
                    <a:pt x="436" y="410"/>
                    <a:pt x="429" y="409"/>
                  </a:cubicBezTo>
                  <a:lnTo>
                    <a:pt x="375" y="400"/>
                  </a:lnTo>
                  <a:cubicBezTo>
                    <a:pt x="372" y="390"/>
                    <a:pt x="368" y="381"/>
                    <a:pt x="364" y="373"/>
                  </a:cubicBezTo>
                  <a:lnTo>
                    <a:pt x="396" y="328"/>
                  </a:lnTo>
                  <a:cubicBezTo>
                    <a:pt x="399" y="322"/>
                    <a:pt x="399" y="315"/>
                    <a:pt x="394" y="310"/>
                  </a:cubicBezTo>
                  <a:lnTo>
                    <a:pt x="357" y="274"/>
                  </a:lnTo>
                  <a:cubicBezTo>
                    <a:pt x="353" y="269"/>
                    <a:pt x="346" y="269"/>
                    <a:pt x="340" y="273"/>
                  </a:cubicBezTo>
                  <a:lnTo>
                    <a:pt x="296" y="305"/>
                  </a:lnTo>
                  <a:cubicBezTo>
                    <a:pt x="287" y="300"/>
                    <a:pt x="278" y="296"/>
                    <a:pt x="269" y="293"/>
                  </a:cubicBezTo>
                  <a:lnTo>
                    <a:pt x="259" y="239"/>
                  </a:lnTo>
                  <a:cubicBezTo>
                    <a:pt x="258" y="233"/>
                    <a:pt x="252" y="228"/>
                    <a:pt x="246" y="228"/>
                  </a:cubicBezTo>
                  <a:lnTo>
                    <a:pt x="194" y="228"/>
                  </a:lnTo>
                  <a:close/>
                  <a:moveTo>
                    <a:pt x="206" y="255"/>
                  </a:moveTo>
                  <a:lnTo>
                    <a:pt x="235" y="255"/>
                  </a:lnTo>
                  <a:lnTo>
                    <a:pt x="244" y="305"/>
                  </a:lnTo>
                  <a:cubicBezTo>
                    <a:pt x="244" y="310"/>
                    <a:pt x="248" y="314"/>
                    <a:pt x="253" y="316"/>
                  </a:cubicBezTo>
                  <a:cubicBezTo>
                    <a:pt x="267" y="319"/>
                    <a:pt x="279" y="324"/>
                    <a:pt x="291" y="331"/>
                  </a:cubicBezTo>
                  <a:cubicBezTo>
                    <a:pt x="295" y="334"/>
                    <a:pt x="301" y="334"/>
                    <a:pt x="305" y="330"/>
                  </a:cubicBezTo>
                  <a:lnTo>
                    <a:pt x="347" y="301"/>
                  </a:lnTo>
                  <a:lnTo>
                    <a:pt x="367" y="321"/>
                  </a:lnTo>
                  <a:lnTo>
                    <a:pt x="338" y="363"/>
                  </a:lnTo>
                  <a:cubicBezTo>
                    <a:pt x="335" y="368"/>
                    <a:pt x="335" y="373"/>
                    <a:pt x="337" y="378"/>
                  </a:cubicBezTo>
                  <a:cubicBezTo>
                    <a:pt x="344" y="389"/>
                    <a:pt x="349" y="402"/>
                    <a:pt x="353" y="415"/>
                  </a:cubicBezTo>
                  <a:cubicBezTo>
                    <a:pt x="354" y="420"/>
                    <a:pt x="358" y="424"/>
                    <a:pt x="364" y="425"/>
                  </a:cubicBezTo>
                  <a:lnTo>
                    <a:pt x="414" y="433"/>
                  </a:lnTo>
                  <a:lnTo>
                    <a:pt x="414" y="462"/>
                  </a:lnTo>
                  <a:lnTo>
                    <a:pt x="363" y="471"/>
                  </a:lnTo>
                  <a:cubicBezTo>
                    <a:pt x="358" y="472"/>
                    <a:pt x="354" y="476"/>
                    <a:pt x="353" y="481"/>
                  </a:cubicBezTo>
                  <a:cubicBezTo>
                    <a:pt x="349" y="494"/>
                    <a:pt x="344" y="507"/>
                    <a:pt x="337" y="518"/>
                  </a:cubicBezTo>
                  <a:cubicBezTo>
                    <a:pt x="335" y="523"/>
                    <a:pt x="335" y="529"/>
                    <a:pt x="338" y="533"/>
                  </a:cubicBezTo>
                  <a:lnTo>
                    <a:pt x="368" y="574"/>
                  </a:lnTo>
                  <a:lnTo>
                    <a:pt x="347" y="595"/>
                  </a:lnTo>
                  <a:lnTo>
                    <a:pt x="305" y="565"/>
                  </a:lnTo>
                  <a:cubicBezTo>
                    <a:pt x="301" y="562"/>
                    <a:pt x="295" y="562"/>
                    <a:pt x="291" y="565"/>
                  </a:cubicBezTo>
                  <a:cubicBezTo>
                    <a:pt x="279" y="572"/>
                    <a:pt x="267" y="577"/>
                    <a:pt x="253" y="581"/>
                  </a:cubicBezTo>
                  <a:cubicBezTo>
                    <a:pt x="248" y="582"/>
                    <a:pt x="245" y="586"/>
                    <a:pt x="244" y="591"/>
                  </a:cubicBezTo>
                  <a:lnTo>
                    <a:pt x="235" y="641"/>
                  </a:lnTo>
                  <a:lnTo>
                    <a:pt x="206" y="641"/>
                  </a:lnTo>
                  <a:lnTo>
                    <a:pt x="197" y="592"/>
                  </a:lnTo>
                  <a:cubicBezTo>
                    <a:pt x="196" y="586"/>
                    <a:pt x="192" y="582"/>
                    <a:pt x="187" y="581"/>
                  </a:cubicBezTo>
                  <a:cubicBezTo>
                    <a:pt x="174" y="577"/>
                    <a:pt x="161" y="572"/>
                    <a:pt x="150" y="565"/>
                  </a:cubicBezTo>
                  <a:cubicBezTo>
                    <a:pt x="145" y="563"/>
                    <a:pt x="140" y="563"/>
                    <a:pt x="135" y="566"/>
                  </a:cubicBezTo>
                  <a:lnTo>
                    <a:pt x="94" y="595"/>
                  </a:lnTo>
                  <a:lnTo>
                    <a:pt x="73" y="574"/>
                  </a:lnTo>
                  <a:lnTo>
                    <a:pt x="102" y="533"/>
                  </a:lnTo>
                  <a:cubicBezTo>
                    <a:pt x="106" y="529"/>
                    <a:pt x="106" y="523"/>
                    <a:pt x="103" y="519"/>
                  </a:cubicBezTo>
                  <a:cubicBezTo>
                    <a:pt x="96" y="507"/>
                    <a:pt x="91" y="494"/>
                    <a:pt x="87" y="481"/>
                  </a:cubicBezTo>
                  <a:cubicBezTo>
                    <a:pt x="86" y="476"/>
                    <a:pt x="82" y="472"/>
                    <a:pt x="77" y="471"/>
                  </a:cubicBezTo>
                  <a:lnTo>
                    <a:pt x="27" y="462"/>
                  </a:lnTo>
                  <a:lnTo>
                    <a:pt x="27" y="433"/>
                  </a:lnTo>
                  <a:lnTo>
                    <a:pt x="77" y="425"/>
                  </a:lnTo>
                  <a:cubicBezTo>
                    <a:pt x="82" y="424"/>
                    <a:pt x="86" y="420"/>
                    <a:pt x="87" y="415"/>
                  </a:cubicBezTo>
                  <a:cubicBezTo>
                    <a:pt x="91" y="401"/>
                    <a:pt x="96" y="389"/>
                    <a:pt x="103" y="377"/>
                  </a:cubicBezTo>
                  <a:cubicBezTo>
                    <a:pt x="106" y="373"/>
                    <a:pt x="106" y="367"/>
                    <a:pt x="103" y="363"/>
                  </a:cubicBezTo>
                  <a:lnTo>
                    <a:pt x="74" y="321"/>
                  </a:lnTo>
                  <a:lnTo>
                    <a:pt x="94" y="301"/>
                  </a:lnTo>
                  <a:lnTo>
                    <a:pt x="135" y="330"/>
                  </a:lnTo>
                  <a:cubicBezTo>
                    <a:pt x="140" y="333"/>
                    <a:pt x="145" y="333"/>
                    <a:pt x="150" y="331"/>
                  </a:cubicBezTo>
                  <a:cubicBezTo>
                    <a:pt x="161" y="324"/>
                    <a:pt x="174" y="319"/>
                    <a:pt x="187" y="315"/>
                  </a:cubicBezTo>
                  <a:cubicBezTo>
                    <a:pt x="193" y="314"/>
                    <a:pt x="197" y="310"/>
                    <a:pt x="197" y="305"/>
                  </a:cubicBezTo>
                  <a:lnTo>
                    <a:pt x="206" y="255"/>
                  </a:lnTo>
                  <a:close/>
                  <a:moveTo>
                    <a:pt x="220" y="366"/>
                  </a:moveTo>
                  <a:cubicBezTo>
                    <a:pt x="175" y="366"/>
                    <a:pt x="138" y="403"/>
                    <a:pt x="138" y="448"/>
                  </a:cubicBezTo>
                  <a:cubicBezTo>
                    <a:pt x="138" y="493"/>
                    <a:pt x="175" y="530"/>
                    <a:pt x="220" y="530"/>
                  </a:cubicBezTo>
                  <a:cubicBezTo>
                    <a:pt x="266" y="530"/>
                    <a:pt x="303" y="493"/>
                    <a:pt x="303" y="448"/>
                  </a:cubicBezTo>
                  <a:cubicBezTo>
                    <a:pt x="303" y="403"/>
                    <a:pt x="266" y="366"/>
                    <a:pt x="220" y="366"/>
                  </a:cubicBezTo>
                  <a:close/>
                  <a:moveTo>
                    <a:pt x="220" y="392"/>
                  </a:moveTo>
                  <a:cubicBezTo>
                    <a:pt x="251" y="392"/>
                    <a:pt x="276" y="417"/>
                    <a:pt x="276" y="448"/>
                  </a:cubicBezTo>
                  <a:cubicBezTo>
                    <a:pt x="276" y="479"/>
                    <a:pt x="251" y="504"/>
                    <a:pt x="220" y="504"/>
                  </a:cubicBezTo>
                  <a:cubicBezTo>
                    <a:pt x="190" y="504"/>
                    <a:pt x="165" y="479"/>
                    <a:pt x="165" y="448"/>
                  </a:cubicBezTo>
                  <a:cubicBezTo>
                    <a:pt x="165" y="417"/>
                    <a:pt x="190" y="392"/>
                    <a:pt x="220" y="392"/>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92" name="Label">
              <a:extLst>
                <a:ext uri="{FF2B5EF4-FFF2-40B4-BE49-F238E27FC236}">
                  <a16:creationId xmlns:a16="http://schemas.microsoft.com/office/drawing/2014/main" id="{052C017C-B526-4991-A69A-C3DDB6AD771B}"/>
                </a:ext>
              </a:extLst>
            </p:cNvPr>
            <p:cNvSpPr txBox="1"/>
            <p:nvPr/>
          </p:nvSpPr>
          <p:spPr>
            <a:xfrm>
              <a:off x="7275734" y="4339019"/>
              <a:ext cx="468333"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000000">
                      <a:alpha val="87000"/>
                    </a:srgbClr>
                  </a:solidFill>
                  <a:latin typeface="Segoe UI" panose="020B0502040204020203" pitchFamily="34" charset="0"/>
                  <a:cs typeface="Segoe UI" panose="020B0502040204020203" pitchFamily="34" charset="0"/>
                </a:rPr>
                <a:t>Settings</a:t>
              </a:r>
            </a:p>
          </p:txBody>
        </p:sp>
      </p:grpSp>
      <p:sp>
        <p:nvSpPr>
          <p:cNvPr id="93" name="Header">
            <a:extLst>
              <a:ext uri="{FF2B5EF4-FFF2-40B4-BE49-F238E27FC236}">
                <a16:creationId xmlns:a16="http://schemas.microsoft.com/office/drawing/2014/main" id="{0D774547-907D-4A11-876C-E7CEA0ACBE45}"/>
              </a:ext>
            </a:extLst>
          </p:cNvPr>
          <p:cNvSpPr txBox="1"/>
          <p:nvPr/>
        </p:nvSpPr>
        <p:spPr>
          <a:xfrm>
            <a:off x="1147468" y="4481320"/>
            <a:ext cx="1382558" cy="263009"/>
          </a:xfrm>
          <a:prstGeom prst="rect">
            <a:avLst/>
          </a:prstGeom>
          <a:noFill/>
        </p:spPr>
        <p:txBody>
          <a:bodyPr wrap="none" lIns="73152" tIns="36576" rIns="73152" bIns="36576"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rgbClr val="FFFF00"/>
                </a:solidFill>
                <a:latin typeface="Segoe UI" panose="020B0502040204020203" pitchFamily="34" charset="0"/>
                <a:cs typeface="Segoe UI" panose="020B0502040204020203" pitchFamily="34" charset="0"/>
              </a:rPr>
              <a:t>Work Balancing</a:t>
            </a:r>
          </a:p>
        </p:txBody>
      </p:sp>
      <p:pic>
        <p:nvPicPr>
          <p:cNvPr id="94" name="Graphic 93" descr="Gymnast Rings">
            <a:extLst>
              <a:ext uri="{FF2B5EF4-FFF2-40B4-BE49-F238E27FC236}">
                <a16:creationId xmlns:a16="http://schemas.microsoft.com/office/drawing/2014/main" id="{393546DE-1EBB-4ABC-B0D2-D3C0BF93468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0921" y="4500771"/>
            <a:ext cx="242092" cy="242092"/>
          </a:xfrm>
          <a:prstGeom prst="rect">
            <a:avLst/>
          </a:prstGeom>
        </p:spPr>
      </p:pic>
      <p:sp>
        <p:nvSpPr>
          <p:cNvPr id="95" name="Doughnut Chart">
            <a:extLst>
              <a:ext uri="{FF2B5EF4-FFF2-40B4-BE49-F238E27FC236}">
                <a16:creationId xmlns:a16="http://schemas.microsoft.com/office/drawing/2014/main" id="{0523E003-602B-4FCC-B543-D64DF874DAA4}"/>
              </a:ext>
            </a:extLst>
          </p:cNvPr>
          <p:cNvSpPr>
            <a:spLocks noChangeAspect="1" noEditPoints="1"/>
          </p:cNvSpPr>
          <p:nvPr/>
        </p:nvSpPr>
        <p:spPr bwMode="auto">
          <a:xfrm>
            <a:off x="1003935" y="7044953"/>
            <a:ext cx="161925" cy="163513"/>
          </a:xfrm>
          <a:custGeom>
            <a:avLst/>
            <a:gdLst>
              <a:gd name="T0" fmla="*/ 333 w 667"/>
              <a:gd name="T1" fmla="*/ 667 h 667"/>
              <a:gd name="T2" fmla="*/ 572 w 667"/>
              <a:gd name="T3" fmla="*/ 102 h 667"/>
              <a:gd name="T4" fmla="*/ 320 w 667"/>
              <a:gd name="T5" fmla="*/ 27 h 667"/>
              <a:gd name="T6" fmla="*/ 333 w 667"/>
              <a:gd name="T7" fmla="*/ 454 h 667"/>
              <a:gd name="T8" fmla="*/ 333 w 667"/>
              <a:gd name="T9" fmla="*/ 640 h 667"/>
              <a:gd name="T10" fmla="*/ 347 w 667"/>
              <a:gd name="T11" fmla="*/ 27 h 667"/>
              <a:gd name="T12" fmla="*/ 347 w 667"/>
              <a:gd name="T13" fmla="*/ 27 h 667"/>
              <a:gd name="T14" fmla="*/ 347 w 667"/>
              <a:gd name="T15" fmla="*/ 143 h 667"/>
              <a:gd name="T16" fmla="*/ 411 w 667"/>
              <a:gd name="T17" fmla="*/ 37 h 667"/>
              <a:gd name="T18" fmla="*/ 354 w 667"/>
              <a:gd name="T19" fmla="*/ 216 h 667"/>
              <a:gd name="T20" fmla="*/ 469 w 667"/>
              <a:gd name="T21" fmla="*/ 59 h 667"/>
              <a:gd name="T22" fmla="*/ 410 w 667"/>
              <a:gd name="T23" fmla="*/ 242 h 667"/>
              <a:gd name="T24" fmla="*/ 563 w 667"/>
              <a:gd name="T25" fmla="*/ 131 h 667"/>
              <a:gd name="T26" fmla="*/ 632 w 667"/>
              <a:gd name="T27" fmla="*/ 264 h 667"/>
              <a:gd name="T28" fmla="*/ 640 w 667"/>
              <a:gd name="T29" fmla="*/ 347 h 667"/>
              <a:gd name="T30" fmla="*/ 628 w 667"/>
              <a:gd name="T31" fmla="*/ 419 h 667"/>
              <a:gd name="T32" fmla="*/ 441 w 667"/>
              <a:gd name="T33" fmla="*/ 387 h 667"/>
              <a:gd name="T34" fmla="*/ 453 w 667"/>
              <a:gd name="T35" fmla="*/ 334 h 667"/>
              <a:gd name="T36" fmla="*/ 440 w 667"/>
              <a:gd name="T37" fmla="*/ 281 h 667"/>
              <a:gd name="T38" fmla="*/ 560 w 667"/>
              <a:gd name="T39" fmla="*/ 160 h 667"/>
              <a:gd name="T40" fmla="*/ 573 w 667"/>
              <a:gd name="T41" fmla="*/ 174 h 667"/>
              <a:gd name="T42" fmla="*/ 507 w 667"/>
              <a:gd name="T43" fmla="*/ 214 h 667"/>
              <a:gd name="T44" fmla="*/ 520 w 667"/>
              <a:gd name="T45" fmla="*/ 200 h 667"/>
              <a:gd name="T46" fmla="*/ 600 w 667"/>
              <a:gd name="T47" fmla="*/ 227 h 667"/>
              <a:gd name="T48" fmla="*/ 333 w 667"/>
              <a:gd name="T49" fmla="*/ 240 h 667"/>
              <a:gd name="T50" fmla="*/ 240 w 667"/>
              <a:gd name="T51" fmla="*/ 334 h 667"/>
              <a:gd name="T52" fmla="*/ 467 w 667"/>
              <a:gd name="T53" fmla="*/ 254 h 667"/>
              <a:gd name="T54" fmla="*/ 480 w 667"/>
              <a:gd name="T55" fmla="*/ 240 h 667"/>
              <a:gd name="T56" fmla="*/ 560 w 667"/>
              <a:gd name="T57" fmla="*/ 267 h 667"/>
              <a:gd name="T58" fmla="*/ 520 w 667"/>
              <a:gd name="T59" fmla="*/ 280 h 667"/>
              <a:gd name="T60" fmla="*/ 533 w 667"/>
              <a:gd name="T61" fmla="*/ 294 h 667"/>
              <a:gd name="T62" fmla="*/ 587 w 667"/>
              <a:gd name="T63" fmla="*/ 294 h 667"/>
              <a:gd name="T64" fmla="*/ 600 w 667"/>
              <a:gd name="T65" fmla="*/ 280 h 667"/>
              <a:gd name="T66" fmla="*/ 480 w 667"/>
              <a:gd name="T67" fmla="*/ 347 h 667"/>
              <a:gd name="T68" fmla="*/ 560 w 667"/>
              <a:gd name="T69" fmla="*/ 320 h 667"/>
              <a:gd name="T70" fmla="*/ 573 w 667"/>
              <a:gd name="T71" fmla="*/ 334 h 667"/>
              <a:gd name="T72" fmla="*/ 507 w 667"/>
              <a:gd name="T73" fmla="*/ 374 h 667"/>
              <a:gd name="T74" fmla="*/ 520 w 667"/>
              <a:gd name="T75" fmla="*/ 360 h 667"/>
              <a:gd name="T76" fmla="*/ 600 w 667"/>
              <a:gd name="T77" fmla="*/ 387 h 667"/>
              <a:gd name="T78" fmla="*/ 480 w 667"/>
              <a:gd name="T79" fmla="*/ 400 h 667"/>
              <a:gd name="T80" fmla="*/ 493 w 667"/>
              <a:gd name="T81" fmla="*/ 414 h 667"/>
              <a:gd name="T82" fmla="*/ 547 w 667"/>
              <a:gd name="T83" fmla="*/ 414 h 667"/>
              <a:gd name="T84" fmla="*/ 560 w 667"/>
              <a:gd name="T85" fmla="*/ 400 h 667"/>
              <a:gd name="T86" fmla="*/ 520 w 667"/>
              <a:gd name="T87" fmla="*/ 467 h 667"/>
              <a:gd name="T88" fmla="*/ 600 w 667"/>
              <a:gd name="T89" fmla="*/ 440 h 667"/>
              <a:gd name="T90" fmla="*/ 613 w 667"/>
              <a:gd name="T91" fmla="*/ 454 h 667"/>
              <a:gd name="T92" fmla="*/ 547 w 667"/>
              <a:gd name="T93" fmla="*/ 494 h 667"/>
              <a:gd name="T94" fmla="*/ 560 w 667"/>
              <a:gd name="T95" fmla="*/ 48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67" h="667">
                <a:moveTo>
                  <a:pt x="331" y="1"/>
                </a:moveTo>
                <a:cubicBezTo>
                  <a:pt x="148" y="2"/>
                  <a:pt x="0" y="151"/>
                  <a:pt x="0" y="334"/>
                </a:cubicBezTo>
                <a:cubicBezTo>
                  <a:pt x="0" y="518"/>
                  <a:pt x="149" y="667"/>
                  <a:pt x="333" y="667"/>
                </a:cubicBezTo>
                <a:cubicBezTo>
                  <a:pt x="517" y="667"/>
                  <a:pt x="667" y="518"/>
                  <a:pt x="667" y="334"/>
                </a:cubicBezTo>
                <a:cubicBezTo>
                  <a:pt x="667" y="245"/>
                  <a:pt x="632" y="164"/>
                  <a:pt x="575" y="104"/>
                </a:cubicBezTo>
                <a:cubicBezTo>
                  <a:pt x="574" y="103"/>
                  <a:pt x="573" y="102"/>
                  <a:pt x="572" y="102"/>
                </a:cubicBezTo>
                <a:cubicBezTo>
                  <a:pt x="512" y="40"/>
                  <a:pt x="428" y="1"/>
                  <a:pt x="336" y="1"/>
                </a:cubicBezTo>
                <a:cubicBezTo>
                  <a:pt x="334" y="0"/>
                  <a:pt x="332" y="1"/>
                  <a:pt x="331" y="1"/>
                </a:cubicBezTo>
                <a:close/>
                <a:moveTo>
                  <a:pt x="320" y="27"/>
                </a:moveTo>
                <a:lnTo>
                  <a:pt x="320" y="215"/>
                </a:lnTo>
                <a:cubicBezTo>
                  <a:pt x="260" y="221"/>
                  <a:pt x="213" y="272"/>
                  <a:pt x="213" y="334"/>
                </a:cubicBezTo>
                <a:cubicBezTo>
                  <a:pt x="213" y="400"/>
                  <a:pt x="267" y="454"/>
                  <a:pt x="333" y="454"/>
                </a:cubicBezTo>
                <a:cubicBezTo>
                  <a:pt x="361" y="454"/>
                  <a:pt x="387" y="444"/>
                  <a:pt x="408" y="427"/>
                </a:cubicBezTo>
                <a:lnTo>
                  <a:pt x="540" y="560"/>
                </a:lnTo>
                <a:cubicBezTo>
                  <a:pt x="486" y="610"/>
                  <a:pt x="413" y="640"/>
                  <a:pt x="333" y="640"/>
                </a:cubicBezTo>
                <a:cubicBezTo>
                  <a:pt x="164" y="640"/>
                  <a:pt x="27" y="503"/>
                  <a:pt x="27" y="334"/>
                </a:cubicBezTo>
                <a:cubicBezTo>
                  <a:pt x="27" y="169"/>
                  <a:pt x="157" y="34"/>
                  <a:pt x="320" y="27"/>
                </a:cubicBezTo>
                <a:close/>
                <a:moveTo>
                  <a:pt x="347" y="27"/>
                </a:moveTo>
                <a:cubicBezTo>
                  <a:pt x="358" y="28"/>
                  <a:pt x="369" y="29"/>
                  <a:pt x="379" y="31"/>
                </a:cubicBezTo>
                <a:lnTo>
                  <a:pt x="347" y="63"/>
                </a:lnTo>
                <a:lnTo>
                  <a:pt x="347" y="27"/>
                </a:lnTo>
                <a:close/>
                <a:moveTo>
                  <a:pt x="411" y="37"/>
                </a:moveTo>
                <a:cubicBezTo>
                  <a:pt x="422" y="40"/>
                  <a:pt x="432" y="43"/>
                  <a:pt x="443" y="47"/>
                </a:cubicBezTo>
                <a:lnTo>
                  <a:pt x="347" y="143"/>
                </a:lnTo>
                <a:lnTo>
                  <a:pt x="347" y="101"/>
                </a:lnTo>
                <a:cubicBezTo>
                  <a:pt x="347" y="101"/>
                  <a:pt x="347" y="101"/>
                  <a:pt x="347" y="100"/>
                </a:cubicBezTo>
                <a:lnTo>
                  <a:pt x="411" y="37"/>
                </a:lnTo>
                <a:close/>
                <a:moveTo>
                  <a:pt x="469" y="59"/>
                </a:moveTo>
                <a:cubicBezTo>
                  <a:pt x="478" y="63"/>
                  <a:pt x="487" y="68"/>
                  <a:pt x="496" y="74"/>
                </a:cubicBezTo>
                <a:lnTo>
                  <a:pt x="354" y="216"/>
                </a:lnTo>
                <a:cubicBezTo>
                  <a:pt x="352" y="215"/>
                  <a:pt x="349" y="215"/>
                  <a:pt x="347" y="215"/>
                </a:cubicBezTo>
                <a:lnTo>
                  <a:pt x="347" y="181"/>
                </a:lnTo>
                <a:lnTo>
                  <a:pt x="469" y="59"/>
                </a:lnTo>
                <a:close/>
                <a:moveTo>
                  <a:pt x="518" y="89"/>
                </a:moveTo>
                <a:cubicBezTo>
                  <a:pt x="528" y="96"/>
                  <a:pt x="536" y="104"/>
                  <a:pt x="545" y="112"/>
                </a:cubicBezTo>
                <a:lnTo>
                  <a:pt x="410" y="242"/>
                </a:lnTo>
                <a:cubicBezTo>
                  <a:pt x="402" y="235"/>
                  <a:pt x="393" y="229"/>
                  <a:pt x="383" y="225"/>
                </a:cubicBezTo>
                <a:lnTo>
                  <a:pt x="518" y="89"/>
                </a:lnTo>
                <a:close/>
                <a:moveTo>
                  <a:pt x="563" y="131"/>
                </a:moveTo>
                <a:cubicBezTo>
                  <a:pt x="593" y="165"/>
                  <a:pt x="615" y="204"/>
                  <a:pt x="628" y="248"/>
                </a:cubicBezTo>
                <a:cubicBezTo>
                  <a:pt x="627" y="250"/>
                  <a:pt x="627" y="252"/>
                  <a:pt x="627" y="254"/>
                </a:cubicBezTo>
                <a:cubicBezTo>
                  <a:pt x="627" y="258"/>
                  <a:pt x="628" y="262"/>
                  <a:pt x="632" y="264"/>
                </a:cubicBezTo>
                <a:cubicBezTo>
                  <a:pt x="636" y="282"/>
                  <a:pt x="639" y="301"/>
                  <a:pt x="640" y="321"/>
                </a:cubicBezTo>
                <a:cubicBezTo>
                  <a:pt x="632" y="321"/>
                  <a:pt x="627" y="327"/>
                  <a:pt x="627" y="334"/>
                </a:cubicBezTo>
                <a:cubicBezTo>
                  <a:pt x="627" y="341"/>
                  <a:pt x="632" y="347"/>
                  <a:pt x="640" y="347"/>
                </a:cubicBezTo>
                <a:cubicBezTo>
                  <a:pt x="639" y="366"/>
                  <a:pt x="636" y="385"/>
                  <a:pt x="632" y="403"/>
                </a:cubicBezTo>
                <a:cubicBezTo>
                  <a:pt x="629" y="406"/>
                  <a:pt x="627" y="410"/>
                  <a:pt x="627" y="414"/>
                </a:cubicBezTo>
                <a:cubicBezTo>
                  <a:pt x="627" y="416"/>
                  <a:pt x="627" y="418"/>
                  <a:pt x="628" y="419"/>
                </a:cubicBezTo>
                <a:cubicBezTo>
                  <a:pt x="614" y="465"/>
                  <a:pt x="591" y="507"/>
                  <a:pt x="559" y="541"/>
                </a:cubicBezTo>
                <a:lnTo>
                  <a:pt x="427" y="409"/>
                </a:lnTo>
                <a:cubicBezTo>
                  <a:pt x="432" y="402"/>
                  <a:pt x="437" y="395"/>
                  <a:pt x="441" y="387"/>
                </a:cubicBezTo>
                <a:cubicBezTo>
                  <a:pt x="448" y="387"/>
                  <a:pt x="453" y="381"/>
                  <a:pt x="453" y="374"/>
                </a:cubicBezTo>
                <a:cubicBezTo>
                  <a:pt x="453" y="370"/>
                  <a:pt x="452" y="367"/>
                  <a:pt x="449" y="364"/>
                </a:cubicBezTo>
                <a:cubicBezTo>
                  <a:pt x="452" y="355"/>
                  <a:pt x="453" y="344"/>
                  <a:pt x="453" y="334"/>
                </a:cubicBezTo>
                <a:cubicBezTo>
                  <a:pt x="453" y="323"/>
                  <a:pt x="452" y="313"/>
                  <a:pt x="449" y="303"/>
                </a:cubicBezTo>
                <a:cubicBezTo>
                  <a:pt x="452" y="301"/>
                  <a:pt x="453" y="297"/>
                  <a:pt x="453" y="294"/>
                </a:cubicBezTo>
                <a:cubicBezTo>
                  <a:pt x="453" y="287"/>
                  <a:pt x="448" y="281"/>
                  <a:pt x="440" y="281"/>
                </a:cubicBezTo>
                <a:cubicBezTo>
                  <a:pt x="437" y="274"/>
                  <a:pt x="433" y="267"/>
                  <a:pt x="428" y="261"/>
                </a:cubicBezTo>
                <a:lnTo>
                  <a:pt x="563" y="131"/>
                </a:lnTo>
                <a:close/>
                <a:moveTo>
                  <a:pt x="560" y="160"/>
                </a:moveTo>
                <a:cubicBezTo>
                  <a:pt x="553" y="160"/>
                  <a:pt x="547" y="166"/>
                  <a:pt x="547" y="174"/>
                </a:cubicBezTo>
                <a:cubicBezTo>
                  <a:pt x="547" y="181"/>
                  <a:pt x="553" y="187"/>
                  <a:pt x="560" y="187"/>
                </a:cubicBezTo>
                <a:cubicBezTo>
                  <a:pt x="567" y="187"/>
                  <a:pt x="573" y="181"/>
                  <a:pt x="573" y="174"/>
                </a:cubicBezTo>
                <a:cubicBezTo>
                  <a:pt x="573" y="166"/>
                  <a:pt x="567" y="160"/>
                  <a:pt x="560" y="160"/>
                </a:cubicBezTo>
                <a:close/>
                <a:moveTo>
                  <a:pt x="520" y="200"/>
                </a:moveTo>
                <a:cubicBezTo>
                  <a:pt x="513" y="200"/>
                  <a:pt x="507" y="206"/>
                  <a:pt x="507" y="214"/>
                </a:cubicBezTo>
                <a:cubicBezTo>
                  <a:pt x="507" y="221"/>
                  <a:pt x="513" y="227"/>
                  <a:pt x="520" y="227"/>
                </a:cubicBezTo>
                <a:cubicBezTo>
                  <a:pt x="527" y="227"/>
                  <a:pt x="533" y="221"/>
                  <a:pt x="533" y="214"/>
                </a:cubicBezTo>
                <a:cubicBezTo>
                  <a:pt x="533" y="206"/>
                  <a:pt x="527" y="200"/>
                  <a:pt x="520" y="200"/>
                </a:cubicBezTo>
                <a:close/>
                <a:moveTo>
                  <a:pt x="600" y="200"/>
                </a:moveTo>
                <a:cubicBezTo>
                  <a:pt x="593" y="200"/>
                  <a:pt x="587" y="206"/>
                  <a:pt x="587" y="214"/>
                </a:cubicBezTo>
                <a:cubicBezTo>
                  <a:pt x="587" y="221"/>
                  <a:pt x="593" y="227"/>
                  <a:pt x="600" y="227"/>
                </a:cubicBezTo>
                <a:cubicBezTo>
                  <a:pt x="607" y="227"/>
                  <a:pt x="613" y="221"/>
                  <a:pt x="613" y="214"/>
                </a:cubicBezTo>
                <a:cubicBezTo>
                  <a:pt x="613" y="206"/>
                  <a:pt x="607" y="200"/>
                  <a:pt x="600" y="200"/>
                </a:cubicBezTo>
                <a:close/>
                <a:moveTo>
                  <a:pt x="333" y="240"/>
                </a:moveTo>
                <a:cubicBezTo>
                  <a:pt x="385" y="240"/>
                  <a:pt x="427" y="282"/>
                  <a:pt x="427" y="334"/>
                </a:cubicBezTo>
                <a:cubicBezTo>
                  <a:pt x="427" y="386"/>
                  <a:pt x="385" y="427"/>
                  <a:pt x="333" y="427"/>
                </a:cubicBezTo>
                <a:cubicBezTo>
                  <a:pt x="282" y="427"/>
                  <a:pt x="240" y="386"/>
                  <a:pt x="240" y="334"/>
                </a:cubicBezTo>
                <a:cubicBezTo>
                  <a:pt x="240" y="282"/>
                  <a:pt x="282" y="240"/>
                  <a:pt x="333" y="240"/>
                </a:cubicBezTo>
                <a:close/>
                <a:moveTo>
                  <a:pt x="480" y="240"/>
                </a:moveTo>
                <a:cubicBezTo>
                  <a:pt x="473" y="240"/>
                  <a:pt x="467" y="246"/>
                  <a:pt x="467" y="254"/>
                </a:cubicBezTo>
                <a:cubicBezTo>
                  <a:pt x="467" y="261"/>
                  <a:pt x="473" y="267"/>
                  <a:pt x="480" y="267"/>
                </a:cubicBezTo>
                <a:cubicBezTo>
                  <a:pt x="487" y="267"/>
                  <a:pt x="493" y="261"/>
                  <a:pt x="493" y="254"/>
                </a:cubicBezTo>
                <a:cubicBezTo>
                  <a:pt x="493" y="246"/>
                  <a:pt x="487" y="240"/>
                  <a:pt x="480" y="240"/>
                </a:cubicBezTo>
                <a:close/>
                <a:moveTo>
                  <a:pt x="560" y="240"/>
                </a:moveTo>
                <a:cubicBezTo>
                  <a:pt x="553" y="240"/>
                  <a:pt x="547" y="246"/>
                  <a:pt x="547" y="254"/>
                </a:cubicBezTo>
                <a:cubicBezTo>
                  <a:pt x="547" y="261"/>
                  <a:pt x="553" y="267"/>
                  <a:pt x="560" y="267"/>
                </a:cubicBezTo>
                <a:cubicBezTo>
                  <a:pt x="567" y="267"/>
                  <a:pt x="573" y="261"/>
                  <a:pt x="573" y="254"/>
                </a:cubicBezTo>
                <a:cubicBezTo>
                  <a:pt x="573" y="246"/>
                  <a:pt x="567" y="240"/>
                  <a:pt x="560" y="240"/>
                </a:cubicBezTo>
                <a:close/>
                <a:moveTo>
                  <a:pt x="520" y="280"/>
                </a:moveTo>
                <a:cubicBezTo>
                  <a:pt x="513" y="280"/>
                  <a:pt x="507" y="286"/>
                  <a:pt x="507" y="294"/>
                </a:cubicBezTo>
                <a:cubicBezTo>
                  <a:pt x="507" y="301"/>
                  <a:pt x="513" y="307"/>
                  <a:pt x="520" y="307"/>
                </a:cubicBezTo>
                <a:cubicBezTo>
                  <a:pt x="527" y="307"/>
                  <a:pt x="533" y="301"/>
                  <a:pt x="533" y="294"/>
                </a:cubicBezTo>
                <a:cubicBezTo>
                  <a:pt x="533" y="286"/>
                  <a:pt x="527" y="280"/>
                  <a:pt x="520" y="280"/>
                </a:cubicBezTo>
                <a:close/>
                <a:moveTo>
                  <a:pt x="600" y="280"/>
                </a:moveTo>
                <a:cubicBezTo>
                  <a:pt x="593" y="280"/>
                  <a:pt x="587" y="286"/>
                  <a:pt x="587" y="294"/>
                </a:cubicBezTo>
                <a:cubicBezTo>
                  <a:pt x="587" y="301"/>
                  <a:pt x="593" y="307"/>
                  <a:pt x="600" y="307"/>
                </a:cubicBezTo>
                <a:cubicBezTo>
                  <a:pt x="607" y="307"/>
                  <a:pt x="613" y="301"/>
                  <a:pt x="613" y="294"/>
                </a:cubicBezTo>
                <a:cubicBezTo>
                  <a:pt x="613" y="286"/>
                  <a:pt x="607" y="280"/>
                  <a:pt x="600" y="280"/>
                </a:cubicBezTo>
                <a:close/>
                <a:moveTo>
                  <a:pt x="480" y="320"/>
                </a:moveTo>
                <a:cubicBezTo>
                  <a:pt x="473" y="320"/>
                  <a:pt x="467" y="326"/>
                  <a:pt x="467" y="334"/>
                </a:cubicBezTo>
                <a:cubicBezTo>
                  <a:pt x="467" y="341"/>
                  <a:pt x="473" y="347"/>
                  <a:pt x="480" y="347"/>
                </a:cubicBezTo>
                <a:cubicBezTo>
                  <a:pt x="487" y="347"/>
                  <a:pt x="493" y="341"/>
                  <a:pt x="493" y="334"/>
                </a:cubicBezTo>
                <a:cubicBezTo>
                  <a:pt x="493" y="326"/>
                  <a:pt x="487" y="320"/>
                  <a:pt x="480" y="320"/>
                </a:cubicBezTo>
                <a:close/>
                <a:moveTo>
                  <a:pt x="560" y="320"/>
                </a:moveTo>
                <a:cubicBezTo>
                  <a:pt x="553" y="320"/>
                  <a:pt x="547" y="326"/>
                  <a:pt x="547" y="334"/>
                </a:cubicBezTo>
                <a:cubicBezTo>
                  <a:pt x="547" y="341"/>
                  <a:pt x="553" y="347"/>
                  <a:pt x="560" y="347"/>
                </a:cubicBezTo>
                <a:cubicBezTo>
                  <a:pt x="567" y="347"/>
                  <a:pt x="573" y="341"/>
                  <a:pt x="573" y="334"/>
                </a:cubicBezTo>
                <a:cubicBezTo>
                  <a:pt x="573" y="326"/>
                  <a:pt x="567" y="320"/>
                  <a:pt x="560" y="320"/>
                </a:cubicBezTo>
                <a:close/>
                <a:moveTo>
                  <a:pt x="520" y="360"/>
                </a:moveTo>
                <a:cubicBezTo>
                  <a:pt x="513" y="360"/>
                  <a:pt x="507" y="366"/>
                  <a:pt x="507" y="374"/>
                </a:cubicBezTo>
                <a:cubicBezTo>
                  <a:pt x="507" y="381"/>
                  <a:pt x="513" y="387"/>
                  <a:pt x="520" y="387"/>
                </a:cubicBezTo>
                <a:cubicBezTo>
                  <a:pt x="527" y="387"/>
                  <a:pt x="533" y="381"/>
                  <a:pt x="533" y="374"/>
                </a:cubicBezTo>
                <a:cubicBezTo>
                  <a:pt x="533" y="366"/>
                  <a:pt x="527" y="360"/>
                  <a:pt x="520" y="360"/>
                </a:cubicBezTo>
                <a:close/>
                <a:moveTo>
                  <a:pt x="600" y="360"/>
                </a:moveTo>
                <a:cubicBezTo>
                  <a:pt x="593" y="360"/>
                  <a:pt x="587" y="366"/>
                  <a:pt x="587" y="374"/>
                </a:cubicBezTo>
                <a:cubicBezTo>
                  <a:pt x="587" y="381"/>
                  <a:pt x="593" y="387"/>
                  <a:pt x="600" y="387"/>
                </a:cubicBezTo>
                <a:cubicBezTo>
                  <a:pt x="607" y="387"/>
                  <a:pt x="613" y="381"/>
                  <a:pt x="613" y="374"/>
                </a:cubicBezTo>
                <a:cubicBezTo>
                  <a:pt x="613" y="366"/>
                  <a:pt x="607" y="360"/>
                  <a:pt x="600" y="360"/>
                </a:cubicBezTo>
                <a:close/>
                <a:moveTo>
                  <a:pt x="480" y="400"/>
                </a:moveTo>
                <a:cubicBezTo>
                  <a:pt x="473" y="400"/>
                  <a:pt x="467" y="406"/>
                  <a:pt x="467" y="414"/>
                </a:cubicBezTo>
                <a:cubicBezTo>
                  <a:pt x="467" y="421"/>
                  <a:pt x="473" y="427"/>
                  <a:pt x="480" y="427"/>
                </a:cubicBezTo>
                <a:cubicBezTo>
                  <a:pt x="487" y="427"/>
                  <a:pt x="493" y="421"/>
                  <a:pt x="493" y="414"/>
                </a:cubicBezTo>
                <a:cubicBezTo>
                  <a:pt x="493" y="406"/>
                  <a:pt x="487" y="400"/>
                  <a:pt x="480" y="400"/>
                </a:cubicBezTo>
                <a:close/>
                <a:moveTo>
                  <a:pt x="560" y="400"/>
                </a:moveTo>
                <a:cubicBezTo>
                  <a:pt x="553" y="400"/>
                  <a:pt x="547" y="406"/>
                  <a:pt x="547" y="414"/>
                </a:cubicBezTo>
                <a:cubicBezTo>
                  <a:pt x="547" y="421"/>
                  <a:pt x="553" y="427"/>
                  <a:pt x="560" y="427"/>
                </a:cubicBezTo>
                <a:cubicBezTo>
                  <a:pt x="567" y="427"/>
                  <a:pt x="573" y="421"/>
                  <a:pt x="573" y="414"/>
                </a:cubicBezTo>
                <a:cubicBezTo>
                  <a:pt x="573" y="406"/>
                  <a:pt x="567" y="400"/>
                  <a:pt x="560" y="400"/>
                </a:cubicBezTo>
                <a:close/>
                <a:moveTo>
                  <a:pt x="520" y="440"/>
                </a:moveTo>
                <a:cubicBezTo>
                  <a:pt x="513" y="440"/>
                  <a:pt x="507" y="446"/>
                  <a:pt x="507" y="454"/>
                </a:cubicBezTo>
                <a:cubicBezTo>
                  <a:pt x="507" y="461"/>
                  <a:pt x="513" y="467"/>
                  <a:pt x="520" y="467"/>
                </a:cubicBezTo>
                <a:cubicBezTo>
                  <a:pt x="527" y="467"/>
                  <a:pt x="533" y="461"/>
                  <a:pt x="533" y="454"/>
                </a:cubicBezTo>
                <a:cubicBezTo>
                  <a:pt x="533" y="446"/>
                  <a:pt x="527" y="440"/>
                  <a:pt x="520" y="440"/>
                </a:cubicBezTo>
                <a:close/>
                <a:moveTo>
                  <a:pt x="600" y="440"/>
                </a:moveTo>
                <a:cubicBezTo>
                  <a:pt x="593" y="440"/>
                  <a:pt x="587" y="446"/>
                  <a:pt x="587" y="454"/>
                </a:cubicBezTo>
                <a:cubicBezTo>
                  <a:pt x="587" y="461"/>
                  <a:pt x="593" y="467"/>
                  <a:pt x="600" y="467"/>
                </a:cubicBezTo>
                <a:cubicBezTo>
                  <a:pt x="607" y="467"/>
                  <a:pt x="613" y="461"/>
                  <a:pt x="613" y="454"/>
                </a:cubicBezTo>
                <a:cubicBezTo>
                  <a:pt x="613" y="446"/>
                  <a:pt x="607" y="440"/>
                  <a:pt x="600" y="440"/>
                </a:cubicBezTo>
                <a:close/>
                <a:moveTo>
                  <a:pt x="560" y="480"/>
                </a:moveTo>
                <a:cubicBezTo>
                  <a:pt x="553" y="480"/>
                  <a:pt x="547" y="486"/>
                  <a:pt x="547" y="494"/>
                </a:cubicBezTo>
                <a:cubicBezTo>
                  <a:pt x="547" y="501"/>
                  <a:pt x="553" y="507"/>
                  <a:pt x="560" y="507"/>
                </a:cubicBezTo>
                <a:cubicBezTo>
                  <a:pt x="567" y="507"/>
                  <a:pt x="573" y="501"/>
                  <a:pt x="573" y="494"/>
                </a:cubicBezTo>
                <a:cubicBezTo>
                  <a:pt x="573" y="486"/>
                  <a:pt x="567" y="480"/>
                  <a:pt x="560" y="480"/>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97" name="Label">
            <a:extLst>
              <a:ext uri="{FF2B5EF4-FFF2-40B4-BE49-F238E27FC236}">
                <a16:creationId xmlns:a16="http://schemas.microsoft.com/office/drawing/2014/main" id="{574B81B9-90C0-4FAF-90B5-B9D19D8A40AF}"/>
              </a:ext>
            </a:extLst>
          </p:cNvPr>
          <p:cNvSpPr txBox="1"/>
          <p:nvPr/>
        </p:nvSpPr>
        <p:spPr>
          <a:xfrm>
            <a:off x="1250267" y="7024647"/>
            <a:ext cx="593368"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000000">
                    <a:alpha val="87000"/>
                  </a:srgbClr>
                </a:solidFill>
                <a:latin typeface="Segoe UI" panose="020B0502040204020203" pitchFamily="34" charset="0"/>
                <a:cs typeface="Segoe UI" panose="020B0502040204020203" pitchFamily="34" charset="0"/>
              </a:rPr>
              <a:t>Project Log</a:t>
            </a:r>
          </a:p>
        </p:txBody>
      </p:sp>
      <p:sp>
        <p:nvSpPr>
          <p:cNvPr id="98" name="Avatar Placeholder">
            <a:extLst>
              <a:ext uri="{FF2B5EF4-FFF2-40B4-BE49-F238E27FC236}">
                <a16:creationId xmlns:a16="http://schemas.microsoft.com/office/drawing/2014/main" id="{CB55DE42-BBAF-46F4-BAFE-8AB6629F078E}"/>
              </a:ext>
            </a:extLst>
          </p:cNvPr>
          <p:cNvSpPr>
            <a:spLocks noChangeAspect="1"/>
          </p:cNvSpPr>
          <p:nvPr/>
        </p:nvSpPr>
        <p:spPr>
          <a:xfrm>
            <a:off x="5739382" y="7887802"/>
            <a:ext cx="254000" cy="254000"/>
          </a:xfrm>
          <a:prstGeom prst="ellipse">
            <a:avLst/>
          </a:prstGeom>
          <a:solidFill>
            <a:schemeClr val="accent6">
              <a:lumMod val="60000"/>
              <a:lumOff val="40000"/>
              <a:alpha val="26000"/>
            </a:schemeClr>
          </a:solidFill>
          <a:ln w="63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99" name="Avatar Placeholder">
            <a:extLst>
              <a:ext uri="{FF2B5EF4-FFF2-40B4-BE49-F238E27FC236}">
                <a16:creationId xmlns:a16="http://schemas.microsoft.com/office/drawing/2014/main" id="{86C42BFB-4027-4AF5-8E06-66B3459CCA26}"/>
              </a:ext>
            </a:extLst>
          </p:cNvPr>
          <p:cNvSpPr>
            <a:spLocks noChangeAspect="1"/>
          </p:cNvSpPr>
          <p:nvPr/>
        </p:nvSpPr>
        <p:spPr>
          <a:xfrm>
            <a:off x="6413793" y="7887802"/>
            <a:ext cx="254000" cy="254000"/>
          </a:xfrm>
          <a:prstGeom prst="ellipse">
            <a:avLst/>
          </a:prstGeom>
          <a:solidFill>
            <a:schemeClr val="accent6">
              <a:alpha val="26000"/>
            </a:schemeClr>
          </a:solidFill>
          <a:ln w="63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00" name="Avatar Placeholder">
            <a:extLst>
              <a:ext uri="{FF2B5EF4-FFF2-40B4-BE49-F238E27FC236}">
                <a16:creationId xmlns:a16="http://schemas.microsoft.com/office/drawing/2014/main" id="{546C9E78-7AA9-4E94-AA65-D0F27A3232F9}"/>
              </a:ext>
            </a:extLst>
          </p:cNvPr>
          <p:cNvSpPr>
            <a:spLocks noChangeAspect="1"/>
          </p:cNvSpPr>
          <p:nvPr/>
        </p:nvSpPr>
        <p:spPr>
          <a:xfrm>
            <a:off x="5064971" y="7887802"/>
            <a:ext cx="254000" cy="254000"/>
          </a:xfrm>
          <a:prstGeom prst="ellipse">
            <a:avLst/>
          </a:prstGeom>
          <a:solidFill>
            <a:schemeClr val="accent4">
              <a:alpha val="26000"/>
            </a:schemeClr>
          </a:solidFill>
          <a:ln w="63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01" name="Avatar Placeholder">
            <a:extLst>
              <a:ext uri="{FF2B5EF4-FFF2-40B4-BE49-F238E27FC236}">
                <a16:creationId xmlns:a16="http://schemas.microsoft.com/office/drawing/2014/main" id="{B15F0CC9-3547-4609-8C74-2634296A9EB7}"/>
              </a:ext>
            </a:extLst>
          </p:cNvPr>
          <p:cNvSpPr>
            <a:spLocks noChangeAspect="1"/>
          </p:cNvSpPr>
          <p:nvPr/>
        </p:nvSpPr>
        <p:spPr>
          <a:xfrm>
            <a:off x="4390560" y="7887802"/>
            <a:ext cx="254000" cy="254000"/>
          </a:xfrm>
          <a:prstGeom prst="ellipse">
            <a:avLst/>
          </a:prstGeom>
          <a:solidFill>
            <a:schemeClr val="accent4">
              <a:lumMod val="20000"/>
              <a:lumOff val="80000"/>
              <a:alpha val="26000"/>
            </a:schemeClr>
          </a:solidFill>
          <a:ln w="63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02" name="TextBox 101">
            <a:extLst>
              <a:ext uri="{FF2B5EF4-FFF2-40B4-BE49-F238E27FC236}">
                <a16:creationId xmlns:a16="http://schemas.microsoft.com/office/drawing/2014/main" id="{160F3E60-7E24-4138-B995-C60A705B42D2}"/>
              </a:ext>
            </a:extLst>
          </p:cNvPr>
          <p:cNvSpPr txBox="1"/>
          <p:nvPr/>
        </p:nvSpPr>
        <p:spPr>
          <a:xfrm>
            <a:off x="4210693" y="8179882"/>
            <a:ext cx="760144" cy="276999"/>
          </a:xfrm>
          <a:prstGeom prst="rect">
            <a:avLst/>
          </a:prstGeom>
          <a:noFill/>
        </p:spPr>
        <p:txBody>
          <a:bodyPr wrap="none" rtlCol="0">
            <a:spAutoFit/>
          </a:bodyPr>
          <a:lstStyle/>
          <a:p>
            <a:r>
              <a:rPr lang="en-US" sz="1200" dirty="0"/>
              <a:t>15%</a:t>
            </a:r>
            <a:r>
              <a:rPr lang="ja-JP" altLang="en-US" sz="1200" dirty="0"/>
              <a:t>以下</a:t>
            </a:r>
            <a:endParaRPr lang="en-US" sz="1200" dirty="0"/>
          </a:p>
        </p:txBody>
      </p:sp>
      <p:sp>
        <p:nvSpPr>
          <p:cNvPr id="103" name="TextBox 102">
            <a:extLst>
              <a:ext uri="{FF2B5EF4-FFF2-40B4-BE49-F238E27FC236}">
                <a16:creationId xmlns:a16="http://schemas.microsoft.com/office/drawing/2014/main" id="{BE0350A2-BB0B-437B-A6D9-7D31C2621265}"/>
              </a:ext>
            </a:extLst>
          </p:cNvPr>
          <p:cNvSpPr txBox="1"/>
          <p:nvPr/>
        </p:nvSpPr>
        <p:spPr>
          <a:xfrm>
            <a:off x="4896493" y="8179882"/>
            <a:ext cx="760144" cy="276999"/>
          </a:xfrm>
          <a:prstGeom prst="rect">
            <a:avLst/>
          </a:prstGeom>
          <a:noFill/>
        </p:spPr>
        <p:txBody>
          <a:bodyPr wrap="none" rtlCol="0">
            <a:spAutoFit/>
          </a:bodyPr>
          <a:lstStyle/>
          <a:p>
            <a:r>
              <a:rPr lang="en-US" sz="1200" dirty="0"/>
              <a:t>25%</a:t>
            </a:r>
            <a:r>
              <a:rPr lang="ja-JP" altLang="en-US" sz="1200" dirty="0"/>
              <a:t>以下</a:t>
            </a:r>
            <a:endParaRPr lang="en-US" sz="1200" dirty="0"/>
          </a:p>
        </p:txBody>
      </p:sp>
      <p:sp>
        <p:nvSpPr>
          <p:cNvPr id="104" name="TextBox 103">
            <a:extLst>
              <a:ext uri="{FF2B5EF4-FFF2-40B4-BE49-F238E27FC236}">
                <a16:creationId xmlns:a16="http://schemas.microsoft.com/office/drawing/2014/main" id="{95700DBC-C9AA-4EFC-8828-74D0EFC3FC1A}"/>
              </a:ext>
            </a:extLst>
          </p:cNvPr>
          <p:cNvSpPr txBox="1"/>
          <p:nvPr/>
        </p:nvSpPr>
        <p:spPr>
          <a:xfrm>
            <a:off x="5565099" y="8179882"/>
            <a:ext cx="760144" cy="276999"/>
          </a:xfrm>
          <a:prstGeom prst="rect">
            <a:avLst/>
          </a:prstGeom>
          <a:noFill/>
        </p:spPr>
        <p:txBody>
          <a:bodyPr wrap="none" rtlCol="0">
            <a:spAutoFit/>
          </a:bodyPr>
          <a:lstStyle/>
          <a:p>
            <a:r>
              <a:rPr lang="en-US" sz="1200" dirty="0"/>
              <a:t>25%</a:t>
            </a:r>
            <a:r>
              <a:rPr lang="ja-JP" altLang="en-US" sz="1200" dirty="0"/>
              <a:t>以上</a:t>
            </a:r>
            <a:endParaRPr lang="en-US" sz="1200" dirty="0"/>
          </a:p>
        </p:txBody>
      </p:sp>
      <p:sp>
        <p:nvSpPr>
          <p:cNvPr id="105" name="TextBox 104">
            <a:extLst>
              <a:ext uri="{FF2B5EF4-FFF2-40B4-BE49-F238E27FC236}">
                <a16:creationId xmlns:a16="http://schemas.microsoft.com/office/drawing/2014/main" id="{653D7FE8-7C2C-444D-9520-4DB3706551BD}"/>
              </a:ext>
            </a:extLst>
          </p:cNvPr>
          <p:cNvSpPr txBox="1"/>
          <p:nvPr/>
        </p:nvSpPr>
        <p:spPr>
          <a:xfrm>
            <a:off x="6307474" y="8179882"/>
            <a:ext cx="760144" cy="276999"/>
          </a:xfrm>
          <a:prstGeom prst="rect">
            <a:avLst/>
          </a:prstGeom>
          <a:noFill/>
        </p:spPr>
        <p:txBody>
          <a:bodyPr wrap="none" rtlCol="0">
            <a:spAutoFit/>
          </a:bodyPr>
          <a:lstStyle/>
          <a:p>
            <a:r>
              <a:rPr lang="en-US" sz="1200" dirty="0"/>
              <a:t>35%</a:t>
            </a:r>
            <a:r>
              <a:rPr lang="ja-JP" altLang="en-US" sz="1200" dirty="0"/>
              <a:t>以上</a:t>
            </a:r>
            <a:endParaRPr lang="en-US" sz="1200" dirty="0"/>
          </a:p>
        </p:txBody>
      </p:sp>
      <p:sp>
        <p:nvSpPr>
          <p:cNvPr id="106" name="TextBox 105">
            <a:extLst>
              <a:ext uri="{FF2B5EF4-FFF2-40B4-BE49-F238E27FC236}">
                <a16:creationId xmlns:a16="http://schemas.microsoft.com/office/drawing/2014/main" id="{E529A0E5-947F-4814-B388-CF9B9D9BFA4C}"/>
              </a:ext>
            </a:extLst>
          </p:cNvPr>
          <p:cNvSpPr txBox="1"/>
          <p:nvPr/>
        </p:nvSpPr>
        <p:spPr>
          <a:xfrm>
            <a:off x="4171950" y="7600950"/>
            <a:ext cx="646331" cy="276999"/>
          </a:xfrm>
          <a:prstGeom prst="rect">
            <a:avLst/>
          </a:prstGeom>
          <a:noFill/>
        </p:spPr>
        <p:txBody>
          <a:bodyPr wrap="none" rtlCol="0">
            <a:spAutoFit/>
          </a:bodyPr>
          <a:lstStyle/>
          <a:p>
            <a:r>
              <a:rPr lang="ja-JP" altLang="en-US" sz="1200" dirty="0"/>
              <a:t>集中度</a:t>
            </a:r>
            <a:endParaRPr lang="en-US" sz="1200" dirty="0"/>
          </a:p>
        </p:txBody>
      </p:sp>
      <p:grpSp>
        <p:nvGrpSpPr>
          <p:cNvPr id="107" name="Phone">
            <a:extLst>
              <a:ext uri="{FF2B5EF4-FFF2-40B4-BE49-F238E27FC236}">
                <a16:creationId xmlns:a16="http://schemas.microsoft.com/office/drawing/2014/main" id="{9C14D84B-9376-45CE-B365-F2818A9AC760}"/>
              </a:ext>
            </a:extLst>
          </p:cNvPr>
          <p:cNvGrpSpPr>
            <a:grpSpLocks noChangeAspect="1"/>
          </p:cNvGrpSpPr>
          <p:nvPr/>
        </p:nvGrpSpPr>
        <p:grpSpPr>
          <a:xfrm>
            <a:off x="3711903" y="1941602"/>
            <a:ext cx="2479208" cy="4859248"/>
            <a:chOff x="595686" y="1262396"/>
            <a:chExt cx="2479208" cy="4859248"/>
          </a:xfrm>
        </p:grpSpPr>
        <p:sp>
          <p:nvSpPr>
            <p:cNvPr id="108" name="Case">
              <a:extLst>
                <a:ext uri="{FF2B5EF4-FFF2-40B4-BE49-F238E27FC236}">
                  <a16:creationId xmlns:a16="http://schemas.microsoft.com/office/drawing/2014/main" id="{E144D795-9152-4384-A98D-D0E21F57CA80}"/>
                </a:ext>
              </a:extLst>
            </p:cNvPr>
            <p:cNvSpPr>
              <a:spLocks/>
            </p:cNvSpPr>
            <p:nvPr/>
          </p:nvSpPr>
          <p:spPr bwMode="auto">
            <a:xfrm>
              <a:off x="595686" y="1262396"/>
              <a:ext cx="2479208" cy="4859248"/>
            </a:xfrm>
            <a:custGeom>
              <a:avLst/>
              <a:gdLst>
                <a:gd name="T0" fmla="*/ 403 w 4052"/>
                <a:gd name="T1" fmla="*/ 0 h 7922"/>
                <a:gd name="T2" fmla="*/ 3649 w 4052"/>
                <a:gd name="T3" fmla="*/ 0 h 7922"/>
                <a:gd name="T4" fmla="*/ 4052 w 4052"/>
                <a:gd name="T5" fmla="*/ 403 h 7922"/>
                <a:gd name="T6" fmla="*/ 4052 w 4052"/>
                <a:gd name="T7" fmla="*/ 7519 h 7922"/>
                <a:gd name="T8" fmla="*/ 3649 w 4052"/>
                <a:gd name="T9" fmla="*/ 7922 h 7922"/>
                <a:gd name="T10" fmla="*/ 403 w 4052"/>
                <a:gd name="T11" fmla="*/ 7922 h 7922"/>
                <a:gd name="T12" fmla="*/ 0 w 4052"/>
                <a:gd name="T13" fmla="*/ 7519 h 7922"/>
                <a:gd name="T14" fmla="*/ 0 w 4052"/>
                <a:gd name="T15" fmla="*/ 403 h 7922"/>
                <a:gd name="T16" fmla="*/ 403 w 4052"/>
                <a:gd name="T17" fmla="*/ 0 h 7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2" h="7922">
                  <a:moveTo>
                    <a:pt x="403" y="0"/>
                  </a:moveTo>
                  <a:lnTo>
                    <a:pt x="3649" y="0"/>
                  </a:lnTo>
                  <a:cubicBezTo>
                    <a:pt x="3872" y="0"/>
                    <a:pt x="4052" y="179"/>
                    <a:pt x="4052" y="403"/>
                  </a:cubicBezTo>
                  <a:lnTo>
                    <a:pt x="4052" y="7519"/>
                  </a:lnTo>
                  <a:cubicBezTo>
                    <a:pt x="4052" y="7742"/>
                    <a:pt x="3872" y="7922"/>
                    <a:pt x="3649" y="7922"/>
                  </a:cubicBezTo>
                  <a:lnTo>
                    <a:pt x="403" y="7922"/>
                  </a:lnTo>
                  <a:cubicBezTo>
                    <a:pt x="180" y="7922"/>
                    <a:pt x="0" y="7742"/>
                    <a:pt x="0" y="7519"/>
                  </a:cubicBezTo>
                  <a:lnTo>
                    <a:pt x="0" y="403"/>
                  </a:lnTo>
                  <a:cubicBezTo>
                    <a:pt x="0" y="179"/>
                    <a:pt x="180" y="0"/>
                    <a:pt x="403" y="0"/>
                  </a:cubicBezTo>
                  <a:close/>
                </a:path>
              </a:pathLst>
            </a:custGeom>
            <a:solidFill>
              <a:srgbClr val="263238"/>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09" name="Button">
              <a:extLst>
                <a:ext uri="{FF2B5EF4-FFF2-40B4-BE49-F238E27FC236}">
                  <a16:creationId xmlns:a16="http://schemas.microsoft.com/office/drawing/2014/main" id="{3EDE18B5-63B6-4FB5-9464-87B34528286B}"/>
                </a:ext>
              </a:extLst>
            </p:cNvPr>
            <p:cNvSpPr>
              <a:spLocks/>
            </p:cNvSpPr>
            <p:nvPr/>
          </p:nvSpPr>
          <p:spPr bwMode="auto">
            <a:xfrm>
              <a:off x="1590813" y="5845832"/>
              <a:ext cx="488955" cy="161837"/>
            </a:xfrm>
            <a:custGeom>
              <a:avLst/>
              <a:gdLst>
                <a:gd name="T0" fmla="*/ 131 w 796"/>
                <a:gd name="T1" fmla="*/ 0 h 262"/>
                <a:gd name="T2" fmla="*/ 665 w 796"/>
                <a:gd name="T3" fmla="*/ 0 h 262"/>
                <a:gd name="T4" fmla="*/ 796 w 796"/>
                <a:gd name="T5" fmla="*/ 131 h 262"/>
                <a:gd name="T6" fmla="*/ 665 w 796"/>
                <a:gd name="T7" fmla="*/ 262 h 262"/>
                <a:gd name="T8" fmla="*/ 131 w 796"/>
                <a:gd name="T9" fmla="*/ 262 h 262"/>
                <a:gd name="T10" fmla="*/ 0 w 796"/>
                <a:gd name="T11" fmla="*/ 131 h 262"/>
                <a:gd name="T12" fmla="*/ 131 w 796"/>
                <a:gd name="T13" fmla="*/ 0 h 262"/>
              </a:gdLst>
              <a:ahLst/>
              <a:cxnLst>
                <a:cxn ang="0">
                  <a:pos x="T0" y="T1"/>
                </a:cxn>
                <a:cxn ang="0">
                  <a:pos x="T2" y="T3"/>
                </a:cxn>
                <a:cxn ang="0">
                  <a:pos x="T4" y="T5"/>
                </a:cxn>
                <a:cxn ang="0">
                  <a:pos x="T6" y="T7"/>
                </a:cxn>
                <a:cxn ang="0">
                  <a:pos x="T8" y="T9"/>
                </a:cxn>
                <a:cxn ang="0">
                  <a:pos x="T10" y="T11"/>
                </a:cxn>
                <a:cxn ang="0">
                  <a:pos x="T12" y="T13"/>
                </a:cxn>
              </a:cxnLst>
              <a:rect l="0" t="0" r="r" b="b"/>
              <a:pathLst>
                <a:path w="796" h="262">
                  <a:moveTo>
                    <a:pt x="131" y="0"/>
                  </a:moveTo>
                  <a:lnTo>
                    <a:pt x="665" y="0"/>
                  </a:lnTo>
                  <a:cubicBezTo>
                    <a:pt x="738" y="0"/>
                    <a:pt x="796" y="59"/>
                    <a:pt x="796" y="131"/>
                  </a:cubicBezTo>
                  <a:cubicBezTo>
                    <a:pt x="796" y="204"/>
                    <a:pt x="738" y="262"/>
                    <a:pt x="665" y="262"/>
                  </a:cubicBezTo>
                  <a:lnTo>
                    <a:pt x="131" y="262"/>
                  </a:lnTo>
                  <a:cubicBezTo>
                    <a:pt x="58" y="262"/>
                    <a:pt x="0" y="204"/>
                    <a:pt x="0" y="131"/>
                  </a:cubicBezTo>
                  <a:cubicBezTo>
                    <a:pt x="0" y="59"/>
                    <a:pt x="58" y="0"/>
                    <a:pt x="131"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10" name="Camera">
              <a:extLst>
                <a:ext uri="{FF2B5EF4-FFF2-40B4-BE49-F238E27FC236}">
                  <a16:creationId xmlns:a16="http://schemas.microsoft.com/office/drawing/2014/main" id="{8505CD41-0E3C-4F56-967B-F21ED3C3BD19}"/>
                </a:ext>
              </a:extLst>
            </p:cNvPr>
            <p:cNvSpPr>
              <a:spLocks noChangeArrowheads="1"/>
            </p:cNvSpPr>
            <p:nvPr/>
          </p:nvSpPr>
          <p:spPr bwMode="auto">
            <a:xfrm>
              <a:off x="2661693" y="1386356"/>
              <a:ext cx="123960" cy="123960"/>
            </a:xfrm>
            <a:prstGeom prst="ellipse">
              <a:avLst/>
            </a:pr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11" name="Speaker">
              <a:extLst>
                <a:ext uri="{FF2B5EF4-FFF2-40B4-BE49-F238E27FC236}">
                  <a16:creationId xmlns:a16="http://schemas.microsoft.com/office/drawing/2014/main" id="{6BE7F0DD-7399-43E7-9A21-A9CB8D54926F}"/>
                </a:ext>
              </a:extLst>
            </p:cNvPr>
            <p:cNvSpPr>
              <a:spLocks/>
            </p:cNvSpPr>
            <p:nvPr/>
          </p:nvSpPr>
          <p:spPr bwMode="auto">
            <a:xfrm>
              <a:off x="1570152" y="1448337"/>
              <a:ext cx="530275" cy="61980"/>
            </a:xfrm>
            <a:custGeom>
              <a:avLst/>
              <a:gdLst>
                <a:gd name="T0" fmla="*/ 50 w 866"/>
                <a:gd name="T1" fmla="*/ 0 h 101"/>
                <a:gd name="T2" fmla="*/ 816 w 866"/>
                <a:gd name="T3" fmla="*/ 0 h 101"/>
                <a:gd name="T4" fmla="*/ 866 w 866"/>
                <a:gd name="T5" fmla="*/ 50 h 101"/>
                <a:gd name="T6" fmla="*/ 816 w 866"/>
                <a:gd name="T7" fmla="*/ 101 h 101"/>
                <a:gd name="T8" fmla="*/ 50 w 866"/>
                <a:gd name="T9" fmla="*/ 101 h 101"/>
                <a:gd name="T10" fmla="*/ 0 w 866"/>
                <a:gd name="T11" fmla="*/ 50 h 101"/>
                <a:gd name="T12" fmla="*/ 50 w 866"/>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866" h="101">
                  <a:moveTo>
                    <a:pt x="50" y="0"/>
                  </a:moveTo>
                  <a:lnTo>
                    <a:pt x="816" y="0"/>
                  </a:lnTo>
                  <a:cubicBezTo>
                    <a:pt x="844" y="0"/>
                    <a:pt x="866" y="22"/>
                    <a:pt x="866" y="50"/>
                  </a:cubicBezTo>
                  <a:cubicBezTo>
                    <a:pt x="866" y="78"/>
                    <a:pt x="844" y="101"/>
                    <a:pt x="816" y="101"/>
                  </a:cubicBezTo>
                  <a:lnTo>
                    <a:pt x="50" y="101"/>
                  </a:lnTo>
                  <a:cubicBezTo>
                    <a:pt x="22" y="101"/>
                    <a:pt x="0" y="78"/>
                    <a:pt x="0" y="50"/>
                  </a:cubicBezTo>
                  <a:cubicBezTo>
                    <a:pt x="0" y="22"/>
                    <a:pt x="22" y="0"/>
                    <a:pt x="50"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12" name="Display">
              <a:extLst>
                <a:ext uri="{FF2B5EF4-FFF2-40B4-BE49-F238E27FC236}">
                  <a16:creationId xmlns:a16="http://schemas.microsoft.com/office/drawing/2014/main" id="{9D7AD213-D3BB-4F36-9F4A-B2EE822AF69B}"/>
                </a:ext>
              </a:extLst>
            </p:cNvPr>
            <p:cNvSpPr/>
            <p:nvPr/>
          </p:nvSpPr>
          <p:spPr>
            <a:xfrm>
              <a:off x="692290" y="1677146"/>
              <a:ext cx="2286000" cy="4064000"/>
            </a:xfrm>
            <a:prstGeom prst="rect">
              <a:avLst/>
            </a:prstGeom>
            <a:solidFill>
              <a:srgbClr val="EEEEEE"/>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grpSp>
        <p:nvGrpSpPr>
          <p:cNvPr id="113" name="Status Bar">
            <a:extLst>
              <a:ext uri="{FF2B5EF4-FFF2-40B4-BE49-F238E27FC236}">
                <a16:creationId xmlns:a16="http://schemas.microsoft.com/office/drawing/2014/main" id="{179AAE20-11BD-4D18-BE6B-0E9598C2FC09}"/>
              </a:ext>
            </a:extLst>
          </p:cNvPr>
          <p:cNvGrpSpPr/>
          <p:nvPr/>
        </p:nvGrpSpPr>
        <p:grpSpPr>
          <a:xfrm>
            <a:off x="3808507" y="2353992"/>
            <a:ext cx="2286000" cy="152400"/>
            <a:chOff x="595686" y="1268402"/>
            <a:chExt cx="2286000" cy="152400"/>
          </a:xfrm>
        </p:grpSpPr>
        <p:sp>
          <p:nvSpPr>
            <p:cNvPr id="114" name="System Bar Container">
              <a:extLst>
                <a:ext uri="{FF2B5EF4-FFF2-40B4-BE49-F238E27FC236}">
                  <a16:creationId xmlns:a16="http://schemas.microsoft.com/office/drawing/2014/main" id="{7900C3A0-008D-47C2-A755-CACEEA84BD0F}"/>
                </a:ext>
              </a:extLst>
            </p:cNvPr>
            <p:cNvSpPr>
              <a:spLocks noChangeArrowheads="1"/>
            </p:cNvSpPr>
            <p:nvPr/>
          </p:nvSpPr>
          <p:spPr bwMode="auto">
            <a:xfrm>
              <a:off x="595686" y="1268402"/>
              <a:ext cx="2286000" cy="152400"/>
            </a:xfrm>
            <a:prstGeom prst="rect">
              <a:avLst/>
            </a:prstGeom>
            <a:solidFill>
              <a:srgbClr val="0000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15" name="Time">
              <a:extLst>
                <a:ext uri="{FF2B5EF4-FFF2-40B4-BE49-F238E27FC236}">
                  <a16:creationId xmlns:a16="http://schemas.microsoft.com/office/drawing/2014/main" id="{EFA9E386-C7D8-4061-B54E-E90A55BE0B93}"/>
                </a:ext>
              </a:extLst>
            </p:cNvPr>
            <p:cNvSpPr>
              <a:spLocks noChangeAspect="1" noEditPoints="1"/>
            </p:cNvSpPr>
            <p:nvPr/>
          </p:nvSpPr>
          <p:spPr bwMode="auto">
            <a:xfrm>
              <a:off x="2626121" y="1314082"/>
              <a:ext cx="193854" cy="61041"/>
            </a:xfrm>
            <a:custGeom>
              <a:avLst/>
              <a:gdLst>
                <a:gd name="T0" fmla="*/ 10 w 122"/>
                <a:gd name="T1" fmla="*/ 6 h 38"/>
                <a:gd name="T2" fmla="*/ 14 w 122"/>
                <a:gd name="T3" fmla="*/ 0 h 38"/>
                <a:gd name="T4" fmla="*/ 52 w 122"/>
                <a:gd name="T5" fmla="*/ 37 h 38"/>
                <a:gd name="T6" fmla="*/ 40 w 122"/>
                <a:gd name="T7" fmla="*/ 20 h 38"/>
                <a:gd name="T8" fmla="*/ 46 w 122"/>
                <a:gd name="T9" fmla="*/ 12 h 38"/>
                <a:gd name="T10" fmla="*/ 44 w 122"/>
                <a:gd name="T11" fmla="*/ 5 h 38"/>
                <a:gd name="T12" fmla="*/ 36 w 122"/>
                <a:gd name="T13" fmla="*/ 4 h 38"/>
                <a:gd name="T14" fmla="*/ 32 w 122"/>
                <a:gd name="T15" fmla="*/ 11 h 38"/>
                <a:gd name="T16" fmla="*/ 30 w 122"/>
                <a:gd name="T17" fmla="*/ 3 h 38"/>
                <a:gd name="T18" fmla="*/ 44 w 122"/>
                <a:gd name="T19" fmla="*/ 0 h 38"/>
                <a:gd name="T20" fmla="*/ 51 w 122"/>
                <a:gd name="T21" fmla="*/ 9 h 38"/>
                <a:gd name="T22" fmla="*/ 46 w 122"/>
                <a:gd name="T23" fmla="*/ 19 h 38"/>
                <a:gd name="T24" fmla="*/ 52 w 122"/>
                <a:gd name="T25" fmla="*/ 33 h 38"/>
                <a:gd name="T26" fmla="*/ 58 w 122"/>
                <a:gd name="T27" fmla="*/ 33 h 38"/>
                <a:gd name="T28" fmla="*/ 63 w 122"/>
                <a:gd name="T29" fmla="*/ 35 h 38"/>
                <a:gd name="T30" fmla="*/ 58 w 122"/>
                <a:gd name="T31" fmla="*/ 36 h 38"/>
                <a:gd name="T32" fmla="*/ 58 w 122"/>
                <a:gd name="T33" fmla="*/ 10 h 38"/>
                <a:gd name="T34" fmla="*/ 63 w 122"/>
                <a:gd name="T35" fmla="*/ 12 h 38"/>
                <a:gd name="T36" fmla="*/ 58 w 122"/>
                <a:gd name="T37" fmla="*/ 14 h 38"/>
                <a:gd name="T38" fmla="*/ 80 w 122"/>
                <a:gd name="T39" fmla="*/ 16 h 38"/>
                <a:gd name="T40" fmla="*/ 87 w 122"/>
                <a:gd name="T41" fmla="*/ 12 h 38"/>
                <a:gd name="T42" fmla="*/ 81 w 122"/>
                <a:gd name="T43" fmla="*/ 3 h 38"/>
                <a:gd name="T44" fmla="*/ 75 w 122"/>
                <a:gd name="T45" fmla="*/ 7 h 38"/>
                <a:gd name="T46" fmla="*/ 70 w 122"/>
                <a:gd name="T47" fmla="*/ 6 h 38"/>
                <a:gd name="T48" fmla="*/ 81 w 122"/>
                <a:gd name="T49" fmla="*/ 0 h 38"/>
                <a:gd name="T50" fmla="*/ 91 w 122"/>
                <a:gd name="T51" fmla="*/ 5 h 38"/>
                <a:gd name="T52" fmla="*/ 91 w 122"/>
                <a:gd name="T53" fmla="*/ 14 h 38"/>
                <a:gd name="T54" fmla="*/ 89 w 122"/>
                <a:gd name="T55" fmla="*/ 20 h 38"/>
                <a:gd name="T56" fmla="*/ 93 w 122"/>
                <a:gd name="T57" fmla="*/ 27 h 38"/>
                <a:gd name="T58" fmla="*/ 85 w 122"/>
                <a:gd name="T59" fmla="*/ 37 h 38"/>
                <a:gd name="T60" fmla="*/ 73 w 122"/>
                <a:gd name="T61" fmla="*/ 35 h 38"/>
                <a:gd name="T62" fmla="*/ 74 w 122"/>
                <a:gd name="T63" fmla="*/ 27 h 38"/>
                <a:gd name="T64" fmla="*/ 78 w 122"/>
                <a:gd name="T65" fmla="*/ 33 h 38"/>
                <a:gd name="T66" fmla="*/ 86 w 122"/>
                <a:gd name="T67" fmla="*/ 32 h 38"/>
                <a:gd name="T68" fmla="*/ 87 w 122"/>
                <a:gd name="T69" fmla="*/ 24 h 38"/>
                <a:gd name="T70" fmla="*/ 80 w 122"/>
                <a:gd name="T71" fmla="*/ 20 h 38"/>
                <a:gd name="T72" fmla="*/ 122 w 122"/>
                <a:gd name="T73" fmla="*/ 21 h 38"/>
                <a:gd name="T74" fmla="*/ 115 w 122"/>
                <a:gd name="T75" fmla="*/ 37 h 38"/>
                <a:gd name="T76" fmla="*/ 102 w 122"/>
                <a:gd name="T77" fmla="*/ 34 h 38"/>
                <a:gd name="T78" fmla="*/ 99 w 122"/>
                <a:gd name="T79" fmla="*/ 16 h 38"/>
                <a:gd name="T80" fmla="*/ 106 w 122"/>
                <a:gd name="T81" fmla="*/ 0 h 38"/>
                <a:gd name="T82" fmla="*/ 119 w 122"/>
                <a:gd name="T83" fmla="*/ 3 h 38"/>
                <a:gd name="T84" fmla="*/ 122 w 122"/>
                <a:gd name="T85" fmla="*/ 21 h 38"/>
                <a:gd name="T86" fmla="*/ 116 w 122"/>
                <a:gd name="T87" fmla="*/ 6 h 38"/>
                <a:gd name="T88" fmla="*/ 108 w 122"/>
                <a:gd name="T89" fmla="*/ 4 h 38"/>
                <a:gd name="T90" fmla="*/ 104 w 122"/>
                <a:gd name="T91" fmla="*/ 15 h 38"/>
                <a:gd name="T92" fmla="*/ 105 w 122"/>
                <a:gd name="T93" fmla="*/ 31 h 38"/>
                <a:gd name="T94" fmla="*/ 114 w 122"/>
                <a:gd name="T95" fmla="*/ 33 h 38"/>
                <a:gd name="T96" fmla="*/ 117 w 122"/>
                <a:gd name="T97"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2" h="38">
                  <a:moveTo>
                    <a:pt x="14" y="37"/>
                  </a:moveTo>
                  <a:cubicBezTo>
                    <a:pt x="10" y="37"/>
                    <a:pt x="10" y="37"/>
                    <a:pt x="10" y="37"/>
                  </a:cubicBezTo>
                  <a:cubicBezTo>
                    <a:pt x="10" y="6"/>
                    <a:pt x="10" y="6"/>
                    <a:pt x="10" y="6"/>
                  </a:cubicBezTo>
                  <a:cubicBezTo>
                    <a:pt x="0" y="9"/>
                    <a:pt x="0" y="9"/>
                    <a:pt x="0" y="9"/>
                  </a:cubicBezTo>
                  <a:cubicBezTo>
                    <a:pt x="0" y="5"/>
                    <a:pt x="0" y="5"/>
                    <a:pt x="0" y="5"/>
                  </a:cubicBezTo>
                  <a:cubicBezTo>
                    <a:pt x="14" y="0"/>
                    <a:pt x="14" y="0"/>
                    <a:pt x="14" y="0"/>
                  </a:cubicBezTo>
                  <a:cubicBezTo>
                    <a:pt x="14" y="0"/>
                    <a:pt x="14" y="0"/>
                    <a:pt x="14" y="0"/>
                  </a:cubicBezTo>
                  <a:lnTo>
                    <a:pt x="14" y="37"/>
                  </a:lnTo>
                  <a:close/>
                  <a:moveTo>
                    <a:pt x="52" y="37"/>
                  </a:moveTo>
                  <a:cubicBezTo>
                    <a:pt x="28" y="37"/>
                    <a:pt x="28" y="37"/>
                    <a:pt x="28" y="37"/>
                  </a:cubicBezTo>
                  <a:cubicBezTo>
                    <a:pt x="28" y="34"/>
                    <a:pt x="28" y="34"/>
                    <a:pt x="28" y="34"/>
                  </a:cubicBezTo>
                  <a:cubicBezTo>
                    <a:pt x="40" y="20"/>
                    <a:pt x="40" y="20"/>
                    <a:pt x="40" y="20"/>
                  </a:cubicBezTo>
                  <a:cubicBezTo>
                    <a:pt x="41" y="19"/>
                    <a:pt x="42" y="18"/>
                    <a:pt x="43" y="17"/>
                  </a:cubicBezTo>
                  <a:cubicBezTo>
                    <a:pt x="44" y="16"/>
                    <a:pt x="44" y="15"/>
                    <a:pt x="45" y="14"/>
                  </a:cubicBezTo>
                  <a:cubicBezTo>
                    <a:pt x="45" y="14"/>
                    <a:pt x="45" y="13"/>
                    <a:pt x="46" y="12"/>
                  </a:cubicBezTo>
                  <a:cubicBezTo>
                    <a:pt x="46" y="11"/>
                    <a:pt x="46" y="11"/>
                    <a:pt x="46" y="10"/>
                  </a:cubicBezTo>
                  <a:cubicBezTo>
                    <a:pt x="46" y="9"/>
                    <a:pt x="46" y="8"/>
                    <a:pt x="45" y="7"/>
                  </a:cubicBezTo>
                  <a:cubicBezTo>
                    <a:pt x="45" y="7"/>
                    <a:pt x="45" y="6"/>
                    <a:pt x="44" y="5"/>
                  </a:cubicBezTo>
                  <a:cubicBezTo>
                    <a:pt x="44" y="5"/>
                    <a:pt x="43" y="4"/>
                    <a:pt x="42" y="4"/>
                  </a:cubicBezTo>
                  <a:cubicBezTo>
                    <a:pt x="41" y="4"/>
                    <a:pt x="40" y="3"/>
                    <a:pt x="39" y="3"/>
                  </a:cubicBezTo>
                  <a:cubicBezTo>
                    <a:pt x="38" y="3"/>
                    <a:pt x="37" y="4"/>
                    <a:pt x="36" y="4"/>
                  </a:cubicBezTo>
                  <a:cubicBezTo>
                    <a:pt x="35" y="4"/>
                    <a:pt x="34" y="5"/>
                    <a:pt x="34" y="5"/>
                  </a:cubicBezTo>
                  <a:cubicBezTo>
                    <a:pt x="33" y="6"/>
                    <a:pt x="33" y="7"/>
                    <a:pt x="32" y="8"/>
                  </a:cubicBezTo>
                  <a:cubicBezTo>
                    <a:pt x="32" y="9"/>
                    <a:pt x="32" y="10"/>
                    <a:pt x="32" y="11"/>
                  </a:cubicBezTo>
                  <a:cubicBezTo>
                    <a:pt x="27" y="11"/>
                    <a:pt x="27" y="11"/>
                    <a:pt x="27" y="11"/>
                  </a:cubicBezTo>
                  <a:cubicBezTo>
                    <a:pt x="27" y="9"/>
                    <a:pt x="28" y="8"/>
                    <a:pt x="28" y="7"/>
                  </a:cubicBezTo>
                  <a:cubicBezTo>
                    <a:pt x="29" y="5"/>
                    <a:pt x="29" y="4"/>
                    <a:pt x="30" y="3"/>
                  </a:cubicBezTo>
                  <a:cubicBezTo>
                    <a:pt x="31" y="2"/>
                    <a:pt x="33" y="1"/>
                    <a:pt x="34" y="0"/>
                  </a:cubicBezTo>
                  <a:cubicBezTo>
                    <a:pt x="36" y="0"/>
                    <a:pt x="37" y="0"/>
                    <a:pt x="39" y="0"/>
                  </a:cubicBezTo>
                  <a:cubicBezTo>
                    <a:pt x="41" y="0"/>
                    <a:pt x="43" y="0"/>
                    <a:pt x="44" y="0"/>
                  </a:cubicBezTo>
                  <a:cubicBezTo>
                    <a:pt x="45" y="1"/>
                    <a:pt x="47" y="1"/>
                    <a:pt x="48" y="2"/>
                  </a:cubicBezTo>
                  <a:cubicBezTo>
                    <a:pt x="49" y="3"/>
                    <a:pt x="49" y="4"/>
                    <a:pt x="50" y="5"/>
                  </a:cubicBezTo>
                  <a:cubicBezTo>
                    <a:pt x="50" y="7"/>
                    <a:pt x="51" y="8"/>
                    <a:pt x="51" y="9"/>
                  </a:cubicBezTo>
                  <a:cubicBezTo>
                    <a:pt x="51" y="11"/>
                    <a:pt x="50" y="12"/>
                    <a:pt x="50" y="13"/>
                  </a:cubicBezTo>
                  <a:cubicBezTo>
                    <a:pt x="50" y="14"/>
                    <a:pt x="49" y="15"/>
                    <a:pt x="48" y="16"/>
                  </a:cubicBezTo>
                  <a:cubicBezTo>
                    <a:pt x="48" y="17"/>
                    <a:pt x="47" y="18"/>
                    <a:pt x="46" y="19"/>
                  </a:cubicBezTo>
                  <a:cubicBezTo>
                    <a:pt x="45" y="20"/>
                    <a:pt x="45" y="21"/>
                    <a:pt x="44" y="22"/>
                  </a:cubicBezTo>
                  <a:cubicBezTo>
                    <a:pt x="34" y="33"/>
                    <a:pt x="34" y="33"/>
                    <a:pt x="34" y="33"/>
                  </a:cubicBezTo>
                  <a:cubicBezTo>
                    <a:pt x="52" y="33"/>
                    <a:pt x="52" y="33"/>
                    <a:pt x="52" y="33"/>
                  </a:cubicBezTo>
                  <a:lnTo>
                    <a:pt x="52" y="37"/>
                  </a:lnTo>
                  <a:close/>
                  <a:moveTo>
                    <a:pt x="58" y="35"/>
                  </a:moveTo>
                  <a:cubicBezTo>
                    <a:pt x="58" y="34"/>
                    <a:pt x="58" y="33"/>
                    <a:pt x="58" y="33"/>
                  </a:cubicBezTo>
                  <a:cubicBezTo>
                    <a:pt x="59" y="32"/>
                    <a:pt x="59" y="32"/>
                    <a:pt x="60" y="32"/>
                  </a:cubicBezTo>
                  <a:cubicBezTo>
                    <a:pt x="61" y="32"/>
                    <a:pt x="62" y="32"/>
                    <a:pt x="63" y="33"/>
                  </a:cubicBezTo>
                  <a:cubicBezTo>
                    <a:pt x="63" y="33"/>
                    <a:pt x="63" y="34"/>
                    <a:pt x="63" y="35"/>
                  </a:cubicBezTo>
                  <a:cubicBezTo>
                    <a:pt x="63" y="35"/>
                    <a:pt x="63" y="36"/>
                    <a:pt x="63" y="36"/>
                  </a:cubicBezTo>
                  <a:cubicBezTo>
                    <a:pt x="62" y="37"/>
                    <a:pt x="61" y="37"/>
                    <a:pt x="60" y="37"/>
                  </a:cubicBezTo>
                  <a:cubicBezTo>
                    <a:pt x="59" y="37"/>
                    <a:pt x="59" y="37"/>
                    <a:pt x="58" y="36"/>
                  </a:cubicBezTo>
                  <a:cubicBezTo>
                    <a:pt x="58" y="36"/>
                    <a:pt x="58" y="35"/>
                    <a:pt x="58" y="35"/>
                  </a:cubicBezTo>
                  <a:close/>
                  <a:moveTo>
                    <a:pt x="58" y="12"/>
                  </a:moveTo>
                  <a:cubicBezTo>
                    <a:pt x="58" y="11"/>
                    <a:pt x="58" y="11"/>
                    <a:pt x="58" y="10"/>
                  </a:cubicBezTo>
                  <a:cubicBezTo>
                    <a:pt x="59" y="10"/>
                    <a:pt x="59" y="9"/>
                    <a:pt x="60" y="9"/>
                  </a:cubicBezTo>
                  <a:cubicBezTo>
                    <a:pt x="61" y="9"/>
                    <a:pt x="62" y="10"/>
                    <a:pt x="63" y="10"/>
                  </a:cubicBezTo>
                  <a:cubicBezTo>
                    <a:pt x="63" y="11"/>
                    <a:pt x="63" y="11"/>
                    <a:pt x="63" y="12"/>
                  </a:cubicBezTo>
                  <a:cubicBezTo>
                    <a:pt x="63" y="13"/>
                    <a:pt x="63" y="14"/>
                    <a:pt x="63" y="14"/>
                  </a:cubicBezTo>
                  <a:cubicBezTo>
                    <a:pt x="62" y="15"/>
                    <a:pt x="61" y="15"/>
                    <a:pt x="60" y="15"/>
                  </a:cubicBezTo>
                  <a:cubicBezTo>
                    <a:pt x="59" y="15"/>
                    <a:pt x="59" y="15"/>
                    <a:pt x="58" y="14"/>
                  </a:cubicBezTo>
                  <a:cubicBezTo>
                    <a:pt x="58" y="14"/>
                    <a:pt x="58" y="13"/>
                    <a:pt x="58" y="12"/>
                  </a:cubicBezTo>
                  <a:close/>
                  <a:moveTo>
                    <a:pt x="77" y="16"/>
                  </a:moveTo>
                  <a:cubicBezTo>
                    <a:pt x="80" y="16"/>
                    <a:pt x="80" y="16"/>
                    <a:pt x="80" y="16"/>
                  </a:cubicBezTo>
                  <a:cubicBezTo>
                    <a:pt x="81" y="16"/>
                    <a:pt x="82" y="16"/>
                    <a:pt x="83" y="16"/>
                  </a:cubicBezTo>
                  <a:cubicBezTo>
                    <a:pt x="84" y="15"/>
                    <a:pt x="85" y="15"/>
                    <a:pt x="85" y="14"/>
                  </a:cubicBezTo>
                  <a:cubicBezTo>
                    <a:pt x="86" y="14"/>
                    <a:pt x="87" y="13"/>
                    <a:pt x="87" y="12"/>
                  </a:cubicBezTo>
                  <a:cubicBezTo>
                    <a:pt x="87" y="12"/>
                    <a:pt x="87" y="11"/>
                    <a:pt x="87" y="10"/>
                  </a:cubicBezTo>
                  <a:cubicBezTo>
                    <a:pt x="87" y="8"/>
                    <a:pt x="87" y="6"/>
                    <a:pt x="86" y="5"/>
                  </a:cubicBezTo>
                  <a:cubicBezTo>
                    <a:pt x="85" y="4"/>
                    <a:pt x="83" y="3"/>
                    <a:pt x="81" y="3"/>
                  </a:cubicBezTo>
                  <a:cubicBezTo>
                    <a:pt x="80" y="3"/>
                    <a:pt x="79" y="4"/>
                    <a:pt x="78" y="4"/>
                  </a:cubicBezTo>
                  <a:cubicBezTo>
                    <a:pt x="77" y="4"/>
                    <a:pt x="77" y="5"/>
                    <a:pt x="76" y="5"/>
                  </a:cubicBezTo>
                  <a:cubicBezTo>
                    <a:pt x="75" y="6"/>
                    <a:pt x="75" y="6"/>
                    <a:pt x="75" y="7"/>
                  </a:cubicBezTo>
                  <a:cubicBezTo>
                    <a:pt x="74" y="8"/>
                    <a:pt x="74" y="9"/>
                    <a:pt x="74" y="10"/>
                  </a:cubicBezTo>
                  <a:cubicBezTo>
                    <a:pt x="69" y="10"/>
                    <a:pt x="69" y="10"/>
                    <a:pt x="69" y="10"/>
                  </a:cubicBezTo>
                  <a:cubicBezTo>
                    <a:pt x="69" y="8"/>
                    <a:pt x="70" y="7"/>
                    <a:pt x="70" y="6"/>
                  </a:cubicBezTo>
                  <a:cubicBezTo>
                    <a:pt x="71" y="5"/>
                    <a:pt x="72" y="3"/>
                    <a:pt x="73" y="3"/>
                  </a:cubicBezTo>
                  <a:cubicBezTo>
                    <a:pt x="74" y="2"/>
                    <a:pt x="75" y="1"/>
                    <a:pt x="76" y="0"/>
                  </a:cubicBezTo>
                  <a:cubicBezTo>
                    <a:pt x="78" y="0"/>
                    <a:pt x="79" y="0"/>
                    <a:pt x="81" y="0"/>
                  </a:cubicBezTo>
                  <a:cubicBezTo>
                    <a:pt x="82" y="0"/>
                    <a:pt x="84" y="0"/>
                    <a:pt x="85" y="0"/>
                  </a:cubicBezTo>
                  <a:cubicBezTo>
                    <a:pt x="87" y="1"/>
                    <a:pt x="88" y="1"/>
                    <a:pt x="89" y="2"/>
                  </a:cubicBezTo>
                  <a:cubicBezTo>
                    <a:pt x="90" y="3"/>
                    <a:pt x="91" y="4"/>
                    <a:pt x="91" y="5"/>
                  </a:cubicBezTo>
                  <a:cubicBezTo>
                    <a:pt x="92" y="7"/>
                    <a:pt x="92" y="8"/>
                    <a:pt x="92" y="10"/>
                  </a:cubicBezTo>
                  <a:cubicBezTo>
                    <a:pt x="92" y="11"/>
                    <a:pt x="92" y="11"/>
                    <a:pt x="92" y="12"/>
                  </a:cubicBezTo>
                  <a:cubicBezTo>
                    <a:pt x="91" y="13"/>
                    <a:pt x="91" y="14"/>
                    <a:pt x="91" y="14"/>
                  </a:cubicBezTo>
                  <a:cubicBezTo>
                    <a:pt x="90" y="15"/>
                    <a:pt x="90" y="16"/>
                    <a:pt x="89" y="16"/>
                  </a:cubicBezTo>
                  <a:cubicBezTo>
                    <a:pt x="88" y="17"/>
                    <a:pt x="87" y="18"/>
                    <a:pt x="86" y="18"/>
                  </a:cubicBezTo>
                  <a:cubicBezTo>
                    <a:pt x="87" y="18"/>
                    <a:pt x="88" y="19"/>
                    <a:pt x="89" y="20"/>
                  </a:cubicBezTo>
                  <a:cubicBezTo>
                    <a:pt x="90" y="20"/>
                    <a:pt x="91" y="21"/>
                    <a:pt x="91" y="22"/>
                  </a:cubicBezTo>
                  <a:cubicBezTo>
                    <a:pt x="92" y="22"/>
                    <a:pt x="92" y="23"/>
                    <a:pt x="92" y="24"/>
                  </a:cubicBezTo>
                  <a:cubicBezTo>
                    <a:pt x="92" y="25"/>
                    <a:pt x="93" y="26"/>
                    <a:pt x="93" y="27"/>
                  </a:cubicBezTo>
                  <a:cubicBezTo>
                    <a:pt x="93" y="28"/>
                    <a:pt x="92" y="30"/>
                    <a:pt x="92" y="31"/>
                  </a:cubicBezTo>
                  <a:cubicBezTo>
                    <a:pt x="91" y="33"/>
                    <a:pt x="90" y="34"/>
                    <a:pt x="89" y="35"/>
                  </a:cubicBezTo>
                  <a:cubicBezTo>
                    <a:pt x="88" y="36"/>
                    <a:pt x="87" y="36"/>
                    <a:pt x="85" y="37"/>
                  </a:cubicBezTo>
                  <a:cubicBezTo>
                    <a:pt x="84" y="37"/>
                    <a:pt x="83" y="38"/>
                    <a:pt x="81" y="38"/>
                  </a:cubicBezTo>
                  <a:cubicBezTo>
                    <a:pt x="79" y="38"/>
                    <a:pt x="78" y="37"/>
                    <a:pt x="76" y="37"/>
                  </a:cubicBezTo>
                  <a:cubicBezTo>
                    <a:pt x="75" y="36"/>
                    <a:pt x="74" y="36"/>
                    <a:pt x="73" y="35"/>
                  </a:cubicBezTo>
                  <a:cubicBezTo>
                    <a:pt x="71" y="34"/>
                    <a:pt x="71" y="33"/>
                    <a:pt x="70" y="32"/>
                  </a:cubicBezTo>
                  <a:cubicBezTo>
                    <a:pt x="69" y="30"/>
                    <a:pt x="69" y="29"/>
                    <a:pt x="69" y="27"/>
                  </a:cubicBezTo>
                  <a:cubicBezTo>
                    <a:pt x="74" y="27"/>
                    <a:pt x="74" y="27"/>
                    <a:pt x="74" y="27"/>
                  </a:cubicBezTo>
                  <a:cubicBezTo>
                    <a:pt x="74" y="28"/>
                    <a:pt x="74" y="29"/>
                    <a:pt x="74" y="30"/>
                  </a:cubicBezTo>
                  <a:cubicBezTo>
                    <a:pt x="75" y="31"/>
                    <a:pt x="75" y="31"/>
                    <a:pt x="76" y="32"/>
                  </a:cubicBezTo>
                  <a:cubicBezTo>
                    <a:pt x="76" y="32"/>
                    <a:pt x="77" y="33"/>
                    <a:pt x="78" y="33"/>
                  </a:cubicBezTo>
                  <a:cubicBezTo>
                    <a:pt x="79" y="34"/>
                    <a:pt x="80" y="34"/>
                    <a:pt x="81" y="34"/>
                  </a:cubicBezTo>
                  <a:cubicBezTo>
                    <a:pt x="82" y="34"/>
                    <a:pt x="83" y="34"/>
                    <a:pt x="84" y="33"/>
                  </a:cubicBezTo>
                  <a:cubicBezTo>
                    <a:pt x="85" y="33"/>
                    <a:pt x="85" y="33"/>
                    <a:pt x="86" y="32"/>
                  </a:cubicBezTo>
                  <a:cubicBezTo>
                    <a:pt x="87" y="31"/>
                    <a:pt x="87" y="31"/>
                    <a:pt x="87" y="30"/>
                  </a:cubicBezTo>
                  <a:cubicBezTo>
                    <a:pt x="88" y="29"/>
                    <a:pt x="88" y="28"/>
                    <a:pt x="88" y="27"/>
                  </a:cubicBezTo>
                  <a:cubicBezTo>
                    <a:pt x="88" y="26"/>
                    <a:pt x="88" y="25"/>
                    <a:pt x="87" y="24"/>
                  </a:cubicBezTo>
                  <a:cubicBezTo>
                    <a:pt x="87" y="23"/>
                    <a:pt x="86" y="22"/>
                    <a:pt x="86" y="22"/>
                  </a:cubicBezTo>
                  <a:cubicBezTo>
                    <a:pt x="85" y="21"/>
                    <a:pt x="84" y="21"/>
                    <a:pt x="83" y="20"/>
                  </a:cubicBezTo>
                  <a:cubicBezTo>
                    <a:pt x="82" y="20"/>
                    <a:pt x="81" y="20"/>
                    <a:pt x="80" y="20"/>
                  </a:cubicBezTo>
                  <a:cubicBezTo>
                    <a:pt x="77" y="20"/>
                    <a:pt x="77" y="20"/>
                    <a:pt x="77" y="20"/>
                  </a:cubicBezTo>
                  <a:lnTo>
                    <a:pt x="77" y="16"/>
                  </a:lnTo>
                  <a:close/>
                  <a:moveTo>
                    <a:pt x="122" y="21"/>
                  </a:moveTo>
                  <a:cubicBezTo>
                    <a:pt x="122" y="24"/>
                    <a:pt x="122" y="27"/>
                    <a:pt x="121" y="29"/>
                  </a:cubicBezTo>
                  <a:cubicBezTo>
                    <a:pt x="121" y="31"/>
                    <a:pt x="120" y="33"/>
                    <a:pt x="119" y="34"/>
                  </a:cubicBezTo>
                  <a:cubicBezTo>
                    <a:pt x="118" y="35"/>
                    <a:pt x="117" y="36"/>
                    <a:pt x="115" y="37"/>
                  </a:cubicBezTo>
                  <a:cubicBezTo>
                    <a:pt x="114" y="37"/>
                    <a:pt x="112" y="38"/>
                    <a:pt x="111" y="38"/>
                  </a:cubicBezTo>
                  <a:cubicBezTo>
                    <a:pt x="109" y="38"/>
                    <a:pt x="107" y="37"/>
                    <a:pt x="106" y="37"/>
                  </a:cubicBezTo>
                  <a:cubicBezTo>
                    <a:pt x="104" y="36"/>
                    <a:pt x="103" y="35"/>
                    <a:pt x="102" y="34"/>
                  </a:cubicBezTo>
                  <a:cubicBezTo>
                    <a:pt x="101" y="33"/>
                    <a:pt x="100" y="31"/>
                    <a:pt x="100" y="29"/>
                  </a:cubicBezTo>
                  <a:cubicBezTo>
                    <a:pt x="99" y="27"/>
                    <a:pt x="99" y="24"/>
                    <a:pt x="99" y="21"/>
                  </a:cubicBezTo>
                  <a:cubicBezTo>
                    <a:pt x="99" y="16"/>
                    <a:pt x="99" y="16"/>
                    <a:pt x="99" y="16"/>
                  </a:cubicBezTo>
                  <a:cubicBezTo>
                    <a:pt x="99" y="13"/>
                    <a:pt x="99" y="10"/>
                    <a:pt x="100" y="8"/>
                  </a:cubicBezTo>
                  <a:cubicBezTo>
                    <a:pt x="100" y="6"/>
                    <a:pt x="101" y="4"/>
                    <a:pt x="102" y="3"/>
                  </a:cubicBezTo>
                  <a:cubicBezTo>
                    <a:pt x="103" y="2"/>
                    <a:pt x="104" y="1"/>
                    <a:pt x="106" y="0"/>
                  </a:cubicBezTo>
                  <a:cubicBezTo>
                    <a:pt x="107" y="0"/>
                    <a:pt x="109" y="0"/>
                    <a:pt x="110" y="0"/>
                  </a:cubicBezTo>
                  <a:cubicBezTo>
                    <a:pt x="112" y="0"/>
                    <a:pt x="114" y="0"/>
                    <a:pt x="115" y="0"/>
                  </a:cubicBezTo>
                  <a:cubicBezTo>
                    <a:pt x="117" y="1"/>
                    <a:pt x="118" y="2"/>
                    <a:pt x="119" y="3"/>
                  </a:cubicBezTo>
                  <a:cubicBezTo>
                    <a:pt x="120" y="4"/>
                    <a:pt x="121" y="6"/>
                    <a:pt x="121" y="8"/>
                  </a:cubicBezTo>
                  <a:cubicBezTo>
                    <a:pt x="122" y="10"/>
                    <a:pt x="122" y="13"/>
                    <a:pt x="122" y="16"/>
                  </a:cubicBezTo>
                  <a:lnTo>
                    <a:pt x="122" y="21"/>
                  </a:lnTo>
                  <a:close/>
                  <a:moveTo>
                    <a:pt x="117" y="15"/>
                  </a:moveTo>
                  <a:cubicBezTo>
                    <a:pt x="117" y="13"/>
                    <a:pt x="117" y="11"/>
                    <a:pt x="117" y="10"/>
                  </a:cubicBezTo>
                  <a:cubicBezTo>
                    <a:pt x="117" y="8"/>
                    <a:pt x="116" y="7"/>
                    <a:pt x="116" y="6"/>
                  </a:cubicBezTo>
                  <a:cubicBezTo>
                    <a:pt x="115" y="5"/>
                    <a:pt x="114" y="4"/>
                    <a:pt x="114" y="4"/>
                  </a:cubicBezTo>
                  <a:cubicBezTo>
                    <a:pt x="113" y="4"/>
                    <a:pt x="112" y="3"/>
                    <a:pt x="110" y="3"/>
                  </a:cubicBezTo>
                  <a:cubicBezTo>
                    <a:pt x="109" y="3"/>
                    <a:pt x="108" y="4"/>
                    <a:pt x="108" y="4"/>
                  </a:cubicBezTo>
                  <a:cubicBezTo>
                    <a:pt x="107" y="4"/>
                    <a:pt x="106" y="5"/>
                    <a:pt x="105" y="6"/>
                  </a:cubicBezTo>
                  <a:cubicBezTo>
                    <a:pt x="105" y="7"/>
                    <a:pt x="104" y="8"/>
                    <a:pt x="104" y="10"/>
                  </a:cubicBezTo>
                  <a:cubicBezTo>
                    <a:pt x="104" y="11"/>
                    <a:pt x="104" y="13"/>
                    <a:pt x="104" y="15"/>
                  </a:cubicBezTo>
                  <a:cubicBezTo>
                    <a:pt x="104" y="22"/>
                    <a:pt x="104" y="22"/>
                    <a:pt x="104" y="22"/>
                  </a:cubicBezTo>
                  <a:cubicBezTo>
                    <a:pt x="104" y="24"/>
                    <a:pt x="104" y="26"/>
                    <a:pt x="104" y="27"/>
                  </a:cubicBezTo>
                  <a:cubicBezTo>
                    <a:pt x="104" y="29"/>
                    <a:pt x="105" y="30"/>
                    <a:pt x="105" y="31"/>
                  </a:cubicBezTo>
                  <a:cubicBezTo>
                    <a:pt x="106" y="32"/>
                    <a:pt x="107" y="33"/>
                    <a:pt x="108" y="33"/>
                  </a:cubicBezTo>
                  <a:cubicBezTo>
                    <a:pt x="108" y="33"/>
                    <a:pt x="109" y="34"/>
                    <a:pt x="111" y="34"/>
                  </a:cubicBezTo>
                  <a:cubicBezTo>
                    <a:pt x="112" y="34"/>
                    <a:pt x="113" y="33"/>
                    <a:pt x="114" y="33"/>
                  </a:cubicBezTo>
                  <a:cubicBezTo>
                    <a:pt x="114" y="33"/>
                    <a:pt x="115" y="32"/>
                    <a:pt x="116" y="31"/>
                  </a:cubicBezTo>
                  <a:cubicBezTo>
                    <a:pt x="116" y="30"/>
                    <a:pt x="117" y="29"/>
                    <a:pt x="117" y="27"/>
                  </a:cubicBezTo>
                  <a:cubicBezTo>
                    <a:pt x="117" y="26"/>
                    <a:pt x="117" y="24"/>
                    <a:pt x="117" y="22"/>
                  </a:cubicBezTo>
                  <a:lnTo>
                    <a:pt x="117"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nvGrpSpPr>
            <p:cNvPr id="116" name="Battery">
              <a:extLst>
                <a:ext uri="{FF2B5EF4-FFF2-40B4-BE49-F238E27FC236}">
                  <a16:creationId xmlns:a16="http://schemas.microsoft.com/office/drawing/2014/main" id="{88CEBE33-6623-4BB8-90BC-E98B41DBA2D5}"/>
                </a:ext>
              </a:extLst>
            </p:cNvPr>
            <p:cNvGrpSpPr>
              <a:grpSpLocks noChangeAspect="1"/>
            </p:cNvGrpSpPr>
            <p:nvPr/>
          </p:nvGrpSpPr>
          <p:grpSpPr>
            <a:xfrm>
              <a:off x="2513769" y="1302974"/>
              <a:ext cx="50747" cy="83257"/>
              <a:chOff x="5721732" y="4486242"/>
              <a:chExt cx="50747" cy="83257"/>
            </a:xfrm>
          </p:grpSpPr>
          <p:sp>
            <p:nvSpPr>
              <p:cNvPr id="123" name="Battery Part 1">
                <a:extLst>
                  <a:ext uri="{FF2B5EF4-FFF2-40B4-BE49-F238E27FC236}">
                    <a16:creationId xmlns:a16="http://schemas.microsoft.com/office/drawing/2014/main" id="{E11314A6-413F-4F29-BBEF-8DD31D307C06}"/>
                  </a:ext>
                </a:extLst>
              </p:cNvPr>
              <p:cNvSpPr>
                <a:spLocks/>
              </p:cNvSpPr>
              <p:nvPr/>
            </p:nvSpPr>
            <p:spPr bwMode="auto">
              <a:xfrm>
                <a:off x="5721732" y="4486242"/>
                <a:ext cx="50747" cy="45990"/>
              </a:xfrm>
              <a:custGeom>
                <a:avLst/>
                <a:gdLst>
                  <a:gd name="T0" fmla="*/ 282 w 282"/>
                  <a:gd name="T1" fmla="*/ 76 h 252"/>
                  <a:gd name="T2" fmla="*/ 245 w 282"/>
                  <a:gd name="T3" fmla="*/ 46 h 252"/>
                  <a:gd name="T4" fmla="*/ 197 w 282"/>
                  <a:gd name="T5" fmla="*/ 46 h 252"/>
                  <a:gd name="T6" fmla="*/ 197 w 282"/>
                  <a:gd name="T7" fmla="*/ 0 h 252"/>
                  <a:gd name="T8" fmla="*/ 85 w 282"/>
                  <a:gd name="T9" fmla="*/ 0 h 252"/>
                  <a:gd name="T10" fmla="*/ 85 w 282"/>
                  <a:gd name="T11" fmla="*/ 46 h 252"/>
                  <a:gd name="T12" fmla="*/ 37 w 282"/>
                  <a:gd name="T13" fmla="*/ 46 h 252"/>
                  <a:gd name="T14" fmla="*/ 0 w 282"/>
                  <a:gd name="T15" fmla="*/ 76 h 252"/>
                  <a:gd name="T16" fmla="*/ 0 w 282"/>
                  <a:gd name="T17" fmla="*/ 252 h 252"/>
                  <a:gd name="T18" fmla="*/ 282 w 282"/>
                  <a:gd name="T19" fmla="*/ 252 h 252"/>
                  <a:gd name="T20" fmla="*/ 282 w 282"/>
                  <a:gd name="T21" fmla="*/ 7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2" h="252">
                    <a:moveTo>
                      <a:pt x="282" y="76"/>
                    </a:moveTo>
                    <a:cubicBezTo>
                      <a:pt x="282" y="59"/>
                      <a:pt x="265" y="46"/>
                      <a:pt x="245" y="46"/>
                    </a:cubicBezTo>
                    <a:lnTo>
                      <a:pt x="197" y="46"/>
                    </a:lnTo>
                    <a:lnTo>
                      <a:pt x="197" y="0"/>
                    </a:lnTo>
                    <a:lnTo>
                      <a:pt x="85" y="0"/>
                    </a:lnTo>
                    <a:lnTo>
                      <a:pt x="85" y="46"/>
                    </a:lnTo>
                    <a:lnTo>
                      <a:pt x="37" y="46"/>
                    </a:lnTo>
                    <a:cubicBezTo>
                      <a:pt x="17" y="46"/>
                      <a:pt x="0" y="59"/>
                      <a:pt x="0" y="76"/>
                    </a:cubicBezTo>
                    <a:lnTo>
                      <a:pt x="0" y="252"/>
                    </a:lnTo>
                    <a:lnTo>
                      <a:pt x="282" y="252"/>
                    </a:lnTo>
                    <a:lnTo>
                      <a:pt x="282" y="76"/>
                    </a:ln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24" name="Battery Part 2">
                <a:extLst>
                  <a:ext uri="{FF2B5EF4-FFF2-40B4-BE49-F238E27FC236}">
                    <a16:creationId xmlns:a16="http://schemas.microsoft.com/office/drawing/2014/main" id="{623A4526-53DF-4205-894B-F99BC91E6C26}"/>
                  </a:ext>
                </a:extLst>
              </p:cNvPr>
              <p:cNvSpPr>
                <a:spLocks/>
              </p:cNvSpPr>
              <p:nvPr/>
            </p:nvSpPr>
            <p:spPr bwMode="auto">
              <a:xfrm>
                <a:off x="5721732" y="4532231"/>
                <a:ext cx="50747" cy="37268"/>
              </a:xfrm>
              <a:custGeom>
                <a:avLst/>
                <a:gdLst>
                  <a:gd name="T0" fmla="*/ 0 w 282"/>
                  <a:gd name="T1" fmla="*/ 0 h 206"/>
                  <a:gd name="T2" fmla="*/ 0 w 282"/>
                  <a:gd name="T3" fmla="*/ 176 h 206"/>
                  <a:gd name="T4" fmla="*/ 37 w 282"/>
                  <a:gd name="T5" fmla="*/ 206 h 206"/>
                  <a:gd name="T6" fmla="*/ 244 w 282"/>
                  <a:gd name="T7" fmla="*/ 206 h 206"/>
                  <a:gd name="T8" fmla="*/ 282 w 282"/>
                  <a:gd name="T9" fmla="*/ 176 h 206"/>
                  <a:gd name="T10" fmla="*/ 282 w 282"/>
                  <a:gd name="T11" fmla="*/ 0 h 206"/>
                  <a:gd name="T12" fmla="*/ 0 w 282"/>
                  <a:gd name="T13" fmla="*/ 0 h 206"/>
                </a:gdLst>
                <a:ahLst/>
                <a:cxnLst>
                  <a:cxn ang="0">
                    <a:pos x="T0" y="T1"/>
                  </a:cxn>
                  <a:cxn ang="0">
                    <a:pos x="T2" y="T3"/>
                  </a:cxn>
                  <a:cxn ang="0">
                    <a:pos x="T4" y="T5"/>
                  </a:cxn>
                  <a:cxn ang="0">
                    <a:pos x="T6" y="T7"/>
                  </a:cxn>
                  <a:cxn ang="0">
                    <a:pos x="T8" y="T9"/>
                  </a:cxn>
                  <a:cxn ang="0">
                    <a:pos x="T10" y="T11"/>
                  </a:cxn>
                  <a:cxn ang="0">
                    <a:pos x="T12" y="T13"/>
                  </a:cxn>
                </a:cxnLst>
                <a:rect l="0" t="0" r="r" b="b"/>
                <a:pathLst>
                  <a:path w="282" h="206">
                    <a:moveTo>
                      <a:pt x="0" y="0"/>
                    </a:moveTo>
                    <a:lnTo>
                      <a:pt x="0" y="176"/>
                    </a:lnTo>
                    <a:cubicBezTo>
                      <a:pt x="0" y="193"/>
                      <a:pt x="17" y="206"/>
                      <a:pt x="37" y="206"/>
                    </a:cubicBezTo>
                    <a:lnTo>
                      <a:pt x="244" y="206"/>
                    </a:lnTo>
                    <a:cubicBezTo>
                      <a:pt x="265" y="206"/>
                      <a:pt x="282" y="193"/>
                      <a:pt x="282" y="176"/>
                    </a:cubicBezTo>
                    <a:lnTo>
                      <a:pt x="282" y="0"/>
                    </a:lnTo>
                    <a:lnTo>
                      <a:pt x="0" y="0"/>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117" name="Signal Strength">
              <a:extLst>
                <a:ext uri="{FF2B5EF4-FFF2-40B4-BE49-F238E27FC236}">
                  <a16:creationId xmlns:a16="http://schemas.microsoft.com/office/drawing/2014/main" id="{F292369B-CD05-4E89-BCFD-49C860B925E6}"/>
                </a:ext>
              </a:extLst>
            </p:cNvPr>
            <p:cNvGrpSpPr>
              <a:grpSpLocks noChangeAspect="1"/>
            </p:cNvGrpSpPr>
            <p:nvPr/>
          </p:nvGrpSpPr>
          <p:grpSpPr>
            <a:xfrm>
              <a:off x="2348841" y="1306145"/>
              <a:ext cx="76121" cy="76915"/>
              <a:chOff x="5556804" y="4492585"/>
              <a:chExt cx="76121" cy="76915"/>
            </a:xfrm>
          </p:grpSpPr>
          <p:sp>
            <p:nvSpPr>
              <p:cNvPr id="121" name="Signal Strength Part 1">
                <a:extLst>
                  <a:ext uri="{FF2B5EF4-FFF2-40B4-BE49-F238E27FC236}">
                    <a16:creationId xmlns:a16="http://schemas.microsoft.com/office/drawing/2014/main" id="{F11557C5-952B-418E-A039-48B14CDCE9F9}"/>
                  </a:ext>
                </a:extLst>
              </p:cNvPr>
              <p:cNvSpPr>
                <a:spLocks/>
              </p:cNvSpPr>
              <p:nvPr/>
            </p:nvSpPr>
            <p:spPr bwMode="auto">
              <a:xfrm>
                <a:off x="5602001" y="4492585"/>
                <a:ext cx="30924" cy="76914"/>
              </a:xfrm>
              <a:custGeom>
                <a:avLst/>
                <a:gdLst>
                  <a:gd name="T0" fmla="*/ 39 w 39"/>
                  <a:gd name="T1" fmla="*/ 0 h 97"/>
                  <a:gd name="T2" fmla="*/ 0 w 39"/>
                  <a:gd name="T3" fmla="*/ 39 h 97"/>
                  <a:gd name="T4" fmla="*/ 0 w 39"/>
                  <a:gd name="T5" fmla="*/ 97 h 97"/>
                  <a:gd name="T6" fmla="*/ 39 w 39"/>
                  <a:gd name="T7" fmla="*/ 97 h 97"/>
                  <a:gd name="T8" fmla="*/ 39 w 39"/>
                  <a:gd name="T9" fmla="*/ 0 h 97"/>
                </a:gdLst>
                <a:ahLst/>
                <a:cxnLst>
                  <a:cxn ang="0">
                    <a:pos x="T0" y="T1"/>
                  </a:cxn>
                  <a:cxn ang="0">
                    <a:pos x="T2" y="T3"/>
                  </a:cxn>
                  <a:cxn ang="0">
                    <a:pos x="T4" y="T5"/>
                  </a:cxn>
                  <a:cxn ang="0">
                    <a:pos x="T6" y="T7"/>
                  </a:cxn>
                  <a:cxn ang="0">
                    <a:pos x="T8" y="T9"/>
                  </a:cxn>
                </a:cxnLst>
                <a:rect l="0" t="0" r="r" b="b"/>
                <a:pathLst>
                  <a:path w="39" h="97">
                    <a:moveTo>
                      <a:pt x="39" y="0"/>
                    </a:moveTo>
                    <a:lnTo>
                      <a:pt x="0" y="39"/>
                    </a:lnTo>
                    <a:lnTo>
                      <a:pt x="0" y="97"/>
                    </a:lnTo>
                    <a:lnTo>
                      <a:pt x="39" y="97"/>
                    </a:lnTo>
                    <a:lnTo>
                      <a:pt x="39" y="0"/>
                    </a:lnTo>
                    <a:close/>
                  </a:path>
                </a:pathLst>
              </a:custGeom>
              <a:solidFill>
                <a:srgbClr val="FFFFFF">
                  <a:alpha val="30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22" name="Signal Strength Part 2">
                <a:extLst>
                  <a:ext uri="{FF2B5EF4-FFF2-40B4-BE49-F238E27FC236}">
                    <a16:creationId xmlns:a16="http://schemas.microsoft.com/office/drawing/2014/main" id="{736D5719-DFC3-4506-8403-E40A41386189}"/>
                  </a:ext>
                </a:extLst>
              </p:cNvPr>
              <p:cNvSpPr>
                <a:spLocks/>
              </p:cNvSpPr>
              <p:nvPr/>
            </p:nvSpPr>
            <p:spPr bwMode="auto">
              <a:xfrm>
                <a:off x="5556804" y="4523510"/>
                <a:ext cx="45197" cy="45990"/>
              </a:xfrm>
              <a:custGeom>
                <a:avLst/>
                <a:gdLst>
                  <a:gd name="T0" fmla="*/ 0 w 254"/>
                  <a:gd name="T1" fmla="*/ 254 h 254"/>
                  <a:gd name="T2" fmla="*/ 254 w 254"/>
                  <a:gd name="T3" fmla="*/ 254 h 254"/>
                  <a:gd name="T4" fmla="*/ 254 w 254"/>
                  <a:gd name="T5" fmla="*/ 0 h 254"/>
                  <a:gd name="T6" fmla="*/ 0 w 254"/>
                  <a:gd name="T7" fmla="*/ 254 h 254"/>
                </a:gdLst>
                <a:ahLst/>
                <a:cxnLst>
                  <a:cxn ang="0">
                    <a:pos x="T0" y="T1"/>
                  </a:cxn>
                  <a:cxn ang="0">
                    <a:pos x="T2" y="T3"/>
                  </a:cxn>
                  <a:cxn ang="0">
                    <a:pos x="T4" y="T5"/>
                  </a:cxn>
                  <a:cxn ang="0">
                    <a:pos x="T6" y="T7"/>
                  </a:cxn>
                </a:cxnLst>
                <a:rect l="0" t="0" r="r" b="b"/>
                <a:pathLst>
                  <a:path w="254" h="254">
                    <a:moveTo>
                      <a:pt x="0" y="254"/>
                    </a:moveTo>
                    <a:lnTo>
                      <a:pt x="254" y="254"/>
                    </a:lnTo>
                    <a:lnTo>
                      <a:pt x="254" y="0"/>
                    </a:lnTo>
                    <a:lnTo>
                      <a:pt x="0" y="254"/>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118" name="WiFi">
              <a:extLst>
                <a:ext uri="{FF2B5EF4-FFF2-40B4-BE49-F238E27FC236}">
                  <a16:creationId xmlns:a16="http://schemas.microsoft.com/office/drawing/2014/main" id="{80B46D3C-9A67-4313-9BCC-C2EF782A0B17}"/>
                </a:ext>
              </a:extLst>
            </p:cNvPr>
            <p:cNvGrpSpPr>
              <a:grpSpLocks noChangeAspect="1"/>
            </p:cNvGrpSpPr>
            <p:nvPr/>
          </p:nvGrpSpPr>
          <p:grpSpPr>
            <a:xfrm>
              <a:off x="2189463" y="1308921"/>
              <a:ext cx="89601" cy="71363"/>
              <a:chOff x="5397426" y="4495757"/>
              <a:chExt cx="89601" cy="71363"/>
            </a:xfrm>
          </p:grpSpPr>
          <p:sp>
            <p:nvSpPr>
              <p:cNvPr id="119" name="WiFi Part 1">
                <a:extLst>
                  <a:ext uri="{FF2B5EF4-FFF2-40B4-BE49-F238E27FC236}">
                    <a16:creationId xmlns:a16="http://schemas.microsoft.com/office/drawing/2014/main" id="{2E6AB7A8-8CE6-46BC-B369-F60A26BC5938}"/>
                  </a:ext>
                </a:extLst>
              </p:cNvPr>
              <p:cNvSpPr>
                <a:spLocks/>
              </p:cNvSpPr>
              <p:nvPr/>
            </p:nvSpPr>
            <p:spPr bwMode="auto">
              <a:xfrm>
                <a:off x="5397426" y="4495757"/>
                <a:ext cx="89601" cy="31717"/>
              </a:xfrm>
              <a:custGeom>
                <a:avLst/>
                <a:gdLst>
                  <a:gd name="T0" fmla="*/ 248 w 496"/>
                  <a:gd name="T1" fmla="*/ 0 h 175"/>
                  <a:gd name="T2" fmla="*/ 0 w 496"/>
                  <a:gd name="T3" fmla="*/ 86 h 175"/>
                  <a:gd name="T4" fmla="*/ 71 w 496"/>
                  <a:gd name="T5" fmla="*/ 175 h 175"/>
                  <a:gd name="T6" fmla="*/ 248 w 496"/>
                  <a:gd name="T7" fmla="*/ 113 h 175"/>
                  <a:gd name="T8" fmla="*/ 425 w 496"/>
                  <a:gd name="T9" fmla="*/ 175 h 175"/>
                  <a:gd name="T10" fmla="*/ 496 w 496"/>
                  <a:gd name="T11" fmla="*/ 86 h 175"/>
                  <a:gd name="T12" fmla="*/ 248 w 49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496" h="175">
                    <a:moveTo>
                      <a:pt x="248" y="0"/>
                    </a:moveTo>
                    <a:cubicBezTo>
                      <a:pt x="104" y="0"/>
                      <a:pt x="10" y="79"/>
                      <a:pt x="0" y="86"/>
                    </a:cubicBezTo>
                    <a:lnTo>
                      <a:pt x="71" y="175"/>
                    </a:lnTo>
                    <a:cubicBezTo>
                      <a:pt x="80" y="168"/>
                      <a:pt x="147" y="113"/>
                      <a:pt x="248" y="113"/>
                    </a:cubicBezTo>
                    <a:cubicBezTo>
                      <a:pt x="348" y="113"/>
                      <a:pt x="416" y="168"/>
                      <a:pt x="425" y="175"/>
                    </a:cubicBezTo>
                    <a:lnTo>
                      <a:pt x="496" y="86"/>
                    </a:lnTo>
                    <a:cubicBezTo>
                      <a:pt x="487" y="79"/>
                      <a:pt x="391" y="0"/>
                      <a:pt x="248" y="0"/>
                    </a:cubicBez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20" name="WiFi Part 2">
                <a:extLst>
                  <a:ext uri="{FF2B5EF4-FFF2-40B4-BE49-F238E27FC236}">
                    <a16:creationId xmlns:a16="http://schemas.microsoft.com/office/drawing/2014/main" id="{C7B06D11-C899-4102-9B0E-81A27EED4AD6}"/>
                  </a:ext>
                </a:extLst>
              </p:cNvPr>
              <p:cNvSpPr>
                <a:spLocks/>
              </p:cNvSpPr>
              <p:nvPr/>
            </p:nvSpPr>
            <p:spPr bwMode="auto">
              <a:xfrm>
                <a:off x="5410113" y="4516373"/>
                <a:ext cx="64227" cy="50747"/>
              </a:xfrm>
              <a:custGeom>
                <a:avLst/>
                <a:gdLst>
                  <a:gd name="T0" fmla="*/ 0 w 354"/>
                  <a:gd name="T1" fmla="*/ 62 h 282"/>
                  <a:gd name="T2" fmla="*/ 177 w 354"/>
                  <a:gd name="T3" fmla="*/ 282 h 282"/>
                  <a:gd name="T4" fmla="*/ 177 w 354"/>
                  <a:gd name="T5" fmla="*/ 282 h 282"/>
                  <a:gd name="T6" fmla="*/ 177 w 354"/>
                  <a:gd name="T7" fmla="*/ 282 h 282"/>
                  <a:gd name="T8" fmla="*/ 354 w 354"/>
                  <a:gd name="T9" fmla="*/ 62 h 282"/>
                  <a:gd name="T10" fmla="*/ 177 w 354"/>
                  <a:gd name="T11" fmla="*/ 0 h 282"/>
                  <a:gd name="T12" fmla="*/ 0 w 354"/>
                  <a:gd name="T13" fmla="*/ 62 h 282"/>
                </a:gdLst>
                <a:ahLst/>
                <a:cxnLst>
                  <a:cxn ang="0">
                    <a:pos x="T0" y="T1"/>
                  </a:cxn>
                  <a:cxn ang="0">
                    <a:pos x="T2" y="T3"/>
                  </a:cxn>
                  <a:cxn ang="0">
                    <a:pos x="T4" y="T5"/>
                  </a:cxn>
                  <a:cxn ang="0">
                    <a:pos x="T6" y="T7"/>
                  </a:cxn>
                  <a:cxn ang="0">
                    <a:pos x="T8" y="T9"/>
                  </a:cxn>
                  <a:cxn ang="0">
                    <a:pos x="T10" y="T11"/>
                  </a:cxn>
                  <a:cxn ang="0">
                    <a:pos x="T12" y="T13"/>
                  </a:cxn>
                </a:cxnLst>
                <a:rect l="0" t="0" r="r" b="b"/>
                <a:pathLst>
                  <a:path w="354" h="282">
                    <a:moveTo>
                      <a:pt x="0" y="62"/>
                    </a:moveTo>
                    <a:lnTo>
                      <a:pt x="177" y="282"/>
                    </a:lnTo>
                    <a:lnTo>
                      <a:pt x="177" y="282"/>
                    </a:lnTo>
                    <a:lnTo>
                      <a:pt x="177" y="282"/>
                    </a:lnTo>
                    <a:lnTo>
                      <a:pt x="354" y="62"/>
                    </a:lnTo>
                    <a:cubicBezTo>
                      <a:pt x="345" y="55"/>
                      <a:pt x="278" y="0"/>
                      <a:pt x="177" y="0"/>
                    </a:cubicBezTo>
                    <a:cubicBezTo>
                      <a:pt x="77" y="0"/>
                      <a:pt x="9" y="55"/>
                      <a:pt x="0" y="62"/>
                    </a:cubicBez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grpSp>
        <p:nvGrpSpPr>
          <p:cNvPr id="125" name="Navigation Bar">
            <a:extLst>
              <a:ext uri="{FF2B5EF4-FFF2-40B4-BE49-F238E27FC236}">
                <a16:creationId xmlns:a16="http://schemas.microsoft.com/office/drawing/2014/main" id="{61CB54E7-7095-47AF-883C-92F4180B3446}"/>
              </a:ext>
            </a:extLst>
          </p:cNvPr>
          <p:cNvGrpSpPr/>
          <p:nvPr/>
        </p:nvGrpSpPr>
        <p:grpSpPr>
          <a:xfrm>
            <a:off x="3809332" y="6132224"/>
            <a:ext cx="2286000" cy="304800"/>
            <a:chOff x="1517650" y="4775200"/>
            <a:chExt cx="2286000" cy="304800"/>
          </a:xfrm>
        </p:grpSpPr>
        <p:sp>
          <p:nvSpPr>
            <p:cNvPr id="126" name="Navigation Bar Container">
              <a:extLst>
                <a:ext uri="{FF2B5EF4-FFF2-40B4-BE49-F238E27FC236}">
                  <a16:creationId xmlns:a16="http://schemas.microsoft.com/office/drawing/2014/main" id="{2D3AFD5A-A57E-4531-83D1-E46CFBAB496B}"/>
                </a:ext>
              </a:extLst>
            </p:cNvPr>
            <p:cNvSpPr/>
            <p:nvPr/>
          </p:nvSpPr>
          <p:spPr>
            <a:xfrm>
              <a:off x="1517650" y="4775200"/>
              <a:ext cx="2286000" cy="304800"/>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27" name="Back">
              <a:extLst>
                <a:ext uri="{FF2B5EF4-FFF2-40B4-BE49-F238E27FC236}">
                  <a16:creationId xmlns:a16="http://schemas.microsoft.com/office/drawing/2014/main" id="{ADA2BF39-EBE7-41FE-B74B-0421A620FD5A}"/>
                </a:ext>
              </a:extLst>
            </p:cNvPr>
            <p:cNvSpPr>
              <a:spLocks noChangeAspect="1" noEditPoints="1"/>
            </p:cNvSpPr>
            <p:nvPr/>
          </p:nvSpPr>
          <p:spPr bwMode="auto">
            <a:xfrm>
              <a:off x="1972789" y="4873681"/>
              <a:ext cx="92772" cy="107838"/>
            </a:xfrm>
            <a:custGeom>
              <a:avLst/>
              <a:gdLst>
                <a:gd name="T0" fmla="*/ 469 w 513"/>
                <a:gd name="T1" fmla="*/ 592 h 593"/>
                <a:gd name="T2" fmla="*/ 450 w 513"/>
                <a:gd name="T3" fmla="*/ 585 h 593"/>
                <a:gd name="T4" fmla="*/ 27 w 513"/>
                <a:gd name="T5" fmla="*/ 338 h 593"/>
                <a:gd name="T6" fmla="*/ 2 w 513"/>
                <a:gd name="T7" fmla="*/ 292 h 593"/>
                <a:gd name="T8" fmla="*/ 29 w 513"/>
                <a:gd name="T9" fmla="*/ 254 h 593"/>
                <a:gd name="T10" fmla="*/ 449 w 513"/>
                <a:gd name="T11" fmla="*/ 9 h 593"/>
                <a:gd name="T12" fmla="*/ 468 w 513"/>
                <a:gd name="T13" fmla="*/ 1 h 593"/>
                <a:gd name="T14" fmla="*/ 504 w 513"/>
                <a:gd name="T15" fmla="*/ 15 h 593"/>
                <a:gd name="T16" fmla="*/ 513 w 513"/>
                <a:gd name="T17" fmla="*/ 37 h 593"/>
                <a:gd name="T18" fmla="*/ 513 w 513"/>
                <a:gd name="T19" fmla="*/ 49 h 593"/>
                <a:gd name="T20" fmla="*/ 513 w 513"/>
                <a:gd name="T21" fmla="*/ 553 h 593"/>
                <a:gd name="T22" fmla="*/ 506 w 513"/>
                <a:gd name="T23" fmla="*/ 574 h 593"/>
                <a:gd name="T24" fmla="*/ 469 w 513"/>
                <a:gd name="T25" fmla="*/ 592 h 593"/>
                <a:gd name="T26" fmla="*/ 442 w 513"/>
                <a:gd name="T27" fmla="*/ 498 h 593"/>
                <a:gd name="T28" fmla="*/ 442 w 513"/>
                <a:gd name="T29" fmla="*/ 93 h 593"/>
                <a:gd name="T30" fmla="*/ 96 w 513"/>
                <a:gd name="T31" fmla="*/ 297 h 593"/>
                <a:gd name="T32" fmla="*/ 442 w 513"/>
                <a:gd name="T33" fmla="*/ 498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593">
                  <a:moveTo>
                    <a:pt x="469" y="592"/>
                  </a:moveTo>
                  <a:cubicBezTo>
                    <a:pt x="458" y="590"/>
                    <a:pt x="454" y="588"/>
                    <a:pt x="450" y="585"/>
                  </a:cubicBezTo>
                  <a:lnTo>
                    <a:pt x="27" y="338"/>
                  </a:lnTo>
                  <a:cubicBezTo>
                    <a:pt x="13" y="330"/>
                    <a:pt x="0" y="311"/>
                    <a:pt x="2" y="292"/>
                  </a:cubicBezTo>
                  <a:cubicBezTo>
                    <a:pt x="5" y="273"/>
                    <a:pt x="17" y="261"/>
                    <a:pt x="29" y="254"/>
                  </a:cubicBezTo>
                  <a:lnTo>
                    <a:pt x="449" y="9"/>
                  </a:lnTo>
                  <a:cubicBezTo>
                    <a:pt x="454" y="6"/>
                    <a:pt x="458" y="2"/>
                    <a:pt x="468" y="1"/>
                  </a:cubicBezTo>
                  <a:cubicBezTo>
                    <a:pt x="478" y="0"/>
                    <a:pt x="496" y="5"/>
                    <a:pt x="504" y="15"/>
                  </a:cubicBezTo>
                  <a:cubicBezTo>
                    <a:pt x="512" y="25"/>
                    <a:pt x="512" y="32"/>
                    <a:pt x="513" y="37"/>
                  </a:cubicBezTo>
                  <a:cubicBezTo>
                    <a:pt x="513" y="42"/>
                    <a:pt x="513" y="46"/>
                    <a:pt x="513" y="49"/>
                  </a:cubicBezTo>
                  <a:cubicBezTo>
                    <a:pt x="513" y="216"/>
                    <a:pt x="513" y="388"/>
                    <a:pt x="513" y="553"/>
                  </a:cubicBezTo>
                  <a:cubicBezTo>
                    <a:pt x="513" y="557"/>
                    <a:pt x="513" y="563"/>
                    <a:pt x="506" y="574"/>
                  </a:cubicBezTo>
                  <a:cubicBezTo>
                    <a:pt x="499" y="585"/>
                    <a:pt x="479" y="593"/>
                    <a:pt x="469" y="592"/>
                  </a:cubicBezTo>
                  <a:close/>
                  <a:moveTo>
                    <a:pt x="442" y="498"/>
                  </a:moveTo>
                  <a:lnTo>
                    <a:pt x="442" y="93"/>
                  </a:lnTo>
                  <a:lnTo>
                    <a:pt x="96" y="297"/>
                  </a:lnTo>
                  <a:lnTo>
                    <a:pt x="442" y="498"/>
                  </a:lnTo>
                  <a:close/>
                </a:path>
              </a:pathLst>
            </a:custGeom>
            <a:solidFill>
              <a:srgbClr val="FFFFFF">
                <a:alpha val="89804"/>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128" name="Home">
              <a:extLst>
                <a:ext uri="{FF2B5EF4-FFF2-40B4-BE49-F238E27FC236}">
                  <a16:creationId xmlns:a16="http://schemas.microsoft.com/office/drawing/2014/main" id="{883D470F-8FE4-477F-9B54-D23AF512C1DA}"/>
                </a:ext>
              </a:extLst>
            </p:cNvPr>
            <p:cNvSpPr>
              <a:spLocks noChangeAspect="1" noEditPoints="1"/>
            </p:cNvSpPr>
            <p:nvPr/>
          </p:nvSpPr>
          <p:spPr bwMode="auto">
            <a:xfrm>
              <a:off x="2606335" y="4877646"/>
              <a:ext cx="99116" cy="99908"/>
            </a:xfrm>
            <a:custGeom>
              <a:avLst/>
              <a:gdLst>
                <a:gd name="T0" fmla="*/ 276 w 551"/>
                <a:gd name="T1" fmla="*/ 551 h 551"/>
                <a:gd name="T2" fmla="*/ 0 w 551"/>
                <a:gd name="T3" fmla="*/ 275 h 551"/>
                <a:gd name="T4" fmla="*/ 276 w 551"/>
                <a:gd name="T5" fmla="*/ 0 h 551"/>
                <a:gd name="T6" fmla="*/ 551 w 551"/>
                <a:gd name="T7" fmla="*/ 275 h 551"/>
                <a:gd name="T8" fmla="*/ 276 w 551"/>
                <a:gd name="T9" fmla="*/ 551 h 551"/>
                <a:gd name="T10" fmla="*/ 276 w 551"/>
                <a:gd name="T11" fmla="*/ 487 h 551"/>
                <a:gd name="T12" fmla="*/ 488 w 551"/>
                <a:gd name="T13" fmla="*/ 275 h 551"/>
                <a:gd name="T14" fmla="*/ 276 w 551"/>
                <a:gd name="T15" fmla="*/ 64 h 551"/>
                <a:gd name="T16" fmla="*/ 64 w 551"/>
                <a:gd name="T17" fmla="*/ 275 h 551"/>
                <a:gd name="T18" fmla="*/ 276 w 551"/>
                <a:gd name="T19" fmla="*/ 487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1" h="551">
                  <a:moveTo>
                    <a:pt x="276" y="551"/>
                  </a:moveTo>
                  <a:cubicBezTo>
                    <a:pt x="124" y="551"/>
                    <a:pt x="0" y="427"/>
                    <a:pt x="0" y="275"/>
                  </a:cubicBezTo>
                  <a:cubicBezTo>
                    <a:pt x="0" y="123"/>
                    <a:pt x="124" y="0"/>
                    <a:pt x="276" y="0"/>
                  </a:cubicBezTo>
                  <a:cubicBezTo>
                    <a:pt x="428" y="0"/>
                    <a:pt x="551" y="123"/>
                    <a:pt x="551" y="275"/>
                  </a:cubicBezTo>
                  <a:cubicBezTo>
                    <a:pt x="551" y="427"/>
                    <a:pt x="428" y="551"/>
                    <a:pt x="276" y="551"/>
                  </a:cubicBezTo>
                  <a:close/>
                  <a:moveTo>
                    <a:pt x="276" y="487"/>
                  </a:moveTo>
                  <a:cubicBezTo>
                    <a:pt x="393" y="487"/>
                    <a:pt x="488" y="393"/>
                    <a:pt x="488" y="275"/>
                  </a:cubicBezTo>
                  <a:cubicBezTo>
                    <a:pt x="488" y="158"/>
                    <a:pt x="393" y="64"/>
                    <a:pt x="276" y="64"/>
                  </a:cubicBezTo>
                  <a:cubicBezTo>
                    <a:pt x="158" y="64"/>
                    <a:pt x="64" y="158"/>
                    <a:pt x="64" y="275"/>
                  </a:cubicBezTo>
                  <a:cubicBezTo>
                    <a:pt x="64" y="393"/>
                    <a:pt x="158" y="487"/>
                    <a:pt x="276" y="487"/>
                  </a:cubicBezTo>
                  <a:close/>
                </a:path>
              </a:pathLst>
            </a:custGeom>
            <a:solidFill>
              <a:srgbClr val="FFFFFF">
                <a:alpha val="89804"/>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129" name="Recents">
              <a:extLst>
                <a:ext uri="{FF2B5EF4-FFF2-40B4-BE49-F238E27FC236}">
                  <a16:creationId xmlns:a16="http://schemas.microsoft.com/office/drawing/2014/main" id="{FE8E1A7A-5302-4147-A020-D5CE32DF0186}"/>
                </a:ext>
              </a:extLst>
            </p:cNvPr>
            <p:cNvSpPr>
              <a:spLocks noChangeAspect="1" noEditPoints="1"/>
            </p:cNvSpPr>
            <p:nvPr/>
          </p:nvSpPr>
          <p:spPr bwMode="auto">
            <a:xfrm>
              <a:off x="3247018" y="4876060"/>
              <a:ext cx="101494" cy="102287"/>
            </a:xfrm>
            <a:custGeom>
              <a:avLst/>
              <a:gdLst>
                <a:gd name="T0" fmla="*/ 62 w 564"/>
                <a:gd name="T1" fmla="*/ 565 h 565"/>
                <a:gd name="T2" fmla="*/ 20 w 564"/>
                <a:gd name="T3" fmla="*/ 547 h 565"/>
                <a:gd name="T4" fmla="*/ 0 w 564"/>
                <a:gd name="T5" fmla="*/ 504 h 565"/>
                <a:gd name="T6" fmla="*/ 0 w 564"/>
                <a:gd name="T7" fmla="*/ 61 h 565"/>
                <a:gd name="T8" fmla="*/ 20 w 564"/>
                <a:gd name="T9" fmla="*/ 18 h 565"/>
                <a:gd name="T10" fmla="*/ 62 w 564"/>
                <a:gd name="T11" fmla="*/ 0 h 565"/>
                <a:gd name="T12" fmla="*/ 501 w 564"/>
                <a:gd name="T13" fmla="*/ 0 h 565"/>
                <a:gd name="T14" fmla="*/ 544 w 564"/>
                <a:gd name="T15" fmla="*/ 18 h 565"/>
                <a:gd name="T16" fmla="*/ 564 w 564"/>
                <a:gd name="T17" fmla="*/ 61 h 565"/>
                <a:gd name="T18" fmla="*/ 564 w 564"/>
                <a:gd name="T19" fmla="*/ 504 h 565"/>
                <a:gd name="T20" fmla="*/ 544 w 564"/>
                <a:gd name="T21" fmla="*/ 547 h 565"/>
                <a:gd name="T22" fmla="*/ 501 w 564"/>
                <a:gd name="T23" fmla="*/ 565 h 565"/>
                <a:gd name="T24" fmla="*/ 62 w 564"/>
                <a:gd name="T25" fmla="*/ 565 h 565"/>
                <a:gd name="T26" fmla="*/ 70 w 564"/>
                <a:gd name="T27" fmla="*/ 494 h 565"/>
                <a:gd name="T28" fmla="*/ 493 w 564"/>
                <a:gd name="T29" fmla="*/ 494 h 565"/>
                <a:gd name="T30" fmla="*/ 493 w 564"/>
                <a:gd name="T31" fmla="*/ 71 h 565"/>
                <a:gd name="T32" fmla="*/ 70 w 564"/>
                <a:gd name="T33" fmla="*/ 71 h 565"/>
                <a:gd name="T34" fmla="*/ 70 w 564"/>
                <a:gd name="T35" fmla="*/ 494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4" h="565">
                  <a:moveTo>
                    <a:pt x="62" y="565"/>
                  </a:moveTo>
                  <a:cubicBezTo>
                    <a:pt x="44" y="565"/>
                    <a:pt x="31" y="557"/>
                    <a:pt x="20" y="547"/>
                  </a:cubicBezTo>
                  <a:cubicBezTo>
                    <a:pt x="10" y="537"/>
                    <a:pt x="0" y="524"/>
                    <a:pt x="0" y="504"/>
                  </a:cubicBezTo>
                  <a:lnTo>
                    <a:pt x="0" y="61"/>
                  </a:lnTo>
                  <a:cubicBezTo>
                    <a:pt x="0" y="41"/>
                    <a:pt x="10" y="28"/>
                    <a:pt x="20" y="18"/>
                  </a:cubicBezTo>
                  <a:cubicBezTo>
                    <a:pt x="31" y="8"/>
                    <a:pt x="44" y="0"/>
                    <a:pt x="62" y="0"/>
                  </a:cubicBezTo>
                  <a:lnTo>
                    <a:pt x="501" y="0"/>
                  </a:lnTo>
                  <a:cubicBezTo>
                    <a:pt x="519" y="0"/>
                    <a:pt x="533" y="8"/>
                    <a:pt x="544" y="18"/>
                  </a:cubicBezTo>
                  <a:cubicBezTo>
                    <a:pt x="555" y="28"/>
                    <a:pt x="564" y="41"/>
                    <a:pt x="564" y="61"/>
                  </a:cubicBezTo>
                  <a:lnTo>
                    <a:pt x="564" y="504"/>
                  </a:lnTo>
                  <a:cubicBezTo>
                    <a:pt x="564" y="524"/>
                    <a:pt x="555" y="537"/>
                    <a:pt x="544" y="547"/>
                  </a:cubicBezTo>
                  <a:cubicBezTo>
                    <a:pt x="533" y="557"/>
                    <a:pt x="519" y="565"/>
                    <a:pt x="501" y="565"/>
                  </a:cubicBezTo>
                  <a:lnTo>
                    <a:pt x="62" y="565"/>
                  </a:lnTo>
                  <a:close/>
                  <a:moveTo>
                    <a:pt x="70" y="494"/>
                  </a:moveTo>
                  <a:lnTo>
                    <a:pt x="493" y="494"/>
                  </a:lnTo>
                  <a:lnTo>
                    <a:pt x="493" y="71"/>
                  </a:lnTo>
                  <a:lnTo>
                    <a:pt x="70" y="71"/>
                  </a:lnTo>
                  <a:lnTo>
                    <a:pt x="70" y="494"/>
                  </a:lnTo>
                  <a:close/>
                </a:path>
              </a:pathLst>
            </a:custGeom>
            <a:solidFill>
              <a:srgbClr val="FFFFFF">
                <a:alpha val="89804"/>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grpSp>
      <p:grpSp>
        <p:nvGrpSpPr>
          <p:cNvPr id="130" name="Phone">
            <a:extLst>
              <a:ext uri="{FF2B5EF4-FFF2-40B4-BE49-F238E27FC236}">
                <a16:creationId xmlns:a16="http://schemas.microsoft.com/office/drawing/2014/main" id="{A0CCFD67-05B6-482B-9F8C-D3BFB8BF360F}"/>
              </a:ext>
            </a:extLst>
          </p:cNvPr>
          <p:cNvGrpSpPr>
            <a:grpSpLocks noChangeAspect="1"/>
          </p:cNvGrpSpPr>
          <p:nvPr/>
        </p:nvGrpSpPr>
        <p:grpSpPr>
          <a:xfrm>
            <a:off x="6721942" y="1941602"/>
            <a:ext cx="2479208" cy="4859248"/>
            <a:chOff x="595686" y="1262396"/>
            <a:chExt cx="2479208" cy="4859248"/>
          </a:xfrm>
        </p:grpSpPr>
        <p:sp>
          <p:nvSpPr>
            <p:cNvPr id="131" name="Case">
              <a:extLst>
                <a:ext uri="{FF2B5EF4-FFF2-40B4-BE49-F238E27FC236}">
                  <a16:creationId xmlns:a16="http://schemas.microsoft.com/office/drawing/2014/main" id="{7D6441E7-F1F9-43FF-BDE4-4DA99315173C}"/>
                </a:ext>
              </a:extLst>
            </p:cNvPr>
            <p:cNvSpPr>
              <a:spLocks/>
            </p:cNvSpPr>
            <p:nvPr/>
          </p:nvSpPr>
          <p:spPr bwMode="auto">
            <a:xfrm>
              <a:off x="595686" y="1262396"/>
              <a:ext cx="2479208" cy="4859248"/>
            </a:xfrm>
            <a:custGeom>
              <a:avLst/>
              <a:gdLst>
                <a:gd name="T0" fmla="*/ 403 w 4052"/>
                <a:gd name="T1" fmla="*/ 0 h 7922"/>
                <a:gd name="T2" fmla="*/ 3649 w 4052"/>
                <a:gd name="T3" fmla="*/ 0 h 7922"/>
                <a:gd name="T4" fmla="*/ 4052 w 4052"/>
                <a:gd name="T5" fmla="*/ 403 h 7922"/>
                <a:gd name="T6" fmla="*/ 4052 w 4052"/>
                <a:gd name="T7" fmla="*/ 7519 h 7922"/>
                <a:gd name="T8" fmla="*/ 3649 w 4052"/>
                <a:gd name="T9" fmla="*/ 7922 h 7922"/>
                <a:gd name="T10" fmla="*/ 403 w 4052"/>
                <a:gd name="T11" fmla="*/ 7922 h 7922"/>
                <a:gd name="T12" fmla="*/ 0 w 4052"/>
                <a:gd name="T13" fmla="*/ 7519 h 7922"/>
                <a:gd name="T14" fmla="*/ 0 w 4052"/>
                <a:gd name="T15" fmla="*/ 403 h 7922"/>
                <a:gd name="T16" fmla="*/ 403 w 4052"/>
                <a:gd name="T17" fmla="*/ 0 h 7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2" h="7922">
                  <a:moveTo>
                    <a:pt x="403" y="0"/>
                  </a:moveTo>
                  <a:lnTo>
                    <a:pt x="3649" y="0"/>
                  </a:lnTo>
                  <a:cubicBezTo>
                    <a:pt x="3872" y="0"/>
                    <a:pt x="4052" y="179"/>
                    <a:pt x="4052" y="403"/>
                  </a:cubicBezTo>
                  <a:lnTo>
                    <a:pt x="4052" y="7519"/>
                  </a:lnTo>
                  <a:cubicBezTo>
                    <a:pt x="4052" y="7742"/>
                    <a:pt x="3872" y="7922"/>
                    <a:pt x="3649" y="7922"/>
                  </a:cubicBezTo>
                  <a:lnTo>
                    <a:pt x="403" y="7922"/>
                  </a:lnTo>
                  <a:cubicBezTo>
                    <a:pt x="180" y="7922"/>
                    <a:pt x="0" y="7742"/>
                    <a:pt x="0" y="7519"/>
                  </a:cubicBezTo>
                  <a:lnTo>
                    <a:pt x="0" y="403"/>
                  </a:lnTo>
                  <a:cubicBezTo>
                    <a:pt x="0" y="179"/>
                    <a:pt x="180" y="0"/>
                    <a:pt x="403" y="0"/>
                  </a:cubicBezTo>
                  <a:close/>
                </a:path>
              </a:pathLst>
            </a:custGeom>
            <a:solidFill>
              <a:srgbClr val="263238"/>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32" name="Button">
              <a:extLst>
                <a:ext uri="{FF2B5EF4-FFF2-40B4-BE49-F238E27FC236}">
                  <a16:creationId xmlns:a16="http://schemas.microsoft.com/office/drawing/2014/main" id="{B1C97C84-1483-4F15-9F76-D5C59CAF9E75}"/>
                </a:ext>
              </a:extLst>
            </p:cNvPr>
            <p:cNvSpPr>
              <a:spLocks/>
            </p:cNvSpPr>
            <p:nvPr/>
          </p:nvSpPr>
          <p:spPr bwMode="auto">
            <a:xfrm>
              <a:off x="1590813" y="5845832"/>
              <a:ext cx="488955" cy="161837"/>
            </a:xfrm>
            <a:custGeom>
              <a:avLst/>
              <a:gdLst>
                <a:gd name="T0" fmla="*/ 131 w 796"/>
                <a:gd name="T1" fmla="*/ 0 h 262"/>
                <a:gd name="T2" fmla="*/ 665 w 796"/>
                <a:gd name="T3" fmla="*/ 0 h 262"/>
                <a:gd name="T4" fmla="*/ 796 w 796"/>
                <a:gd name="T5" fmla="*/ 131 h 262"/>
                <a:gd name="T6" fmla="*/ 665 w 796"/>
                <a:gd name="T7" fmla="*/ 262 h 262"/>
                <a:gd name="T8" fmla="*/ 131 w 796"/>
                <a:gd name="T9" fmla="*/ 262 h 262"/>
                <a:gd name="T10" fmla="*/ 0 w 796"/>
                <a:gd name="T11" fmla="*/ 131 h 262"/>
                <a:gd name="T12" fmla="*/ 131 w 796"/>
                <a:gd name="T13" fmla="*/ 0 h 262"/>
              </a:gdLst>
              <a:ahLst/>
              <a:cxnLst>
                <a:cxn ang="0">
                  <a:pos x="T0" y="T1"/>
                </a:cxn>
                <a:cxn ang="0">
                  <a:pos x="T2" y="T3"/>
                </a:cxn>
                <a:cxn ang="0">
                  <a:pos x="T4" y="T5"/>
                </a:cxn>
                <a:cxn ang="0">
                  <a:pos x="T6" y="T7"/>
                </a:cxn>
                <a:cxn ang="0">
                  <a:pos x="T8" y="T9"/>
                </a:cxn>
                <a:cxn ang="0">
                  <a:pos x="T10" y="T11"/>
                </a:cxn>
                <a:cxn ang="0">
                  <a:pos x="T12" y="T13"/>
                </a:cxn>
              </a:cxnLst>
              <a:rect l="0" t="0" r="r" b="b"/>
              <a:pathLst>
                <a:path w="796" h="262">
                  <a:moveTo>
                    <a:pt x="131" y="0"/>
                  </a:moveTo>
                  <a:lnTo>
                    <a:pt x="665" y="0"/>
                  </a:lnTo>
                  <a:cubicBezTo>
                    <a:pt x="738" y="0"/>
                    <a:pt x="796" y="59"/>
                    <a:pt x="796" y="131"/>
                  </a:cubicBezTo>
                  <a:cubicBezTo>
                    <a:pt x="796" y="204"/>
                    <a:pt x="738" y="262"/>
                    <a:pt x="665" y="262"/>
                  </a:cubicBezTo>
                  <a:lnTo>
                    <a:pt x="131" y="262"/>
                  </a:lnTo>
                  <a:cubicBezTo>
                    <a:pt x="58" y="262"/>
                    <a:pt x="0" y="204"/>
                    <a:pt x="0" y="131"/>
                  </a:cubicBezTo>
                  <a:cubicBezTo>
                    <a:pt x="0" y="59"/>
                    <a:pt x="58" y="0"/>
                    <a:pt x="131"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33" name="Camera">
              <a:extLst>
                <a:ext uri="{FF2B5EF4-FFF2-40B4-BE49-F238E27FC236}">
                  <a16:creationId xmlns:a16="http://schemas.microsoft.com/office/drawing/2014/main" id="{F026E281-26EA-46E7-8954-78C5F3611812}"/>
                </a:ext>
              </a:extLst>
            </p:cNvPr>
            <p:cNvSpPr>
              <a:spLocks noChangeArrowheads="1"/>
            </p:cNvSpPr>
            <p:nvPr/>
          </p:nvSpPr>
          <p:spPr bwMode="auto">
            <a:xfrm>
              <a:off x="2661693" y="1386356"/>
              <a:ext cx="123960" cy="123960"/>
            </a:xfrm>
            <a:prstGeom prst="ellipse">
              <a:avLst/>
            </a:pr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34" name="Speaker">
              <a:extLst>
                <a:ext uri="{FF2B5EF4-FFF2-40B4-BE49-F238E27FC236}">
                  <a16:creationId xmlns:a16="http://schemas.microsoft.com/office/drawing/2014/main" id="{BB8AF0BB-3393-4B8A-8794-2257D0A9B2BF}"/>
                </a:ext>
              </a:extLst>
            </p:cNvPr>
            <p:cNvSpPr>
              <a:spLocks/>
            </p:cNvSpPr>
            <p:nvPr/>
          </p:nvSpPr>
          <p:spPr bwMode="auto">
            <a:xfrm>
              <a:off x="1570152" y="1448337"/>
              <a:ext cx="530275" cy="61980"/>
            </a:xfrm>
            <a:custGeom>
              <a:avLst/>
              <a:gdLst>
                <a:gd name="T0" fmla="*/ 50 w 866"/>
                <a:gd name="T1" fmla="*/ 0 h 101"/>
                <a:gd name="T2" fmla="*/ 816 w 866"/>
                <a:gd name="T3" fmla="*/ 0 h 101"/>
                <a:gd name="T4" fmla="*/ 866 w 866"/>
                <a:gd name="T5" fmla="*/ 50 h 101"/>
                <a:gd name="T6" fmla="*/ 816 w 866"/>
                <a:gd name="T7" fmla="*/ 101 h 101"/>
                <a:gd name="T8" fmla="*/ 50 w 866"/>
                <a:gd name="T9" fmla="*/ 101 h 101"/>
                <a:gd name="T10" fmla="*/ 0 w 866"/>
                <a:gd name="T11" fmla="*/ 50 h 101"/>
                <a:gd name="T12" fmla="*/ 50 w 866"/>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866" h="101">
                  <a:moveTo>
                    <a:pt x="50" y="0"/>
                  </a:moveTo>
                  <a:lnTo>
                    <a:pt x="816" y="0"/>
                  </a:lnTo>
                  <a:cubicBezTo>
                    <a:pt x="844" y="0"/>
                    <a:pt x="866" y="22"/>
                    <a:pt x="866" y="50"/>
                  </a:cubicBezTo>
                  <a:cubicBezTo>
                    <a:pt x="866" y="78"/>
                    <a:pt x="844" y="101"/>
                    <a:pt x="816" y="101"/>
                  </a:cubicBezTo>
                  <a:lnTo>
                    <a:pt x="50" y="101"/>
                  </a:lnTo>
                  <a:cubicBezTo>
                    <a:pt x="22" y="101"/>
                    <a:pt x="0" y="78"/>
                    <a:pt x="0" y="50"/>
                  </a:cubicBezTo>
                  <a:cubicBezTo>
                    <a:pt x="0" y="22"/>
                    <a:pt x="22" y="0"/>
                    <a:pt x="50"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35" name="Display">
              <a:extLst>
                <a:ext uri="{FF2B5EF4-FFF2-40B4-BE49-F238E27FC236}">
                  <a16:creationId xmlns:a16="http://schemas.microsoft.com/office/drawing/2014/main" id="{7DD9B991-2234-4623-94A3-64154F7C9E12}"/>
                </a:ext>
              </a:extLst>
            </p:cNvPr>
            <p:cNvSpPr/>
            <p:nvPr/>
          </p:nvSpPr>
          <p:spPr>
            <a:xfrm>
              <a:off x="692290" y="1677146"/>
              <a:ext cx="2286000" cy="4064000"/>
            </a:xfrm>
            <a:prstGeom prst="rect">
              <a:avLst/>
            </a:prstGeom>
            <a:solidFill>
              <a:srgbClr val="EEEEEE"/>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grpSp>
        <p:nvGrpSpPr>
          <p:cNvPr id="136" name="Status Bar">
            <a:extLst>
              <a:ext uri="{FF2B5EF4-FFF2-40B4-BE49-F238E27FC236}">
                <a16:creationId xmlns:a16="http://schemas.microsoft.com/office/drawing/2014/main" id="{1655A10B-BF11-4743-9DF5-AB4E47564644}"/>
              </a:ext>
            </a:extLst>
          </p:cNvPr>
          <p:cNvGrpSpPr/>
          <p:nvPr/>
        </p:nvGrpSpPr>
        <p:grpSpPr>
          <a:xfrm>
            <a:off x="6818546" y="2353992"/>
            <a:ext cx="2286000" cy="152400"/>
            <a:chOff x="595686" y="1268402"/>
            <a:chExt cx="2286000" cy="152400"/>
          </a:xfrm>
        </p:grpSpPr>
        <p:sp>
          <p:nvSpPr>
            <p:cNvPr id="137" name="System Bar Container">
              <a:extLst>
                <a:ext uri="{FF2B5EF4-FFF2-40B4-BE49-F238E27FC236}">
                  <a16:creationId xmlns:a16="http://schemas.microsoft.com/office/drawing/2014/main" id="{32FD27FE-79DB-41FC-B9EC-1F8074605432}"/>
                </a:ext>
              </a:extLst>
            </p:cNvPr>
            <p:cNvSpPr>
              <a:spLocks noChangeArrowheads="1"/>
            </p:cNvSpPr>
            <p:nvPr/>
          </p:nvSpPr>
          <p:spPr bwMode="auto">
            <a:xfrm>
              <a:off x="595686" y="1268402"/>
              <a:ext cx="2286000" cy="152400"/>
            </a:xfrm>
            <a:prstGeom prst="rect">
              <a:avLst/>
            </a:prstGeom>
            <a:solidFill>
              <a:srgbClr val="0000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38" name="Time">
              <a:extLst>
                <a:ext uri="{FF2B5EF4-FFF2-40B4-BE49-F238E27FC236}">
                  <a16:creationId xmlns:a16="http://schemas.microsoft.com/office/drawing/2014/main" id="{F2944A3F-4A39-433F-BC2D-48B101674AC4}"/>
                </a:ext>
              </a:extLst>
            </p:cNvPr>
            <p:cNvSpPr>
              <a:spLocks noChangeAspect="1" noEditPoints="1"/>
            </p:cNvSpPr>
            <p:nvPr/>
          </p:nvSpPr>
          <p:spPr bwMode="auto">
            <a:xfrm>
              <a:off x="2626121" y="1314082"/>
              <a:ext cx="193854" cy="61041"/>
            </a:xfrm>
            <a:custGeom>
              <a:avLst/>
              <a:gdLst>
                <a:gd name="T0" fmla="*/ 10 w 122"/>
                <a:gd name="T1" fmla="*/ 6 h 38"/>
                <a:gd name="T2" fmla="*/ 14 w 122"/>
                <a:gd name="T3" fmla="*/ 0 h 38"/>
                <a:gd name="T4" fmla="*/ 52 w 122"/>
                <a:gd name="T5" fmla="*/ 37 h 38"/>
                <a:gd name="T6" fmla="*/ 40 w 122"/>
                <a:gd name="T7" fmla="*/ 20 h 38"/>
                <a:gd name="T8" fmla="*/ 46 w 122"/>
                <a:gd name="T9" fmla="*/ 12 h 38"/>
                <a:gd name="T10" fmla="*/ 44 w 122"/>
                <a:gd name="T11" fmla="*/ 5 h 38"/>
                <a:gd name="T12" fmla="*/ 36 w 122"/>
                <a:gd name="T13" fmla="*/ 4 h 38"/>
                <a:gd name="T14" fmla="*/ 32 w 122"/>
                <a:gd name="T15" fmla="*/ 11 h 38"/>
                <a:gd name="T16" fmla="*/ 30 w 122"/>
                <a:gd name="T17" fmla="*/ 3 h 38"/>
                <a:gd name="T18" fmla="*/ 44 w 122"/>
                <a:gd name="T19" fmla="*/ 0 h 38"/>
                <a:gd name="T20" fmla="*/ 51 w 122"/>
                <a:gd name="T21" fmla="*/ 9 h 38"/>
                <a:gd name="T22" fmla="*/ 46 w 122"/>
                <a:gd name="T23" fmla="*/ 19 h 38"/>
                <a:gd name="T24" fmla="*/ 52 w 122"/>
                <a:gd name="T25" fmla="*/ 33 h 38"/>
                <a:gd name="T26" fmla="*/ 58 w 122"/>
                <a:gd name="T27" fmla="*/ 33 h 38"/>
                <a:gd name="T28" fmla="*/ 63 w 122"/>
                <a:gd name="T29" fmla="*/ 35 h 38"/>
                <a:gd name="T30" fmla="*/ 58 w 122"/>
                <a:gd name="T31" fmla="*/ 36 h 38"/>
                <a:gd name="T32" fmla="*/ 58 w 122"/>
                <a:gd name="T33" fmla="*/ 10 h 38"/>
                <a:gd name="T34" fmla="*/ 63 w 122"/>
                <a:gd name="T35" fmla="*/ 12 h 38"/>
                <a:gd name="T36" fmla="*/ 58 w 122"/>
                <a:gd name="T37" fmla="*/ 14 h 38"/>
                <a:gd name="T38" fmla="*/ 80 w 122"/>
                <a:gd name="T39" fmla="*/ 16 h 38"/>
                <a:gd name="T40" fmla="*/ 87 w 122"/>
                <a:gd name="T41" fmla="*/ 12 h 38"/>
                <a:gd name="T42" fmla="*/ 81 w 122"/>
                <a:gd name="T43" fmla="*/ 3 h 38"/>
                <a:gd name="T44" fmla="*/ 75 w 122"/>
                <a:gd name="T45" fmla="*/ 7 h 38"/>
                <a:gd name="T46" fmla="*/ 70 w 122"/>
                <a:gd name="T47" fmla="*/ 6 h 38"/>
                <a:gd name="T48" fmla="*/ 81 w 122"/>
                <a:gd name="T49" fmla="*/ 0 h 38"/>
                <a:gd name="T50" fmla="*/ 91 w 122"/>
                <a:gd name="T51" fmla="*/ 5 h 38"/>
                <a:gd name="T52" fmla="*/ 91 w 122"/>
                <a:gd name="T53" fmla="*/ 14 h 38"/>
                <a:gd name="T54" fmla="*/ 89 w 122"/>
                <a:gd name="T55" fmla="*/ 20 h 38"/>
                <a:gd name="T56" fmla="*/ 93 w 122"/>
                <a:gd name="T57" fmla="*/ 27 h 38"/>
                <a:gd name="T58" fmla="*/ 85 w 122"/>
                <a:gd name="T59" fmla="*/ 37 h 38"/>
                <a:gd name="T60" fmla="*/ 73 w 122"/>
                <a:gd name="T61" fmla="*/ 35 h 38"/>
                <a:gd name="T62" fmla="*/ 74 w 122"/>
                <a:gd name="T63" fmla="*/ 27 h 38"/>
                <a:gd name="T64" fmla="*/ 78 w 122"/>
                <a:gd name="T65" fmla="*/ 33 h 38"/>
                <a:gd name="T66" fmla="*/ 86 w 122"/>
                <a:gd name="T67" fmla="*/ 32 h 38"/>
                <a:gd name="T68" fmla="*/ 87 w 122"/>
                <a:gd name="T69" fmla="*/ 24 h 38"/>
                <a:gd name="T70" fmla="*/ 80 w 122"/>
                <a:gd name="T71" fmla="*/ 20 h 38"/>
                <a:gd name="T72" fmla="*/ 122 w 122"/>
                <a:gd name="T73" fmla="*/ 21 h 38"/>
                <a:gd name="T74" fmla="*/ 115 w 122"/>
                <a:gd name="T75" fmla="*/ 37 h 38"/>
                <a:gd name="T76" fmla="*/ 102 w 122"/>
                <a:gd name="T77" fmla="*/ 34 h 38"/>
                <a:gd name="T78" fmla="*/ 99 w 122"/>
                <a:gd name="T79" fmla="*/ 16 h 38"/>
                <a:gd name="T80" fmla="*/ 106 w 122"/>
                <a:gd name="T81" fmla="*/ 0 h 38"/>
                <a:gd name="T82" fmla="*/ 119 w 122"/>
                <a:gd name="T83" fmla="*/ 3 h 38"/>
                <a:gd name="T84" fmla="*/ 122 w 122"/>
                <a:gd name="T85" fmla="*/ 21 h 38"/>
                <a:gd name="T86" fmla="*/ 116 w 122"/>
                <a:gd name="T87" fmla="*/ 6 h 38"/>
                <a:gd name="T88" fmla="*/ 108 w 122"/>
                <a:gd name="T89" fmla="*/ 4 h 38"/>
                <a:gd name="T90" fmla="*/ 104 w 122"/>
                <a:gd name="T91" fmla="*/ 15 h 38"/>
                <a:gd name="T92" fmla="*/ 105 w 122"/>
                <a:gd name="T93" fmla="*/ 31 h 38"/>
                <a:gd name="T94" fmla="*/ 114 w 122"/>
                <a:gd name="T95" fmla="*/ 33 h 38"/>
                <a:gd name="T96" fmla="*/ 117 w 122"/>
                <a:gd name="T97"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2" h="38">
                  <a:moveTo>
                    <a:pt x="14" y="37"/>
                  </a:moveTo>
                  <a:cubicBezTo>
                    <a:pt x="10" y="37"/>
                    <a:pt x="10" y="37"/>
                    <a:pt x="10" y="37"/>
                  </a:cubicBezTo>
                  <a:cubicBezTo>
                    <a:pt x="10" y="6"/>
                    <a:pt x="10" y="6"/>
                    <a:pt x="10" y="6"/>
                  </a:cubicBezTo>
                  <a:cubicBezTo>
                    <a:pt x="0" y="9"/>
                    <a:pt x="0" y="9"/>
                    <a:pt x="0" y="9"/>
                  </a:cubicBezTo>
                  <a:cubicBezTo>
                    <a:pt x="0" y="5"/>
                    <a:pt x="0" y="5"/>
                    <a:pt x="0" y="5"/>
                  </a:cubicBezTo>
                  <a:cubicBezTo>
                    <a:pt x="14" y="0"/>
                    <a:pt x="14" y="0"/>
                    <a:pt x="14" y="0"/>
                  </a:cubicBezTo>
                  <a:cubicBezTo>
                    <a:pt x="14" y="0"/>
                    <a:pt x="14" y="0"/>
                    <a:pt x="14" y="0"/>
                  </a:cubicBezTo>
                  <a:lnTo>
                    <a:pt x="14" y="37"/>
                  </a:lnTo>
                  <a:close/>
                  <a:moveTo>
                    <a:pt x="52" y="37"/>
                  </a:moveTo>
                  <a:cubicBezTo>
                    <a:pt x="28" y="37"/>
                    <a:pt x="28" y="37"/>
                    <a:pt x="28" y="37"/>
                  </a:cubicBezTo>
                  <a:cubicBezTo>
                    <a:pt x="28" y="34"/>
                    <a:pt x="28" y="34"/>
                    <a:pt x="28" y="34"/>
                  </a:cubicBezTo>
                  <a:cubicBezTo>
                    <a:pt x="40" y="20"/>
                    <a:pt x="40" y="20"/>
                    <a:pt x="40" y="20"/>
                  </a:cubicBezTo>
                  <a:cubicBezTo>
                    <a:pt x="41" y="19"/>
                    <a:pt x="42" y="18"/>
                    <a:pt x="43" y="17"/>
                  </a:cubicBezTo>
                  <a:cubicBezTo>
                    <a:pt x="44" y="16"/>
                    <a:pt x="44" y="15"/>
                    <a:pt x="45" y="14"/>
                  </a:cubicBezTo>
                  <a:cubicBezTo>
                    <a:pt x="45" y="14"/>
                    <a:pt x="45" y="13"/>
                    <a:pt x="46" y="12"/>
                  </a:cubicBezTo>
                  <a:cubicBezTo>
                    <a:pt x="46" y="11"/>
                    <a:pt x="46" y="11"/>
                    <a:pt x="46" y="10"/>
                  </a:cubicBezTo>
                  <a:cubicBezTo>
                    <a:pt x="46" y="9"/>
                    <a:pt x="46" y="8"/>
                    <a:pt x="45" y="7"/>
                  </a:cubicBezTo>
                  <a:cubicBezTo>
                    <a:pt x="45" y="7"/>
                    <a:pt x="45" y="6"/>
                    <a:pt x="44" y="5"/>
                  </a:cubicBezTo>
                  <a:cubicBezTo>
                    <a:pt x="44" y="5"/>
                    <a:pt x="43" y="4"/>
                    <a:pt x="42" y="4"/>
                  </a:cubicBezTo>
                  <a:cubicBezTo>
                    <a:pt x="41" y="4"/>
                    <a:pt x="40" y="3"/>
                    <a:pt x="39" y="3"/>
                  </a:cubicBezTo>
                  <a:cubicBezTo>
                    <a:pt x="38" y="3"/>
                    <a:pt x="37" y="4"/>
                    <a:pt x="36" y="4"/>
                  </a:cubicBezTo>
                  <a:cubicBezTo>
                    <a:pt x="35" y="4"/>
                    <a:pt x="34" y="5"/>
                    <a:pt x="34" y="5"/>
                  </a:cubicBezTo>
                  <a:cubicBezTo>
                    <a:pt x="33" y="6"/>
                    <a:pt x="33" y="7"/>
                    <a:pt x="32" y="8"/>
                  </a:cubicBezTo>
                  <a:cubicBezTo>
                    <a:pt x="32" y="9"/>
                    <a:pt x="32" y="10"/>
                    <a:pt x="32" y="11"/>
                  </a:cubicBezTo>
                  <a:cubicBezTo>
                    <a:pt x="27" y="11"/>
                    <a:pt x="27" y="11"/>
                    <a:pt x="27" y="11"/>
                  </a:cubicBezTo>
                  <a:cubicBezTo>
                    <a:pt x="27" y="9"/>
                    <a:pt x="28" y="8"/>
                    <a:pt x="28" y="7"/>
                  </a:cubicBezTo>
                  <a:cubicBezTo>
                    <a:pt x="29" y="5"/>
                    <a:pt x="29" y="4"/>
                    <a:pt x="30" y="3"/>
                  </a:cubicBezTo>
                  <a:cubicBezTo>
                    <a:pt x="31" y="2"/>
                    <a:pt x="33" y="1"/>
                    <a:pt x="34" y="0"/>
                  </a:cubicBezTo>
                  <a:cubicBezTo>
                    <a:pt x="36" y="0"/>
                    <a:pt x="37" y="0"/>
                    <a:pt x="39" y="0"/>
                  </a:cubicBezTo>
                  <a:cubicBezTo>
                    <a:pt x="41" y="0"/>
                    <a:pt x="43" y="0"/>
                    <a:pt x="44" y="0"/>
                  </a:cubicBezTo>
                  <a:cubicBezTo>
                    <a:pt x="45" y="1"/>
                    <a:pt x="47" y="1"/>
                    <a:pt x="48" y="2"/>
                  </a:cubicBezTo>
                  <a:cubicBezTo>
                    <a:pt x="49" y="3"/>
                    <a:pt x="49" y="4"/>
                    <a:pt x="50" y="5"/>
                  </a:cubicBezTo>
                  <a:cubicBezTo>
                    <a:pt x="50" y="7"/>
                    <a:pt x="51" y="8"/>
                    <a:pt x="51" y="9"/>
                  </a:cubicBezTo>
                  <a:cubicBezTo>
                    <a:pt x="51" y="11"/>
                    <a:pt x="50" y="12"/>
                    <a:pt x="50" y="13"/>
                  </a:cubicBezTo>
                  <a:cubicBezTo>
                    <a:pt x="50" y="14"/>
                    <a:pt x="49" y="15"/>
                    <a:pt x="48" y="16"/>
                  </a:cubicBezTo>
                  <a:cubicBezTo>
                    <a:pt x="48" y="17"/>
                    <a:pt x="47" y="18"/>
                    <a:pt x="46" y="19"/>
                  </a:cubicBezTo>
                  <a:cubicBezTo>
                    <a:pt x="45" y="20"/>
                    <a:pt x="45" y="21"/>
                    <a:pt x="44" y="22"/>
                  </a:cubicBezTo>
                  <a:cubicBezTo>
                    <a:pt x="34" y="33"/>
                    <a:pt x="34" y="33"/>
                    <a:pt x="34" y="33"/>
                  </a:cubicBezTo>
                  <a:cubicBezTo>
                    <a:pt x="52" y="33"/>
                    <a:pt x="52" y="33"/>
                    <a:pt x="52" y="33"/>
                  </a:cubicBezTo>
                  <a:lnTo>
                    <a:pt x="52" y="37"/>
                  </a:lnTo>
                  <a:close/>
                  <a:moveTo>
                    <a:pt x="58" y="35"/>
                  </a:moveTo>
                  <a:cubicBezTo>
                    <a:pt x="58" y="34"/>
                    <a:pt x="58" y="33"/>
                    <a:pt x="58" y="33"/>
                  </a:cubicBezTo>
                  <a:cubicBezTo>
                    <a:pt x="59" y="32"/>
                    <a:pt x="59" y="32"/>
                    <a:pt x="60" y="32"/>
                  </a:cubicBezTo>
                  <a:cubicBezTo>
                    <a:pt x="61" y="32"/>
                    <a:pt x="62" y="32"/>
                    <a:pt x="63" y="33"/>
                  </a:cubicBezTo>
                  <a:cubicBezTo>
                    <a:pt x="63" y="33"/>
                    <a:pt x="63" y="34"/>
                    <a:pt x="63" y="35"/>
                  </a:cubicBezTo>
                  <a:cubicBezTo>
                    <a:pt x="63" y="35"/>
                    <a:pt x="63" y="36"/>
                    <a:pt x="63" y="36"/>
                  </a:cubicBezTo>
                  <a:cubicBezTo>
                    <a:pt x="62" y="37"/>
                    <a:pt x="61" y="37"/>
                    <a:pt x="60" y="37"/>
                  </a:cubicBezTo>
                  <a:cubicBezTo>
                    <a:pt x="59" y="37"/>
                    <a:pt x="59" y="37"/>
                    <a:pt x="58" y="36"/>
                  </a:cubicBezTo>
                  <a:cubicBezTo>
                    <a:pt x="58" y="36"/>
                    <a:pt x="58" y="35"/>
                    <a:pt x="58" y="35"/>
                  </a:cubicBezTo>
                  <a:close/>
                  <a:moveTo>
                    <a:pt x="58" y="12"/>
                  </a:moveTo>
                  <a:cubicBezTo>
                    <a:pt x="58" y="11"/>
                    <a:pt x="58" y="11"/>
                    <a:pt x="58" y="10"/>
                  </a:cubicBezTo>
                  <a:cubicBezTo>
                    <a:pt x="59" y="10"/>
                    <a:pt x="59" y="9"/>
                    <a:pt x="60" y="9"/>
                  </a:cubicBezTo>
                  <a:cubicBezTo>
                    <a:pt x="61" y="9"/>
                    <a:pt x="62" y="10"/>
                    <a:pt x="63" y="10"/>
                  </a:cubicBezTo>
                  <a:cubicBezTo>
                    <a:pt x="63" y="11"/>
                    <a:pt x="63" y="11"/>
                    <a:pt x="63" y="12"/>
                  </a:cubicBezTo>
                  <a:cubicBezTo>
                    <a:pt x="63" y="13"/>
                    <a:pt x="63" y="14"/>
                    <a:pt x="63" y="14"/>
                  </a:cubicBezTo>
                  <a:cubicBezTo>
                    <a:pt x="62" y="15"/>
                    <a:pt x="61" y="15"/>
                    <a:pt x="60" y="15"/>
                  </a:cubicBezTo>
                  <a:cubicBezTo>
                    <a:pt x="59" y="15"/>
                    <a:pt x="59" y="15"/>
                    <a:pt x="58" y="14"/>
                  </a:cubicBezTo>
                  <a:cubicBezTo>
                    <a:pt x="58" y="14"/>
                    <a:pt x="58" y="13"/>
                    <a:pt x="58" y="12"/>
                  </a:cubicBezTo>
                  <a:close/>
                  <a:moveTo>
                    <a:pt x="77" y="16"/>
                  </a:moveTo>
                  <a:cubicBezTo>
                    <a:pt x="80" y="16"/>
                    <a:pt x="80" y="16"/>
                    <a:pt x="80" y="16"/>
                  </a:cubicBezTo>
                  <a:cubicBezTo>
                    <a:pt x="81" y="16"/>
                    <a:pt x="82" y="16"/>
                    <a:pt x="83" y="16"/>
                  </a:cubicBezTo>
                  <a:cubicBezTo>
                    <a:pt x="84" y="15"/>
                    <a:pt x="85" y="15"/>
                    <a:pt x="85" y="14"/>
                  </a:cubicBezTo>
                  <a:cubicBezTo>
                    <a:pt x="86" y="14"/>
                    <a:pt x="87" y="13"/>
                    <a:pt x="87" y="12"/>
                  </a:cubicBezTo>
                  <a:cubicBezTo>
                    <a:pt x="87" y="12"/>
                    <a:pt x="87" y="11"/>
                    <a:pt x="87" y="10"/>
                  </a:cubicBezTo>
                  <a:cubicBezTo>
                    <a:pt x="87" y="8"/>
                    <a:pt x="87" y="6"/>
                    <a:pt x="86" y="5"/>
                  </a:cubicBezTo>
                  <a:cubicBezTo>
                    <a:pt x="85" y="4"/>
                    <a:pt x="83" y="3"/>
                    <a:pt x="81" y="3"/>
                  </a:cubicBezTo>
                  <a:cubicBezTo>
                    <a:pt x="80" y="3"/>
                    <a:pt x="79" y="4"/>
                    <a:pt x="78" y="4"/>
                  </a:cubicBezTo>
                  <a:cubicBezTo>
                    <a:pt x="77" y="4"/>
                    <a:pt x="77" y="5"/>
                    <a:pt x="76" y="5"/>
                  </a:cubicBezTo>
                  <a:cubicBezTo>
                    <a:pt x="75" y="6"/>
                    <a:pt x="75" y="6"/>
                    <a:pt x="75" y="7"/>
                  </a:cubicBezTo>
                  <a:cubicBezTo>
                    <a:pt x="74" y="8"/>
                    <a:pt x="74" y="9"/>
                    <a:pt x="74" y="10"/>
                  </a:cubicBezTo>
                  <a:cubicBezTo>
                    <a:pt x="69" y="10"/>
                    <a:pt x="69" y="10"/>
                    <a:pt x="69" y="10"/>
                  </a:cubicBezTo>
                  <a:cubicBezTo>
                    <a:pt x="69" y="8"/>
                    <a:pt x="70" y="7"/>
                    <a:pt x="70" y="6"/>
                  </a:cubicBezTo>
                  <a:cubicBezTo>
                    <a:pt x="71" y="5"/>
                    <a:pt x="72" y="3"/>
                    <a:pt x="73" y="3"/>
                  </a:cubicBezTo>
                  <a:cubicBezTo>
                    <a:pt x="74" y="2"/>
                    <a:pt x="75" y="1"/>
                    <a:pt x="76" y="0"/>
                  </a:cubicBezTo>
                  <a:cubicBezTo>
                    <a:pt x="78" y="0"/>
                    <a:pt x="79" y="0"/>
                    <a:pt x="81" y="0"/>
                  </a:cubicBezTo>
                  <a:cubicBezTo>
                    <a:pt x="82" y="0"/>
                    <a:pt x="84" y="0"/>
                    <a:pt x="85" y="0"/>
                  </a:cubicBezTo>
                  <a:cubicBezTo>
                    <a:pt x="87" y="1"/>
                    <a:pt x="88" y="1"/>
                    <a:pt x="89" y="2"/>
                  </a:cubicBezTo>
                  <a:cubicBezTo>
                    <a:pt x="90" y="3"/>
                    <a:pt x="91" y="4"/>
                    <a:pt x="91" y="5"/>
                  </a:cubicBezTo>
                  <a:cubicBezTo>
                    <a:pt x="92" y="7"/>
                    <a:pt x="92" y="8"/>
                    <a:pt x="92" y="10"/>
                  </a:cubicBezTo>
                  <a:cubicBezTo>
                    <a:pt x="92" y="11"/>
                    <a:pt x="92" y="11"/>
                    <a:pt x="92" y="12"/>
                  </a:cubicBezTo>
                  <a:cubicBezTo>
                    <a:pt x="91" y="13"/>
                    <a:pt x="91" y="14"/>
                    <a:pt x="91" y="14"/>
                  </a:cubicBezTo>
                  <a:cubicBezTo>
                    <a:pt x="90" y="15"/>
                    <a:pt x="90" y="16"/>
                    <a:pt x="89" y="16"/>
                  </a:cubicBezTo>
                  <a:cubicBezTo>
                    <a:pt x="88" y="17"/>
                    <a:pt x="87" y="18"/>
                    <a:pt x="86" y="18"/>
                  </a:cubicBezTo>
                  <a:cubicBezTo>
                    <a:pt x="87" y="18"/>
                    <a:pt x="88" y="19"/>
                    <a:pt x="89" y="20"/>
                  </a:cubicBezTo>
                  <a:cubicBezTo>
                    <a:pt x="90" y="20"/>
                    <a:pt x="91" y="21"/>
                    <a:pt x="91" y="22"/>
                  </a:cubicBezTo>
                  <a:cubicBezTo>
                    <a:pt x="92" y="22"/>
                    <a:pt x="92" y="23"/>
                    <a:pt x="92" y="24"/>
                  </a:cubicBezTo>
                  <a:cubicBezTo>
                    <a:pt x="92" y="25"/>
                    <a:pt x="93" y="26"/>
                    <a:pt x="93" y="27"/>
                  </a:cubicBezTo>
                  <a:cubicBezTo>
                    <a:pt x="93" y="28"/>
                    <a:pt x="92" y="30"/>
                    <a:pt x="92" y="31"/>
                  </a:cubicBezTo>
                  <a:cubicBezTo>
                    <a:pt x="91" y="33"/>
                    <a:pt x="90" y="34"/>
                    <a:pt x="89" y="35"/>
                  </a:cubicBezTo>
                  <a:cubicBezTo>
                    <a:pt x="88" y="36"/>
                    <a:pt x="87" y="36"/>
                    <a:pt x="85" y="37"/>
                  </a:cubicBezTo>
                  <a:cubicBezTo>
                    <a:pt x="84" y="37"/>
                    <a:pt x="83" y="38"/>
                    <a:pt x="81" y="38"/>
                  </a:cubicBezTo>
                  <a:cubicBezTo>
                    <a:pt x="79" y="38"/>
                    <a:pt x="78" y="37"/>
                    <a:pt x="76" y="37"/>
                  </a:cubicBezTo>
                  <a:cubicBezTo>
                    <a:pt x="75" y="36"/>
                    <a:pt x="74" y="36"/>
                    <a:pt x="73" y="35"/>
                  </a:cubicBezTo>
                  <a:cubicBezTo>
                    <a:pt x="71" y="34"/>
                    <a:pt x="71" y="33"/>
                    <a:pt x="70" y="32"/>
                  </a:cubicBezTo>
                  <a:cubicBezTo>
                    <a:pt x="69" y="30"/>
                    <a:pt x="69" y="29"/>
                    <a:pt x="69" y="27"/>
                  </a:cubicBezTo>
                  <a:cubicBezTo>
                    <a:pt x="74" y="27"/>
                    <a:pt x="74" y="27"/>
                    <a:pt x="74" y="27"/>
                  </a:cubicBezTo>
                  <a:cubicBezTo>
                    <a:pt x="74" y="28"/>
                    <a:pt x="74" y="29"/>
                    <a:pt x="74" y="30"/>
                  </a:cubicBezTo>
                  <a:cubicBezTo>
                    <a:pt x="75" y="31"/>
                    <a:pt x="75" y="31"/>
                    <a:pt x="76" y="32"/>
                  </a:cubicBezTo>
                  <a:cubicBezTo>
                    <a:pt x="76" y="32"/>
                    <a:pt x="77" y="33"/>
                    <a:pt x="78" y="33"/>
                  </a:cubicBezTo>
                  <a:cubicBezTo>
                    <a:pt x="79" y="34"/>
                    <a:pt x="80" y="34"/>
                    <a:pt x="81" y="34"/>
                  </a:cubicBezTo>
                  <a:cubicBezTo>
                    <a:pt x="82" y="34"/>
                    <a:pt x="83" y="34"/>
                    <a:pt x="84" y="33"/>
                  </a:cubicBezTo>
                  <a:cubicBezTo>
                    <a:pt x="85" y="33"/>
                    <a:pt x="85" y="33"/>
                    <a:pt x="86" y="32"/>
                  </a:cubicBezTo>
                  <a:cubicBezTo>
                    <a:pt x="87" y="31"/>
                    <a:pt x="87" y="31"/>
                    <a:pt x="87" y="30"/>
                  </a:cubicBezTo>
                  <a:cubicBezTo>
                    <a:pt x="88" y="29"/>
                    <a:pt x="88" y="28"/>
                    <a:pt x="88" y="27"/>
                  </a:cubicBezTo>
                  <a:cubicBezTo>
                    <a:pt x="88" y="26"/>
                    <a:pt x="88" y="25"/>
                    <a:pt x="87" y="24"/>
                  </a:cubicBezTo>
                  <a:cubicBezTo>
                    <a:pt x="87" y="23"/>
                    <a:pt x="86" y="22"/>
                    <a:pt x="86" y="22"/>
                  </a:cubicBezTo>
                  <a:cubicBezTo>
                    <a:pt x="85" y="21"/>
                    <a:pt x="84" y="21"/>
                    <a:pt x="83" y="20"/>
                  </a:cubicBezTo>
                  <a:cubicBezTo>
                    <a:pt x="82" y="20"/>
                    <a:pt x="81" y="20"/>
                    <a:pt x="80" y="20"/>
                  </a:cubicBezTo>
                  <a:cubicBezTo>
                    <a:pt x="77" y="20"/>
                    <a:pt x="77" y="20"/>
                    <a:pt x="77" y="20"/>
                  </a:cubicBezTo>
                  <a:lnTo>
                    <a:pt x="77" y="16"/>
                  </a:lnTo>
                  <a:close/>
                  <a:moveTo>
                    <a:pt x="122" y="21"/>
                  </a:moveTo>
                  <a:cubicBezTo>
                    <a:pt x="122" y="24"/>
                    <a:pt x="122" y="27"/>
                    <a:pt x="121" y="29"/>
                  </a:cubicBezTo>
                  <a:cubicBezTo>
                    <a:pt x="121" y="31"/>
                    <a:pt x="120" y="33"/>
                    <a:pt x="119" y="34"/>
                  </a:cubicBezTo>
                  <a:cubicBezTo>
                    <a:pt x="118" y="35"/>
                    <a:pt x="117" y="36"/>
                    <a:pt x="115" y="37"/>
                  </a:cubicBezTo>
                  <a:cubicBezTo>
                    <a:pt x="114" y="37"/>
                    <a:pt x="112" y="38"/>
                    <a:pt x="111" y="38"/>
                  </a:cubicBezTo>
                  <a:cubicBezTo>
                    <a:pt x="109" y="38"/>
                    <a:pt x="107" y="37"/>
                    <a:pt x="106" y="37"/>
                  </a:cubicBezTo>
                  <a:cubicBezTo>
                    <a:pt x="104" y="36"/>
                    <a:pt x="103" y="35"/>
                    <a:pt x="102" y="34"/>
                  </a:cubicBezTo>
                  <a:cubicBezTo>
                    <a:pt x="101" y="33"/>
                    <a:pt x="100" y="31"/>
                    <a:pt x="100" y="29"/>
                  </a:cubicBezTo>
                  <a:cubicBezTo>
                    <a:pt x="99" y="27"/>
                    <a:pt x="99" y="24"/>
                    <a:pt x="99" y="21"/>
                  </a:cubicBezTo>
                  <a:cubicBezTo>
                    <a:pt x="99" y="16"/>
                    <a:pt x="99" y="16"/>
                    <a:pt x="99" y="16"/>
                  </a:cubicBezTo>
                  <a:cubicBezTo>
                    <a:pt x="99" y="13"/>
                    <a:pt x="99" y="10"/>
                    <a:pt x="100" y="8"/>
                  </a:cubicBezTo>
                  <a:cubicBezTo>
                    <a:pt x="100" y="6"/>
                    <a:pt x="101" y="4"/>
                    <a:pt x="102" y="3"/>
                  </a:cubicBezTo>
                  <a:cubicBezTo>
                    <a:pt x="103" y="2"/>
                    <a:pt x="104" y="1"/>
                    <a:pt x="106" y="0"/>
                  </a:cubicBezTo>
                  <a:cubicBezTo>
                    <a:pt x="107" y="0"/>
                    <a:pt x="109" y="0"/>
                    <a:pt x="110" y="0"/>
                  </a:cubicBezTo>
                  <a:cubicBezTo>
                    <a:pt x="112" y="0"/>
                    <a:pt x="114" y="0"/>
                    <a:pt x="115" y="0"/>
                  </a:cubicBezTo>
                  <a:cubicBezTo>
                    <a:pt x="117" y="1"/>
                    <a:pt x="118" y="2"/>
                    <a:pt x="119" y="3"/>
                  </a:cubicBezTo>
                  <a:cubicBezTo>
                    <a:pt x="120" y="4"/>
                    <a:pt x="121" y="6"/>
                    <a:pt x="121" y="8"/>
                  </a:cubicBezTo>
                  <a:cubicBezTo>
                    <a:pt x="122" y="10"/>
                    <a:pt x="122" y="13"/>
                    <a:pt x="122" y="16"/>
                  </a:cubicBezTo>
                  <a:lnTo>
                    <a:pt x="122" y="21"/>
                  </a:lnTo>
                  <a:close/>
                  <a:moveTo>
                    <a:pt x="117" y="15"/>
                  </a:moveTo>
                  <a:cubicBezTo>
                    <a:pt x="117" y="13"/>
                    <a:pt x="117" y="11"/>
                    <a:pt x="117" y="10"/>
                  </a:cubicBezTo>
                  <a:cubicBezTo>
                    <a:pt x="117" y="8"/>
                    <a:pt x="116" y="7"/>
                    <a:pt x="116" y="6"/>
                  </a:cubicBezTo>
                  <a:cubicBezTo>
                    <a:pt x="115" y="5"/>
                    <a:pt x="114" y="4"/>
                    <a:pt x="114" y="4"/>
                  </a:cubicBezTo>
                  <a:cubicBezTo>
                    <a:pt x="113" y="4"/>
                    <a:pt x="112" y="3"/>
                    <a:pt x="110" y="3"/>
                  </a:cubicBezTo>
                  <a:cubicBezTo>
                    <a:pt x="109" y="3"/>
                    <a:pt x="108" y="4"/>
                    <a:pt x="108" y="4"/>
                  </a:cubicBezTo>
                  <a:cubicBezTo>
                    <a:pt x="107" y="4"/>
                    <a:pt x="106" y="5"/>
                    <a:pt x="105" y="6"/>
                  </a:cubicBezTo>
                  <a:cubicBezTo>
                    <a:pt x="105" y="7"/>
                    <a:pt x="104" y="8"/>
                    <a:pt x="104" y="10"/>
                  </a:cubicBezTo>
                  <a:cubicBezTo>
                    <a:pt x="104" y="11"/>
                    <a:pt x="104" y="13"/>
                    <a:pt x="104" y="15"/>
                  </a:cubicBezTo>
                  <a:cubicBezTo>
                    <a:pt x="104" y="22"/>
                    <a:pt x="104" y="22"/>
                    <a:pt x="104" y="22"/>
                  </a:cubicBezTo>
                  <a:cubicBezTo>
                    <a:pt x="104" y="24"/>
                    <a:pt x="104" y="26"/>
                    <a:pt x="104" y="27"/>
                  </a:cubicBezTo>
                  <a:cubicBezTo>
                    <a:pt x="104" y="29"/>
                    <a:pt x="105" y="30"/>
                    <a:pt x="105" y="31"/>
                  </a:cubicBezTo>
                  <a:cubicBezTo>
                    <a:pt x="106" y="32"/>
                    <a:pt x="107" y="33"/>
                    <a:pt x="108" y="33"/>
                  </a:cubicBezTo>
                  <a:cubicBezTo>
                    <a:pt x="108" y="33"/>
                    <a:pt x="109" y="34"/>
                    <a:pt x="111" y="34"/>
                  </a:cubicBezTo>
                  <a:cubicBezTo>
                    <a:pt x="112" y="34"/>
                    <a:pt x="113" y="33"/>
                    <a:pt x="114" y="33"/>
                  </a:cubicBezTo>
                  <a:cubicBezTo>
                    <a:pt x="114" y="33"/>
                    <a:pt x="115" y="32"/>
                    <a:pt x="116" y="31"/>
                  </a:cubicBezTo>
                  <a:cubicBezTo>
                    <a:pt x="116" y="30"/>
                    <a:pt x="117" y="29"/>
                    <a:pt x="117" y="27"/>
                  </a:cubicBezTo>
                  <a:cubicBezTo>
                    <a:pt x="117" y="26"/>
                    <a:pt x="117" y="24"/>
                    <a:pt x="117" y="22"/>
                  </a:cubicBezTo>
                  <a:lnTo>
                    <a:pt x="117"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nvGrpSpPr>
            <p:cNvPr id="139" name="Battery">
              <a:extLst>
                <a:ext uri="{FF2B5EF4-FFF2-40B4-BE49-F238E27FC236}">
                  <a16:creationId xmlns:a16="http://schemas.microsoft.com/office/drawing/2014/main" id="{DBD3DE3E-2BD9-4008-A5F2-249981CD6F1D}"/>
                </a:ext>
              </a:extLst>
            </p:cNvPr>
            <p:cNvGrpSpPr>
              <a:grpSpLocks noChangeAspect="1"/>
            </p:cNvGrpSpPr>
            <p:nvPr/>
          </p:nvGrpSpPr>
          <p:grpSpPr>
            <a:xfrm>
              <a:off x="2513769" y="1302974"/>
              <a:ext cx="50747" cy="83257"/>
              <a:chOff x="5721732" y="4486242"/>
              <a:chExt cx="50747" cy="83257"/>
            </a:xfrm>
          </p:grpSpPr>
          <p:sp>
            <p:nvSpPr>
              <p:cNvPr id="146" name="Battery Part 1">
                <a:extLst>
                  <a:ext uri="{FF2B5EF4-FFF2-40B4-BE49-F238E27FC236}">
                    <a16:creationId xmlns:a16="http://schemas.microsoft.com/office/drawing/2014/main" id="{2C4E2EE5-E4E2-44E9-ADFB-8C67F0C2D02D}"/>
                  </a:ext>
                </a:extLst>
              </p:cNvPr>
              <p:cNvSpPr>
                <a:spLocks/>
              </p:cNvSpPr>
              <p:nvPr/>
            </p:nvSpPr>
            <p:spPr bwMode="auto">
              <a:xfrm>
                <a:off x="5721732" y="4486242"/>
                <a:ext cx="50747" cy="45990"/>
              </a:xfrm>
              <a:custGeom>
                <a:avLst/>
                <a:gdLst>
                  <a:gd name="T0" fmla="*/ 282 w 282"/>
                  <a:gd name="T1" fmla="*/ 76 h 252"/>
                  <a:gd name="T2" fmla="*/ 245 w 282"/>
                  <a:gd name="T3" fmla="*/ 46 h 252"/>
                  <a:gd name="T4" fmla="*/ 197 w 282"/>
                  <a:gd name="T5" fmla="*/ 46 h 252"/>
                  <a:gd name="T6" fmla="*/ 197 w 282"/>
                  <a:gd name="T7" fmla="*/ 0 h 252"/>
                  <a:gd name="T8" fmla="*/ 85 w 282"/>
                  <a:gd name="T9" fmla="*/ 0 h 252"/>
                  <a:gd name="T10" fmla="*/ 85 w 282"/>
                  <a:gd name="T11" fmla="*/ 46 h 252"/>
                  <a:gd name="T12" fmla="*/ 37 w 282"/>
                  <a:gd name="T13" fmla="*/ 46 h 252"/>
                  <a:gd name="T14" fmla="*/ 0 w 282"/>
                  <a:gd name="T15" fmla="*/ 76 h 252"/>
                  <a:gd name="T16" fmla="*/ 0 w 282"/>
                  <a:gd name="T17" fmla="*/ 252 h 252"/>
                  <a:gd name="T18" fmla="*/ 282 w 282"/>
                  <a:gd name="T19" fmla="*/ 252 h 252"/>
                  <a:gd name="T20" fmla="*/ 282 w 282"/>
                  <a:gd name="T21" fmla="*/ 7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2" h="252">
                    <a:moveTo>
                      <a:pt x="282" y="76"/>
                    </a:moveTo>
                    <a:cubicBezTo>
                      <a:pt x="282" y="59"/>
                      <a:pt x="265" y="46"/>
                      <a:pt x="245" y="46"/>
                    </a:cubicBezTo>
                    <a:lnTo>
                      <a:pt x="197" y="46"/>
                    </a:lnTo>
                    <a:lnTo>
                      <a:pt x="197" y="0"/>
                    </a:lnTo>
                    <a:lnTo>
                      <a:pt x="85" y="0"/>
                    </a:lnTo>
                    <a:lnTo>
                      <a:pt x="85" y="46"/>
                    </a:lnTo>
                    <a:lnTo>
                      <a:pt x="37" y="46"/>
                    </a:lnTo>
                    <a:cubicBezTo>
                      <a:pt x="17" y="46"/>
                      <a:pt x="0" y="59"/>
                      <a:pt x="0" y="76"/>
                    </a:cubicBezTo>
                    <a:lnTo>
                      <a:pt x="0" y="252"/>
                    </a:lnTo>
                    <a:lnTo>
                      <a:pt x="282" y="252"/>
                    </a:lnTo>
                    <a:lnTo>
                      <a:pt x="282" y="76"/>
                    </a:ln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47" name="Battery Part 2">
                <a:extLst>
                  <a:ext uri="{FF2B5EF4-FFF2-40B4-BE49-F238E27FC236}">
                    <a16:creationId xmlns:a16="http://schemas.microsoft.com/office/drawing/2014/main" id="{A5473D94-B241-47D5-9280-767B4F9C57D7}"/>
                  </a:ext>
                </a:extLst>
              </p:cNvPr>
              <p:cNvSpPr>
                <a:spLocks/>
              </p:cNvSpPr>
              <p:nvPr/>
            </p:nvSpPr>
            <p:spPr bwMode="auto">
              <a:xfrm>
                <a:off x="5721732" y="4532231"/>
                <a:ext cx="50747" cy="37268"/>
              </a:xfrm>
              <a:custGeom>
                <a:avLst/>
                <a:gdLst>
                  <a:gd name="T0" fmla="*/ 0 w 282"/>
                  <a:gd name="T1" fmla="*/ 0 h 206"/>
                  <a:gd name="T2" fmla="*/ 0 w 282"/>
                  <a:gd name="T3" fmla="*/ 176 h 206"/>
                  <a:gd name="T4" fmla="*/ 37 w 282"/>
                  <a:gd name="T5" fmla="*/ 206 h 206"/>
                  <a:gd name="T6" fmla="*/ 244 w 282"/>
                  <a:gd name="T7" fmla="*/ 206 h 206"/>
                  <a:gd name="T8" fmla="*/ 282 w 282"/>
                  <a:gd name="T9" fmla="*/ 176 h 206"/>
                  <a:gd name="T10" fmla="*/ 282 w 282"/>
                  <a:gd name="T11" fmla="*/ 0 h 206"/>
                  <a:gd name="T12" fmla="*/ 0 w 282"/>
                  <a:gd name="T13" fmla="*/ 0 h 206"/>
                </a:gdLst>
                <a:ahLst/>
                <a:cxnLst>
                  <a:cxn ang="0">
                    <a:pos x="T0" y="T1"/>
                  </a:cxn>
                  <a:cxn ang="0">
                    <a:pos x="T2" y="T3"/>
                  </a:cxn>
                  <a:cxn ang="0">
                    <a:pos x="T4" y="T5"/>
                  </a:cxn>
                  <a:cxn ang="0">
                    <a:pos x="T6" y="T7"/>
                  </a:cxn>
                  <a:cxn ang="0">
                    <a:pos x="T8" y="T9"/>
                  </a:cxn>
                  <a:cxn ang="0">
                    <a:pos x="T10" y="T11"/>
                  </a:cxn>
                  <a:cxn ang="0">
                    <a:pos x="T12" y="T13"/>
                  </a:cxn>
                </a:cxnLst>
                <a:rect l="0" t="0" r="r" b="b"/>
                <a:pathLst>
                  <a:path w="282" h="206">
                    <a:moveTo>
                      <a:pt x="0" y="0"/>
                    </a:moveTo>
                    <a:lnTo>
                      <a:pt x="0" y="176"/>
                    </a:lnTo>
                    <a:cubicBezTo>
                      <a:pt x="0" y="193"/>
                      <a:pt x="17" y="206"/>
                      <a:pt x="37" y="206"/>
                    </a:cubicBezTo>
                    <a:lnTo>
                      <a:pt x="244" y="206"/>
                    </a:lnTo>
                    <a:cubicBezTo>
                      <a:pt x="265" y="206"/>
                      <a:pt x="282" y="193"/>
                      <a:pt x="282" y="176"/>
                    </a:cubicBezTo>
                    <a:lnTo>
                      <a:pt x="282" y="0"/>
                    </a:lnTo>
                    <a:lnTo>
                      <a:pt x="0" y="0"/>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140" name="Signal Strength">
              <a:extLst>
                <a:ext uri="{FF2B5EF4-FFF2-40B4-BE49-F238E27FC236}">
                  <a16:creationId xmlns:a16="http://schemas.microsoft.com/office/drawing/2014/main" id="{CFA11133-7D1C-4A81-8537-E03E28471435}"/>
                </a:ext>
              </a:extLst>
            </p:cNvPr>
            <p:cNvGrpSpPr>
              <a:grpSpLocks noChangeAspect="1"/>
            </p:cNvGrpSpPr>
            <p:nvPr/>
          </p:nvGrpSpPr>
          <p:grpSpPr>
            <a:xfrm>
              <a:off x="2348841" y="1306145"/>
              <a:ext cx="76121" cy="76915"/>
              <a:chOff x="5556804" y="4492585"/>
              <a:chExt cx="76121" cy="76915"/>
            </a:xfrm>
          </p:grpSpPr>
          <p:sp>
            <p:nvSpPr>
              <p:cNvPr id="144" name="Signal Strength Part 1">
                <a:extLst>
                  <a:ext uri="{FF2B5EF4-FFF2-40B4-BE49-F238E27FC236}">
                    <a16:creationId xmlns:a16="http://schemas.microsoft.com/office/drawing/2014/main" id="{842B2EAD-4A6D-4058-8CB0-253B40C525BA}"/>
                  </a:ext>
                </a:extLst>
              </p:cNvPr>
              <p:cNvSpPr>
                <a:spLocks/>
              </p:cNvSpPr>
              <p:nvPr/>
            </p:nvSpPr>
            <p:spPr bwMode="auto">
              <a:xfrm>
                <a:off x="5602001" y="4492585"/>
                <a:ext cx="30924" cy="76914"/>
              </a:xfrm>
              <a:custGeom>
                <a:avLst/>
                <a:gdLst>
                  <a:gd name="T0" fmla="*/ 39 w 39"/>
                  <a:gd name="T1" fmla="*/ 0 h 97"/>
                  <a:gd name="T2" fmla="*/ 0 w 39"/>
                  <a:gd name="T3" fmla="*/ 39 h 97"/>
                  <a:gd name="T4" fmla="*/ 0 w 39"/>
                  <a:gd name="T5" fmla="*/ 97 h 97"/>
                  <a:gd name="T6" fmla="*/ 39 w 39"/>
                  <a:gd name="T7" fmla="*/ 97 h 97"/>
                  <a:gd name="T8" fmla="*/ 39 w 39"/>
                  <a:gd name="T9" fmla="*/ 0 h 97"/>
                </a:gdLst>
                <a:ahLst/>
                <a:cxnLst>
                  <a:cxn ang="0">
                    <a:pos x="T0" y="T1"/>
                  </a:cxn>
                  <a:cxn ang="0">
                    <a:pos x="T2" y="T3"/>
                  </a:cxn>
                  <a:cxn ang="0">
                    <a:pos x="T4" y="T5"/>
                  </a:cxn>
                  <a:cxn ang="0">
                    <a:pos x="T6" y="T7"/>
                  </a:cxn>
                  <a:cxn ang="0">
                    <a:pos x="T8" y="T9"/>
                  </a:cxn>
                </a:cxnLst>
                <a:rect l="0" t="0" r="r" b="b"/>
                <a:pathLst>
                  <a:path w="39" h="97">
                    <a:moveTo>
                      <a:pt x="39" y="0"/>
                    </a:moveTo>
                    <a:lnTo>
                      <a:pt x="0" y="39"/>
                    </a:lnTo>
                    <a:lnTo>
                      <a:pt x="0" y="97"/>
                    </a:lnTo>
                    <a:lnTo>
                      <a:pt x="39" y="97"/>
                    </a:lnTo>
                    <a:lnTo>
                      <a:pt x="39" y="0"/>
                    </a:lnTo>
                    <a:close/>
                  </a:path>
                </a:pathLst>
              </a:custGeom>
              <a:solidFill>
                <a:srgbClr val="FFFFFF">
                  <a:alpha val="30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45" name="Signal Strength Part 2">
                <a:extLst>
                  <a:ext uri="{FF2B5EF4-FFF2-40B4-BE49-F238E27FC236}">
                    <a16:creationId xmlns:a16="http://schemas.microsoft.com/office/drawing/2014/main" id="{A88E8DEA-3B5B-4492-A2CC-BC3C40BFD89F}"/>
                  </a:ext>
                </a:extLst>
              </p:cNvPr>
              <p:cNvSpPr>
                <a:spLocks/>
              </p:cNvSpPr>
              <p:nvPr/>
            </p:nvSpPr>
            <p:spPr bwMode="auto">
              <a:xfrm>
                <a:off x="5556804" y="4523510"/>
                <a:ext cx="45197" cy="45990"/>
              </a:xfrm>
              <a:custGeom>
                <a:avLst/>
                <a:gdLst>
                  <a:gd name="T0" fmla="*/ 0 w 254"/>
                  <a:gd name="T1" fmla="*/ 254 h 254"/>
                  <a:gd name="T2" fmla="*/ 254 w 254"/>
                  <a:gd name="T3" fmla="*/ 254 h 254"/>
                  <a:gd name="T4" fmla="*/ 254 w 254"/>
                  <a:gd name="T5" fmla="*/ 0 h 254"/>
                  <a:gd name="T6" fmla="*/ 0 w 254"/>
                  <a:gd name="T7" fmla="*/ 254 h 254"/>
                </a:gdLst>
                <a:ahLst/>
                <a:cxnLst>
                  <a:cxn ang="0">
                    <a:pos x="T0" y="T1"/>
                  </a:cxn>
                  <a:cxn ang="0">
                    <a:pos x="T2" y="T3"/>
                  </a:cxn>
                  <a:cxn ang="0">
                    <a:pos x="T4" y="T5"/>
                  </a:cxn>
                  <a:cxn ang="0">
                    <a:pos x="T6" y="T7"/>
                  </a:cxn>
                </a:cxnLst>
                <a:rect l="0" t="0" r="r" b="b"/>
                <a:pathLst>
                  <a:path w="254" h="254">
                    <a:moveTo>
                      <a:pt x="0" y="254"/>
                    </a:moveTo>
                    <a:lnTo>
                      <a:pt x="254" y="254"/>
                    </a:lnTo>
                    <a:lnTo>
                      <a:pt x="254" y="0"/>
                    </a:lnTo>
                    <a:lnTo>
                      <a:pt x="0" y="254"/>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141" name="WiFi">
              <a:extLst>
                <a:ext uri="{FF2B5EF4-FFF2-40B4-BE49-F238E27FC236}">
                  <a16:creationId xmlns:a16="http://schemas.microsoft.com/office/drawing/2014/main" id="{4881660A-1E20-4284-8EA9-A7D78D3B93DA}"/>
                </a:ext>
              </a:extLst>
            </p:cNvPr>
            <p:cNvGrpSpPr>
              <a:grpSpLocks noChangeAspect="1"/>
            </p:cNvGrpSpPr>
            <p:nvPr/>
          </p:nvGrpSpPr>
          <p:grpSpPr>
            <a:xfrm>
              <a:off x="2189463" y="1308921"/>
              <a:ext cx="89601" cy="71363"/>
              <a:chOff x="5397426" y="4495757"/>
              <a:chExt cx="89601" cy="71363"/>
            </a:xfrm>
          </p:grpSpPr>
          <p:sp>
            <p:nvSpPr>
              <p:cNvPr id="142" name="WiFi Part 1">
                <a:extLst>
                  <a:ext uri="{FF2B5EF4-FFF2-40B4-BE49-F238E27FC236}">
                    <a16:creationId xmlns:a16="http://schemas.microsoft.com/office/drawing/2014/main" id="{B796651E-50DB-4E6E-A3B0-1353EDE85F79}"/>
                  </a:ext>
                </a:extLst>
              </p:cNvPr>
              <p:cNvSpPr>
                <a:spLocks/>
              </p:cNvSpPr>
              <p:nvPr/>
            </p:nvSpPr>
            <p:spPr bwMode="auto">
              <a:xfrm>
                <a:off x="5397426" y="4495757"/>
                <a:ext cx="89601" cy="31717"/>
              </a:xfrm>
              <a:custGeom>
                <a:avLst/>
                <a:gdLst>
                  <a:gd name="T0" fmla="*/ 248 w 496"/>
                  <a:gd name="T1" fmla="*/ 0 h 175"/>
                  <a:gd name="T2" fmla="*/ 0 w 496"/>
                  <a:gd name="T3" fmla="*/ 86 h 175"/>
                  <a:gd name="T4" fmla="*/ 71 w 496"/>
                  <a:gd name="T5" fmla="*/ 175 h 175"/>
                  <a:gd name="T6" fmla="*/ 248 w 496"/>
                  <a:gd name="T7" fmla="*/ 113 h 175"/>
                  <a:gd name="T8" fmla="*/ 425 w 496"/>
                  <a:gd name="T9" fmla="*/ 175 h 175"/>
                  <a:gd name="T10" fmla="*/ 496 w 496"/>
                  <a:gd name="T11" fmla="*/ 86 h 175"/>
                  <a:gd name="T12" fmla="*/ 248 w 49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496" h="175">
                    <a:moveTo>
                      <a:pt x="248" y="0"/>
                    </a:moveTo>
                    <a:cubicBezTo>
                      <a:pt x="104" y="0"/>
                      <a:pt x="10" y="79"/>
                      <a:pt x="0" y="86"/>
                    </a:cubicBezTo>
                    <a:lnTo>
                      <a:pt x="71" y="175"/>
                    </a:lnTo>
                    <a:cubicBezTo>
                      <a:pt x="80" y="168"/>
                      <a:pt x="147" y="113"/>
                      <a:pt x="248" y="113"/>
                    </a:cubicBezTo>
                    <a:cubicBezTo>
                      <a:pt x="348" y="113"/>
                      <a:pt x="416" y="168"/>
                      <a:pt x="425" y="175"/>
                    </a:cubicBezTo>
                    <a:lnTo>
                      <a:pt x="496" y="86"/>
                    </a:lnTo>
                    <a:cubicBezTo>
                      <a:pt x="487" y="79"/>
                      <a:pt x="391" y="0"/>
                      <a:pt x="248" y="0"/>
                    </a:cubicBez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43" name="WiFi Part 2">
                <a:extLst>
                  <a:ext uri="{FF2B5EF4-FFF2-40B4-BE49-F238E27FC236}">
                    <a16:creationId xmlns:a16="http://schemas.microsoft.com/office/drawing/2014/main" id="{3F97E612-B830-42F4-B0CF-68252B681CAC}"/>
                  </a:ext>
                </a:extLst>
              </p:cNvPr>
              <p:cNvSpPr>
                <a:spLocks/>
              </p:cNvSpPr>
              <p:nvPr/>
            </p:nvSpPr>
            <p:spPr bwMode="auto">
              <a:xfrm>
                <a:off x="5410113" y="4516373"/>
                <a:ext cx="64227" cy="50747"/>
              </a:xfrm>
              <a:custGeom>
                <a:avLst/>
                <a:gdLst>
                  <a:gd name="T0" fmla="*/ 0 w 354"/>
                  <a:gd name="T1" fmla="*/ 62 h 282"/>
                  <a:gd name="T2" fmla="*/ 177 w 354"/>
                  <a:gd name="T3" fmla="*/ 282 h 282"/>
                  <a:gd name="T4" fmla="*/ 177 w 354"/>
                  <a:gd name="T5" fmla="*/ 282 h 282"/>
                  <a:gd name="T6" fmla="*/ 177 w 354"/>
                  <a:gd name="T7" fmla="*/ 282 h 282"/>
                  <a:gd name="T8" fmla="*/ 354 w 354"/>
                  <a:gd name="T9" fmla="*/ 62 h 282"/>
                  <a:gd name="T10" fmla="*/ 177 w 354"/>
                  <a:gd name="T11" fmla="*/ 0 h 282"/>
                  <a:gd name="T12" fmla="*/ 0 w 354"/>
                  <a:gd name="T13" fmla="*/ 62 h 282"/>
                </a:gdLst>
                <a:ahLst/>
                <a:cxnLst>
                  <a:cxn ang="0">
                    <a:pos x="T0" y="T1"/>
                  </a:cxn>
                  <a:cxn ang="0">
                    <a:pos x="T2" y="T3"/>
                  </a:cxn>
                  <a:cxn ang="0">
                    <a:pos x="T4" y="T5"/>
                  </a:cxn>
                  <a:cxn ang="0">
                    <a:pos x="T6" y="T7"/>
                  </a:cxn>
                  <a:cxn ang="0">
                    <a:pos x="T8" y="T9"/>
                  </a:cxn>
                  <a:cxn ang="0">
                    <a:pos x="T10" y="T11"/>
                  </a:cxn>
                  <a:cxn ang="0">
                    <a:pos x="T12" y="T13"/>
                  </a:cxn>
                </a:cxnLst>
                <a:rect l="0" t="0" r="r" b="b"/>
                <a:pathLst>
                  <a:path w="354" h="282">
                    <a:moveTo>
                      <a:pt x="0" y="62"/>
                    </a:moveTo>
                    <a:lnTo>
                      <a:pt x="177" y="282"/>
                    </a:lnTo>
                    <a:lnTo>
                      <a:pt x="177" y="282"/>
                    </a:lnTo>
                    <a:lnTo>
                      <a:pt x="177" y="282"/>
                    </a:lnTo>
                    <a:lnTo>
                      <a:pt x="354" y="62"/>
                    </a:lnTo>
                    <a:cubicBezTo>
                      <a:pt x="345" y="55"/>
                      <a:pt x="278" y="0"/>
                      <a:pt x="177" y="0"/>
                    </a:cubicBezTo>
                    <a:cubicBezTo>
                      <a:pt x="77" y="0"/>
                      <a:pt x="9" y="55"/>
                      <a:pt x="0" y="62"/>
                    </a:cubicBez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sp>
        <p:nvSpPr>
          <p:cNvPr id="148" name="Overlay">
            <a:extLst>
              <a:ext uri="{FF2B5EF4-FFF2-40B4-BE49-F238E27FC236}">
                <a16:creationId xmlns:a16="http://schemas.microsoft.com/office/drawing/2014/main" id="{C7D38221-DB23-494D-A6A2-0567E8492CDE}"/>
              </a:ext>
            </a:extLst>
          </p:cNvPr>
          <p:cNvSpPr>
            <a:spLocks noChangeArrowheads="1"/>
          </p:cNvSpPr>
          <p:nvPr/>
        </p:nvSpPr>
        <p:spPr bwMode="auto">
          <a:xfrm>
            <a:off x="6813183" y="2927410"/>
            <a:ext cx="2286000" cy="3502904"/>
          </a:xfrm>
          <a:prstGeom prst="rect">
            <a:avLst/>
          </a:prstGeom>
          <a:solidFill>
            <a:srgbClr val="333333">
              <a:alpha val="5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grpSp>
        <p:nvGrpSpPr>
          <p:cNvPr id="149" name="Group 148">
            <a:extLst>
              <a:ext uri="{FF2B5EF4-FFF2-40B4-BE49-F238E27FC236}">
                <a16:creationId xmlns:a16="http://schemas.microsoft.com/office/drawing/2014/main" id="{9466BC49-9C96-4F50-A05E-FCB8251C59C1}"/>
              </a:ext>
            </a:extLst>
          </p:cNvPr>
          <p:cNvGrpSpPr/>
          <p:nvPr/>
        </p:nvGrpSpPr>
        <p:grpSpPr>
          <a:xfrm>
            <a:off x="6818545" y="2507679"/>
            <a:ext cx="2286000" cy="431629"/>
            <a:chOff x="744165" y="1256849"/>
            <a:chExt cx="2286000" cy="508000"/>
          </a:xfrm>
        </p:grpSpPr>
        <p:sp>
          <p:nvSpPr>
            <p:cNvPr id="150" name="App Bar Container">
              <a:extLst>
                <a:ext uri="{FF2B5EF4-FFF2-40B4-BE49-F238E27FC236}">
                  <a16:creationId xmlns:a16="http://schemas.microsoft.com/office/drawing/2014/main" id="{D8317B2D-0763-43E7-84E5-CEB99775DB9F}"/>
                </a:ext>
              </a:extLst>
            </p:cNvPr>
            <p:cNvSpPr>
              <a:spLocks noChangeArrowheads="1"/>
            </p:cNvSpPr>
            <p:nvPr/>
          </p:nvSpPr>
          <p:spPr bwMode="auto">
            <a:xfrm>
              <a:off x="744165" y="1256849"/>
              <a:ext cx="2286000" cy="508000"/>
            </a:xfrm>
            <a:prstGeom prst="rect">
              <a:avLst/>
            </a:prstGeom>
            <a:solidFill>
              <a:srgbClr val="009688"/>
            </a:solidFill>
            <a:ln>
              <a:noFill/>
            </a:ln>
            <a:effectLst>
              <a:outerShdw blurRad="38100" dist="12700" dir="5400000" algn="ctr" rotWithShape="0">
                <a:prstClr val="black">
                  <a:alpha val="25000"/>
                </a:prstClr>
              </a:outerShdw>
            </a:effectLst>
          </p:spPr>
          <p:txBody>
            <a:bodyPr vert="horz" wrap="square" lIns="457200" tIns="198120" rIns="91440" bIns="104140"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Today</a:t>
              </a:r>
            </a:p>
          </p:txBody>
        </p:sp>
        <p:sp>
          <p:nvSpPr>
            <p:cNvPr id="151" name="Search Icon">
              <a:extLst>
                <a:ext uri="{FF2B5EF4-FFF2-40B4-BE49-F238E27FC236}">
                  <a16:creationId xmlns:a16="http://schemas.microsoft.com/office/drawing/2014/main" id="{99F6A4F6-E46D-45C5-B16A-C9568A49D698}"/>
                </a:ext>
              </a:extLst>
            </p:cNvPr>
            <p:cNvSpPr>
              <a:spLocks noChangeAspect="1" noEditPoints="1"/>
            </p:cNvSpPr>
            <p:nvPr/>
          </p:nvSpPr>
          <p:spPr bwMode="auto">
            <a:xfrm>
              <a:off x="2555997" y="1530085"/>
              <a:ext cx="111009" cy="110708"/>
            </a:xfrm>
            <a:custGeom>
              <a:avLst/>
              <a:gdLst>
                <a:gd name="T0" fmla="*/ 229 w 617"/>
                <a:gd name="T1" fmla="*/ 388 h 617"/>
                <a:gd name="T2" fmla="*/ 70 w 617"/>
                <a:gd name="T3" fmla="*/ 229 h 617"/>
                <a:gd name="T4" fmla="*/ 229 w 617"/>
                <a:gd name="T5" fmla="*/ 70 h 617"/>
                <a:gd name="T6" fmla="*/ 388 w 617"/>
                <a:gd name="T7" fmla="*/ 229 h 617"/>
                <a:gd name="T8" fmla="*/ 229 w 617"/>
                <a:gd name="T9" fmla="*/ 388 h 617"/>
                <a:gd name="T10" fmla="*/ 441 w 617"/>
                <a:gd name="T11" fmla="*/ 388 h 617"/>
                <a:gd name="T12" fmla="*/ 413 w 617"/>
                <a:gd name="T13" fmla="*/ 388 h 617"/>
                <a:gd name="T14" fmla="*/ 403 w 617"/>
                <a:gd name="T15" fmla="*/ 378 h 617"/>
                <a:gd name="T16" fmla="*/ 458 w 617"/>
                <a:gd name="T17" fmla="*/ 229 h 617"/>
                <a:gd name="T18" fmla="*/ 229 w 617"/>
                <a:gd name="T19" fmla="*/ 0 h 617"/>
                <a:gd name="T20" fmla="*/ 0 w 617"/>
                <a:gd name="T21" fmla="*/ 229 h 617"/>
                <a:gd name="T22" fmla="*/ 229 w 617"/>
                <a:gd name="T23" fmla="*/ 458 h 617"/>
                <a:gd name="T24" fmla="*/ 378 w 617"/>
                <a:gd name="T25" fmla="*/ 403 h 617"/>
                <a:gd name="T26" fmla="*/ 388 w 617"/>
                <a:gd name="T27" fmla="*/ 413 h 617"/>
                <a:gd name="T28" fmla="*/ 388 w 617"/>
                <a:gd name="T29" fmla="*/ 441 h 617"/>
                <a:gd name="T30" fmla="*/ 564 w 617"/>
                <a:gd name="T31" fmla="*/ 617 h 617"/>
                <a:gd name="T32" fmla="*/ 617 w 617"/>
                <a:gd name="T33" fmla="*/ 564 h 617"/>
                <a:gd name="T34" fmla="*/ 441 w 617"/>
                <a:gd name="T35" fmla="*/ 388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617">
                  <a:moveTo>
                    <a:pt x="229" y="388"/>
                  </a:moveTo>
                  <a:cubicBezTo>
                    <a:pt x="141" y="388"/>
                    <a:pt x="70" y="317"/>
                    <a:pt x="70" y="229"/>
                  </a:cubicBezTo>
                  <a:cubicBezTo>
                    <a:pt x="70" y="141"/>
                    <a:pt x="141" y="70"/>
                    <a:pt x="229" y="70"/>
                  </a:cubicBezTo>
                  <a:cubicBezTo>
                    <a:pt x="317" y="70"/>
                    <a:pt x="388" y="141"/>
                    <a:pt x="388" y="229"/>
                  </a:cubicBezTo>
                  <a:cubicBezTo>
                    <a:pt x="388" y="317"/>
                    <a:pt x="317" y="388"/>
                    <a:pt x="229" y="388"/>
                  </a:cubicBezTo>
                  <a:moveTo>
                    <a:pt x="441" y="388"/>
                  </a:moveTo>
                  <a:lnTo>
                    <a:pt x="413" y="388"/>
                  </a:lnTo>
                  <a:lnTo>
                    <a:pt x="403" y="378"/>
                  </a:lnTo>
                  <a:cubicBezTo>
                    <a:pt x="438" y="338"/>
                    <a:pt x="458" y="286"/>
                    <a:pt x="458" y="229"/>
                  </a:cubicBezTo>
                  <a:cubicBezTo>
                    <a:pt x="458" y="102"/>
                    <a:pt x="356" y="0"/>
                    <a:pt x="229" y="0"/>
                  </a:cubicBezTo>
                  <a:cubicBezTo>
                    <a:pt x="102" y="0"/>
                    <a:pt x="0" y="102"/>
                    <a:pt x="0" y="229"/>
                  </a:cubicBezTo>
                  <a:cubicBezTo>
                    <a:pt x="0" y="356"/>
                    <a:pt x="102" y="458"/>
                    <a:pt x="229" y="458"/>
                  </a:cubicBezTo>
                  <a:cubicBezTo>
                    <a:pt x="286" y="458"/>
                    <a:pt x="338" y="437"/>
                    <a:pt x="378" y="403"/>
                  </a:cubicBezTo>
                  <a:lnTo>
                    <a:pt x="388" y="413"/>
                  </a:lnTo>
                  <a:lnTo>
                    <a:pt x="388" y="441"/>
                  </a:lnTo>
                  <a:lnTo>
                    <a:pt x="564" y="617"/>
                  </a:lnTo>
                  <a:lnTo>
                    <a:pt x="617" y="564"/>
                  </a:lnTo>
                  <a:lnTo>
                    <a:pt x="441" y="388"/>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152" name="Menu Icon">
              <a:extLst>
                <a:ext uri="{FF2B5EF4-FFF2-40B4-BE49-F238E27FC236}">
                  <a16:creationId xmlns:a16="http://schemas.microsoft.com/office/drawing/2014/main" id="{05EAD2EB-D5B6-43CF-8FA3-92387D57D3EF}"/>
                </a:ext>
              </a:extLst>
            </p:cNvPr>
            <p:cNvSpPr>
              <a:spLocks noChangeAspect="1" noEditPoints="1"/>
            </p:cNvSpPr>
            <p:nvPr/>
          </p:nvSpPr>
          <p:spPr bwMode="auto">
            <a:xfrm>
              <a:off x="2871580" y="1536367"/>
              <a:ext cx="25374" cy="101286"/>
            </a:xfrm>
            <a:custGeom>
              <a:avLst/>
              <a:gdLst>
                <a:gd name="T0" fmla="*/ 71 w 141"/>
                <a:gd name="T1" fmla="*/ 423 h 564"/>
                <a:gd name="T2" fmla="*/ 0 w 141"/>
                <a:gd name="T3" fmla="*/ 494 h 564"/>
                <a:gd name="T4" fmla="*/ 71 w 141"/>
                <a:gd name="T5" fmla="*/ 564 h 564"/>
                <a:gd name="T6" fmla="*/ 141 w 141"/>
                <a:gd name="T7" fmla="*/ 494 h 564"/>
                <a:gd name="T8" fmla="*/ 71 w 141"/>
                <a:gd name="T9" fmla="*/ 423 h 564"/>
                <a:gd name="T10" fmla="*/ 71 w 141"/>
                <a:gd name="T11" fmla="*/ 212 h 564"/>
                <a:gd name="T12" fmla="*/ 0 w 141"/>
                <a:gd name="T13" fmla="*/ 282 h 564"/>
                <a:gd name="T14" fmla="*/ 71 w 141"/>
                <a:gd name="T15" fmla="*/ 353 h 564"/>
                <a:gd name="T16" fmla="*/ 141 w 141"/>
                <a:gd name="T17" fmla="*/ 282 h 564"/>
                <a:gd name="T18" fmla="*/ 71 w 141"/>
                <a:gd name="T19" fmla="*/ 212 h 564"/>
                <a:gd name="T20" fmla="*/ 71 w 141"/>
                <a:gd name="T21" fmla="*/ 141 h 564"/>
                <a:gd name="T22" fmla="*/ 141 w 141"/>
                <a:gd name="T23" fmla="*/ 71 h 564"/>
                <a:gd name="T24" fmla="*/ 71 w 141"/>
                <a:gd name="T25" fmla="*/ 0 h 564"/>
                <a:gd name="T26" fmla="*/ 0 w 141"/>
                <a:gd name="T27" fmla="*/ 71 h 564"/>
                <a:gd name="T28" fmla="*/ 71 w 141"/>
                <a:gd name="T29" fmla="*/ 14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564">
                  <a:moveTo>
                    <a:pt x="71" y="423"/>
                  </a:moveTo>
                  <a:cubicBezTo>
                    <a:pt x="32" y="423"/>
                    <a:pt x="0" y="455"/>
                    <a:pt x="0" y="494"/>
                  </a:cubicBezTo>
                  <a:cubicBezTo>
                    <a:pt x="0" y="533"/>
                    <a:pt x="32" y="564"/>
                    <a:pt x="71" y="564"/>
                  </a:cubicBezTo>
                  <a:cubicBezTo>
                    <a:pt x="110" y="564"/>
                    <a:pt x="141" y="533"/>
                    <a:pt x="141" y="494"/>
                  </a:cubicBezTo>
                  <a:cubicBezTo>
                    <a:pt x="141" y="455"/>
                    <a:pt x="110" y="423"/>
                    <a:pt x="71" y="423"/>
                  </a:cubicBezTo>
                  <a:moveTo>
                    <a:pt x="71" y="212"/>
                  </a:moveTo>
                  <a:cubicBezTo>
                    <a:pt x="32" y="212"/>
                    <a:pt x="0" y="243"/>
                    <a:pt x="0" y="282"/>
                  </a:cubicBezTo>
                  <a:cubicBezTo>
                    <a:pt x="0" y="321"/>
                    <a:pt x="32" y="353"/>
                    <a:pt x="71" y="353"/>
                  </a:cubicBezTo>
                  <a:cubicBezTo>
                    <a:pt x="110" y="353"/>
                    <a:pt x="141" y="321"/>
                    <a:pt x="141" y="282"/>
                  </a:cubicBezTo>
                  <a:cubicBezTo>
                    <a:pt x="141" y="243"/>
                    <a:pt x="110" y="212"/>
                    <a:pt x="71" y="212"/>
                  </a:cubicBezTo>
                  <a:moveTo>
                    <a:pt x="71" y="141"/>
                  </a:moveTo>
                  <a:cubicBezTo>
                    <a:pt x="110" y="141"/>
                    <a:pt x="141" y="110"/>
                    <a:pt x="141" y="71"/>
                  </a:cubicBezTo>
                  <a:cubicBezTo>
                    <a:pt x="141" y="32"/>
                    <a:pt x="110" y="0"/>
                    <a:pt x="71" y="0"/>
                  </a:cubicBezTo>
                  <a:cubicBezTo>
                    <a:pt x="32" y="0"/>
                    <a:pt x="0" y="32"/>
                    <a:pt x="0" y="71"/>
                  </a:cubicBezTo>
                  <a:cubicBezTo>
                    <a:pt x="0" y="110"/>
                    <a:pt x="32" y="141"/>
                    <a:pt x="71" y="141"/>
                  </a:cubicBezTo>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153" name="Nav Icon">
              <a:extLst>
                <a:ext uri="{FF2B5EF4-FFF2-40B4-BE49-F238E27FC236}">
                  <a16:creationId xmlns:a16="http://schemas.microsoft.com/office/drawing/2014/main" id="{5EEF89CE-4C0C-4F5D-B3B9-583A7AB32C38}"/>
                </a:ext>
              </a:extLst>
            </p:cNvPr>
            <p:cNvSpPr>
              <a:spLocks noChangeAspect="1" noEditPoints="1"/>
            </p:cNvSpPr>
            <p:nvPr/>
          </p:nvSpPr>
          <p:spPr bwMode="auto">
            <a:xfrm>
              <a:off x="864689" y="1548929"/>
              <a:ext cx="114181" cy="76161"/>
            </a:xfrm>
            <a:custGeom>
              <a:avLst/>
              <a:gdLst>
                <a:gd name="T0" fmla="*/ 0 w 635"/>
                <a:gd name="T1" fmla="*/ 70 h 423"/>
                <a:gd name="T2" fmla="*/ 635 w 635"/>
                <a:gd name="T3" fmla="*/ 70 h 423"/>
                <a:gd name="T4" fmla="*/ 635 w 635"/>
                <a:gd name="T5" fmla="*/ 0 h 423"/>
                <a:gd name="T6" fmla="*/ 0 w 635"/>
                <a:gd name="T7" fmla="*/ 0 h 423"/>
                <a:gd name="T8" fmla="*/ 0 w 635"/>
                <a:gd name="T9" fmla="*/ 70 h 423"/>
                <a:gd name="T10" fmla="*/ 0 w 635"/>
                <a:gd name="T11" fmla="*/ 247 h 423"/>
                <a:gd name="T12" fmla="*/ 635 w 635"/>
                <a:gd name="T13" fmla="*/ 247 h 423"/>
                <a:gd name="T14" fmla="*/ 635 w 635"/>
                <a:gd name="T15" fmla="*/ 176 h 423"/>
                <a:gd name="T16" fmla="*/ 0 w 635"/>
                <a:gd name="T17" fmla="*/ 176 h 423"/>
                <a:gd name="T18" fmla="*/ 0 w 635"/>
                <a:gd name="T19" fmla="*/ 247 h 423"/>
                <a:gd name="T20" fmla="*/ 0 w 635"/>
                <a:gd name="T21" fmla="*/ 423 h 423"/>
                <a:gd name="T22" fmla="*/ 635 w 635"/>
                <a:gd name="T23" fmla="*/ 423 h 423"/>
                <a:gd name="T24" fmla="*/ 635 w 635"/>
                <a:gd name="T25" fmla="*/ 352 h 423"/>
                <a:gd name="T26" fmla="*/ 0 w 635"/>
                <a:gd name="T27" fmla="*/ 352 h 423"/>
                <a:gd name="T28" fmla="*/ 0 w 635"/>
                <a:gd name="T29" fmla="*/ 4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5" h="423">
                  <a:moveTo>
                    <a:pt x="0" y="70"/>
                  </a:moveTo>
                  <a:lnTo>
                    <a:pt x="635" y="70"/>
                  </a:lnTo>
                  <a:lnTo>
                    <a:pt x="635" y="0"/>
                  </a:lnTo>
                  <a:lnTo>
                    <a:pt x="0" y="0"/>
                  </a:lnTo>
                  <a:lnTo>
                    <a:pt x="0" y="70"/>
                  </a:lnTo>
                  <a:close/>
                  <a:moveTo>
                    <a:pt x="0" y="247"/>
                  </a:moveTo>
                  <a:lnTo>
                    <a:pt x="635" y="247"/>
                  </a:lnTo>
                  <a:lnTo>
                    <a:pt x="635" y="176"/>
                  </a:lnTo>
                  <a:lnTo>
                    <a:pt x="0" y="176"/>
                  </a:lnTo>
                  <a:lnTo>
                    <a:pt x="0" y="247"/>
                  </a:lnTo>
                  <a:close/>
                  <a:moveTo>
                    <a:pt x="0" y="423"/>
                  </a:moveTo>
                  <a:lnTo>
                    <a:pt x="635" y="423"/>
                  </a:lnTo>
                  <a:lnTo>
                    <a:pt x="635" y="352"/>
                  </a:lnTo>
                  <a:lnTo>
                    <a:pt x="0" y="352"/>
                  </a:lnTo>
                  <a:lnTo>
                    <a:pt x="0" y="423"/>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grpSp>
      <p:sp>
        <p:nvSpPr>
          <p:cNvPr id="154" name="List Item">
            <a:extLst>
              <a:ext uri="{FF2B5EF4-FFF2-40B4-BE49-F238E27FC236}">
                <a16:creationId xmlns:a16="http://schemas.microsoft.com/office/drawing/2014/main" id="{F27B50D1-E94E-45A7-A766-2035D3403D0F}"/>
              </a:ext>
            </a:extLst>
          </p:cNvPr>
          <p:cNvSpPr/>
          <p:nvPr/>
        </p:nvSpPr>
        <p:spPr>
          <a:xfrm>
            <a:off x="3806904" y="3471367"/>
            <a:ext cx="2286000" cy="543739"/>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6200" rIns="91440" bIns="762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100"/>
              </a:spcBef>
              <a:spcAft>
                <a:spcPts val="100"/>
              </a:spcAft>
            </a:pPr>
            <a:r>
              <a:rPr lang="en-US" sz="800" dirty="0">
                <a:solidFill>
                  <a:srgbClr val="000000">
                    <a:alpha val="87000"/>
                  </a:srgbClr>
                </a:solidFill>
                <a:latin typeface="Segoe UI" panose="020B0502040204020203" pitchFamily="34" charset="0"/>
                <a:cs typeface="Segoe UI" panose="020B0502040204020203" pitchFamily="34" charset="0"/>
              </a:rPr>
              <a:t>07:22 – 08:10  48 min</a:t>
            </a:r>
          </a:p>
          <a:p>
            <a:pPr>
              <a:spcBef>
                <a:spcPts val="100"/>
              </a:spcBef>
              <a:spcAft>
                <a:spcPts val="100"/>
              </a:spcAft>
            </a:pPr>
            <a:r>
              <a:rPr lang="en-US" sz="700" dirty="0">
                <a:solidFill>
                  <a:srgbClr val="000000">
                    <a:alpha val="87000"/>
                  </a:srgbClr>
                </a:solidFill>
                <a:latin typeface="Segoe UI" panose="020B0502040204020203" pitchFamily="34" charset="0"/>
                <a:cs typeface="Segoe UI" panose="020B0502040204020203" pitchFamily="34" charset="0"/>
              </a:rPr>
              <a:t>project : sse19</a:t>
            </a:r>
          </a:p>
          <a:p>
            <a:pPr>
              <a:spcBef>
                <a:spcPts val="100"/>
              </a:spcBef>
              <a:spcAft>
                <a:spcPts val="100"/>
              </a:spcAft>
            </a:pPr>
            <a:r>
              <a:rPr lang="en-US" sz="700" dirty="0">
                <a:solidFill>
                  <a:srgbClr val="000000">
                    <a:alpha val="54000"/>
                  </a:srgbClr>
                </a:solidFill>
                <a:latin typeface="Segoe UI" panose="020B0502040204020203" pitchFamily="34" charset="0"/>
                <a:cs typeface="Segoe UI" panose="020B0502040204020203" pitchFamily="34" charset="0"/>
              </a:rPr>
              <a:t>SSE19_CD_PROP.pptx  …</a:t>
            </a:r>
          </a:p>
        </p:txBody>
      </p:sp>
      <p:cxnSp>
        <p:nvCxnSpPr>
          <p:cNvPr id="155" name="Divider">
            <a:extLst>
              <a:ext uri="{FF2B5EF4-FFF2-40B4-BE49-F238E27FC236}">
                <a16:creationId xmlns:a16="http://schemas.microsoft.com/office/drawing/2014/main" id="{8119345D-5519-4BE5-8BE5-54CE6E36AA64}"/>
              </a:ext>
            </a:extLst>
          </p:cNvPr>
          <p:cNvCxnSpPr/>
          <p:nvPr/>
        </p:nvCxnSpPr>
        <p:spPr>
          <a:xfrm>
            <a:off x="3806904" y="4015106"/>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grpSp>
        <p:nvGrpSpPr>
          <p:cNvPr id="156" name="Group 155">
            <a:extLst>
              <a:ext uri="{FF2B5EF4-FFF2-40B4-BE49-F238E27FC236}">
                <a16:creationId xmlns:a16="http://schemas.microsoft.com/office/drawing/2014/main" id="{BBF62EDD-6F85-4A68-8252-FA9C519CA9B6}"/>
              </a:ext>
            </a:extLst>
          </p:cNvPr>
          <p:cNvGrpSpPr/>
          <p:nvPr/>
        </p:nvGrpSpPr>
        <p:grpSpPr>
          <a:xfrm>
            <a:off x="3806904" y="2507679"/>
            <a:ext cx="2286000" cy="431629"/>
            <a:chOff x="744165" y="1256849"/>
            <a:chExt cx="2286000" cy="508000"/>
          </a:xfrm>
        </p:grpSpPr>
        <p:sp>
          <p:nvSpPr>
            <p:cNvPr id="157" name="App Bar Container">
              <a:extLst>
                <a:ext uri="{FF2B5EF4-FFF2-40B4-BE49-F238E27FC236}">
                  <a16:creationId xmlns:a16="http://schemas.microsoft.com/office/drawing/2014/main" id="{664A45AE-27E5-470A-8FBC-9C6F218DF8AF}"/>
                </a:ext>
              </a:extLst>
            </p:cNvPr>
            <p:cNvSpPr>
              <a:spLocks noChangeArrowheads="1"/>
            </p:cNvSpPr>
            <p:nvPr/>
          </p:nvSpPr>
          <p:spPr bwMode="auto">
            <a:xfrm>
              <a:off x="744165" y="1256849"/>
              <a:ext cx="2286000" cy="508000"/>
            </a:xfrm>
            <a:prstGeom prst="rect">
              <a:avLst/>
            </a:prstGeom>
            <a:solidFill>
              <a:srgbClr val="009688"/>
            </a:solidFill>
            <a:ln>
              <a:noFill/>
            </a:ln>
            <a:effectLst>
              <a:outerShdw blurRad="38100" dist="12700" dir="5400000" algn="ctr" rotWithShape="0">
                <a:prstClr val="black">
                  <a:alpha val="25000"/>
                </a:prstClr>
              </a:outerShdw>
            </a:effectLst>
          </p:spPr>
          <p:txBody>
            <a:bodyPr vert="horz" wrap="square" lIns="457200" tIns="198120" rIns="91440" bIns="104140"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Today</a:t>
              </a:r>
            </a:p>
          </p:txBody>
        </p:sp>
        <p:sp>
          <p:nvSpPr>
            <p:cNvPr id="158" name="Search Icon">
              <a:extLst>
                <a:ext uri="{FF2B5EF4-FFF2-40B4-BE49-F238E27FC236}">
                  <a16:creationId xmlns:a16="http://schemas.microsoft.com/office/drawing/2014/main" id="{854C427E-35A3-4BF8-9655-AE008974499D}"/>
                </a:ext>
              </a:extLst>
            </p:cNvPr>
            <p:cNvSpPr>
              <a:spLocks noChangeAspect="1" noEditPoints="1"/>
            </p:cNvSpPr>
            <p:nvPr/>
          </p:nvSpPr>
          <p:spPr bwMode="auto">
            <a:xfrm>
              <a:off x="2555997" y="1530085"/>
              <a:ext cx="111009" cy="110708"/>
            </a:xfrm>
            <a:custGeom>
              <a:avLst/>
              <a:gdLst>
                <a:gd name="T0" fmla="*/ 229 w 617"/>
                <a:gd name="T1" fmla="*/ 388 h 617"/>
                <a:gd name="T2" fmla="*/ 70 w 617"/>
                <a:gd name="T3" fmla="*/ 229 h 617"/>
                <a:gd name="T4" fmla="*/ 229 w 617"/>
                <a:gd name="T5" fmla="*/ 70 h 617"/>
                <a:gd name="T6" fmla="*/ 388 w 617"/>
                <a:gd name="T7" fmla="*/ 229 h 617"/>
                <a:gd name="T8" fmla="*/ 229 w 617"/>
                <a:gd name="T9" fmla="*/ 388 h 617"/>
                <a:gd name="T10" fmla="*/ 441 w 617"/>
                <a:gd name="T11" fmla="*/ 388 h 617"/>
                <a:gd name="T12" fmla="*/ 413 w 617"/>
                <a:gd name="T13" fmla="*/ 388 h 617"/>
                <a:gd name="T14" fmla="*/ 403 w 617"/>
                <a:gd name="T15" fmla="*/ 378 h 617"/>
                <a:gd name="T16" fmla="*/ 458 w 617"/>
                <a:gd name="T17" fmla="*/ 229 h 617"/>
                <a:gd name="T18" fmla="*/ 229 w 617"/>
                <a:gd name="T19" fmla="*/ 0 h 617"/>
                <a:gd name="T20" fmla="*/ 0 w 617"/>
                <a:gd name="T21" fmla="*/ 229 h 617"/>
                <a:gd name="T22" fmla="*/ 229 w 617"/>
                <a:gd name="T23" fmla="*/ 458 h 617"/>
                <a:gd name="T24" fmla="*/ 378 w 617"/>
                <a:gd name="T25" fmla="*/ 403 h 617"/>
                <a:gd name="T26" fmla="*/ 388 w 617"/>
                <a:gd name="T27" fmla="*/ 413 h 617"/>
                <a:gd name="T28" fmla="*/ 388 w 617"/>
                <a:gd name="T29" fmla="*/ 441 h 617"/>
                <a:gd name="T30" fmla="*/ 564 w 617"/>
                <a:gd name="T31" fmla="*/ 617 h 617"/>
                <a:gd name="T32" fmla="*/ 617 w 617"/>
                <a:gd name="T33" fmla="*/ 564 h 617"/>
                <a:gd name="T34" fmla="*/ 441 w 617"/>
                <a:gd name="T35" fmla="*/ 388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617">
                  <a:moveTo>
                    <a:pt x="229" y="388"/>
                  </a:moveTo>
                  <a:cubicBezTo>
                    <a:pt x="141" y="388"/>
                    <a:pt x="70" y="317"/>
                    <a:pt x="70" y="229"/>
                  </a:cubicBezTo>
                  <a:cubicBezTo>
                    <a:pt x="70" y="141"/>
                    <a:pt x="141" y="70"/>
                    <a:pt x="229" y="70"/>
                  </a:cubicBezTo>
                  <a:cubicBezTo>
                    <a:pt x="317" y="70"/>
                    <a:pt x="388" y="141"/>
                    <a:pt x="388" y="229"/>
                  </a:cubicBezTo>
                  <a:cubicBezTo>
                    <a:pt x="388" y="317"/>
                    <a:pt x="317" y="388"/>
                    <a:pt x="229" y="388"/>
                  </a:cubicBezTo>
                  <a:moveTo>
                    <a:pt x="441" y="388"/>
                  </a:moveTo>
                  <a:lnTo>
                    <a:pt x="413" y="388"/>
                  </a:lnTo>
                  <a:lnTo>
                    <a:pt x="403" y="378"/>
                  </a:lnTo>
                  <a:cubicBezTo>
                    <a:pt x="438" y="338"/>
                    <a:pt x="458" y="286"/>
                    <a:pt x="458" y="229"/>
                  </a:cubicBezTo>
                  <a:cubicBezTo>
                    <a:pt x="458" y="102"/>
                    <a:pt x="356" y="0"/>
                    <a:pt x="229" y="0"/>
                  </a:cubicBezTo>
                  <a:cubicBezTo>
                    <a:pt x="102" y="0"/>
                    <a:pt x="0" y="102"/>
                    <a:pt x="0" y="229"/>
                  </a:cubicBezTo>
                  <a:cubicBezTo>
                    <a:pt x="0" y="356"/>
                    <a:pt x="102" y="458"/>
                    <a:pt x="229" y="458"/>
                  </a:cubicBezTo>
                  <a:cubicBezTo>
                    <a:pt x="286" y="458"/>
                    <a:pt x="338" y="437"/>
                    <a:pt x="378" y="403"/>
                  </a:cubicBezTo>
                  <a:lnTo>
                    <a:pt x="388" y="413"/>
                  </a:lnTo>
                  <a:lnTo>
                    <a:pt x="388" y="441"/>
                  </a:lnTo>
                  <a:lnTo>
                    <a:pt x="564" y="617"/>
                  </a:lnTo>
                  <a:lnTo>
                    <a:pt x="617" y="564"/>
                  </a:lnTo>
                  <a:lnTo>
                    <a:pt x="441" y="388"/>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159" name="Menu Icon">
              <a:extLst>
                <a:ext uri="{FF2B5EF4-FFF2-40B4-BE49-F238E27FC236}">
                  <a16:creationId xmlns:a16="http://schemas.microsoft.com/office/drawing/2014/main" id="{DDD45BA5-47A4-4870-9EDC-374CF419A0B6}"/>
                </a:ext>
              </a:extLst>
            </p:cNvPr>
            <p:cNvSpPr>
              <a:spLocks noChangeAspect="1" noEditPoints="1"/>
            </p:cNvSpPr>
            <p:nvPr/>
          </p:nvSpPr>
          <p:spPr bwMode="auto">
            <a:xfrm>
              <a:off x="2871580" y="1536367"/>
              <a:ext cx="25374" cy="101286"/>
            </a:xfrm>
            <a:custGeom>
              <a:avLst/>
              <a:gdLst>
                <a:gd name="T0" fmla="*/ 71 w 141"/>
                <a:gd name="T1" fmla="*/ 423 h 564"/>
                <a:gd name="T2" fmla="*/ 0 w 141"/>
                <a:gd name="T3" fmla="*/ 494 h 564"/>
                <a:gd name="T4" fmla="*/ 71 w 141"/>
                <a:gd name="T5" fmla="*/ 564 h 564"/>
                <a:gd name="T6" fmla="*/ 141 w 141"/>
                <a:gd name="T7" fmla="*/ 494 h 564"/>
                <a:gd name="T8" fmla="*/ 71 w 141"/>
                <a:gd name="T9" fmla="*/ 423 h 564"/>
                <a:gd name="T10" fmla="*/ 71 w 141"/>
                <a:gd name="T11" fmla="*/ 212 h 564"/>
                <a:gd name="T12" fmla="*/ 0 w 141"/>
                <a:gd name="T13" fmla="*/ 282 h 564"/>
                <a:gd name="T14" fmla="*/ 71 w 141"/>
                <a:gd name="T15" fmla="*/ 353 h 564"/>
                <a:gd name="T16" fmla="*/ 141 w 141"/>
                <a:gd name="T17" fmla="*/ 282 h 564"/>
                <a:gd name="T18" fmla="*/ 71 w 141"/>
                <a:gd name="T19" fmla="*/ 212 h 564"/>
                <a:gd name="T20" fmla="*/ 71 w 141"/>
                <a:gd name="T21" fmla="*/ 141 h 564"/>
                <a:gd name="T22" fmla="*/ 141 w 141"/>
                <a:gd name="T23" fmla="*/ 71 h 564"/>
                <a:gd name="T24" fmla="*/ 71 w 141"/>
                <a:gd name="T25" fmla="*/ 0 h 564"/>
                <a:gd name="T26" fmla="*/ 0 w 141"/>
                <a:gd name="T27" fmla="*/ 71 h 564"/>
                <a:gd name="T28" fmla="*/ 71 w 141"/>
                <a:gd name="T29" fmla="*/ 14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564">
                  <a:moveTo>
                    <a:pt x="71" y="423"/>
                  </a:moveTo>
                  <a:cubicBezTo>
                    <a:pt x="32" y="423"/>
                    <a:pt x="0" y="455"/>
                    <a:pt x="0" y="494"/>
                  </a:cubicBezTo>
                  <a:cubicBezTo>
                    <a:pt x="0" y="533"/>
                    <a:pt x="32" y="564"/>
                    <a:pt x="71" y="564"/>
                  </a:cubicBezTo>
                  <a:cubicBezTo>
                    <a:pt x="110" y="564"/>
                    <a:pt x="141" y="533"/>
                    <a:pt x="141" y="494"/>
                  </a:cubicBezTo>
                  <a:cubicBezTo>
                    <a:pt x="141" y="455"/>
                    <a:pt x="110" y="423"/>
                    <a:pt x="71" y="423"/>
                  </a:cubicBezTo>
                  <a:moveTo>
                    <a:pt x="71" y="212"/>
                  </a:moveTo>
                  <a:cubicBezTo>
                    <a:pt x="32" y="212"/>
                    <a:pt x="0" y="243"/>
                    <a:pt x="0" y="282"/>
                  </a:cubicBezTo>
                  <a:cubicBezTo>
                    <a:pt x="0" y="321"/>
                    <a:pt x="32" y="353"/>
                    <a:pt x="71" y="353"/>
                  </a:cubicBezTo>
                  <a:cubicBezTo>
                    <a:pt x="110" y="353"/>
                    <a:pt x="141" y="321"/>
                    <a:pt x="141" y="282"/>
                  </a:cubicBezTo>
                  <a:cubicBezTo>
                    <a:pt x="141" y="243"/>
                    <a:pt x="110" y="212"/>
                    <a:pt x="71" y="212"/>
                  </a:cubicBezTo>
                  <a:moveTo>
                    <a:pt x="71" y="141"/>
                  </a:moveTo>
                  <a:cubicBezTo>
                    <a:pt x="110" y="141"/>
                    <a:pt x="141" y="110"/>
                    <a:pt x="141" y="71"/>
                  </a:cubicBezTo>
                  <a:cubicBezTo>
                    <a:pt x="141" y="32"/>
                    <a:pt x="110" y="0"/>
                    <a:pt x="71" y="0"/>
                  </a:cubicBezTo>
                  <a:cubicBezTo>
                    <a:pt x="32" y="0"/>
                    <a:pt x="0" y="32"/>
                    <a:pt x="0" y="71"/>
                  </a:cubicBezTo>
                  <a:cubicBezTo>
                    <a:pt x="0" y="110"/>
                    <a:pt x="32" y="141"/>
                    <a:pt x="71" y="141"/>
                  </a:cubicBezTo>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160" name="Nav Icon">
              <a:extLst>
                <a:ext uri="{FF2B5EF4-FFF2-40B4-BE49-F238E27FC236}">
                  <a16:creationId xmlns:a16="http://schemas.microsoft.com/office/drawing/2014/main" id="{02584731-0C52-4A1C-BB8D-3182C8C231E3}"/>
                </a:ext>
              </a:extLst>
            </p:cNvPr>
            <p:cNvSpPr>
              <a:spLocks noChangeAspect="1" noEditPoints="1"/>
            </p:cNvSpPr>
            <p:nvPr/>
          </p:nvSpPr>
          <p:spPr bwMode="auto">
            <a:xfrm>
              <a:off x="864689" y="1548929"/>
              <a:ext cx="114181" cy="76161"/>
            </a:xfrm>
            <a:custGeom>
              <a:avLst/>
              <a:gdLst>
                <a:gd name="T0" fmla="*/ 0 w 635"/>
                <a:gd name="T1" fmla="*/ 70 h 423"/>
                <a:gd name="T2" fmla="*/ 635 w 635"/>
                <a:gd name="T3" fmla="*/ 70 h 423"/>
                <a:gd name="T4" fmla="*/ 635 w 635"/>
                <a:gd name="T5" fmla="*/ 0 h 423"/>
                <a:gd name="T6" fmla="*/ 0 w 635"/>
                <a:gd name="T7" fmla="*/ 0 h 423"/>
                <a:gd name="T8" fmla="*/ 0 w 635"/>
                <a:gd name="T9" fmla="*/ 70 h 423"/>
                <a:gd name="T10" fmla="*/ 0 w 635"/>
                <a:gd name="T11" fmla="*/ 247 h 423"/>
                <a:gd name="T12" fmla="*/ 635 w 635"/>
                <a:gd name="T13" fmla="*/ 247 h 423"/>
                <a:gd name="T14" fmla="*/ 635 w 635"/>
                <a:gd name="T15" fmla="*/ 176 h 423"/>
                <a:gd name="T16" fmla="*/ 0 w 635"/>
                <a:gd name="T17" fmla="*/ 176 h 423"/>
                <a:gd name="T18" fmla="*/ 0 w 635"/>
                <a:gd name="T19" fmla="*/ 247 h 423"/>
                <a:gd name="T20" fmla="*/ 0 w 635"/>
                <a:gd name="T21" fmla="*/ 423 h 423"/>
                <a:gd name="T22" fmla="*/ 635 w 635"/>
                <a:gd name="T23" fmla="*/ 423 h 423"/>
                <a:gd name="T24" fmla="*/ 635 w 635"/>
                <a:gd name="T25" fmla="*/ 352 h 423"/>
                <a:gd name="T26" fmla="*/ 0 w 635"/>
                <a:gd name="T27" fmla="*/ 352 h 423"/>
                <a:gd name="T28" fmla="*/ 0 w 635"/>
                <a:gd name="T29" fmla="*/ 4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5" h="423">
                  <a:moveTo>
                    <a:pt x="0" y="70"/>
                  </a:moveTo>
                  <a:lnTo>
                    <a:pt x="635" y="70"/>
                  </a:lnTo>
                  <a:lnTo>
                    <a:pt x="635" y="0"/>
                  </a:lnTo>
                  <a:lnTo>
                    <a:pt x="0" y="0"/>
                  </a:lnTo>
                  <a:lnTo>
                    <a:pt x="0" y="70"/>
                  </a:lnTo>
                  <a:close/>
                  <a:moveTo>
                    <a:pt x="0" y="247"/>
                  </a:moveTo>
                  <a:lnTo>
                    <a:pt x="635" y="247"/>
                  </a:lnTo>
                  <a:lnTo>
                    <a:pt x="635" y="176"/>
                  </a:lnTo>
                  <a:lnTo>
                    <a:pt x="0" y="176"/>
                  </a:lnTo>
                  <a:lnTo>
                    <a:pt x="0" y="247"/>
                  </a:lnTo>
                  <a:close/>
                  <a:moveTo>
                    <a:pt x="0" y="423"/>
                  </a:moveTo>
                  <a:lnTo>
                    <a:pt x="635" y="423"/>
                  </a:lnTo>
                  <a:lnTo>
                    <a:pt x="635" y="352"/>
                  </a:lnTo>
                  <a:lnTo>
                    <a:pt x="0" y="352"/>
                  </a:lnTo>
                  <a:lnTo>
                    <a:pt x="0" y="423"/>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grpSp>
      <p:sp>
        <p:nvSpPr>
          <p:cNvPr id="161" name="Avatar Placeholder">
            <a:extLst>
              <a:ext uri="{FF2B5EF4-FFF2-40B4-BE49-F238E27FC236}">
                <a16:creationId xmlns:a16="http://schemas.microsoft.com/office/drawing/2014/main" id="{1CF49E7B-CB9B-407C-844C-183C95124053}"/>
              </a:ext>
            </a:extLst>
          </p:cNvPr>
          <p:cNvSpPr>
            <a:spLocks noChangeAspect="1"/>
          </p:cNvSpPr>
          <p:nvPr/>
        </p:nvSpPr>
        <p:spPr>
          <a:xfrm>
            <a:off x="5749700" y="3602167"/>
            <a:ext cx="254000" cy="254000"/>
          </a:xfrm>
          <a:prstGeom prst="ellipse">
            <a:avLst/>
          </a:prstGeom>
          <a:solidFill>
            <a:schemeClr val="accent6">
              <a:lumMod val="60000"/>
              <a:lumOff val="40000"/>
              <a:alpha val="26000"/>
            </a:schemeClr>
          </a:solidFill>
          <a:ln w="63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sp>
        <p:nvSpPr>
          <p:cNvPr id="162" name="List Item">
            <a:extLst>
              <a:ext uri="{FF2B5EF4-FFF2-40B4-BE49-F238E27FC236}">
                <a16:creationId xmlns:a16="http://schemas.microsoft.com/office/drawing/2014/main" id="{41B04E90-FE55-4BE7-8FA8-6723B0932795}"/>
              </a:ext>
            </a:extLst>
          </p:cNvPr>
          <p:cNvSpPr/>
          <p:nvPr/>
        </p:nvSpPr>
        <p:spPr>
          <a:xfrm>
            <a:off x="3806904" y="4028819"/>
            <a:ext cx="2286000" cy="543739"/>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6200" rIns="91440" bIns="762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100"/>
              </a:spcBef>
              <a:spcAft>
                <a:spcPts val="100"/>
              </a:spcAft>
            </a:pPr>
            <a:r>
              <a:rPr lang="en-US" sz="800" dirty="0">
                <a:solidFill>
                  <a:srgbClr val="000000">
                    <a:alpha val="87000"/>
                  </a:srgbClr>
                </a:solidFill>
                <a:latin typeface="Segoe UI" panose="020B0502040204020203" pitchFamily="34" charset="0"/>
                <a:cs typeface="Segoe UI" panose="020B0502040204020203" pitchFamily="34" charset="0"/>
              </a:rPr>
              <a:t>08:25 – 09:32  1: 07 min</a:t>
            </a:r>
          </a:p>
          <a:p>
            <a:pPr>
              <a:spcBef>
                <a:spcPts val="100"/>
              </a:spcBef>
              <a:spcAft>
                <a:spcPts val="100"/>
              </a:spcAft>
            </a:pPr>
            <a:r>
              <a:rPr lang="en-US" sz="700" dirty="0">
                <a:solidFill>
                  <a:srgbClr val="000000">
                    <a:alpha val="87000"/>
                  </a:srgbClr>
                </a:solidFill>
                <a:latin typeface="Segoe UI" panose="020B0502040204020203" pitchFamily="34" charset="0"/>
                <a:cs typeface="Segoe UI" panose="020B0502040204020203" pitchFamily="34" charset="0"/>
              </a:rPr>
              <a:t>project : sse19</a:t>
            </a:r>
          </a:p>
          <a:p>
            <a:pPr>
              <a:spcBef>
                <a:spcPts val="100"/>
              </a:spcBef>
              <a:spcAft>
                <a:spcPts val="100"/>
              </a:spcAft>
            </a:pPr>
            <a:r>
              <a:rPr lang="en-US" sz="700" dirty="0">
                <a:solidFill>
                  <a:srgbClr val="000000">
                    <a:alpha val="54000"/>
                  </a:srgbClr>
                </a:solidFill>
                <a:latin typeface="Segoe UI" panose="020B0502040204020203" pitchFamily="34" charset="0"/>
                <a:cs typeface="Segoe UI" panose="020B0502040204020203" pitchFamily="34" charset="0"/>
              </a:rPr>
              <a:t>SSE19_CD_PROP.pptx  …</a:t>
            </a:r>
          </a:p>
        </p:txBody>
      </p:sp>
      <p:cxnSp>
        <p:nvCxnSpPr>
          <p:cNvPr id="163" name="Divider">
            <a:extLst>
              <a:ext uri="{FF2B5EF4-FFF2-40B4-BE49-F238E27FC236}">
                <a16:creationId xmlns:a16="http://schemas.microsoft.com/office/drawing/2014/main" id="{7784F623-D81D-4076-B5D1-49348AF92E2E}"/>
              </a:ext>
            </a:extLst>
          </p:cNvPr>
          <p:cNvCxnSpPr/>
          <p:nvPr/>
        </p:nvCxnSpPr>
        <p:spPr>
          <a:xfrm>
            <a:off x="3806904" y="4572558"/>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164" name="Avatar Placeholder">
            <a:extLst>
              <a:ext uri="{FF2B5EF4-FFF2-40B4-BE49-F238E27FC236}">
                <a16:creationId xmlns:a16="http://schemas.microsoft.com/office/drawing/2014/main" id="{F79AA054-47B2-4A28-BBBC-C3697A77811A}"/>
              </a:ext>
            </a:extLst>
          </p:cNvPr>
          <p:cNvSpPr>
            <a:spLocks noChangeAspect="1"/>
          </p:cNvSpPr>
          <p:nvPr/>
        </p:nvSpPr>
        <p:spPr>
          <a:xfrm>
            <a:off x="5749700" y="4159619"/>
            <a:ext cx="254000" cy="254000"/>
          </a:xfrm>
          <a:prstGeom prst="ellipse">
            <a:avLst/>
          </a:prstGeom>
          <a:solidFill>
            <a:schemeClr val="accent4">
              <a:lumMod val="20000"/>
              <a:lumOff val="80000"/>
              <a:alpha val="26000"/>
            </a:schemeClr>
          </a:solidFill>
          <a:ln w="63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cxnSp>
        <p:nvCxnSpPr>
          <p:cNvPr id="165" name="Divider">
            <a:extLst>
              <a:ext uri="{FF2B5EF4-FFF2-40B4-BE49-F238E27FC236}">
                <a16:creationId xmlns:a16="http://schemas.microsoft.com/office/drawing/2014/main" id="{396E33CF-D009-4984-AB0D-B2C732D9BC41}"/>
              </a:ext>
            </a:extLst>
          </p:cNvPr>
          <p:cNvCxnSpPr/>
          <p:nvPr/>
        </p:nvCxnSpPr>
        <p:spPr>
          <a:xfrm>
            <a:off x="3806904" y="4549756"/>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166" name="List Item">
            <a:extLst>
              <a:ext uri="{FF2B5EF4-FFF2-40B4-BE49-F238E27FC236}">
                <a16:creationId xmlns:a16="http://schemas.microsoft.com/office/drawing/2014/main" id="{E45190C1-E183-4A99-87B7-5A786FC2B3CB}"/>
              </a:ext>
            </a:extLst>
          </p:cNvPr>
          <p:cNvSpPr/>
          <p:nvPr/>
        </p:nvSpPr>
        <p:spPr>
          <a:xfrm>
            <a:off x="3806904" y="4563469"/>
            <a:ext cx="2286000" cy="543739"/>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6200" rIns="91440" bIns="762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100"/>
              </a:spcBef>
              <a:spcAft>
                <a:spcPts val="100"/>
              </a:spcAft>
            </a:pPr>
            <a:r>
              <a:rPr lang="en-US" sz="800" dirty="0">
                <a:solidFill>
                  <a:srgbClr val="000000">
                    <a:alpha val="87000"/>
                  </a:srgbClr>
                </a:solidFill>
                <a:latin typeface="Segoe UI" panose="020B0502040204020203" pitchFamily="34" charset="0"/>
                <a:cs typeface="Segoe UI" panose="020B0502040204020203" pitchFamily="34" charset="0"/>
              </a:rPr>
              <a:t>09:45 – 10:12  27 min</a:t>
            </a:r>
          </a:p>
          <a:p>
            <a:pPr>
              <a:spcBef>
                <a:spcPts val="100"/>
              </a:spcBef>
              <a:spcAft>
                <a:spcPts val="100"/>
              </a:spcAft>
            </a:pPr>
            <a:r>
              <a:rPr lang="en-US" sz="700" dirty="0">
                <a:solidFill>
                  <a:srgbClr val="000000">
                    <a:alpha val="87000"/>
                  </a:srgbClr>
                </a:solidFill>
                <a:latin typeface="Segoe UI" panose="020B0502040204020203" pitchFamily="34" charset="0"/>
                <a:cs typeface="Segoe UI" panose="020B0502040204020203" pitchFamily="34" charset="0"/>
              </a:rPr>
              <a:t>project : sse19</a:t>
            </a:r>
          </a:p>
          <a:p>
            <a:pPr>
              <a:spcBef>
                <a:spcPts val="100"/>
              </a:spcBef>
              <a:spcAft>
                <a:spcPts val="100"/>
              </a:spcAft>
            </a:pPr>
            <a:r>
              <a:rPr lang="en-US" sz="700" dirty="0">
                <a:solidFill>
                  <a:srgbClr val="000000">
                    <a:alpha val="54000"/>
                  </a:srgbClr>
                </a:solidFill>
                <a:latin typeface="Segoe UI" panose="020B0502040204020203" pitchFamily="34" charset="0"/>
                <a:cs typeface="Segoe UI" panose="020B0502040204020203" pitchFamily="34" charset="0"/>
              </a:rPr>
              <a:t>SSE19_CD_PROP.pptx  …</a:t>
            </a:r>
          </a:p>
        </p:txBody>
      </p:sp>
      <p:cxnSp>
        <p:nvCxnSpPr>
          <p:cNvPr id="167" name="Divider">
            <a:extLst>
              <a:ext uri="{FF2B5EF4-FFF2-40B4-BE49-F238E27FC236}">
                <a16:creationId xmlns:a16="http://schemas.microsoft.com/office/drawing/2014/main" id="{7AE8F267-0A5C-4BEF-8103-5C395855ED3A}"/>
              </a:ext>
            </a:extLst>
          </p:cNvPr>
          <p:cNvCxnSpPr/>
          <p:nvPr/>
        </p:nvCxnSpPr>
        <p:spPr>
          <a:xfrm>
            <a:off x="3806904" y="5107208"/>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168" name="Avatar Placeholder">
            <a:extLst>
              <a:ext uri="{FF2B5EF4-FFF2-40B4-BE49-F238E27FC236}">
                <a16:creationId xmlns:a16="http://schemas.microsoft.com/office/drawing/2014/main" id="{4B4D93FD-4597-49BC-A79A-F7D7FFF3A6E3}"/>
              </a:ext>
            </a:extLst>
          </p:cNvPr>
          <p:cNvSpPr>
            <a:spLocks noChangeAspect="1"/>
          </p:cNvSpPr>
          <p:nvPr/>
        </p:nvSpPr>
        <p:spPr>
          <a:xfrm>
            <a:off x="5749700" y="4694269"/>
            <a:ext cx="254000" cy="254000"/>
          </a:xfrm>
          <a:prstGeom prst="ellipse">
            <a:avLst/>
          </a:prstGeom>
          <a:solidFill>
            <a:schemeClr val="accent6">
              <a:lumMod val="60000"/>
              <a:lumOff val="40000"/>
              <a:alpha val="26000"/>
            </a:schemeClr>
          </a:solidFill>
          <a:ln w="63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cxnSp>
        <p:nvCxnSpPr>
          <p:cNvPr id="169" name="Divider">
            <a:extLst>
              <a:ext uri="{FF2B5EF4-FFF2-40B4-BE49-F238E27FC236}">
                <a16:creationId xmlns:a16="http://schemas.microsoft.com/office/drawing/2014/main" id="{B032E24B-0B46-47FC-9A09-C0BDA95F7D27}"/>
              </a:ext>
            </a:extLst>
          </p:cNvPr>
          <p:cNvCxnSpPr/>
          <p:nvPr/>
        </p:nvCxnSpPr>
        <p:spPr>
          <a:xfrm>
            <a:off x="3787854" y="5125008"/>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cxnSp>
        <p:nvCxnSpPr>
          <p:cNvPr id="170" name="Divider">
            <a:extLst>
              <a:ext uri="{FF2B5EF4-FFF2-40B4-BE49-F238E27FC236}">
                <a16:creationId xmlns:a16="http://schemas.microsoft.com/office/drawing/2014/main" id="{CC464167-33E2-4E3C-B2E2-14916C844DA5}"/>
              </a:ext>
            </a:extLst>
          </p:cNvPr>
          <p:cNvCxnSpPr/>
          <p:nvPr/>
        </p:nvCxnSpPr>
        <p:spPr>
          <a:xfrm>
            <a:off x="3787854" y="5102206"/>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171" name="List Item">
            <a:extLst>
              <a:ext uri="{FF2B5EF4-FFF2-40B4-BE49-F238E27FC236}">
                <a16:creationId xmlns:a16="http://schemas.microsoft.com/office/drawing/2014/main" id="{0AD321DA-EAF0-4474-A3A5-216EA3C85C0C}"/>
              </a:ext>
            </a:extLst>
          </p:cNvPr>
          <p:cNvSpPr/>
          <p:nvPr/>
        </p:nvSpPr>
        <p:spPr>
          <a:xfrm>
            <a:off x="3806904" y="5102354"/>
            <a:ext cx="2286000" cy="543739"/>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6200" rIns="91440" bIns="762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100"/>
              </a:spcBef>
              <a:spcAft>
                <a:spcPts val="100"/>
              </a:spcAft>
            </a:pPr>
            <a:r>
              <a:rPr lang="en-US" sz="800" dirty="0">
                <a:solidFill>
                  <a:srgbClr val="000000">
                    <a:alpha val="87000"/>
                  </a:srgbClr>
                </a:solidFill>
                <a:latin typeface="Segoe UI" panose="020B0502040204020203" pitchFamily="34" charset="0"/>
                <a:cs typeface="Segoe UI" panose="020B0502040204020203" pitchFamily="34" charset="0"/>
              </a:rPr>
              <a:t>10:25 – 11:55  1: 30 min</a:t>
            </a:r>
          </a:p>
          <a:p>
            <a:pPr>
              <a:spcBef>
                <a:spcPts val="100"/>
              </a:spcBef>
              <a:spcAft>
                <a:spcPts val="100"/>
              </a:spcAft>
            </a:pPr>
            <a:r>
              <a:rPr lang="en-US" sz="700" dirty="0">
                <a:solidFill>
                  <a:srgbClr val="000000">
                    <a:alpha val="87000"/>
                  </a:srgbClr>
                </a:solidFill>
                <a:latin typeface="Segoe UI" panose="020B0502040204020203" pitchFamily="34" charset="0"/>
                <a:cs typeface="Segoe UI" panose="020B0502040204020203" pitchFamily="34" charset="0"/>
              </a:rPr>
              <a:t>project : sse19</a:t>
            </a:r>
          </a:p>
          <a:p>
            <a:pPr>
              <a:spcBef>
                <a:spcPts val="100"/>
              </a:spcBef>
              <a:spcAft>
                <a:spcPts val="100"/>
              </a:spcAft>
            </a:pPr>
            <a:r>
              <a:rPr lang="en-US" sz="700" dirty="0">
                <a:solidFill>
                  <a:srgbClr val="000000">
                    <a:alpha val="54000"/>
                  </a:srgbClr>
                </a:solidFill>
                <a:latin typeface="Segoe UI" panose="020B0502040204020203" pitchFamily="34" charset="0"/>
                <a:cs typeface="Segoe UI" panose="020B0502040204020203" pitchFamily="34" charset="0"/>
              </a:rPr>
              <a:t>SSE19_CD_PROTO.pptx  …</a:t>
            </a:r>
          </a:p>
        </p:txBody>
      </p:sp>
      <p:sp>
        <p:nvSpPr>
          <p:cNvPr id="172" name="Avatar Placeholder">
            <a:extLst>
              <a:ext uri="{FF2B5EF4-FFF2-40B4-BE49-F238E27FC236}">
                <a16:creationId xmlns:a16="http://schemas.microsoft.com/office/drawing/2014/main" id="{90F0AFF3-A06A-40CF-B739-41706AC8FC0F}"/>
              </a:ext>
            </a:extLst>
          </p:cNvPr>
          <p:cNvSpPr>
            <a:spLocks noChangeAspect="1"/>
          </p:cNvSpPr>
          <p:nvPr/>
        </p:nvSpPr>
        <p:spPr>
          <a:xfrm>
            <a:off x="5749700" y="5246719"/>
            <a:ext cx="254000" cy="254000"/>
          </a:xfrm>
          <a:prstGeom prst="ellipse">
            <a:avLst/>
          </a:prstGeom>
          <a:solidFill>
            <a:schemeClr val="accent6">
              <a:alpha val="26000"/>
            </a:schemeClr>
          </a:solidFill>
          <a:ln w="63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cxnSp>
        <p:nvCxnSpPr>
          <p:cNvPr id="173" name="Divider">
            <a:extLst>
              <a:ext uri="{FF2B5EF4-FFF2-40B4-BE49-F238E27FC236}">
                <a16:creationId xmlns:a16="http://schemas.microsoft.com/office/drawing/2014/main" id="{F5A22712-FFCE-41AB-8438-AFF5BE4B885F}"/>
              </a:ext>
            </a:extLst>
          </p:cNvPr>
          <p:cNvCxnSpPr/>
          <p:nvPr/>
        </p:nvCxnSpPr>
        <p:spPr>
          <a:xfrm>
            <a:off x="3825954" y="5077383"/>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174" name="Background">
            <a:extLst>
              <a:ext uri="{FF2B5EF4-FFF2-40B4-BE49-F238E27FC236}">
                <a16:creationId xmlns:a16="http://schemas.microsoft.com/office/drawing/2014/main" id="{077B77A0-C352-4101-BBCC-BD0BADE02080}"/>
              </a:ext>
            </a:extLst>
          </p:cNvPr>
          <p:cNvSpPr/>
          <p:nvPr/>
        </p:nvSpPr>
        <p:spPr>
          <a:xfrm>
            <a:off x="6821002" y="2949520"/>
            <a:ext cx="2286000" cy="3479884"/>
          </a:xfrm>
          <a:prstGeom prst="rect">
            <a:avLst/>
          </a:prstGeom>
          <a:solidFill>
            <a:schemeClr val="accent6">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nvGrpSpPr>
          <p:cNvPr id="175" name="Group 174">
            <a:extLst>
              <a:ext uri="{FF2B5EF4-FFF2-40B4-BE49-F238E27FC236}">
                <a16:creationId xmlns:a16="http://schemas.microsoft.com/office/drawing/2014/main" id="{9A6063C2-56F7-4DB0-B4ED-CA36C6DB32E4}"/>
              </a:ext>
            </a:extLst>
          </p:cNvPr>
          <p:cNvGrpSpPr/>
          <p:nvPr/>
        </p:nvGrpSpPr>
        <p:grpSpPr>
          <a:xfrm>
            <a:off x="7082885" y="3971932"/>
            <a:ext cx="1353591" cy="1539434"/>
            <a:chOff x="6723332" y="2777153"/>
            <a:chExt cx="1353591" cy="1509096"/>
          </a:xfrm>
        </p:grpSpPr>
        <p:sp>
          <p:nvSpPr>
            <p:cNvPr id="176" name="Bar 5">
              <a:extLst>
                <a:ext uri="{FF2B5EF4-FFF2-40B4-BE49-F238E27FC236}">
                  <a16:creationId xmlns:a16="http://schemas.microsoft.com/office/drawing/2014/main" id="{BB7AD9CB-E1AF-441C-B0B8-9C7A2E813C0C}"/>
                </a:ext>
              </a:extLst>
            </p:cNvPr>
            <p:cNvSpPr>
              <a:spLocks/>
            </p:cNvSpPr>
            <p:nvPr/>
          </p:nvSpPr>
          <p:spPr bwMode="auto">
            <a:xfrm rot="5400000">
              <a:off x="6847536" y="2734405"/>
              <a:ext cx="286307" cy="534710"/>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77" name="Bar 4">
              <a:extLst>
                <a:ext uri="{FF2B5EF4-FFF2-40B4-BE49-F238E27FC236}">
                  <a16:creationId xmlns:a16="http://schemas.microsoft.com/office/drawing/2014/main" id="{C068AC3E-CE48-483B-BEE6-90A14CED422D}"/>
                </a:ext>
              </a:extLst>
            </p:cNvPr>
            <p:cNvSpPr>
              <a:spLocks/>
            </p:cNvSpPr>
            <p:nvPr/>
          </p:nvSpPr>
          <p:spPr bwMode="auto">
            <a:xfrm rot="5400000">
              <a:off x="6754753" y="3187543"/>
              <a:ext cx="283401" cy="34623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78" name="Bar 3">
              <a:extLst>
                <a:ext uri="{FF2B5EF4-FFF2-40B4-BE49-F238E27FC236}">
                  <a16:creationId xmlns:a16="http://schemas.microsoft.com/office/drawing/2014/main" id="{032EDA33-F8CD-43F3-846A-60D662769BF5}"/>
                </a:ext>
              </a:extLst>
            </p:cNvPr>
            <p:cNvSpPr>
              <a:spLocks/>
            </p:cNvSpPr>
            <p:nvPr/>
          </p:nvSpPr>
          <p:spPr bwMode="auto">
            <a:xfrm rot="5400000">
              <a:off x="6704662" y="3595080"/>
              <a:ext cx="286307" cy="248963"/>
            </a:xfrm>
            <a:prstGeom prst="rect">
              <a:avLst/>
            </a:prstGeom>
            <a:pattFill prst="pct20">
              <a:fgClr>
                <a:schemeClr val="accent5"/>
              </a:fgClr>
              <a:bgClr>
                <a:schemeClr val="bg1"/>
              </a:bgClr>
            </a:patt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79" name="Bar 2">
              <a:extLst>
                <a:ext uri="{FF2B5EF4-FFF2-40B4-BE49-F238E27FC236}">
                  <a16:creationId xmlns:a16="http://schemas.microsoft.com/office/drawing/2014/main" id="{7E5C95F1-3B11-43E8-A65E-E423E9B8FE5B}"/>
                </a:ext>
              </a:extLst>
            </p:cNvPr>
            <p:cNvSpPr>
              <a:spLocks/>
            </p:cNvSpPr>
            <p:nvPr/>
          </p:nvSpPr>
          <p:spPr bwMode="auto">
            <a:xfrm rot="5400000">
              <a:off x="6638059" y="4022035"/>
              <a:ext cx="284854" cy="114296"/>
            </a:xfrm>
            <a:prstGeom prst="rect">
              <a:avLst/>
            </a:prstGeom>
            <a:pattFill prst="pct20">
              <a:fgClr>
                <a:schemeClr val="accent1">
                  <a:lumMod val="60000"/>
                  <a:lumOff val="40000"/>
                </a:schemeClr>
              </a:fgClr>
              <a:bgClr>
                <a:schemeClr val="bg1"/>
              </a:bgClr>
            </a:patt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cxnSp>
          <p:nvCxnSpPr>
            <p:cNvPr id="180" name="Axis">
              <a:extLst>
                <a:ext uri="{FF2B5EF4-FFF2-40B4-BE49-F238E27FC236}">
                  <a16:creationId xmlns:a16="http://schemas.microsoft.com/office/drawing/2014/main" id="{76BC5890-B60E-4CE6-BCD8-15DEA1C1B3BA}"/>
                </a:ext>
              </a:extLst>
            </p:cNvPr>
            <p:cNvCxnSpPr>
              <a:cxnSpLocks/>
            </p:cNvCxnSpPr>
            <p:nvPr/>
          </p:nvCxnSpPr>
          <p:spPr bwMode="auto">
            <a:xfrm>
              <a:off x="6723332" y="2777153"/>
              <a:ext cx="1" cy="1509096"/>
            </a:xfrm>
            <a:prstGeom prst="line">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cxnSp>
        <p:sp>
          <p:nvSpPr>
            <p:cNvPr id="181" name="Bar 4">
              <a:extLst>
                <a:ext uri="{FF2B5EF4-FFF2-40B4-BE49-F238E27FC236}">
                  <a16:creationId xmlns:a16="http://schemas.microsoft.com/office/drawing/2014/main" id="{6A769C98-D8C9-4B1F-B98B-9D3B8210F109}"/>
                </a:ext>
              </a:extLst>
            </p:cNvPr>
            <p:cNvSpPr>
              <a:spLocks/>
            </p:cNvSpPr>
            <p:nvPr/>
          </p:nvSpPr>
          <p:spPr bwMode="auto">
            <a:xfrm rot="5400000">
              <a:off x="6879231" y="3236186"/>
              <a:ext cx="283401" cy="248956"/>
            </a:xfrm>
            <a:prstGeom prst="rect">
              <a:avLst/>
            </a:prstGeom>
            <a:pattFill prst="pct20">
              <a:fgClr>
                <a:schemeClr val="accent6"/>
              </a:fgClr>
              <a:bgClr>
                <a:schemeClr val="bg1"/>
              </a:bgClr>
            </a:patt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82" name="Bar 5">
              <a:extLst>
                <a:ext uri="{FF2B5EF4-FFF2-40B4-BE49-F238E27FC236}">
                  <a16:creationId xmlns:a16="http://schemas.microsoft.com/office/drawing/2014/main" id="{51C3F72F-073A-49BD-A23E-8FE8A56B12C3}"/>
                </a:ext>
              </a:extLst>
            </p:cNvPr>
            <p:cNvSpPr>
              <a:spLocks/>
            </p:cNvSpPr>
            <p:nvPr/>
          </p:nvSpPr>
          <p:spPr bwMode="auto">
            <a:xfrm rot="5400000">
              <a:off x="7367012" y="2734406"/>
              <a:ext cx="286307" cy="534710"/>
            </a:xfrm>
            <a:prstGeom prst="rect">
              <a:avLst/>
            </a:prstGeom>
            <a:pattFill prst="pct20">
              <a:fgClr>
                <a:srgbClr val="C00000"/>
              </a:fgClr>
              <a:bgClr>
                <a:schemeClr val="bg1"/>
              </a:bgClr>
            </a:patt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83" name="Bar 5">
              <a:extLst>
                <a:ext uri="{FF2B5EF4-FFF2-40B4-BE49-F238E27FC236}">
                  <a16:creationId xmlns:a16="http://schemas.microsoft.com/office/drawing/2014/main" id="{4D1AE6BA-6589-41E8-8619-776AAD5D6571}"/>
                </a:ext>
              </a:extLst>
            </p:cNvPr>
            <p:cNvSpPr>
              <a:spLocks/>
            </p:cNvSpPr>
            <p:nvPr/>
          </p:nvSpPr>
          <p:spPr bwMode="auto">
            <a:xfrm rot="5400000">
              <a:off x="7784068" y="2852062"/>
              <a:ext cx="286307" cy="299402"/>
            </a:xfrm>
            <a:prstGeom prst="rect">
              <a:avLst/>
            </a:prstGeom>
            <a:pattFill prst="pct70">
              <a:fgClr>
                <a:srgbClr val="C00000"/>
              </a:fgClr>
              <a:bgClr>
                <a:schemeClr val="bg1"/>
              </a:bgClr>
            </a:patt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sp>
        <p:nvSpPr>
          <p:cNvPr id="184" name="Bar 2">
            <a:extLst>
              <a:ext uri="{FF2B5EF4-FFF2-40B4-BE49-F238E27FC236}">
                <a16:creationId xmlns:a16="http://schemas.microsoft.com/office/drawing/2014/main" id="{EDD71588-71CF-4EDF-AECD-4682F82E8E23}"/>
              </a:ext>
            </a:extLst>
          </p:cNvPr>
          <p:cNvSpPr>
            <a:spLocks/>
          </p:cNvSpPr>
          <p:nvPr/>
        </p:nvSpPr>
        <p:spPr bwMode="auto">
          <a:xfrm rot="5400000">
            <a:off x="7090653" y="5257847"/>
            <a:ext cx="290581" cy="77513"/>
          </a:xfrm>
          <a:prstGeom prst="rect">
            <a:avLst/>
          </a:prstGeom>
          <a:pattFill prst="pct70">
            <a:fgClr>
              <a:schemeClr val="accent1">
                <a:lumMod val="60000"/>
                <a:lumOff val="40000"/>
              </a:schemeClr>
            </a:fgClr>
            <a:bgClr>
              <a:schemeClr val="bg1"/>
            </a:bgClr>
          </a:patt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185" name="Bar 4">
            <a:extLst>
              <a:ext uri="{FF2B5EF4-FFF2-40B4-BE49-F238E27FC236}">
                <a16:creationId xmlns:a16="http://schemas.microsoft.com/office/drawing/2014/main" id="{0EF8BBD9-3F2B-48C6-AB81-0F49EDAE54B1}"/>
              </a:ext>
            </a:extLst>
          </p:cNvPr>
          <p:cNvSpPr>
            <a:spLocks/>
          </p:cNvSpPr>
          <p:nvPr/>
        </p:nvSpPr>
        <p:spPr bwMode="auto">
          <a:xfrm rot="5400000">
            <a:off x="6997771" y="5798352"/>
            <a:ext cx="202039" cy="7986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86" name="Outlook">
            <a:extLst>
              <a:ext uri="{FF2B5EF4-FFF2-40B4-BE49-F238E27FC236}">
                <a16:creationId xmlns:a16="http://schemas.microsoft.com/office/drawing/2014/main" id="{294D8CD3-5D65-4BEC-BCFB-3708D9EB0603}"/>
              </a:ext>
            </a:extLst>
          </p:cNvPr>
          <p:cNvSpPr>
            <a:spLocks noChangeAspect="1" noEditPoints="1"/>
          </p:cNvSpPr>
          <p:nvPr/>
        </p:nvSpPr>
        <p:spPr bwMode="auto">
          <a:xfrm>
            <a:off x="6871478" y="5227793"/>
            <a:ext cx="163513" cy="166800"/>
          </a:xfrm>
          <a:custGeom>
            <a:avLst/>
            <a:gdLst>
              <a:gd name="T0" fmla="*/ 10 w 666"/>
              <a:gd name="T1" fmla="*/ 71 h 668"/>
              <a:gd name="T2" fmla="*/ 0 w 666"/>
              <a:gd name="T3" fmla="*/ 582 h 668"/>
              <a:gd name="T4" fmla="*/ 384 w 666"/>
              <a:gd name="T5" fmla="*/ 666 h 668"/>
              <a:gd name="T6" fmla="*/ 400 w 666"/>
              <a:gd name="T7" fmla="*/ 506 h 668"/>
              <a:gd name="T8" fmla="*/ 453 w 666"/>
              <a:gd name="T9" fmla="*/ 520 h 668"/>
              <a:gd name="T10" fmla="*/ 666 w 666"/>
              <a:gd name="T11" fmla="*/ 520 h 668"/>
              <a:gd name="T12" fmla="*/ 653 w 666"/>
              <a:gd name="T13" fmla="*/ 466 h 668"/>
              <a:gd name="T14" fmla="*/ 640 w 666"/>
              <a:gd name="T15" fmla="*/ 146 h 668"/>
              <a:gd name="T16" fmla="*/ 400 w 666"/>
              <a:gd name="T17" fmla="*/ 13 h 668"/>
              <a:gd name="T18" fmla="*/ 373 w 666"/>
              <a:gd name="T19" fmla="*/ 29 h 668"/>
              <a:gd name="T20" fmla="*/ 26 w 666"/>
              <a:gd name="T21" fmla="*/ 571 h 668"/>
              <a:gd name="T22" fmla="*/ 373 w 666"/>
              <a:gd name="T23" fmla="*/ 29 h 668"/>
              <a:gd name="T24" fmla="*/ 626 w 666"/>
              <a:gd name="T25" fmla="*/ 173 h 668"/>
              <a:gd name="T26" fmla="*/ 450 w 666"/>
              <a:gd name="T27" fmla="*/ 328 h 668"/>
              <a:gd name="T28" fmla="*/ 400 w 666"/>
              <a:gd name="T29" fmla="*/ 173 h 668"/>
              <a:gd name="T30" fmla="*/ 117 w 666"/>
              <a:gd name="T31" fmla="*/ 242 h 668"/>
              <a:gd name="T32" fmla="*/ 116 w 666"/>
              <a:gd name="T33" fmla="*/ 424 h 668"/>
              <a:gd name="T34" fmla="*/ 274 w 666"/>
              <a:gd name="T35" fmla="*/ 423 h 668"/>
              <a:gd name="T36" fmla="*/ 275 w 666"/>
              <a:gd name="T37" fmla="*/ 241 h 668"/>
              <a:gd name="T38" fmla="*/ 196 w 666"/>
              <a:gd name="T39" fmla="*/ 254 h 668"/>
              <a:gd name="T40" fmla="*/ 251 w 666"/>
              <a:gd name="T41" fmla="*/ 334 h 668"/>
              <a:gd name="T42" fmla="*/ 195 w 666"/>
              <a:gd name="T43" fmla="*/ 411 h 668"/>
              <a:gd name="T44" fmla="*/ 139 w 666"/>
              <a:gd name="T45" fmla="*/ 333 h 668"/>
              <a:gd name="T46" fmla="*/ 196 w 666"/>
              <a:gd name="T47" fmla="*/ 254 h 668"/>
              <a:gd name="T48" fmla="*/ 626 w 666"/>
              <a:gd name="T49" fmla="*/ 437 h 668"/>
              <a:gd name="T50" fmla="*/ 461 w 666"/>
              <a:gd name="T51" fmla="*/ 480 h 668"/>
              <a:gd name="T52" fmla="*/ 400 w 666"/>
              <a:gd name="T53" fmla="*/ 321 h 668"/>
              <a:gd name="T54" fmla="*/ 455 w 666"/>
              <a:gd name="T55" fmla="*/ 356 h 668"/>
              <a:gd name="T56" fmla="*/ 560 w 666"/>
              <a:gd name="T57" fmla="*/ 440 h 668"/>
              <a:gd name="T58" fmla="*/ 560 w 666"/>
              <a:gd name="T59" fmla="*/ 600 h 668"/>
              <a:gd name="T60" fmla="*/ 560 w 666"/>
              <a:gd name="T61" fmla="*/ 440 h 668"/>
              <a:gd name="T62" fmla="*/ 546 w 666"/>
              <a:gd name="T63" fmla="*/ 546 h 668"/>
              <a:gd name="T64" fmla="*/ 613 w 666"/>
              <a:gd name="T65" fmla="*/ 520 h 668"/>
              <a:gd name="T66" fmla="*/ 573 w 666"/>
              <a:gd name="T67" fmla="*/ 453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6" h="668">
                <a:moveTo>
                  <a:pt x="384" y="0"/>
                </a:moveTo>
                <a:lnTo>
                  <a:pt x="10" y="71"/>
                </a:lnTo>
                <a:cubicBezTo>
                  <a:pt x="4" y="72"/>
                  <a:pt x="0" y="78"/>
                  <a:pt x="0" y="84"/>
                </a:cubicBezTo>
                <a:lnTo>
                  <a:pt x="0" y="582"/>
                </a:lnTo>
                <a:cubicBezTo>
                  <a:pt x="0" y="588"/>
                  <a:pt x="4" y="594"/>
                  <a:pt x="10" y="595"/>
                </a:cubicBezTo>
                <a:lnTo>
                  <a:pt x="384" y="666"/>
                </a:lnTo>
                <a:cubicBezTo>
                  <a:pt x="392" y="668"/>
                  <a:pt x="400" y="661"/>
                  <a:pt x="400" y="653"/>
                </a:cubicBezTo>
                <a:lnTo>
                  <a:pt x="400" y="506"/>
                </a:lnTo>
                <a:lnTo>
                  <a:pt x="454" y="506"/>
                </a:lnTo>
                <a:cubicBezTo>
                  <a:pt x="453" y="511"/>
                  <a:pt x="453" y="515"/>
                  <a:pt x="453" y="520"/>
                </a:cubicBezTo>
                <a:cubicBezTo>
                  <a:pt x="453" y="579"/>
                  <a:pt x="501" y="626"/>
                  <a:pt x="560" y="626"/>
                </a:cubicBezTo>
                <a:cubicBezTo>
                  <a:pt x="618" y="626"/>
                  <a:pt x="666" y="579"/>
                  <a:pt x="666" y="520"/>
                </a:cubicBezTo>
                <a:cubicBezTo>
                  <a:pt x="666" y="501"/>
                  <a:pt x="661" y="483"/>
                  <a:pt x="653" y="468"/>
                </a:cubicBezTo>
                <a:cubicBezTo>
                  <a:pt x="653" y="468"/>
                  <a:pt x="653" y="467"/>
                  <a:pt x="653" y="466"/>
                </a:cubicBezTo>
                <a:cubicBezTo>
                  <a:pt x="653" y="364"/>
                  <a:pt x="653" y="262"/>
                  <a:pt x="653" y="160"/>
                </a:cubicBezTo>
                <a:cubicBezTo>
                  <a:pt x="653" y="152"/>
                  <a:pt x="647" y="146"/>
                  <a:pt x="640" y="146"/>
                </a:cubicBezTo>
                <a:lnTo>
                  <a:pt x="400" y="146"/>
                </a:lnTo>
                <a:lnTo>
                  <a:pt x="400" y="13"/>
                </a:lnTo>
                <a:cubicBezTo>
                  <a:pt x="398" y="0"/>
                  <a:pt x="392" y="0"/>
                  <a:pt x="384" y="0"/>
                </a:cubicBezTo>
                <a:close/>
                <a:moveTo>
                  <a:pt x="373" y="29"/>
                </a:moveTo>
                <a:cubicBezTo>
                  <a:pt x="373" y="252"/>
                  <a:pt x="373" y="432"/>
                  <a:pt x="373" y="637"/>
                </a:cubicBezTo>
                <a:lnTo>
                  <a:pt x="26" y="571"/>
                </a:lnTo>
                <a:lnTo>
                  <a:pt x="26" y="95"/>
                </a:lnTo>
                <a:lnTo>
                  <a:pt x="373" y="29"/>
                </a:lnTo>
                <a:close/>
                <a:moveTo>
                  <a:pt x="400" y="173"/>
                </a:moveTo>
                <a:lnTo>
                  <a:pt x="626" y="173"/>
                </a:lnTo>
                <a:lnTo>
                  <a:pt x="626" y="224"/>
                </a:lnTo>
                <a:lnTo>
                  <a:pt x="450" y="328"/>
                </a:lnTo>
                <a:lnTo>
                  <a:pt x="400" y="287"/>
                </a:lnTo>
                <a:lnTo>
                  <a:pt x="400" y="173"/>
                </a:lnTo>
                <a:close/>
                <a:moveTo>
                  <a:pt x="198" y="207"/>
                </a:moveTo>
                <a:cubicBezTo>
                  <a:pt x="164" y="207"/>
                  <a:pt x="137" y="219"/>
                  <a:pt x="117" y="242"/>
                </a:cubicBezTo>
                <a:cubicBezTo>
                  <a:pt x="96" y="266"/>
                  <a:pt x="86" y="297"/>
                  <a:pt x="86" y="336"/>
                </a:cubicBezTo>
                <a:cubicBezTo>
                  <a:pt x="86" y="372"/>
                  <a:pt x="96" y="402"/>
                  <a:pt x="116" y="424"/>
                </a:cubicBezTo>
                <a:cubicBezTo>
                  <a:pt x="136" y="447"/>
                  <a:pt x="162" y="458"/>
                  <a:pt x="194" y="458"/>
                </a:cubicBezTo>
                <a:cubicBezTo>
                  <a:pt x="227" y="458"/>
                  <a:pt x="253" y="447"/>
                  <a:pt x="274" y="423"/>
                </a:cubicBezTo>
                <a:cubicBezTo>
                  <a:pt x="294" y="400"/>
                  <a:pt x="304" y="369"/>
                  <a:pt x="304" y="331"/>
                </a:cubicBezTo>
                <a:cubicBezTo>
                  <a:pt x="304" y="294"/>
                  <a:pt x="294" y="264"/>
                  <a:pt x="275" y="241"/>
                </a:cubicBezTo>
                <a:cubicBezTo>
                  <a:pt x="255" y="218"/>
                  <a:pt x="229" y="207"/>
                  <a:pt x="198" y="207"/>
                </a:cubicBezTo>
                <a:close/>
                <a:moveTo>
                  <a:pt x="196" y="254"/>
                </a:moveTo>
                <a:cubicBezTo>
                  <a:pt x="213" y="254"/>
                  <a:pt x="227" y="261"/>
                  <a:pt x="237" y="275"/>
                </a:cubicBezTo>
                <a:cubicBezTo>
                  <a:pt x="246" y="289"/>
                  <a:pt x="251" y="309"/>
                  <a:pt x="251" y="334"/>
                </a:cubicBezTo>
                <a:cubicBezTo>
                  <a:pt x="251" y="358"/>
                  <a:pt x="246" y="377"/>
                  <a:pt x="236" y="391"/>
                </a:cubicBezTo>
                <a:cubicBezTo>
                  <a:pt x="226" y="404"/>
                  <a:pt x="212" y="411"/>
                  <a:pt x="195" y="411"/>
                </a:cubicBezTo>
                <a:cubicBezTo>
                  <a:pt x="178" y="411"/>
                  <a:pt x="165" y="404"/>
                  <a:pt x="154" y="390"/>
                </a:cubicBezTo>
                <a:cubicBezTo>
                  <a:pt x="144" y="376"/>
                  <a:pt x="139" y="357"/>
                  <a:pt x="139" y="333"/>
                </a:cubicBezTo>
                <a:cubicBezTo>
                  <a:pt x="139" y="309"/>
                  <a:pt x="144" y="290"/>
                  <a:pt x="154" y="276"/>
                </a:cubicBezTo>
                <a:cubicBezTo>
                  <a:pt x="165" y="261"/>
                  <a:pt x="179" y="254"/>
                  <a:pt x="196" y="254"/>
                </a:cubicBezTo>
                <a:close/>
                <a:moveTo>
                  <a:pt x="626" y="255"/>
                </a:moveTo>
                <a:lnTo>
                  <a:pt x="626" y="437"/>
                </a:lnTo>
                <a:cubicBezTo>
                  <a:pt x="608" y="422"/>
                  <a:pt x="585" y="413"/>
                  <a:pt x="560" y="413"/>
                </a:cubicBezTo>
                <a:cubicBezTo>
                  <a:pt x="515" y="413"/>
                  <a:pt x="477" y="441"/>
                  <a:pt x="461" y="480"/>
                </a:cubicBezTo>
                <a:lnTo>
                  <a:pt x="400" y="480"/>
                </a:lnTo>
                <a:lnTo>
                  <a:pt x="400" y="321"/>
                </a:lnTo>
                <a:lnTo>
                  <a:pt x="440" y="354"/>
                </a:lnTo>
                <a:cubicBezTo>
                  <a:pt x="444" y="358"/>
                  <a:pt x="450" y="358"/>
                  <a:pt x="455" y="356"/>
                </a:cubicBezTo>
                <a:lnTo>
                  <a:pt x="626" y="255"/>
                </a:lnTo>
                <a:close/>
                <a:moveTo>
                  <a:pt x="560" y="440"/>
                </a:moveTo>
                <a:cubicBezTo>
                  <a:pt x="604" y="440"/>
                  <a:pt x="640" y="475"/>
                  <a:pt x="640" y="520"/>
                </a:cubicBezTo>
                <a:cubicBezTo>
                  <a:pt x="640" y="564"/>
                  <a:pt x="604" y="600"/>
                  <a:pt x="560" y="600"/>
                </a:cubicBezTo>
                <a:cubicBezTo>
                  <a:pt x="515" y="600"/>
                  <a:pt x="480" y="564"/>
                  <a:pt x="480" y="520"/>
                </a:cubicBezTo>
                <a:cubicBezTo>
                  <a:pt x="480" y="475"/>
                  <a:pt x="515" y="440"/>
                  <a:pt x="560" y="440"/>
                </a:cubicBezTo>
                <a:close/>
                <a:moveTo>
                  <a:pt x="546" y="453"/>
                </a:moveTo>
                <a:lnTo>
                  <a:pt x="546" y="546"/>
                </a:lnTo>
                <a:lnTo>
                  <a:pt x="613" y="546"/>
                </a:lnTo>
                <a:lnTo>
                  <a:pt x="613" y="520"/>
                </a:lnTo>
                <a:lnTo>
                  <a:pt x="573" y="520"/>
                </a:lnTo>
                <a:lnTo>
                  <a:pt x="573" y="453"/>
                </a:lnTo>
                <a:lnTo>
                  <a:pt x="546" y="453"/>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87" name="Label">
            <a:extLst>
              <a:ext uri="{FF2B5EF4-FFF2-40B4-BE49-F238E27FC236}">
                <a16:creationId xmlns:a16="http://schemas.microsoft.com/office/drawing/2014/main" id="{F51A7FF1-BE0C-4E7C-8E12-295D6A5EC9EC}"/>
              </a:ext>
            </a:extLst>
          </p:cNvPr>
          <p:cNvSpPr txBox="1"/>
          <p:nvPr/>
        </p:nvSpPr>
        <p:spPr>
          <a:xfrm>
            <a:off x="7429126" y="5196889"/>
            <a:ext cx="1066254" cy="216635"/>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Outlook 8% 4 min</a:t>
            </a:r>
          </a:p>
        </p:txBody>
      </p:sp>
      <p:sp>
        <p:nvSpPr>
          <p:cNvPr id="188" name="Header">
            <a:extLst>
              <a:ext uri="{FF2B5EF4-FFF2-40B4-BE49-F238E27FC236}">
                <a16:creationId xmlns:a16="http://schemas.microsoft.com/office/drawing/2014/main" id="{534D6B1B-3BB3-4444-94A3-3EB8A60F2A8F}"/>
              </a:ext>
            </a:extLst>
          </p:cNvPr>
          <p:cNvSpPr txBox="1"/>
          <p:nvPr/>
        </p:nvSpPr>
        <p:spPr>
          <a:xfrm>
            <a:off x="6826578" y="3005937"/>
            <a:ext cx="1854931" cy="514901"/>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5F5F5F"/>
                </a:solidFill>
                <a:latin typeface="Segoe UI" panose="020B0502040204020203" pitchFamily="34" charset="0"/>
                <a:cs typeface="Segoe UI" panose="020B0502040204020203" pitchFamily="34" charset="0"/>
              </a:rPr>
              <a:t>2019/09/13 Fri</a:t>
            </a:r>
          </a:p>
          <a:p>
            <a:r>
              <a:rPr lang="en-US" sz="1400" dirty="0">
                <a:solidFill>
                  <a:srgbClr val="5F5F5F"/>
                </a:solidFill>
                <a:latin typeface="Segoe UI" panose="020B0502040204020203" pitchFamily="34" charset="0"/>
                <a:cs typeface="Segoe UI" panose="020B0502040204020203" pitchFamily="34" charset="0"/>
              </a:rPr>
              <a:t>07:22 -08:10   48 min</a:t>
            </a:r>
          </a:p>
        </p:txBody>
      </p:sp>
      <p:sp>
        <p:nvSpPr>
          <p:cNvPr id="189" name="Header">
            <a:extLst>
              <a:ext uri="{FF2B5EF4-FFF2-40B4-BE49-F238E27FC236}">
                <a16:creationId xmlns:a16="http://schemas.microsoft.com/office/drawing/2014/main" id="{D31EFC87-700D-46BE-9804-2E9B1123E483}"/>
              </a:ext>
            </a:extLst>
          </p:cNvPr>
          <p:cNvSpPr txBox="1"/>
          <p:nvPr/>
        </p:nvSpPr>
        <p:spPr>
          <a:xfrm>
            <a:off x="6988666" y="3510051"/>
            <a:ext cx="1861343" cy="45210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rgbClr val="5F5F5F"/>
                </a:solidFill>
                <a:latin typeface="Segoe UI" panose="020B0502040204020203" pitchFamily="34" charset="0"/>
                <a:cs typeface="Segoe UI" panose="020B0502040204020203" pitchFamily="34" charset="0"/>
              </a:rPr>
              <a:t>Focus 26.2%</a:t>
            </a:r>
          </a:p>
          <a:p>
            <a:r>
              <a:rPr lang="en-US" sz="1200" dirty="0">
                <a:solidFill>
                  <a:srgbClr val="5F5F5F"/>
                </a:solidFill>
                <a:latin typeface="Segoe UI" panose="020B0502040204020203" pitchFamily="34" charset="0"/>
                <a:cs typeface="Segoe UI" panose="020B0502040204020203" pitchFamily="34" charset="0"/>
              </a:rPr>
              <a:t> (Flow 10min, Zone 3min)</a:t>
            </a:r>
          </a:p>
        </p:txBody>
      </p:sp>
      <p:sp>
        <p:nvSpPr>
          <p:cNvPr id="190" name="Excel">
            <a:extLst>
              <a:ext uri="{FF2B5EF4-FFF2-40B4-BE49-F238E27FC236}">
                <a16:creationId xmlns:a16="http://schemas.microsoft.com/office/drawing/2014/main" id="{8890C8D5-AA43-4CE6-B090-55A6EAD358D5}"/>
              </a:ext>
            </a:extLst>
          </p:cNvPr>
          <p:cNvSpPr>
            <a:spLocks noChangeAspect="1" noEditPoints="1"/>
          </p:cNvSpPr>
          <p:nvPr/>
        </p:nvSpPr>
        <p:spPr bwMode="auto">
          <a:xfrm>
            <a:off x="6871478" y="4499071"/>
            <a:ext cx="158750" cy="166800"/>
          </a:xfrm>
          <a:custGeom>
            <a:avLst/>
            <a:gdLst>
              <a:gd name="T0" fmla="*/ 385 w 654"/>
              <a:gd name="T1" fmla="*/ 1 h 668"/>
              <a:gd name="T2" fmla="*/ 0 w 654"/>
              <a:gd name="T3" fmla="*/ 85 h 668"/>
              <a:gd name="T4" fmla="*/ 11 w 654"/>
              <a:gd name="T5" fmla="*/ 596 h 668"/>
              <a:gd name="T6" fmla="*/ 400 w 654"/>
              <a:gd name="T7" fmla="*/ 654 h 668"/>
              <a:gd name="T8" fmla="*/ 627 w 654"/>
              <a:gd name="T9" fmla="*/ 587 h 668"/>
              <a:gd name="T10" fmla="*/ 654 w 654"/>
              <a:gd name="T11" fmla="*/ 107 h 668"/>
              <a:gd name="T12" fmla="*/ 400 w 654"/>
              <a:gd name="T13" fmla="*/ 80 h 668"/>
              <a:gd name="T14" fmla="*/ 387 w 654"/>
              <a:gd name="T15" fmla="*/ 0 h 668"/>
              <a:gd name="T16" fmla="*/ 374 w 654"/>
              <a:gd name="T17" fmla="*/ 638 h 668"/>
              <a:gd name="T18" fmla="*/ 27 w 654"/>
              <a:gd name="T19" fmla="*/ 96 h 668"/>
              <a:gd name="T20" fmla="*/ 400 w 654"/>
              <a:gd name="T21" fmla="*/ 107 h 668"/>
              <a:gd name="T22" fmla="*/ 627 w 654"/>
              <a:gd name="T23" fmla="*/ 560 h 668"/>
              <a:gd name="T24" fmla="*/ 400 w 654"/>
              <a:gd name="T25" fmla="*/ 494 h 668"/>
              <a:gd name="T26" fmla="*/ 454 w 654"/>
              <a:gd name="T27" fmla="*/ 467 h 668"/>
              <a:gd name="T28" fmla="*/ 400 w 654"/>
              <a:gd name="T29" fmla="*/ 387 h 668"/>
              <a:gd name="T30" fmla="*/ 454 w 654"/>
              <a:gd name="T31" fmla="*/ 360 h 668"/>
              <a:gd name="T32" fmla="*/ 400 w 654"/>
              <a:gd name="T33" fmla="*/ 294 h 668"/>
              <a:gd name="T34" fmla="*/ 454 w 654"/>
              <a:gd name="T35" fmla="*/ 267 h 668"/>
              <a:gd name="T36" fmla="*/ 400 w 654"/>
              <a:gd name="T37" fmla="*/ 200 h 668"/>
              <a:gd name="T38" fmla="*/ 454 w 654"/>
              <a:gd name="T39" fmla="*/ 174 h 668"/>
              <a:gd name="T40" fmla="*/ 400 w 654"/>
              <a:gd name="T41" fmla="*/ 107 h 668"/>
              <a:gd name="T42" fmla="*/ 480 w 654"/>
              <a:gd name="T43" fmla="*/ 200 h 668"/>
              <a:gd name="T44" fmla="*/ 587 w 654"/>
              <a:gd name="T45" fmla="*/ 174 h 668"/>
              <a:gd name="T46" fmla="*/ 90 w 654"/>
              <a:gd name="T47" fmla="*/ 209 h 668"/>
              <a:gd name="T48" fmla="*/ 83 w 654"/>
              <a:gd name="T49" fmla="*/ 459 h 668"/>
              <a:gd name="T50" fmla="*/ 193 w 654"/>
              <a:gd name="T51" fmla="*/ 378 h 668"/>
              <a:gd name="T52" fmla="*/ 199 w 654"/>
              <a:gd name="T53" fmla="*/ 361 h 668"/>
              <a:gd name="T54" fmla="*/ 247 w 654"/>
              <a:gd name="T55" fmla="*/ 459 h 668"/>
              <a:gd name="T56" fmla="*/ 237 w 654"/>
              <a:gd name="T57" fmla="*/ 333 h 668"/>
              <a:gd name="T58" fmla="*/ 249 w 654"/>
              <a:gd name="T59" fmla="*/ 209 h 668"/>
              <a:gd name="T60" fmla="*/ 202 w 654"/>
              <a:gd name="T61" fmla="*/ 305 h 668"/>
              <a:gd name="T62" fmla="*/ 194 w 654"/>
              <a:gd name="T63" fmla="*/ 284 h 668"/>
              <a:gd name="T64" fmla="*/ 90 w 654"/>
              <a:gd name="T65" fmla="*/ 209 h 668"/>
              <a:gd name="T66" fmla="*/ 480 w 654"/>
              <a:gd name="T67" fmla="*/ 294 h 668"/>
              <a:gd name="T68" fmla="*/ 587 w 654"/>
              <a:gd name="T69" fmla="*/ 267 h 668"/>
              <a:gd name="T70" fmla="*/ 480 w 654"/>
              <a:gd name="T71" fmla="*/ 360 h 668"/>
              <a:gd name="T72" fmla="*/ 587 w 654"/>
              <a:gd name="T73" fmla="*/ 387 h 668"/>
              <a:gd name="T74" fmla="*/ 480 w 654"/>
              <a:gd name="T75" fmla="*/ 360 h 668"/>
              <a:gd name="T76" fmla="*/ 480 w 654"/>
              <a:gd name="T77" fmla="*/ 494 h 668"/>
              <a:gd name="T78" fmla="*/ 587 w 654"/>
              <a:gd name="T79" fmla="*/ 467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54" h="668">
                <a:moveTo>
                  <a:pt x="387" y="0"/>
                </a:moveTo>
                <a:cubicBezTo>
                  <a:pt x="386" y="0"/>
                  <a:pt x="385" y="0"/>
                  <a:pt x="385" y="1"/>
                </a:cubicBezTo>
                <a:lnTo>
                  <a:pt x="11" y="72"/>
                </a:lnTo>
                <a:cubicBezTo>
                  <a:pt x="5" y="73"/>
                  <a:pt x="0" y="78"/>
                  <a:pt x="0" y="85"/>
                </a:cubicBezTo>
                <a:lnTo>
                  <a:pt x="0" y="583"/>
                </a:lnTo>
                <a:cubicBezTo>
                  <a:pt x="0" y="589"/>
                  <a:pt x="5" y="594"/>
                  <a:pt x="11" y="596"/>
                </a:cubicBezTo>
                <a:lnTo>
                  <a:pt x="385" y="667"/>
                </a:lnTo>
                <a:cubicBezTo>
                  <a:pt x="393" y="668"/>
                  <a:pt x="400" y="662"/>
                  <a:pt x="400" y="654"/>
                </a:cubicBezTo>
                <a:lnTo>
                  <a:pt x="400" y="587"/>
                </a:lnTo>
                <a:lnTo>
                  <a:pt x="627" y="587"/>
                </a:lnTo>
                <a:cubicBezTo>
                  <a:pt x="642" y="587"/>
                  <a:pt x="654" y="575"/>
                  <a:pt x="654" y="560"/>
                </a:cubicBezTo>
                <a:lnTo>
                  <a:pt x="654" y="107"/>
                </a:lnTo>
                <a:cubicBezTo>
                  <a:pt x="654" y="92"/>
                  <a:pt x="642" y="80"/>
                  <a:pt x="627" y="80"/>
                </a:cubicBezTo>
                <a:lnTo>
                  <a:pt x="400" y="80"/>
                </a:lnTo>
                <a:lnTo>
                  <a:pt x="400" y="14"/>
                </a:lnTo>
                <a:cubicBezTo>
                  <a:pt x="400" y="6"/>
                  <a:pt x="394" y="0"/>
                  <a:pt x="387" y="0"/>
                </a:cubicBezTo>
                <a:close/>
                <a:moveTo>
                  <a:pt x="374" y="30"/>
                </a:moveTo>
                <a:cubicBezTo>
                  <a:pt x="374" y="232"/>
                  <a:pt x="374" y="435"/>
                  <a:pt x="374" y="638"/>
                </a:cubicBezTo>
                <a:lnTo>
                  <a:pt x="27" y="571"/>
                </a:lnTo>
                <a:lnTo>
                  <a:pt x="27" y="96"/>
                </a:lnTo>
                <a:lnTo>
                  <a:pt x="374" y="30"/>
                </a:lnTo>
                <a:close/>
                <a:moveTo>
                  <a:pt x="400" y="107"/>
                </a:moveTo>
                <a:lnTo>
                  <a:pt x="627" y="107"/>
                </a:lnTo>
                <a:lnTo>
                  <a:pt x="627" y="560"/>
                </a:lnTo>
                <a:lnTo>
                  <a:pt x="400" y="560"/>
                </a:lnTo>
                <a:lnTo>
                  <a:pt x="400" y="494"/>
                </a:lnTo>
                <a:lnTo>
                  <a:pt x="454" y="494"/>
                </a:lnTo>
                <a:lnTo>
                  <a:pt x="454" y="467"/>
                </a:lnTo>
                <a:lnTo>
                  <a:pt x="400" y="467"/>
                </a:lnTo>
                <a:lnTo>
                  <a:pt x="400" y="387"/>
                </a:lnTo>
                <a:lnTo>
                  <a:pt x="454" y="387"/>
                </a:lnTo>
                <a:lnTo>
                  <a:pt x="454" y="360"/>
                </a:lnTo>
                <a:lnTo>
                  <a:pt x="400" y="360"/>
                </a:lnTo>
                <a:lnTo>
                  <a:pt x="400" y="294"/>
                </a:lnTo>
                <a:lnTo>
                  <a:pt x="454" y="294"/>
                </a:lnTo>
                <a:lnTo>
                  <a:pt x="454" y="267"/>
                </a:lnTo>
                <a:lnTo>
                  <a:pt x="400" y="267"/>
                </a:lnTo>
                <a:lnTo>
                  <a:pt x="400" y="200"/>
                </a:lnTo>
                <a:lnTo>
                  <a:pt x="454" y="200"/>
                </a:lnTo>
                <a:lnTo>
                  <a:pt x="454" y="174"/>
                </a:lnTo>
                <a:lnTo>
                  <a:pt x="400" y="174"/>
                </a:lnTo>
                <a:lnTo>
                  <a:pt x="400" y="107"/>
                </a:lnTo>
                <a:close/>
                <a:moveTo>
                  <a:pt x="480" y="174"/>
                </a:moveTo>
                <a:lnTo>
                  <a:pt x="480" y="200"/>
                </a:lnTo>
                <a:lnTo>
                  <a:pt x="587" y="200"/>
                </a:lnTo>
                <a:lnTo>
                  <a:pt x="587" y="174"/>
                </a:lnTo>
                <a:lnTo>
                  <a:pt x="480" y="174"/>
                </a:lnTo>
                <a:close/>
                <a:moveTo>
                  <a:pt x="90" y="209"/>
                </a:moveTo>
                <a:lnTo>
                  <a:pt x="162" y="334"/>
                </a:lnTo>
                <a:lnTo>
                  <a:pt x="83" y="459"/>
                </a:lnTo>
                <a:lnTo>
                  <a:pt x="150" y="459"/>
                </a:lnTo>
                <a:lnTo>
                  <a:pt x="193" y="378"/>
                </a:lnTo>
                <a:cubicBezTo>
                  <a:pt x="196" y="370"/>
                  <a:pt x="198" y="365"/>
                  <a:pt x="199" y="361"/>
                </a:cubicBezTo>
                <a:lnTo>
                  <a:pt x="199" y="361"/>
                </a:lnTo>
                <a:cubicBezTo>
                  <a:pt x="201" y="369"/>
                  <a:pt x="203" y="374"/>
                  <a:pt x="204" y="377"/>
                </a:cubicBezTo>
                <a:lnTo>
                  <a:pt x="247" y="459"/>
                </a:lnTo>
                <a:lnTo>
                  <a:pt x="314" y="459"/>
                </a:lnTo>
                <a:lnTo>
                  <a:pt x="237" y="333"/>
                </a:lnTo>
                <a:lnTo>
                  <a:pt x="312" y="209"/>
                </a:lnTo>
                <a:lnTo>
                  <a:pt x="249" y="209"/>
                </a:lnTo>
                <a:lnTo>
                  <a:pt x="210" y="283"/>
                </a:lnTo>
                <a:cubicBezTo>
                  <a:pt x="206" y="293"/>
                  <a:pt x="203" y="300"/>
                  <a:pt x="202" y="305"/>
                </a:cubicBezTo>
                <a:lnTo>
                  <a:pt x="201" y="305"/>
                </a:lnTo>
                <a:cubicBezTo>
                  <a:pt x="199" y="297"/>
                  <a:pt x="196" y="290"/>
                  <a:pt x="194" y="284"/>
                </a:cubicBezTo>
                <a:lnTo>
                  <a:pt x="158" y="209"/>
                </a:lnTo>
                <a:lnTo>
                  <a:pt x="90" y="209"/>
                </a:lnTo>
                <a:close/>
                <a:moveTo>
                  <a:pt x="480" y="267"/>
                </a:moveTo>
                <a:lnTo>
                  <a:pt x="480" y="294"/>
                </a:lnTo>
                <a:lnTo>
                  <a:pt x="587" y="294"/>
                </a:lnTo>
                <a:lnTo>
                  <a:pt x="587" y="267"/>
                </a:lnTo>
                <a:lnTo>
                  <a:pt x="480" y="267"/>
                </a:lnTo>
                <a:close/>
                <a:moveTo>
                  <a:pt x="480" y="360"/>
                </a:moveTo>
                <a:lnTo>
                  <a:pt x="480" y="387"/>
                </a:lnTo>
                <a:lnTo>
                  <a:pt x="587" y="387"/>
                </a:lnTo>
                <a:lnTo>
                  <a:pt x="587" y="360"/>
                </a:lnTo>
                <a:lnTo>
                  <a:pt x="480" y="360"/>
                </a:lnTo>
                <a:close/>
                <a:moveTo>
                  <a:pt x="480" y="467"/>
                </a:moveTo>
                <a:lnTo>
                  <a:pt x="480" y="494"/>
                </a:lnTo>
                <a:lnTo>
                  <a:pt x="587" y="494"/>
                </a:lnTo>
                <a:lnTo>
                  <a:pt x="587" y="467"/>
                </a:lnTo>
                <a:lnTo>
                  <a:pt x="480" y="467"/>
                </a:lnTo>
                <a:close/>
              </a:path>
            </a:pathLst>
          </a:custGeom>
          <a:solidFill>
            <a:schemeClr val="accent6">
              <a:lumMod val="7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91" name="PowerPoint">
            <a:extLst>
              <a:ext uri="{FF2B5EF4-FFF2-40B4-BE49-F238E27FC236}">
                <a16:creationId xmlns:a16="http://schemas.microsoft.com/office/drawing/2014/main" id="{9915F973-8100-4BCD-93A3-4862E8131A05}"/>
              </a:ext>
            </a:extLst>
          </p:cNvPr>
          <p:cNvSpPr>
            <a:spLocks noChangeAspect="1" noEditPoints="1"/>
          </p:cNvSpPr>
          <p:nvPr/>
        </p:nvSpPr>
        <p:spPr bwMode="auto">
          <a:xfrm>
            <a:off x="6871478" y="4133732"/>
            <a:ext cx="158750" cy="166800"/>
          </a:xfrm>
          <a:custGeom>
            <a:avLst/>
            <a:gdLst>
              <a:gd name="T0" fmla="*/ 384 w 653"/>
              <a:gd name="T1" fmla="*/ 1 h 668"/>
              <a:gd name="T2" fmla="*/ 0 w 653"/>
              <a:gd name="T3" fmla="*/ 85 h 668"/>
              <a:gd name="T4" fmla="*/ 10 w 653"/>
              <a:gd name="T5" fmla="*/ 596 h 668"/>
              <a:gd name="T6" fmla="*/ 400 w 653"/>
              <a:gd name="T7" fmla="*/ 654 h 668"/>
              <a:gd name="T8" fmla="*/ 626 w 653"/>
              <a:gd name="T9" fmla="*/ 587 h 668"/>
              <a:gd name="T10" fmla="*/ 653 w 653"/>
              <a:gd name="T11" fmla="*/ 107 h 668"/>
              <a:gd name="T12" fmla="*/ 400 w 653"/>
              <a:gd name="T13" fmla="*/ 80 h 668"/>
              <a:gd name="T14" fmla="*/ 386 w 653"/>
              <a:gd name="T15" fmla="*/ 0 h 668"/>
              <a:gd name="T16" fmla="*/ 373 w 653"/>
              <a:gd name="T17" fmla="*/ 91 h 668"/>
              <a:gd name="T18" fmla="*/ 373 w 653"/>
              <a:gd name="T19" fmla="*/ 571 h 668"/>
              <a:gd name="T20" fmla="*/ 373 w 653"/>
              <a:gd name="T21" fmla="*/ 638 h 668"/>
              <a:gd name="T22" fmla="*/ 26 w 653"/>
              <a:gd name="T23" fmla="*/ 96 h 668"/>
              <a:gd name="T24" fmla="*/ 400 w 653"/>
              <a:gd name="T25" fmla="*/ 107 h 668"/>
              <a:gd name="T26" fmla="*/ 626 w 653"/>
              <a:gd name="T27" fmla="*/ 560 h 668"/>
              <a:gd name="T28" fmla="*/ 400 w 653"/>
              <a:gd name="T29" fmla="*/ 494 h 668"/>
              <a:gd name="T30" fmla="*/ 533 w 653"/>
              <a:gd name="T31" fmla="*/ 467 h 668"/>
              <a:gd name="T32" fmla="*/ 400 w 653"/>
              <a:gd name="T33" fmla="*/ 393 h 668"/>
              <a:gd name="T34" fmla="*/ 546 w 653"/>
              <a:gd name="T35" fmla="*/ 294 h 668"/>
              <a:gd name="T36" fmla="*/ 453 w 653"/>
              <a:gd name="T37" fmla="*/ 280 h 668"/>
              <a:gd name="T38" fmla="*/ 440 w 653"/>
              <a:gd name="T39" fmla="*/ 187 h 668"/>
              <a:gd name="T40" fmla="*/ 400 w 653"/>
              <a:gd name="T41" fmla="*/ 107 h 668"/>
              <a:gd name="T42" fmla="*/ 466 w 653"/>
              <a:gd name="T43" fmla="*/ 160 h 668"/>
              <a:gd name="T44" fmla="*/ 586 w 653"/>
              <a:gd name="T45" fmla="*/ 267 h 668"/>
              <a:gd name="T46" fmla="*/ 480 w 653"/>
              <a:gd name="T47" fmla="*/ 147 h 668"/>
              <a:gd name="T48" fmla="*/ 493 w 653"/>
              <a:gd name="T49" fmla="*/ 176 h 668"/>
              <a:gd name="T50" fmla="*/ 493 w 653"/>
              <a:gd name="T51" fmla="*/ 240 h 668"/>
              <a:gd name="T52" fmla="*/ 108 w 653"/>
              <a:gd name="T53" fmla="*/ 209 h 668"/>
              <a:gd name="T54" fmla="*/ 165 w 653"/>
              <a:gd name="T55" fmla="*/ 459 h 668"/>
              <a:gd name="T56" fmla="*/ 191 w 653"/>
              <a:gd name="T57" fmla="*/ 373 h 668"/>
              <a:gd name="T58" fmla="*/ 291 w 653"/>
              <a:gd name="T59" fmla="*/ 289 h 668"/>
              <a:gd name="T60" fmla="*/ 108 w 653"/>
              <a:gd name="T61" fmla="*/ 209 h 668"/>
              <a:gd name="T62" fmla="*/ 426 w 653"/>
              <a:gd name="T63" fmla="*/ 307 h 668"/>
              <a:gd name="T64" fmla="*/ 440 w 653"/>
              <a:gd name="T65" fmla="*/ 374 h 668"/>
              <a:gd name="T66" fmla="*/ 400 w 653"/>
              <a:gd name="T67" fmla="*/ 363 h 668"/>
              <a:gd name="T68" fmla="*/ 401 w 653"/>
              <a:gd name="T69" fmla="*/ 224 h 668"/>
              <a:gd name="T70" fmla="*/ 165 w 653"/>
              <a:gd name="T71" fmla="*/ 252 h 668"/>
              <a:gd name="T72" fmla="*/ 232 w 653"/>
              <a:gd name="T73" fmla="*/ 291 h 668"/>
              <a:gd name="T74" fmla="*/ 165 w 653"/>
              <a:gd name="T75" fmla="*/ 33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3" h="668">
                <a:moveTo>
                  <a:pt x="386" y="0"/>
                </a:moveTo>
                <a:cubicBezTo>
                  <a:pt x="385" y="0"/>
                  <a:pt x="385" y="0"/>
                  <a:pt x="384" y="1"/>
                </a:cubicBezTo>
                <a:lnTo>
                  <a:pt x="10" y="72"/>
                </a:lnTo>
                <a:cubicBezTo>
                  <a:pt x="4" y="73"/>
                  <a:pt x="0" y="78"/>
                  <a:pt x="0" y="85"/>
                </a:cubicBezTo>
                <a:lnTo>
                  <a:pt x="0" y="583"/>
                </a:lnTo>
                <a:cubicBezTo>
                  <a:pt x="0" y="589"/>
                  <a:pt x="4" y="594"/>
                  <a:pt x="10" y="596"/>
                </a:cubicBezTo>
                <a:lnTo>
                  <a:pt x="384" y="667"/>
                </a:lnTo>
                <a:cubicBezTo>
                  <a:pt x="392" y="668"/>
                  <a:pt x="400" y="662"/>
                  <a:pt x="400" y="654"/>
                </a:cubicBezTo>
                <a:lnTo>
                  <a:pt x="400" y="587"/>
                </a:lnTo>
                <a:lnTo>
                  <a:pt x="626" y="587"/>
                </a:lnTo>
                <a:cubicBezTo>
                  <a:pt x="641" y="587"/>
                  <a:pt x="653" y="575"/>
                  <a:pt x="653" y="560"/>
                </a:cubicBezTo>
                <a:lnTo>
                  <a:pt x="653" y="107"/>
                </a:lnTo>
                <a:cubicBezTo>
                  <a:pt x="653" y="92"/>
                  <a:pt x="641" y="80"/>
                  <a:pt x="626" y="80"/>
                </a:cubicBezTo>
                <a:lnTo>
                  <a:pt x="400" y="80"/>
                </a:lnTo>
                <a:lnTo>
                  <a:pt x="400" y="14"/>
                </a:lnTo>
                <a:cubicBezTo>
                  <a:pt x="400" y="6"/>
                  <a:pt x="393" y="0"/>
                  <a:pt x="386" y="0"/>
                </a:cubicBezTo>
                <a:close/>
                <a:moveTo>
                  <a:pt x="373" y="30"/>
                </a:moveTo>
                <a:lnTo>
                  <a:pt x="373" y="91"/>
                </a:lnTo>
                <a:cubicBezTo>
                  <a:pt x="373" y="93"/>
                  <a:pt x="373" y="94"/>
                  <a:pt x="373" y="96"/>
                </a:cubicBezTo>
                <a:lnTo>
                  <a:pt x="373" y="571"/>
                </a:lnTo>
                <a:cubicBezTo>
                  <a:pt x="373" y="573"/>
                  <a:pt x="373" y="574"/>
                  <a:pt x="373" y="576"/>
                </a:cubicBezTo>
                <a:lnTo>
                  <a:pt x="373" y="638"/>
                </a:lnTo>
                <a:lnTo>
                  <a:pt x="26" y="572"/>
                </a:lnTo>
                <a:lnTo>
                  <a:pt x="26" y="96"/>
                </a:lnTo>
                <a:lnTo>
                  <a:pt x="373" y="30"/>
                </a:lnTo>
                <a:close/>
                <a:moveTo>
                  <a:pt x="400" y="107"/>
                </a:moveTo>
                <a:lnTo>
                  <a:pt x="626" y="107"/>
                </a:lnTo>
                <a:lnTo>
                  <a:pt x="626" y="560"/>
                </a:lnTo>
                <a:lnTo>
                  <a:pt x="400" y="560"/>
                </a:lnTo>
                <a:lnTo>
                  <a:pt x="400" y="494"/>
                </a:lnTo>
                <a:lnTo>
                  <a:pt x="533" y="494"/>
                </a:lnTo>
                <a:lnTo>
                  <a:pt x="533" y="467"/>
                </a:lnTo>
                <a:lnTo>
                  <a:pt x="400" y="467"/>
                </a:lnTo>
                <a:lnTo>
                  <a:pt x="400" y="393"/>
                </a:lnTo>
                <a:cubicBezTo>
                  <a:pt x="412" y="398"/>
                  <a:pt x="426" y="400"/>
                  <a:pt x="440" y="400"/>
                </a:cubicBezTo>
                <a:cubicBezTo>
                  <a:pt x="498" y="400"/>
                  <a:pt x="546" y="352"/>
                  <a:pt x="546" y="294"/>
                </a:cubicBezTo>
                <a:lnTo>
                  <a:pt x="546" y="280"/>
                </a:lnTo>
                <a:lnTo>
                  <a:pt x="453" y="280"/>
                </a:lnTo>
                <a:lnTo>
                  <a:pt x="453" y="187"/>
                </a:lnTo>
                <a:lnTo>
                  <a:pt x="440" y="187"/>
                </a:lnTo>
                <a:cubicBezTo>
                  <a:pt x="426" y="187"/>
                  <a:pt x="412" y="190"/>
                  <a:pt x="400" y="195"/>
                </a:cubicBezTo>
                <a:lnTo>
                  <a:pt x="400" y="107"/>
                </a:lnTo>
                <a:close/>
                <a:moveTo>
                  <a:pt x="466" y="147"/>
                </a:moveTo>
                <a:lnTo>
                  <a:pt x="466" y="160"/>
                </a:lnTo>
                <a:lnTo>
                  <a:pt x="466" y="267"/>
                </a:lnTo>
                <a:lnTo>
                  <a:pt x="586" y="267"/>
                </a:lnTo>
                <a:lnTo>
                  <a:pt x="586" y="254"/>
                </a:lnTo>
                <a:cubicBezTo>
                  <a:pt x="586" y="195"/>
                  <a:pt x="538" y="147"/>
                  <a:pt x="480" y="147"/>
                </a:cubicBezTo>
                <a:lnTo>
                  <a:pt x="466" y="147"/>
                </a:lnTo>
                <a:close/>
                <a:moveTo>
                  <a:pt x="493" y="176"/>
                </a:moveTo>
                <a:cubicBezTo>
                  <a:pt x="526" y="182"/>
                  <a:pt x="551" y="207"/>
                  <a:pt x="557" y="240"/>
                </a:cubicBezTo>
                <a:lnTo>
                  <a:pt x="493" y="240"/>
                </a:lnTo>
                <a:lnTo>
                  <a:pt x="493" y="176"/>
                </a:lnTo>
                <a:close/>
                <a:moveTo>
                  <a:pt x="108" y="209"/>
                </a:moveTo>
                <a:lnTo>
                  <a:pt x="108" y="459"/>
                </a:lnTo>
                <a:lnTo>
                  <a:pt x="165" y="459"/>
                </a:lnTo>
                <a:lnTo>
                  <a:pt x="165" y="373"/>
                </a:lnTo>
                <a:lnTo>
                  <a:pt x="191" y="373"/>
                </a:lnTo>
                <a:cubicBezTo>
                  <a:pt x="222" y="373"/>
                  <a:pt x="246" y="365"/>
                  <a:pt x="264" y="349"/>
                </a:cubicBezTo>
                <a:cubicBezTo>
                  <a:pt x="282" y="334"/>
                  <a:pt x="291" y="314"/>
                  <a:pt x="291" y="289"/>
                </a:cubicBezTo>
                <a:cubicBezTo>
                  <a:pt x="291" y="236"/>
                  <a:pt x="259" y="209"/>
                  <a:pt x="196" y="209"/>
                </a:cubicBezTo>
                <a:lnTo>
                  <a:pt x="108" y="209"/>
                </a:lnTo>
                <a:close/>
                <a:moveTo>
                  <a:pt x="426" y="217"/>
                </a:moveTo>
                <a:lnTo>
                  <a:pt x="426" y="307"/>
                </a:lnTo>
                <a:lnTo>
                  <a:pt x="517" y="307"/>
                </a:lnTo>
                <a:cubicBezTo>
                  <a:pt x="510" y="345"/>
                  <a:pt x="479" y="374"/>
                  <a:pt x="440" y="374"/>
                </a:cubicBezTo>
                <a:cubicBezTo>
                  <a:pt x="426" y="374"/>
                  <a:pt x="413" y="370"/>
                  <a:pt x="401" y="364"/>
                </a:cubicBezTo>
                <a:cubicBezTo>
                  <a:pt x="401" y="364"/>
                  <a:pt x="400" y="363"/>
                  <a:pt x="400" y="363"/>
                </a:cubicBezTo>
                <a:lnTo>
                  <a:pt x="400" y="224"/>
                </a:lnTo>
                <a:cubicBezTo>
                  <a:pt x="400" y="224"/>
                  <a:pt x="400" y="224"/>
                  <a:pt x="401" y="224"/>
                </a:cubicBezTo>
                <a:cubicBezTo>
                  <a:pt x="408" y="220"/>
                  <a:pt x="417" y="219"/>
                  <a:pt x="426" y="217"/>
                </a:cubicBezTo>
                <a:close/>
                <a:moveTo>
                  <a:pt x="165" y="252"/>
                </a:moveTo>
                <a:lnTo>
                  <a:pt x="187" y="252"/>
                </a:lnTo>
                <a:cubicBezTo>
                  <a:pt x="217" y="252"/>
                  <a:pt x="232" y="265"/>
                  <a:pt x="232" y="291"/>
                </a:cubicBezTo>
                <a:cubicBezTo>
                  <a:pt x="232" y="317"/>
                  <a:pt x="217" y="330"/>
                  <a:pt x="187" y="330"/>
                </a:cubicBezTo>
                <a:lnTo>
                  <a:pt x="165" y="330"/>
                </a:lnTo>
                <a:lnTo>
                  <a:pt x="165" y="252"/>
                </a:lnTo>
                <a:close/>
              </a:path>
            </a:pathLst>
          </a:custGeom>
          <a:solidFill>
            <a:srgbClr val="C00000"/>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pic>
        <p:nvPicPr>
          <p:cNvPr id="192" name="Graphic 191" descr="Browser window">
            <a:extLst>
              <a:ext uri="{FF2B5EF4-FFF2-40B4-BE49-F238E27FC236}">
                <a16:creationId xmlns:a16="http://schemas.microsoft.com/office/drawing/2014/main" id="{F4E6BF18-7C18-483E-A566-F6D40A0493C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71478" y="4883998"/>
            <a:ext cx="163513" cy="166800"/>
          </a:xfrm>
          <a:prstGeom prst="rect">
            <a:avLst/>
          </a:prstGeom>
        </p:spPr>
      </p:pic>
      <p:sp>
        <p:nvSpPr>
          <p:cNvPr id="193" name="Label">
            <a:extLst>
              <a:ext uri="{FF2B5EF4-FFF2-40B4-BE49-F238E27FC236}">
                <a16:creationId xmlns:a16="http://schemas.microsoft.com/office/drawing/2014/main" id="{8E8E86A9-5E60-43D0-B88B-B22CEE1C04FC}"/>
              </a:ext>
            </a:extLst>
          </p:cNvPr>
          <p:cNvSpPr txBox="1"/>
          <p:nvPr/>
        </p:nvSpPr>
        <p:spPr>
          <a:xfrm>
            <a:off x="7693134" y="4838536"/>
            <a:ext cx="971676" cy="216635"/>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Edge 10% 5 min</a:t>
            </a:r>
          </a:p>
        </p:txBody>
      </p:sp>
      <p:sp>
        <p:nvSpPr>
          <p:cNvPr id="194" name="Label">
            <a:extLst>
              <a:ext uri="{FF2B5EF4-FFF2-40B4-BE49-F238E27FC236}">
                <a16:creationId xmlns:a16="http://schemas.microsoft.com/office/drawing/2014/main" id="{C5698C0B-A526-4E50-83D1-A6F09FAF29CB}"/>
              </a:ext>
            </a:extLst>
          </p:cNvPr>
          <p:cNvSpPr txBox="1"/>
          <p:nvPr/>
        </p:nvSpPr>
        <p:spPr>
          <a:xfrm>
            <a:off x="7141316" y="5739060"/>
            <a:ext cx="660694" cy="216635"/>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Operating</a:t>
            </a:r>
          </a:p>
        </p:txBody>
      </p:sp>
      <p:sp>
        <p:nvSpPr>
          <p:cNvPr id="195" name="Bar 4">
            <a:extLst>
              <a:ext uri="{FF2B5EF4-FFF2-40B4-BE49-F238E27FC236}">
                <a16:creationId xmlns:a16="http://schemas.microsoft.com/office/drawing/2014/main" id="{802E2DC6-BE27-447C-9170-AEB428052AB9}"/>
              </a:ext>
            </a:extLst>
          </p:cNvPr>
          <p:cNvSpPr>
            <a:spLocks/>
          </p:cNvSpPr>
          <p:nvPr/>
        </p:nvSpPr>
        <p:spPr bwMode="auto">
          <a:xfrm rot="5400000">
            <a:off x="6997771" y="6054867"/>
            <a:ext cx="202039" cy="79868"/>
          </a:xfrm>
          <a:prstGeom prst="rect">
            <a:avLst/>
          </a:prstGeom>
          <a:pattFill prst="pct20">
            <a:fgClr>
              <a:schemeClr val="accent6"/>
            </a:fgClr>
            <a:bgClr>
              <a:schemeClr val="bg1"/>
            </a:bgClr>
          </a:patt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96" name="Label">
            <a:extLst>
              <a:ext uri="{FF2B5EF4-FFF2-40B4-BE49-F238E27FC236}">
                <a16:creationId xmlns:a16="http://schemas.microsoft.com/office/drawing/2014/main" id="{2D8C786D-07F6-441F-871E-C9F9D7BCFCED}"/>
              </a:ext>
            </a:extLst>
          </p:cNvPr>
          <p:cNvSpPr txBox="1"/>
          <p:nvPr/>
        </p:nvSpPr>
        <p:spPr>
          <a:xfrm>
            <a:off x="7141316" y="5995575"/>
            <a:ext cx="614207" cy="216635"/>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Browsing</a:t>
            </a:r>
          </a:p>
        </p:txBody>
      </p:sp>
      <p:sp>
        <p:nvSpPr>
          <p:cNvPr id="197" name="Bar 4">
            <a:extLst>
              <a:ext uri="{FF2B5EF4-FFF2-40B4-BE49-F238E27FC236}">
                <a16:creationId xmlns:a16="http://schemas.microsoft.com/office/drawing/2014/main" id="{18293EF5-7D6A-4679-B544-4FF13FF8025D}"/>
              </a:ext>
            </a:extLst>
          </p:cNvPr>
          <p:cNvSpPr>
            <a:spLocks/>
          </p:cNvSpPr>
          <p:nvPr/>
        </p:nvSpPr>
        <p:spPr bwMode="auto">
          <a:xfrm rot="5400000">
            <a:off x="7923757" y="6054867"/>
            <a:ext cx="202039" cy="79868"/>
          </a:xfrm>
          <a:prstGeom prst="rect">
            <a:avLst/>
          </a:prstGeom>
          <a:pattFill prst="pct70">
            <a:fgClr>
              <a:schemeClr val="accent6"/>
            </a:fgClr>
            <a:bgClr>
              <a:schemeClr val="bg1"/>
            </a:bgClr>
          </a:patt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198" name="Label">
            <a:extLst>
              <a:ext uri="{FF2B5EF4-FFF2-40B4-BE49-F238E27FC236}">
                <a16:creationId xmlns:a16="http://schemas.microsoft.com/office/drawing/2014/main" id="{E938E917-DE5D-4337-9A8B-70880170D36C}"/>
              </a:ext>
            </a:extLst>
          </p:cNvPr>
          <p:cNvSpPr txBox="1"/>
          <p:nvPr/>
        </p:nvSpPr>
        <p:spPr>
          <a:xfrm>
            <a:off x="8067302" y="5995575"/>
            <a:ext cx="861070" cy="216635"/>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No-Operating</a:t>
            </a:r>
          </a:p>
        </p:txBody>
      </p:sp>
      <p:sp>
        <p:nvSpPr>
          <p:cNvPr id="199" name="Label">
            <a:extLst>
              <a:ext uri="{FF2B5EF4-FFF2-40B4-BE49-F238E27FC236}">
                <a16:creationId xmlns:a16="http://schemas.microsoft.com/office/drawing/2014/main" id="{B10E7A8A-9EC9-4933-9913-320B138A436C}"/>
              </a:ext>
            </a:extLst>
          </p:cNvPr>
          <p:cNvSpPr txBox="1"/>
          <p:nvPr/>
        </p:nvSpPr>
        <p:spPr>
          <a:xfrm>
            <a:off x="7693134" y="4465635"/>
            <a:ext cx="970074" cy="216635"/>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Excel 20% 9 min</a:t>
            </a:r>
          </a:p>
        </p:txBody>
      </p:sp>
      <p:sp>
        <p:nvSpPr>
          <p:cNvPr id="200" name="Label">
            <a:extLst>
              <a:ext uri="{FF2B5EF4-FFF2-40B4-BE49-F238E27FC236}">
                <a16:creationId xmlns:a16="http://schemas.microsoft.com/office/drawing/2014/main" id="{1AA4B515-26EC-4953-8BBA-1452770B1C0D}"/>
              </a:ext>
            </a:extLst>
          </p:cNvPr>
          <p:cNvSpPr txBox="1"/>
          <p:nvPr/>
        </p:nvSpPr>
        <p:spPr>
          <a:xfrm>
            <a:off x="7693134" y="4113333"/>
            <a:ext cx="1362809" cy="216635"/>
          </a:xfrm>
          <a:prstGeom prst="rect">
            <a:avLst/>
          </a:prstGeom>
          <a:solidFill>
            <a:schemeClr val="bg1">
              <a:alpha val="79000"/>
            </a:schemeClr>
          </a:solid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err="1">
                <a:solidFill>
                  <a:srgbClr val="5F5F5F"/>
                </a:solidFill>
                <a:latin typeface="Segoe UI" panose="020B0502040204020203" pitchFamily="34" charset="0"/>
                <a:cs typeface="Segoe UI" panose="020B0502040204020203" pitchFamily="34" charset="0"/>
              </a:rPr>
              <a:t>Powerpoint</a:t>
            </a:r>
            <a:r>
              <a:rPr lang="en-US" sz="900" dirty="0">
                <a:solidFill>
                  <a:srgbClr val="5F5F5F"/>
                </a:solidFill>
                <a:latin typeface="Segoe UI" panose="020B0502040204020203" pitchFamily="34" charset="0"/>
                <a:cs typeface="Segoe UI" panose="020B0502040204020203" pitchFamily="34" charset="0"/>
              </a:rPr>
              <a:t> 62% 30 min</a:t>
            </a:r>
          </a:p>
        </p:txBody>
      </p:sp>
      <p:grpSp>
        <p:nvGrpSpPr>
          <p:cNvPr id="201" name="Double Tap">
            <a:extLst>
              <a:ext uri="{FF2B5EF4-FFF2-40B4-BE49-F238E27FC236}">
                <a16:creationId xmlns:a16="http://schemas.microsoft.com/office/drawing/2014/main" id="{338B4A2A-F18F-4D7A-985E-45BFDD1B9078}"/>
              </a:ext>
            </a:extLst>
          </p:cNvPr>
          <p:cNvGrpSpPr>
            <a:grpSpLocks noChangeAspect="1"/>
          </p:cNvGrpSpPr>
          <p:nvPr/>
        </p:nvGrpSpPr>
        <p:grpSpPr>
          <a:xfrm>
            <a:off x="7023305" y="4141475"/>
            <a:ext cx="501652" cy="737105"/>
            <a:chOff x="2640013" y="1482726"/>
            <a:chExt cx="984250" cy="1446213"/>
          </a:xfrm>
        </p:grpSpPr>
        <p:sp>
          <p:nvSpPr>
            <p:cNvPr id="202" name="Touch Point Inner">
              <a:extLst>
                <a:ext uri="{FF2B5EF4-FFF2-40B4-BE49-F238E27FC236}">
                  <a16:creationId xmlns:a16="http://schemas.microsoft.com/office/drawing/2014/main" id="{469459EF-87DC-4EA0-93E0-2D119F99D090}"/>
                </a:ext>
              </a:extLst>
            </p:cNvPr>
            <p:cNvSpPr>
              <a:spLocks noChangeAspect="1" noChangeArrowheads="1"/>
            </p:cNvSpPr>
            <p:nvPr/>
          </p:nvSpPr>
          <p:spPr bwMode="auto">
            <a:xfrm>
              <a:off x="2925763" y="1555751"/>
              <a:ext cx="327025" cy="327025"/>
            </a:xfrm>
            <a:prstGeom prst="ellipse">
              <a:avLst/>
            </a:prstGeom>
            <a:noFill/>
            <a:ln w="25400" cap="sq">
              <a:solidFill>
                <a:srgbClr val="5B9B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203" name="Touch Point Outer">
              <a:extLst>
                <a:ext uri="{FF2B5EF4-FFF2-40B4-BE49-F238E27FC236}">
                  <a16:creationId xmlns:a16="http://schemas.microsoft.com/office/drawing/2014/main" id="{DBE85B3E-AE6B-4977-B94C-6B273005929A}"/>
                </a:ext>
              </a:extLst>
            </p:cNvPr>
            <p:cNvSpPr>
              <a:spLocks noChangeAspect="1" noChangeArrowheads="1"/>
            </p:cNvSpPr>
            <p:nvPr/>
          </p:nvSpPr>
          <p:spPr bwMode="auto">
            <a:xfrm>
              <a:off x="2852738" y="1482726"/>
              <a:ext cx="474663" cy="473075"/>
            </a:xfrm>
            <a:prstGeom prst="ellipse">
              <a:avLst/>
            </a:prstGeom>
            <a:noFill/>
            <a:ln w="25400" cap="sq">
              <a:solidFill>
                <a:srgbClr val="5B9B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204" name="Hand">
              <a:extLst>
                <a:ext uri="{FF2B5EF4-FFF2-40B4-BE49-F238E27FC236}">
                  <a16:creationId xmlns:a16="http://schemas.microsoft.com/office/drawing/2014/main" id="{0B015AA4-62E1-43A7-BD8B-8AEDCEC9105B}"/>
                </a:ext>
              </a:extLst>
            </p:cNvPr>
            <p:cNvSpPr>
              <a:spLocks noChangeAspect="1"/>
            </p:cNvSpPr>
            <p:nvPr/>
          </p:nvSpPr>
          <p:spPr bwMode="auto">
            <a:xfrm>
              <a:off x="2640013" y="1631951"/>
              <a:ext cx="984250" cy="1296988"/>
            </a:xfrm>
            <a:custGeom>
              <a:avLst/>
              <a:gdLst>
                <a:gd name="T0" fmla="*/ 466 w 962"/>
                <a:gd name="T1" fmla="*/ 1268 h 1268"/>
                <a:gd name="T2" fmla="*/ 391 w 962"/>
                <a:gd name="T3" fmla="*/ 1087 h 1268"/>
                <a:gd name="T4" fmla="*/ 213 w 962"/>
                <a:gd name="T5" fmla="*/ 831 h 1268"/>
                <a:gd name="T6" fmla="*/ 59 w 962"/>
                <a:gd name="T7" fmla="*/ 593 h 1268"/>
                <a:gd name="T8" fmla="*/ 77 w 962"/>
                <a:gd name="T9" fmla="*/ 487 h 1268"/>
                <a:gd name="T10" fmla="*/ 371 w 962"/>
                <a:gd name="T11" fmla="*/ 690 h 1268"/>
                <a:gd name="T12" fmla="*/ 369 w 962"/>
                <a:gd name="T13" fmla="*/ 117 h 1268"/>
                <a:gd name="T14" fmla="*/ 516 w 962"/>
                <a:gd name="T15" fmla="*/ 117 h 1268"/>
                <a:gd name="T16" fmla="*/ 516 w 962"/>
                <a:gd name="T17" fmla="*/ 533 h 1268"/>
                <a:gd name="T18" fmla="*/ 516 w 962"/>
                <a:gd name="T19" fmla="*/ 399 h 1268"/>
                <a:gd name="T20" fmla="*/ 662 w 962"/>
                <a:gd name="T21" fmla="*/ 399 h 1268"/>
                <a:gd name="T22" fmla="*/ 662 w 962"/>
                <a:gd name="T23" fmla="*/ 610 h 1268"/>
                <a:gd name="T24" fmla="*/ 662 w 962"/>
                <a:gd name="T25" fmla="*/ 479 h 1268"/>
                <a:gd name="T26" fmla="*/ 807 w 962"/>
                <a:gd name="T27" fmla="*/ 488 h 1268"/>
                <a:gd name="T28" fmla="*/ 807 w 962"/>
                <a:gd name="T29" fmla="*/ 678 h 1268"/>
                <a:gd name="T30" fmla="*/ 807 w 962"/>
                <a:gd name="T31" fmla="*/ 542 h 1268"/>
                <a:gd name="T32" fmla="*/ 946 w 962"/>
                <a:gd name="T33" fmla="*/ 555 h 1268"/>
                <a:gd name="T34" fmla="*/ 946 w 962"/>
                <a:gd name="T35" fmla="*/ 949 h 1268"/>
                <a:gd name="T36" fmla="*/ 851 w 962"/>
                <a:gd name="T37" fmla="*/ 1268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2" h="1268">
                  <a:moveTo>
                    <a:pt x="466" y="1268"/>
                  </a:moveTo>
                  <a:cubicBezTo>
                    <a:pt x="466" y="1187"/>
                    <a:pt x="449" y="1130"/>
                    <a:pt x="391" y="1087"/>
                  </a:cubicBezTo>
                  <a:cubicBezTo>
                    <a:pt x="328" y="1041"/>
                    <a:pt x="243" y="917"/>
                    <a:pt x="213" y="831"/>
                  </a:cubicBezTo>
                  <a:cubicBezTo>
                    <a:pt x="182" y="745"/>
                    <a:pt x="105" y="653"/>
                    <a:pt x="59" y="593"/>
                  </a:cubicBezTo>
                  <a:cubicBezTo>
                    <a:pt x="17" y="554"/>
                    <a:pt x="0" y="519"/>
                    <a:pt x="77" y="487"/>
                  </a:cubicBezTo>
                  <a:cubicBezTo>
                    <a:pt x="247" y="462"/>
                    <a:pt x="310" y="775"/>
                    <a:pt x="371" y="690"/>
                  </a:cubicBezTo>
                  <a:cubicBezTo>
                    <a:pt x="371" y="537"/>
                    <a:pt x="369" y="216"/>
                    <a:pt x="369" y="117"/>
                  </a:cubicBezTo>
                  <a:cubicBezTo>
                    <a:pt x="369" y="0"/>
                    <a:pt x="516" y="1"/>
                    <a:pt x="516" y="117"/>
                  </a:cubicBezTo>
                  <a:lnTo>
                    <a:pt x="516" y="533"/>
                  </a:lnTo>
                  <a:lnTo>
                    <a:pt x="516" y="399"/>
                  </a:lnTo>
                  <a:cubicBezTo>
                    <a:pt x="516" y="284"/>
                    <a:pt x="662" y="325"/>
                    <a:pt x="662" y="399"/>
                  </a:cubicBezTo>
                  <a:lnTo>
                    <a:pt x="662" y="610"/>
                  </a:lnTo>
                  <a:lnTo>
                    <a:pt x="662" y="479"/>
                  </a:lnTo>
                  <a:cubicBezTo>
                    <a:pt x="662" y="359"/>
                    <a:pt x="807" y="404"/>
                    <a:pt x="807" y="488"/>
                  </a:cubicBezTo>
                  <a:lnTo>
                    <a:pt x="807" y="678"/>
                  </a:lnTo>
                  <a:lnTo>
                    <a:pt x="807" y="542"/>
                  </a:lnTo>
                  <a:cubicBezTo>
                    <a:pt x="807" y="440"/>
                    <a:pt x="946" y="483"/>
                    <a:pt x="946" y="555"/>
                  </a:cubicBezTo>
                  <a:cubicBezTo>
                    <a:pt x="946" y="555"/>
                    <a:pt x="962" y="827"/>
                    <a:pt x="946" y="949"/>
                  </a:cubicBezTo>
                  <a:cubicBezTo>
                    <a:pt x="935" y="1042"/>
                    <a:pt x="851" y="1115"/>
                    <a:pt x="851" y="1268"/>
                  </a:cubicBezTo>
                </a:path>
              </a:pathLst>
            </a:custGeom>
            <a:solidFill>
              <a:srgbClr val="FFFFFF"/>
            </a:solidFill>
            <a:ln w="25400" cap="flat">
              <a:solidFill>
                <a:srgbClr val="333333"/>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grpSp>
      <p:grpSp>
        <p:nvGrpSpPr>
          <p:cNvPr id="205" name="Phone">
            <a:extLst>
              <a:ext uri="{FF2B5EF4-FFF2-40B4-BE49-F238E27FC236}">
                <a16:creationId xmlns:a16="http://schemas.microsoft.com/office/drawing/2014/main" id="{1442F620-34BA-4D78-BCE0-C58B01359471}"/>
              </a:ext>
            </a:extLst>
          </p:cNvPr>
          <p:cNvGrpSpPr>
            <a:grpSpLocks noChangeAspect="1"/>
          </p:cNvGrpSpPr>
          <p:nvPr/>
        </p:nvGrpSpPr>
        <p:grpSpPr>
          <a:xfrm>
            <a:off x="9579442" y="1941602"/>
            <a:ext cx="2479208" cy="4859248"/>
            <a:chOff x="595686" y="1262396"/>
            <a:chExt cx="2479208" cy="4859248"/>
          </a:xfrm>
        </p:grpSpPr>
        <p:sp>
          <p:nvSpPr>
            <p:cNvPr id="206" name="Case">
              <a:extLst>
                <a:ext uri="{FF2B5EF4-FFF2-40B4-BE49-F238E27FC236}">
                  <a16:creationId xmlns:a16="http://schemas.microsoft.com/office/drawing/2014/main" id="{1052D893-A42D-44FF-9A14-919B71D5E2A5}"/>
                </a:ext>
              </a:extLst>
            </p:cNvPr>
            <p:cNvSpPr>
              <a:spLocks/>
            </p:cNvSpPr>
            <p:nvPr/>
          </p:nvSpPr>
          <p:spPr bwMode="auto">
            <a:xfrm>
              <a:off x="595686" y="1262396"/>
              <a:ext cx="2479208" cy="4859248"/>
            </a:xfrm>
            <a:custGeom>
              <a:avLst/>
              <a:gdLst>
                <a:gd name="T0" fmla="*/ 403 w 4052"/>
                <a:gd name="T1" fmla="*/ 0 h 7922"/>
                <a:gd name="T2" fmla="*/ 3649 w 4052"/>
                <a:gd name="T3" fmla="*/ 0 h 7922"/>
                <a:gd name="T4" fmla="*/ 4052 w 4052"/>
                <a:gd name="T5" fmla="*/ 403 h 7922"/>
                <a:gd name="T6" fmla="*/ 4052 w 4052"/>
                <a:gd name="T7" fmla="*/ 7519 h 7922"/>
                <a:gd name="T8" fmla="*/ 3649 w 4052"/>
                <a:gd name="T9" fmla="*/ 7922 h 7922"/>
                <a:gd name="T10" fmla="*/ 403 w 4052"/>
                <a:gd name="T11" fmla="*/ 7922 h 7922"/>
                <a:gd name="T12" fmla="*/ 0 w 4052"/>
                <a:gd name="T13" fmla="*/ 7519 h 7922"/>
                <a:gd name="T14" fmla="*/ 0 w 4052"/>
                <a:gd name="T15" fmla="*/ 403 h 7922"/>
                <a:gd name="T16" fmla="*/ 403 w 4052"/>
                <a:gd name="T17" fmla="*/ 0 h 7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2" h="7922">
                  <a:moveTo>
                    <a:pt x="403" y="0"/>
                  </a:moveTo>
                  <a:lnTo>
                    <a:pt x="3649" y="0"/>
                  </a:lnTo>
                  <a:cubicBezTo>
                    <a:pt x="3872" y="0"/>
                    <a:pt x="4052" y="179"/>
                    <a:pt x="4052" y="403"/>
                  </a:cubicBezTo>
                  <a:lnTo>
                    <a:pt x="4052" y="7519"/>
                  </a:lnTo>
                  <a:cubicBezTo>
                    <a:pt x="4052" y="7742"/>
                    <a:pt x="3872" y="7922"/>
                    <a:pt x="3649" y="7922"/>
                  </a:cubicBezTo>
                  <a:lnTo>
                    <a:pt x="403" y="7922"/>
                  </a:lnTo>
                  <a:cubicBezTo>
                    <a:pt x="180" y="7922"/>
                    <a:pt x="0" y="7742"/>
                    <a:pt x="0" y="7519"/>
                  </a:cubicBezTo>
                  <a:lnTo>
                    <a:pt x="0" y="403"/>
                  </a:lnTo>
                  <a:cubicBezTo>
                    <a:pt x="0" y="179"/>
                    <a:pt x="180" y="0"/>
                    <a:pt x="403" y="0"/>
                  </a:cubicBezTo>
                  <a:close/>
                </a:path>
              </a:pathLst>
            </a:custGeom>
            <a:solidFill>
              <a:srgbClr val="263238"/>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07" name="Button">
              <a:extLst>
                <a:ext uri="{FF2B5EF4-FFF2-40B4-BE49-F238E27FC236}">
                  <a16:creationId xmlns:a16="http://schemas.microsoft.com/office/drawing/2014/main" id="{0DE8B04C-3BF1-44D8-BE31-47D918873182}"/>
                </a:ext>
              </a:extLst>
            </p:cNvPr>
            <p:cNvSpPr>
              <a:spLocks/>
            </p:cNvSpPr>
            <p:nvPr/>
          </p:nvSpPr>
          <p:spPr bwMode="auto">
            <a:xfrm>
              <a:off x="1590813" y="5845832"/>
              <a:ext cx="488955" cy="161837"/>
            </a:xfrm>
            <a:custGeom>
              <a:avLst/>
              <a:gdLst>
                <a:gd name="T0" fmla="*/ 131 w 796"/>
                <a:gd name="T1" fmla="*/ 0 h 262"/>
                <a:gd name="T2" fmla="*/ 665 w 796"/>
                <a:gd name="T3" fmla="*/ 0 h 262"/>
                <a:gd name="T4" fmla="*/ 796 w 796"/>
                <a:gd name="T5" fmla="*/ 131 h 262"/>
                <a:gd name="T6" fmla="*/ 665 w 796"/>
                <a:gd name="T7" fmla="*/ 262 h 262"/>
                <a:gd name="T8" fmla="*/ 131 w 796"/>
                <a:gd name="T9" fmla="*/ 262 h 262"/>
                <a:gd name="T10" fmla="*/ 0 w 796"/>
                <a:gd name="T11" fmla="*/ 131 h 262"/>
                <a:gd name="T12" fmla="*/ 131 w 796"/>
                <a:gd name="T13" fmla="*/ 0 h 262"/>
              </a:gdLst>
              <a:ahLst/>
              <a:cxnLst>
                <a:cxn ang="0">
                  <a:pos x="T0" y="T1"/>
                </a:cxn>
                <a:cxn ang="0">
                  <a:pos x="T2" y="T3"/>
                </a:cxn>
                <a:cxn ang="0">
                  <a:pos x="T4" y="T5"/>
                </a:cxn>
                <a:cxn ang="0">
                  <a:pos x="T6" y="T7"/>
                </a:cxn>
                <a:cxn ang="0">
                  <a:pos x="T8" y="T9"/>
                </a:cxn>
                <a:cxn ang="0">
                  <a:pos x="T10" y="T11"/>
                </a:cxn>
                <a:cxn ang="0">
                  <a:pos x="T12" y="T13"/>
                </a:cxn>
              </a:cxnLst>
              <a:rect l="0" t="0" r="r" b="b"/>
              <a:pathLst>
                <a:path w="796" h="262">
                  <a:moveTo>
                    <a:pt x="131" y="0"/>
                  </a:moveTo>
                  <a:lnTo>
                    <a:pt x="665" y="0"/>
                  </a:lnTo>
                  <a:cubicBezTo>
                    <a:pt x="738" y="0"/>
                    <a:pt x="796" y="59"/>
                    <a:pt x="796" y="131"/>
                  </a:cubicBezTo>
                  <a:cubicBezTo>
                    <a:pt x="796" y="204"/>
                    <a:pt x="738" y="262"/>
                    <a:pt x="665" y="262"/>
                  </a:cubicBezTo>
                  <a:lnTo>
                    <a:pt x="131" y="262"/>
                  </a:lnTo>
                  <a:cubicBezTo>
                    <a:pt x="58" y="262"/>
                    <a:pt x="0" y="204"/>
                    <a:pt x="0" y="131"/>
                  </a:cubicBezTo>
                  <a:cubicBezTo>
                    <a:pt x="0" y="59"/>
                    <a:pt x="58" y="0"/>
                    <a:pt x="131"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08" name="Camera">
              <a:extLst>
                <a:ext uri="{FF2B5EF4-FFF2-40B4-BE49-F238E27FC236}">
                  <a16:creationId xmlns:a16="http://schemas.microsoft.com/office/drawing/2014/main" id="{553C79EE-A132-4886-928E-E7322C1CDB08}"/>
                </a:ext>
              </a:extLst>
            </p:cNvPr>
            <p:cNvSpPr>
              <a:spLocks noChangeArrowheads="1"/>
            </p:cNvSpPr>
            <p:nvPr/>
          </p:nvSpPr>
          <p:spPr bwMode="auto">
            <a:xfrm>
              <a:off x="2661693" y="1386356"/>
              <a:ext cx="123960" cy="123960"/>
            </a:xfrm>
            <a:prstGeom prst="ellipse">
              <a:avLst/>
            </a:pr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09" name="Speaker">
              <a:extLst>
                <a:ext uri="{FF2B5EF4-FFF2-40B4-BE49-F238E27FC236}">
                  <a16:creationId xmlns:a16="http://schemas.microsoft.com/office/drawing/2014/main" id="{5423C4B8-4065-400B-B204-24B31E040566}"/>
                </a:ext>
              </a:extLst>
            </p:cNvPr>
            <p:cNvSpPr>
              <a:spLocks/>
            </p:cNvSpPr>
            <p:nvPr/>
          </p:nvSpPr>
          <p:spPr bwMode="auto">
            <a:xfrm>
              <a:off x="1570152" y="1448337"/>
              <a:ext cx="530275" cy="61980"/>
            </a:xfrm>
            <a:custGeom>
              <a:avLst/>
              <a:gdLst>
                <a:gd name="T0" fmla="*/ 50 w 866"/>
                <a:gd name="T1" fmla="*/ 0 h 101"/>
                <a:gd name="T2" fmla="*/ 816 w 866"/>
                <a:gd name="T3" fmla="*/ 0 h 101"/>
                <a:gd name="T4" fmla="*/ 866 w 866"/>
                <a:gd name="T5" fmla="*/ 50 h 101"/>
                <a:gd name="T6" fmla="*/ 816 w 866"/>
                <a:gd name="T7" fmla="*/ 101 h 101"/>
                <a:gd name="T8" fmla="*/ 50 w 866"/>
                <a:gd name="T9" fmla="*/ 101 h 101"/>
                <a:gd name="T10" fmla="*/ 0 w 866"/>
                <a:gd name="T11" fmla="*/ 50 h 101"/>
                <a:gd name="T12" fmla="*/ 50 w 866"/>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866" h="101">
                  <a:moveTo>
                    <a:pt x="50" y="0"/>
                  </a:moveTo>
                  <a:lnTo>
                    <a:pt x="816" y="0"/>
                  </a:lnTo>
                  <a:cubicBezTo>
                    <a:pt x="844" y="0"/>
                    <a:pt x="866" y="22"/>
                    <a:pt x="866" y="50"/>
                  </a:cubicBezTo>
                  <a:cubicBezTo>
                    <a:pt x="866" y="78"/>
                    <a:pt x="844" y="101"/>
                    <a:pt x="816" y="101"/>
                  </a:cubicBezTo>
                  <a:lnTo>
                    <a:pt x="50" y="101"/>
                  </a:lnTo>
                  <a:cubicBezTo>
                    <a:pt x="22" y="101"/>
                    <a:pt x="0" y="78"/>
                    <a:pt x="0" y="50"/>
                  </a:cubicBezTo>
                  <a:cubicBezTo>
                    <a:pt x="0" y="22"/>
                    <a:pt x="22" y="0"/>
                    <a:pt x="50"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10" name="Display">
              <a:extLst>
                <a:ext uri="{FF2B5EF4-FFF2-40B4-BE49-F238E27FC236}">
                  <a16:creationId xmlns:a16="http://schemas.microsoft.com/office/drawing/2014/main" id="{0A4B6F0F-D9BA-4E10-B38B-7F6429292B52}"/>
                </a:ext>
              </a:extLst>
            </p:cNvPr>
            <p:cNvSpPr/>
            <p:nvPr/>
          </p:nvSpPr>
          <p:spPr>
            <a:xfrm>
              <a:off x="692290" y="1677146"/>
              <a:ext cx="2286000" cy="4064000"/>
            </a:xfrm>
            <a:prstGeom prst="rect">
              <a:avLst/>
            </a:prstGeom>
            <a:solidFill>
              <a:srgbClr val="EEEEEE"/>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grpSp>
        <p:nvGrpSpPr>
          <p:cNvPr id="211" name="Status Bar">
            <a:extLst>
              <a:ext uri="{FF2B5EF4-FFF2-40B4-BE49-F238E27FC236}">
                <a16:creationId xmlns:a16="http://schemas.microsoft.com/office/drawing/2014/main" id="{EE451756-5E77-45B8-9808-D3E479EA8C1B}"/>
              </a:ext>
            </a:extLst>
          </p:cNvPr>
          <p:cNvGrpSpPr/>
          <p:nvPr/>
        </p:nvGrpSpPr>
        <p:grpSpPr>
          <a:xfrm>
            <a:off x="9676046" y="2353992"/>
            <a:ext cx="2286000" cy="152400"/>
            <a:chOff x="595686" y="1268402"/>
            <a:chExt cx="2286000" cy="152400"/>
          </a:xfrm>
        </p:grpSpPr>
        <p:sp>
          <p:nvSpPr>
            <p:cNvPr id="212" name="System Bar Container">
              <a:extLst>
                <a:ext uri="{FF2B5EF4-FFF2-40B4-BE49-F238E27FC236}">
                  <a16:creationId xmlns:a16="http://schemas.microsoft.com/office/drawing/2014/main" id="{84E3E5A4-F278-4E34-B696-EAEFEB100E7C}"/>
                </a:ext>
              </a:extLst>
            </p:cNvPr>
            <p:cNvSpPr>
              <a:spLocks noChangeArrowheads="1"/>
            </p:cNvSpPr>
            <p:nvPr/>
          </p:nvSpPr>
          <p:spPr bwMode="auto">
            <a:xfrm>
              <a:off x="595686" y="1268402"/>
              <a:ext cx="2286000" cy="152400"/>
            </a:xfrm>
            <a:prstGeom prst="rect">
              <a:avLst/>
            </a:prstGeom>
            <a:solidFill>
              <a:srgbClr val="0000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13" name="Time">
              <a:extLst>
                <a:ext uri="{FF2B5EF4-FFF2-40B4-BE49-F238E27FC236}">
                  <a16:creationId xmlns:a16="http://schemas.microsoft.com/office/drawing/2014/main" id="{AA28916A-165A-48D1-A398-3FA106CD46A1}"/>
                </a:ext>
              </a:extLst>
            </p:cNvPr>
            <p:cNvSpPr>
              <a:spLocks noChangeAspect="1" noEditPoints="1"/>
            </p:cNvSpPr>
            <p:nvPr/>
          </p:nvSpPr>
          <p:spPr bwMode="auto">
            <a:xfrm>
              <a:off x="2626121" y="1314082"/>
              <a:ext cx="193854" cy="61041"/>
            </a:xfrm>
            <a:custGeom>
              <a:avLst/>
              <a:gdLst>
                <a:gd name="T0" fmla="*/ 10 w 122"/>
                <a:gd name="T1" fmla="*/ 6 h 38"/>
                <a:gd name="T2" fmla="*/ 14 w 122"/>
                <a:gd name="T3" fmla="*/ 0 h 38"/>
                <a:gd name="T4" fmla="*/ 52 w 122"/>
                <a:gd name="T5" fmla="*/ 37 h 38"/>
                <a:gd name="T6" fmla="*/ 40 w 122"/>
                <a:gd name="T7" fmla="*/ 20 h 38"/>
                <a:gd name="T8" fmla="*/ 46 w 122"/>
                <a:gd name="T9" fmla="*/ 12 h 38"/>
                <a:gd name="T10" fmla="*/ 44 w 122"/>
                <a:gd name="T11" fmla="*/ 5 h 38"/>
                <a:gd name="T12" fmla="*/ 36 w 122"/>
                <a:gd name="T13" fmla="*/ 4 h 38"/>
                <a:gd name="T14" fmla="*/ 32 w 122"/>
                <a:gd name="T15" fmla="*/ 11 h 38"/>
                <a:gd name="T16" fmla="*/ 30 w 122"/>
                <a:gd name="T17" fmla="*/ 3 h 38"/>
                <a:gd name="T18" fmla="*/ 44 w 122"/>
                <a:gd name="T19" fmla="*/ 0 h 38"/>
                <a:gd name="T20" fmla="*/ 51 w 122"/>
                <a:gd name="T21" fmla="*/ 9 h 38"/>
                <a:gd name="T22" fmla="*/ 46 w 122"/>
                <a:gd name="T23" fmla="*/ 19 h 38"/>
                <a:gd name="T24" fmla="*/ 52 w 122"/>
                <a:gd name="T25" fmla="*/ 33 h 38"/>
                <a:gd name="T26" fmla="*/ 58 w 122"/>
                <a:gd name="T27" fmla="*/ 33 h 38"/>
                <a:gd name="T28" fmla="*/ 63 w 122"/>
                <a:gd name="T29" fmla="*/ 35 h 38"/>
                <a:gd name="T30" fmla="*/ 58 w 122"/>
                <a:gd name="T31" fmla="*/ 36 h 38"/>
                <a:gd name="T32" fmla="*/ 58 w 122"/>
                <a:gd name="T33" fmla="*/ 10 h 38"/>
                <a:gd name="T34" fmla="*/ 63 w 122"/>
                <a:gd name="T35" fmla="*/ 12 h 38"/>
                <a:gd name="T36" fmla="*/ 58 w 122"/>
                <a:gd name="T37" fmla="*/ 14 h 38"/>
                <a:gd name="T38" fmla="*/ 80 w 122"/>
                <a:gd name="T39" fmla="*/ 16 h 38"/>
                <a:gd name="T40" fmla="*/ 87 w 122"/>
                <a:gd name="T41" fmla="*/ 12 h 38"/>
                <a:gd name="T42" fmla="*/ 81 w 122"/>
                <a:gd name="T43" fmla="*/ 3 h 38"/>
                <a:gd name="T44" fmla="*/ 75 w 122"/>
                <a:gd name="T45" fmla="*/ 7 h 38"/>
                <a:gd name="T46" fmla="*/ 70 w 122"/>
                <a:gd name="T47" fmla="*/ 6 h 38"/>
                <a:gd name="T48" fmla="*/ 81 w 122"/>
                <a:gd name="T49" fmla="*/ 0 h 38"/>
                <a:gd name="T50" fmla="*/ 91 w 122"/>
                <a:gd name="T51" fmla="*/ 5 h 38"/>
                <a:gd name="T52" fmla="*/ 91 w 122"/>
                <a:gd name="T53" fmla="*/ 14 h 38"/>
                <a:gd name="T54" fmla="*/ 89 w 122"/>
                <a:gd name="T55" fmla="*/ 20 h 38"/>
                <a:gd name="T56" fmla="*/ 93 w 122"/>
                <a:gd name="T57" fmla="*/ 27 h 38"/>
                <a:gd name="T58" fmla="*/ 85 w 122"/>
                <a:gd name="T59" fmla="*/ 37 h 38"/>
                <a:gd name="T60" fmla="*/ 73 w 122"/>
                <a:gd name="T61" fmla="*/ 35 h 38"/>
                <a:gd name="T62" fmla="*/ 74 w 122"/>
                <a:gd name="T63" fmla="*/ 27 h 38"/>
                <a:gd name="T64" fmla="*/ 78 w 122"/>
                <a:gd name="T65" fmla="*/ 33 h 38"/>
                <a:gd name="T66" fmla="*/ 86 w 122"/>
                <a:gd name="T67" fmla="*/ 32 h 38"/>
                <a:gd name="T68" fmla="*/ 87 w 122"/>
                <a:gd name="T69" fmla="*/ 24 h 38"/>
                <a:gd name="T70" fmla="*/ 80 w 122"/>
                <a:gd name="T71" fmla="*/ 20 h 38"/>
                <a:gd name="T72" fmla="*/ 122 w 122"/>
                <a:gd name="T73" fmla="*/ 21 h 38"/>
                <a:gd name="T74" fmla="*/ 115 w 122"/>
                <a:gd name="T75" fmla="*/ 37 h 38"/>
                <a:gd name="T76" fmla="*/ 102 w 122"/>
                <a:gd name="T77" fmla="*/ 34 h 38"/>
                <a:gd name="T78" fmla="*/ 99 w 122"/>
                <a:gd name="T79" fmla="*/ 16 h 38"/>
                <a:gd name="T80" fmla="*/ 106 w 122"/>
                <a:gd name="T81" fmla="*/ 0 h 38"/>
                <a:gd name="T82" fmla="*/ 119 w 122"/>
                <a:gd name="T83" fmla="*/ 3 h 38"/>
                <a:gd name="T84" fmla="*/ 122 w 122"/>
                <a:gd name="T85" fmla="*/ 21 h 38"/>
                <a:gd name="T86" fmla="*/ 116 w 122"/>
                <a:gd name="T87" fmla="*/ 6 h 38"/>
                <a:gd name="T88" fmla="*/ 108 w 122"/>
                <a:gd name="T89" fmla="*/ 4 h 38"/>
                <a:gd name="T90" fmla="*/ 104 w 122"/>
                <a:gd name="T91" fmla="*/ 15 h 38"/>
                <a:gd name="T92" fmla="*/ 105 w 122"/>
                <a:gd name="T93" fmla="*/ 31 h 38"/>
                <a:gd name="T94" fmla="*/ 114 w 122"/>
                <a:gd name="T95" fmla="*/ 33 h 38"/>
                <a:gd name="T96" fmla="*/ 117 w 122"/>
                <a:gd name="T97"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2" h="38">
                  <a:moveTo>
                    <a:pt x="14" y="37"/>
                  </a:moveTo>
                  <a:cubicBezTo>
                    <a:pt x="10" y="37"/>
                    <a:pt x="10" y="37"/>
                    <a:pt x="10" y="37"/>
                  </a:cubicBezTo>
                  <a:cubicBezTo>
                    <a:pt x="10" y="6"/>
                    <a:pt x="10" y="6"/>
                    <a:pt x="10" y="6"/>
                  </a:cubicBezTo>
                  <a:cubicBezTo>
                    <a:pt x="0" y="9"/>
                    <a:pt x="0" y="9"/>
                    <a:pt x="0" y="9"/>
                  </a:cubicBezTo>
                  <a:cubicBezTo>
                    <a:pt x="0" y="5"/>
                    <a:pt x="0" y="5"/>
                    <a:pt x="0" y="5"/>
                  </a:cubicBezTo>
                  <a:cubicBezTo>
                    <a:pt x="14" y="0"/>
                    <a:pt x="14" y="0"/>
                    <a:pt x="14" y="0"/>
                  </a:cubicBezTo>
                  <a:cubicBezTo>
                    <a:pt x="14" y="0"/>
                    <a:pt x="14" y="0"/>
                    <a:pt x="14" y="0"/>
                  </a:cubicBezTo>
                  <a:lnTo>
                    <a:pt x="14" y="37"/>
                  </a:lnTo>
                  <a:close/>
                  <a:moveTo>
                    <a:pt x="52" y="37"/>
                  </a:moveTo>
                  <a:cubicBezTo>
                    <a:pt x="28" y="37"/>
                    <a:pt x="28" y="37"/>
                    <a:pt x="28" y="37"/>
                  </a:cubicBezTo>
                  <a:cubicBezTo>
                    <a:pt x="28" y="34"/>
                    <a:pt x="28" y="34"/>
                    <a:pt x="28" y="34"/>
                  </a:cubicBezTo>
                  <a:cubicBezTo>
                    <a:pt x="40" y="20"/>
                    <a:pt x="40" y="20"/>
                    <a:pt x="40" y="20"/>
                  </a:cubicBezTo>
                  <a:cubicBezTo>
                    <a:pt x="41" y="19"/>
                    <a:pt x="42" y="18"/>
                    <a:pt x="43" y="17"/>
                  </a:cubicBezTo>
                  <a:cubicBezTo>
                    <a:pt x="44" y="16"/>
                    <a:pt x="44" y="15"/>
                    <a:pt x="45" y="14"/>
                  </a:cubicBezTo>
                  <a:cubicBezTo>
                    <a:pt x="45" y="14"/>
                    <a:pt x="45" y="13"/>
                    <a:pt x="46" y="12"/>
                  </a:cubicBezTo>
                  <a:cubicBezTo>
                    <a:pt x="46" y="11"/>
                    <a:pt x="46" y="11"/>
                    <a:pt x="46" y="10"/>
                  </a:cubicBezTo>
                  <a:cubicBezTo>
                    <a:pt x="46" y="9"/>
                    <a:pt x="46" y="8"/>
                    <a:pt x="45" y="7"/>
                  </a:cubicBezTo>
                  <a:cubicBezTo>
                    <a:pt x="45" y="7"/>
                    <a:pt x="45" y="6"/>
                    <a:pt x="44" y="5"/>
                  </a:cubicBezTo>
                  <a:cubicBezTo>
                    <a:pt x="44" y="5"/>
                    <a:pt x="43" y="4"/>
                    <a:pt x="42" y="4"/>
                  </a:cubicBezTo>
                  <a:cubicBezTo>
                    <a:pt x="41" y="4"/>
                    <a:pt x="40" y="3"/>
                    <a:pt x="39" y="3"/>
                  </a:cubicBezTo>
                  <a:cubicBezTo>
                    <a:pt x="38" y="3"/>
                    <a:pt x="37" y="4"/>
                    <a:pt x="36" y="4"/>
                  </a:cubicBezTo>
                  <a:cubicBezTo>
                    <a:pt x="35" y="4"/>
                    <a:pt x="34" y="5"/>
                    <a:pt x="34" y="5"/>
                  </a:cubicBezTo>
                  <a:cubicBezTo>
                    <a:pt x="33" y="6"/>
                    <a:pt x="33" y="7"/>
                    <a:pt x="32" y="8"/>
                  </a:cubicBezTo>
                  <a:cubicBezTo>
                    <a:pt x="32" y="9"/>
                    <a:pt x="32" y="10"/>
                    <a:pt x="32" y="11"/>
                  </a:cubicBezTo>
                  <a:cubicBezTo>
                    <a:pt x="27" y="11"/>
                    <a:pt x="27" y="11"/>
                    <a:pt x="27" y="11"/>
                  </a:cubicBezTo>
                  <a:cubicBezTo>
                    <a:pt x="27" y="9"/>
                    <a:pt x="28" y="8"/>
                    <a:pt x="28" y="7"/>
                  </a:cubicBezTo>
                  <a:cubicBezTo>
                    <a:pt x="29" y="5"/>
                    <a:pt x="29" y="4"/>
                    <a:pt x="30" y="3"/>
                  </a:cubicBezTo>
                  <a:cubicBezTo>
                    <a:pt x="31" y="2"/>
                    <a:pt x="33" y="1"/>
                    <a:pt x="34" y="0"/>
                  </a:cubicBezTo>
                  <a:cubicBezTo>
                    <a:pt x="36" y="0"/>
                    <a:pt x="37" y="0"/>
                    <a:pt x="39" y="0"/>
                  </a:cubicBezTo>
                  <a:cubicBezTo>
                    <a:pt x="41" y="0"/>
                    <a:pt x="43" y="0"/>
                    <a:pt x="44" y="0"/>
                  </a:cubicBezTo>
                  <a:cubicBezTo>
                    <a:pt x="45" y="1"/>
                    <a:pt x="47" y="1"/>
                    <a:pt x="48" y="2"/>
                  </a:cubicBezTo>
                  <a:cubicBezTo>
                    <a:pt x="49" y="3"/>
                    <a:pt x="49" y="4"/>
                    <a:pt x="50" y="5"/>
                  </a:cubicBezTo>
                  <a:cubicBezTo>
                    <a:pt x="50" y="7"/>
                    <a:pt x="51" y="8"/>
                    <a:pt x="51" y="9"/>
                  </a:cubicBezTo>
                  <a:cubicBezTo>
                    <a:pt x="51" y="11"/>
                    <a:pt x="50" y="12"/>
                    <a:pt x="50" y="13"/>
                  </a:cubicBezTo>
                  <a:cubicBezTo>
                    <a:pt x="50" y="14"/>
                    <a:pt x="49" y="15"/>
                    <a:pt x="48" y="16"/>
                  </a:cubicBezTo>
                  <a:cubicBezTo>
                    <a:pt x="48" y="17"/>
                    <a:pt x="47" y="18"/>
                    <a:pt x="46" y="19"/>
                  </a:cubicBezTo>
                  <a:cubicBezTo>
                    <a:pt x="45" y="20"/>
                    <a:pt x="45" y="21"/>
                    <a:pt x="44" y="22"/>
                  </a:cubicBezTo>
                  <a:cubicBezTo>
                    <a:pt x="34" y="33"/>
                    <a:pt x="34" y="33"/>
                    <a:pt x="34" y="33"/>
                  </a:cubicBezTo>
                  <a:cubicBezTo>
                    <a:pt x="52" y="33"/>
                    <a:pt x="52" y="33"/>
                    <a:pt x="52" y="33"/>
                  </a:cubicBezTo>
                  <a:lnTo>
                    <a:pt x="52" y="37"/>
                  </a:lnTo>
                  <a:close/>
                  <a:moveTo>
                    <a:pt x="58" y="35"/>
                  </a:moveTo>
                  <a:cubicBezTo>
                    <a:pt x="58" y="34"/>
                    <a:pt x="58" y="33"/>
                    <a:pt x="58" y="33"/>
                  </a:cubicBezTo>
                  <a:cubicBezTo>
                    <a:pt x="59" y="32"/>
                    <a:pt x="59" y="32"/>
                    <a:pt x="60" y="32"/>
                  </a:cubicBezTo>
                  <a:cubicBezTo>
                    <a:pt x="61" y="32"/>
                    <a:pt x="62" y="32"/>
                    <a:pt x="63" y="33"/>
                  </a:cubicBezTo>
                  <a:cubicBezTo>
                    <a:pt x="63" y="33"/>
                    <a:pt x="63" y="34"/>
                    <a:pt x="63" y="35"/>
                  </a:cubicBezTo>
                  <a:cubicBezTo>
                    <a:pt x="63" y="35"/>
                    <a:pt x="63" y="36"/>
                    <a:pt x="63" y="36"/>
                  </a:cubicBezTo>
                  <a:cubicBezTo>
                    <a:pt x="62" y="37"/>
                    <a:pt x="61" y="37"/>
                    <a:pt x="60" y="37"/>
                  </a:cubicBezTo>
                  <a:cubicBezTo>
                    <a:pt x="59" y="37"/>
                    <a:pt x="59" y="37"/>
                    <a:pt x="58" y="36"/>
                  </a:cubicBezTo>
                  <a:cubicBezTo>
                    <a:pt x="58" y="36"/>
                    <a:pt x="58" y="35"/>
                    <a:pt x="58" y="35"/>
                  </a:cubicBezTo>
                  <a:close/>
                  <a:moveTo>
                    <a:pt x="58" y="12"/>
                  </a:moveTo>
                  <a:cubicBezTo>
                    <a:pt x="58" y="11"/>
                    <a:pt x="58" y="11"/>
                    <a:pt x="58" y="10"/>
                  </a:cubicBezTo>
                  <a:cubicBezTo>
                    <a:pt x="59" y="10"/>
                    <a:pt x="59" y="9"/>
                    <a:pt x="60" y="9"/>
                  </a:cubicBezTo>
                  <a:cubicBezTo>
                    <a:pt x="61" y="9"/>
                    <a:pt x="62" y="10"/>
                    <a:pt x="63" y="10"/>
                  </a:cubicBezTo>
                  <a:cubicBezTo>
                    <a:pt x="63" y="11"/>
                    <a:pt x="63" y="11"/>
                    <a:pt x="63" y="12"/>
                  </a:cubicBezTo>
                  <a:cubicBezTo>
                    <a:pt x="63" y="13"/>
                    <a:pt x="63" y="14"/>
                    <a:pt x="63" y="14"/>
                  </a:cubicBezTo>
                  <a:cubicBezTo>
                    <a:pt x="62" y="15"/>
                    <a:pt x="61" y="15"/>
                    <a:pt x="60" y="15"/>
                  </a:cubicBezTo>
                  <a:cubicBezTo>
                    <a:pt x="59" y="15"/>
                    <a:pt x="59" y="15"/>
                    <a:pt x="58" y="14"/>
                  </a:cubicBezTo>
                  <a:cubicBezTo>
                    <a:pt x="58" y="14"/>
                    <a:pt x="58" y="13"/>
                    <a:pt x="58" y="12"/>
                  </a:cubicBezTo>
                  <a:close/>
                  <a:moveTo>
                    <a:pt x="77" y="16"/>
                  </a:moveTo>
                  <a:cubicBezTo>
                    <a:pt x="80" y="16"/>
                    <a:pt x="80" y="16"/>
                    <a:pt x="80" y="16"/>
                  </a:cubicBezTo>
                  <a:cubicBezTo>
                    <a:pt x="81" y="16"/>
                    <a:pt x="82" y="16"/>
                    <a:pt x="83" y="16"/>
                  </a:cubicBezTo>
                  <a:cubicBezTo>
                    <a:pt x="84" y="15"/>
                    <a:pt x="85" y="15"/>
                    <a:pt x="85" y="14"/>
                  </a:cubicBezTo>
                  <a:cubicBezTo>
                    <a:pt x="86" y="14"/>
                    <a:pt x="87" y="13"/>
                    <a:pt x="87" y="12"/>
                  </a:cubicBezTo>
                  <a:cubicBezTo>
                    <a:pt x="87" y="12"/>
                    <a:pt x="87" y="11"/>
                    <a:pt x="87" y="10"/>
                  </a:cubicBezTo>
                  <a:cubicBezTo>
                    <a:pt x="87" y="8"/>
                    <a:pt x="87" y="6"/>
                    <a:pt x="86" y="5"/>
                  </a:cubicBezTo>
                  <a:cubicBezTo>
                    <a:pt x="85" y="4"/>
                    <a:pt x="83" y="3"/>
                    <a:pt x="81" y="3"/>
                  </a:cubicBezTo>
                  <a:cubicBezTo>
                    <a:pt x="80" y="3"/>
                    <a:pt x="79" y="4"/>
                    <a:pt x="78" y="4"/>
                  </a:cubicBezTo>
                  <a:cubicBezTo>
                    <a:pt x="77" y="4"/>
                    <a:pt x="77" y="5"/>
                    <a:pt x="76" y="5"/>
                  </a:cubicBezTo>
                  <a:cubicBezTo>
                    <a:pt x="75" y="6"/>
                    <a:pt x="75" y="6"/>
                    <a:pt x="75" y="7"/>
                  </a:cubicBezTo>
                  <a:cubicBezTo>
                    <a:pt x="74" y="8"/>
                    <a:pt x="74" y="9"/>
                    <a:pt x="74" y="10"/>
                  </a:cubicBezTo>
                  <a:cubicBezTo>
                    <a:pt x="69" y="10"/>
                    <a:pt x="69" y="10"/>
                    <a:pt x="69" y="10"/>
                  </a:cubicBezTo>
                  <a:cubicBezTo>
                    <a:pt x="69" y="8"/>
                    <a:pt x="70" y="7"/>
                    <a:pt x="70" y="6"/>
                  </a:cubicBezTo>
                  <a:cubicBezTo>
                    <a:pt x="71" y="5"/>
                    <a:pt x="72" y="3"/>
                    <a:pt x="73" y="3"/>
                  </a:cubicBezTo>
                  <a:cubicBezTo>
                    <a:pt x="74" y="2"/>
                    <a:pt x="75" y="1"/>
                    <a:pt x="76" y="0"/>
                  </a:cubicBezTo>
                  <a:cubicBezTo>
                    <a:pt x="78" y="0"/>
                    <a:pt x="79" y="0"/>
                    <a:pt x="81" y="0"/>
                  </a:cubicBezTo>
                  <a:cubicBezTo>
                    <a:pt x="82" y="0"/>
                    <a:pt x="84" y="0"/>
                    <a:pt x="85" y="0"/>
                  </a:cubicBezTo>
                  <a:cubicBezTo>
                    <a:pt x="87" y="1"/>
                    <a:pt x="88" y="1"/>
                    <a:pt x="89" y="2"/>
                  </a:cubicBezTo>
                  <a:cubicBezTo>
                    <a:pt x="90" y="3"/>
                    <a:pt x="91" y="4"/>
                    <a:pt x="91" y="5"/>
                  </a:cubicBezTo>
                  <a:cubicBezTo>
                    <a:pt x="92" y="7"/>
                    <a:pt x="92" y="8"/>
                    <a:pt x="92" y="10"/>
                  </a:cubicBezTo>
                  <a:cubicBezTo>
                    <a:pt x="92" y="11"/>
                    <a:pt x="92" y="11"/>
                    <a:pt x="92" y="12"/>
                  </a:cubicBezTo>
                  <a:cubicBezTo>
                    <a:pt x="91" y="13"/>
                    <a:pt x="91" y="14"/>
                    <a:pt x="91" y="14"/>
                  </a:cubicBezTo>
                  <a:cubicBezTo>
                    <a:pt x="90" y="15"/>
                    <a:pt x="90" y="16"/>
                    <a:pt x="89" y="16"/>
                  </a:cubicBezTo>
                  <a:cubicBezTo>
                    <a:pt x="88" y="17"/>
                    <a:pt x="87" y="18"/>
                    <a:pt x="86" y="18"/>
                  </a:cubicBezTo>
                  <a:cubicBezTo>
                    <a:pt x="87" y="18"/>
                    <a:pt x="88" y="19"/>
                    <a:pt x="89" y="20"/>
                  </a:cubicBezTo>
                  <a:cubicBezTo>
                    <a:pt x="90" y="20"/>
                    <a:pt x="91" y="21"/>
                    <a:pt x="91" y="22"/>
                  </a:cubicBezTo>
                  <a:cubicBezTo>
                    <a:pt x="92" y="22"/>
                    <a:pt x="92" y="23"/>
                    <a:pt x="92" y="24"/>
                  </a:cubicBezTo>
                  <a:cubicBezTo>
                    <a:pt x="92" y="25"/>
                    <a:pt x="93" y="26"/>
                    <a:pt x="93" y="27"/>
                  </a:cubicBezTo>
                  <a:cubicBezTo>
                    <a:pt x="93" y="28"/>
                    <a:pt x="92" y="30"/>
                    <a:pt x="92" y="31"/>
                  </a:cubicBezTo>
                  <a:cubicBezTo>
                    <a:pt x="91" y="33"/>
                    <a:pt x="90" y="34"/>
                    <a:pt x="89" y="35"/>
                  </a:cubicBezTo>
                  <a:cubicBezTo>
                    <a:pt x="88" y="36"/>
                    <a:pt x="87" y="36"/>
                    <a:pt x="85" y="37"/>
                  </a:cubicBezTo>
                  <a:cubicBezTo>
                    <a:pt x="84" y="37"/>
                    <a:pt x="83" y="38"/>
                    <a:pt x="81" y="38"/>
                  </a:cubicBezTo>
                  <a:cubicBezTo>
                    <a:pt x="79" y="38"/>
                    <a:pt x="78" y="37"/>
                    <a:pt x="76" y="37"/>
                  </a:cubicBezTo>
                  <a:cubicBezTo>
                    <a:pt x="75" y="36"/>
                    <a:pt x="74" y="36"/>
                    <a:pt x="73" y="35"/>
                  </a:cubicBezTo>
                  <a:cubicBezTo>
                    <a:pt x="71" y="34"/>
                    <a:pt x="71" y="33"/>
                    <a:pt x="70" y="32"/>
                  </a:cubicBezTo>
                  <a:cubicBezTo>
                    <a:pt x="69" y="30"/>
                    <a:pt x="69" y="29"/>
                    <a:pt x="69" y="27"/>
                  </a:cubicBezTo>
                  <a:cubicBezTo>
                    <a:pt x="74" y="27"/>
                    <a:pt x="74" y="27"/>
                    <a:pt x="74" y="27"/>
                  </a:cubicBezTo>
                  <a:cubicBezTo>
                    <a:pt x="74" y="28"/>
                    <a:pt x="74" y="29"/>
                    <a:pt x="74" y="30"/>
                  </a:cubicBezTo>
                  <a:cubicBezTo>
                    <a:pt x="75" y="31"/>
                    <a:pt x="75" y="31"/>
                    <a:pt x="76" y="32"/>
                  </a:cubicBezTo>
                  <a:cubicBezTo>
                    <a:pt x="76" y="32"/>
                    <a:pt x="77" y="33"/>
                    <a:pt x="78" y="33"/>
                  </a:cubicBezTo>
                  <a:cubicBezTo>
                    <a:pt x="79" y="34"/>
                    <a:pt x="80" y="34"/>
                    <a:pt x="81" y="34"/>
                  </a:cubicBezTo>
                  <a:cubicBezTo>
                    <a:pt x="82" y="34"/>
                    <a:pt x="83" y="34"/>
                    <a:pt x="84" y="33"/>
                  </a:cubicBezTo>
                  <a:cubicBezTo>
                    <a:pt x="85" y="33"/>
                    <a:pt x="85" y="33"/>
                    <a:pt x="86" y="32"/>
                  </a:cubicBezTo>
                  <a:cubicBezTo>
                    <a:pt x="87" y="31"/>
                    <a:pt x="87" y="31"/>
                    <a:pt x="87" y="30"/>
                  </a:cubicBezTo>
                  <a:cubicBezTo>
                    <a:pt x="88" y="29"/>
                    <a:pt x="88" y="28"/>
                    <a:pt x="88" y="27"/>
                  </a:cubicBezTo>
                  <a:cubicBezTo>
                    <a:pt x="88" y="26"/>
                    <a:pt x="88" y="25"/>
                    <a:pt x="87" y="24"/>
                  </a:cubicBezTo>
                  <a:cubicBezTo>
                    <a:pt x="87" y="23"/>
                    <a:pt x="86" y="22"/>
                    <a:pt x="86" y="22"/>
                  </a:cubicBezTo>
                  <a:cubicBezTo>
                    <a:pt x="85" y="21"/>
                    <a:pt x="84" y="21"/>
                    <a:pt x="83" y="20"/>
                  </a:cubicBezTo>
                  <a:cubicBezTo>
                    <a:pt x="82" y="20"/>
                    <a:pt x="81" y="20"/>
                    <a:pt x="80" y="20"/>
                  </a:cubicBezTo>
                  <a:cubicBezTo>
                    <a:pt x="77" y="20"/>
                    <a:pt x="77" y="20"/>
                    <a:pt x="77" y="20"/>
                  </a:cubicBezTo>
                  <a:lnTo>
                    <a:pt x="77" y="16"/>
                  </a:lnTo>
                  <a:close/>
                  <a:moveTo>
                    <a:pt x="122" y="21"/>
                  </a:moveTo>
                  <a:cubicBezTo>
                    <a:pt x="122" y="24"/>
                    <a:pt x="122" y="27"/>
                    <a:pt x="121" y="29"/>
                  </a:cubicBezTo>
                  <a:cubicBezTo>
                    <a:pt x="121" y="31"/>
                    <a:pt x="120" y="33"/>
                    <a:pt x="119" y="34"/>
                  </a:cubicBezTo>
                  <a:cubicBezTo>
                    <a:pt x="118" y="35"/>
                    <a:pt x="117" y="36"/>
                    <a:pt x="115" y="37"/>
                  </a:cubicBezTo>
                  <a:cubicBezTo>
                    <a:pt x="114" y="37"/>
                    <a:pt x="112" y="38"/>
                    <a:pt x="111" y="38"/>
                  </a:cubicBezTo>
                  <a:cubicBezTo>
                    <a:pt x="109" y="38"/>
                    <a:pt x="107" y="37"/>
                    <a:pt x="106" y="37"/>
                  </a:cubicBezTo>
                  <a:cubicBezTo>
                    <a:pt x="104" y="36"/>
                    <a:pt x="103" y="35"/>
                    <a:pt x="102" y="34"/>
                  </a:cubicBezTo>
                  <a:cubicBezTo>
                    <a:pt x="101" y="33"/>
                    <a:pt x="100" y="31"/>
                    <a:pt x="100" y="29"/>
                  </a:cubicBezTo>
                  <a:cubicBezTo>
                    <a:pt x="99" y="27"/>
                    <a:pt x="99" y="24"/>
                    <a:pt x="99" y="21"/>
                  </a:cubicBezTo>
                  <a:cubicBezTo>
                    <a:pt x="99" y="16"/>
                    <a:pt x="99" y="16"/>
                    <a:pt x="99" y="16"/>
                  </a:cubicBezTo>
                  <a:cubicBezTo>
                    <a:pt x="99" y="13"/>
                    <a:pt x="99" y="10"/>
                    <a:pt x="100" y="8"/>
                  </a:cubicBezTo>
                  <a:cubicBezTo>
                    <a:pt x="100" y="6"/>
                    <a:pt x="101" y="4"/>
                    <a:pt x="102" y="3"/>
                  </a:cubicBezTo>
                  <a:cubicBezTo>
                    <a:pt x="103" y="2"/>
                    <a:pt x="104" y="1"/>
                    <a:pt x="106" y="0"/>
                  </a:cubicBezTo>
                  <a:cubicBezTo>
                    <a:pt x="107" y="0"/>
                    <a:pt x="109" y="0"/>
                    <a:pt x="110" y="0"/>
                  </a:cubicBezTo>
                  <a:cubicBezTo>
                    <a:pt x="112" y="0"/>
                    <a:pt x="114" y="0"/>
                    <a:pt x="115" y="0"/>
                  </a:cubicBezTo>
                  <a:cubicBezTo>
                    <a:pt x="117" y="1"/>
                    <a:pt x="118" y="2"/>
                    <a:pt x="119" y="3"/>
                  </a:cubicBezTo>
                  <a:cubicBezTo>
                    <a:pt x="120" y="4"/>
                    <a:pt x="121" y="6"/>
                    <a:pt x="121" y="8"/>
                  </a:cubicBezTo>
                  <a:cubicBezTo>
                    <a:pt x="122" y="10"/>
                    <a:pt x="122" y="13"/>
                    <a:pt x="122" y="16"/>
                  </a:cubicBezTo>
                  <a:lnTo>
                    <a:pt x="122" y="21"/>
                  </a:lnTo>
                  <a:close/>
                  <a:moveTo>
                    <a:pt x="117" y="15"/>
                  </a:moveTo>
                  <a:cubicBezTo>
                    <a:pt x="117" y="13"/>
                    <a:pt x="117" y="11"/>
                    <a:pt x="117" y="10"/>
                  </a:cubicBezTo>
                  <a:cubicBezTo>
                    <a:pt x="117" y="8"/>
                    <a:pt x="116" y="7"/>
                    <a:pt x="116" y="6"/>
                  </a:cubicBezTo>
                  <a:cubicBezTo>
                    <a:pt x="115" y="5"/>
                    <a:pt x="114" y="4"/>
                    <a:pt x="114" y="4"/>
                  </a:cubicBezTo>
                  <a:cubicBezTo>
                    <a:pt x="113" y="4"/>
                    <a:pt x="112" y="3"/>
                    <a:pt x="110" y="3"/>
                  </a:cubicBezTo>
                  <a:cubicBezTo>
                    <a:pt x="109" y="3"/>
                    <a:pt x="108" y="4"/>
                    <a:pt x="108" y="4"/>
                  </a:cubicBezTo>
                  <a:cubicBezTo>
                    <a:pt x="107" y="4"/>
                    <a:pt x="106" y="5"/>
                    <a:pt x="105" y="6"/>
                  </a:cubicBezTo>
                  <a:cubicBezTo>
                    <a:pt x="105" y="7"/>
                    <a:pt x="104" y="8"/>
                    <a:pt x="104" y="10"/>
                  </a:cubicBezTo>
                  <a:cubicBezTo>
                    <a:pt x="104" y="11"/>
                    <a:pt x="104" y="13"/>
                    <a:pt x="104" y="15"/>
                  </a:cubicBezTo>
                  <a:cubicBezTo>
                    <a:pt x="104" y="22"/>
                    <a:pt x="104" y="22"/>
                    <a:pt x="104" y="22"/>
                  </a:cubicBezTo>
                  <a:cubicBezTo>
                    <a:pt x="104" y="24"/>
                    <a:pt x="104" y="26"/>
                    <a:pt x="104" y="27"/>
                  </a:cubicBezTo>
                  <a:cubicBezTo>
                    <a:pt x="104" y="29"/>
                    <a:pt x="105" y="30"/>
                    <a:pt x="105" y="31"/>
                  </a:cubicBezTo>
                  <a:cubicBezTo>
                    <a:pt x="106" y="32"/>
                    <a:pt x="107" y="33"/>
                    <a:pt x="108" y="33"/>
                  </a:cubicBezTo>
                  <a:cubicBezTo>
                    <a:pt x="108" y="33"/>
                    <a:pt x="109" y="34"/>
                    <a:pt x="111" y="34"/>
                  </a:cubicBezTo>
                  <a:cubicBezTo>
                    <a:pt x="112" y="34"/>
                    <a:pt x="113" y="33"/>
                    <a:pt x="114" y="33"/>
                  </a:cubicBezTo>
                  <a:cubicBezTo>
                    <a:pt x="114" y="33"/>
                    <a:pt x="115" y="32"/>
                    <a:pt x="116" y="31"/>
                  </a:cubicBezTo>
                  <a:cubicBezTo>
                    <a:pt x="116" y="30"/>
                    <a:pt x="117" y="29"/>
                    <a:pt x="117" y="27"/>
                  </a:cubicBezTo>
                  <a:cubicBezTo>
                    <a:pt x="117" y="26"/>
                    <a:pt x="117" y="24"/>
                    <a:pt x="117" y="22"/>
                  </a:cubicBezTo>
                  <a:lnTo>
                    <a:pt x="117"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nvGrpSpPr>
            <p:cNvPr id="214" name="Battery">
              <a:extLst>
                <a:ext uri="{FF2B5EF4-FFF2-40B4-BE49-F238E27FC236}">
                  <a16:creationId xmlns:a16="http://schemas.microsoft.com/office/drawing/2014/main" id="{2406526F-5E5F-4A03-85C5-01242634F73B}"/>
                </a:ext>
              </a:extLst>
            </p:cNvPr>
            <p:cNvGrpSpPr>
              <a:grpSpLocks noChangeAspect="1"/>
            </p:cNvGrpSpPr>
            <p:nvPr/>
          </p:nvGrpSpPr>
          <p:grpSpPr>
            <a:xfrm>
              <a:off x="2513769" y="1302974"/>
              <a:ext cx="50747" cy="83257"/>
              <a:chOff x="5721732" y="4486242"/>
              <a:chExt cx="50747" cy="83257"/>
            </a:xfrm>
          </p:grpSpPr>
          <p:sp>
            <p:nvSpPr>
              <p:cNvPr id="221" name="Battery Part 1">
                <a:extLst>
                  <a:ext uri="{FF2B5EF4-FFF2-40B4-BE49-F238E27FC236}">
                    <a16:creationId xmlns:a16="http://schemas.microsoft.com/office/drawing/2014/main" id="{38D70C04-7452-4195-AA11-D8C257B1E7A6}"/>
                  </a:ext>
                </a:extLst>
              </p:cNvPr>
              <p:cNvSpPr>
                <a:spLocks/>
              </p:cNvSpPr>
              <p:nvPr/>
            </p:nvSpPr>
            <p:spPr bwMode="auto">
              <a:xfrm>
                <a:off x="5721732" y="4486242"/>
                <a:ext cx="50747" cy="45990"/>
              </a:xfrm>
              <a:custGeom>
                <a:avLst/>
                <a:gdLst>
                  <a:gd name="T0" fmla="*/ 282 w 282"/>
                  <a:gd name="T1" fmla="*/ 76 h 252"/>
                  <a:gd name="T2" fmla="*/ 245 w 282"/>
                  <a:gd name="T3" fmla="*/ 46 h 252"/>
                  <a:gd name="T4" fmla="*/ 197 w 282"/>
                  <a:gd name="T5" fmla="*/ 46 h 252"/>
                  <a:gd name="T6" fmla="*/ 197 w 282"/>
                  <a:gd name="T7" fmla="*/ 0 h 252"/>
                  <a:gd name="T8" fmla="*/ 85 w 282"/>
                  <a:gd name="T9" fmla="*/ 0 h 252"/>
                  <a:gd name="T10" fmla="*/ 85 w 282"/>
                  <a:gd name="T11" fmla="*/ 46 h 252"/>
                  <a:gd name="T12" fmla="*/ 37 w 282"/>
                  <a:gd name="T13" fmla="*/ 46 h 252"/>
                  <a:gd name="T14" fmla="*/ 0 w 282"/>
                  <a:gd name="T15" fmla="*/ 76 h 252"/>
                  <a:gd name="T16" fmla="*/ 0 w 282"/>
                  <a:gd name="T17" fmla="*/ 252 h 252"/>
                  <a:gd name="T18" fmla="*/ 282 w 282"/>
                  <a:gd name="T19" fmla="*/ 252 h 252"/>
                  <a:gd name="T20" fmla="*/ 282 w 282"/>
                  <a:gd name="T21" fmla="*/ 7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2" h="252">
                    <a:moveTo>
                      <a:pt x="282" y="76"/>
                    </a:moveTo>
                    <a:cubicBezTo>
                      <a:pt x="282" y="59"/>
                      <a:pt x="265" y="46"/>
                      <a:pt x="245" y="46"/>
                    </a:cubicBezTo>
                    <a:lnTo>
                      <a:pt x="197" y="46"/>
                    </a:lnTo>
                    <a:lnTo>
                      <a:pt x="197" y="0"/>
                    </a:lnTo>
                    <a:lnTo>
                      <a:pt x="85" y="0"/>
                    </a:lnTo>
                    <a:lnTo>
                      <a:pt x="85" y="46"/>
                    </a:lnTo>
                    <a:lnTo>
                      <a:pt x="37" y="46"/>
                    </a:lnTo>
                    <a:cubicBezTo>
                      <a:pt x="17" y="46"/>
                      <a:pt x="0" y="59"/>
                      <a:pt x="0" y="76"/>
                    </a:cubicBezTo>
                    <a:lnTo>
                      <a:pt x="0" y="252"/>
                    </a:lnTo>
                    <a:lnTo>
                      <a:pt x="282" y="252"/>
                    </a:lnTo>
                    <a:lnTo>
                      <a:pt x="282" y="76"/>
                    </a:ln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22" name="Battery Part 2">
                <a:extLst>
                  <a:ext uri="{FF2B5EF4-FFF2-40B4-BE49-F238E27FC236}">
                    <a16:creationId xmlns:a16="http://schemas.microsoft.com/office/drawing/2014/main" id="{F8F5AC6A-9F76-4E83-8A63-7C067499C5B2}"/>
                  </a:ext>
                </a:extLst>
              </p:cNvPr>
              <p:cNvSpPr>
                <a:spLocks/>
              </p:cNvSpPr>
              <p:nvPr/>
            </p:nvSpPr>
            <p:spPr bwMode="auto">
              <a:xfrm>
                <a:off x="5721732" y="4532231"/>
                <a:ext cx="50747" cy="37268"/>
              </a:xfrm>
              <a:custGeom>
                <a:avLst/>
                <a:gdLst>
                  <a:gd name="T0" fmla="*/ 0 w 282"/>
                  <a:gd name="T1" fmla="*/ 0 h 206"/>
                  <a:gd name="T2" fmla="*/ 0 w 282"/>
                  <a:gd name="T3" fmla="*/ 176 h 206"/>
                  <a:gd name="T4" fmla="*/ 37 w 282"/>
                  <a:gd name="T5" fmla="*/ 206 h 206"/>
                  <a:gd name="T6" fmla="*/ 244 w 282"/>
                  <a:gd name="T7" fmla="*/ 206 h 206"/>
                  <a:gd name="T8" fmla="*/ 282 w 282"/>
                  <a:gd name="T9" fmla="*/ 176 h 206"/>
                  <a:gd name="T10" fmla="*/ 282 w 282"/>
                  <a:gd name="T11" fmla="*/ 0 h 206"/>
                  <a:gd name="T12" fmla="*/ 0 w 282"/>
                  <a:gd name="T13" fmla="*/ 0 h 206"/>
                </a:gdLst>
                <a:ahLst/>
                <a:cxnLst>
                  <a:cxn ang="0">
                    <a:pos x="T0" y="T1"/>
                  </a:cxn>
                  <a:cxn ang="0">
                    <a:pos x="T2" y="T3"/>
                  </a:cxn>
                  <a:cxn ang="0">
                    <a:pos x="T4" y="T5"/>
                  </a:cxn>
                  <a:cxn ang="0">
                    <a:pos x="T6" y="T7"/>
                  </a:cxn>
                  <a:cxn ang="0">
                    <a:pos x="T8" y="T9"/>
                  </a:cxn>
                  <a:cxn ang="0">
                    <a:pos x="T10" y="T11"/>
                  </a:cxn>
                  <a:cxn ang="0">
                    <a:pos x="T12" y="T13"/>
                  </a:cxn>
                </a:cxnLst>
                <a:rect l="0" t="0" r="r" b="b"/>
                <a:pathLst>
                  <a:path w="282" h="206">
                    <a:moveTo>
                      <a:pt x="0" y="0"/>
                    </a:moveTo>
                    <a:lnTo>
                      <a:pt x="0" y="176"/>
                    </a:lnTo>
                    <a:cubicBezTo>
                      <a:pt x="0" y="193"/>
                      <a:pt x="17" y="206"/>
                      <a:pt x="37" y="206"/>
                    </a:cubicBezTo>
                    <a:lnTo>
                      <a:pt x="244" y="206"/>
                    </a:lnTo>
                    <a:cubicBezTo>
                      <a:pt x="265" y="206"/>
                      <a:pt x="282" y="193"/>
                      <a:pt x="282" y="176"/>
                    </a:cubicBezTo>
                    <a:lnTo>
                      <a:pt x="282" y="0"/>
                    </a:lnTo>
                    <a:lnTo>
                      <a:pt x="0" y="0"/>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215" name="Signal Strength">
              <a:extLst>
                <a:ext uri="{FF2B5EF4-FFF2-40B4-BE49-F238E27FC236}">
                  <a16:creationId xmlns:a16="http://schemas.microsoft.com/office/drawing/2014/main" id="{85CEFEF5-2EDB-41D5-AE4F-827F8AF13ADA}"/>
                </a:ext>
              </a:extLst>
            </p:cNvPr>
            <p:cNvGrpSpPr>
              <a:grpSpLocks noChangeAspect="1"/>
            </p:cNvGrpSpPr>
            <p:nvPr/>
          </p:nvGrpSpPr>
          <p:grpSpPr>
            <a:xfrm>
              <a:off x="2348841" y="1306145"/>
              <a:ext cx="76121" cy="76915"/>
              <a:chOff x="5556804" y="4492585"/>
              <a:chExt cx="76121" cy="76915"/>
            </a:xfrm>
          </p:grpSpPr>
          <p:sp>
            <p:nvSpPr>
              <p:cNvPr id="219" name="Signal Strength Part 1">
                <a:extLst>
                  <a:ext uri="{FF2B5EF4-FFF2-40B4-BE49-F238E27FC236}">
                    <a16:creationId xmlns:a16="http://schemas.microsoft.com/office/drawing/2014/main" id="{5FB7C284-1E50-42AA-BB07-6C9B1650113C}"/>
                  </a:ext>
                </a:extLst>
              </p:cNvPr>
              <p:cNvSpPr>
                <a:spLocks/>
              </p:cNvSpPr>
              <p:nvPr/>
            </p:nvSpPr>
            <p:spPr bwMode="auto">
              <a:xfrm>
                <a:off x="5602001" y="4492585"/>
                <a:ext cx="30924" cy="76914"/>
              </a:xfrm>
              <a:custGeom>
                <a:avLst/>
                <a:gdLst>
                  <a:gd name="T0" fmla="*/ 39 w 39"/>
                  <a:gd name="T1" fmla="*/ 0 h 97"/>
                  <a:gd name="T2" fmla="*/ 0 w 39"/>
                  <a:gd name="T3" fmla="*/ 39 h 97"/>
                  <a:gd name="T4" fmla="*/ 0 w 39"/>
                  <a:gd name="T5" fmla="*/ 97 h 97"/>
                  <a:gd name="T6" fmla="*/ 39 w 39"/>
                  <a:gd name="T7" fmla="*/ 97 h 97"/>
                  <a:gd name="T8" fmla="*/ 39 w 39"/>
                  <a:gd name="T9" fmla="*/ 0 h 97"/>
                </a:gdLst>
                <a:ahLst/>
                <a:cxnLst>
                  <a:cxn ang="0">
                    <a:pos x="T0" y="T1"/>
                  </a:cxn>
                  <a:cxn ang="0">
                    <a:pos x="T2" y="T3"/>
                  </a:cxn>
                  <a:cxn ang="0">
                    <a:pos x="T4" y="T5"/>
                  </a:cxn>
                  <a:cxn ang="0">
                    <a:pos x="T6" y="T7"/>
                  </a:cxn>
                  <a:cxn ang="0">
                    <a:pos x="T8" y="T9"/>
                  </a:cxn>
                </a:cxnLst>
                <a:rect l="0" t="0" r="r" b="b"/>
                <a:pathLst>
                  <a:path w="39" h="97">
                    <a:moveTo>
                      <a:pt x="39" y="0"/>
                    </a:moveTo>
                    <a:lnTo>
                      <a:pt x="0" y="39"/>
                    </a:lnTo>
                    <a:lnTo>
                      <a:pt x="0" y="97"/>
                    </a:lnTo>
                    <a:lnTo>
                      <a:pt x="39" y="97"/>
                    </a:lnTo>
                    <a:lnTo>
                      <a:pt x="39" y="0"/>
                    </a:lnTo>
                    <a:close/>
                  </a:path>
                </a:pathLst>
              </a:custGeom>
              <a:solidFill>
                <a:srgbClr val="FFFFFF">
                  <a:alpha val="30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20" name="Signal Strength Part 2">
                <a:extLst>
                  <a:ext uri="{FF2B5EF4-FFF2-40B4-BE49-F238E27FC236}">
                    <a16:creationId xmlns:a16="http://schemas.microsoft.com/office/drawing/2014/main" id="{80DBEDF6-D11C-457B-A377-E3A34831570E}"/>
                  </a:ext>
                </a:extLst>
              </p:cNvPr>
              <p:cNvSpPr>
                <a:spLocks/>
              </p:cNvSpPr>
              <p:nvPr/>
            </p:nvSpPr>
            <p:spPr bwMode="auto">
              <a:xfrm>
                <a:off x="5556804" y="4523510"/>
                <a:ext cx="45197" cy="45990"/>
              </a:xfrm>
              <a:custGeom>
                <a:avLst/>
                <a:gdLst>
                  <a:gd name="T0" fmla="*/ 0 w 254"/>
                  <a:gd name="T1" fmla="*/ 254 h 254"/>
                  <a:gd name="T2" fmla="*/ 254 w 254"/>
                  <a:gd name="T3" fmla="*/ 254 h 254"/>
                  <a:gd name="T4" fmla="*/ 254 w 254"/>
                  <a:gd name="T5" fmla="*/ 0 h 254"/>
                  <a:gd name="T6" fmla="*/ 0 w 254"/>
                  <a:gd name="T7" fmla="*/ 254 h 254"/>
                </a:gdLst>
                <a:ahLst/>
                <a:cxnLst>
                  <a:cxn ang="0">
                    <a:pos x="T0" y="T1"/>
                  </a:cxn>
                  <a:cxn ang="0">
                    <a:pos x="T2" y="T3"/>
                  </a:cxn>
                  <a:cxn ang="0">
                    <a:pos x="T4" y="T5"/>
                  </a:cxn>
                  <a:cxn ang="0">
                    <a:pos x="T6" y="T7"/>
                  </a:cxn>
                </a:cxnLst>
                <a:rect l="0" t="0" r="r" b="b"/>
                <a:pathLst>
                  <a:path w="254" h="254">
                    <a:moveTo>
                      <a:pt x="0" y="254"/>
                    </a:moveTo>
                    <a:lnTo>
                      <a:pt x="254" y="254"/>
                    </a:lnTo>
                    <a:lnTo>
                      <a:pt x="254" y="0"/>
                    </a:lnTo>
                    <a:lnTo>
                      <a:pt x="0" y="254"/>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216" name="WiFi">
              <a:extLst>
                <a:ext uri="{FF2B5EF4-FFF2-40B4-BE49-F238E27FC236}">
                  <a16:creationId xmlns:a16="http://schemas.microsoft.com/office/drawing/2014/main" id="{78974FBC-3A34-4534-90FA-30E7C1FC6080}"/>
                </a:ext>
              </a:extLst>
            </p:cNvPr>
            <p:cNvGrpSpPr>
              <a:grpSpLocks noChangeAspect="1"/>
            </p:cNvGrpSpPr>
            <p:nvPr/>
          </p:nvGrpSpPr>
          <p:grpSpPr>
            <a:xfrm>
              <a:off x="2189463" y="1308921"/>
              <a:ext cx="89601" cy="71363"/>
              <a:chOff x="5397426" y="4495757"/>
              <a:chExt cx="89601" cy="71363"/>
            </a:xfrm>
          </p:grpSpPr>
          <p:sp>
            <p:nvSpPr>
              <p:cNvPr id="217" name="WiFi Part 1">
                <a:extLst>
                  <a:ext uri="{FF2B5EF4-FFF2-40B4-BE49-F238E27FC236}">
                    <a16:creationId xmlns:a16="http://schemas.microsoft.com/office/drawing/2014/main" id="{7D2F89FA-14C9-42E8-9E3A-98DE97C1CB54}"/>
                  </a:ext>
                </a:extLst>
              </p:cNvPr>
              <p:cNvSpPr>
                <a:spLocks/>
              </p:cNvSpPr>
              <p:nvPr/>
            </p:nvSpPr>
            <p:spPr bwMode="auto">
              <a:xfrm>
                <a:off x="5397426" y="4495757"/>
                <a:ext cx="89601" cy="31717"/>
              </a:xfrm>
              <a:custGeom>
                <a:avLst/>
                <a:gdLst>
                  <a:gd name="T0" fmla="*/ 248 w 496"/>
                  <a:gd name="T1" fmla="*/ 0 h 175"/>
                  <a:gd name="T2" fmla="*/ 0 w 496"/>
                  <a:gd name="T3" fmla="*/ 86 h 175"/>
                  <a:gd name="T4" fmla="*/ 71 w 496"/>
                  <a:gd name="T5" fmla="*/ 175 h 175"/>
                  <a:gd name="T6" fmla="*/ 248 w 496"/>
                  <a:gd name="T7" fmla="*/ 113 h 175"/>
                  <a:gd name="T8" fmla="*/ 425 w 496"/>
                  <a:gd name="T9" fmla="*/ 175 h 175"/>
                  <a:gd name="T10" fmla="*/ 496 w 496"/>
                  <a:gd name="T11" fmla="*/ 86 h 175"/>
                  <a:gd name="T12" fmla="*/ 248 w 49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496" h="175">
                    <a:moveTo>
                      <a:pt x="248" y="0"/>
                    </a:moveTo>
                    <a:cubicBezTo>
                      <a:pt x="104" y="0"/>
                      <a:pt x="10" y="79"/>
                      <a:pt x="0" y="86"/>
                    </a:cubicBezTo>
                    <a:lnTo>
                      <a:pt x="71" y="175"/>
                    </a:lnTo>
                    <a:cubicBezTo>
                      <a:pt x="80" y="168"/>
                      <a:pt x="147" y="113"/>
                      <a:pt x="248" y="113"/>
                    </a:cubicBezTo>
                    <a:cubicBezTo>
                      <a:pt x="348" y="113"/>
                      <a:pt x="416" y="168"/>
                      <a:pt x="425" y="175"/>
                    </a:cubicBezTo>
                    <a:lnTo>
                      <a:pt x="496" y="86"/>
                    </a:lnTo>
                    <a:cubicBezTo>
                      <a:pt x="487" y="79"/>
                      <a:pt x="391" y="0"/>
                      <a:pt x="248" y="0"/>
                    </a:cubicBez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18" name="WiFi Part 2">
                <a:extLst>
                  <a:ext uri="{FF2B5EF4-FFF2-40B4-BE49-F238E27FC236}">
                    <a16:creationId xmlns:a16="http://schemas.microsoft.com/office/drawing/2014/main" id="{294A4D55-D7A5-4716-83CA-05E98DCF33D6}"/>
                  </a:ext>
                </a:extLst>
              </p:cNvPr>
              <p:cNvSpPr>
                <a:spLocks/>
              </p:cNvSpPr>
              <p:nvPr/>
            </p:nvSpPr>
            <p:spPr bwMode="auto">
              <a:xfrm>
                <a:off x="5410113" y="4516373"/>
                <a:ext cx="64227" cy="50747"/>
              </a:xfrm>
              <a:custGeom>
                <a:avLst/>
                <a:gdLst>
                  <a:gd name="T0" fmla="*/ 0 w 354"/>
                  <a:gd name="T1" fmla="*/ 62 h 282"/>
                  <a:gd name="T2" fmla="*/ 177 w 354"/>
                  <a:gd name="T3" fmla="*/ 282 h 282"/>
                  <a:gd name="T4" fmla="*/ 177 w 354"/>
                  <a:gd name="T5" fmla="*/ 282 h 282"/>
                  <a:gd name="T6" fmla="*/ 177 w 354"/>
                  <a:gd name="T7" fmla="*/ 282 h 282"/>
                  <a:gd name="T8" fmla="*/ 354 w 354"/>
                  <a:gd name="T9" fmla="*/ 62 h 282"/>
                  <a:gd name="T10" fmla="*/ 177 w 354"/>
                  <a:gd name="T11" fmla="*/ 0 h 282"/>
                  <a:gd name="T12" fmla="*/ 0 w 354"/>
                  <a:gd name="T13" fmla="*/ 62 h 282"/>
                </a:gdLst>
                <a:ahLst/>
                <a:cxnLst>
                  <a:cxn ang="0">
                    <a:pos x="T0" y="T1"/>
                  </a:cxn>
                  <a:cxn ang="0">
                    <a:pos x="T2" y="T3"/>
                  </a:cxn>
                  <a:cxn ang="0">
                    <a:pos x="T4" y="T5"/>
                  </a:cxn>
                  <a:cxn ang="0">
                    <a:pos x="T6" y="T7"/>
                  </a:cxn>
                  <a:cxn ang="0">
                    <a:pos x="T8" y="T9"/>
                  </a:cxn>
                  <a:cxn ang="0">
                    <a:pos x="T10" y="T11"/>
                  </a:cxn>
                  <a:cxn ang="0">
                    <a:pos x="T12" y="T13"/>
                  </a:cxn>
                </a:cxnLst>
                <a:rect l="0" t="0" r="r" b="b"/>
                <a:pathLst>
                  <a:path w="354" h="282">
                    <a:moveTo>
                      <a:pt x="0" y="62"/>
                    </a:moveTo>
                    <a:lnTo>
                      <a:pt x="177" y="282"/>
                    </a:lnTo>
                    <a:lnTo>
                      <a:pt x="177" y="282"/>
                    </a:lnTo>
                    <a:lnTo>
                      <a:pt x="177" y="282"/>
                    </a:lnTo>
                    <a:lnTo>
                      <a:pt x="354" y="62"/>
                    </a:lnTo>
                    <a:cubicBezTo>
                      <a:pt x="345" y="55"/>
                      <a:pt x="278" y="0"/>
                      <a:pt x="177" y="0"/>
                    </a:cubicBezTo>
                    <a:cubicBezTo>
                      <a:pt x="77" y="0"/>
                      <a:pt x="9" y="55"/>
                      <a:pt x="0" y="62"/>
                    </a:cubicBez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grpSp>
        <p:nvGrpSpPr>
          <p:cNvPr id="223" name="Group 222">
            <a:extLst>
              <a:ext uri="{FF2B5EF4-FFF2-40B4-BE49-F238E27FC236}">
                <a16:creationId xmlns:a16="http://schemas.microsoft.com/office/drawing/2014/main" id="{6D0CE7DF-DF40-46E6-A155-E5D08F890488}"/>
              </a:ext>
            </a:extLst>
          </p:cNvPr>
          <p:cNvGrpSpPr/>
          <p:nvPr/>
        </p:nvGrpSpPr>
        <p:grpSpPr>
          <a:xfrm>
            <a:off x="9676045" y="2508130"/>
            <a:ext cx="2286000" cy="431629"/>
            <a:chOff x="744165" y="1256849"/>
            <a:chExt cx="2286000" cy="508000"/>
          </a:xfrm>
        </p:grpSpPr>
        <p:sp>
          <p:nvSpPr>
            <p:cNvPr id="224" name="App Bar Container">
              <a:extLst>
                <a:ext uri="{FF2B5EF4-FFF2-40B4-BE49-F238E27FC236}">
                  <a16:creationId xmlns:a16="http://schemas.microsoft.com/office/drawing/2014/main" id="{FDC7A91B-B4AA-46A9-8713-78FE8E9E7501}"/>
                </a:ext>
              </a:extLst>
            </p:cNvPr>
            <p:cNvSpPr>
              <a:spLocks noChangeArrowheads="1"/>
            </p:cNvSpPr>
            <p:nvPr/>
          </p:nvSpPr>
          <p:spPr bwMode="auto">
            <a:xfrm>
              <a:off x="744165" y="1256849"/>
              <a:ext cx="2286000" cy="508000"/>
            </a:xfrm>
            <a:prstGeom prst="rect">
              <a:avLst/>
            </a:prstGeom>
            <a:solidFill>
              <a:srgbClr val="009688"/>
            </a:solidFill>
            <a:ln>
              <a:noFill/>
            </a:ln>
            <a:effectLst>
              <a:outerShdw blurRad="38100" dist="12700" dir="5400000" algn="ctr" rotWithShape="0">
                <a:prstClr val="black">
                  <a:alpha val="25000"/>
                </a:prstClr>
              </a:outerShdw>
            </a:effectLst>
          </p:spPr>
          <p:txBody>
            <a:bodyPr vert="horz" wrap="square" lIns="457200" tIns="198120" rIns="91440" bIns="104140"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Today</a:t>
              </a:r>
            </a:p>
          </p:txBody>
        </p:sp>
        <p:sp>
          <p:nvSpPr>
            <p:cNvPr id="225" name="Search Icon">
              <a:extLst>
                <a:ext uri="{FF2B5EF4-FFF2-40B4-BE49-F238E27FC236}">
                  <a16:creationId xmlns:a16="http://schemas.microsoft.com/office/drawing/2014/main" id="{D8770A55-9BBE-4A7A-B7AE-7872FE0240F4}"/>
                </a:ext>
              </a:extLst>
            </p:cNvPr>
            <p:cNvSpPr>
              <a:spLocks noChangeAspect="1" noEditPoints="1"/>
            </p:cNvSpPr>
            <p:nvPr/>
          </p:nvSpPr>
          <p:spPr bwMode="auto">
            <a:xfrm>
              <a:off x="2555997" y="1530085"/>
              <a:ext cx="111009" cy="110708"/>
            </a:xfrm>
            <a:custGeom>
              <a:avLst/>
              <a:gdLst>
                <a:gd name="T0" fmla="*/ 229 w 617"/>
                <a:gd name="T1" fmla="*/ 388 h 617"/>
                <a:gd name="T2" fmla="*/ 70 w 617"/>
                <a:gd name="T3" fmla="*/ 229 h 617"/>
                <a:gd name="T4" fmla="*/ 229 w 617"/>
                <a:gd name="T5" fmla="*/ 70 h 617"/>
                <a:gd name="T6" fmla="*/ 388 w 617"/>
                <a:gd name="T7" fmla="*/ 229 h 617"/>
                <a:gd name="T8" fmla="*/ 229 w 617"/>
                <a:gd name="T9" fmla="*/ 388 h 617"/>
                <a:gd name="T10" fmla="*/ 441 w 617"/>
                <a:gd name="T11" fmla="*/ 388 h 617"/>
                <a:gd name="T12" fmla="*/ 413 w 617"/>
                <a:gd name="T13" fmla="*/ 388 h 617"/>
                <a:gd name="T14" fmla="*/ 403 w 617"/>
                <a:gd name="T15" fmla="*/ 378 h 617"/>
                <a:gd name="T16" fmla="*/ 458 w 617"/>
                <a:gd name="T17" fmla="*/ 229 h 617"/>
                <a:gd name="T18" fmla="*/ 229 w 617"/>
                <a:gd name="T19" fmla="*/ 0 h 617"/>
                <a:gd name="T20" fmla="*/ 0 w 617"/>
                <a:gd name="T21" fmla="*/ 229 h 617"/>
                <a:gd name="T22" fmla="*/ 229 w 617"/>
                <a:gd name="T23" fmla="*/ 458 h 617"/>
                <a:gd name="T24" fmla="*/ 378 w 617"/>
                <a:gd name="T25" fmla="*/ 403 h 617"/>
                <a:gd name="T26" fmla="*/ 388 w 617"/>
                <a:gd name="T27" fmla="*/ 413 h 617"/>
                <a:gd name="T28" fmla="*/ 388 w 617"/>
                <a:gd name="T29" fmla="*/ 441 h 617"/>
                <a:gd name="T30" fmla="*/ 564 w 617"/>
                <a:gd name="T31" fmla="*/ 617 h 617"/>
                <a:gd name="T32" fmla="*/ 617 w 617"/>
                <a:gd name="T33" fmla="*/ 564 h 617"/>
                <a:gd name="T34" fmla="*/ 441 w 617"/>
                <a:gd name="T35" fmla="*/ 388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617">
                  <a:moveTo>
                    <a:pt x="229" y="388"/>
                  </a:moveTo>
                  <a:cubicBezTo>
                    <a:pt x="141" y="388"/>
                    <a:pt x="70" y="317"/>
                    <a:pt x="70" y="229"/>
                  </a:cubicBezTo>
                  <a:cubicBezTo>
                    <a:pt x="70" y="141"/>
                    <a:pt x="141" y="70"/>
                    <a:pt x="229" y="70"/>
                  </a:cubicBezTo>
                  <a:cubicBezTo>
                    <a:pt x="317" y="70"/>
                    <a:pt x="388" y="141"/>
                    <a:pt x="388" y="229"/>
                  </a:cubicBezTo>
                  <a:cubicBezTo>
                    <a:pt x="388" y="317"/>
                    <a:pt x="317" y="388"/>
                    <a:pt x="229" y="388"/>
                  </a:cubicBezTo>
                  <a:moveTo>
                    <a:pt x="441" y="388"/>
                  </a:moveTo>
                  <a:lnTo>
                    <a:pt x="413" y="388"/>
                  </a:lnTo>
                  <a:lnTo>
                    <a:pt x="403" y="378"/>
                  </a:lnTo>
                  <a:cubicBezTo>
                    <a:pt x="438" y="338"/>
                    <a:pt x="458" y="286"/>
                    <a:pt x="458" y="229"/>
                  </a:cubicBezTo>
                  <a:cubicBezTo>
                    <a:pt x="458" y="102"/>
                    <a:pt x="356" y="0"/>
                    <a:pt x="229" y="0"/>
                  </a:cubicBezTo>
                  <a:cubicBezTo>
                    <a:pt x="102" y="0"/>
                    <a:pt x="0" y="102"/>
                    <a:pt x="0" y="229"/>
                  </a:cubicBezTo>
                  <a:cubicBezTo>
                    <a:pt x="0" y="356"/>
                    <a:pt x="102" y="458"/>
                    <a:pt x="229" y="458"/>
                  </a:cubicBezTo>
                  <a:cubicBezTo>
                    <a:pt x="286" y="458"/>
                    <a:pt x="338" y="437"/>
                    <a:pt x="378" y="403"/>
                  </a:cubicBezTo>
                  <a:lnTo>
                    <a:pt x="388" y="413"/>
                  </a:lnTo>
                  <a:lnTo>
                    <a:pt x="388" y="441"/>
                  </a:lnTo>
                  <a:lnTo>
                    <a:pt x="564" y="617"/>
                  </a:lnTo>
                  <a:lnTo>
                    <a:pt x="617" y="564"/>
                  </a:lnTo>
                  <a:lnTo>
                    <a:pt x="441" y="388"/>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226" name="Menu Icon">
              <a:extLst>
                <a:ext uri="{FF2B5EF4-FFF2-40B4-BE49-F238E27FC236}">
                  <a16:creationId xmlns:a16="http://schemas.microsoft.com/office/drawing/2014/main" id="{32CFE25D-047B-44D9-BCE3-E0C5690C95D4}"/>
                </a:ext>
              </a:extLst>
            </p:cNvPr>
            <p:cNvSpPr>
              <a:spLocks noChangeAspect="1" noEditPoints="1"/>
            </p:cNvSpPr>
            <p:nvPr/>
          </p:nvSpPr>
          <p:spPr bwMode="auto">
            <a:xfrm>
              <a:off x="2871580" y="1536367"/>
              <a:ext cx="25374" cy="101286"/>
            </a:xfrm>
            <a:custGeom>
              <a:avLst/>
              <a:gdLst>
                <a:gd name="T0" fmla="*/ 71 w 141"/>
                <a:gd name="T1" fmla="*/ 423 h 564"/>
                <a:gd name="T2" fmla="*/ 0 w 141"/>
                <a:gd name="T3" fmla="*/ 494 h 564"/>
                <a:gd name="T4" fmla="*/ 71 w 141"/>
                <a:gd name="T5" fmla="*/ 564 h 564"/>
                <a:gd name="T6" fmla="*/ 141 w 141"/>
                <a:gd name="T7" fmla="*/ 494 h 564"/>
                <a:gd name="T8" fmla="*/ 71 w 141"/>
                <a:gd name="T9" fmla="*/ 423 h 564"/>
                <a:gd name="T10" fmla="*/ 71 w 141"/>
                <a:gd name="T11" fmla="*/ 212 h 564"/>
                <a:gd name="T12" fmla="*/ 0 w 141"/>
                <a:gd name="T13" fmla="*/ 282 h 564"/>
                <a:gd name="T14" fmla="*/ 71 w 141"/>
                <a:gd name="T15" fmla="*/ 353 h 564"/>
                <a:gd name="T16" fmla="*/ 141 w 141"/>
                <a:gd name="T17" fmla="*/ 282 h 564"/>
                <a:gd name="T18" fmla="*/ 71 w 141"/>
                <a:gd name="T19" fmla="*/ 212 h 564"/>
                <a:gd name="T20" fmla="*/ 71 w 141"/>
                <a:gd name="T21" fmla="*/ 141 h 564"/>
                <a:gd name="T22" fmla="*/ 141 w 141"/>
                <a:gd name="T23" fmla="*/ 71 h 564"/>
                <a:gd name="T24" fmla="*/ 71 w 141"/>
                <a:gd name="T25" fmla="*/ 0 h 564"/>
                <a:gd name="T26" fmla="*/ 0 w 141"/>
                <a:gd name="T27" fmla="*/ 71 h 564"/>
                <a:gd name="T28" fmla="*/ 71 w 141"/>
                <a:gd name="T29" fmla="*/ 14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564">
                  <a:moveTo>
                    <a:pt x="71" y="423"/>
                  </a:moveTo>
                  <a:cubicBezTo>
                    <a:pt x="32" y="423"/>
                    <a:pt x="0" y="455"/>
                    <a:pt x="0" y="494"/>
                  </a:cubicBezTo>
                  <a:cubicBezTo>
                    <a:pt x="0" y="533"/>
                    <a:pt x="32" y="564"/>
                    <a:pt x="71" y="564"/>
                  </a:cubicBezTo>
                  <a:cubicBezTo>
                    <a:pt x="110" y="564"/>
                    <a:pt x="141" y="533"/>
                    <a:pt x="141" y="494"/>
                  </a:cubicBezTo>
                  <a:cubicBezTo>
                    <a:pt x="141" y="455"/>
                    <a:pt x="110" y="423"/>
                    <a:pt x="71" y="423"/>
                  </a:cubicBezTo>
                  <a:moveTo>
                    <a:pt x="71" y="212"/>
                  </a:moveTo>
                  <a:cubicBezTo>
                    <a:pt x="32" y="212"/>
                    <a:pt x="0" y="243"/>
                    <a:pt x="0" y="282"/>
                  </a:cubicBezTo>
                  <a:cubicBezTo>
                    <a:pt x="0" y="321"/>
                    <a:pt x="32" y="353"/>
                    <a:pt x="71" y="353"/>
                  </a:cubicBezTo>
                  <a:cubicBezTo>
                    <a:pt x="110" y="353"/>
                    <a:pt x="141" y="321"/>
                    <a:pt x="141" y="282"/>
                  </a:cubicBezTo>
                  <a:cubicBezTo>
                    <a:pt x="141" y="243"/>
                    <a:pt x="110" y="212"/>
                    <a:pt x="71" y="212"/>
                  </a:cubicBezTo>
                  <a:moveTo>
                    <a:pt x="71" y="141"/>
                  </a:moveTo>
                  <a:cubicBezTo>
                    <a:pt x="110" y="141"/>
                    <a:pt x="141" y="110"/>
                    <a:pt x="141" y="71"/>
                  </a:cubicBezTo>
                  <a:cubicBezTo>
                    <a:pt x="141" y="32"/>
                    <a:pt x="110" y="0"/>
                    <a:pt x="71" y="0"/>
                  </a:cubicBezTo>
                  <a:cubicBezTo>
                    <a:pt x="32" y="0"/>
                    <a:pt x="0" y="32"/>
                    <a:pt x="0" y="71"/>
                  </a:cubicBezTo>
                  <a:cubicBezTo>
                    <a:pt x="0" y="110"/>
                    <a:pt x="32" y="141"/>
                    <a:pt x="71" y="141"/>
                  </a:cubicBezTo>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227" name="Nav Icon">
              <a:extLst>
                <a:ext uri="{FF2B5EF4-FFF2-40B4-BE49-F238E27FC236}">
                  <a16:creationId xmlns:a16="http://schemas.microsoft.com/office/drawing/2014/main" id="{E5820A57-890D-4C40-806A-0CF513E668B2}"/>
                </a:ext>
              </a:extLst>
            </p:cNvPr>
            <p:cNvSpPr>
              <a:spLocks noChangeAspect="1" noEditPoints="1"/>
            </p:cNvSpPr>
            <p:nvPr/>
          </p:nvSpPr>
          <p:spPr bwMode="auto">
            <a:xfrm>
              <a:off x="864689" y="1548929"/>
              <a:ext cx="114181" cy="76161"/>
            </a:xfrm>
            <a:custGeom>
              <a:avLst/>
              <a:gdLst>
                <a:gd name="T0" fmla="*/ 0 w 635"/>
                <a:gd name="T1" fmla="*/ 70 h 423"/>
                <a:gd name="T2" fmla="*/ 635 w 635"/>
                <a:gd name="T3" fmla="*/ 70 h 423"/>
                <a:gd name="T4" fmla="*/ 635 w 635"/>
                <a:gd name="T5" fmla="*/ 0 h 423"/>
                <a:gd name="T6" fmla="*/ 0 w 635"/>
                <a:gd name="T7" fmla="*/ 0 h 423"/>
                <a:gd name="T8" fmla="*/ 0 w 635"/>
                <a:gd name="T9" fmla="*/ 70 h 423"/>
                <a:gd name="T10" fmla="*/ 0 w 635"/>
                <a:gd name="T11" fmla="*/ 247 h 423"/>
                <a:gd name="T12" fmla="*/ 635 w 635"/>
                <a:gd name="T13" fmla="*/ 247 h 423"/>
                <a:gd name="T14" fmla="*/ 635 w 635"/>
                <a:gd name="T15" fmla="*/ 176 h 423"/>
                <a:gd name="T16" fmla="*/ 0 w 635"/>
                <a:gd name="T17" fmla="*/ 176 h 423"/>
                <a:gd name="T18" fmla="*/ 0 w 635"/>
                <a:gd name="T19" fmla="*/ 247 h 423"/>
                <a:gd name="T20" fmla="*/ 0 w 635"/>
                <a:gd name="T21" fmla="*/ 423 h 423"/>
                <a:gd name="T22" fmla="*/ 635 w 635"/>
                <a:gd name="T23" fmla="*/ 423 h 423"/>
                <a:gd name="T24" fmla="*/ 635 w 635"/>
                <a:gd name="T25" fmla="*/ 352 h 423"/>
                <a:gd name="T26" fmla="*/ 0 w 635"/>
                <a:gd name="T27" fmla="*/ 352 h 423"/>
                <a:gd name="T28" fmla="*/ 0 w 635"/>
                <a:gd name="T29" fmla="*/ 4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5" h="423">
                  <a:moveTo>
                    <a:pt x="0" y="70"/>
                  </a:moveTo>
                  <a:lnTo>
                    <a:pt x="635" y="70"/>
                  </a:lnTo>
                  <a:lnTo>
                    <a:pt x="635" y="0"/>
                  </a:lnTo>
                  <a:lnTo>
                    <a:pt x="0" y="0"/>
                  </a:lnTo>
                  <a:lnTo>
                    <a:pt x="0" y="70"/>
                  </a:lnTo>
                  <a:close/>
                  <a:moveTo>
                    <a:pt x="0" y="247"/>
                  </a:moveTo>
                  <a:lnTo>
                    <a:pt x="635" y="247"/>
                  </a:lnTo>
                  <a:lnTo>
                    <a:pt x="635" y="176"/>
                  </a:lnTo>
                  <a:lnTo>
                    <a:pt x="0" y="176"/>
                  </a:lnTo>
                  <a:lnTo>
                    <a:pt x="0" y="247"/>
                  </a:lnTo>
                  <a:close/>
                  <a:moveTo>
                    <a:pt x="0" y="423"/>
                  </a:moveTo>
                  <a:lnTo>
                    <a:pt x="635" y="423"/>
                  </a:lnTo>
                  <a:lnTo>
                    <a:pt x="635" y="352"/>
                  </a:lnTo>
                  <a:lnTo>
                    <a:pt x="0" y="352"/>
                  </a:lnTo>
                  <a:lnTo>
                    <a:pt x="0" y="423"/>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grpSp>
      <p:grpSp>
        <p:nvGrpSpPr>
          <p:cNvPr id="228" name="Tap">
            <a:extLst>
              <a:ext uri="{FF2B5EF4-FFF2-40B4-BE49-F238E27FC236}">
                <a16:creationId xmlns:a16="http://schemas.microsoft.com/office/drawing/2014/main" id="{3B367AA2-38E4-40AC-B579-3090784BAEFB}"/>
              </a:ext>
            </a:extLst>
          </p:cNvPr>
          <p:cNvGrpSpPr>
            <a:grpSpLocks noChangeAspect="1"/>
          </p:cNvGrpSpPr>
          <p:nvPr/>
        </p:nvGrpSpPr>
        <p:grpSpPr>
          <a:xfrm>
            <a:off x="4980888" y="3688031"/>
            <a:ext cx="519638" cy="726989"/>
            <a:chOff x="1228726" y="1538288"/>
            <a:chExt cx="982663" cy="1374776"/>
          </a:xfrm>
        </p:grpSpPr>
        <p:sp>
          <p:nvSpPr>
            <p:cNvPr id="229" name="Touch Point">
              <a:extLst>
                <a:ext uri="{FF2B5EF4-FFF2-40B4-BE49-F238E27FC236}">
                  <a16:creationId xmlns:a16="http://schemas.microsoft.com/office/drawing/2014/main" id="{B5C1F996-BA8E-4B90-9FA1-DA557E299EB6}"/>
                </a:ext>
              </a:extLst>
            </p:cNvPr>
            <p:cNvSpPr>
              <a:spLocks noChangeAspect="1" noChangeArrowheads="1"/>
            </p:cNvSpPr>
            <p:nvPr/>
          </p:nvSpPr>
          <p:spPr bwMode="auto">
            <a:xfrm>
              <a:off x="1512888" y="1538288"/>
              <a:ext cx="328613" cy="328613"/>
            </a:xfrm>
            <a:prstGeom prst="ellipse">
              <a:avLst/>
            </a:prstGeom>
            <a:noFill/>
            <a:ln w="25400" cap="sq">
              <a:solidFill>
                <a:srgbClr val="5B9B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230" name="Hand">
              <a:extLst>
                <a:ext uri="{FF2B5EF4-FFF2-40B4-BE49-F238E27FC236}">
                  <a16:creationId xmlns:a16="http://schemas.microsoft.com/office/drawing/2014/main" id="{42BA3F53-93B7-43B4-9F0B-1ACFC32ADCF2}"/>
                </a:ext>
              </a:extLst>
            </p:cNvPr>
            <p:cNvSpPr>
              <a:spLocks noChangeAspect="1"/>
            </p:cNvSpPr>
            <p:nvPr/>
          </p:nvSpPr>
          <p:spPr bwMode="auto">
            <a:xfrm>
              <a:off x="1228726" y="1616076"/>
              <a:ext cx="982663" cy="1296988"/>
            </a:xfrm>
            <a:custGeom>
              <a:avLst/>
              <a:gdLst>
                <a:gd name="T0" fmla="*/ 466 w 962"/>
                <a:gd name="T1" fmla="*/ 1268 h 1268"/>
                <a:gd name="T2" fmla="*/ 391 w 962"/>
                <a:gd name="T3" fmla="*/ 1087 h 1268"/>
                <a:gd name="T4" fmla="*/ 213 w 962"/>
                <a:gd name="T5" fmla="*/ 831 h 1268"/>
                <a:gd name="T6" fmla="*/ 59 w 962"/>
                <a:gd name="T7" fmla="*/ 593 h 1268"/>
                <a:gd name="T8" fmla="*/ 77 w 962"/>
                <a:gd name="T9" fmla="*/ 487 h 1268"/>
                <a:gd name="T10" fmla="*/ 371 w 962"/>
                <a:gd name="T11" fmla="*/ 689 h 1268"/>
                <a:gd name="T12" fmla="*/ 369 w 962"/>
                <a:gd name="T13" fmla="*/ 116 h 1268"/>
                <a:gd name="T14" fmla="*/ 516 w 962"/>
                <a:gd name="T15" fmla="*/ 116 h 1268"/>
                <a:gd name="T16" fmla="*/ 516 w 962"/>
                <a:gd name="T17" fmla="*/ 533 h 1268"/>
                <a:gd name="T18" fmla="*/ 516 w 962"/>
                <a:gd name="T19" fmla="*/ 399 h 1268"/>
                <a:gd name="T20" fmla="*/ 662 w 962"/>
                <a:gd name="T21" fmla="*/ 399 h 1268"/>
                <a:gd name="T22" fmla="*/ 662 w 962"/>
                <a:gd name="T23" fmla="*/ 610 h 1268"/>
                <a:gd name="T24" fmla="*/ 662 w 962"/>
                <a:gd name="T25" fmla="*/ 479 h 1268"/>
                <a:gd name="T26" fmla="*/ 807 w 962"/>
                <a:gd name="T27" fmla="*/ 488 h 1268"/>
                <a:gd name="T28" fmla="*/ 807 w 962"/>
                <a:gd name="T29" fmla="*/ 678 h 1268"/>
                <a:gd name="T30" fmla="*/ 807 w 962"/>
                <a:gd name="T31" fmla="*/ 542 h 1268"/>
                <a:gd name="T32" fmla="*/ 946 w 962"/>
                <a:gd name="T33" fmla="*/ 555 h 1268"/>
                <a:gd name="T34" fmla="*/ 946 w 962"/>
                <a:gd name="T35" fmla="*/ 949 h 1268"/>
                <a:gd name="T36" fmla="*/ 851 w 962"/>
                <a:gd name="T37" fmla="*/ 1268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2" h="1268">
                  <a:moveTo>
                    <a:pt x="466" y="1268"/>
                  </a:moveTo>
                  <a:cubicBezTo>
                    <a:pt x="466" y="1187"/>
                    <a:pt x="449" y="1130"/>
                    <a:pt x="391" y="1087"/>
                  </a:cubicBezTo>
                  <a:cubicBezTo>
                    <a:pt x="328" y="1041"/>
                    <a:pt x="243" y="917"/>
                    <a:pt x="213" y="831"/>
                  </a:cubicBezTo>
                  <a:cubicBezTo>
                    <a:pt x="182" y="744"/>
                    <a:pt x="105" y="653"/>
                    <a:pt x="59" y="593"/>
                  </a:cubicBezTo>
                  <a:cubicBezTo>
                    <a:pt x="17" y="553"/>
                    <a:pt x="0" y="519"/>
                    <a:pt x="77" y="487"/>
                  </a:cubicBezTo>
                  <a:cubicBezTo>
                    <a:pt x="247" y="462"/>
                    <a:pt x="310" y="775"/>
                    <a:pt x="371" y="689"/>
                  </a:cubicBezTo>
                  <a:cubicBezTo>
                    <a:pt x="371" y="537"/>
                    <a:pt x="369" y="216"/>
                    <a:pt x="369" y="116"/>
                  </a:cubicBezTo>
                  <a:cubicBezTo>
                    <a:pt x="369" y="0"/>
                    <a:pt x="516" y="1"/>
                    <a:pt x="516" y="116"/>
                  </a:cubicBezTo>
                  <a:lnTo>
                    <a:pt x="516" y="533"/>
                  </a:lnTo>
                  <a:lnTo>
                    <a:pt x="516" y="399"/>
                  </a:lnTo>
                  <a:cubicBezTo>
                    <a:pt x="516" y="283"/>
                    <a:pt x="662" y="325"/>
                    <a:pt x="662" y="399"/>
                  </a:cubicBezTo>
                  <a:lnTo>
                    <a:pt x="662" y="610"/>
                  </a:lnTo>
                  <a:lnTo>
                    <a:pt x="662" y="479"/>
                  </a:lnTo>
                  <a:cubicBezTo>
                    <a:pt x="662" y="358"/>
                    <a:pt x="807" y="404"/>
                    <a:pt x="807" y="488"/>
                  </a:cubicBezTo>
                  <a:lnTo>
                    <a:pt x="807" y="678"/>
                  </a:lnTo>
                  <a:lnTo>
                    <a:pt x="807" y="542"/>
                  </a:lnTo>
                  <a:cubicBezTo>
                    <a:pt x="807" y="440"/>
                    <a:pt x="946" y="482"/>
                    <a:pt x="946" y="555"/>
                  </a:cubicBezTo>
                  <a:cubicBezTo>
                    <a:pt x="946" y="555"/>
                    <a:pt x="962" y="827"/>
                    <a:pt x="946" y="949"/>
                  </a:cubicBezTo>
                  <a:cubicBezTo>
                    <a:pt x="935" y="1041"/>
                    <a:pt x="851" y="1115"/>
                    <a:pt x="851" y="1268"/>
                  </a:cubicBezTo>
                </a:path>
              </a:pathLst>
            </a:custGeom>
            <a:solidFill>
              <a:srgbClr val="FFFFFF"/>
            </a:solidFill>
            <a:ln w="25400" cap="flat">
              <a:solidFill>
                <a:srgbClr val="333333"/>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grpSp>
      <p:sp>
        <p:nvSpPr>
          <p:cNvPr id="231" name="Overlay">
            <a:extLst>
              <a:ext uri="{FF2B5EF4-FFF2-40B4-BE49-F238E27FC236}">
                <a16:creationId xmlns:a16="http://schemas.microsoft.com/office/drawing/2014/main" id="{7D6408C0-8BCB-4489-AB31-37E8B0A06F9B}"/>
              </a:ext>
            </a:extLst>
          </p:cNvPr>
          <p:cNvSpPr>
            <a:spLocks noChangeArrowheads="1"/>
          </p:cNvSpPr>
          <p:nvPr/>
        </p:nvSpPr>
        <p:spPr bwMode="auto">
          <a:xfrm>
            <a:off x="9673680" y="2948576"/>
            <a:ext cx="2286000" cy="3502904"/>
          </a:xfrm>
          <a:prstGeom prst="rect">
            <a:avLst/>
          </a:prstGeom>
          <a:solidFill>
            <a:srgbClr val="333333">
              <a:alpha val="5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232" name="Background">
            <a:extLst>
              <a:ext uri="{FF2B5EF4-FFF2-40B4-BE49-F238E27FC236}">
                <a16:creationId xmlns:a16="http://schemas.microsoft.com/office/drawing/2014/main" id="{3F9CA93E-DAC6-4841-AB84-E17833208652}"/>
              </a:ext>
            </a:extLst>
          </p:cNvPr>
          <p:cNvSpPr/>
          <p:nvPr/>
        </p:nvSpPr>
        <p:spPr>
          <a:xfrm>
            <a:off x="9681499" y="2949520"/>
            <a:ext cx="2286000" cy="3479884"/>
          </a:xfrm>
          <a:prstGeom prst="rect">
            <a:avLst/>
          </a:prstGeom>
          <a:solidFill>
            <a:schemeClr val="accent6">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nvGrpSpPr>
          <p:cNvPr id="233" name="Group 232">
            <a:extLst>
              <a:ext uri="{FF2B5EF4-FFF2-40B4-BE49-F238E27FC236}">
                <a16:creationId xmlns:a16="http://schemas.microsoft.com/office/drawing/2014/main" id="{E5F95329-6342-457C-B894-FA4F16523998}"/>
              </a:ext>
            </a:extLst>
          </p:cNvPr>
          <p:cNvGrpSpPr/>
          <p:nvPr/>
        </p:nvGrpSpPr>
        <p:grpSpPr>
          <a:xfrm>
            <a:off x="9943382" y="3971932"/>
            <a:ext cx="1353591" cy="1539434"/>
            <a:chOff x="6723332" y="2777153"/>
            <a:chExt cx="1353591" cy="1509096"/>
          </a:xfrm>
        </p:grpSpPr>
        <p:sp>
          <p:nvSpPr>
            <p:cNvPr id="234" name="Bar 5">
              <a:extLst>
                <a:ext uri="{FF2B5EF4-FFF2-40B4-BE49-F238E27FC236}">
                  <a16:creationId xmlns:a16="http://schemas.microsoft.com/office/drawing/2014/main" id="{C1D0DAFA-25B5-4EF4-93C1-5304F532CFD3}"/>
                </a:ext>
              </a:extLst>
            </p:cNvPr>
            <p:cNvSpPr>
              <a:spLocks/>
            </p:cNvSpPr>
            <p:nvPr/>
          </p:nvSpPr>
          <p:spPr bwMode="auto">
            <a:xfrm rot="5400000">
              <a:off x="6847536" y="2734405"/>
              <a:ext cx="286307" cy="534710"/>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35" name="Bar 4">
              <a:extLst>
                <a:ext uri="{FF2B5EF4-FFF2-40B4-BE49-F238E27FC236}">
                  <a16:creationId xmlns:a16="http://schemas.microsoft.com/office/drawing/2014/main" id="{C48075F2-5DA4-4FD0-B950-740585D785DD}"/>
                </a:ext>
              </a:extLst>
            </p:cNvPr>
            <p:cNvSpPr>
              <a:spLocks/>
            </p:cNvSpPr>
            <p:nvPr/>
          </p:nvSpPr>
          <p:spPr bwMode="auto">
            <a:xfrm rot="5400000">
              <a:off x="6754753" y="3187543"/>
              <a:ext cx="283401" cy="34623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36" name="Bar 3">
              <a:extLst>
                <a:ext uri="{FF2B5EF4-FFF2-40B4-BE49-F238E27FC236}">
                  <a16:creationId xmlns:a16="http://schemas.microsoft.com/office/drawing/2014/main" id="{2E3BA9D8-E246-4651-9850-E61EF41EE23E}"/>
                </a:ext>
              </a:extLst>
            </p:cNvPr>
            <p:cNvSpPr>
              <a:spLocks/>
            </p:cNvSpPr>
            <p:nvPr/>
          </p:nvSpPr>
          <p:spPr bwMode="auto">
            <a:xfrm rot="5400000">
              <a:off x="6704662" y="3595080"/>
              <a:ext cx="286307" cy="248963"/>
            </a:xfrm>
            <a:prstGeom prst="rect">
              <a:avLst/>
            </a:prstGeom>
            <a:pattFill prst="pct20">
              <a:fgClr>
                <a:schemeClr val="accent5"/>
              </a:fgClr>
              <a:bgClr>
                <a:schemeClr val="bg1"/>
              </a:bgClr>
            </a:patt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37" name="Bar 2">
              <a:extLst>
                <a:ext uri="{FF2B5EF4-FFF2-40B4-BE49-F238E27FC236}">
                  <a16:creationId xmlns:a16="http://schemas.microsoft.com/office/drawing/2014/main" id="{0859B7F1-534C-4D4E-96C1-686DF7A06FAD}"/>
                </a:ext>
              </a:extLst>
            </p:cNvPr>
            <p:cNvSpPr>
              <a:spLocks/>
            </p:cNvSpPr>
            <p:nvPr/>
          </p:nvSpPr>
          <p:spPr bwMode="auto">
            <a:xfrm rot="5400000">
              <a:off x="6638059" y="4022035"/>
              <a:ext cx="284854" cy="114296"/>
            </a:xfrm>
            <a:prstGeom prst="rect">
              <a:avLst/>
            </a:prstGeom>
            <a:pattFill prst="pct20">
              <a:fgClr>
                <a:schemeClr val="accent1">
                  <a:lumMod val="60000"/>
                  <a:lumOff val="40000"/>
                </a:schemeClr>
              </a:fgClr>
              <a:bgClr>
                <a:schemeClr val="bg1"/>
              </a:bgClr>
            </a:patt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cxnSp>
          <p:nvCxnSpPr>
            <p:cNvPr id="238" name="Axis">
              <a:extLst>
                <a:ext uri="{FF2B5EF4-FFF2-40B4-BE49-F238E27FC236}">
                  <a16:creationId xmlns:a16="http://schemas.microsoft.com/office/drawing/2014/main" id="{0BB6375A-180D-45E4-A094-36FF82795923}"/>
                </a:ext>
              </a:extLst>
            </p:cNvPr>
            <p:cNvCxnSpPr>
              <a:cxnSpLocks/>
            </p:cNvCxnSpPr>
            <p:nvPr/>
          </p:nvCxnSpPr>
          <p:spPr bwMode="auto">
            <a:xfrm>
              <a:off x="6723332" y="2777153"/>
              <a:ext cx="1" cy="1509096"/>
            </a:xfrm>
            <a:prstGeom prst="line">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cxnSp>
        <p:sp>
          <p:nvSpPr>
            <p:cNvPr id="239" name="Bar 4">
              <a:extLst>
                <a:ext uri="{FF2B5EF4-FFF2-40B4-BE49-F238E27FC236}">
                  <a16:creationId xmlns:a16="http://schemas.microsoft.com/office/drawing/2014/main" id="{2AB3359F-BB60-40EA-B339-16551DB0E6B9}"/>
                </a:ext>
              </a:extLst>
            </p:cNvPr>
            <p:cNvSpPr>
              <a:spLocks/>
            </p:cNvSpPr>
            <p:nvPr/>
          </p:nvSpPr>
          <p:spPr bwMode="auto">
            <a:xfrm rot="5400000">
              <a:off x="6879231" y="3236186"/>
              <a:ext cx="283401" cy="248956"/>
            </a:xfrm>
            <a:prstGeom prst="rect">
              <a:avLst/>
            </a:prstGeom>
            <a:pattFill prst="pct20">
              <a:fgClr>
                <a:schemeClr val="accent6"/>
              </a:fgClr>
              <a:bgClr>
                <a:schemeClr val="bg1"/>
              </a:bgClr>
            </a:patt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40" name="Bar 5">
              <a:extLst>
                <a:ext uri="{FF2B5EF4-FFF2-40B4-BE49-F238E27FC236}">
                  <a16:creationId xmlns:a16="http://schemas.microsoft.com/office/drawing/2014/main" id="{E3651770-6F4C-47EC-ABD2-D07FB12A00D8}"/>
                </a:ext>
              </a:extLst>
            </p:cNvPr>
            <p:cNvSpPr>
              <a:spLocks/>
            </p:cNvSpPr>
            <p:nvPr/>
          </p:nvSpPr>
          <p:spPr bwMode="auto">
            <a:xfrm rot="5400000">
              <a:off x="7367012" y="2734406"/>
              <a:ext cx="286307" cy="534710"/>
            </a:xfrm>
            <a:prstGeom prst="rect">
              <a:avLst/>
            </a:prstGeom>
            <a:pattFill prst="pct20">
              <a:fgClr>
                <a:srgbClr val="C00000"/>
              </a:fgClr>
              <a:bgClr>
                <a:schemeClr val="bg1"/>
              </a:bgClr>
            </a:patt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41" name="Bar 5">
              <a:extLst>
                <a:ext uri="{FF2B5EF4-FFF2-40B4-BE49-F238E27FC236}">
                  <a16:creationId xmlns:a16="http://schemas.microsoft.com/office/drawing/2014/main" id="{DED300E3-EC51-4D09-9A06-B16D4D516541}"/>
                </a:ext>
              </a:extLst>
            </p:cNvPr>
            <p:cNvSpPr>
              <a:spLocks/>
            </p:cNvSpPr>
            <p:nvPr/>
          </p:nvSpPr>
          <p:spPr bwMode="auto">
            <a:xfrm rot="5400000">
              <a:off x="7784068" y="2852062"/>
              <a:ext cx="286307" cy="299402"/>
            </a:xfrm>
            <a:prstGeom prst="rect">
              <a:avLst/>
            </a:prstGeom>
            <a:pattFill prst="pct70">
              <a:fgClr>
                <a:srgbClr val="C00000"/>
              </a:fgClr>
              <a:bgClr>
                <a:schemeClr val="bg1"/>
              </a:bgClr>
            </a:patt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sp>
        <p:nvSpPr>
          <p:cNvPr id="242" name="Bar 2">
            <a:extLst>
              <a:ext uri="{FF2B5EF4-FFF2-40B4-BE49-F238E27FC236}">
                <a16:creationId xmlns:a16="http://schemas.microsoft.com/office/drawing/2014/main" id="{5BFCEDCA-080E-430E-AA0E-1937DD9AA8B8}"/>
              </a:ext>
            </a:extLst>
          </p:cNvPr>
          <p:cNvSpPr>
            <a:spLocks/>
          </p:cNvSpPr>
          <p:nvPr/>
        </p:nvSpPr>
        <p:spPr bwMode="auto">
          <a:xfrm rot="5400000">
            <a:off x="9951150" y="5257847"/>
            <a:ext cx="290581" cy="77513"/>
          </a:xfrm>
          <a:prstGeom prst="rect">
            <a:avLst/>
          </a:prstGeom>
          <a:pattFill prst="pct70">
            <a:fgClr>
              <a:schemeClr val="accent1">
                <a:lumMod val="60000"/>
                <a:lumOff val="40000"/>
              </a:schemeClr>
            </a:fgClr>
            <a:bgClr>
              <a:schemeClr val="bg1"/>
            </a:bgClr>
          </a:patt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243" name="Bar 4">
            <a:extLst>
              <a:ext uri="{FF2B5EF4-FFF2-40B4-BE49-F238E27FC236}">
                <a16:creationId xmlns:a16="http://schemas.microsoft.com/office/drawing/2014/main" id="{23BAA6E3-3AA0-49FF-81F4-ED56248BD172}"/>
              </a:ext>
            </a:extLst>
          </p:cNvPr>
          <p:cNvSpPr>
            <a:spLocks/>
          </p:cNvSpPr>
          <p:nvPr/>
        </p:nvSpPr>
        <p:spPr bwMode="auto">
          <a:xfrm rot="5400000">
            <a:off x="9858268" y="5798352"/>
            <a:ext cx="202039" cy="79868"/>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44" name="Outlook">
            <a:extLst>
              <a:ext uri="{FF2B5EF4-FFF2-40B4-BE49-F238E27FC236}">
                <a16:creationId xmlns:a16="http://schemas.microsoft.com/office/drawing/2014/main" id="{08B0CC52-8D6D-42DD-AC8F-7B55921EF384}"/>
              </a:ext>
            </a:extLst>
          </p:cNvPr>
          <p:cNvSpPr>
            <a:spLocks noChangeAspect="1" noEditPoints="1"/>
          </p:cNvSpPr>
          <p:nvPr/>
        </p:nvSpPr>
        <p:spPr bwMode="auto">
          <a:xfrm>
            <a:off x="9731975" y="5227793"/>
            <a:ext cx="163513" cy="166800"/>
          </a:xfrm>
          <a:custGeom>
            <a:avLst/>
            <a:gdLst>
              <a:gd name="T0" fmla="*/ 10 w 666"/>
              <a:gd name="T1" fmla="*/ 71 h 668"/>
              <a:gd name="T2" fmla="*/ 0 w 666"/>
              <a:gd name="T3" fmla="*/ 582 h 668"/>
              <a:gd name="T4" fmla="*/ 384 w 666"/>
              <a:gd name="T5" fmla="*/ 666 h 668"/>
              <a:gd name="T6" fmla="*/ 400 w 666"/>
              <a:gd name="T7" fmla="*/ 506 h 668"/>
              <a:gd name="T8" fmla="*/ 453 w 666"/>
              <a:gd name="T9" fmla="*/ 520 h 668"/>
              <a:gd name="T10" fmla="*/ 666 w 666"/>
              <a:gd name="T11" fmla="*/ 520 h 668"/>
              <a:gd name="T12" fmla="*/ 653 w 666"/>
              <a:gd name="T13" fmla="*/ 466 h 668"/>
              <a:gd name="T14" fmla="*/ 640 w 666"/>
              <a:gd name="T15" fmla="*/ 146 h 668"/>
              <a:gd name="T16" fmla="*/ 400 w 666"/>
              <a:gd name="T17" fmla="*/ 13 h 668"/>
              <a:gd name="T18" fmla="*/ 373 w 666"/>
              <a:gd name="T19" fmla="*/ 29 h 668"/>
              <a:gd name="T20" fmla="*/ 26 w 666"/>
              <a:gd name="T21" fmla="*/ 571 h 668"/>
              <a:gd name="T22" fmla="*/ 373 w 666"/>
              <a:gd name="T23" fmla="*/ 29 h 668"/>
              <a:gd name="T24" fmla="*/ 626 w 666"/>
              <a:gd name="T25" fmla="*/ 173 h 668"/>
              <a:gd name="T26" fmla="*/ 450 w 666"/>
              <a:gd name="T27" fmla="*/ 328 h 668"/>
              <a:gd name="T28" fmla="*/ 400 w 666"/>
              <a:gd name="T29" fmla="*/ 173 h 668"/>
              <a:gd name="T30" fmla="*/ 117 w 666"/>
              <a:gd name="T31" fmla="*/ 242 h 668"/>
              <a:gd name="T32" fmla="*/ 116 w 666"/>
              <a:gd name="T33" fmla="*/ 424 h 668"/>
              <a:gd name="T34" fmla="*/ 274 w 666"/>
              <a:gd name="T35" fmla="*/ 423 h 668"/>
              <a:gd name="T36" fmla="*/ 275 w 666"/>
              <a:gd name="T37" fmla="*/ 241 h 668"/>
              <a:gd name="T38" fmla="*/ 196 w 666"/>
              <a:gd name="T39" fmla="*/ 254 h 668"/>
              <a:gd name="T40" fmla="*/ 251 w 666"/>
              <a:gd name="T41" fmla="*/ 334 h 668"/>
              <a:gd name="T42" fmla="*/ 195 w 666"/>
              <a:gd name="T43" fmla="*/ 411 h 668"/>
              <a:gd name="T44" fmla="*/ 139 w 666"/>
              <a:gd name="T45" fmla="*/ 333 h 668"/>
              <a:gd name="T46" fmla="*/ 196 w 666"/>
              <a:gd name="T47" fmla="*/ 254 h 668"/>
              <a:gd name="T48" fmla="*/ 626 w 666"/>
              <a:gd name="T49" fmla="*/ 437 h 668"/>
              <a:gd name="T50" fmla="*/ 461 w 666"/>
              <a:gd name="T51" fmla="*/ 480 h 668"/>
              <a:gd name="T52" fmla="*/ 400 w 666"/>
              <a:gd name="T53" fmla="*/ 321 h 668"/>
              <a:gd name="T54" fmla="*/ 455 w 666"/>
              <a:gd name="T55" fmla="*/ 356 h 668"/>
              <a:gd name="T56" fmla="*/ 560 w 666"/>
              <a:gd name="T57" fmla="*/ 440 h 668"/>
              <a:gd name="T58" fmla="*/ 560 w 666"/>
              <a:gd name="T59" fmla="*/ 600 h 668"/>
              <a:gd name="T60" fmla="*/ 560 w 666"/>
              <a:gd name="T61" fmla="*/ 440 h 668"/>
              <a:gd name="T62" fmla="*/ 546 w 666"/>
              <a:gd name="T63" fmla="*/ 546 h 668"/>
              <a:gd name="T64" fmla="*/ 613 w 666"/>
              <a:gd name="T65" fmla="*/ 520 h 668"/>
              <a:gd name="T66" fmla="*/ 573 w 666"/>
              <a:gd name="T67" fmla="*/ 453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6" h="668">
                <a:moveTo>
                  <a:pt x="384" y="0"/>
                </a:moveTo>
                <a:lnTo>
                  <a:pt x="10" y="71"/>
                </a:lnTo>
                <a:cubicBezTo>
                  <a:pt x="4" y="72"/>
                  <a:pt x="0" y="78"/>
                  <a:pt x="0" y="84"/>
                </a:cubicBezTo>
                <a:lnTo>
                  <a:pt x="0" y="582"/>
                </a:lnTo>
                <a:cubicBezTo>
                  <a:pt x="0" y="588"/>
                  <a:pt x="4" y="594"/>
                  <a:pt x="10" y="595"/>
                </a:cubicBezTo>
                <a:lnTo>
                  <a:pt x="384" y="666"/>
                </a:lnTo>
                <a:cubicBezTo>
                  <a:pt x="392" y="668"/>
                  <a:pt x="400" y="661"/>
                  <a:pt x="400" y="653"/>
                </a:cubicBezTo>
                <a:lnTo>
                  <a:pt x="400" y="506"/>
                </a:lnTo>
                <a:lnTo>
                  <a:pt x="454" y="506"/>
                </a:lnTo>
                <a:cubicBezTo>
                  <a:pt x="453" y="511"/>
                  <a:pt x="453" y="515"/>
                  <a:pt x="453" y="520"/>
                </a:cubicBezTo>
                <a:cubicBezTo>
                  <a:pt x="453" y="579"/>
                  <a:pt x="501" y="626"/>
                  <a:pt x="560" y="626"/>
                </a:cubicBezTo>
                <a:cubicBezTo>
                  <a:pt x="618" y="626"/>
                  <a:pt x="666" y="579"/>
                  <a:pt x="666" y="520"/>
                </a:cubicBezTo>
                <a:cubicBezTo>
                  <a:pt x="666" y="501"/>
                  <a:pt x="661" y="483"/>
                  <a:pt x="653" y="468"/>
                </a:cubicBezTo>
                <a:cubicBezTo>
                  <a:pt x="653" y="468"/>
                  <a:pt x="653" y="467"/>
                  <a:pt x="653" y="466"/>
                </a:cubicBezTo>
                <a:cubicBezTo>
                  <a:pt x="653" y="364"/>
                  <a:pt x="653" y="262"/>
                  <a:pt x="653" y="160"/>
                </a:cubicBezTo>
                <a:cubicBezTo>
                  <a:pt x="653" y="152"/>
                  <a:pt x="647" y="146"/>
                  <a:pt x="640" y="146"/>
                </a:cubicBezTo>
                <a:lnTo>
                  <a:pt x="400" y="146"/>
                </a:lnTo>
                <a:lnTo>
                  <a:pt x="400" y="13"/>
                </a:lnTo>
                <a:cubicBezTo>
                  <a:pt x="398" y="0"/>
                  <a:pt x="392" y="0"/>
                  <a:pt x="384" y="0"/>
                </a:cubicBezTo>
                <a:close/>
                <a:moveTo>
                  <a:pt x="373" y="29"/>
                </a:moveTo>
                <a:cubicBezTo>
                  <a:pt x="373" y="252"/>
                  <a:pt x="373" y="432"/>
                  <a:pt x="373" y="637"/>
                </a:cubicBezTo>
                <a:lnTo>
                  <a:pt x="26" y="571"/>
                </a:lnTo>
                <a:lnTo>
                  <a:pt x="26" y="95"/>
                </a:lnTo>
                <a:lnTo>
                  <a:pt x="373" y="29"/>
                </a:lnTo>
                <a:close/>
                <a:moveTo>
                  <a:pt x="400" y="173"/>
                </a:moveTo>
                <a:lnTo>
                  <a:pt x="626" y="173"/>
                </a:lnTo>
                <a:lnTo>
                  <a:pt x="626" y="224"/>
                </a:lnTo>
                <a:lnTo>
                  <a:pt x="450" y="328"/>
                </a:lnTo>
                <a:lnTo>
                  <a:pt x="400" y="287"/>
                </a:lnTo>
                <a:lnTo>
                  <a:pt x="400" y="173"/>
                </a:lnTo>
                <a:close/>
                <a:moveTo>
                  <a:pt x="198" y="207"/>
                </a:moveTo>
                <a:cubicBezTo>
                  <a:pt x="164" y="207"/>
                  <a:pt x="137" y="219"/>
                  <a:pt x="117" y="242"/>
                </a:cubicBezTo>
                <a:cubicBezTo>
                  <a:pt x="96" y="266"/>
                  <a:pt x="86" y="297"/>
                  <a:pt x="86" y="336"/>
                </a:cubicBezTo>
                <a:cubicBezTo>
                  <a:pt x="86" y="372"/>
                  <a:pt x="96" y="402"/>
                  <a:pt x="116" y="424"/>
                </a:cubicBezTo>
                <a:cubicBezTo>
                  <a:pt x="136" y="447"/>
                  <a:pt x="162" y="458"/>
                  <a:pt x="194" y="458"/>
                </a:cubicBezTo>
                <a:cubicBezTo>
                  <a:pt x="227" y="458"/>
                  <a:pt x="253" y="447"/>
                  <a:pt x="274" y="423"/>
                </a:cubicBezTo>
                <a:cubicBezTo>
                  <a:pt x="294" y="400"/>
                  <a:pt x="304" y="369"/>
                  <a:pt x="304" y="331"/>
                </a:cubicBezTo>
                <a:cubicBezTo>
                  <a:pt x="304" y="294"/>
                  <a:pt x="294" y="264"/>
                  <a:pt x="275" y="241"/>
                </a:cubicBezTo>
                <a:cubicBezTo>
                  <a:pt x="255" y="218"/>
                  <a:pt x="229" y="207"/>
                  <a:pt x="198" y="207"/>
                </a:cubicBezTo>
                <a:close/>
                <a:moveTo>
                  <a:pt x="196" y="254"/>
                </a:moveTo>
                <a:cubicBezTo>
                  <a:pt x="213" y="254"/>
                  <a:pt x="227" y="261"/>
                  <a:pt x="237" y="275"/>
                </a:cubicBezTo>
                <a:cubicBezTo>
                  <a:pt x="246" y="289"/>
                  <a:pt x="251" y="309"/>
                  <a:pt x="251" y="334"/>
                </a:cubicBezTo>
                <a:cubicBezTo>
                  <a:pt x="251" y="358"/>
                  <a:pt x="246" y="377"/>
                  <a:pt x="236" y="391"/>
                </a:cubicBezTo>
                <a:cubicBezTo>
                  <a:pt x="226" y="404"/>
                  <a:pt x="212" y="411"/>
                  <a:pt x="195" y="411"/>
                </a:cubicBezTo>
                <a:cubicBezTo>
                  <a:pt x="178" y="411"/>
                  <a:pt x="165" y="404"/>
                  <a:pt x="154" y="390"/>
                </a:cubicBezTo>
                <a:cubicBezTo>
                  <a:pt x="144" y="376"/>
                  <a:pt x="139" y="357"/>
                  <a:pt x="139" y="333"/>
                </a:cubicBezTo>
                <a:cubicBezTo>
                  <a:pt x="139" y="309"/>
                  <a:pt x="144" y="290"/>
                  <a:pt x="154" y="276"/>
                </a:cubicBezTo>
                <a:cubicBezTo>
                  <a:pt x="165" y="261"/>
                  <a:pt x="179" y="254"/>
                  <a:pt x="196" y="254"/>
                </a:cubicBezTo>
                <a:close/>
                <a:moveTo>
                  <a:pt x="626" y="255"/>
                </a:moveTo>
                <a:lnTo>
                  <a:pt x="626" y="437"/>
                </a:lnTo>
                <a:cubicBezTo>
                  <a:pt x="608" y="422"/>
                  <a:pt x="585" y="413"/>
                  <a:pt x="560" y="413"/>
                </a:cubicBezTo>
                <a:cubicBezTo>
                  <a:pt x="515" y="413"/>
                  <a:pt x="477" y="441"/>
                  <a:pt x="461" y="480"/>
                </a:cubicBezTo>
                <a:lnTo>
                  <a:pt x="400" y="480"/>
                </a:lnTo>
                <a:lnTo>
                  <a:pt x="400" y="321"/>
                </a:lnTo>
                <a:lnTo>
                  <a:pt x="440" y="354"/>
                </a:lnTo>
                <a:cubicBezTo>
                  <a:pt x="444" y="358"/>
                  <a:pt x="450" y="358"/>
                  <a:pt x="455" y="356"/>
                </a:cubicBezTo>
                <a:lnTo>
                  <a:pt x="626" y="255"/>
                </a:lnTo>
                <a:close/>
                <a:moveTo>
                  <a:pt x="560" y="440"/>
                </a:moveTo>
                <a:cubicBezTo>
                  <a:pt x="604" y="440"/>
                  <a:pt x="640" y="475"/>
                  <a:pt x="640" y="520"/>
                </a:cubicBezTo>
                <a:cubicBezTo>
                  <a:pt x="640" y="564"/>
                  <a:pt x="604" y="600"/>
                  <a:pt x="560" y="600"/>
                </a:cubicBezTo>
                <a:cubicBezTo>
                  <a:pt x="515" y="600"/>
                  <a:pt x="480" y="564"/>
                  <a:pt x="480" y="520"/>
                </a:cubicBezTo>
                <a:cubicBezTo>
                  <a:pt x="480" y="475"/>
                  <a:pt x="515" y="440"/>
                  <a:pt x="560" y="440"/>
                </a:cubicBezTo>
                <a:close/>
                <a:moveTo>
                  <a:pt x="546" y="453"/>
                </a:moveTo>
                <a:lnTo>
                  <a:pt x="546" y="546"/>
                </a:lnTo>
                <a:lnTo>
                  <a:pt x="613" y="546"/>
                </a:lnTo>
                <a:lnTo>
                  <a:pt x="613" y="520"/>
                </a:lnTo>
                <a:lnTo>
                  <a:pt x="573" y="520"/>
                </a:lnTo>
                <a:lnTo>
                  <a:pt x="573" y="453"/>
                </a:lnTo>
                <a:lnTo>
                  <a:pt x="546" y="453"/>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45" name="Label">
            <a:extLst>
              <a:ext uri="{FF2B5EF4-FFF2-40B4-BE49-F238E27FC236}">
                <a16:creationId xmlns:a16="http://schemas.microsoft.com/office/drawing/2014/main" id="{5B31F5D8-C372-4A46-ABF1-5FCFE19A9AF5}"/>
              </a:ext>
            </a:extLst>
          </p:cNvPr>
          <p:cNvSpPr txBox="1"/>
          <p:nvPr/>
        </p:nvSpPr>
        <p:spPr>
          <a:xfrm>
            <a:off x="10289623" y="5196889"/>
            <a:ext cx="1066254" cy="216635"/>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Outlook 8% 4 min</a:t>
            </a:r>
          </a:p>
        </p:txBody>
      </p:sp>
      <p:sp>
        <p:nvSpPr>
          <p:cNvPr id="246" name="Header">
            <a:extLst>
              <a:ext uri="{FF2B5EF4-FFF2-40B4-BE49-F238E27FC236}">
                <a16:creationId xmlns:a16="http://schemas.microsoft.com/office/drawing/2014/main" id="{30C6DD64-CEB1-4524-A9D6-A51CA05A84D7}"/>
              </a:ext>
            </a:extLst>
          </p:cNvPr>
          <p:cNvSpPr txBox="1"/>
          <p:nvPr/>
        </p:nvSpPr>
        <p:spPr>
          <a:xfrm>
            <a:off x="9687075" y="3005937"/>
            <a:ext cx="1854931" cy="514901"/>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5F5F5F"/>
                </a:solidFill>
                <a:latin typeface="Segoe UI" panose="020B0502040204020203" pitchFamily="34" charset="0"/>
                <a:cs typeface="Segoe UI" panose="020B0502040204020203" pitchFamily="34" charset="0"/>
              </a:rPr>
              <a:t>2019/09/13 Fri</a:t>
            </a:r>
          </a:p>
          <a:p>
            <a:r>
              <a:rPr lang="en-US" sz="1400" dirty="0">
                <a:solidFill>
                  <a:srgbClr val="5F5F5F"/>
                </a:solidFill>
                <a:latin typeface="Segoe UI" panose="020B0502040204020203" pitchFamily="34" charset="0"/>
                <a:cs typeface="Segoe UI" panose="020B0502040204020203" pitchFamily="34" charset="0"/>
              </a:rPr>
              <a:t>07:22 -08:10   48 min</a:t>
            </a:r>
          </a:p>
        </p:txBody>
      </p:sp>
      <p:sp>
        <p:nvSpPr>
          <p:cNvPr id="247" name="Header">
            <a:extLst>
              <a:ext uri="{FF2B5EF4-FFF2-40B4-BE49-F238E27FC236}">
                <a16:creationId xmlns:a16="http://schemas.microsoft.com/office/drawing/2014/main" id="{9AD039EC-4B23-4F3D-8DB4-5E24CE2769B2}"/>
              </a:ext>
            </a:extLst>
          </p:cNvPr>
          <p:cNvSpPr txBox="1"/>
          <p:nvPr/>
        </p:nvSpPr>
        <p:spPr>
          <a:xfrm>
            <a:off x="9849163" y="3510051"/>
            <a:ext cx="1861343" cy="45210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rgbClr val="5F5F5F"/>
                </a:solidFill>
                <a:latin typeface="Segoe UI" panose="020B0502040204020203" pitchFamily="34" charset="0"/>
                <a:cs typeface="Segoe UI" panose="020B0502040204020203" pitchFamily="34" charset="0"/>
              </a:rPr>
              <a:t>Focus 26.2%</a:t>
            </a:r>
          </a:p>
          <a:p>
            <a:r>
              <a:rPr lang="en-US" sz="1200" dirty="0">
                <a:solidFill>
                  <a:srgbClr val="5F5F5F"/>
                </a:solidFill>
                <a:latin typeface="Segoe UI" panose="020B0502040204020203" pitchFamily="34" charset="0"/>
                <a:cs typeface="Segoe UI" panose="020B0502040204020203" pitchFamily="34" charset="0"/>
              </a:rPr>
              <a:t> (Flow 10min, Zone 3min)</a:t>
            </a:r>
          </a:p>
        </p:txBody>
      </p:sp>
      <p:sp>
        <p:nvSpPr>
          <p:cNvPr id="248" name="Excel">
            <a:extLst>
              <a:ext uri="{FF2B5EF4-FFF2-40B4-BE49-F238E27FC236}">
                <a16:creationId xmlns:a16="http://schemas.microsoft.com/office/drawing/2014/main" id="{5B1CD430-45A4-4BBE-BF8E-A3AD701ADFC1}"/>
              </a:ext>
            </a:extLst>
          </p:cNvPr>
          <p:cNvSpPr>
            <a:spLocks noChangeAspect="1" noEditPoints="1"/>
          </p:cNvSpPr>
          <p:nvPr/>
        </p:nvSpPr>
        <p:spPr bwMode="auto">
          <a:xfrm>
            <a:off x="9731975" y="4499071"/>
            <a:ext cx="158750" cy="166800"/>
          </a:xfrm>
          <a:custGeom>
            <a:avLst/>
            <a:gdLst>
              <a:gd name="T0" fmla="*/ 385 w 654"/>
              <a:gd name="T1" fmla="*/ 1 h 668"/>
              <a:gd name="T2" fmla="*/ 0 w 654"/>
              <a:gd name="T3" fmla="*/ 85 h 668"/>
              <a:gd name="T4" fmla="*/ 11 w 654"/>
              <a:gd name="T5" fmla="*/ 596 h 668"/>
              <a:gd name="T6" fmla="*/ 400 w 654"/>
              <a:gd name="T7" fmla="*/ 654 h 668"/>
              <a:gd name="T8" fmla="*/ 627 w 654"/>
              <a:gd name="T9" fmla="*/ 587 h 668"/>
              <a:gd name="T10" fmla="*/ 654 w 654"/>
              <a:gd name="T11" fmla="*/ 107 h 668"/>
              <a:gd name="T12" fmla="*/ 400 w 654"/>
              <a:gd name="T13" fmla="*/ 80 h 668"/>
              <a:gd name="T14" fmla="*/ 387 w 654"/>
              <a:gd name="T15" fmla="*/ 0 h 668"/>
              <a:gd name="T16" fmla="*/ 374 w 654"/>
              <a:gd name="T17" fmla="*/ 638 h 668"/>
              <a:gd name="T18" fmla="*/ 27 w 654"/>
              <a:gd name="T19" fmla="*/ 96 h 668"/>
              <a:gd name="T20" fmla="*/ 400 w 654"/>
              <a:gd name="T21" fmla="*/ 107 h 668"/>
              <a:gd name="T22" fmla="*/ 627 w 654"/>
              <a:gd name="T23" fmla="*/ 560 h 668"/>
              <a:gd name="T24" fmla="*/ 400 w 654"/>
              <a:gd name="T25" fmla="*/ 494 h 668"/>
              <a:gd name="T26" fmla="*/ 454 w 654"/>
              <a:gd name="T27" fmla="*/ 467 h 668"/>
              <a:gd name="T28" fmla="*/ 400 w 654"/>
              <a:gd name="T29" fmla="*/ 387 h 668"/>
              <a:gd name="T30" fmla="*/ 454 w 654"/>
              <a:gd name="T31" fmla="*/ 360 h 668"/>
              <a:gd name="T32" fmla="*/ 400 w 654"/>
              <a:gd name="T33" fmla="*/ 294 h 668"/>
              <a:gd name="T34" fmla="*/ 454 w 654"/>
              <a:gd name="T35" fmla="*/ 267 h 668"/>
              <a:gd name="T36" fmla="*/ 400 w 654"/>
              <a:gd name="T37" fmla="*/ 200 h 668"/>
              <a:gd name="T38" fmla="*/ 454 w 654"/>
              <a:gd name="T39" fmla="*/ 174 h 668"/>
              <a:gd name="T40" fmla="*/ 400 w 654"/>
              <a:gd name="T41" fmla="*/ 107 h 668"/>
              <a:gd name="T42" fmla="*/ 480 w 654"/>
              <a:gd name="T43" fmla="*/ 200 h 668"/>
              <a:gd name="T44" fmla="*/ 587 w 654"/>
              <a:gd name="T45" fmla="*/ 174 h 668"/>
              <a:gd name="T46" fmla="*/ 90 w 654"/>
              <a:gd name="T47" fmla="*/ 209 h 668"/>
              <a:gd name="T48" fmla="*/ 83 w 654"/>
              <a:gd name="T49" fmla="*/ 459 h 668"/>
              <a:gd name="T50" fmla="*/ 193 w 654"/>
              <a:gd name="T51" fmla="*/ 378 h 668"/>
              <a:gd name="T52" fmla="*/ 199 w 654"/>
              <a:gd name="T53" fmla="*/ 361 h 668"/>
              <a:gd name="T54" fmla="*/ 247 w 654"/>
              <a:gd name="T55" fmla="*/ 459 h 668"/>
              <a:gd name="T56" fmla="*/ 237 w 654"/>
              <a:gd name="T57" fmla="*/ 333 h 668"/>
              <a:gd name="T58" fmla="*/ 249 w 654"/>
              <a:gd name="T59" fmla="*/ 209 h 668"/>
              <a:gd name="T60" fmla="*/ 202 w 654"/>
              <a:gd name="T61" fmla="*/ 305 h 668"/>
              <a:gd name="T62" fmla="*/ 194 w 654"/>
              <a:gd name="T63" fmla="*/ 284 h 668"/>
              <a:gd name="T64" fmla="*/ 90 w 654"/>
              <a:gd name="T65" fmla="*/ 209 h 668"/>
              <a:gd name="T66" fmla="*/ 480 w 654"/>
              <a:gd name="T67" fmla="*/ 294 h 668"/>
              <a:gd name="T68" fmla="*/ 587 w 654"/>
              <a:gd name="T69" fmla="*/ 267 h 668"/>
              <a:gd name="T70" fmla="*/ 480 w 654"/>
              <a:gd name="T71" fmla="*/ 360 h 668"/>
              <a:gd name="T72" fmla="*/ 587 w 654"/>
              <a:gd name="T73" fmla="*/ 387 h 668"/>
              <a:gd name="T74" fmla="*/ 480 w 654"/>
              <a:gd name="T75" fmla="*/ 360 h 668"/>
              <a:gd name="T76" fmla="*/ 480 w 654"/>
              <a:gd name="T77" fmla="*/ 494 h 668"/>
              <a:gd name="T78" fmla="*/ 587 w 654"/>
              <a:gd name="T79" fmla="*/ 467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54" h="668">
                <a:moveTo>
                  <a:pt x="387" y="0"/>
                </a:moveTo>
                <a:cubicBezTo>
                  <a:pt x="386" y="0"/>
                  <a:pt x="385" y="0"/>
                  <a:pt x="385" y="1"/>
                </a:cubicBezTo>
                <a:lnTo>
                  <a:pt x="11" y="72"/>
                </a:lnTo>
                <a:cubicBezTo>
                  <a:pt x="5" y="73"/>
                  <a:pt x="0" y="78"/>
                  <a:pt x="0" y="85"/>
                </a:cubicBezTo>
                <a:lnTo>
                  <a:pt x="0" y="583"/>
                </a:lnTo>
                <a:cubicBezTo>
                  <a:pt x="0" y="589"/>
                  <a:pt x="5" y="594"/>
                  <a:pt x="11" y="596"/>
                </a:cubicBezTo>
                <a:lnTo>
                  <a:pt x="385" y="667"/>
                </a:lnTo>
                <a:cubicBezTo>
                  <a:pt x="393" y="668"/>
                  <a:pt x="400" y="662"/>
                  <a:pt x="400" y="654"/>
                </a:cubicBezTo>
                <a:lnTo>
                  <a:pt x="400" y="587"/>
                </a:lnTo>
                <a:lnTo>
                  <a:pt x="627" y="587"/>
                </a:lnTo>
                <a:cubicBezTo>
                  <a:pt x="642" y="587"/>
                  <a:pt x="654" y="575"/>
                  <a:pt x="654" y="560"/>
                </a:cubicBezTo>
                <a:lnTo>
                  <a:pt x="654" y="107"/>
                </a:lnTo>
                <a:cubicBezTo>
                  <a:pt x="654" y="92"/>
                  <a:pt x="642" y="80"/>
                  <a:pt x="627" y="80"/>
                </a:cubicBezTo>
                <a:lnTo>
                  <a:pt x="400" y="80"/>
                </a:lnTo>
                <a:lnTo>
                  <a:pt x="400" y="14"/>
                </a:lnTo>
                <a:cubicBezTo>
                  <a:pt x="400" y="6"/>
                  <a:pt x="394" y="0"/>
                  <a:pt x="387" y="0"/>
                </a:cubicBezTo>
                <a:close/>
                <a:moveTo>
                  <a:pt x="374" y="30"/>
                </a:moveTo>
                <a:cubicBezTo>
                  <a:pt x="374" y="232"/>
                  <a:pt x="374" y="435"/>
                  <a:pt x="374" y="638"/>
                </a:cubicBezTo>
                <a:lnTo>
                  <a:pt x="27" y="571"/>
                </a:lnTo>
                <a:lnTo>
                  <a:pt x="27" y="96"/>
                </a:lnTo>
                <a:lnTo>
                  <a:pt x="374" y="30"/>
                </a:lnTo>
                <a:close/>
                <a:moveTo>
                  <a:pt x="400" y="107"/>
                </a:moveTo>
                <a:lnTo>
                  <a:pt x="627" y="107"/>
                </a:lnTo>
                <a:lnTo>
                  <a:pt x="627" y="560"/>
                </a:lnTo>
                <a:lnTo>
                  <a:pt x="400" y="560"/>
                </a:lnTo>
                <a:lnTo>
                  <a:pt x="400" y="494"/>
                </a:lnTo>
                <a:lnTo>
                  <a:pt x="454" y="494"/>
                </a:lnTo>
                <a:lnTo>
                  <a:pt x="454" y="467"/>
                </a:lnTo>
                <a:lnTo>
                  <a:pt x="400" y="467"/>
                </a:lnTo>
                <a:lnTo>
                  <a:pt x="400" y="387"/>
                </a:lnTo>
                <a:lnTo>
                  <a:pt x="454" y="387"/>
                </a:lnTo>
                <a:lnTo>
                  <a:pt x="454" y="360"/>
                </a:lnTo>
                <a:lnTo>
                  <a:pt x="400" y="360"/>
                </a:lnTo>
                <a:lnTo>
                  <a:pt x="400" y="294"/>
                </a:lnTo>
                <a:lnTo>
                  <a:pt x="454" y="294"/>
                </a:lnTo>
                <a:lnTo>
                  <a:pt x="454" y="267"/>
                </a:lnTo>
                <a:lnTo>
                  <a:pt x="400" y="267"/>
                </a:lnTo>
                <a:lnTo>
                  <a:pt x="400" y="200"/>
                </a:lnTo>
                <a:lnTo>
                  <a:pt x="454" y="200"/>
                </a:lnTo>
                <a:lnTo>
                  <a:pt x="454" y="174"/>
                </a:lnTo>
                <a:lnTo>
                  <a:pt x="400" y="174"/>
                </a:lnTo>
                <a:lnTo>
                  <a:pt x="400" y="107"/>
                </a:lnTo>
                <a:close/>
                <a:moveTo>
                  <a:pt x="480" y="174"/>
                </a:moveTo>
                <a:lnTo>
                  <a:pt x="480" y="200"/>
                </a:lnTo>
                <a:lnTo>
                  <a:pt x="587" y="200"/>
                </a:lnTo>
                <a:lnTo>
                  <a:pt x="587" y="174"/>
                </a:lnTo>
                <a:lnTo>
                  <a:pt x="480" y="174"/>
                </a:lnTo>
                <a:close/>
                <a:moveTo>
                  <a:pt x="90" y="209"/>
                </a:moveTo>
                <a:lnTo>
                  <a:pt x="162" y="334"/>
                </a:lnTo>
                <a:lnTo>
                  <a:pt x="83" y="459"/>
                </a:lnTo>
                <a:lnTo>
                  <a:pt x="150" y="459"/>
                </a:lnTo>
                <a:lnTo>
                  <a:pt x="193" y="378"/>
                </a:lnTo>
                <a:cubicBezTo>
                  <a:pt x="196" y="370"/>
                  <a:pt x="198" y="365"/>
                  <a:pt x="199" y="361"/>
                </a:cubicBezTo>
                <a:lnTo>
                  <a:pt x="199" y="361"/>
                </a:lnTo>
                <a:cubicBezTo>
                  <a:pt x="201" y="369"/>
                  <a:pt x="203" y="374"/>
                  <a:pt x="204" y="377"/>
                </a:cubicBezTo>
                <a:lnTo>
                  <a:pt x="247" y="459"/>
                </a:lnTo>
                <a:lnTo>
                  <a:pt x="314" y="459"/>
                </a:lnTo>
                <a:lnTo>
                  <a:pt x="237" y="333"/>
                </a:lnTo>
                <a:lnTo>
                  <a:pt x="312" y="209"/>
                </a:lnTo>
                <a:lnTo>
                  <a:pt x="249" y="209"/>
                </a:lnTo>
                <a:lnTo>
                  <a:pt x="210" y="283"/>
                </a:lnTo>
                <a:cubicBezTo>
                  <a:pt x="206" y="293"/>
                  <a:pt x="203" y="300"/>
                  <a:pt x="202" y="305"/>
                </a:cubicBezTo>
                <a:lnTo>
                  <a:pt x="201" y="305"/>
                </a:lnTo>
                <a:cubicBezTo>
                  <a:pt x="199" y="297"/>
                  <a:pt x="196" y="290"/>
                  <a:pt x="194" y="284"/>
                </a:cubicBezTo>
                <a:lnTo>
                  <a:pt x="158" y="209"/>
                </a:lnTo>
                <a:lnTo>
                  <a:pt x="90" y="209"/>
                </a:lnTo>
                <a:close/>
                <a:moveTo>
                  <a:pt x="480" y="267"/>
                </a:moveTo>
                <a:lnTo>
                  <a:pt x="480" y="294"/>
                </a:lnTo>
                <a:lnTo>
                  <a:pt x="587" y="294"/>
                </a:lnTo>
                <a:lnTo>
                  <a:pt x="587" y="267"/>
                </a:lnTo>
                <a:lnTo>
                  <a:pt x="480" y="267"/>
                </a:lnTo>
                <a:close/>
                <a:moveTo>
                  <a:pt x="480" y="360"/>
                </a:moveTo>
                <a:lnTo>
                  <a:pt x="480" y="387"/>
                </a:lnTo>
                <a:lnTo>
                  <a:pt x="587" y="387"/>
                </a:lnTo>
                <a:lnTo>
                  <a:pt x="587" y="360"/>
                </a:lnTo>
                <a:lnTo>
                  <a:pt x="480" y="360"/>
                </a:lnTo>
                <a:close/>
                <a:moveTo>
                  <a:pt x="480" y="467"/>
                </a:moveTo>
                <a:lnTo>
                  <a:pt x="480" y="494"/>
                </a:lnTo>
                <a:lnTo>
                  <a:pt x="587" y="494"/>
                </a:lnTo>
                <a:lnTo>
                  <a:pt x="587" y="467"/>
                </a:lnTo>
                <a:lnTo>
                  <a:pt x="480" y="467"/>
                </a:lnTo>
                <a:close/>
              </a:path>
            </a:pathLst>
          </a:custGeom>
          <a:solidFill>
            <a:schemeClr val="accent6">
              <a:lumMod val="7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49" name="PowerPoint">
            <a:extLst>
              <a:ext uri="{FF2B5EF4-FFF2-40B4-BE49-F238E27FC236}">
                <a16:creationId xmlns:a16="http://schemas.microsoft.com/office/drawing/2014/main" id="{46B42228-27E6-402E-B72D-A167E6D033D1}"/>
              </a:ext>
            </a:extLst>
          </p:cNvPr>
          <p:cNvSpPr>
            <a:spLocks noChangeAspect="1" noEditPoints="1"/>
          </p:cNvSpPr>
          <p:nvPr/>
        </p:nvSpPr>
        <p:spPr bwMode="auto">
          <a:xfrm>
            <a:off x="9731975" y="4133732"/>
            <a:ext cx="158750" cy="166800"/>
          </a:xfrm>
          <a:custGeom>
            <a:avLst/>
            <a:gdLst>
              <a:gd name="T0" fmla="*/ 384 w 653"/>
              <a:gd name="T1" fmla="*/ 1 h 668"/>
              <a:gd name="T2" fmla="*/ 0 w 653"/>
              <a:gd name="T3" fmla="*/ 85 h 668"/>
              <a:gd name="T4" fmla="*/ 10 w 653"/>
              <a:gd name="T5" fmla="*/ 596 h 668"/>
              <a:gd name="T6" fmla="*/ 400 w 653"/>
              <a:gd name="T7" fmla="*/ 654 h 668"/>
              <a:gd name="T8" fmla="*/ 626 w 653"/>
              <a:gd name="T9" fmla="*/ 587 h 668"/>
              <a:gd name="T10" fmla="*/ 653 w 653"/>
              <a:gd name="T11" fmla="*/ 107 h 668"/>
              <a:gd name="T12" fmla="*/ 400 w 653"/>
              <a:gd name="T13" fmla="*/ 80 h 668"/>
              <a:gd name="T14" fmla="*/ 386 w 653"/>
              <a:gd name="T15" fmla="*/ 0 h 668"/>
              <a:gd name="T16" fmla="*/ 373 w 653"/>
              <a:gd name="T17" fmla="*/ 91 h 668"/>
              <a:gd name="T18" fmla="*/ 373 w 653"/>
              <a:gd name="T19" fmla="*/ 571 h 668"/>
              <a:gd name="T20" fmla="*/ 373 w 653"/>
              <a:gd name="T21" fmla="*/ 638 h 668"/>
              <a:gd name="T22" fmla="*/ 26 w 653"/>
              <a:gd name="T23" fmla="*/ 96 h 668"/>
              <a:gd name="T24" fmla="*/ 400 w 653"/>
              <a:gd name="T25" fmla="*/ 107 h 668"/>
              <a:gd name="T26" fmla="*/ 626 w 653"/>
              <a:gd name="T27" fmla="*/ 560 h 668"/>
              <a:gd name="T28" fmla="*/ 400 w 653"/>
              <a:gd name="T29" fmla="*/ 494 h 668"/>
              <a:gd name="T30" fmla="*/ 533 w 653"/>
              <a:gd name="T31" fmla="*/ 467 h 668"/>
              <a:gd name="T32" fmla="*/ 400 w 653"/>
              <a:gd name="T33" fmla="*/ 393 h 668"/>
              <a:gd name="T34" fmla="*/ 546 w 653"/>
              <a:gd name="T35" fmla="*/ 294 h 668"/>
              <a:gd name="T36" fmla="*/ 453 w 653"/>
              <a:gd name="T37" fmla="*/ 280 h 668"/>
              <a:gd name="T38" fmla="*/ 440 w 653"/>
              <a:gd name="T39" fmla="*/ 187 h 668"/>
              <a:gd name="T40" fmla="*/ 400 w 653"/>
              <a:gd name="T41" fmla="*/ 107 h 668"/>
              <a:gd name="T42" fmla="*/ 466 w 653"/>
              <a:gd name="T43" fmla="*/ 160 h 668"/>
              <a:gd name="T44" fmla="*/ 586 w 653"/>
              <a:gd name="T45" fmla="*/ 267 h 668"/>
              <a:gd name="T46" fmla="*/ 480 w 653"/>
              <a:gd name="T47" fmla="*/ 147 h 668"/>
              <a:gd name="T48" fmla="*/ 493 w 653"/>
              <a:gd name="T49" fmla="*/ 176 h 668"/>
              <a:gd name="T50" fmla="*/ 493 w 653"/>
              <a:gd name="T51" fmla="*/ 240 h 668"/>
              <a:gd name="T52" fmla="*/ 108 w 653"/>
              <a:gd name="T53" fmla="*/ 209 h 668"/>
              <a:gd name="T54" fmla="*/ 165 w 653"/>
              <a:gd name="T55" fmla="*/ 459 h 668"/>
              <a:gd name="T56" fmla="*/ 191 w 653"/>
              <a:gd name="T57" fmla="*/ 373 h 668"/>
              <a:gd name="T58" fmla="*/ 291 w 653"/>
              <a:gd name="T59" fmla="*/ 289 h 668"/>
              <a:gd name="T60" fmla="*/ 108 w 653"/>
              <a:gd name="T61" fmla="*/ 209 h 668"/>
              <a:gd name="T62" fmla="*/ 426 w 653"/>
              <a:gd name="T63" fmla="*/ 307 h 668"/>
              <a:gd name="T64" fmla="*/ 440 w 653"/>
              <a:gd name="T65" fmla="*/ 374 h 668"/>
              <a:gd name="T66" fmla="*/ 400 w 653"/>
              <a:gd name="T67" fmla="*/ 363 h 668"/>
              <a:gd name="T68" fmla="*/ 401 w 653"/>
              <a:gd name="T69" fmla="*/ 224 h 668"/>
              <a:gd name="T70" fmla="*/ 165 w 653"/>
              <a:gd name="T71" fmla="*/ 252 h 668"/>
              <a:gd name="T72" fmla="*/ 232 w 653"/>
              <a:gd name="T73" fmla="*/ 291 h 668"/>
              <a:gd name="T74" fmla="*/ 165 w 653"/>
              <a:gd name="T75" fmla="*/ 33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3" h="668">
                <a:moveTo>
                  <a:pt x="386" y="0"/>
                </a:moveTo>
                <a:cubicBezTo>
                  <a:pt x="385" y="0"/>
                  <a:pt x="385" y="0"/>
                  <a:pt x="384" y="1"/>
                </a:cubicBezTo>
                <a:lnTo>
                  <a:pt x="10" y="72"/>
                </a:lnTo>
                <a:cubicBezTo>
                  <a:pt x="4" y="73"/>
                  <a:pt x="0" y="78"/>
                  <a:pt x="0" y="85"/>
                </a:cubicBezTo>
                <a:lnTo>
                  <a:pt x="0" y="583"/>
                </a:lnTo>
                <a:cubicBezTo>
                  <a:pt x="0" y="589"/>
                  <a:pt x="4" y="594"/>
                  <a:pt x="10" y="596"/>
                </a:cubicBezTo>
                <a:lnTo>
                  <a:pt x="384" y="667"/>
                </a:lnTo>
                <a:cubicBezTo>
                  <a:pt x="392" y="668"/>
                  <a:pt x="400" y="662"/>
                  <a:pt x="400" y="654"/>
                </a:cubicBezTo>
                <a:lnTo>
                  <a:pt x="400" y="587"/>
                </a:lnTo>
                <a:lnTo>
                  <a:pt x="626" y="587"/>
                </a:lnTo>
                <a:cubicBezTo>
                  <a:pt x="641" y="587"/>
                  <a:pt x="653" y="575"/>
                  <a:pt x="653" y="560"/>
                </a:cubicBezTo>
                <a:lnTo>
                  <a:pt x="653" y="107"/>
                </a:lnTo>
                <a:cubicBezTo>
                  <a:pt x="653" y="92"/>
                  <a:pt x="641" y="80"/>
                  <a:pt x="626" y="80"/>
                </a:cubicBezTo>
                <a:lnTo>
                  <a:pt x="400" y="80"/>
                </a:lnTo>
                <a:lnTo>
                  <a:pt x="400" y="14"/>
                </a:lnTo>
                <a:cubicBezTo>
                  <a:pt x="400" y="6"/>
                  <a:pt x="393" y="0"/>
                  <a:pt x="386" y="0"/>
                </a:cubicBezTo>
                <a:close/>
                <a:moveTo>
                  <a:pt x="373" y="30"/>
                </a:moveTo>
                <a:lnTo>
                  <a:pt x="373" y="91"/>
                </a:lnTo>
                <a:cubicBezTo>
                  <a:pt x="373" y="93"/>
                  <a:pt x="373" y="94"/>
                  <a:pt x="373" y="96"/>
                </a:cubicBezTo>
                <a:lnTo>
                  <a:pt x="373" y="571"/>
                </a:lnTo>
                <a:cubicBezTo>
                  <a:pt x="373" y="573"/>
                  <a:pt x="373" y="574"/>
                  <a:pt x="373" y="576"/>
                </a:cubicBezTo>
                <a:lnTo>
                  <a:pt x="373" y="638"/>
                </a:lnTo>
                <a:lnTo>
                  <a:pt x="26" y="572"/>
                </a:lnTo>
                <a:lnTo>
                  <a:pt x="26" y="96"/>
                </a:lnTo>
                <a:lnTo>
                  <a:pt x="373" y="30"/>
                </a:lnTo>
                <a:close/>
                <a:moveTo>
                  <a:pt x="400" y="107"/>
                </a:moveTo>
                <a:lnTo>
                  <a:pt x="626" y="107"/>
                </a:lnTo>
                <a:lnTo>
                  <a:pt x="626" y="560"/>
                </a:lnTo>
                <a:lnTo>
                  <a:pt x="400" y="560"/>
                </a:lnTo>
                <a:lnTo>
                  <a:pt x="400" y="494"/>
                </a:lnTo>
                <a:lnTo>
                  <a:pt x="533" y="494"/>
                </a:lnTo>
                <a:lnTo>
                  <a:pt x="533" y="467"/>
                </a:lnTo>
                <a:lnTo>
                  <a:pt x="400" y="467"/>
                </a:lnTo>
                <a:lnTo>
                  <a:pt x="400" y="393"/>
                </a:lnTo>
                <a:cubicBezTo>
                  <a:pt x="412" y="398"/>
                  <a:pt x="426" y="400"/>
                  <a:pt x="440" y="400"/>
                </a:cubicBezTo>
                <a:cubicBezTo>
                  <a:pt x="498" y="400"/>
                  <a:pt x="546" y="352"/>
                  <a:pt x="546" y="294"/>
                </a:cubicBezTo>
                <a:lnTo>
                  <a:pt x="546" y="280"/>
                </a:lnTo>
                <a:lnTo>
                  <a:pt x="453" y="280"/>
                </a:lnTo>
                <a:lnTo>
                  <a:pt x="453" y="187"/>
                </a:lnTo>
                <a:lnTo>
                  <a:pt x="440" y="187"/>
                </a:lnTo>
                <a:cubicBezTo>
                  <a:pt x="426" y="187"/>
                  <a:pt x="412" y="190"/>
                  <a:pt x="400" y="195"/>
                </a:cubicBezTo>
                <a:lnTo>
                  <a:pt x="400" y="107"/>
                </a:lnTo>
                <a:close/>
                <a:moveTo>
                  <a:pt x="466" y="147"/>
                </a:moveTo>
                <a:lnTo>
                  <a:pt x="466" y="160"/>
                </a:lnTo>
                <a:lnTo>
                  <a:pt x="466" y="267"/>
                </a:lnTo>
                <a:lnTo>
                  <a:pt x="586" y="267"/>
                </a:lnTo>
                <a:lnTo>
                  <a:pt x="586" y="254"/>
                </a:lnTo>
                <a:cubicBezTo>
                  <a:pt x="586" y="195"/>
                  <a:pt x="538" y="147"/>
                  <a:pt x="480" y="147"/>
                </a:cubicBezTo>
                <a:lnTo>
                  <a:pt x="466" y="147"/>
                </a:lnTo>
                <a:close/>
                <a:moveTo>
                  <a:pt x="493" y="176"/>
                </a:moveTo>
                <a:cubicBezTo>
                  <a:pt x="526" y="182"/>
                  <a:pt x="551" y="207"/>
                  <a:pt x="557" y="240"/>
                </a:cubicBezTo>
                <a:lnTo>
                  <a:pt x="493" y="240"/>
                </a:lnTo>
                <a:lnTo>
                  <a:pt x="493" y="176"/>
                </a:lnTo>
                <a:close/>
                <a:moveTo>
                  <a:pt x="108" y="209"/>
                </a:moveTo>
                <a:lnTo>
                  <a:pt x="108" y="459"/>
                </a:lnTo>
                <a:lnTo>
                  <a:pt x="165" y="459"/>
                </a:lnTo>
                <a:lnTo>
                  <a:pt x="165" y="373"/>
                </a:lnTo>
                <a:lnTo>
                  <a:pt x="191" y="373"/>
                </a:lnTo>
                <a:cubicBezTo>
                  <a:pt x="222" y="373"/>
                  <a:pt x="246" y="365"/>
                  <a:pt x="264" y="349"/>
                </a:cubicBezTo>
                <a:cubicBezTo>
                  <a:pt x="282" y="334"/>
                  <a:pt x="291" y="314"/>
                  <a:pt x="291" y="289"/>
                </a:cubicBezTo>
                <a:cubicBezTo>
                  <a:pt x="291" y="236"/>
                  <a:pt x="259" y="209"/>
                  <a:pt x="196" y="209"/>
                </a:cubicBezTo>
                <a:lnTo>
                  <a:pt x="108" y="209"/>
                </a:lnTo>
                <a:close/>
                <a:moveTo>
                  <a:pt x="426" y="217"/>
                </a:moveTo>
                <a:lnTo>
                  <a:pt x="426" y="307"/>
                </a:lnTo>
                <a:lnTo>
                  <a:pt x="517" y="307"/>
                </a:lnTo>
                <a:cubicBezTo>
                  <a:pt x="510" y="345"/>
                  <a:pt x="479" y="374"/>
                  <a:pt x="440" y="374"/>
                </a:cubicBezTo>
                <a:cubicBezTo>
                  <a:pt x="426" y="374"/>
                  <a:pt x="413" y="370"/>
                  <a:pt x="401" y="364"/>
                </a:cubicBezTo>
                <a:cubicBezTo>
                  <a:pt x="401" y="364"/>
                  <a:pt x="400" y="363"/>
                  <a:pt x="400" y="363"/>
                </a:cubicBezTo>
                <a:lnTo>
                  <a:pt x="400" y="224"/>
                </a:lnTo>
                <a:cubicBezTo>
                  <a:pt x="400" y="224"/>
                  <a:pt x="400" y="224"/>
                  <a:pt x="401" y="224"/>
                </a:cubicBezTo>
                <a:cubicBezTo>
                  <a:pt x="408" y="220"/>
                  <a:pt x="417" y="219"/>
                  <a:pt x="426" y="217"/>
                </a:cubicBezTo>
                <a:close/>
                <a:moveTo>
                  <a:pt x="165" y="252"/>
                </a:moveTo>
                <a:lnTo>
                  <a:pt x="187" y="252"/>
                </a:lnTo>
                <a:cubicBezTo>
                  <a:pt x="217" y="252"/>
                  <a:pt x="232" y="265"/>
                  <a:pt x="232" y="291"/>
                </a:cubicBezTo>
                <a:cubicBezTo>
                  <a:pt x="232" y="317"/>
                  <a:pt x="217" y="330"/>
                  <a:pt x="187" y="330"/>
                </a:cubicBezTo>
                <a:lnTo>
                  <a:pt x="165" y="330"/>
                </a:lnTo>
                <a:lnTo>
                  <a:pt x="165" y="252"/>
                </a:lnTo>
                <a:close/>
              </a:path>
            </a:pathLst>
          </a:custGeom>
          <a:solidFill>
            <a:srgbClr val="C00000"/>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pic>
        <p:nvPicPr>
          <p:cNvPr id="250" name="Graphic 249" descr="Browser window">
            <a:extLst>
              <a:ext uri="{FF2B5EF4-FFF2-40B4-BE49-F238E27FC236}">
                <a16:creationId xmlns:a16="http://schemas.microsoft.com/office/drawing/2014/main" id="{60AC6C70-6CC2-4752-8B35-FF9DB387D7A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31975" y="4883998"/>
            <a:ext cx="163513" cy="166800"/>
          </a:xfrm>
          <a:prstGeom prst="rect">
            <a:avLst/>
          </a:prstGeom>
        </p:spPr>
      </p:pic>
      <p:sp>
        <p:nvSpPr>
          <p:cNvPr id="251" name="Label">
            <a:extLst>
              <a:ext uri="{FF2B5EF4-FFF2-40B4-BE49-F238E27FC236}">
                <a16:creationId xmlns:a16="http://schemas.microsoft.com/office/drawing/2014/main" id="{0DBD559C-3945-4A6B-A8F7-1498F8AB0204}"/>
              </a:ext>
            </a:extLst>
          </p:cNvPr>
          <p:cNvSpPr txBox="1"/>
          <p:nvPr/>
        </p:nvSpPr>
        <p:spPr>
          <a:xfrm>
            <a:off x="10553631" y="4838536"/>
            <a:ext cx="971676" cy="216635"/>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Edge 10% 5 min</a:t>
            </a:r>
          </a:p>
        </p:txBody>
      </p:sp>
      <p:sp>
        <p:nvSpPr>
          <p:cNvPr id="252" name="Label">
            <a:extLst>
              <a:ext uri="{FF2B5EF4-FFF2-40B4-BE49-F238E27FC236}">
                <a16:creationId xmlns:a16="http://schemas.microsoft.com/office/drawing/2014/main" id="{73E0ED10-626C-43B7-8E77-41F93361DA34}"/>
              </a:ext>
            </a:extLst>
          </p:cNvPr>
          <p:cNvSpPr txBox="1"/>
          <p:nvPr/>
        </p:nvSpPr>
        <p:spPr>
          <a:xfrm>
            <a:off x="10001813" y="5739060"/>
            <a:ext cx="660694" cy="216635"/>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Operating</a:t>
            </a:r>
          </a:p>
        </p:txBody>
      </p:sp>
      <p:sp>
        <p:nvSpPr>
          <p:cNvPr id="253" name="Bar 4">
            <a:extLst>
              <a:ext uri="{FF2B5EF4-FFF2-40B4-BE49-F238E27FC236}">
                <a16:creationId xmlns:a16="http://schemas.microsoft.com/office/drawing/2014/main" id="{3608F8B1-17D0-4AAC-9140-39AB6B2AEA56}"/>
              </a:ext>
            </a:extLst>
          </p:cNvPr>
          <p:cNvSpPr>
            <a:spLocks/>
          </p:cNvSpPr>
          <p:nvPr/>
        </p:nvSpPr>
        <p:spPr bwMode="auto">
          <a:xfrm rot="5400000">
            <a:off x="9858268" y="6054867"/>
            <a:ext cx="202039" cy="79868"/>
          </a:xfrm>
          <a:prstGeom prst="rect">
            <a:avLst/>
          </a:prstGeom>
          <a:pattFill prst="pct20">
            <a:fgClr>
              <a:schemeClr val="accent6"/>
            </a:fgClr>
            <a:bgClr>
              <a:schemeClr val="bg1"/>
            </a:bgClr>
          </a:patt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54" name="Label">
            <a:extLst>
              <a:ext uri="{FF2B5EF4-FFF2-40B4-BE49-F238E27FC236}">
                <a16:creationId xmlns:a16="http://schemas.microsoft.com/office/drawing/2014/main" id="{3B91AB9B-A1EE-4E87-805E-63BACD8CA548}"/>
              </a:ext>
            </a:extLst>
          </p:cNvPr>
          <p:cNvSpPr txBox="1"/>
          <p:nvPr/>
        </p:nvSpPr>
        <p:spPr>
          <a:xfrm>
            <a:off x="10001813" y="5995575"/>
            <a:ext cx="614207" cy="216635"/>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Browsing</a:t>
            </a:r>
          </a:p>
        </p:txBody>
      </p:sp>
      <p:sp>
        <p:nvSpPr>
          <p:cNvPr id="255" name="Bar 4">
            <a:extLst>
              <a:ext uri="{FF2B5EF4-FFF2-40B4-BE49-F238E27FC236}">
                <a16:creationId xmlns:a16="http://schemas.microsoft.com/office/drawing/2014/main" id="{8EFA7E9C-5DDA-4C58-8CA4-C4AF21873F0D}"/>
              </a:ext>
            </a:extLst>
          </p:cNvPr>
          <p:cNvSpPr>
            <a:spLocks/>
          </p:cNvSpPr>
          <p:nvPr/>
        </p:nvSpPr>
        <p:spPr bwMode="auto">
          <a:xfrm rot="5400000">
            <a:off x="10784254" y="6054867"/>
            <a:ext cx="202039" cy="79868"/>
          </a:xfrm>
          <a:prstGeom prst="rect">
            <a:avLst/>
          </a:prstGeom>
          <a:pattFill prst="pct70">
            <a:fgClr>
              <a:schemeClr val="accent6"/>
            </a:fgClr>
            <a:bgClr>
              <a:schemeClr val="bg1"/>
            </a:bgClr>
          </a:patt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56" name="Label">
            <a:extLst>
              <a:ext uri="{FF2B5EF4-FFF2-40B4-BE49-F238E27FC236}">
                <a16:creationId xmlns:a16="http://schemas.microsoft.com/office/drawing/2014/main" id="{FD0FB731-41FA-4ABA-B752-805A61AAE548}"/>
              </a:ext>
            </a:extLst>
          </p:cNvPr>
          <p:cNvSpPr txBox="1"/>
          <p:nvPr/>
        </p:nvSpPr>
        <p:spPr>
          <a:xfrm>
            <a:off x="10927799" y="5995575"/>
            <a:ext cx="861070" cy="216635"/>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No-Operating</a:t>
            </a:r>
          </a:p>
        </p:txBody>
      </p:sp>
      <p:sp>
        <p:nvSpPr>
          <p:cNvPr id="257" name="Label">
            <a:extLst>
              <a:ext uri="{FF2B5EF4-FFF2-40B4-BE49-F238E27FC236}">
                <a16:creationId xmlns:a16="http://schemas.microsoft.com/office/drawing/2014/main" id="{8EBB1321-8522-4D94-AB28-C59C90C7D172}"/>
              </a:ext>
            </a:extLst>
          </p:cNvPr>
          <p:cNvSpPr txBox="1"/>
          <p:nvPr/>
        </p:nvSpPr>
        <p:spPr>
          <a:xfrm>
            <a:off x="10553631" y="4465635"/>
            <a:ext cx="970074" cy="216635"/>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Excel 20% 9 min</a:t>
            </a:r>
          </a:p>
        </p:txBody>
      </p:sp>
      <p:sp>
        <p:nvSpPr>
          <p:cNvPr id="258" name="Label">
            <a:extLst>
              <a:ext uri="{FF2B5EF4-FFF2-40B4-BE49-F238E27FC236}">
                <a16:creationId xmlns:a16="http://schemas.microsoft.com/office/drawing/2014/main" id="{E0CA8718-E085-493A-A13E-F839882F3CAD}"/>
              </a:ext>
            </a:extLst>
          </p:cNvPr>
          <p:cNvSpPr txBox="1"/>
          <p:nvPr/>
        </p:nvSpPr>
        <p:spPr>
          <a:xfrm>
            <a:off x="10553631" y="4113333"/>
            <a:ext cx="1362809" cy="216635"/>
          </a:xfrm>
          <a:prstGeom prst="rect">
            <a:avLst/>
          </a:prstGeom>
          <a:solidFill>
            <a:schemeClr val="bg1">
              <a:alpha val="79000"/>
            </a:schemeClr>
          </a:solid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err="1">
                <a:solidFill>
                  <a:srgbClr val="5F5F5F"/>
                </a:solidFill>
                <a:latin typeface="Segoe UI" panose="020B0502040204020203" pitchFamily="34" charset="0"/>
                <a:cs typeface="Segoe UI" panose="020B0502040204020203" pitchFamily="34" charset="0"/>
              </a:rPr>
              <a:t>Powerpoint</a:t>
            </a:r>
            <a:r>
              <a:rPr lang="en-US" sz="900" dirty="0">
                <a:solidFill>
                  <a:srgbClr val="5F5F5F"/>
                </a:solidFill>
                <a:latin typeface="Segoe UI" panose="020B0502040204020203" pitchFamily="34" charset="0"/>
                <a:cs typeface="Segoe UI" panose="020B0502040204020203" pitchFamily="34" charset="0"/>
              </a:rPr>
              <a:t> 62% 30 min</a:t>
            </a:r>
          </a:p>
        </p:txBody>
      </p:sp>
      <p:sp>
        <p:nvSpPr>
          <p:cNvPr id="259" name="Overlay">
            <a:extLst>
              <a:ext uri="{FF2B5EF4-FFF2-40B4-BE49-F238E27FC236}">
                <a16:creationId xmlns:a16="http://schemas.microsoft.com/office/drawing/2014/main" id="{0FA6CA0D-CF8E-47E3-907E-C1A022768B15}"/>
              </a:ext>
            </a:extLst>
          </p:cNvPr>
          <p:cNvSpPr>
            <a:spLocks noChangeArrowheads="1"/>
          </p:cNvSpPr>
          <p:nvPr/>
        </p:nvSpPr>
        <p:spPr bwMode="auto">
          <a:xfrm>
            <a:off x="9674692" y="2367160"/>
            <a:ext cx="2286000" cy="4064000"/>
          </a:xfrm>
          <a:prstGeom prst="rect">
            <a:avLst/>
          </a:prstGeom>
          <a:solidFill>
            <a:srgbClr val="333333">
              <a:alpha val="5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260" name="Dialog Container">
            <a:extLst>
              <a:ext uri="{FF2B5EF4-FFF2-40B4-BE49-F238E27FC236}">
                <a16:creationId xmlns:a16="http://schemas.microsoft.com/office/drawing/2014/main" id="{F6104DF7-94D1-4944-B04E-5E970EBE9A0C}"/>
              </a:ext>
            </a:extLst>
          </p:cNvPr>
          <p:cNvSpPr/>
          <p:nvPr/>
        </p:nvSpPr>
        <p:spPr>
          <a:xfrm>
            <a:off x="9940954" y="2877437"/>
            <a:ext cx="1894181" cy="2998210"/>
          </a:xfrm>
          <a:prstGeom prst="roundRect">
            <a:avLst>
              <a:gd name="adj" fmla="val 674"/>
            </a:avLst>
          </a:prstGeom>
          <a:solidFill>
            <a:srgbClr val="FAFAFA"/>
          </a:solidFill>
          <a:ln w="6350">
            <a:noFill/>
          </a:ln>
          <a:effectLst>
            <a:outerShdw blurRad="50800" dist="12700" dir="5400000" sx="101000" sy="10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52400" tIns="101600" rIns="152400" bIns="10160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5000"/>
              </a:lnSpc>
              <a:spcBef>
                <a:spcPts val="200"/>
              </a:spcBef>
              <a:spcAft>
                <a:spcPts val="200"/>
              </a:spcAft>
            </a:pPr>
            <a:r>
              <a:rPr lang="en-US" sz="1050" noProof="1">
                <a:solidFill>
                  <a:srgbClr val="000000">
                    <a:alpha val="87000"/>
                  </a:srgbClr>
                </a:solidFill>
                <a:latin typeface="Segoe UI" panose="020B0502040204020203" pitchFamily="34" charset="0"/>
                <a:cs typeface="Segoe UI" panose="020B0502040204020203" pitchFamily="34" charset="0"/>
              </a:rPr>
              <a:t>Files</a:t>
            </a:r>
          </a:p>
        </p:txBody>
      </p:sp>
      <p:sp>
        <p:nvSpPr>
          <p:cNvPr id="261" name="PowerPoint">
            <a:extLst>
              <a:ext uri="{FF2B5EF4-FFF2-40B4-BE49-F238E27FC236}">
                <a16:creationId xmlns:a16="http://schemas.microsoft.com/office/drawing/2014/main" id="{D2290750-2959-4997-9D8A-EF235F8BA4DF}"/>
              </a:ext>
            </a:extLst>
          </p:cNvPr>
          <p:cNvSpPr>
            <a:spLocks noChangeAspect="1" noEditPoints="1"/>
          </p:cNvSpPr>
          <p:nvPr/>
        </p:nvSpPr>
        <p:spPr bwMode="auto">
          <a:xfrm>
            <a:off x="10059390" y="3235076"/>
            <a:ext cx="344474" cy="354809"/>
          </a:xfrm>
          <a:custGeom>
            <a:avLst/>
            <a:gdLst>
              <a:gd name="T0" fmla="*/ 384 w 653"/>
              <a:gd name="T1" fmla="*/ 1 h 668"/>
              <a:gd name="T2" fmla="*/ 0 w 653"/>
              <a:gd name="T3" fmla="*/ 85 h 668"/>
              <a:gd name="T4" fmla="*/ 10 w 653"/>
              <a:gd name="T5" fmla="*/ 596 h 668"/>
              <a:gd name="T6" fmla="*/ 400 w 653"/>
              <a:gd name="T7" fmla="*/ 654 h 668"/>
              <a:gd name="T8" fmla="*/ 626 w 653"/>
              <a:gd name="T9" fmla="*/ 587 h 668"/>
              <a:gd name="T10" fmla="*/ 653 w 653"/>
              <a:gd name="T11" fmla="*/ 107 h 668"/>
              <a:gd name="T12" fmla="*/ 400 w 653"/>
              <a:gd name="T13" fmla="*/ 80 h 668"/>
              <a:gd name="T14" fmla="*/ 386 w 653"/>
              <a:gd name="T15" fmla="*/ 0 h 668"/>
              <a:gd name="T16" fmla="*/ 373 w 653"/>
              <a:gd name="T17" fmla="*/ 91 h 668"/>
              <a:gd name="T18" fmla="*/ 373 w 653"/>
              <a:gd name="T19" fmla="*/ 571 h 668"/>
              <a:gd name="T20" fmla="*/ 373 w 653"/>
              <a:gd name="T21" fmla="*/ 638 h 668"/>
              <a:gd name="T22" fmla="*/ 26 w 653"/>
              <a:gd name="T23" fmla="*/ 96 h 668"/>
              <a:gd name="T24" fmla="*/ 400 w 653"/>
              <a:gd name="T25" fmla="*/ 107 h 668"/>
              <a:gd name="T26" fmla="*/ 626 w 653"/>
              <a:gd name="T27" fmla="*/ 560 h 668"/>
              <a:gd name="T28" fmla="*/ 400 w 653"/>
              <a:gd name="T29" fmla="*/ 494 h 668"/>
              <a:gd name="T30" fmla="*/ 533 w 653"/>
              <a:gd name="T31" fmla="*/ 467 h 668"/>
              <a:gd name="T32" fmla="*/ 400 w 653"/>
              <a:gd name="T33" fmla="*/ 393 h 668"/>
              <a:gd name="T34" fmla="*/ 546 w 653"/>
              <a:gd name="T35" fmla="*/ 294 h 668"/>
              <a:gd name="T36" fmla="*/ 453 w 653"/>
              <a:gd name="T37" fmla="*/ 280 h 668"/>
              <a:gd name="T38" fmla="*/ 440 w 653"/>
              <a:gd name="T39" fmla="*/ 187 h 668"/>
              <a:gd name="T40" fmla="*/ 400 w 653"/>
              <a:gd name="T41" fmla="*/ 107 h 668"/>
              <a:gd name="T42" fmla="*/ 466 w 653"/>
              <a:gd name="T43" fmla="*/ 160 h 668"/>
              <a:gd name="T44" fmla="*/ 586 w 653"/>
              <a:gd name="T45" fmla="*/ 267 h 668"/>
              <a:gd name="T46" fmla="*/ 480 w 653"/>
              <a:gd name="T47" fmla="*/ 147 h 668"/>
              <a:gd name="T48" fmla="*/ 493 w 653"/>
              <a:gd name="T49" fmla="*/ 176 h 668"/>
              <a:gd name="T50" fmla="*/ 493 w 653"/>
              <a:gd name="T51" fmla="*/ 240 h 668"/>
              <a:gd name="T52" fmla="*/ 108 w 653"/>
              <a:gd name="T53" fmla="*/ 209 h 668"/>
              <a:gd name="T54" fmla="*/ 165 w 653"/>
              <a:gd name="T55" fmla="*/ 459 h 668"/>
              <a:gd name="T56" fmla="*/ 191 w 653"/>
              <a:gd name="T57" fmla="*/ 373 h 668"/>
              <a:gd name="T58" fmla="*/ 291 w 653"/>
              <a:gd name="T59" fmla="*/ 289 h 668"/>
              <a:gd name="T60" fmla="*/ 108 w 653"/>
              <a:gd name="T61" fmla="*/ 209 h 668"/>
              <a:gd name="T62" fmla="*/ 426 w 653"/>
              <a:gd name="T63" fmla="*/ 307 h 668"/>
              <a:gd name="T64" fmla="*/ 440 w 653"/>
              <a:gd name="T65" fmla="*/ 374 h 668"/>
              <a:gd name="T66" fmla="*/ 400 w 653"/>
              <a:gd name="T67" fmla="*/ 363 h 668"/>
              <a:gd name="T68" fmla="*/ 401 w 653"/>
              <a:gd name="T69" fmla="*/ 224 h 668"/>
              <a:gd name="T70" fmla="*/ 165 w 653"/>
              <a:gd name="T71" fmla="*/ 252 h 668"/>
              <a:gd name="T72" fmla="*/ 232 w 653"/>
              <a:gd name="T73" fmla="*/ 291 h 668"/>
              <a:gd name="T74" fmla="*/ 165 w 653"/>
              <a:gd name="T75" fmla="*/ 33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3" h="668">
                <a:moveTo>
                  <a:pt x="386" y="0"/>
                </a:moveTo>
                <a:cubicBezTo>
                  <a:pt x="385" y="0"/>
                  <a:pt x="385" y="0"/>
                  <a:pt x="384" y="1"/>
                </a:cubicBezTo>
                <a:lnTo>
                  <a:pt x="10" y="72"/>
                </a:lnTo>
                <a:cubicBezTo>
                  <a:pt x="4" y="73"/>
                  <a:pt x="0" y="78"/>
                  <a:pt x="0" y="85"/>
                </a:cubicBezTo>
                <a:lnTo>
                  <a:pt x="0" y="583"/>
                </a:lnTo>
                <a:cubicBezTo>
                  <a:pt x="0" y="589"/>
                  <a:pt x="4" y="594"/>
                  <a:pt x="10" y="596"/>
                </a:cubicBezTo>
                <a:lnTo>
                  <a:pt x="384" y="667"/>
                </a:lnTo>
                <a:cubicBezTo>
                  <a:pt x="392" y="668"/>
                  <a:pt x="400" y="662"/>
                  <a:pt x="400" y="654"/>
                </a:cubicBezTo>
                <a:lnTo>
                  <a:pt x="400" y="587"/>
                </a:lnTo>
                <a:lnTo>
                  <a:pt x="626" y="587"/>
                </a:lnTo>
                <a:cubicBezTo>
                  <a:pt x="641" y="587"/>
                  <a:pt x="653" y="575"/>
                  <a:pt x="653" y="560"/>
                </a:cubicBezTo>
                <a:lnTo>
                  <a:pt x="653" y="107"/>
                </a:lnTo>
                <a:cubicBezTo>
                  <a:pt x="653" y="92"/>
                  <a:pt x="641" y="80"/>
                  <a:pt x="626" y="80"/>
                </a:cubicBezTo>
                <a:lnTo>
                  <a:pt x="400" y="80"/>
                </a:lnTo>
                <a:lnTo>
                  <a:pt x="400" y="14"/>
                </a:lnTo>
                <a:cubicBezTo>
                  <a:pt x="400" y="6"/>
                  <a:pt x="393" y="0"/>
                  <a:pt x="386" y="0"/>
                </a:cubicBezTo>
                <a:close/>
                <a:moveTo>
                  <a:pt x="373" y="30"/>
                </a:moveTo>
                <a:lnTo>
                  <a:pt x="373" y="91"/>
                </a:lnTo>
                <a:cubicBezTo>
                  <a:pt x="373" y="93"/>
                  <a:pt x="373" y="94"/>
                  <a:pt x="373" y="96"/>
                </a:cubicBezTo>
                <a:lnTo>
                  <a:pt x="373" y="571"/>
                </a:lnTo>
                <a:cubicBezTo>
                  <a:pt x="373" y="573"/>
                  <a:pt x="373" y="574"/>
                  <a:pt x="373" y="576"/>
                </a:cubicBezTo>
                <a:lnTo>
                  <a:pt x="373" y="638"/>
                </a:lnTo>
                <a:lnTo>
                  <a:pt x="26" y="572"/>
                </a:lnTo>
                <a:lnTo>
                  <a:pt x="26" y="96"/>
                </a:lnTo>
                <a:lnTo>
                  <a:pt x="373" y="30"/>
                </a:lnTo>
                <a:close/>
                <a:moveTo>
                  <a:pt x="400" y="107"/>
                </a:moveTo>
                <a:lnTo>
                  <a:pt x="626" y="107"/>
                </a:lnTo>
                <a:lnTo>
                  <a:pt x="626" y="560"/>
                </a:lnTo>
                <a:lnTo>
                  <a:pt x="400" y="560"/>
                </a:lnTo>
                <a:lnTo>
                  <a:pt x="400" y="494"/>
                </a:lnTo>
                <a:lnTo>
                  <a:pt x="533" y="494"/>
                </a:lnTo>
                <a:lnTo>
                  <a:pt x="533" y="467"/>
                </a:lnTo>
                <a:lnTo>
                  <a:pt x="400" y="467"/>
                </a:lnTo>
                <a:lnTo>
                  <a:pt x="400" y="393"/>
                </a:lnTo>
                <a:cubicBezTo>
                  <a:pt x="412" y="398"/>
                  <a:pt x="426" y="400"/>
                  <a:pt x="440" y="400"/>
                </a:cubicBezTo>
                <a:cubicBezTo>
                  <a:pt x="498" y="400"/>
                  <a:pt x="546" y="352"/>
                  <a:pt x="546" y="294"/>
                </a:cubicBezTo>
                <a:lnTo>
                  <a:pt x="546" y="280"/>
                </a:lnTo>
                <a:lnTo>
                  <a:pt x="453" y="280"/>
                </a:lnTo>
                <a:lnTo>
                  <a:pt x="453" y="187"/>
                </a:lnTo>
                <a:lnTo>
                  <a:pt x="440" y="187"/>
                </a:lnTo>
                <a:cubicBezTo>
                  <a:pt x="426" y="187"/>
                  <a:pt x="412" y="190"/>
                  <a:pt x="400" y="195"/>
                </a:cubicBezTo>
                <a:lnTo>
                  <a:pt x="400" y="107"/>
                </a:lnTo>
                <a:close/>
                <a:moveTo>
                  <a:pt x="466" y="147"/>
                </a:moveTo>
                <a:lnTo>
                  <a:pt x="466" y="160"/>
                </a:lnTo>
                <a:lnTo>
                  <a:pt x="466" y="267"/>
                </a:lnTo>
                <a:lnTo>
                  <a:pt x="586" y="267"/>
                </a:lnTo>
                <a:lnTo>
                  <a:pt x="586" y="254"/>
                </a:lnTo>
                <a:cubicBezTo>
                  <a:pt x="586" y="195"/>
                  <a:pt x="538" y="147"/>
                  <a:pt x="480" y="147"/>
                </a:cubicBezTo>
                <a:lnTo>
                  <a:pt x="466" y="147"/>
                </a:lnTo>
                <a:close/>
                <a:moveTo>
                  <a:pt x="493" y="176"/>
                </a:moveTo>
                <a:cubicBezTo>
                  <a:pt x="526" y="182"/>
                  <a:pt x="551" y="207"/>
                  <a:pt x="557" y="240"/>
                </a:cubicBezTo>
                <a:lnTo>
                  <a:pt x="493" y="240"/>
                </a:lnTo>
                <a:lnTo>
                  <a:pt x="493" y="176"/>
                </a:lnTo>
                <a:close/>
                <a:moveTo>
                  <a:pt x="108" y="209"/>
                </a:moveTo>
                <a:lnTo>
                  <a:pt x="108" y="459"/>
                </a:lnTo>
                <a:lnTo>
                  <a:pt x="165" y="459"/>
                </a:lnTo>
                <a:lnTo>
                  <a:pt x="165" y="373"/>
                </a:lnTo>
                <a:lnTo>
                  <a:pt x="191" y="373"/>
                </a:lnTo>
                <a:cubicBezTo>
                  <a:pt x="222" y="373"/>
                  <a:pt x="246" y="365"/>
                  <a:pt x="264" y="349"/>
                </a:cubicBezTo>
                <a:cubicBezTo>
                  <a:pt x="282" y="334"/>
                  <a:pt x="291" y="314"/>
                  <a:pt x="291" y="289"/>
                </a:cubicBezTo>
                <a:cubicBezTo>
                  <a:pt x="291" y="236"/>
                  <a:pt x="259" y="209"/>
                  <a:pt x="196" y="209"/>
                </a:cubicBezTo>
                <a:lnTo>
                  <a:pt x="108" y="209"/>
                </a:lnTo>
                <a:close/>
                <a:moveTo>
                  <a:pt x="426" y="217"/>
                </a:moveTo>
                <a:lnTo>
                  <a:pt x="426" y="307"/>
                </a:lnTo>
                <a:lnTo>
                  <a:pt x="517" y="307"/>
                </a:lnTo>
                <a:cubicBezTo>
                  <a:pt x="510" y="345"/>
                  <a:pt x="479" y="374"/>
                  <a:pt x="440" y="374"/>
                </a:cubicBezTo>
                <a:cubicBezTo>
                  <a:pt x="426" y="374"/>
                  <a:pt x="413" y="370"/>
                  <a:pt x="401" y="364"/>
                </a:cubicBezTo>
                <a:cubicBezTo>
                  <a:pt x="401" y="364"/>
                  <a:pt x="400" y="363"/>
                  <a:pt x="400" y="363"/>
                </a:cubicBezTo>
                <a:lnTo>
                  <a:pt x="400" y="224"/>
                </a:lnTo>
                <a:cubicBezTo>
                  <a:pt x="400" y="224"/>
                  <a:pt x="400" y="224"/>
                  <a:pt x="401" y="224"/>
                </a:cubicBezTo>
                <a:cubicBezTo>
                  <a:pt x="408" y="220"/>
                  <a:pt x="417" y="219"/>
                  <a:pt x="426" y="217"/>
                </a:cubicBezTo>
                <a:close/>
                <a:moveTo>
                  <a:pt x="165" y="252"/>
                </a:moveTo>
                <a:lnTo>
                  <a:pt x="187" y="252"/>
                </a:lnTo>
                <a:cubicBezTo>
                  <a:pt x="217" y="252"/>
                  <a:pt x="232" y="265"/>
                  <a:pt x="232" y="291"/>
                </a:cubicBezTo>
                <a:cubicBezTo>
                  <a:pt x="232" y="317"/>
                  <a:pt x="217" y="330"/>
                  <a:pt x="187" y="330"/>
                </a:cubicBezTo>
                <a:lnTo>
                  <a:pt x="165" y="330"/>
                </a:lnTo>
                <a:lnTo>
                  <a:pt x="165" y="252"/>
                </a:lnTo>
                <a:close/>
              </a:path>
            </a:pathLst>
          </a:custGeom>
          <a:solidFill>
            <a:srgbClr val="C00000"/>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62" name="Label">
            <a:extLst>
              <a:ext uri="{FF2B5EF4-FFF2-40B4-BE49-F238E27FC236}">
                <a16:creationId xmlns:a16="http://schemas.microsoft.com/office/drawing/2014/main" id="{9E7E3986-E036-4CCB-9FC1-4A1D89EBB58F}"/>
              </a:ext>
            </a:extLst>
          </p:cNvPr>
          <p:cNvSpPr txBox="1"/>
          <p:nvPr/>
        </p:nvSpPr>
        <p:spPr>
          <a:xfrm>
            <a:off x="10471272" y="3248239"/>
            <a:ext cx="1386855" cy="489365"/>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err="1">
                <a:solidFill>
                  <a:srgbClr val="5F5F5F"/>
                </a:solidFill>
                <a:latin typeface="Segoe UI" panose="020B0502040204020203" pitchFamily="34" charset="0"/>
                <a:cs typeface="Segoe UI" panose="020B0502040204020203" pitchFamily="34" charset="0"/>
              </a:rPr>
              <a:t>Powerpoint</a:t>
            </a:r>
            <a:r>
              <a:rPr lang="en-US" sz="900" dirty="0">
                <a:solidFill>
                  <a:srgbClr val="5F5F5F"/>
                </a:solidFill>
                <a:latin typeface="Segoe UI" panose="020B0502040204020203" pitchFamily="34" charset="0"/>
                <a:cs typeface="Segoe UI" panose="020B0502040204020203" pitchFamily="34" charset="0"/>
              </a:rPr>
              <a:t> 30 min</a:t>
            </a:r>
          </a:p>
          <a:p>
            <a:r>
              <a:rPr lang="en-US" sz="900" dirty="0">
                <a:solidFill>
                  <a:srgbClr val="5F5F5F"/>
                </a:solidFill>
                <a:latin typeface="Segoe UI" panose="020B0502040204020203" pitchFamily="34" charset="0"/>
                <a:cs typeface="Segoe UI" panose="020B0502040204020203" pitchFamily="34" charset="0"/>
              </a:rPr>
              <a:t>Project : SSE19</a:t>
            </a:r>
          </a:p>
          <a:p>
            <a:r>
              <a:rPr lang="en-US" sz="900" dirty="0">
                <a:solidFill>
                  <a:srgbClr val="5F5F5F"/>
                </a:solidFill>
                <a:latin typeface="Segoe UI" panose="020B0502040204020203" pitchFamily="34" charset="0"/>
                <a:cs typeface="Segoe UI" panose="020B0502040204020203" pitchFamily="34" charset="0"/>
              </a:rPr>
              <a:t>Description : Smart SE </a:t>
            </a:r>
            <a:r>
              <a:rPr lang="en-US" sz="900" dirty="0" err="1">
                <a:solidFill>
                  <a:srgbClr val="5F5F5F"/>
                </a:solidFill>
                <a:latin typeface="Segoe UI" panose="020B0502040204020203" pitchFamily="34" charset="0"/>
                <a:cs typeface="Segoe UI" panose="020B0502040204020203" pitchFamily="34" charset="0"/>
              </a:rPr>
              <a:t>Pj</a:t>
            </a:r>
            <a:endParaRPr lang="en-US" sz="900" dirty="0">
              <a:solidFill>
                <a:srgbClr val="5F5F5F"/>
              </a:solidFill>
              <a:latin typeface="Segoe UI" panose="020B0502040204020203" pitchFamily="34" charset="0"/>
              <a:cs typeface="Segoe UI" panose="020B0502040204020203" pitchFamily="34" charset="0"/>
            </a:endParaRPr>
          </a:p>
        </p:txBody>
      </p:sp>
      <p:sp>
        <p:nvSpPr>
          <p:cNvPr id="263" name="Header">
            <a:extLst>
              <a:ext uri="{FF2B5EF4-FFF2-40B4-BE49-F238E27FC236}">
                <a16:creationId xmlns:a16="http://schemas.microsoft.com/office/drawing/2014/main" id="{73AB9BF9-636D-482C-8E98-6C0FDCD93C40}"/>
              </a:ext>
            </a:extLst>
          </p:cNvPr>
          <p:cNvSpPr txBox="1"/>
          <p:nvPr/>
        </p:nvSpPr>
        <p:spPr>
          <a:xfrm>
            <a:off x="9930670" y="3675098"/>
            <a:ext cx="1817549" cy="289310"/>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5F5F5F"/>
                </a:solidFill>
                <a:latin typeface="Segoe UI" panose="020B0502040204020203" pitchFamily="34" charset="0"/>
                <a:cs typeface="Segoe UI" panose="020B0502040204020203" pitchFamily="34" charset="0"/>
              </a:rPr>
              <a:t>SSE19_CD_PROP.pptx</a:t>
            </a:r>
          </a:p>
        </p:txBody>
      </p:sp>
      <p:sp>
        <p:nvSpPr>
          <p:cNvPr id="264" name="Text">
            <a:extLst>
              <a:ext uri="{FF2B5EF4-FFF2-40B4-BE49-F238E27FC236}">
                <a16:creationId xmlns:a16="http://schemas.microsoft.com/office/drawing/2014/main" id="{6C3480D1-CA9F-4DF4-B888-1B68388F8872}"/>
              </a:ext>
            </a:extLst>
          </p:cNvPr>
          <p:cNvSpPr txBox="1"/>
          <p:nvPr/>
        </p:nvSpPr>
        <p:spPr>
          <a:xfrm>
            <a:off x="9931402" y="3968259"/>
            <a:ext cx="1894181" cy="643253"/>
          </a:xfrm>
          <a:prstGeom prst="rect">
            <a:avLst/>
          </a:prstGeom>
          <a:noFill/>
        </p:spPr>
        <p:txBody>
          <a:bodyPr wrap="squar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spcAft>
                <a:spcPts val="600"/>
              </a:spcAft>
            </a:pPr>
            <a:r>
              <a:rPr lang="en-US" sz="900" noProof="1">
                <a:solidFill>
                  <a:srgbClr val="5F5F5F"/>
                </a:solidFill>
                <a:latin typeface="Segoe UI" panose="020B0502040204020203" pitchFamily="34" charset="0"/>
                <a:cs typeface="Segoe UI" panose="020B0502040204020203" pitchFamily="34" charset="0"/>
              </a:rPr>
              <a:t>Operating : 10 min</a:t>
            </a:r>
          </a:p>
          <a:p>
            <a:pPr algn="just">
              <a:spcAft>
                <a:spcPts val="600"/>
              </a:spcAft>
            </a:pPr>
            <a:r>
              <a:rPr lang="en-US" sz="900" noProof="1">
                <a:solidFill>
                  <a:srgbClr val="5F5F5F"/>
                </a:solidFill>
                <a:latin typeface="Segoe UI" panose="020B0502040204020203" pitchFamily="34" charset="0"/>
                <a:cs typeface="Segoe UI" panose="020B0502040204020203" pitchFamily="34" charset="0"/>
              </a:rPr>
              <a:t>Browsing : 14 min</a:t>
            </a:r>
          </a:p>
          <a:p>
            <a:pPr algn="just">
              <a:spcAft>
                <a:spcPts val="600"/>
              </a:spcAft>
            </a:pPr>
            <a:r>
              <a:rPr lang="en-US" sz="900" noProof="1">
                <a:solidFill>
                  <a:srgbClr val="5F5F5F"/>
                </a:solidFill>
                <a:latin typeface="Segoe UI" panose="020B0502040204020203" pitchFamily="34" charset="0"/>
                <a:cs typeface="Segoe UI" panose="020B0502040204020203" pitchFamily="34" charset="0"/>
              </a:rPr>
              <a:t>No-Operationg : 6 min</a:t>
            </a:r>
          </a:p>
        </p:txBody>
      </p:sp>
      <p:sp>
        <p:nvSpPr>
          <p:cNvPr id="265" name="Link">
            <a:extLst>
              <a:ext uri="{FF2B5EF4-FFF2-40B4-BE49-F238E27FC236}">
                <a16:creationId xmlns:a16="http://schemas.microsoft.com/office/drawing/2014/main" id="{DD7CFA38-C100-49E2-B224-698428A81002}"/>
              </a:ext>
            </a:extLst>
          </p:cNvPr>
          <p:cNvSpPr txBox="1"/>
          <p:nvPr/>
        </p:nvSpPr>
        <p:spPr>
          <a:xfrm>
            <a:off x="9929525" y="4643210"/>
            <a:ext cx="1864549" cy="350865"/>
          </a:xfrm>
          <a:prstGeom prst="rect">
            <a:avLst/>
          </a:prstGeom>
          <a:noFill/>
        </p:spPr>
        <p:txBody>
          <a:bodyPr wrap="squar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u="sng" dirty="0">
                <a:solidFill>
                  <a:srgbClr val="5B9BD5"/>
                </a:solidFill>
                <a:latin typeface="Segoe UI" panose="020B0502040204020203" pitchFamily="34" charset="0"/>
                <a:cs typeface="Segoe UI" panose="020B0502040204020203" pitchFamily="34" charset="0"/>
              </a:rPr>
              <a:t>G:\workplace\sse19\_project_doc\SSE19_CD_PROP.pptx</a:t>
            </a:r>
          </a:p>
        </p:txBody>
      </p:sp>
      <p:grpSp>
        <p:nvGrpSpPr>
          <p:cNvPr id="266" name="Placeholder">
            <a:extLst>
              <a:ext uri="{FF2B5EF4-FFF2-40B4-BE49-F238E27FC236}">
                <a16:creationId xmlns:a16="http://schemas.microsoft.com/office/drawing/2014/main" id="{05877B17-A894-406A-A269-A4645648F57E}"/>
              </a:ext>
            </a:extLst>
          </p:cNvPr>
          <p:cNvGrpSpPr>
            <a:grpSpLocks/>
          </p:cNvGrpSpPr>
          <p:nvPr/>
        </p:nvGrpSpPr>
        <p:grpSpPr bwMode="auto">
          <a:xfrm>
            <a:off x="9992849" y="5263685"/>
            <a:ext cx="1755370" cy="479943"/>
            <a:chOff x="508000" y="1397000"/>
            <a:chExt cx="1008112" cy="1008112"/>
          </a:xfrm>
          <a:solidFill>
            <a:srgbClr val="FFFFFF"/>
          </a:solidFill>
        </p:grpSpPr>
        <p:sp>
          <p:nvSpPr>
            <p:cNvPr id="267" name="Border">
              <a:extLst>
                <a:ext uri="{FF2B5EF4-FFF2-40B4-BE49-F238E27FC236}">
                  <a16:creationId xmlns:a16="http://schemas.microsoft.com/office/drawing/2014/main" id="{D1B35476-85B7-46BD-86E1-9EE398772247}"/>
                </a:ext>
              </a:extLst>
            </p:cNvPr>
            <p:cNvSpPr>
              <a:spLocks/>
            </p:cNvSpPr>
            <p:nvPr/>
          </p:nvSpPr>
          <p:spPr bwMode="auto">
            <a:xfrm>
              <a:off x="508000" y="1397000"/>
              <a:ext cx="1008112" cy="1008112"/>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68" name="Line 2">
              <a:extLst>
                <a:ext uri="{FF2B5EF4-FFF2-40B4-BE49-F238E27FC236}">
                  <a16:creationId xmlns:a16="http://schemas.microsoft.com/office/drawing/2014/main" id="{09493869-513D-403B-8AE0-1C8DE8087B63}"/>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269" name="Line 1">
              <a:extLst>
                <a:ext uri="{FF2B5EF4-FFF2-40B4-BE49-F238E27FC236}">
                  <a16:creationId xmlns:a16="http://schemas.microsoft.com/office/drawing/2014/main" id="{2B836324-59BF-439C-8022-2E109C36E896}"/>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270" name="Close Button" descr="&lt;SmartSettings&gt;&lt;SmartResize enabled=&quot;True&quot; minWidth=&quot;12&quot; minHeight=&quot;12&quot; /&gt;&lt;/SmartSettings&gt;">
            <a:extLst>
              <a:ext uri="{FF2B5EF4-FFF2-40B4-BE49-F238E27FC236}">
                <a16:creationId xmlns:a16="http://schemas.microsoft.com/office/drawing/2014/main" id="{4055A147-19F8-45EC-8EE4-6512DA935EDD}"/>
              </a:ext>
            </a:extLst>
          </p:cNvPr>
          <p:cNvGrpSpPr/>
          <p:nvPr>
            <p:custDataLst>
              <p:tags r:id="rId1"/>
            </p:custDataLst>
          </p:nvPr>
        </p:nvGrpSpPr>
        <p:grpSpPr>
          <a:xfrm>
            <a:off x="11241188" y="2887794"/>
            <a:ext cx="575772" cy="241995"/>
            <a:chOff x="1642629" y="2531766"/>
            <a:chExt cx="575772" cy="241995"/>
          </a:xfrm>
        </p:grpSpPr>
        <p:sp>
          <p:nvSpPr>
            <p:cNvPr id="271" name="Button">
              <a:extLst>
                <a:ext uri="{FF2B5EF4-FFF2-40B4-BE49-F238E27FC236}">
                  <a16:creationId xmlns:a16="http://schemas.microsoft.com/office/drawing/2014/main" id="{D961DE96-EC5E-4CF1-A55B-D6127CA79952}"/>
                </a:ext>
              </a:extLst>
            </p:cNvPr>
            <p:cNvSpPr>
              <a:spLocks/>
            </p:cNvSpPr>
            <p:nvPr/>
          </p:nvSpPr>
          <p:spPr bwMode="auto">
            <a:xfrm>
              <a:off x="1642629" y="2531766"/>
              <a:ext cx="575772" cy="241995"/>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lIns="210312" rIns="64008"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Close</a:t>
              </a:r>
            </a:p>
          </p:txBody>
        </p:sp>
        <p:sp>
          <p:nvSpPr>
            <p:cNvPr id="272" name="Icon" descr="&lt;Tags&gt;&lt;SMARTRESIZEANCHORS&gt;None,None,Absolute,None&lt;/SMARTRESIZEANCHORS&gt;&lt;/Tags&gt;">
              <a:extLst>
                <a:ext uri="{FF2B5EF4-FFF2-40B4-BE49-F238E27FC236}">
                  <a16:creationId xmlns:a16="http://schemas.microsoft.com/office/drawing/2014/main" id="{38F59329-D318-4A9D-BA6B-5B710EE67F41}"/>
                </a:ext>
              </a:extLst>
            </p:cNvPr>
            <p:cNvSpPr>
              <a:spLocks noEditPoints="1"/>
            </p:cNvSpPr>
            <p:nvPr/>
          </p:nvSpPr>
          <p:spPr bwMode="auto">
            <a:xfrm>
              <a:off x="1722665" y="2611320"/>
              <a:ext cx="85648" cy="82886"/>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273" name="List Item">
            <a:extLst>
              <a:ext uri="{FF2B5EF4-FFF2-40B4-BE49-F238E27FC236}">
                <a16:creationId xmlns:a16="http://schemas.microsoft.com/office/drawing/2014/main" id="{D461B4B7-92FC-4F87-B38D-CC83683A94A3}"/>
              </a:ext>
            </a:extLst>
          </p:cNvPr>
          <p:cNvSpPr/>
          <p:nvPr/>
        </p:nvSpPr>
        <p:spPr>
          <a:xfrm>
            <a:off x="3813711" y="3200184"/>
            <a:ext cx="2286000" cy="276999"/>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6200" rIns="91440" bIns="762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100"/>
              </a:spcBef>
              <a:spcAft>
                <a:spcPts val="100"/>
              </a:spcAft>
            </a:pPr>
            <a:r>
              <a:rPr lang="en-US" sz="800" b="1" dirty="0">
                <a:solidFill>
                  <a:srgbClr val="000000">
                    <a:alpha val="87000"/>
                  </a:srgbClr>
                </a:solidFill>
                <a:latin typeface="Segoe UI" panose="020B0502040204020203" pitchFamily="34" charset="0"/>
                <a:cs typeface="Segoe UI" panose="020B0502040204020203" pitchFamily="34" charset="0"/>
              </a:rPr>
              <a:t>Morning</a:t>
            </a:r>
          </a:p>
        </p:txBody>
      </p:sp>
      <p:sp>
        <p:nvSpPr>
          <p:cNvPr id="274" name="List Item">
            <a:extLst>
              <a:ext uri="{FF2B5EF4-FFF2-40B4-BE49-F238E27FC236}">
                <a16:creationId xmlns:a16="http://schemas.microsoft.com/office/drawing/2014/main" id="{75ACD99A-FEB0-48F2-9386-25CCAD99E75D}"/>
              </a:ext>
            </a:extLst>
          </p:cNvPr>
          <p:cNvSpPr/>
          <p:nvPr/>
        </p:nvSpPr>
        <p:spPr>
          <a:xfrm>
            <a:off x="3815605" y="2950562"/>
            <a:ext cx="2286000" cy="276999"/>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6200" rIns="91440" bIns="762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100"/>
              </a:spcBef>
              <a:spcAft>
                <a:spcPts val="100"/>
              </a:spcAft>
            </a:pPr>
            <a:r>
              <a:rPr lang="en-US" sz="800" b="1" dirty="0">
                <a:solidFill>
                  <a:srgbClr val="000000">
                    <a:alpha val="87000"/>
                  </a:srgbClr>
                </a:solidFill>
                <a:latin typeface="Segoe UI" panose="020B0502040204020203" pitchFamily="34" charset="0"/>
                <a:cs typeface="Segoe UI" panose="020B0502040204020203" pitchFamily="34" charset="0"/>
              </a:rPr>
              <a:t>2019/09/13</a:t>
            </a:r>
          </a:p>
        </p:txBody>
      </p:sp>
      <p:pic>
        <p:nvPicPr>
          <p:cNvPr id="275" name="Graphic 274" descr="Monthly calendar">
            <a:extLst>
              <a:ext uri="{FF2B5EF4-FFF2-40B4-BE49-F238E27FC236}">
                <a16:creationId xmlns:a16="http://schemas.microsoft.com/office/drawing/2014/main" id="{961F7E2F-B300-4095-AA7B-3F0D7A409AB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54592" y="2908180"/>
            <a:ext cx="370130" cy="370130"/>
          </a:xfrm>
          <a:prstGeom prst="rect">
            <a:avLst/>
          </a:prstGeom>
        </p:spPr>
      </p:pic>
      <p:sp>
        <p:nvSpPr>
          <p:cNvPr id="276" name="List Item">
            <a:extLst>
              <a:ext uri="{FF2B5EF4-FFF2-40B4-BE49-F238E27FC236}">
                <a16:creationId xmlns:a16="http://schemas.microsoft.com/office/drawing/2014/main" id="{947CC933-6CB0-4591-B291-2184CC4CDCA1}"/>
              </a:ext>
            </a:extLst>
          </p:cNvPr>
          <p:cNvSpPr/>
          <p:nvPr/>
        </p:nvSpPr>
        <p:spPr>
          <a:xfrm>
            <a:off x="3813711" y="5645945"/>
            <a:ext cx="2286000" cy="276999"/>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6200" rIns="91440" bIns="762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100"/>
              </a:spcBef>
              <a:spcAft>
                <a:spcPts val="100"/>
              </a:spcAft>
            </a:pPr>
            <a:r>
              <a:rPr lang="en-US" sz="800" b="1" dirty="0">
                <a:solidFill>
                  <a:srgbClr val="000000">
                    <a:alpha val="87000"/>
                  </a:srgbClr>
                </a:solidFill>
                <a:latin typeface="Segoe UI" panose="020B0502040204020203" pitchFamily="34" charset="0"/>
                <a:cs typeface="Segoe UI" panose="020B0502040204020203" pitchFamily="34" charset="0"/>
              </a:rPr>
              <a:t>Afternoon</a:t>
            </a:r>
          </a:p>
        </p:txBody>
      </p:sp>
      <p:grpSp>
        <p:nvGrpSpPr>
          <p:cNvPr id="277" name="Progress Bar">
            <a:extLst>
              <a:ext uri="{FF2B5EF4-FFF2-40B4-BE49-F238E27FC236}">
                <a16:creationId xmlns:a16="http://schemas.microsoft.com/office/drawing/2014/main" id="{4C0A1E72-DEFB-43AD-92D6-17758380043E}"/>
              </a:ext>
            </a:extLst>
          </p:cNvPr>
          <p:cNvGrpSpPr/>
          <p:nvPr/>
        </p:nvGrpSpPr>
        <p:grpSpPr>
          <a:xfrm>
            <a:off x="9999497" y="5020313"/>
            <a:ext cx="1724366" cy="175245"/>
            <a:chOff x="1404320" y="3118069"/>
            <a:chExt cx="1724366" cy="175245"/>
          </a:xfrm>
        </p:grpSpPr>
        <p:sp>
          <p:nvSpPr>
            <p:cNvPr id="278" name="Box">
              <a:extLst>
                <a:ext uri="{FF2B5EF4-FFF2-40B4-BE49-F238E27FC236}">
                  <a16:creationId xmlns:a16="http://schemas.microsoft.com/office/drawing/2014/main" id="{F612550E-0F49-4925-987E-ED213119B9CC}"/>
                </a:ext>
              </a:extLst>
            </p:cNvPr>
            <p:cNvSpPr/>
            <p:nvPr/>
          </p:nvSpPr>
          <p:spPr>
            <a:xfrm>
              <a:off x="1404320" y="3118069"/>
              <a:ext cx="1724366" cy="17524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279" name="Progress">
              <a:extLst>
                <a:ext uri="{FF2B5EF4-FFF2-40B4-BE49-F238E27FC236}">
                  <a16:creationId xmlns:a16="http://schemas.microsoft.com/office/drawing/2014/main" id="{E6AB7B0F-7604-4DD8-B88E-559E453C5A4C}"/>
                </a:ext>
              </a:extLst>
            </p:cNvPr>
            <p:cNvSpPr/>
            <p:nvPr/>
          </p:nvSpPr>
          <p:spPr>
            <a:xfrm>
              <a:off x="1404320" y="3118069"/>
              <a:ext cx="1033272" cy="175245"/>
            </a:xfrm>
            <a:prstGeom prst="rect">
              <a:avLst/>
            </a:prstGeom>
            <a:solidFill>
              <a:srgbClr val="808080"/>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9144" rIns="91440" bIns="9144"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sz="700" dirty="0">
                  <a:solidFill>
                    <a:srgbClr val="FFFFFF"/>
                  </a:solidFill>
                  <a:latin typeface="Segoe UI" panose="020B0502040204020203" pitchFamily="34" charset="0"/>
                  <a:cs typeface="Segoe UI" panose="020B0502040204020203" pitchFamily="34" charset="0"/>
                </a:rPr>
                <a:t>60%</a:t>
              </a:r>
            </a:p>
          </p:txBody>
        </p:sp>
      </p:grpSp>
    </p:spTree>
    <p:extLst>
      <p:ext uri="{BB962C8B-B14F-4D97-AF65-F5344CB8AC3E}">
        <p14:creationId xmlns:p14="http://schemas.microsoft.com/office/powerpoint/2010/main" val="1338017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2535A-7136-4F31-AFF7-DC94FA16FB23}"/>
              </a:ext>
            </a:extLst>
          </p:cNvPr>
          <p:cNvSpPr>
            <a:spLocks noGrp="1"/>
          </p:cNvSpPr>
          <p:nvPr>
            <p:ph type="title"/>
          </p:nvPr>
        </p:nvSpPr>
        <p:spPr/>
        <p:txBody>
          <a:bodyPr/>
          <a:lstStyle/>
          <a:p>
            <a:r>
              <a:rPr lang="ja-JP" altLang="en-US" dirty="0"/>
              <a:t>本検証で得たこと</a:t>
            </a:r>
            <a:endParaRPr lang="en-US" dirty="0"/>
          </a:p>
        </p:txBody>
      </p:sp>
      <p:sp>
        <p:nvSpPr>
          <p:cNvPr id="3" name="Content Placeholder 2">
            <a:extLst>
              <a:ext uri="{FF2B5EF4-FFF2-40B4-BE49-F238E27FC236}">
                <a16:creationId xmlns:a16="http://schemas.microsoft.com/office/drawing/2014/main" id="{37F2A73A-8249-4598-BEFB-E79E0073091B}"/>
              </a:ext>
            </a:extLst>
          </p:cNvPr>
          <p:cNvSpPr>
            <a:spLocks noGrp="1"/>
          </p:cNvSpPr>
          <p:nvPr>
            <p:ph idx="1"/>
          </p:nvPr>
        </p:nvSpPr>
        <p:spPr/>
        <p:txBody>
          <a:bodyPr>
            <a:normAutofit/>
          </a:bodyPr>
          <a:lstStyle/>
          <a:p>
            <a:r>
              <a:rPr lang="ja-JP" altLang="en-US" sz="3600" dirty="0"/>
              <a:t>検証プロセスの効果</a:t>
            </a:r>
            <a:endParaRPr lang="en-US" altLang="ja-JP" sz="3600" dirty="0"/>
          </a:p>
          <a:p>
            <a:pPr lvl="1"/>
            <a:r>
              <a:rPr lang="ja-JP" altLang="en-US" sz="2800" dirty="0"/>
              <a:t>従来のシステム化におけるプロセス（システム化計画ー要件定義ー基本設計ーシステム設計）と</a:t>
            </a:r>
            <a:br>
              <a:rPr lang="en-US" altLang="ja-JP" sz="2800" dirty="0"/>
            </a:br>
            <a:r>
              <a:rPr lang="ja-JP" altLang="en-US" sz="2800" dirty="0"/>
              <a:t>顧客開発、ビジネス開発のプロセスを並行して実施し、提供サービスを検証することができた。</a:t>
            </a:r>
            <a:endParaRPr lang="en-US" altLang="ja-JP" sz="2800" dirty="0"/>
          </a:p>
          <a:p>
            <a:pPr lvl="1"/>
            <a:r>
              <a:rPr lang="ja-JP" altLang="en-US" sz="2800" dirty="0"/>
              <a:t>プロジェクトで利用するドキュメント間の整合を高めることができた。</a:t>
            </a:r>
            <a:endParaRPr lang="en-US" altLang="ja-JP" sz="2800" dirty="0"/>
          </a:p>
          <a:p>
            <a:r>
              <a:rPr lang="ja-JP" altLang="en-US" sz="3200" dirty="0"/>
              <a:t>ユーザ中心設計を適用</a:t>
            </a:r>
            <a:endParaRPr lang="en-US" altLang="ja-JP" sz="3200" dirty="0"/>
          </a:p>
          <a:p>
            <a:pPr lvl="1"/>
            <a:r>
              <a:rPr lang="ja-JP" altLang="en-US" sz="2800" dirty="0"/>
              <a:t>ユーザの感情などによりそったワークを行うことで、ユーザ視点での機能設計に結びつけることができた。</a:t>
            </a:r>
            <a:endParaRPr lang="en-US" altLang="ja-JP" sz="2800" dirty="0"/>
          </a:p>
          <a:p>
            <a:r>
              <a:rPr lang="ja-JP" altLang="en-US" sz="3200" dirty="0"/>
              <a:t>プロトタイプでのフィージビリティの確認</a:t>
            </a:r>
            <a:endParaRPr lang="en-US" altLang="ja-JP" sz="3200" dirty="0"/>
          </a:p>
          <a:p>
            <a:pPr lvl="1"/>
            <a:r>
              <a:rPr lang="ja-JP" altLang="en-US" sz="2800" dirty="0"/>
              <a:t>プロトタイプを作成することで、要求を実現するための機能の実装検証ができた。</a:t>
            </a:r>
            <a:endParaRPr lang="en-US" sz="2800" dirty="0"/>
          </a:p>
          <a:p>
            <a:endParaRPr lang="en-US" sz="3200" dirty="0"/>
          </a:p>
        </p:txBody>
      </p:sp>
      <p:sp>
        <p:nvSpPr>
          <p:cNvPr id="4" name="Footer Placeholder 3">
            <a:extLst>
              <a:ext uri="{FF2B5EF4-FFF2-40B4-BE49-F238E27FC236}">
                <a16:creationId xmlns:a16="http://schemas.microsoft.com/office/drawing/2014/main" id="{E2647951-CA1E-493A-BF70-C16438D11BFC}"/>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52923C40-23AB-4821-B725-E79661475F6C}"/>
              </a:ext>
            </a:extLst>
          </p:cNvPr>
          <p:cNvSpPr>
            <a:spLocks noGrp="1"/>
          </p:cNvSpPr>
          <p:nvPr>
            <p:ph type="sldNum" sz="quarter" idx="12"/>
          </p:nvPr>
        </p:nvSpPr>
        <p:spPr/>
        <p:txBody>
          <a:bodyPr/>
          <a:lstStyle/>
          <a:p>
            <a:fld id="{F4A97BBC-DD9B-4F1D-A986-96E9900FCB6F}" type="slidenum">
              <a:rPr lang="en-US" smtClean="0"/>
              <a:t>17</a:t>
            </a:fld>
            <a:endParaRPr lang="en-US"/>
          </a:p>
        </p:txBody>
      </p:sp>
      <p:sp>
        <p:nvSpPr>
          <p:cNvPr id="6" name="TextBox 5">
            <a:extLst>
              <a:ext uri="{FF2B5EF4-FFF2-40B4-BE49-F238E27FC236}">
                <a16:creationId xmlns:a16="http://schemas.microsoft.com/office/drawing/2014/main" id="{029F337C-5303-4A45-BCD4-41075BC8708A}"/>
              </a:ext>
            </a:extLst>
          </p:cNvPr>
          <p:cNvSpPr txBox="1"/>
          <p:nvPr/>
        </p:nvSpPr>
        <p:spPr>
          <a:xfrm>
            <a:off x="1460986" y="7641750"/>
            <a:ext cx="9879628" cy="954107"/>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顧客開発・ビジネスモデル開発と連動した</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システム設計・プロトタイプ作成のプロセスを確認できた。</a:t>
            </a:r>
            <a:endParaRPr lang="en-US" altLang="ja-JP" sz="2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130035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0670E-E216-48DA-96AD-F25EE0FD2ECB}"/>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EAE641AD-B37A-4E78-98AF-671E8ECC5AC7}"/>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33A4F85C-6801-41C9-AB4A-000FE6854A50}"/>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7390FFF9-86E2-4D80-BCED-C535C64ACF3C}"/>
              </a:ext>
            </a:extLst>
          </p:cNvPr>
          <p:cNvSpPr>
            <a:spLocks noGrp="1"/>
          </p:cNvSpPr>
          <p:nvPr>
            <p:ph type="sldNum" sz="quarter" idx="12"/>
          </p:nvPr>
        </p:nvSpPr>
        <p:spPr/>
        <p:txBody>
          <a:bodyPr/>
          <a:lstStyle/>
          <a:p>
            <a:fld id="{F4A97BBC-DD9B-4F1D-A986-96E9900FCB6F}" type="slidenum">
              <a:rPr lang="en-US" smtClean="0"/>
              <a:t>18</a:t>
            </a:fld>
            <a:endParaRPr lang="en-US"/>
          </a:p>
        </p:txBody>
      </p:sp>
    </p:spTree>
    <p:extLst>
      <p:ext uri="{BB962C8B-B14F-4D97-AF65-F5344CB8AC3E}">
        <p14:creationId xmlns:p14="http://schemas.microsoft.com/office/powerpoint/2010/main" val="3465620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5BEB5-2B7C-4B1D-9030-784860447642}"/>
              </a:ext>
            </a:extLst>
          </p:cNvPr>
          <p:cNvSpPr>
            <a:spLocks noGrp="1"/>
          </p:cNvSpPr>
          <p:nvPr>
            <p:ph type="title"/>
          </p:nvPr>
        </p:nvSpPr>
        <p:spPr/>
        <p:txBody>
          <a:bodyPr/>
          <a:lstStyle/>
          <a:p>
            <a:r>
              <a:rPr lang="en-US" altLang="ja-JP" dirty="0"/>
              <a:t>IT Engineer</a:t>
            </a:r>
            <a:r>
              <a:rPr lang="ja-JP" altLang="en-US" dirty="0"/>
              <a:t>としての働き方改革とは</a:t>
            </a:r>
            <a:endParaRPr lang="en-US" dirty="0"/>
          </a:p>
        </p:txBody>
      </p:sp>
      <p:sp>
        <p:nvSpPr>
          <p:cNvPr id="4" name="Footer Placeholder 3">
            <a:extLst>
              <a:ext uri="{FF2B5EF4-FFF2-40B4-BE49-F238E27FC236}">
                <a16:creationId xmlns:a16="http://schemas.microsoft.com/office/drawing/2014/main" id="{AF270CB4-EF4E-4541-B09A-13C2109C96C5}"/>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A27F2639-6F85-4AFE-AC40-C68F2E6F61F3}"/>
              </a:ext>
            </a:extLst>
          </p:cNvPr>
          <p:cNvSpPr>
            <a:spLocks noGrp="1"/>
          </p:cNvSpPr>
          <p:nvPr>
            <p:ph type="sldNum" sz="quarter" idx="12"/>
          </p:nvPr>
        </p:nvSpPr>
        <p:spPr/>
        <p:txBody>
          <a:bodyPr/>
          <a:lstStyle/>
          <a:p>
            <a:fld id="{F4A97BBC-DD9B-4F1D-A986-96E9900FCB6F}" type="slidenum">
              <a:rPr lang="en-US" smtClean="0"/>
              <a:t>19</a:t>
            </a:fld>
            <a:endParaRPr lang="en-US"/>
          </a:p>
        </p:txBody>
      </p:sp>
      <p:sp>
        <p:nvSpPr>
          <p:cNvPr id="6" name="Rectangle 5">
            <a:extLst>
              <a:ext uri="{FF2B5EF4-FFF2-40B4-BE49-F238E27FC236}">
                <a16:creationId xmlns:a16="http://schemas.microsoft.com/office/drawing/2014/main" id="{4C740CCF-9B0B-479C-AD90-557FE31D6E5F}"/>
              </a:ext>
            </a:extLst>
          </p:cNvPr>
          <p:cNvSpPr/>
          <p:nvPr/>
        </p:nvSpPr>
        <p:spPr>
          <a:xfrm>
            <a:off x="1085850" y="1485900"/>
            <a:ext cx="3154680" cy="514350"/>
          </a:xfrm>
          <a:prstGeom prst="rect">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altLang="ja-JP" dirty="0">
                <a:solidFill>
                  <a:schemeClr val="tx1"/>
                </a:solidFill>
              </a:rPr>
              <a:t>Closed-Network system</a:t>
            </a:r>
            <a:endParaRPr lang="en-US" dirty="0">
              <a:solidFill>
                <a:schemeClr val="tx1"/>
              </a:solidFill>
            </a:endParaRPr>
          </a:p>
        </p:txBody>
      </p:sp>
      <p:sp>
        <p:nvSpPr>
          <p:cNvPr id="7" name="TextBox 6">
            <a:extLst>
              <a:ext uri="{FF2B5EF4-FFF2-40B4-BE49-F238E27FC236}">
                <a16:creationId xmlns:a16="http://schemas.microsoft.com/office/drawing/2014/main" id="{38C3F45D-9662-4F71-A1F4-77F6DBF37B93}"/>
              </a:ext>
            </a:extLst>
          </p:cNvPr>
          <p:cNvSpPr txBox="1"/>
          <p:nvPr/>
        </p:nvSpPr>
        <p:spPr>
          <a:xfrm>
            <a:off x="4457700" y="1657350"/>
            <a:ext cx="4801314" cy="646331"/>
          </a:xfrm>
          <a:prstGeom prst="rect">
            <a:avLst/>
          </a:prstGeom>
          <a:noFill/>
        </p:spPr>
        <p:txBody>
          <a:bodyPr wrap="none" rtlCol="0">
            <a:spAutoFit/>
          </a:bodyPr>
          <a:lstStyle/>
          <a:p>
            <a:r>
              <a:rPr lang="en-US" altLang="ja-JP" dirty="0"/>
              <a:t>1970</a:t>
            </a:r>
            <a:r>
              <a:rPr lang="ja-JP" altLang="en-US" dirty="0"/>
              <a:t>年代～</a:t>
            </a:r>
            <a:endParaRPr lang="en-US" altLang="ja-JP" dirty="0"/>
          </a:p>
          <a:p>
            <a:r>
              <a:rPr lang="ja-JP" altLang="en-US" dirty="0"/>
              <a:t>社会インフラシステム、銀行勘定系システム</a:t>
            </a:r>
            <a:endParaRPr lang="en-US" dirty="0"/>
          </a:p>
        </p:txBody>
      </p:sp>
      <p:sp>
        <p:nvSpPr>
          <p:cNvPr id="8" name="TextBox 7">
            <a:extLst>
              <a:ext uri="{FF2B5EF4-FFF2-40B4-BE49-F238E27FC236}">
                <a16:creationId xmlns:a16="http://schemas.microsoft.com/office/drawing/2014/main" id="{A715290B-A980-4AD9-AE4B-1302F433C8A8}"/>
              </a:ext>
            </a:extLst>
          </p:cNvPr>
          <p:cNvSpPr txBox="1"/>
          <p:nvPr/>
        </p:nvSpPr>
        <p:spPr>
          <a:xfrm>
            <a:off x="4600307" y="3705880"/>
            <a:ext cx="5757538" cy="523220"/>
          </a:xfrm>
          <a:prstGeom prst="rect">
            <a:avLst/>
          </a:prstGeom>
          <a:noFill/>
        </p:spPr>
        <p:txBody>
          <a:bodyPr wrap="none" rtlCol="0">
            <a:spAutoFit/>
          </a:bodyPr>
          <a:lstStyle/>
          <a:p>
            <a:r>
              <a:rPr lang="en-US" altLang="ja-JP" sz="1400" dirty="0">
                <a:solidFill>
                  <a:schemeClr val="bg1">
                    <a:lumMod val="65000"/>
                  </a:schemeClr>
                </a:solidFill>
              </a:rPr>
              <a:t>Closed</a:t>
            </a:r>
            <a:r>
              <a:rPr lang="ja-JP" altLang="en-US" sz="1400" dirty="0">
                <a:solidFill>
                  <a:schemeClr val="bg1">
                    <a:lumMod val="65000"/>
                  </a:schemeClr>
                </a:solidFill>
              </a:rPr>
              <a:t>な技術、</a:t>
            </a:r>
            <a:r>
              <a:rPr lang="en-US" altLang="ja-JP" sz="1400" dirty="0">
                <a:solidFill>
                  <a:schemeClr val="bg1">
                    <a:lumMod val="65000"/>
                  </a:schemeClr>
                </a:solidFill>
              </a:rPr>
              <a:t>Closed</a:t>
            </a:r>
            <a:r>
              <a:rPr lang="ja-JP" altLang="en-US" sz="1400" dirty="0">
                <a:solidFill>
                  <a:schemeClr val="bg1">
                    <a:lumMod val="65000"/>
                  </a:schemeClr>
                </a:solidFill>
              </a:rPr>
              <a:t>な</a:t>
            </a:r>
            <a:r>
              <a:rPr lang="en-US" altLang="ja-JP" sz="1400" dirty="0">
                <a:solidFill>
                  <a:schemeClr val="bg1">
                    <a:lumMod val="65000"/>
                  </a:schemeClr>
                </a:solidFill>
              </a:rPr>
              <a:t>Network</a:t>
            </a:r>
            <a:r>
              <a:rPr lang="ja-JP" altLang="en-US" sz="1400" dirty="0">
                <a:solidFill>
                  <a:schemeClr val="bg1">
                    <a:lumMod val="65000"/>
                  </a:schemeClr>
                </a:solidFill>
              </a:rPr>
              <a:t>（</a:t>
            </a:r>
            <a:r>
              <a:rPr lang="en-US" altLang="ja-JP" sz="1400" dirty="0">
                <a:solidFill>
                  <a:schemeClr val="bg1">
                    <a:lumMod val="65000"/>
                  </a:schemeClr>
                </a:solidFill>
              </a:rPr>
              <a:t>Central</a:t>
            </a:r>
            <a:r>
              <a:rPr lang="ja-JP" altLang="en-US" sz="1400" dirty="0">
                <a:solidFill>
                  <a:schemeClr val="bg1">
                    <a:lumMod val="65000"/>
                  </a:schemeClr>
                </a:solidFill>
              </a:rPr>
              <a:t> </a:t>
            </a:r>
            <a:r>
              <a:rPr lang="en-US" altLang="ja-JP" sz="1400" dirty="0">
                <a:solidFill>
                  <a:schemeClr val="bg1">
                    <a:lumMod val="65000"/>
                  </a:schemeClr>
                </a:solidFill>
              </a:rPr>
              <a:t>Computing</a:t>
            </a:r>
            <a:r>
              <a:rPr lang="ja-JP" altLang="en-US" sz="1400" dirty="0">
                <a:solidFill>
                  <a:schemeClr val="bg1">
                    <a:lumMod val="65000"/>
                  </a:schemeClr>
                </a:solidFill>
              </a:rPr>
              <a:t>－</a:t>
            </a:r>
            <a:r>
              <a:rPr lang="en-US" altLang="ja-JP" sz="1400" dirty="0">
                <a:solidFill>
                  <a:schemeClr val="bg1">
                    <a:lumMod val="65000"/>
                  </a:schemeClr>
                </a:solidFill>
              </a:rPr>
              <a:t>Terminal</a:t>
            </a:r>
            <a:r>
              <a:rPr lang="ja-JP" altLang="en-US" sz="1400" dirty="0">
                <a:solidFill>
                  <a:schemeClr val="bg1">
                    <a:lumMod val="65000"/>
                  </a:schemeClr>
                </a:solidFill>
              </a:rPr>
              <a:t> </a:t>
            </a:r>
            <a:r>
              <a:rPr lang="en-US" altLang="ja-JP" sz="1400" dirty="0">
                <a:solidFill>
                  <a:schemeClr val="bg1">
                    <a:lumMod val="65000"/>
                  </a:schemeClr>
                </a:solidFill>
              </a:rPr>
              <a:t>Device</a:t>
            </a:r>
            <a:r>
              <a:rPr lang="ja-JP" altLang="en-US" sz="1400" dirty="0">
                <a:solidFill>
                  <a:schemeClr val="bg1">
                    <a:lumMod val="65000"/>
                  </a:schemeClr>
                </a:solidFill>
              </a:rPr>
              <a:t>）</a:t>
            </a:r>
            <a:endParaRPr lang="en-US" altLang="ja-JP" sz="1400" dirty="0">
              <a:solidFill>
                <a:schemeClr val="bg1">
                  <a:lumMod val="65000"/>
                </a:schemeClr>
              </a:solidFill>
            </a:endParaRPr>
          </a:p>
          <a:p>
            <a:r>
              <a:rPr lang="ja-JP" altLang="en-US" sz="1400" dirty="0">
                <a:solidFill>
                  <a:schemeClr val="bg1">
                    <a:lumMod val="65000"/>
                  </a:schemeClr>
                </a:solidFill>
              </a:rPr>
              <a:t>で</a:t>
            </a:r>
            <a:r>
              <a:rPr lang="en-US" altLang="ja-JP" sz="1400" dirty="0">
                <a:solidFill>
                  <a:schemeClr val="bg1">
                    <a:lumMod val="65000"/>
                  </a:schemeClr>
                </a:solidFill>
              </a:rPr>
              <a:t>Closed</a:t>
            </a:r>
            <a:r>
              <a:rPr lang="ja-JP" altLang="en-US" sz="1400" dirty="0">
                <a:solidFill>
                  <a:schemeClr val="bg1">
                    <a:lumMod val="65000"/>
                  </a:schemeClr>
                </a:solidFill>
              </a:rPr>
              <a:t>な環境で設計、開発。</a:t>
            </a:r>
            <a:endParaRPr lang="en-US" sz="1400" dirty="0">
              <a:solidFill>
                <a:schemeClr val="bg1">
                  <a:lumMod val="65000"/>
                </a:schemeClr>
              </a:solidFill>
            </a:endParaRPr>
          </a:p>
        </p:txBody>
      </p:sp>
      <p:sp>
        <p:nvSpPr>
          <p:cNvPr id="9" name="TextBox 8">
            <a:extLst>
              <a:ext uri="{FF2B5EF4-FFF2-40B4-BE49-F238E27FC236}">
                <a16:creationId xmlns:a16="http://schemas.microsoft.com/office/drawing/2014/main" id="{B307CD6D-9A78-496C-9930-166D9BEB1939}"/>
              </a:ext>
            </a:extLst>
          </p:cNvPr>
          <p:cNvSpPr txBox="1"/>
          <p:nvPr/>
        </p:nvSpPr>
        <p:spPr>
          <a:xfrm>
            <a:off x="4457700" y="3074828"/>
            <a:ext cx="3877985" cy="646331"/>
          </a:xfrm>
          <a:prstGeom prst="rect">
            <a:avLst/>
          </a:prstGeom>
          <a:noFill/>
        </p:spPr>
        <p:txBody>
          <a:bodyPr wrap="none" rtlCol="0">
            <a:spAutoFit/>
          </a:bodyPr>
          <a:lstStyle/>
          <a:p>
            <a:r>
              <a:rPr lang="en-US" altLang="ja-JP" dirty="0"/>
              <a:t>1980</a:t>
            </a:r>
            <a:r>
              <a:rPr lang="ja-JP" altLang="en-US" dirty="0"/>
              <a:t>年代～</a:t>
            </a:r>
            <a:endParaRPr lang="en-US" altLang="ja-JP" dirty="0"/>
          </a:p>
          <a:p>
            <a:r>
              <a:rPr lang="ja-JP" altLang="en-US" dirty="0"/>
              <a:t>企業内業務基幹システム（汎用機）</a:t>
            </a:r>
            <a:endParaRPr lang="en-US" dirty="0"/>
          </a:p>
        </p:txBody>
      </p:sp>
      <p:sp>
        <p:nvSpPr>
          <p:cNvPr id="10" name="TextBox 9">
            <a:extLst>
              <a:ext uri="{FF2B5EF4-FFF2-40B4-BE49-F238E27FC236}">
                <a16:creationId xmlns:a16="http://schemas.microsoft.com/office/drawing/2014/main" id="{F84413D2-544A-4EAB-87A9-155EAAD7A659}"/>
              </a:ext>
            </a:extLst>
          </p:cNvPr>
          <p:cNvSpPr txBox="1"/>
          <p:nvPr/>
        </p:nvSpPr>
        <p:spPr>
          <a:xfrm>
            <a:off x="4457700" y="4124672"/>
            <a:ext cx="2119491" cy="646331"/>
          </a:xfrm>
          <a:prstGeom prst="rect">
            <a:avLst/>
          </a:prstGeom>
          <a:noFill/>
        </p:spPr>
        <p:txBody>
          <a:bodyPr wrap="none" rtlCol="0">
            <a:spAutoFit/>
          </a:bodyPr>
          <a:lstStyle/>
          <a:p>
            <a:r>
              <a:rPr lang="en-US" altLang="ja-JP" dirty="0"/>
              <a:t>1990</a:t>
            </a:r>
            <a:r>
              <a:rPr lang="ja-JP" altLang="en-US" dirty="0"/>
              <a:t>年代～</a:t>
            </a:r>
            <a:endParaRPr lang="en-US" altLang="ja-JP" dirty="0"/>
          </a:p>
          <a:p>
            <a:r>
              <a:rPr lang="ja-JP" altLang="en-US" dirty="0"/>
              <a:t>分散、</a:t>
            </a:r>
            <a:r>
              <a:rPr lang="en-US" altLang="ja-JP" dirty="0"/>
              <a:t>C/S</a:t>
            </a:r>
            <a:r>
              <a:rPr lang="ja-JP" altLang="en-US" dirty="0"/>
              <a:t>システム</a:t>
            </a:r>
            <a:endParaRPr lang="en-US" dirty="0"/>
          </a:p>
        </p:txBody>
      </p:sp>
      <p:sp>
        <p:nvSpPr>
          <p:cNvPr id="11" name="TextBox 10">
            <a:extLst>
              <a:ext uri="{FF2B5EF4-FFF2-40B4-BE49-F238E27FC236}">
                <a16:creationId xmlns:a16="http://schemas.microsoft.com/office/drawing/2014/main" id="{AC20C7E8-6184-4578-8F2B-4B2AD2C2B4E5}"/>
              </a:ext>
            </a:extLst>
          </p:cNvPr>
          <p:cNvSpPr txBox="1"/>
          <p:nvPr/>
        </p:nvSpPr>
        <p:spPr>
          <a:xfrm>
            <a:off x="4457700" y="5182969"/>
            <a:ext cx="1541961" cy="646331"/>
          </a:xfrm>
          <a:prstGeom prst="rect">
            <a:avLst/>
          </a:prstGeom>
          <a:noFill/>
        </p:spPr>
        <p:txBody>
          <a:bodyPr wrap="none" rtlCol="0">
            <a:spAutoFit/>
          </a:bodyPr>
          <a:lstStyle/>
          <a:p>
            <a:r>
              <a:rPr lang="en-US" altLang="ja-JP" dirty="0"/>
              <a:t>2000</a:t>
            </a:r>
            <a:r>
              <a:rPr lang="ja-JP" altLang="en-US" dirty="0"/>
              <a:t>年代～</a:t>
            </a:r>
            <a:endParaRPr lang="en-US" altLang="ja-JP" dirty="0"/>
          </a:p>
          <a:p>
            <a:r>
              <a:rPr lang="en-US" altLang="ja-JP" dirty="0"/>
              <a:t>Web</a:t>
            </a:r>
            <a:r>
              <a:rPr lang="ja-JP" altLang="en-US" dirty="0"/>
              <a:t>システム</a:t>
            </a:r>
            <a:endParaRPr lang="en-US" dirty="0"/>
          </a:p>
        </p:txBody>
      </p:sp>
      <p:sp>
        <p:nvSpPr>
          <p:cNvPr id="13" name="TextBox 12">
            <a:extLst>
              <a:ext uri="{FF2B5EF4-FFF2-40B4-BE49-F238E27FC236}">
                <a16:creationId xmlns:a16="http://schemas.microsoft.com/office/drawing/2014/main" id="{0F270BE3-8124-4604-98F2-6EE3AE7C770F}"/>
              </a:ext>
            </a:extLst>
          </p:cNvPr>
          <p:cNvSpPr txBox="1"/>
          <p:nvPr/>
        </p:nvSpPr>
        <p:spPr>
          <a:xfrm>
            <a:off x="4457700" y="8094156"/>
            <a:ext cx="1649811" cy="646331"/>
          </a:xfrm>
          <a:prstGeom prst="rect">
            <a:avLst/>
          </a:prstGeom>
          <a:noFill/>
        </p:spPr>
        <p:txBody>
          <a:bodyPr wrap="none" rtlCol="0">
            <a:spAutoFit/>
          </a:bodyPr>
          <a:lstStyle/>
          <a:p>
            <a:r>
              <a:rPr lang="en-US" altLang="ja-JP" dirty="0"/>
              <a:t>2020</a:t>
            </a:r>
            <a:r>
              <a:rPr lang="ja-JP" altLang="en-US" dirty="0"/>
              <a:t>年代～</a:t>
            </a:r>
            <a:endParaRPr lang="en-US" altLang="ja-JP" dirty="0"/>
          </a:p>
          <a:p>
            <a:r>
              <a:rPr lang="en-US" altLang="ja-JP" dirty="0"/>
              <a:t>Cloud</a:t>
            </a:r>
            <a:r>
              <a:rPr lang="ja-JP" altLang="en-US" dirty="0"/>
              <a:t>システム</a:t>
            </a:r>
            <a:endParaRPr lang="en-US" dirty="0"/>
          </a:p>
        </p:txBody>
      </p:sp>
      <p:sp>
        <p:nvSpPr>
          <p:cNvPr id="14" name="Rectangle 13">
            <a:extLst>
              <a:ext uri="{FF2B5EF4-FFF2-40B4-BE49-F238E27FC236}">
                <a16:creationId xmlns:a16="http://schemas.microsoft.com/office/drawing/2014/main" id="{C1F625EF-FBC3-4767-92E0-D88FB85F50AF}"/>
              </a:ext>
            </a:extLst>
          </p:cNvPr>
          <p:cNvSpPr/>
          <p:nvPr/>
        </p:nvSpPr>
        <p:spPr>
          <a:xfrm>
            <a:off x="1085850" y="7943850"/>
            <a:ext cx="3154680" cy="514350"/>
          </a:xfrm>
          <a:prstGeom prst="rect">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solidFill>
                  <a:schemeClr val="tx1"/>
                </a:solidFill>
              </a:rPr>
              <a:t>Cloud Network System</a:t>
            </a:r>
          </a:p>
        </p:txBody>
      </p:sp>
      <p:sp>
        <p:nvSpPr>
          <p:cNvPr id="15" name="Rectangle 14">
            <a:extLst>
              <a:ext uri="{FF2B5EF4-FFF2-40B4-BE49-F238E27FC236}">
                <a16:creationId xmlns:a16="http://schemas.microsoft.com/office/drawing/2014/main" id="{EEEB7AF6-595F-471C-B03B-D25387306FD2}"/>
              </a:ext>
            </a:extLst>
          </p:cNvPr>
          <p:cNvSpPr/>
          <p:nvPr/>
        </p:nvSpPr>
        <p:spPr>
          <a:xfrm>
            <a:off x="1085850" y="4686300"/>
            <a:ext cx="3154680" cy="514350"/>
          </a:xfrm>
          <a:prstGeom prst="rect">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altLang="ja-JP" dirty="0">
                <a:solidFill>
                  <a:schemeClr val="tx1"/>
                </a:solidFill>
              </a:rPr>
              <a:t>Open-Network system</a:t>
            </a:r>
            <a:endParaRPr lang="en-US" dirty="0">
              <a:solidFill>
                <a:schemeClr val="tx1"/>
              </a:solidFill>
            </a:endParaRPr>
          </a:p>
        </p:txBody>
      </p:sp>
      <p:sp>
        <p:nvSpPr>
          <p:cNvPr id="16" name="Left Brace 15">
            <a:extLst>
              <a:ext uri="{FF2B5EF4-FFF2-40B4-BE49-F238E27FC236}">
                <a16:creationId xmlns:a16="http://schemas.microsoft.com/office/drawing/2014/main" id="{268D0AA4-6FC4-4EC3-83CD-C7DA79DF6AA5}"/>
              </a:ext>
            </a:extLst>
          </p:cNvPr>
          <p:cNvSpPr/>
          <p:nvPr/>
        </p:nvSpPr>
        <p:spPr>
          <a:xfrm>
            <a:off x="3886200" y="2114550"/>
            <a:ext cx="114300" cy="2514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71757968-A544-42E3-95A0-BB5FE5F1C74F}"/>
              </a:ext>
            </a:extLst>
          </p:cNvPr>
          <p:cNvSpPr txBox="1"/>
          <p:nvPr/>
        </p:nvSpPr>
        <p:spPr>
          <a:xfrm>
            <a:off x="3005831" y="3173968"/>
            <a:ext cx="880369" cy="369332"/>
          </a:xfrm>
          <a:prstGeom prst="rect">
            <a:avLst/>
          </a:prstGeom>
          <a:noFill/>
        </p:spPr>
        <p:txBody>
          <a:bodyPr wrap="none" rtlCol="0">
            <a:spAutoFit/>
          </a:bodyPr>
          <a:lstStyle/>
          <a:p>
            <a:r>
              <a:rPr lang="en-US" dirty="0"/>
              <a:t>25</a:t>
            </a:r>
            <a:r>
              <a:rPr lang="ja-JP" altLang="en-US" dirty="0"/>
              <a:t>年間</a:t>
            </a:r>
            <a:endParaRPr lang="en-US" dirty="0"/>
          </a:p>
        </p:txBody>
      </p:sp>
      <p:sp>
        <p:nvSpPr>
          <p:cNvPr id="18" name="Left Brace 17">
            <a:extLst>
              <a:ext uri="{FF2B5EF4-FFF2-40B4-BE49-F238E27FC236}">
                <a16:creationId xmlns:a16="http://schemas.microsoft.com/office/drawing/2014/main" id="{9CD0355E-04F1-46AB-8BEF-18A283896E5A}"/>
              </a:ext>
            </a:extLst>
          </p:cNvPr>
          <p:cNvSpPr/>
          <p:nvPr/>
        </p:nvSpPr>
        <p:spPr>
          <a:xfrm>
            <a:off x="3886200" y="5271001"/>
            <a:ext cx="114300" cy="2514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18A284DF-3CD2-48A0-8F0C-2511176DF7FC}"/>
              </a:ext>
            </a:extLst>
          </p:cNvPr>
          <p:cNvSpPr txBox="1"/>
          <p:nvPr/>
        </p:nvSpPr>
        <p:spPr>
          <a:xfrm>
            <a:off x="3005831" y="6330419"/>
            <a:ext cx="880369" cy="369332"/>
          </a:xfrm>
          <a:prstGeom prst="rect">
            <a:avLst/>
          </a:prstGeom>
          <a:noFill/>
        </p:spPr>
        <p:txBody>
          <a:bodyPr wrap="none" rtlCol="0">
            <a:spAutoFit/>
          </a:bodyPr>
          <a:lstStyle/>
          <a:p>
            <a:r>
              <a:rPr lang="en-US" dirty="0"/>
              <a:t>25</a:t>
            </a:r>
            <a:r>
              <a:rPr lang="ja-JP" altLang="en-US" dirty="0"/>
              <a:t>年間</a:t>
            </a:r>
            <a:endParaRPr lang="en-US" dirty="0"/>
          </a:p>
        </p:txBody>
      </p:sp>
      <p:sp>
        <p:nvSpPr>
          <p:cNvPr id="20" name="TextBox 19">
            <a:extLst>
              <a:ext uri="{FF2B5EF4-FFF2-40B4-BE49-F238E27FC236}">
                <a16:creationId xmlns:a16="http://schemas.microsoft.com/office/drawing/2014/main" id="{328E55EF-CE0E-4AFC-A184-0BD3FD86A211}"/>
              </a:ext>
            </a:extLst>
          </p:cNvPr>
          <p:cNvSpPr txBox="1"/>
          <p:nvPr/>
        </p:nvSpPr>
        <p:spPr>
          <a:xfrm>
            <a:off x="4600307" y="7258412"/>
            <a:ext cx="2507994" cy="523220"/>
          </a:xfrm>
          <a:prstGeom prst="rect">
            <a:avLst/>
          </a:prstGeom>
          <a:noFill/>
        </p:spPr>
        <p:txBody>
          <a:bodyPr wrap="none" rtlCol="0">
            <a:spAutoFit/>
          </a:bodyPr>
          <a:lstStyle/>
          <a:p>
            <a:r>
              <a:rPr lang="en-US" altLang="ja-JP" sz="1400" dirty="0">
                <a:solidFill>
                  <a:schemeClr val="bg1">
                    <a:lumMod val="65000"/>
                  </a:schemeClr>
                </a:solidFill>
              </a:rPr>
              <a:t>Open</a:t>
            </a:r>
            <a:r>
              <a:rPr lang="ja-JP" altLang="en-US" sz="1400" dirty="0">
                <a:solidFill>
                  <a:schemeClr val="bg1">
                    <a:lumMod val="65000"/>
                  </a:schemeClr>
                </a:solidFill>
              </a:rPr>
              <a:t>な技術、</a:t>
            </a:r>
            <a:r>
              <a:rPr lang="en-US" altLang="ja-JP" sz="1400" dirty="0">
                <a:solidFill>
                  <a:schemeClr val="bg1">
                    <a:lumMod val="65000"/>
                  </a:schemeClr>
                </a:solidFill>
              </a:rPr>
              <a:t>Open</a:t>
            </a:r>
            <a:r>
              <a:rPr lang="ja-JP" altLang="en-US" sz="1400" dirty="0">
                <a:solidFill>
                  <a:schemeClr val="bg1">
                    <a:lumMod val="65000"/>
                  </a:schemeClr>
                </a:solidFill>
              </a:rPr>
              <a:t>な</a:t>
            </a:r>
            <a:r>
              <a:rPr lang="en-US" altLang="ja-JP" sz="1400" dirty="0">
                <a:solidFill>
                  <a:schemeClr val="bg1">
                    <a:lumMod val="65000"/>
                  </a:schemeClr>
                </a:solidFill>
              </a:rPr>
              <a:t>Network</a:t>
            </a:r>
          </a:p>
          <a:p>
            <a:r>
              <a:rPr lang="ja-JP" altLang="en-US" sz="1400" dirty="0">
                <a:solidFill>
                  <a:schemeClr val="bg1">
                    <a:lumMod val="65000"/>
                  </a:schemeClr>
                </a:solidFill>
              </a:rPr>
              <a:t>で</a:t>
            </a:r>
            <a:r>
              <a:rPr lang="en-US" altLang="ja-JP" sz="1400" dirty="0">
                <a:solidFill>
                  <a:schemeClr val="bg1">
                    <a:lumMod val="65000"/>
                  </a:schemeClr>
                </a:solidFill>
              </a:rPr>
              <a:t>Open</a:t>
            </a:r>
            <a:r>
              <a:rPr lang="ja-JP" altLang="en-US" sz="1400" dirty="0">
                <a:solidFill>
                  <a:schemeClr val="bg1">
                    <a:lumMod val="65000"/>
                  </a:schemeClr>
                </a:solidFill>
              </a:rPr>
              <a:t>な環境（</a:t>
            </a:r>
            <a:r>
              <a:rPr lang="en-US" altLang="ja-JP" sz="1400" dirty="0">
                <a:solidFill>
                  <a:schemeClr val="bg1">
                    <a:lumMod val="65000"/>
                  </a:schemeClr>
                </a:solidFill>
              </a:rPr>
              <a:t>Cloud</a:t>
            </a:r>
            <a:r>
              <a:rPr lang="ja-JP" altLang="en-US" sz="1400" dirty="0">
                <a:solidFill>
                  <a:schemeClr val="bg1">
                    <a:lumMod val="65000"/>
                  </a:schemeClr>
                </a:solidFill>
              </a:rPr>
              <a:t>）へ</a:t>
            </a:r>
            <a:endParaRPr lang="en-US" sz="1400" dirty="0">
              <a:solidFill>
                <a:schemeClr val="bg1">
                  <a:lumMod val="65000"/>
                </a:schemeClr>
              </a:solidFill>
            </a:endParaRPr>
          </a:p>
        </p:txBody>
      </p:sp>
      <p:sp>
        <p:nvSpPr>
          <p:cNvPr id="3" name="TextBox 2">
            <a:extLst>
              <a:ext uri="{FF2B5EF4-FFF2-40B4-BE49-F238E27FC236}">
                <a16:creationId xmlns:a16="http://schemas.microsoft.com/office/drawing/2014/main" id="{B5012DDB-B162-45CD-8F5E-29FE947955C6}"/>
              </a:ext>
            </a:extLst>
          </p:cNvPr>
          <p:cNvSpPr txBox="1"/>
          <p:nvPr/>
        </p:nvSpPr>
        <p:spPr>
          <a:xfrm>
            <a:off x="7543800" y="3896439"/>
            <a:ext cx="4502771" cy="523220"/>
          </a:xfrm>
          <a:prstGeom prst="rect">
            <a:avLst/>
          </a:prstGeom>
          <a:noFill/>
        </p:spPr>
        <p:txBody>
          <a:bodyPr wrap="none" rtlCol="0">
            <a:spAutoFit/>
          </a:bodyPr>
          <a:lstStyle/>
          <a:p>
            <a:r>
              <a:rPr lang="en-US" sz="2800" dirty="0">
                <a:solidFill>
                  <a:schemeClr val="accent1"/>
                </a:solidFill>
              </a:rPr>
              <a:t>SI /PM, Waterfall, </a:t>
            </a:r>
            <a:r>
              <a:rPr lang="en-US" sz="2800" dirty="0" err="1">
                <a:solidFill>
                  <a:schemeClr val="accent1"/>
                </a:solidFill>
              </a:rPr>
              <a:t>HW</a:t>
            </a:r>
            <a:r>
              <a:rPr lang="en-US" sz="2800" dirty="0">
                <a:solidFill>
                  <a:schemeClr val="accent1"/>
                </a:solidFill>
              </a:rPr>
              <a:t>-&gt;SW</a:t>
            </a:r>
            <a:r>
              <a:rPr lang="ja-JP" altLang="en-US" sz="2800" dirty="0">
                <a:solidFill>
                  <a:schemeClr val="accent1"/>
                </a:solidFill>
              </a:rPr>
              <a:t>へ</a:t>
            </a:r>
            <a:endParaRPr lang="en-US" sz="2800" dirty="0">
              <a:solidFill>
                <a:schemeClr val="accent1"/>
              </a:solidFill>
            </a:endParaRPr>
          </a:p>
        </p:txBody>
      </p:sp>
      <p:sp>
        <p:nvSpPr>
          <p:cNvPr id="21" name="TextBox 20">
            <a:extLst>
              <a:ext uri="{FF2B5EF4-FFF2-40B4-BE49-F238E27FC236}">
                <a16:creationId xmlns:a16="http://schemas.microsoft.com/office/drawing/2014/main" id="{68EBDCEC-4F8B-4ED5-89AB-B2A01698E300}"/>
              </a:ext>
            </a:extLst>
          </p:cNvPr>
          <p:cNvSpPr txBox="1"/>
          <p:nvPr/>
        </p:nvSpPr>
        <p:spPr>
          <a:xfrm>
            <a:off x="7543800" y="7543800"/>
            <a:ext cx="3205236" cy="523220"/>
          </a:xfrm>
          <a:prstGeom prst="rect">
            <a:avLst/>
          </a:prstGeom>
          <a:noFill/>
        </p:spPr>
        <p:txBody>
          <a:bodyPr wrap="none" rtlCol="0">
            <a:spAutoFit/>
          </a:bodyPr>
          <a:lstStyle/>
          <a:p>
            <a:r>
              <a:rPr lang="en-US" sz="2800" dirty="0">
                <a:solidFill>
                  <a:schemeClr val="accent1"/>
                </a:solidFill>
              </a:rPr>
              <a:t>Collaboration, Agile </a:t>
            </a:r>
          </a:p>
        </p:txBody>
      </p:sp>
      <p:sp>
        <p:nvSpPr>
          <p:cNvPr id="12" name="Arrow: Down 11">
            <a:extLst>
              <a:ext uri="{FF2B5EF4-FFF2-40B4-BE49-F238E27FC236}">
                <a16:creationId xmlns:a16="http://schemas.microsoft.com/office/drawing/2014/main" id="{4801C90C-BB30-4619-B21D-1E7AAAF16442}"/>
              </a:ext>
            </a:extLst>
          </p:cNvPr>
          <p:cNvSpPr/>
          <p:nvPr/>
        </p:nvSpPr>
        <p:spPr>
          <a:xfrm>
            <a:off x="8335685" y="4512916"/>
            <a:ext cx="1094065" cy="3085574"/>
          </a:xfrm>
          <a:prstGeom prst="downArrow">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BBF8149-0DC8-4CE4-A08C-F729419F532E}"/>
              </a:ext>
            </a:extLst>
          </p:cNvPr>
          <p:cNvSpPr txBox="1"/>
          <p:nvPr/>
        </p:nvSpPr>
        <p:spPr>
          <a:xfrm>
            <a:off x="4600307" y="4743450"/>
            <a:ext cx="3161506" cy="523220"/>
          </a:xfrm>
          <a:prstGeom prst="rect">
            <a:avLst/>
          </a:prstGeom>
          <a:noFill/>
        </p:spPr>
        <p:txBody>
          <a:bodyPr wrap="none" rtlCol="0">
            <a:spAutoFit/>
          </a:bodyPr>
          <a:lstStyle/>
          <a:p>
            <a:r>
              <a:rPr lang="en-US" altLang="ja-JP" sz="1400" dirty="0">
                <a:solidFill>
                  <a:schemeClr val="bg1">
                    <a:lumMod val="65000"/>
                  </a:schemeClr>
                </a:solidFill>
              </a:rPr>
              <a:t>Open</a:t>
            </a:r>
            <a:r>
              <a:rPr lang="ja-JP" altLang="en-US" sz="1400" dirty="0">
                <a:solidFill>
                  <a:schemeClr val="bg1">
                    <a:lumMod val="65000"/>
                  </a:schemeClr>
                </a:solidFill>
              </a:rPr>
              <a:t>な技術、</a:t>
            </a:r>
            <a:r>
              <a:rPr lang="en-US" altLang="ja-JP" sz="1400" dirty="0">
                <a:solidFill>
                  <a:schemeClr val="bg1">
                    <a:lumMod val="65000"/>
                  </a:schemeClr>
                </a:solidFill>
              </a:rPr>
              <a:t>Closed</a:t>
            </a:r>
            <a:r>
              <a:rPr lang="ja-JP" altLang="en-US" sz="1400" dirty="0">
                <a:solidFill>
                  <a:schemeClr val="bg1">
                    <a:lumMod val="65000"/>
                  </a:schemeClr>
                </a:solidFill>
              </a:rPr>
              <a:t>な</a:t>
            </a:r>
            <a:r>
              <a:rPr lang="en-US" altLang="ja-JP" sz="1400" dirty="0">
                <a:solidFill>
                  <a:schemeClr val="bg1">
                    <a:lumMod val="65000"/>
                  </a:schemeClr>
                </a:solidFill>
              </a:rPr>
              <a:t>Intra Network</a:t>
            </a:r>
            <a:r>
              <a:rPr lang="ja-JP" altLang="en-US" sz="1400" dirty="0">
                <a:solidFill>
                  <a:schemeClr val="bg1">
                    <a:lumMod val="65000"/>
                  </a:schemeClr>
                </a:solidFill>
              </a:rPr>
              <a:t>で</a:t>
            </a:r>
            <a:endParaRPr lang="en-US" altLang="ja-JP" sz="1400" dirty="0">
              <a:solidFill>
                <a:schemeClr val="bg1">
                  <a:lumMod val="65000"/>
                </a:schemeClr>
              </a:solidFill>
            </a:endParaRPr>
          </a:p>
          <a:p>
            <a:r>
              <a:rPr lang="en-US" altLang="ja-JP" sz="1400" dirty="0">
                <a:solidFill>
                  <a:schemeClr val="bg1">
                    <a:lumMod val="65000"/>
                  </a:schemeClr>
                </a:solidFill>
              </a:rPr>
              <a:t>Closed</a:t>
            </a:r>
            <a:r>
              <a:rPr lang="ja-JP" altLang="en-US" sz="1400" dirty="0">
                <a:solidFill>
                  <a:schemeClr val="bg1">
                    <a:lumMod val="65000"/>
                  </a:schemeClr>
                </a:solidFill>
              </a:rPr>
              <a:t>な環境で設計、開発。</a:t>
            </a:r>
            <a:endParaRPr lang="en-US" sz="1400" dirty="0">
              <a:solidFill>
                <a:schemeClr val="bg1">
                  <a:lumMod val="65000"/>
                </a:schemeClr>
              </a:solidFill>
            </a:endParaRPr>
          </a:p>
        </p:txBody>
      </p:sp>
      <p:sp>
        <p:nvSpPr>
          <p:cNvPr id="23" name="TextBox 22">
            <a:extLst>
              <a:ext uri="{FF2B5EF4-FFF2-40B4-BE49-F238E27FC236}">
                <a16:creationId xmlns:a16="http://schemas.microsoft.com/office/drawing/2014/main" id="{3D4D75C2-912E-4960-AAF7-48FC44BABA9E}"/>
              </a:ext>
            </a:extLst>
          </p:cNvPr>
          <p:cNvSpPr txBox="1"/>
          <p:nvPr/>
        </p:nvSpPr>
        <p:spPr>
          <a:xfrm>
            <a:off x="4600307" y="5781020"/>
            <a:ext cx="2289986" cy="307777"/>
          </a:xfrm>
          <a:prstGeom prst="rect">
            <a:avLst/>
          </a:prstGeom>
          <a:noFill/>
        </p:spPr>
        <p:txBody>
          <a:bodyPr wrap="none" rtlCol="0">
            <a:spAutoFit/>
          </a:bodyPr>
          <a:lstStyle/>
          <a:p>
            <a:r>
              <a:rPr lang="ja-JP" altLang="en-US" sz="1400" dirty="0">
                <a:solidFill>
                  <a:schemeClr val="bg1">
                    <a:lumMod val="65000"/>
                  </a:schemeClr>
                </a:solidFill>
              </a:rPr>
              <a:t>徐々に、</a:t>
            </a:r>
            <a:r>
              <a:rPr lang="en-US" altLang="ja-JP" sz="1400" dirty="0">
                <a:solidFill>
                  <a:schemeClr val="bg1">
                    <a:lumMod val="65000"/>
                  </a:schemeClr>
                </a:solidFill>
              </a:rPr>
              <a:t>Network</a:t>
            </a:r>
            <a:r>
              <a:rPr lang="ja-JP" altLang="en-US" sz="1400" dirty="0">
                <a:solidFill>
                  <a:schemeClr val="bg1">
                    <a:lumMod val="65000"/>
                  </a:schemeClr>
                </a:solidFill>
              </a:rPr>
              <a:t>が</a:t>
            </a:r>
            <a:r>
              <a:rPr lang="en-US" altLang="ja-JP" sz="1400" dirty="0">
                <a:solidFill>
                  <a:schemeClr val="bg1">
                    <a:lumMod val="65000"/>
                  </a:schemeClr>
                </a:solidFill>
              </a:rPr>
              <a:t>Open</a:t>
            </a:r>
            <a:r>
              <a:rPr lang="ja-JP" altLang="en-US" sz="1400" dirty="0">
                <a:solidFill>
                  <a:schemeClr val="bg1">
                    <a:lumMod val="65000"/>
                  </a:schemeClr>
                </a:solidFill>
              </a:rPr>
              <a:t>化</a:t>
            </a:r>
            <a:endParaRPr lang="en-US" sz="1400" dirty="0">
              <a:solidFill>
                <a:schemeClr val="bg1">
                  <a:lumMod val="65000"/>
                </a:schemeClr>
              </a:solidFill>
            </a:endParaRPr>
          </a:p>
        </p:txBody>
      </p:sp>
      <p:sp>
        <p:nvSpPr>
          <p:cNvPr id="24" name="TextBox 23">
            <a:extLst>
              <a:ext uri="{FF2B5EF4-FFF2-40B4-BE49-F238E27FC236}">
                <a16:creationId xmlns:a16="http://schemas.microsoft.com/office/drawing/2014/main" id="{3F90C1D6-8ADB-4B82-B314-C9615947B8EB}"/>
              </a:ext>
            </a:extLst>
          </p:cNvPr>
          <p:cNvSpPr txBox="1"/>
          <p:nvPr/>
        </p:nvSpPr>
        <p:spPr>
          <a:xfrm>
            <a:off x="9446830" y="4411036"/>
            <a:ext cx="2347117" cy="1015663"/>
          </a:xfrm>
          <a:prstGeom prst="rect">
            <a:avLst/>
          </a:prstGeom>
          <a:noFill/>
        </p:spPr>
        <p:txBody>
          <a:bodyPr wrap="none" rtlCol="0">
            <a:spAutoFit/>
          </a:bodyPr>
          <a:lstStyle/>
          <a:p>
            <a:r>
              <a:rPr lang="en-US" altLang="ja-JP" sz="2000" dirty="0" err="1">
                <a:solidFill>
                  <a:schemeClr val="accent1"/>
                </a:solidFill>
              </a:rPr>
              <a:t>KPI</a:t>
            </a:r>
            <a:r>
              <a:rPr lang="en-US" altLang="ja-JP" sz="2000" dirty="0">
                <a:solidFill>
                  <a:schemeClr val="accent1"/>
                </a:solidFill>
              </a:rPr>
              <a:t> : </a:t>
            </a:r>
            <a:r>
              <a:rPr lang="en-US" altLang="ja-JP" sz="2000" dirty="0" err="1">
                <a:solidFill>
                  <a:schemeClr val="accent1"/>
                </a:solidFill>
              </a:rPr>
              <a:t>QCD</a:t>
            </a:r>
            <a:endParaRPr lang="en-US" altLang="ja-JP" sz="2000" dirty="0">
              <a:solidFill>
                <a:schemeClr val="accent1"/>
              </a:solidFill>
            </a:endParaRPr>
          </a:p>
          <a:p>
            <a:r>
              <a:rPr lang="ja-JP" altLang="en-US" sz="2000" dirty="0">
                <a:solidFill>
                  <a:schemeClr val="accent1"/>
                </a:solidFill>
              </a:rPr>
              <a:t>請負</a:t>
            </a:r>
            <a:r>
              <a:rPr lang="en-US" altLang="ja-JP" sz="2000" dirty="0">
                <a:solidFill>
                  <a:schemeClr val="accent1"/>
                </a:solidFill>
              </a:rPr>
              <a:t>(</a:t>
            </a:r>
            <a:r>
              <a:rPr lang="ja-JP" altLang="en-US" sz="2000" dirty="0">
                <a:solidFill>
                  <a:schemeClr val="accent1"/>
                </a:solidFill>
              </a:rPr>
              <a:t>人月</a:t>
            </a:r>
            <a:r>
              <a:rPr lang="en-US" altLang="ja-JP" sz="2000" dirty="0">
                <a:solidFill>
                  <a:schemeClr val="accent1"/>
                </a:solidFill>
              </a:rPr>
              <a:t>)</a:t>
            </a:r>
          </a:p>
          <a:p>
            <a:r>
              <a:rPr lang="ja-JP" altLang="en-US" sz="2000" dirty="0">
                <a:solidFill>
                  <a:schemeClr val="accent1"/>
                </a:solidFill>
              </a:rPr>
              <a:t>　～</a:t>
            </a:r>
            <a:r>
              <a:rPr lang="en-US" sz="2000" dirty="0">
                <a:solidFill>
                  <a:schemeClr val="accent1"/>
                </a:solidFill>
              </a:rPr>
              <a:t>160h/</a:t>
            </a:r>
            <a:r>
              <a:rPr lang="ja-JP" altLang="en-US" sz="2000" dirty="0">
                <a:solidFill>
                  <a:schemeClr val="accent1"/>
                </a:solidFill>
              </a:rPr>
              <a:t>月で契約</a:t>
            </a:r>
            <a:endParaRPr lang="en-US" sz="2000" dirty="0">
              <a:solidFill>
                <a:schemeClr val="accent1"/>
              </a:solidFill>
            </a:endParaRPr>
          </a:p>
        </p:txBody>
      </p:sp>
      <p:sp>
        <p:nvSpPr>
          <p:cNvPr id="25" name="TextBox 24">
            <a:extLst>
              <a:ext uri="{FF2B5EF4-FFF2-40B4-BE49-F238E27FC236}">
                <a16:creationId xmlns:a16="http://schemas.microsoft.com/office/drawing/2014/main" id="{84FEAEE1-7493-4930-B768-17275D36DBF7}"/>
              </a:ext>
            </a:extLst>
          </p:cNvPr>
          <p:cNvSpPr txBox="1"/>
          <p:nvPr/>
        </p:nvSpPr>
        <p:spPr>
          <a:xfrm>
            <a:off x="9446830" y="8050073"/>
            <a:ext cx="2492990" cy="1323439"/>
          </a:xfrm>
          <a:prstGeom prst="rect">
            <a:avLst/>
          </a:prstGeom>
          <a:noFill/>
        </p:spPr>
        <p:txBody>
          <a:bodyPr wrap="none" rtlCol="0">
            <a:spAutoFit/>
          </a:bodyPr>
          <a:lstStyle/>
          <a:p>
            <a:r>
              <a:rPr lang="en-US" altLang="ja-JP" sz="2000" dirty="0" err="1">
                <a:solidFill>
                  <a:schemeClr val="accent1"/>
                </a:solidFill>
              </a:rPr>
              <a:t>KPI</a:t>
            </a:r>
            <a:r>
              <a:rPr lang="en-US" altLang="ja-JP" sz="2000" dirty="0">
                <a:solidFill>
                  <a:schemeClr val="accent1"/>
                </a:solidFill>
              </a:rPr>
              <a:t> : CS</a:t>
            </a:r>
          </a:p>
          <a:p>
            <a:r>
              <a:rPr lang="ja-JP" altLang="en-US" sz="2000" dirty="0">
                <a:solidFill>
                  <a:schemeClr val="accent1"/>
                </a:solidFill>
              </a:rPr>
              <a:t>チーム開発</a:t>
            </a:r>
            <a:endParaRPr lang="en-US" altLang="ja-JP" sz="2000" dirty="0">
              <a:solidFill>
                <a:schemeClr val="accent1"/>
              </a:solidFill>
            </a:endParaRPr>
          </a:p>
          <a:p>
            <a:r>
              <a:rPr lang="ja-JP" altLang="en-US" sz="2000" dirty="0">
                <a:solidFill>
                  <a:schemeClr val="accent1"/>
                </a:solidFill>
              </a:rPr>
              <a:t>　価値提供、生産性</a:t>
            </a:r>
            <a:endParaRPr lang="en-US" altLang="ja-JP" sz="2000" dirty="0">
              <a:solidFill>
                <a:schemeClr val="accent1"/>
              </a:solidFill>
            </a:endParaRPr>
          </a:p>
          <a:p>
            <a:r>
              <a:rPr lang="ja-JP" altLang="en-US" sz="2000" dirty="0">
                <a:solidFill>
                  <a:schemeClr val="accent1"/>
                </a:solidFill>
              </a:rPr>
              <a:t>　チームへの貢献</a:t>
            </a:r>
            <a:endParaRPr lang="en-US" sz="2000" dirty="0">
              <a:solidFill>
                <a:schemeClr val="accent1"/>
              </a:solidFill>
            </a:endParaRPr>
          </a:p>
        </p:txBody>
      </p:sp>
      <p:sp>
        <p:nvSpPr>
          <p:cNvPr id="26" name="TextBox 25">
            <a:extLst>
              <a:ext uri="{FF2B5EF4-FFF2-40B4-BE49-F238E27FC236}">
                <a16:creationId xmlns:a16="http://schemas.microsoft.com/office/drawing/2014/main" id="{A026D34F-35AE-4A1D-8D2A-255BEA730302}"/>
              </a:ext>
            </a:extLst>
          </p:cNvPr>
          <p:cNvSpPr txBox="1"/>
          <p:nvPr/>
        </p:nvSpPr>
        <p:spPr>
          <a:xfrm>
            <a:off x="7543800" y="2797087"/>
            <a:ext cx="2234907" cy="523220"/>
          </a:xfrm>
          <a:prstGeom prst="rect">
            <a:avLst/>
          </a:prstGeom>
          <a:noFill/>
        </p:spPr>
        <p:txBody>
          <a:bodyPr wrap="none" rtlCol="0">
            <a:spAutoFit/>
          </a:bodyPr>
          <a:lstStyle/>
          <a:p>
            <a:r>
              <a:rPr lang="en-US" sz="2800" dirty="0">
                <a:solidFill>
                  <a:schemeClr val="accent1"/>
                </a:solidFill>
              </a:rPr>
              <a:t>S</a:t>
            </a:r>
            <a:r>
              <a:rPr lang="en-US" altLang="ja-JP" sz="2800" dirty="0">
                <a:solidFill>
                  <a:schemeClr val="accent1"/>
                </a:solidFill>
              </a:rPr>
              <a:t>I</a:t>
            </a:r>
            <a:r>
              <a:rPr lang="ja-JP" altLang="en-US" sz="2800" dirty="0">
                <a:solidFill>
                  <a:schemeClr val="accent1"/>
                </a:solidFill>
              </a:rPr>
              <a:t>市場の形成</a:t>
            </a:r>
            <a:endParaRPr lang="en-US" sz="2800" dirty="0">
              <a:solidFill>
                <a:schemeClr val="accent1"/>
              </a:solidFill>
            </a:endParaRPr>
          </a:p>
        </p:txBody>
      </p:sp>
    </p:spTree>
    <p:extLst>
      <p:ext uri="{BB962C8B-B14F-4D97-AF65-F5344CB8AC3E}">
        <p14:creationId xmlns:p14="http://schemas.microsoft.com/office/powerpoint/2010/main" val="4282158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C39D-121E-496F-A439-827D6375A58A}"/>
              </a:ext>
            </a:extLst>
          </p:cNvPr>
          <p:cNvSpPr>
            <a:spLocks noGrp="1"/>
          </p:cNvSpPr>
          <p:nvPr>
            <p:ph type="title"/>
          </p:nvPr>
        </p:nvSpPr>
        <p:spPr/>
        <p:txBody>
          <a:bodyPr/>
          <a:lstStyle/>
          <a:p>
            <a:r>
              <a:rPr lang="en-US" altLang="ja-JP" dirty="0"/>
              <a:t>PJ</a:t>
            </a:r>
            <a:r>
              <a:rPr lang="ja-JP" altLang="en-US" dirty="0"/>
              <a:t>概要：</a:t>
            </a:r>
            <a:r>
              <a:rPr lang="en-US" altLang="ja-JP" dirty="0"/>
              <a:t>IoT</a:t>
            </a:r>
            <a:r>
              <a:rPr lang="ja-JP" altLang="en-US" dirty="0"/>
              <a:t>による働き方改革をサポート</a:t>
            </a:r>
            <a:endParaRPr lang="en-US" dirty="0"/>
          </a:p>
        </p:txBody>
      </p:sp>
      <p:sp>
        <p:nvSpPr>
          <p:cNvPr id="3" name="Content Placeholder 2">
            <a:extLst>
              <a:ext uri="{FF2B5EF4-FFF2-40B4-BE49-F238E27FC236}">
                <a16:creationId xmlns:a16="http://schemas.microsoft.com/office/drawing/2014/main" id="{992D77BB-C79E-4367-A1FD-7BF6D7D74BD8}"/>
              </a:ext>
            </a:extLst>
          </p:cNvPr>
          <p:cNvSpPr>
            <a:spLocks noGrp="1"/>
          </p:cNvSpPr>
          <p:nvPr>
            <p:ph idx="1"/>
          </p:nvPr>
        </p:nvSpPr>
        <p:spPr>
          <a:xfrm>
            <a:off x="880110" y="1200150"/>
            <a:ext cx="9921240" cy="3005083"/>
          </a:xfrm>
        </p:spPr>
        <p:txBody>
          <a:bodyPr>
            <a:normAutofit/>
          </a:bodyPr>
          <a:lstStyle/>
          <a:p>
            <a:r>
              <a:rPr lang="ja-JP" altLang="en-US" sz="2800" dirty="0"/>
              <a:t>「働き方改革」が叫ばれ久しい。各企業が各々取り組みを進めている。が、働く側の従業員には、「働き方改革」の実感がない。</a:t>
            </a:r>
            <a:endParaRPr lang="en-US" altLang="ja-JP" sz="2800" dirty="0"/>
          </a:p>
          <a:p>
            <a:r>
              <a:rPr lang="en-US" altLang="ja-JP" sz="2800" dirty="0"/>
              <a:t>IoT</a:t>
            </a:r>
            <a:r>
              <a:rPr lang="ja-JP" altLang="en-US" sz="2800" dirty="0"/>
              <a:t>による「デジタル革命」が進展している。新たな</a:t>
            </a:r>
            <a:r>
              <a:rPr lang="en-US" altLang="ja-JP" sz="2800" dirty="0"/>
              <a:t>ICT</a:t>
            </a:r>
            <a:r>
              <a:rPr lang="ja-JP" altLang="en-US" sz="2800" dirty="0"/>
              <a:t>技術（</a:t>
            </a:r>
            <a:r>
              <a:rPr lang="en-US" altLang="ja-JP" sz="2800" dirty="0"/>
              <a:t>5G, Cloud, </a:t>
            </a:r>
            <a:r>
              <a:rPr lang="ja-JP" altLang="en-US" sz="2800" dirty="0"/>
              <a:t>等）が普及する中で、働き方を改革していく必要がある。</a:t>
            </a:r>
            <a:endParaRPr lang="en-US" altLang="ja-JP" sz="2800" dirty="0"/>
          </a:p>
        </p:txBody>
      </p:sp>
      <p:sp>
        <p:nvSpPr>
          <p:cNvPr id="5" name="Slide Number Placeholder 4">
            <a:extLst>
              <a:ext uri="{FF2B5EF4-FFF2-40B4-BE49-F238E27FC236}">
                <a16:creationId xmlns:a16="http://schemas.microsoft.com/office/drawing/2014/main" id="{7525251E-A2C0-49DC-A958-298AE8ABCD48}"/>
              </a:ext>
            </a:extLst>
          </p:cNvPr>
          <p:cNvSpPr>
            <a:spLocks noGrp="1"/>
          </p:cNvSpPr>
          <p:nvPr>
            <p:ph type="sldNum" sz="quarter" idx="12"/>
          </p:nvPr>
        </p:nvSpPr>
        <p:spPr/>
        <p:txBody>
          <a:bodyPr/>
          <a:lstStyle/>
          <a:p>
            <a:fld id="{F4A97BBC-DD9B-4F1D-A986-96E9900FCB6F}" type="slidenum">
              <a:rPr lang="en-US" smtClean="0"/>
              <a:t>2</a:t>
            </a:fld>
            <a:endParaRPr lang="en-US"/>
          </a:p>
        </p:txBody>
      </p:sp>
      <p:sp>
        <p:nvSpPr>
          <p:cNvPr id="6" name="TextBox 5">
            <a:extLst>
              <a:ext uri="{FF2B5EF4-FFF2-40B4-BE49-F238E27FC236}">
                <a16:creationId xmlns:a16="http://schemas.microsoft.com/office/drawing/2014/main" id="{9CD0EFD9-9A9F-4961-8149-B4228687AEF1}"/>
              </a:ext>
            </a:extLst>
          </p:cNvPr>
          <p:cNvSpPr txBox="1"/>
          <p:nvPr/>
        </p:nvSpPr>
        <p:spPr>
          <a:xfrm>
            <a:off x="2524829" y="4352925"/>
            <a:ext cx="6288901" cy="954107"/>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「働く」ことと「生活する」ことの</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バランスをよくし、人生を充実させる</a:t>
            </a:r>
            <a:endParaRPr lang="en-US" altLang="ja-JP" sz="2800" dirty="0">
              <a:ln w="0"/>
              <a:solidFill>
                <a:schemeClr val="accent1"/>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036BFB75-140C-425B-8DF3-29E7FFCBB93C}"/>
              </a:ext>
            </a:extLst>
          </p:cNvPr>
          <p:cNvSpPr txBox="1"/>
          <p:nvPr/>
        </p:nvSpPr>
        <p:spPr>
          <a:xfrm>
            <a:off x="2474771" y="6253763"/>
            <a:ext cx="6383479" cy="523220"/>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ja-JP" sz="2800" dirty="0">
                <a:ln w="0"/>
                <a:solidFill>
                  <a:schemeClr val="accent1"/>
                </a:solidFill>
                <a:effectLst>
                  <a:outerShdw blurRad="38100" dist="25400" dir="5400000" algn="ctr" rotWithShape="0">
                    <a:srgbClr val="6E747A">
                      <a:alpha val="43000"/>
                    </a:srgbClr>
                  </a:outerShdw>
                </a:effectLst>
              </a:rPr>
              <a:t>IoT</a:t>
            </a:r>
            <a:r>
              <a:rPr lang="ja-JP" altLang="en-US" sz="2800" dirty="0">
                <a:ln w="0"/>
                <a:solidFill>
                  <a:schemeClr val="accent1"/>
                </a:solidFill>
                <a:effectLst>
                  <a:outerShdw blurRad="38100" dist="25400" dir="5400000" algn="ctr" rotWithShape="0">
                    <a:srgbClr val="6E747A">
                      <a:alpha val="43000"/>
                    </a:srgbClr>
                  </a:outerShdw>
                </a:effectLst>
              </a:rPr>
              <a:t>を使った「働き方改革」を検証する</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8" name="Isosceles Triangle 7">
            <a:extLst>
              <a:ext uri="{FF2B5EF4-FFF2-40B4-BE49-F238E27FC236}">
                <a16:creationId xmlns:a16="http://schemas.microsoft.com/office/drawing/2014/main" id="{F81C74C2-BCF2-413E-B372-E969E15219B5}"/>
              </a:ext>
            </a:extLst>
          </p:cNvPr>
          <p:cNvSpPr/>
          <p:nvPr/>
        </p:nvSpPr>
        <p:spPr>
          <a:xfrm>
            <a:off x="3669030" y="5348234"/>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9074C7D-C978-4FC1-9A90-CDD3454B28F8}"/>
              </a:ext>
            </a:extLst>
          </p:cNvPr>
          <p:cNvPicPr>
            <a:picLocks noChangeAspect="1"/>
          </p:cNvPicPr>
          <p:nvPr/>
        </p:nvPicPr>
        <p:blipFill>
          <a:blip r:embed="rId2"/>
          <a:stretch>
            <a:fillRect/>
          </a:stretch>
        </p:blipFill>
        <p:spPr>
          <a:xfrm>
            <a:off x="3185027" y="6924675"/>
            <a:ext cx="5838825" cy="2219325"/>
          </a:xfrm>
          <a:prstGeom prst="rect">
            <a:avLst/>
          </a:prstGeom>
        </p:spPr>
      </p:pic>
      <p:sp>
        <p:nvSpPr>
          <p:cNvPr id="10" name="Footer Placeholder 9">
            <a:extLst>
              <a:ext uri="{FF2B5EF4-FFF2-40B4-BE49-F238E27FC236}">
                <a16:creationId xmlns:a16="http://schemas.microsoft.com/office/drawing/2014/main" id="{3B76FABA-0452-488F-B4E8-B536C2FDA224}"/>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Tree>
    <p:extLst>
      <p:ext uri="{BB962C8B-B14F-4D97-AF65-F5344CB8AC3E}">
        <p14:creationId xmlns:p14="http://schemas.microsoft.com/office/powerpoint/2010/main" val="1347567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96A67-A747-4385-BE46-1FDEAEE6AC20}"/>
              </a:ext>
            </a:extLst>
          </p:cNvPr>
          <p:cNvSpPr>
            <a:spLocks noGrp="1"/>
          </p:cNvSpPr>
          <p:nvPr>
            <p:ph type="title"/>
          </p:nvPr>
        </p:nvSpPr>
        <p:spPr/>
        <p:txBody>
          <a:bodyPr/>
          <a:lstStyle/>
          <a:p>
            <a:r>
              <a:rPr lang="en-US" dirty="0"/>
              <a:t>System Architecture (Network Architecture) </a:t>
            </a:r>
          </a:p>
        </p:txBody>
      </p:sp>
      <p:sp>
        <p:nvSpPr>
          <p:cNvPr id="4" name="Footer Placeholder 3">
            <a:extLst>
              <a:ext uri="{FF2B5EF4-FFF2-40B4-BE49-F238E27FC236}">
                <a16:creationId xmlns:a16="http://schemas.microsoft.com/office/drawing/2014/main" id="{83E68A2D-3EB4-4B54-83E8-2F8147087DE0}"/>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7370DFF6-DBBD-42D1-AFFF-3DD57C2D95A8}"/>
              </a:ext>
            </a:extLst>
          </p:cNvPr>
          <p:cNvSpPr>
            <a:spLocks noGrp="1"/>
          </p:cNvSpPr>
          <p:nvPr>
            <p:ph type="sldNum" sz="quarter" idx="12"/>
          </p:nvPr>
        </p:nvSpPr>
        <p:spPr/>
        <p:txBody>
          <a:bodyPr/>
          <a:lstStyle/>
          <a:p>
            <a:fld id="{F4A97BBC-DD9B-4F1D-A986-96E9900FCB6F}" type="slidenum">
              <a:rPr lang="en-US" smtClean="0"/>
              <a:t>20</a:t>
            </a:fld>
            <a:endParaRPr lang="en-US"/>
          </a:p>
        </p:txBody>
      </p:sp>
      <p:pic>
        <p:nvPicPr>
          <p:cNvPr id="30" name="Graphic 29" descr="Map with pin">
            <a:extLst>
              <a:ext uri="{FF2B5EF4-FFF2-40B4-BE49-F238E27FC236}">
                <a16:creationId xmlns:a16="http://schemas.microsoft.com/office/drawing/2014/main" id="{71ED64DB-0287-48C5-B728-22EE04E27E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0917" y="7313635"/>
            <a:ext cx="914400" cy="914400"/>
          </a:xfrm>
          <a:prstGeom prst="rect">
            <a:avLst/>
          </a:prstGeom>
        </p:spPr>
      </p:pic>
      <p:pic>
        <p:nvPicPr>
          <p:cNvPr id="31" name="Graphic 30" descr="Heart with pulse">
            <a:extLst>
              <a:ext uri="{FF2B5EF4-FFF2-40B4-BE49-F238E27FC236}">
                <a16:creationId xmlns:a16="http://schemas.microsoft.com/office/drawing/2014/main" id="{EA41C886-9C5D-4BD0-B276-D4DE6AA638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91540" y="7138653"/>
            <a:ext cx="914400" cy="914400"/>
          </a:xfrm>
          <a:prstGeom prst="rect">
            <a:avLst/>
          </a:prstGeom>
        </p:spPr>
      </p:pic>
      <p:pic>
        <p:nvPicPr>
          <p:cNvPr id="32" name="Graphic 31" descr="Smart Phone">
            <a:extLst>
              <a:ext uri="{FF2B5EF4-FFF2-40B4-BE49-F238E27FC236}">
                <a16:creationId xmlns:a16="http://schemas.microsoft.com/office/drawing/2014/main" id="{4B44E03A-6636-44D6-A135-AD627B3FB0F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209923" y="6212478"/>
            <a:ext cx="914400" cy="914400"/>
          </a:xfrm>
          <a:prstGeom prst="rect">
            <a:avLst/>
          </a:prstGeom>
        </p:spPr>
      </p:pic>
      <p:pic>
        <p:nvPicPr>
          <p:cNvPr id="42" name="Graphic 41" descr="Programmer">
            <a:extLst>
              <a:ext uri="{FF2B5EF4-FFF2-40B4-BE49-F238E27FC236}">
                <a16:creationId xmlns:a16="http://schemas.microsoft.com/office/drawing/2014/main" id="{08DCC207-7022-4EBA-B04B-7A5314D8D39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266675" y="3826792"/>
            <a:ext cx="1306490" cy="1306490"/>
          </a:xfrm>
          <a:prstGeom prst="rect">
            <a:avLst/>
          </a:prstGeom>
        </p:spPr>
      </p:pic>
      <p:pic>
        <p:nvPicPr>
          <p:cNvPr id="43" name="Picture 42" descr="A close up of a logo&#10;&#10;Description automatically generated">
            <a:extLst>
              <a:ext uri="{FF2B5EF4-FFF2-40B4-BE49-F238E27FC236}">
                <a16:creationId xmlns:a16="http://schemas.microsoft.com/office/drawing/2014/main" id="{B2E05B31-6F90-4F76-81EB-75A2F7DF733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92070" y="6512054"/>
            <a:ext cx="1096179" cy="1096179"/>
          </a:xfrm>
          <a:prstGeom prst="rect">
            <a:avLst/>
          </a:prstGeom>
        </p:spPr>
      </p:pic>
      <p:sp>
        <p:nvSpPr>
          <p:cNvPr id="44" name="TextBox 43">
            <a:extLst>
              <a:ext uri="{FF2B5EF4-FFF2-40B4-BE49-F238E27FC236}">
                <a16:creationId xmlns:a16="http://schemas.microsoft.com/office/drawing/2014/main" id="{8010CE82-A9CF-492B-925D-A3D68DFAF03A}"/>
              </a:ext>
            </a:extLst>
          </p:cNvPr>
          <p:cNvSpPr txBox="1"/>
          <p:nvPr/>
        </p:nvSpPr>
        <p:spPr>
          <a:xfrm>
            <a:off x="7326399" y="6395386"/>
            <a:ext cx="1712328" cy="369332"/>
          </a:xfrm>
          <a:prstGeom prst="rect">
            <a:avLst/>
          </a:prstGeom>
          <a:noFill/>
        </p:spPr>
        <p:txBody>
          <a:bodyPr wrap="none" rtlCol="0">
            <a:spAutoFit/>
          </a:bodyPr>
          <a:lstStyle/>
          <a:p>
            <a:r>
              <a:rPr lang="en-US" altLang="ja-JP" dirty="0"/>
              <a:t>Google Timeline</a:t>
            </a:r>
            <a:endParaRPr lang="en-US" dirty="0"/>
          </a:p>
        </p:txBody>
      </p:sp>
      <p:cxnSp>
        <p:nvCxnSpPr>
          <p:cNvPr id="45" name="Straight Connector 44">
            <a:extLst>
              <a:ext uri="{FF2B5EF4-FFF2-40B4-BE49-F238E27FC236}">
                <a16:creationId xmlns:a16="http://schemas.microsoft.com/office/drawing/2014/main" id="{9F89E07B-648F-4196-AD11-B090446C490C}"/>
              </a:ext>
            </a:extLst>
          </p:cNvPr>
          <p:cNvCxnSpPr>
            <a:cxnSpLocks/>
            <a:stCxn id="30" idx="1"/>
          </p:cNvCxnSpPr>
          <p:nvPr/>
        </p:nvCxnSpPr>
        <p:spPr>
          <a:xfrm flipH="1" flipV="1">
            <a:off x="8390867" y="7398451"/>
            <a:ext cx="400050" cy="372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00DAABA-BC0D-4F88-B775-245AC5975B76}"/>
              </a:ext>
            </a:extLst>
          </p:cNvPr>
          <p:cNvCxnSpPr>
            <a:cxnSpLocks/>
          </p:cNvCxnSpPr>
          <p:nvPr/>
        </p:nvCxnSpPr>
        <p:spPr>
          <a:xfrm flipV="1">
            <a:off x="6163901" y="4959515"/>
            <a:ext cx="845801" cy="1511151"/>
          </a:xfrm>
          <a:prstGeom prst="line">
            <a:avLst/>
          </a:prstGeom>
        </p:spPr>
        <p:style>
          <a:lnRef idx="1">
            <a:schemeClr val="accent1"/>
          </a:lnRef>
          <a:fillRef idx="0">
            <a:schemeClr val="accent1"/>
          </a:fillRef>
          <a:effectRef idx="0">
            <a:schemeClr val="accent1"/>
          </a:effectRef>
          <a:fontRef idx="minor">
            <a:schemeClr val="tx1"/>
          </a:fontRef>
        </p:style>
      </p:cxnSp>
      <p:pic>
        <p:nvPicPr>
          <p:cNvPr id="48" name="Picture 47" descr="A close up of a logo&#10;&#10;Description automatically generated">
            <a:extLst>
              <a:ext uri="{FF2B5EF4-FFF2-40B4-BE49-F238E27FC236}">
                <a16:creationId xmlns:a16="http://schemas.microsoft.com/office/drawing/2014/main" id="{CDF72DEE-541B-42B5-8E9C-E98C1EF3D39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718586" y="6196885"/>
            <a:ext cx="1096179" cy="1096179"/>
          </a:xfrm>
          <a:prstGeom prst="rect">
            <a:avLst/>
          </a:prstGeom>
        </p:spPr>
      </p:pic>
      <p:sp>
        <p:nvSpPr>
          <p:cNvPr id="49" name="TextBox 48">
            <a:extLst>
              <a:ext uri="{FF2B5EF4-FFF2-40B4-BE49-F238E27FC236}">
                <a16:creationId xmlns:a16="http://schemas.microsoft.com/office/drawing/2014/main" id="{BC6FFA9A-BB69-42EB-BE5D-41AE33375823}"/>
              </a:ext>
            </a:extLst>
          </p:cNvPr>
          <p:cNvSpPr txBox="1"/>
          <p:nvPr/>
        </p:nvSpPr>
        <p:spPr>
          <a:xfrm>
            <a:off x="9952612" y="5588116"/>
            <a:ext cx="1242648" cy="646331"/>
          </a:xfrm>
          <a:prstGeom prst="rect">
            <a:avLst/>
          </a:prstGeom>
          <a:noFill/>
        </p:spPr>
        <p:txBody>
          <a:bodyPr wrap="none" rtlCol="0">
            <a:spAutoFit/>
          </a:bodyPr>
          <a:lstStyle/>
          <a:p>
            <a:r>
              <a:rPr lang="en-US" altLang="ja-JP" dirty="0" err="1"/>
              <a:t>JINS</a:t>
            </a:r>
            <a:r>
              <a:rPr lang="en-US" altLang="ja-JP" dirty="0"/>
              <a:t> MEME</a:t>
            </a:r>
          </a:p>
          <a:p>
            <a:r>
              <a:rPr lang="en-US" dirty="0"/>
              <a:t>Service</a:t>
            </a:r>
          </a:p>
        </p:txBody>
      </p:sp>
      <p:cxnSp>
        <p:nvCxnSpPr>
          <p:cNvPr id="50" name="Straight Connector 49">
            <a:extLst>
              <a:ext uri="{FF2B5EF4-FFF2-40B4-BE49-F238E27FC236}">
                <a16:creationId xmlns:a16="http://schemas.microsoft.com/office/drawing/2014/main" id="{7A6E9D68-665E-4481-98A6-A6E71A9FF35F}"/>
              </a:ext>
            </a:extLst>
          </p:cNvPr>
          <p:cNvCxnSpPr>
            <a:cxnSpLocks/>
            <a:stCxn id="32" idx="1"/>
          </p:cNvCxnSpPr>
          <p:nvPr/>
        </p:nvCxnSpPr>
        <p:spPr>
          <a:xfrm flipH="1" flipV="1">
            <a:off x="10814765" y="6656857"/>
            <a:ext cx="395158" cy="12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72DE059-4DAE-4964-8444-2681AEA8FB89}"/>
              </a:ext>
            </a:extLst>
          </p:cNvPr>
          <p:cNvCxnSpPr>
            <a:cxnSpLocks/>
          </p:cNvCxnSpPr>
          <p:nvPr/>
        </p:nvCxnSpPr>
        <p:spPr>
          <a:xfrm flipH="1">
            <a:off x="7722575" y="4567270"/>
            <a:ext cx="2734776" cy="57754"/>
          </a:xfrm>
          <a:prstGeom prst="line">
            <a:avLst/>
          </a:prstGeom>
        </p:spPr>
        <p:style>
          <a:lnRef idx="1">
            <a:schemeClr val="accent1"/>
          </a:lnRef>
          <a:fillRef idx="0">
            <a:schemeClr val="accent1"/>
          </a:fillRef>
          <a:effectRef idx="0">
            <a:schemeClr val="accent1"/>
          </a:effectRef>
          <a:fontRef idx="minor">
            <a:schemeClr val="tx1"/>
          </a:fontRef>
        </p:style>
      </p:cxnSp>
      <p:pic>
        <p:nvPicPr>
          <p:cNvPr id="52" name="Picture 51" descr="A close up of a logo&#10;&#10;Description automatically generated">
            <a:extLst>
              <a:ext uri="{FF2B5EF4-FFF2-40B4-BE49-F238E27FC236}">
                <a16:creationId xmlns:a16="http://schemas.microsoft.com/office/drawing/2014/main" id="{A3160B30-4564-4549-B2E4-ACDD602582E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71490" y="6934052"/>
            <a:ext cx="914401" cy="914401"/>
          </a:xfrm>
          <a:prstGeom prst="rect">
            <a:avLst/>
          </a:prstGeom>
        </p:spPr>
      </p:pic>
      <p:sp>
        <p:nvSpPr>
          <p:cNvPr id="53" name="TextBox 52">
            <a:extLst>
              <a:ext uri="{FF2B5EF4-FFF2-40B4-BE49-F238E27FC236}">
                <a16:creationId xmlns:a16="http://schemas.microsoft.com/office/drawing/2014/main" id="{7AA3F719-9471-4819-99A4-326F53621E7C}"/>
              </a:ext>
            </a:extLst>
          </p:cNvPr>
          <p:cNvSpPr txBox="1"/>
          <p:nvPr/>
        </p:nvSpPr>
        <p:spPr>
          <a:xfrm>
            <a:off x="10573936" y="7715474"/>
            <a:ext cx="1922770" cy="369332"/>
          </a:xfrm>
          <a:prstGeom prst="rect">
            <a:avLst/>
          </a:prstGeom>
          <a:noFill/>
        </p:spPr>
        <p:txBody>
          <a:bodyPr wrap="none" rtlCol="0">
            <a:spAutoFit/>
          </a:bodyPr>
          <a:lstStyle/>
          <a:p>
            <a:r>
              <a:rPr lang="en-US" altLang="ja-JP" dirty="0" err="1"/>
              <a:t>JINS</a:t>
            </a:r>
            <a:r>
              <a:rPr lang="en-US" altLang="ja-JP" dirty="0"/>
              <a:t> MEME Device</a:t>
            </a:r>
          </a:p>
        </p:txBody>
      </p:sp>
      <p:pic>
        <p:nvPicPr>
          <p:cNvPr id="54" name="Graphic 53" descr="Wi-Fi">
            <a:extLst>
              <a:ext uri="{FF2B5EF4-FFF2-40B4-BE49-F238E27FC236}">
                <a16:creationId xmlns:a16="http://schemas.microsoft.com/office/drawing/2014/main" id="{B0C94802-DA9A-48C9-A673-7143F034DAA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794656" y="6774820"/>
            <a:ext cx="542180" cy="542180"/>
          </a:xfrm>
          <a:prstGeom prst="rect">
            <a:avLst/>
          </a:prstGeom>
        </p:spPr>
      </p:pic>
      <p:pic>
        <p:nvPicPr>
          <p:cNvPr id="55" name="Graphic 54" descr="Smart Phone">
            <a:extLst>
              <a:ext uri="{FF2B5EF4-FFF2-40B4-BE49-F238E27FC236}">
                <a16:creationId xmlns:a16="http://schemas.microsoft.com/office/drawing/2014/main" id="{8C42A068-EAF3-4442-913E-4AE374A753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87445" y="7585327"/>
            <a:ext cx="914400" cy="914400"/>
          </a:xfrm>
          <a:prstGeom prst="rect">
            <a:avLst/>
          </a:prstGeom>
        </p:spPr>
      </p:pic>
      <p:cxnSp>
        <p:nvCxnSpPr>
          <p:cNvPr id="56" name="Straight Connector 55">
            <a:extLst>
              <a:ext uri="{FF2B5EF4-FFF2-40B4-BE49-F238E27FC236}">
                <a16:creationId xmlns:a16="http://schemas.microsoft.com/office/drawing/2014/main" id="{9E4B69A4-E437-471D-A321-403D0122867A}"/>
              </a:ext>
            </a:extLst>
          </p:cNvPr>
          <p:cNvCxnSpPr>
            <a:cxnSpLocks/>
          </p:cNvCxnSpPr>
          <p:nvPr/>
        </p:nvCxnSpPr>
        <p:spPr>
          <a:xfrm flipH="1" flipV="1">
            <a:off x="7590685" y="4959517"/>
            <a:ext cx="2588093" cy="1482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D3E5A57-3482-430A-8FD5-12359AC68BA4}"/>
              </a:ext>
            </a:extLst>
          </p:cNvPr>
          <p:cNvCxnSpPr>
            <a:cxnSpLocks/>
            <a:stCxn id="44" idx="0"/>
          </p:cNvCxnSpPr>
          <p:nvPr/>
        </p:nvCxnSpPr>
        <p:spPr>
          <a:xfrm flipH="1" flipV="1">
            <a:off x="7273993" y="4959516"/>
            <a:ext cx="908570" cy="1435870"/>
          </a:xfrm>
          <a:prstGeom prst="line">
            <a:avLst/>
          </a:prstGeom>
        </p:spPr>
        <p:style>
          <a:lnRef idx="1">
            <a:schemeClr val="accent1"/>
          </a:lnRef>
          <a:fillRef idx="0">
            <a:schemeClr val="accent1"/>
          </a:fillRef>
          <a:effectRef idx="0">
            <a:schemeClr val="accent1"/>
          </a:effectRef>
          <a:fontRef idx="minor">
            <a:schemeClr val="tx1"/>
          </a:fontRef>
        </p:style>
      </p:cxnSp>
      <p:pic>
        <p:nvPicPr>
          <p:cNvPr id="58" name="Picture 57" descr="A close up of a logo&#10;&#10;Description automatically generated">
            <a:extLst>
              <a:ext uri="{FF2B5EF4-FFF2-40B4-BE49-F238E27FC236}">
                <a16:creationId xmlns:a16="http://schemas.microsoft.com/office/drawing/2014/main" id="{3CAA33D3-FB13-42F6-A4D4-B5617B12F1C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433954" y="6703795"/>
            <a:ext cx="685896" cy="2172003"/>
          </a:xfrm>
          <a:prstGeom prst="rect">
            <a:avLst/>
          </a:prstGeom>
        </p:spPr>
      </p:pic>
      <p:sp>
        <p:nvSpPr>
          <p:cNvPr id="60" name="TextBox 59">
            <a:extLst>
              <a:ext uri="{FF2B5EF4-FFF2-40B4-BE49-F238E27FC236}">
                <a16:creationId xmlns:a16="http://schemas.microsoft.com/office/drawing/2014/main" id="{01540848-6A13-476C-8FE5-F8FE25E49570}"/>
              </a:ext>
            </a:extLst>
          </p:cNvPr>
          <p:cNvSpPr txBox="1"/>
          <p:nvPr/>
        </p:nvSpPr>
        <p:spPr>
          <a:xfrm>
            <a:off x="8151176" y="8539042"/>
            <a:ext cx="2075055" cy="369332"/>
          </a:xfrm>
          <a:prstGeom prst="rect">
            <a:avLst/>
          </a:prstGeom>
          <a:noFill/>
        </p:spPr>
        <p:txBody>
          <a:bodyPr wrap="none" rtlCol="0">
            <a:spAutoFit/>
          </a:bodyPr>
          <a:lstStyle/>
          <a:p>
            <a:r>
              <a:rPr lang="en-US" altLang="ja-JP" dirty="0"/>
              <a:t>Smart Phone Device</a:t>
            </a:r>
          </a:p>
        </p:txBody>
      </p:sp>
      <p:sp>
        <p:nvSpPr>
          <p:cNvPr id="61" name="TextBox 60">
            <a:extLst>
              <a:ext uri="{FF2B5EF4-FFF2-40B4-BE49-F238E27FC236}">
                <a16:creationId xmlns:a16="http://schemas.microsoft.com/office/drawing/2014/main" id="{48ED8BBB-D8FF-4DA1-A7AE-077A768CA8E8}"/>
              </a:ext>
            </a:extLst>
          </p:cNvPr>
          <p:cNvSpPr txBox="1"/>
          <p:nvPr/>
        </p:nvSpPr>
        <p:spPr>
          <a:xfrm>
            <a:off x="8852120" y="7188515"/>
            <a:ext cx="554960" cy="369332"/>
          </a:xfrm>
          <a:prstGeom prst="rect">
            <a:avLst/>
          </a:prstGeom>
          <a:noFill/>
        </p:spPr>
        <p:txBody>
          <a:bodyPr wrap="none" rtlCol="0">
            <a:spAutoFit/>
          </a:bodyPr>
          <a:lstStyle/>
          <a:p>
            <a:r>
              <a:rPr lang="en-US" altLang="ja-JP" dirty="0"/>
              <a:t>GPS</a:t>
            </a:r>
          </a:p>
        </p:txBody>
      </p:sp>
      <p:sp>
        <p:nvSpPr>
          <p:cNvPr id="62" name="TextBox 61">
            <a:extLst>
              <a:ext uri="{FF2B5EF4-FFF2-40B4-BE49-F238E27FC236}">
                <a16:creationId xmlns:a16="http://schemas.microsoft.com/office/drawing/2014/main" id="{33DE7FB1-81A7-4F68-A780-BFB036886D94}"/>
              </a:ext>
            </a:extLst>
          </p:cNvPr>
          <p:cNvSpPr txBox="1"/>
          <p:nvPr/>
        </p:nvSpPr>
        <p:spPr>
          <a:xfrm>
            <a:off x="9602456" y="3643732"/>
            <a:ext cx="2533579" cy="369332"/>
          </a:xfrm>
          <a:prstGeom prst="rect">
            <a:avLst/>
          </a:prstGeom>
          <a:noFill/>
        </p:spPr>
        <p:txBody>
          <a:bodyPr wrap="none" rtlCol="0">
            <a:spAutoFit/>
          </a:bodyPr>
          <a:lstStyle/>
          <a:p>
            <a:r>
              <a:rPr lang="en-US" altLang="ja-JP" dirty="0"/>
              <a:t>PC Operation Monitoring</a:t>
            </a:r>
          </a:p>
        </p:txBody>
      </p:sp>
      <p:pic>
        <p:nvPicPr>
          <p:cNvPr id="63" name="Picture 62" descr="A close up of a logo&#10;&#10;Description automatically generated">
            <a:extLst>
              <a:ext uri="{FF2B5EF4-FFF2-40B4-BE49-F238E27FC236}">
                <a16:creationId xmlns:a16="http://schemas.microsoft.com/office/drawing/2014/main" id="{789448A9-77CF-4990-B68C-091CE051CDA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04017" y="2459989"/>
            <a:ext cx="1096179" cy="1096179"/>
          </a:xfrm>
          <a:prstGeom prst="rect">
            <a:avLst/>
          </a:prstGeom>
        </p:spPr>
      </p:pic>
      <p:sp>
        <p:nvSpPr>
          <p:cNvPr id="64" name="TextBox 63">
            <a:extLst>
              <a:ext uri="{FF2B5EF4-FFF2-40B4-BE49-F238E27FC236}">
                <a16:creationId xmlns:a16="http://schemas.microsoft.com/office/drawing/2014/main" id="{03D3735E-3349-4894-9D4D-0EB51D6B524B}"/>
              </a:ext>
            </a:extLst>
          </p:cNvPr>
          <p:cNvSpPr txBox="1"/>
          <p:nvPr/>
        </p:nvSpPr>
        <p:spPr>
          <a:xfrm>
            <a:off x="8172450" y="2098310"/>
            <a:ext cx="1453155" cy="646331"/>
          </a:xfrm>
          <a:prstGeom prst="rect">
            <a:avLst/>
          </a:prstGeom>
          <a:noFill/>
        </p:spPr>
        <p:txBody>
          <a:bodyPr wrap="none" rtlCol="0">
            <a:spAutoFit/>
          </a:bodyPr>
          <a:lstStyle/>
          <a:p>
            <a:r>
              <a:rPr lang="en-US" altLang="ja-JP" dirty="0"/>
              <a:t>IoT Sensor</a:t>
            </a:r>
          </a:p>
          <a:p>
            <a:r>
              <a:rPr lang="en-US" dirty="0"/>
              <a:t>Cloud Service</a:t>
            </a:r>
          </a:p>
        </p:txBody>
      </p:sp>
      <p:cxnSp>
        <p:nvCxnSpPr>
          <p:cNvPr id="65" name="Straight Connector 64">
            <a:extLst>
              <a:ext uri="{FF2B5EF4-FFF2-40B4-BE49-F238E27FC236}">
                <a16:creationId xmlns:a16="http://schemas.microsoft.com/office/drawing/2014/main" id="{D6CB3859-4B8D-42A0-BFCA-53CB148FBFFB}"/>
              </a:ext>
            </a:extLst>
          </p:cNvPr>
          <p:cNvCxnSpPr>
            <a:cxnSpLocks/>
          </p:cNvCxnSpPr>
          <p:nvPr/>
        </p:nvCxnSpPr>
        <p:spPr>
          <a:xfrm flipH="1">
            <a:off x="7722575" y="3378922"/>
            <a:ext cx="1466128" cy="1027917"/>
          </a:xfrm>
          <a:prstGeom prst="line">
            <a:avLst/>
          </a:prstGeom>
        </p:spPr>
        <p:style>
          <a:lnRef idx="1">
            <a:schemeClr val="accent1"/>
          </a:lnRef>
          <a:fillRef idx="0">
            <a:schemeClr val="accent1"/>
          </a:fillRef>
          <a:effectRef idx="0">
            <a:schemeClr val="accent1"/>
          </a:effectRef>
          <a:fontRef idx="minor">
            <a:schemeClr val="tx1"/>
          </a:fontRef>
        </p:style>
      </p:cxnSp>
      <p:pic>
        <p:nvPicPr>
          <p:cNvPr id="66" name="Graphic 65" descr="Wi-Fi">
            <a:extLst>
              <a:ext uri="{FF2B5EF4-FFF2-40B4-BE49-F238E27FC236}">
                <a16:creationId xmlns:a16="http://schemas.microsoft.com/office/drawing/2014/main" id="{B0C1998C-8F8F-4453-8AFC-844652110D2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flipV="1">
            <a:off x="10614448" y="2813415"/>
            <a:ext cx="542180" cy="542180"/>
          </a:xfrm>
          <a:prstGeom prst="rect">
            <a:avLst/>
          </a:prstGeom>
        </p:spPr>
      </p:pic>
      <p:pic>
        <p:nvPicPr>
          <p:cNvPr id="67" name="Picture 66">
            <a:extLst>
              <a:ext uri="{FF2B5EF4-FFF2-40B4-BE49-F238E27FC236}">
                <a16:creationId xmlns:a16="http://schemas.microsoft.com/office/drawing/2014/main" id="{6390141E-5037-446D-B033-96E15F2AB476}"/>
              </a:ext>
            </a:extLst>
          </p:cNvPr>
          <p:cNvPicPr>
            <a:picLocks noChangeAspect="1"/>
          </p:cNvPicPr>
          <p:nvPr/>
        </p:nvPicPr>
        <p:blipFill>
          <a:blip r:embed="rId15"/>
          <a:stretch>
            <a:fillRect/>
          </a:stretch>
        </p:blipFill>
        <p:spPr>
          <a:xfrm flipV="1">
            <a:off x="10547401" y="2789003"/>
            <a:ext cx="676275" cy="219075"/>
          </a:xfrm>
          <a:prstGeom prst="rect">
            <a:avLst/>
          </a:prstGeom>
        </p:spPr>
      </p:pic>
      <p:sp>
        <p:nvSpPr>
          <p:cNvPr id="68" name="TextBox 67">
            <a:extLst>
              <a:ext uri="{FF2B5EF4-FFF2-40B4-BE49-F238E27FC236}">
                <a16:creationId xmlns:a16="http://schemas.microsoft.com/office/drawing/2014/main" id="{DAD4D0C5-B0E8-4978-B0A6-DC9C5448C21B}"/>
              </a:ext>
            </a:extLst>
          </p:cNvPr>
          <p:cNvSpPr txBox="1"/>
          <p:nvPr/>
        </p:nvSpPr>
        <p:spPr>
          <a:xfrm>
            <a:off x="10338297" y="2417832"/>
            <a:ext cx="1564852" cy="369332"/>
          </a:xfrm>
          <a:prstGeom prst="rect">
            <a:avLst/>
          </a:prstGeom>
          <a:noFill/>
        </p:spPr>
        <p:txBody>
          <a:bodyPr wrap="none" rtlCol="0">
            <a:spAutoFit/>
          </a:bodyPr>
          <a:lstStyle/>
          <a:p>
            <a:r>
              <a:rPr lang="en-US" altLang="ja-JP" dirty="0"/>
              <a:t>Motion Sensor</a:t>
            </a:r>
          </a:p>
        </p:txBody>
      </p:sp>
      <p:cxnSp>
        <p:nvCxnSpPr>
          <p:cNvPr id="69" name="Straight Connector 68">
            <a:extLst>
              <a:ext uri="{FF2B5EF4-FFF2-40B4-BE49-F238E27FC236}">
                <a16:creationId xmlns:a16="http://schemas.microsoft.com/office/drawing/2014/main" id="{6365F0AA-DDAC-4E7A-98F7-A58671905DEC}"/>
              </a:ext>
            </a:extLst>
          </p:cNvPr>
          <p:cNvCxnSpPr>
            <a:cxnSpLocks/>
            <a:endCxn id="63" idx="3"/>
          </p:cNvCxnSpPr>
          <p:nvPr/>
        </p:nvCxnSpPr>
        <p:spPr>
          <a:xfrm flipH="1">
            <a:off x="10100196" y="2998408"/>
            <a:ext cx="381114" cy="9671"/>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6DAE92A9-B70C-45FF-84CC-2BA7CA169AF6}"/>
              </a:ext>
            </a:extLst>
          </p:cNvPr>
          <p:cNvSpPr txBox="1"/>
          <p:nvPr/>
        </p:nvSpPr>
        <p:spPr>
          <a:xfrm>
            <a:off x="5043671" y="8058140"/>
            <a:ext cx="1118063" cy="369332"/>
          </a:xfrm>
          <a:prstGeom prst="rect">
            <a:avLst/>
          </a:prstGeom>
          <a:noFill/>
        </p:spPr>
        <p:txBody>
          <a:bodyPr wrap="none" rtlCol="0">
            <a:spAutoFit/>
          </a:bodyPr>
          <a:lstStyle/>
          <a:p>
            <a:r>
              <a:rPr lang="en-US" altLang="ja-JP" dirty="0"/>
              <a:t>Device I/F</a:t>
            </a:r>
            <a:endParaRPr lang="en-US" dirty="0"/>
          </a:p>
        </p:txBody>
      </p:sp>
      <p:pic>
        <p:nvPicPr>
          <p:cNvPr id="71" name="Graphic 70" descr="Smart Phone">
            <a:extLst>
              <a:ext uri="{FF2B5EF4-FFF2-40B4-BE49-F238E27FC236}">
                <a16:creationId xmlns:a16="http://schemas.microsoft.com/office/drawing/2014/main" id="{7D0CF2EF-9D0D-4B61-B5E9-C978297DF35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35489" y="6382884"/>
            <a:ext cx="914400" cy="914400"/>
          </a:xfrm>
          <a:prstGeom prst="rect">
            <a:avLst/>
          </a:prstGeom>
        </p:spPr>
      </p:pic>
      <p:sp>
        <p:nvSpPr>
          <p:cNvPr id="72" name="TextBox 71">
            <a:extLst>
              <a:ext uri="{FF2B5EF4-FFF2-40B4-BE49-F238E27FC236}">
                <a16:creationId xmlns:a16="http://schemas.microsoft.com/office/drawing/2014/main" id="{F1E5EF02-301F-43E8-B60E-92DD232391D8}"/>
              </a:ext>
            </a:extLst>
          </p:cNvPr>
          <p:cNvSpPr txBox="1"/>
          <p:nvPr/>
        </p:nvSpPr>
        <p:spPr>
          <a:xfrm>
            <a:off x="4027995" y="3902728"/>
            <a:ext cx="1197764" cy="369332"/>
          </a:xfrm>
          <a:prstGeom prst="rect">
            <a:avLst/>
          </a:prstGeom>
          <a:noFill/>
        </p:spPr>
        <p:txBody>
          <a:bodyPr wrap="none" rtlCol="0">
            <a:spAutoFit/>
          </a:bodyPr>
          <a:lstStyle/>
          <a:p>
            <a:r>
              <a:rPr lang="en-US" altLang="ja-JP" dirty="0" err="1">
                <a:solidFill>
                  <a:schemeClr val="accent1">
                    <a:lumMod val="60000"/>
                    <a:lumOff val="40000"/>
                  </a:schemeClr>
                </a:solidFill>
                <a:latin typeface="Consolas" panose="020B0609020204030204" pitchFamily="49" charset="0"/>
              </a:rPr>
              <a:t>BigQuery</a:t>
            </a:r>
            <a:endParaRPr lang="en-US" dirty="0">
              <a:solidFill>
                <a:schemeClr val="accent1">
                  <a:lumMod val="60000"/>
                  <a:lumOff val="40000"/>
                </a:schemeClr>
              </a:solidFill>
              <a:latin typeface="Consolas" panose="020B0609020204030204" pitchFamily="49" charset="0"/>
            </a:endParaRPr>
          </a:p>
        </p:txBody>
      </p:sp>
      <p:pic>
        <p:nvPicPr>
          <p:cNvPr id="73" name="Picture 72" descr="A close up of a sign&#10;&#10;Description automatically generated">
            <a:extLst>
              <a:ext uri="{FF2B5EF4-FFF2-40B4-BE49-F238E27FC236}">
                <a16:creationId xmlns:a16="http://schemas.microsoft.com/office/drawing/2014/main" id="{D55CD01B-4AC4-489A-B06E-D9A6106EEB5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029758" y="4192463"/>
            <a:ext cx="640169" cy="562816"/>
          </a:xfrm>
          <a:prstGeom prst="rect">
            <a:avLst/>
          </a:prstGeom>
        </p:spPr>
      </p:pic>
      <p:pic>
        <p:nvPicPr>
          <p:cNvPr id="74" name="Picture 73" descr="A close up of a sign&#10;&#10;Description automatically generated">
            <a:extLst>
              <a:ext uri="{FF2B5EF4-FFF2-40B4-BE49-F238E27FC236}">
                <a16:creationId xmlns:a16="http://schemas.microsoft.com/office/drawing/2014/main" id="{3E6D67DD-C25D-4931-929F-F7352893152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355553" y="4192463"/>
            <a:ext cx="647790" cy="619211"/>
          </a:xfrm>
          <a:prstGeom prst="rect">
            <a:avLst/>
          </a:prstGeom>
        </p:spPr>
      </p:pic>
      <p:sp>
        <p:nvSpPr>
          <p:cNvPr id="75" name="TextBox 74">
            <a:extLst>
              <a:ext uri="{FF2B5EF4-FFF2-40B4-BE49-F238E27FC236}">
                <a16:creationId xmlns:a16="http://schemas.microsoft.com/office/drawing/2014/main" id="{24DB202F-7A64-4992-9E40-18BF8F29C88A}"/>
              </a:ext>
            </a:extLst>
          </p:cNvPr>
          <p:cNvSpPr txBox="1"/>
          <p:nvPr/>
        </p:nvSpPr>
        <p:spPr>
          <a:xfrm>
            <a:off x="6885789" y="3904326"/>
            <a:ext cx="1071127" cy="369332"/>
          </a:xfrm>
          <a:prstGeom prst="rect">
            <a:avLst/>
          </a:prstGeom>
          <a:noFill/>
        </p:spPr>
        <p:txBody>
          <a:bodyPr wrap="none" rtlCol="0">
            <a:spAutoFit/>
          </a:bodyPr>
          <a:lstStyle/>
          <a:p>
            <a:r>
              <a:rPr lang="en-US" altLang="ja-JP" dirty="0">
                <a:solidFill>
                  <a:schemeClr val="accent5"/>
                </a:solidFill>
                <a:latin typeface="Consolas" panose="020B0609020204030204" pitchFamily="49" charset="0"/>
              </a:rPr>
              <a:t>Pub/Sub</a:t>
            </a:r>
            <a:endParaRPr lang="en-US" dirty="0">
              <a:solidFill>
                <a:schemeClr val="accent5"/>
              </a:solidFill>
              <a:latin typeface="Consolas" panose="020B0609020204030204" pitchFamily="49" charset="0"/>
            </a:endParaRPr>
          </a:p>
        </p:txBody>
      </p:sp>
      <p:pic>
        <p:nvPicPr>
          <p:cNvPr id="76" name="Picture 75" descr="A close up of a logo&#10;&#10;Description automatically generated">
            <a:extLst>
              <a:ext uri="{FF2B5EF4-FFF2-40B4-BE49-F238E27FC236}">
                <a16:creationId xmlns:a16="http://schemas.microsoft.com/office/drawing/2014/main" id="{C947EE7F-1EB5-4507-952F-A883E9EB36F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691702" y="4192463"/>
            <a:ext cx="649696" cy="602445"/>
          </a:xfrm>
          <a:prstGeom prst="rect">
            <a:avLst/>
          </a:prstGeom>
        </p:spPr>
      </p:pic>
      <p:sp>
        <p:nvSpPr>
          <p:cNvPr id="77" name="TextBox 76">
            <a:extLst>
              <a:ext uri="{FF2B5EF4-FFF2-40B4-BE49-F238E27FC236}">
                <a16:creationId xmlns:a16="http://schemas.microsoft.com/office/drawing/2014/main" id="{24F4BD11-24DA-475F-8AA5-1E4F444BA7DA}"/>
              </a:ext>
            </a:extLst>
          </p:cNvPr>
          <p:cNvSpPr txBox="1"/>
          <p:nvPr/>
        </p:nvSpPr>
        <p:spPr>
          <a:xfrm>
            <a:off x="5409318" y="3902933"/>
            <a:ext cx="1197764" cy="369332"/>
          </a:xfrm>
          <a:prstGeom prst="rect">
            <a:avLst/>
          </a:prstGeom>
          <a:noFill/>
        </p:spPr>
        <p:txBody>
          <a:bodyPr wrap="none" rtlCol="0">
            <a:spAutoFit/>
          </a:bodyPr>
          <a:lstStyle/>
          <a:p>
            <a:r>
              <a:rPr lang="en-US" altLang="ja-JP" dirty="0" err="1">
                <a:solidFill>
                  <a:schemeClr val="accent1">
                    <a:lumMod val="60000"/>
                    <a:lumOff val="40000"/>
                  </a:schemeClr>
                </a:solidFill>
                <a:latin typeface="Consolas" panose="020B0609020204030204" pitchFamily="49" charset="0"/>
              </a:rPr>
              <a:t>DataFlow</a:t>
            </a:r>
            <a:endParaRPr lang="en-US" dirty="0">
              <a:solidFill>
                <a:schemeClr val="accent1">
                  <a:lumMod val="60000"/>
                  <a:lumOff val="40000"/>
                </a:schemeClr>
              </a:solidFill>
              <a:latin typeface="Consolas" panose="020B0609020204030204" pitchFamily="49" charset="0"/>
            </a:endParaRPr>
          </a:p>
        </p:txBody>
      </p:sp>
      <p:pic>
        <p:nvPicPr>
          <p:cNvPr id="78" name="Picture 77" descr="A picture containing drawing&#10;&#10;Description automatically generated">
            <a:extLst>
              <a:ext uri="{FF2B5EF4-FFF2-40B4-BE49-F238E27FC236}">
                <a16:creationId xmlns:a16="http://schemas.microsoft.com/office/drawing/2014/main" id="{97CC309D-17DE-4E30-B7F0-2F5679C39FB7}"/>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218893" y="3516651"/>
            <a:ext cx="652363" cy="621879"/>
          </a:xfrm>
          <a:prstGeom prst="rect">
            <a:avLst/>
          </a:prstGeom>
        </p:spPr>
      </p:pic>
      <p:sp>
        <p:nvSpPr>
          <p:cNvPr id="79" name="TextBox 78">
            <a:extLst>
              <a:ext uri="{FF2B5EF4-FFF2-40B4-BE49-F238E27FC236}">
                <a16:creationId xmlns:a16="http://schemas.microsoft.com/office/drawing/2014/main" id="{1FC01EEA-9F7D-421E-8803-A654DB99A7D9}"/>
              </a:ext>
            </a:extLst>
          </p:cNvPr>
          <p:cNvSpPr txBox="1"/>
          <p:nvPr/>
        </p:nvSpPr>
        <p:spPr>
          <a:xfrm>
            <a:off x="7791985" y="3203441"/>
            <a:ext cx="1197764" cy="369332"/>
          </a:xfrm>
          <a:prstGeom prst="rect">
            <a:avLst/>
          </a:prstGeom>
          <a:noFill/>
        </p:spPr>
        <p:txBody>
          <a:bodyPr wrap="none" rtlCol="0">
            <a:spAutoFit/>
          </a:bodyPr>
          <a:lstStyle/>
          <a:p>
            <a:r>
              <a:rPr lang="en-US" altLang="ja-JP" dirty="0">
                <a:solidFill>
                  <a:schemeClr val="accent1">
                    <a:lumMod val="60000"/>
                    <a:lumOff val="40000"/>
                  </a:schemeClr>
                </a:solidFill>
                <a:latin typeface="Consolas" panose="020B0609020204030204" pitchFamily="49" charset="0"/>
              </a:rPr>
              <a:t>function</a:t>
            </a:r>
            <a:endParaRPr lang="en-US" dirty="0">
              <a:solidFill>
                <a:schemeClr val="accent1">
                  <a:lumMod val="60000"/>
                  <a:lumOff val="40000"/>
                </a:schemeClr>
              </a:solidFill>
              <a:latin typeface="Consolas" panose="020B0609020204030204" pitchFamily="49" charset="0"/>
            </a:endParaRPr>
          </a:p>
        </p:txBody>
      </p:sp>
      <p:pic>
        <p:nvPicPr>
          <p:cNvPr id="80" name="Picture 79" descr="A picture containing drawing&#10;&#10;Description automatically generated">
            <a:extLst>
              <a:ext uri="{FF2B5EF4-FFF2-40B4-BE49-F238E27FC236}">
                <a16:creationId xmlns:a16="http://schemas.microsoft.com/office/drawing/2014/main" id="{FDE5ACBD-8C8F-407F-A59C-543C4F0DEDBD}"/>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956916" y="4946403"/>
            <a:ext cx="652363" cy="621879"/>
          </a:xfrm>
          <a:prstGeom prst="rect">
            <a:avLst/>
          </a:prstGeom>
        </p:spPr>
      </p:pic>
      <p:sp>
        <p:nvSpPr>
          <p:cNvPr id="81" name="TextBox 80">
            <a:extLst>
              <a:ext uri="{FF2B5EF4-FFF2-40B4-BE49-F238E27FC236}">
                <a16:creationId xmlns:a16="http://schemas.microsoft.com/office/drawing/2014/main" id="{EBEFD567-99BD-47EB-BA8B-F4A9B9A12198}"/>
              </a:ext>
            </a:extLst>
          </p:cNvPr>
          <p:cNvSpPr txBox="1"/>
          <p:nvPr/>
        </p:nvSpPr>
        <p:spPr>
          <a:xfrm>
            <a:off x="7754020" y="4642837"/>
            <a:ext cx="1197764" cy="369332"/>
          </a:xfrm>
          <a:prstGeom prst="rect">
            <a:avLst/>
          </a:prstGeom>
          <a:noFill/>
        </p:spPr>
        <p:txBody>
          <a:bodyPr wrap="none" rtlCol="0">
            <a:spAutoFit/>
          </a:bodyPr>
          <a:lstStyle/>
          <a:p>
            <a:r>
              <a:rPr lang="en-US" altLang="ja-JP" dirty="0">
                <a:solidFill>
                  <a:schemeClr val="accent1">
                    <a:lumMod val="60000"/>
                    <a:lumOff val="40000"/>
                  </a:schemeClr>
                </a:solidFill>
                <a:latin typeface="Consolas" panose="020B0609020204030204" pitchFamily="49" charset="0"/>
              </a:rPr>
              <a:t>function</a:t>
            </a:r>
            <a:endParaRPr lang="en-US" dirty="0">
              <a:solidFill>
                <a:schemeClr val="accent1">
                  <a:lumMod val="60000"/>
                  <a:lumOff val="40000"/>
                </a:schemeClr>
              </a:solidFill>
              <a:latin typeface="Consolas" panose="020B0609020204030204" pitchFamily="49" charset="0"/>
            </a:endParaRPr>
          </a:p>
        </p:txBody>
      </p:sp>
      <p:pic>
        <p:nvPicPr>
          <p:cNvPr id="82" name="Picture 81" descr="A picture containing drawing&#10;&#10;Description automatically generated">
            <a:extLst>
              <a:ext uri="{FF2B5EF4-FFF2-40B4-BE49-F238E27FC236}">
                <a16:creationId xmlns:a16="http://schemas.microsoft.com/office/drawing/2014/main" id="{7B90B133-EE1A-4BED-92FA-CB5C8B0C0B7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624554" y="5767389"/>
            <a:ext cx="652363" cy="621879"/>
          </a:xfrm>
          <a:prstGeom prst="rect">
            <a:avLst/>
          </a:prstGeom>
        </p:spPr>
      </p:pic>
      <p:sp>
        <p:nvSpPr>
          <p:cNvPr id="83" name="TextBox 82">
            <a:extLst>
              <a:ext uri="{FF2B5EF4-FFF2-40B4-BE49-F238E27FC236}">
                <a16:creationId xmlns:a16="http://schemas.microsoft.com/office/drawing/2014/main" id="{A06C9165-2427-4504-8979-39EB7E006763}"/>
              </a:ext>
            </a:extLst>
          </p:cNvPr>
          <p:cNvSpPr txBox="1"/>
          <p:nvPr/>
        </p:nvSpPr>
        <p:spPr>
          <a:xfrm>
            <a:off x="7421658" y="5463823"/>
            <a:ext cx="1197764" cy="369332"/>
          </a:xfrm>
          <a:prstGeom prst="rect">
            <a:avLst/>
          </a:prstGeom>
          <a:noFill/>
        </p:spPr>
        <p:txBody>
          <a:bodyPr wrap="none" rtlCol="0">
            <a:spAutoFit/>
          </a:bodyPr>
          <a:lstStyle/>
          <a:p>
            <a:r>
              <a:rPr lang="en-US" altLang="ja-JP" dirty="0">
                <a:solidFill>
                  <a:schemeClr val="accent1">
                    <a:lumMod val="60000"/>
                    <a:lumOff val="40000"/>
                  </a:schemeClr>
                </a:solidFill>
                <a:latin typeface="Consolas" panose="020B0609020204030204" pitchFamily="49" charset="0"/>
              </a:rPr>
              <a:t>function</a:t>
            </a:r>
            <a:endParaRPr lang="en-US" dirty="0">
              <a:solidFill>
                <a:schemeClr val="accent1">
                  <a:lumMod val="60000"/>
                  <a:lumOff val="40000"/>
                </a:schemeClr>
              </a:solidFill>
              <a:latin typeface="Consolas" panose="020B0609020204030204" pitchFamily="49" charset="0"/>
            </a:endParaRPr>
          </a:p>
        </p:txBody>
      </p:sp>
      <p:pic>
        <p:nvPicPr>
          <p:cNvPr id="84" name="Picture 83" descr="A picture containing drawing&#10;&#10;Description automatically generated">
            <a:extLst>
              <a:ext uri="{FF2B5EF4-FFF2-40B4-BE49-F238E27FC236}">
                <a16:creationId xmlns:a16="http://schemas.microsoft.com/office/drawing/2014/main" id="{0033796A-1B52-4E58-A650-2E853B20BBD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174105" y="5577233"/>
            <a:ext cx="652363" cy="621879"/>
          </a:xfrm>
          <a:prstGeom prst="rect">
            <a:avLst/>
          </a:prstGeom>
        </p:spPr>
      </p:pic>
      <p:sp>
        <p:nvSpPr>
          <p:cNvPr id="85" name="TextBox 84">
            <a:extLst>
              <a:ext uri="{FF2B5EF4-FFF2-40B4-BE49-F238E27FC236}">
                <a16:creationId xmlns:a16="http://schemas.microsoft.com/office/drawing/2014/main" id="{E308A3AE-A3EB-413E-9E4E-89F8DCCAD40D}"/>
              </a:ext>
            </a:extLst>
          </p:cNvPr>
          <p:cNvSpPr txBox="1"/>
          <p:nvPr/>
        </p:nvSpPr>
        <p:spPr>
          <a:xfrm>
            <a:off x="5971209" y="5273667"/>
            <a:ext cx="1197764" cy="369332"/>
          </a:xfrm>
          <a:prstGeom prst="rect">
            <a:avLst/>
          </a:prstGeom>
          <a:noFill/>
        </p:spPr>
        <p:txBody>
          <a:bodyPr wrap="none" rtlCol="0">
            <a:spAutoFit/>
          </a:bodyPr>
          <a:lstStyle/>
          <a:p>
            <a:r>
              <a:rPr lang="en-US" altLang="ja-JP" dirty="0">
                <a:solidFill>
                  <a:schemeClr val="accent1">
                    <a:lumMod val="60000"/>
                    <a:lumOff val="40000"/>
                  </a:schemeClr>
                </a:solidFill>
                <a:latin typeface="Consolas" panose="020B0609020204030204" pitchFamily="49" charset="0"/>
              </a:rPr>
              <a:t>function</a:t>
            </a:r>
            <a:endParaRPr lang="en-US" dirty="0">
              <a:solidFill>
                <a:schemeClr val="accent1">
                  <a:lumMod val="60000"/>
                  <a:lumOff val="40000"/>
                </a:schemeClr>
              </a:solidFill>
              <a:latin typeface="Consolas" panose="020B0609020204030204" pitchFamily="49" charset="0"/>
            </a:endParaRPr>
          </a:p>
        </p:txBody>
      </p:sp>
      <p:sp>
        <p:nvSpPr>
          <p:cNvPr id="86" name="Rectangle 85">
            <a:extLst>
              <a:ext uri="{FF2B5EF4-FFF2-40B4-BE49-F238E27FC236}">
                <a16:creationId xmlns:a16="http://schemas.microsoft.com/office/drawing/2014/main" id="{D401366C-6008-435E-8382-98097F83274A}"/>
              </a:ext>
            </a:extLst>
          </p:cNvPr>
          <p:cNvSpPr/>
          <p:nvPr/>
        </p:nvSpPr>
        <p:spPr>
          <a:xfrm>
            <a:off x="1428750" y="3106320"/>
            <a:ext cx="7759953" cy="3263481"/>
          </a:xfrm>
          <a:prstGeom prst="rect">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87" name="Graphic 86" descr="Database">
            <a:extLst>
              <a:ext uri="{FF2B5EF4-FFF2-40B4-BE49-F238E27FC236}">
                <a16:creationId xmlns:a16="http://schemas.microsoft.com/office/drawing/2014/main" id="{2FD3D3DC-334D-4392-AEFC-2AA0E3CCC79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766169" y="3941041"/>
            <a:ext cx="1152525" cy="1152525"/>
          </a:xfrm>
          <a:prstGeom prst="rect">
            <a:avLst/>
          </a:prstGeom>
        </p:spPr>
      </p:pic>
      <p:pic>
        <p:nvPicPr>
          <p:cNvPr id="88" name="Picture 87" descr="A picture containing drawing&#10;&#10;Description automatically generated">
            <a:extLst>
              <a:ext uri="{FF2B5EF4-FFF2-40B4-BE49-F238E27FC236}">
                <a16:creationId xmlns:a16="http://schemas.microsoft.com/office/drawing/2014/main" id="{AB80B82F-80C1-4213-99FF-B2F9D8927D2F}"/>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850663" y="4127698"/>
            <a:ext cx="582843" cy="809504"/>
          </a:xfrm>
          <a:prstGeom prst="rect">
            <a:avLst/>
          </a:prstGeom>
        </p:spPr>
      </p:pic>
      <p:sp>
        <p:nvSpPr>
          <p:cNvPr id="89" name="TextBox 88">
            <a:extLst>
              <a:ext uri="{FF2B5EF4-FFF2-40B4-BE49-F238E27FC236}">
                <a16:creationId xmlns:a16="http://schemas.microsoft.com/office/drawing/2014/main" id="{336673C9-1266-4A55-AB8A-A23B8709342A}"/>
              </a:ext>
            </a:extLst>
          </p:cNvPr>
          <p:cNvSpPr txBox="1"/>
          <p:nvPr/>
        </p:nvSpPr>
        <p:spPr>
          <a:xfrm>
            <a:off x="1545436" y="3905062"/>
            <a:ext cx="1197764" cy="369332"/>
          </a:xfrm>
          <a:prstGeom prst="rect">
            <a:avLst/>
          </a:prstGeom>
          <a:noFill/>
        </p:spPr>
        <p:txBody>
          <a:bodyPr wrap="none" rtlCol="0">
            <a:spAutoFit/>
          </a:bodyPr>
          <a:lstStyle/>
          <a:p>
            <a:r>
              <a:rPr lang="en-US" dirty="0">
                <a:solidFill>
                  <a:schemeClr val="accent1">
                    <a:lumMod val="60000"/>
                    <a:lumOff val="40000"/>
                  </a:schemeClr>
                </a:solidFill>
                <a:latin typeface="Consolas" panose="020B0609020204030204" pitchFamily="49" charset="0"/>
              </a:rPr>
              <a:t>Firebase</a:t>
            </a:r>
          </a:p>
        </p:txBody>
      </p:sp>
      <p:cxnSp>
        <p:nvCxnSpPr>
          <p:cNvPr id="90" name="Straight Connector 89">
            <a:extLst>
              <a:ext uri="{FF2B5EF4-FFF2-40B4-BE49-F238E27FC236}">
                <a16:creationId xmlns:a16="http://schemas.microsoft.com/office/drawing/2014/main" id="{FE557564-2626-4265-BE6E-D1C7EEC2F6AF}"/>
              </a:ext>
            </a:extLst>
          </p:cNvPr>
          <p:cNvCxnSpPr>
            <a:cxnSpLocks/>
            <a:stCxn id="73" idx="1"/>
            <a:endCxn id="76" idx="3"/>
          </p:cNvCxnSpPr>
          <p:nvPr/>
        </p:nvCxnSpPr>
        <p:spPr>
          <a:xfrm flipH="1">
            <a:off x="6341398" y="4473871"/>
            <a:ext cx="688360" cy="19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94DCB09-1E9E-443F-9212-3E1EB844252B}"/>
              </a:ext>
            </a:extLst>
          </p:cNvPr>
          <p:cNvCxnSpPr>
            <a:cxnSpLocks/>
            <a:stCxn id="76" idx="1"/>
            <a:endCxn id="74" idx="3"/>
          </p:cNvCxnSpPr>
          <p:nvPr/>
        </p:nvCxnSpPr>
        <p:spPr>
          <a:xfrm flipH="1">
            <a:off x="5003343" y="4493686"/>
            <a:ext cx="688359" cy="8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A1F08BD-AE3E-418D-A2E5-61175219D03C}"/>
              </a:ext>
            </a:extLst>
          </p:cNvPr>
          <p:cNvCxnSpPr>
            <a:cxnSpLocks/>
            <a:stCxn id="74" idx="1"/>
            <a:endCxn id="87" idx="3"/>
          </p:cNvCxnSpPr>
          <p:nvPr/>
        </p:nvCxnSpPr>
        <p:spPr>
          <a:xfrm flipH="1">
            <a:off x="3918694" y="4502069"/>
            <a:ext cx="436859" cy="15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2E55E28-A8C4-4B9C-B9E1-54ACB4CDF82C}"/>
              </a:ext>
            </a:extLst>
          </p:cNvPr>
          <p:cNvCxnSpPr>
            <a:cxnSpLocks/>
            <a:stCxn id="87" idx="1"/>
            <a:endCxn id="88" idx="3"/>
          </p:cNvCxnSpPr>
          <p:nvPr/>
        </p:nvCxnSpPr>
        <p:spPr>
          <a:xfrm flipH="1">
            <a:off x="2433506" y="4517304"/>
            <a:ext cx="332663" cy="15146"/>
          </a:xfrm>
          <a:prstGeom prst="line">
            <a:avLst/>
          </a:prstGeom>
        </p:spPr>
        <p:style>
          <a:lnRef idx="1">
            <a:schemeClr val="accent1"/>
          </a:lnRef>
          <a:fillRef idx="0">
            <a:schemeClr val="accent1"/>
          </a:fillRef>
          <a:effectRef idx="0">
            <a:schemeClr val="accent1"/>
          </a:effectRef>
          <a:fontRef idx="minor">
            <a:schemeClr val="tx1"/>
          </a:fontRef>
        </p:style>
      </p:cxnSp>
      <p:pic>
        <p:nvPicPr>
          <p:cNvPr id="94" name="Graphic 93" descr="Monitor">
            <a:extLst>
              <a:ext uri="{FF2B5EF4-FFF2-40B4-BE49-F238E27FC236}">
                <a16:creationId xmlns:a16="http://schemas.microsoft.com/office/drawing/2014/main" id="{258FE267-40AA-4848-8C71-8926FD77FD26}"/>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45666" y="4596147"/>
            <a:ext cx="914400" cy="914400"/>
          </a:xfrm>
          <a:prstGeom prst="rect">
            <a:avLst/>
          </a:prstGeom>
        </p:spPr>
      </p:pic>
      <p:pic>
        <p:nvPicPr>
          <p:cNvPr id="95" name="Graphic 94" descr="Smart Phone">
            <a:extLst>
              <a:ext uri="{FF2B5EF4-FFF2-40B4-BE49-F238E27FC236}">
                <a16:creationId xmlns:a16="http://schemas.microsoft.com/office/drawing/2014/main" id="{5B9B3E29-C472-49CC-8466-CDA148989A1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5493" y="3636456"/>
            <a:ext cx="914400" cy="914400"/>
          </a:xfrm>
          <a:prstGeom prst="rect">
            <a:avLst/>
          </a:prstGeom>
        </p:spPr>
      </p:pic>
      <p:sp>
        <p:nvSpPr>
          <p:cNvPr id="96" name="TextBox 95">
            <a:extLst>
              <a:ext uri="{FF2B5EF4-FFF2-40B4-BE49-F238E27FC236}">
                <a16:creationId xmlns:a16="http://schemas.microsoft.com/office/drawing/2014/main" id="{575B44A1-D55A-4D89-A446-46A7B2BF23E3}"/>
              </a:ext>
            </a:extLst>
          </p:cNvPr>
          <p:cNvSpPr txBox="1"/>
          <p:nvPr/>
        </p:nvSpPr>
        <p:spPr>
          <a:xfrm>
            <a:off x="0" y="3232913"/>
            <a:ext cx="1342034" cy="369332"/>
          </a:xfrm>
          <a:prstGeom prst="rect">
            <a:avLst/>
          </a:prstGeom>
          <a:noFill/>
        </p:spPr>
        <p:txBody>
          <a:bodyPr wrap="none" rtlCol="0">
            <a:spAutoFit/>
          </a:bodyPr>
          <a:lstStyle/>
          <a:p>
            <a:r>
              <a:rPr lang="en-US" altLang="ja-JP" dirty="0" err="1"/>
              <a:t>SmartPhone</a:t>
            </a:r>
            <a:endParaRPr lang="en-US" dirty="0"/>
          </a:p>
        </p:txBody>
      </p:sp>
      <p:sp>
        <p:nvSpPr>
          <p:cNvPr id="97" name="TextBox 96">
            <a:extLst>
              <a:ext uri="{FF2B5EF4-FFF2-40B4-BE49-F238E27FC236}">
                <a16:creationId xmlns:a16="http://schemas.microsoft.com/office/drawing/2014/main" id="{5A4BA496-F8FE-4C09-8D36-FD46E0B08BB6}"/>
              </a:ext>
            </a:extLst>
          </p:cNvPr>
          <p:cNvSpPr txBox="1"/>
          <p:nvPr/>
        </p:nvSpPr>
        <p:spPr>
          <a:xfrm>
            <a:off x="16096" y="5402818"/>
            <a:ext cx="955454" cy="369332"/>
          </a:xfrm>
          <a:prstGeom prst="rect">
            <a:avLst/>
          </a:prstGeom>
          <a:noFill/>
        </p:spPr>
        <p:txBody>
          <a:bodyPr wrap="none" rtlCol="0">
            <a:spAutoFit/>
          </a:bodyPr>
          <a:lstStyle/>
          <a:p>
            <a:r>
              <a:rPr lang="en-US" altLang="ja-JP" dirty="0"/>
              <a:t>Browser</a:t>
            </a:r>
            <a:endParaRPr lang="en-US" dirty="0"/>
          </a:p>
        </p:txBody>
      </p:sp>
      <p:sp>
        <p:nvSpPr>
          <p:cNvPr id="98" name="Rectangle 97">
            <a:extLst>
              <a:ext uri="{FF2B5EF4-FFF2-40B4-BE49-F238E27FC236}">
                <a16:creationId xmlns:a16="http://schemas.microsoft.com/office/drawing/2014/main" id="{43EC7109-3B55-45E6-8B8E-C166B3B42D51}"/>
              </a:ext>
            </a:extLst>
          </p:cNvPr>
          <p:cNvSpPr/>
          <p:nvPr/>
        </p:nvSpPr>
        <p:spPr>
          <a:xfrm>
            <a:off x="9388947" y="4396585"/>
            <a:ext cx="837284" cy="450495"/>
          </a:xfrm>
          <a:prstGeom prst="rect">
            <a:avLst/>
          </a:prstGeom>
          <a:solidFill>
            <a:schemeClr val="bg1"/>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139E9AEE-5474-4FFD-8994-526E52CFCBFD}"/>
              </a:ext>
            </a:extLst>
          </p:cNvPr>
          <p:cNvSpPr txBox="1"/>
          <p:nvPr/>
        </p:nvSpPr>
        <p:spPr>
          <a:xfrm>
            <a:off x="9194463" y="4083673"/>
            <a:ext cx="953915" cy="369332"/>
          </a:xfrm>
          <a:prstGeom prst="rect">
            <a:avLst/>
          </a:prstGeom>
          <a:noFill/>
        </p:spPr>
        <p:txBody>
          <a:bodyPr wrap="none" rtlCol="0">
            <a:spAutoFit/>
          </a:bodyPr>
          <a:lstStyle/>
          <a:p>
            <a:r>
              <a:rPr lang="en-US" altLang="ja-JP" dirty="0"/>
              <a:t>Desktop</a:t>
            </a:r>
            <a:endParaRPr lang="en-US" dirty="0"/>
          </a:p>
        </p:txBody>
      </p:sp>
      <p:cxnSp>
        <p:nvCxnSpPr>
          <p:cNvPr id="100" name="Straight Connector 99">
            <a:extLst>
              <a:ext uri="{FF2B5EF4-FFF2-40B4-BE49-F238E27FC236}">
                <a16:creationId xmlns:a16="http://schemas.microsoft.com/office/drawing/2014/main" id="{9DF12100-0C57-40F4-ADD6-B364C69692D7}"/>
              </a:ext>
            </a:extLst>
          </p:cNvPr>
          <p:cNvCxnSpPr>
            <a:cxnSpLocks/>
            <a:stCxn id="88" idx="1"/>
            <a:endCxn id="95" idx="3"/>
          </p:cNvCxnSpPr>
          <p:nvPr/>
        </p:nvCxnSpPr>
        <p:spPr>
          <a:xfrm flipH="1" flipV="1">
            <a:off x="1029893" y="4093656"/>
            <a:ext cx="820770" cy="438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4C91350-CB7F-4CE1-AFA9-46FAD95E1C53}"/>
              </a:ext>
            </a:extLst>
          </p:cNvPr>
          <p:cNvCxnSpPr>
            <a:cxnSpLocks/>
            <a:stCxn id="88" idx="1"/>
            <a:endCxn id="94" idx="3"/>
          </p:cNvCxnSpPr>
          <p:nvPr/>
        </p:nvCxnSpPr>
        <p:spPr>
          <a:xfrm flipH="1">
            <a:off x="960066" y="4532450"/>
            <a:ext cx="890597" cy="520897"/>
          </a:xfrm>
          <a:prstGeom prst="line">
            <a:avLst/>
          </a:prstGeom>
        </p:spPr>
        <p:style>
          <a:lnRef idx="1">
            <a:schemeClr val="accent1"/>
          </a:lnRef>
          <a:fillRef idx="0">
            <a:schemeClr val="accent1"/>
          </a:fillRef>
          <a:effectRef idx="0">
            <a:schemeClr val="accent1"/>
          </a:effectRef>
          <a:fontRef idx="minor">
            <a:schemeClr val="tx1"/>
          </a:fontRef>
        </p:style>
      </p:cxnSp>
      <p:pic>
        <p:nvPicPr>
          <p:cNvPr id="107" name="Picture 106" descr="A picture containing drawing&#10;&#10;Description automatically generated">
            <a:extLst>
              <a:ext uri="{FF2B5EF4-FFF2-40B4-BE49-F238E27FC236}">
                <a16:creationId xmlns:a16="http://schemas.microsoft.com/office/drawing/2014/main" id="{8F35E983-FD29-4B97-8891-E68514D10A62}"/>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075889" y="2173813"/>
            <a:ext cx="1047896" cy="857370"/>
          </a:xfrm>
          <a:prstGeom prst="rect">
            <a:avLst/>
          </a:prstGeom>
        </p:spPr>
      </p:pic>
      <p:sp>
        <p:nvSpPr>
          <p:cNvPr id="108" name="TextBox 107">
            <a:extLst>
              <a:ext uri="{FF2B5EF4-FFF2-40B4-BE49-F238E27FC236}">
                <a16:creationId xmlns:a16="http://schemas.microsoft.com/office/drawing/2014/main" id="{29215AB6-B9C2-4409-9E92-CA6CB69566E0}"/>
              </a:ext>
            </a:extLst>
          </p:cNvPr>
          <p:cNvSpPr txBox="1"/>
          <p:nvPr/>
        </p:nvSpPr>
        <p:spPr>
          <a:xfrm>
            <a:off x="3180467" y="2587660"/>
            <a:ext cx="3752950" cy="461665"/>
          </a:xfrm>
          <a:prstGeom prst="rect">
            <a:avLst/>
          </a:prstGeom>
          <a:noFill/>
        </p:spPr>
        <p:txBody>
          <a:bodyPr wrap="none" rtlCol="0">
            <a:spAutoFit/>
          </a:bodyPr>
          <a:lstStyle/>
          <a:p>
            <a:r>
              <a:rPr lang="en-US" altLang="ja-JP" sz="2400" dirty="0">
                <a:solidFill>
                  <a:schemeClr val="accent1">
                    <a:lumMod val="60000"/>
                    <a:lumOff val="40000"/>
                  </a:schemeClr>
                </a:solidFill>
                <a:latin typeface="Consolas" panose="020B0609020204030204" pitchFamily="49" charset="0"/>
              </a:rPr>
              <a:t>Google</a:t>
            </a:r>
            <a:r>
              <a:rPr lang="ja-JP" altLang="en-US" sz="2400" dirty="0">
                <a:solidFill>
                  <a:schemeClr val="accent1">
                    <a:lumMod val="60000"/>
                    <a:lumOff val="40000"/>
                  </a:schemeClr>
                </a:solidFill>
                <a:latin typeface="Consolas" panose="020B0609020204030204" pitchFamily="49" charset="0"/>
              </a:rPr>
              <a:t> </a:t>
            </a:r>
            <a:r>
              <a:rPr lang="en-US" altLang="ja-JP" sz="2400" dirty="0">
                <a:solidFill>
                  <a:schemeClr val="accent1">
                    <a:lumMod val="60000"/>
                    <a:lumOff val="40000"/>
                  </a:schemeClr>
                </a:solidFill>
                <a:latin typeface="Consolas" panose="020B0609020204030204" pitchFamily="49" charset="0"/>
              </a:rPr>
              <a:t>Cloud</a:t>
            </a:r>
            <a:r>
              <a:rPr lang="ja-JP" altLang="en-US" sz="2400" dirty="0">
                <a:solidFill>
                  <a:schemeClr val="accent1">
                    <a:lumMod val="60000"/>
                    <a:lumOff val="40000"/>
                  </a:schemeClr>
                </a:solidFill>
                <a:latin typeface="Consolas" panose="020B0609020204030204" pitchFamily="49" charset="0"/>
              </a:rPr>
              <a:t> </a:t>
            </a:r>
            <a:r>
              <a:rPr lang="en-US" altLang="ja-JP" sz="2400" dirty="0">
                <a:solidFill>
                  <a:schemeClr val="accent1">
                    <a:lumMod val="60000"/>
                    <a:lumOff val="40000"/>
                  </a:schemeClr>
                </a:solidFill>
                <a:latin typeface="Consolas" panose="020B0609020204030204" pitchFamily="49" charset="0"/>
              </a:rPr>
              <a:t>Platform</a:t>
            </a:r>
            <a:endParaRPr lang="en-US" sz="2400" dirty="0">
              <a:solidFill>
                <a:schemeClr val="accent1">
                  <a:lumMod val="60000"/>
                  <a:lumOff val="40000"/>
                </a:schemeClr>
              </a:solidFill>
              <a:latin typeface="Consolas" panose="020B0609020204030204" pitchFamily="49" charset="0"/>
            </a:endParaRPr>
          </a:p>
        </p:txBody>
      </p:sp>
    </p:spTree>
    <p:extLst>
      <p:ext uri="{BB962C8B-B14F-4D97-AF65-F5344CB8AC3E}">
        <p14:creationId xmlns:p14="http://schemas.microsoft.com/office/powerpoint/2010/main" val="3513638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E5E2-8B7B-4326-93EB-0D54B7A8B444}"/>
              </a:ext>
            </a:extLst>
          </p:cNvPr>
          <p:cNvSpPr>
            <a:spLocks noGrp="1"/>
          </p:cNvSpPr>
          <p:nvPr>
            <p:ph type="title"/>
          </p:nvPr>
        </p:nvSpPr>
        <p:spPr/>
        <p:txBody>
          <a:bodyPr/>
          <a:lstStyle/>
          <a:p>
            <a:r>
              <a:rPr lang="en-US" altLang="ja-JP" dirty="0" err="1"/>
              <a:t>DFD</a:t>
            </a:r>
            <a:r>
              <a:rPr lang="en-US" altLang="ja-JP" dirty="0"/>
              <a:t> : 4. Keystrokes and Active Windows (PC)</a:t>
            </a:r>
            <a:endParaRPr lang="en-US" dirty="0"/>
          </a:p>
        </p:txBody>
      </p:sp>
      <p:sp>
        <p:nvSpPr>
          <p:cNvPr id="4" name="Footer Placeholder 3">
            <a:extLst>
              <a:ext uri="{FF2B5EF4-FFF2-40B4-BE49-F238E27FC236}">
                <a16:creationId xmlns:a16="http://schemas.microsoft.com/office/drawing/2014/main" id="{1925B893-7BAA-4016-A7D7-6DD7A3E0F329}"/>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A20A2CD3-E955-423C-A49C-20E7A0FB2EC5}"/>
              </a:ext>
            </a:extLst>
          </p:cNvPr>
          <p:cNvSpPr>
            <a:spLocks noGrp="1"/>
          </p:cNvSpPr>
          <p:nvPr>
            <p:ph type="sldNum" sz="quarter" idx="12"/>
          </p:nvPr>
        </p:nvSpPr>
        <p:spPr/>
        <p:txBody>
          <a:bodyPr/>
          <a:lstStyle/>
          <a:p>
            <a:fld id="{F4A97BBC-DD9B-4F1D-A986-96E9900FCB6F}" type="slidenum">
              <a:rPr lang="en-US" smtClean="0"/>
              <a:t>21</a:t>
            </a:fld>
            <a:endParaRPr lang="en-US"/>
          </a:p>
        </p:txBody>
      </p:sp>
      <p:sp>
        <p:nvSpPr>
          <p:cNvPr id="6" name="TextBox 5">
            <a:extLst>
              <a:ext uri="{FF2B5EF4-FFF2-40B4-BE49-F238E27FC236}">
                <a16:creationId xmlns:a16="http://schemas.microsoft.com/office/drawing/2014/main" id="{11715A55-EF5D-491A-B6A8-0151E756CEA1}"/>
              </a:ext>
            </a:extLst>
          </p:cNvPr>
          <p:cNvSpPr txBox="1"/>
          <p:nvPr/>
        </p:nvSpPr>
        <p:spPr>
          <a:xfrm>
            <a:off x="628650" y="914400"/>
            <a:ext cx="1425840" cy="369332"/>
          </a:xfrm>
          <a:prstGeom prst="rect">
            <a:avLst/>
          </a:prstGeom>
          <a:noFill/>
        </p:spPr>
        <p:txBody>
          <a:bodyPr wrap="none" rtlCol="0">
            <a:spAutoFit/>
          </a:bodyPr>
          <a:lstStyle/>
          <a:p>
            <a:r>
              <a:rPr lang="en-US" dirty="0"/>
              <a:t>[Prototyping]</a:t>
            </a:r>
          </a:p>
        </p:txBody>
      </p:sp>
      <p:sp>
        <p:nvSpPr>
          <p:cNvPr id="7" name="Rectangle 6">
            <a:extLst>
              <a:ext uri="{FF2B5EF4-FFF2-40B4-BE49-F238E27FC236}">
                <a16:creationId xmlns:a16="http://schemas.microsoft.com/office/drawing/2014/main" id="{7BC8B78B-8EFA-4C4C-A9CA-CDFDC059C9DC}"/>
              </a:ext>
            </a:extLst>
          </p:cNvPr>
          <p:cNvSpPr/>
          <p:nvPr/>
        </p:nvSpPr>
        <p:spPr>
          <a:xfrm>
            <a:off x="228600" y="6057900"/>
            <a:ext cx="10265179" cy="3077487"/>
          </a:xfrm>
          <a:prstGeom prst="rect">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8EF48E-5680-4160-A1BD-0BDF8E278EE0}"/>
              </a:ext>
            </a:extLst>
          </p:cNvPr>
          <p:cNvSpPr/>
          <p:nvPr/>
        </p:nvSpPr>
        <p:spPr>
          <a:xfrm>
            <a:off x="4085680" y="6341527"/>
            <a:ext cx="6201320" cy="2452227"/>
          </a:xfrm>
          <a:prstGeom prst="rect">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FB33F0C-3C55-4E68-89D2-204A75F54661}"/>
              </a:ext>
            </a:extLst>
          </p:cNvPr>
          <p:cNvSpPr txBox="1"/>
          <p:nvPr/>
        </p:nvSpPr>
        <p:spPr>
          <a:xfrm>
            <a:off x="4114800" y="6057900"/>
            <a:ext cx="506870" cy="369332"/>
          </a:xfrm>
          <a:prstGeom prst="rect">
            <a:avLst/>
          </a:prstGeom>
          <a:noFill/>
        </p:spPr>
        <p:txBody>
          <a:bodyPr wrap="none" rtlCol="0">
            <a:spAutoFit/>
          </a:bodyPr>
          <a:lstStyle/>
          <a:p>
            <a:r>
              <a:rPr lang="en-US" dirty="0" err="1"/>
              <a:t>ETL</a:t>
            </a:r>
            <a:endParaRPr lang="en-US" dirty="0"/>
          </a:p>
        </p:txBody>
      </p:sp>
      <p:sp>
        <p:nvSpPr>
          <p:cNvPr id="10" name="Rectangle 9">
            <a:extLst>
              <a:ext uri="{FF2B5EF4-FFF2-40B4-BE49-F238E27FC236}">
                <a16:creationId xmlns:a16="http://schemas.microsoft.com/office/drawing/2014/main" id="{73B69EC1-BE3A-430B-9875-1CAFCBA679D2}"/>
              </a:ext>
            </a:extLst>
          </p:cNvPr>
          <p:cNvSpPr/>
          <p:nvPr/>
        </p:nvSpPr>
        <p:spPr>
          <a:xfrm>
            <a:off x="4286250" y="7946386"/>
            <a:ext cx="837284" cy="450495"/>
          </a:xfrm>
          <a:prstGeom prst="rect">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F421FB-9E49-4F4F-917B-A093FDF5EA09}"/>
              </a:ext>
            </a:extLst>
          </p:cNvPr>
          <p:cNvSpPr/>
          <p:nvPr/>
        </p:nvSpPr>
        <p:spPr>
          <a:xfrm>
            <a:off x="9357180" y="6731793"/>
            <a:ext cx="837284" cy="450495"/>
          </a:xfrm>
          <a:prstGeom prst="rect">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9548365-A038-41CD-A49D-8ADFE4D06F65}"/>
              </a:ext>
            </a:extLst>
          </p:cNvPr>
          <p:cNvSpPr txBox="1"/>
          <p:nvPr/>
        </p:nvSpPr>
        <p:spPr>
          <a:xfrm>
            <a:off x="9215873" y="6464916"/>
            <a:ext cx="1324402" cy="369332"/>
          </a:xfrm>
          <a:prstGeom prst="rect">
            <a:avLst/>
          </a:prstGeom>
          <a:noFill/>
        </p:spPr>
        <p:txBody>
          <a:bodyPr wrap="none" rtlCol="0">
            <a:spAutoFit/>
          </a:bodyPr>
          <a:lstStyle/>
          <a:p>
            <a:r>
              <a:rPr lang="en-US" altLang="ja-JP" dirty="0">
                <a:solidFill>
                  <a:schemeClr val="accent5"/>
                </a:solidFill>
                <a:latin typeface="Consolas" panose="020B0609020204030204" pitchFamily="49" charset="0"/>
              </a:rPr>
              <a:t>publisher</a:t>
            </a:r>
            <a:endParaRPr lang="en-US" dirty="0">
              <a:solidFill>
                <a:schemeClr val="accent5"/>
              </a:solidFill>
              <a:latin typeface="Consolas" panose="020B0609020204030204" pitchFamily="49" charset="0"/>
            </a:endParaRPr>
          </a:p>
        </p:txBody>
      </p:sp>
      <p:sp>
        <p:nvSpPr>
          <p:cNvPr id="13" name="Cylinder 12">
            <a:extLst>
              <a:ext uri="{FF2B5EF4-FFF2-40B4-BE49-F238E27FC236}">
                <a16:creationId xmlns:a16="http://schemas.microsoft.com/office/drawing/2014/main" id="{E4F35754-3A11-4D93-B767-8ADC598C9AEF}"/>
              </a:ext>
            </a:extLst>
          </p:cNvPr>
          <p:cNvSpPr/>
          <p:nvPr/>
        </p:nvSpPr>
        <p:spPr>
          <a:xfrm>
            <a:off x="11236730" y="3516253"/>
            <a:ext cx="350375" cy="2829466"/>
          </a:xfrm>
          <a:prstGeom prst="can">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TextBox 13">
            <a:extLst>
              <a:ext uri="{FF2B5EF4-FFF2-40B4-BE49-F238E27FC236}">
                <a16:creationId xmlns:a16="http://schemas.microsoft.com/office/drawing/2014/main" id="{904215E0-83B3-4489-AFA1-3D31B0B873DA}"/>
              </a:ext>
            </a:extLst>
          </p:cNvPr>
          <p:cNvSpPr txBox="1"/>
          <p:nvPr/>
        </p:nvSpPr>
        <p:spPr>
          <a:xfrm>
            <a:off x="10779530" y="3116811"/>
            <a:ext cx="1507720" cy="369332"/>
          </a:xfrm>
          <a:prstGeom prst="rect">
            <a:avLst/>
          </a:prstGeom>
          <a:noFill/>
        </p:spPr>
        <p:txBody>
          <a:bodyPr wrap="none" rtlCol="0">
            <a:spAutoFit/>
          </a:bodyPr>
          <a:lstStyle/>
          <a:p>
            <a:r>
              <a:rPr lang="en-US" altLang="ja-JP" dirty="0"/>
              <a:t>broker service</a:t>
            </a:r>
            <a:endParaRPr lang="en-US" dirty="0"/>
          </a:p>
        </p:txBody>
      </p:sp>
      <p:cxnSp>
        <p:nvCxnSpPr>
          <p:cNvPr id="15" name="Connector: Elbow 14">
            <a:extLst>
              <a:ext uri="{FF2B5EF4-FFF2-40B4-BE49-F238E27FC236}">
                <a16:creationId xmlns:a16="http://schemas.microsoft.com/office/drawing/2014/main" id="{D3B26BC5-0242-4CFB-A1F8-9FA17F770F03}"/>
              </a:ext>
            </a:extLst>
          </p:cNvPr>
          <p:cNvCxnSpPr>
            <a:cxnSpLocks/>
            <a:stCxn id="11" idx="3"/>
            <a:endCxn id="13" idx="3"/>
          </p:cNvCxnSpPr>
          <p:nvPr/>
        </p:nvCxnSpPr>
        <p:spPr>
          <a:xfrm flipV="1">
            <a:off x="10194464" y="6345719"/>
            <a:ext cx="1217454" cy="6113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ED94D93-5C0C-4987-8F37-27767F6E9416}"/>
              </a:ext>
            </a:extLst>
          </p:cNvPr>
          <p:cNvSpPr txBox="1"/>
          <p:nvPr/>
        </p:nvSpPr>
        <p:spPr>
          <a:xfrm>
            <a:off x="11459779" y="6212944"/>
            <a:ext cx="949299" cy="369332"/>
          </a:xfrm>
          <a:prstGeom prst="rect">
            <a:avLst/>
          </a:prstGeom>
          <a:noFill/>
        </p:spPr>
        <p:txBody>
          <a:bodyPr wrap="none" rtlCol="0">
            <a:spAutoFit/>
          </a:bodyPr>
          <a:lstStyle/>
          <a:p>
            <a:r>
              <a:rPr lang="en-US" altLang="ja-JP" dirty="0"/>
              <a:t>queuing</a:t>
            </a:r>
            <a:endParaRPr lang="en-US" dirty="0"/>
          </a:p>
        </p:txBody>
      </p:sp>
      <p:sp>
        <p:nvSpPr>
          <p:cNvPr id="17" name="Rectangle 16">
            <a:extLst>
              <a:ext uri="{FF2B5EF4-FFF2-40B4-BE49-F238E27FC236}">
                <a16:creationId xmlns:a16="http://schemas.microsoft.com/office/drawing/2014/main" id="{A477511C-1509-45D4-BED9-0C9C72F622C8}"/>
              </a:ext>
            </a:extLst>
          </p:cNvPr>
          <p:cNvSpPr/>
          <p:nvPr/>
        </p:nvSpPr>
        <p:spPr>
          <a:xfrm>
            <a:off x="4831170" y="2834369"/>
            <a:ext cx="5662609" cy="1126316"/>
          </a:xfrm>
          <a:prstGeom prst="rect">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53436BD-EF6D-4213-B847-92F8D0DE519C}"/>
              </a:ext>
            </a:extLst>
          </p:cNvPr>
          <p:cNvSpPr/>
          <p:nvPr/>
        </p:nvSpPr>
        <p:spPr>
          <a:xfrm>
            <a:off x="7752249" y="3291367"/>
            <a:ext cx="837284" cy="450495"/>
          </a:xfrm>
          <a:prstGeom prst="rect">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C64B867-4E12-4D8D-9552-CF589967B601}"/>
              </a:ext>
            </a:extLst>
          </p:cNvPr>
          <p:cNvSpPr txBox="1"/>
          <p:nvPr/>
        </p:nvSpPr>
        <p:spPr>
          <a:xfrm>
            <a:off x="8676137" y="3319974"/>
            <a:ext cx="1451038" cy="369332"/>
          </a:xfrm>
          <a:prstGeom prst="rect">
            <a:avLst/>
          </a:prstGeom>
          <a:noFill/>
        </p:spPr>
        <p:txBody>
          <a:bodyPr wrap="none" rtlCol="0">
            <a:spAutoFit/>
          </a:bodyPr>
          <a:lstStyle/>
          <a:p>
            <a:r>
              <a:rPr lang="en-US" altLang="ja-JP" dirty="0">
                <a:solidFill>
                  <a:schemeClr val="accent5"/>
                </a:solidFill>
                <a:latin typeface="Consolas" panose="020B0609020204030204" pitchFamily="49" charset="0"/>
              </a:rPr>
              <a:t>subscriber</a:t>
            </a:r>
            <a:endParaRPr lang="en-US" dirty="0">
              <a:solidFill>
                <a:schemeClr val="accent5"/>
              </a:solidFill>
              <a:latin typeface="Consolas" panose="020B0609020204030204" pitchFamily="49" charset="0"/>
            </a:endParaRPr>
          </a:p>
        </p:txBody>
      </p:sp>
      <p:sp>
        <p:nvSpPr>
          <p:cNvPr id="20" name="Rectangle 19">
            <a:extLst>
              <a:ext uri="{FF2B5EF4-FFF2-40B4-BE49-F238E27FC236}">
                <a16:creationId xmlns:a16="http://schemas.microsoft.com/office/drawing/2014/main" id="{B56C04EF-68FF-4738-8CEB-06028ACF4883}"/>
              </a:ext>
            </a:extLst>
          </p:cNvPr>
          <p:cNvSpPr/>
          <p:nvPr/>
        </p:nvSpPr>
        <p:spPr>
          <a:xfrm>
            <a:off x="11124011" y="4417711"/>
            <a:ext cx="134539" cy="154289"/>
          </a:xfrm>
          <a:prstGeom prst="rect">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1" name="Connector: Elbow 20">
            <a:extLst>
              <a:ext uri="{FF2B5EF4-FFF2-40B4-BE49-F238E27FC236}">
                <a16:creationId xmlns:a16="http://schemas.microsoft.com/office/drawing/2014/main" id="{E32B1435-DDC2-4C96-820F-2DF4E490BFCF}"/>
              </a:ext>
            </a:extLst>
          </p:cNvPr>
          <p:cNvCxnSpPr>
            <a:cxnSpLocks/>
            <a:stCxn id="20" idx="1"/>
            <a:endCxn id="18" idx="2"/>
          </p:cNvCxnSpPr>
          <p:nvPr/>
        </p:nvCxnSpPr>
        <p:spPr>
          <a:xfrm rot="10800000">
            <a:off x="8170891" y="3741862"/>
            <a:ext cx="2953120" cy="7529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Graphic 21" descr="Database">
            <a:extLst>
              <a:ext uri="{FF2B5EF4-FFF2-40B4-BE49-F238E27FC236}">
                <a16:creationId xmlns:a16="http://schemas.microsoft.com/office/drawing/2014/main" id="{D3821305-23C1-400A-889B-96D61791C0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97361" y="1551356"/>
            <a:ext cx="1152525" cy="1152525"/>
          </a:xfrm>
          <a:prstGeom prst="rect">
            <a:avLst/>
          </a:prstGeom>
        </p:spPr>
      </p:pic>
      <p:cxnSp>
        <p:nvCxnSpPr>
          <p:cNvPr id="23" name="Connector: Elbow 22">
            <a:extLst>
              <a:ext uri="{FF2B5EF4-FFF2-40B4-BE49-F238E27FC236}">
                <a16:creationId xmlns:a16="http://schemas.microsoft.com/office/drawing/2014/main" id="{D0938336-A909-4ECD-82B7-136B00D8DC75}"/>
              </a:ext>
            </a:extLst>
          </p:cNvPr>
          <p:cNvCxnSpPr>
            <a:cxnSpLocks/>
            <a:stCxn id="18" idx="0"/>
            <a:endCxn id="22" idx="2"/>
          </p:cNvCxnSpPr>
          <p:nvPr/>
        </p:nvCxnSpPr>
        <p:spPr>
          <a:xfrm rot="5400000" flipH="1" flipV="1">
            <a:off x="7878514" y="2996258"/>
            <a:ext cx="587486" cy="273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FF66A14-A077-4F22-8D36-1DDC888B1195}"/>
              </a:ext>
            </a:extLst>
          </p:cNvPr>
          <p:cNvSpPr txBox="1"/>
          <p:nvPr/>
        </p:nvSpPr>
        <p:spPr>
          <a:xfrm>
            <a:off x="6687030" y="1445182"/>
            <a:ext cx="1197764" cy="369332"/>
          </a:xfrm>
          <a:prstGeom prst="rect">
            <a:avLst/>
          </a:prstGeom>
          <a:noFill/>
        </p:spPr>
        <p:txBody>
          <a:bodyPr wrap="none" rtlCol="0">
            <a:spAutoFit/>
          </a:bodyPr>
          <a:lstStyle/>
          <a:p>
            <a:r>
              <a:rPr lang="en-US" altLang="ja-JP" dirty="0" err="1">
                <a:solidFill>
                  <a:schemeClr val="accent1">
                    <a:lumMod val="60000"/>
                    <a:lumOff val="40000"/>
                  </a:schemeClr>
                </a:solidFill>
                <a:latin typeface="Consolas" panose="020B0609020204030204" pitchFamily="49" charset="0"/>
              </a:rPr>
              <a:t>BigQuery</a:t>
            </a:r>
            <a:endParaRPr lang="en-US" dirty="0">
              <a:solidFill>
                <a:schemeClr val="accent1">
                  <a:lumMod val="60000"/>
                  <a:lumOff val="40000"/>
                </a:schemeClr>
              </a:solidFill>
              <a:latin typeface="Consolas" panose="020B0609020204030204" pitchFamily="49" charset="0"/>
            </a:endParaRPr>
          </a:p>
        </p:txBody>
      </p:sp>
      <p:sp>
        <p:nvSpPr>
          <p:cNvPr id="25" name="TextBox 24">
            <a:extLst>
              <a:ext uri="{FF2B5EF4-FFF2-40B4-BE49-F238E27FC236}">
                <a16:creationId xmlns:a16="http://schemas.microsoft.com/office/drawing/2014/main" id="{01F96A9F-E418-465D-B436-159C94878D93}"/>
              </a:ext>
            </a:extLst>
          </p:cNvPr>
          <p:cNvSpPr txBox="1"/>
          <p:nvPr/>
        </p:nvSpPr>
        <p:spPr>
          <a:xfrm>
            <a:off x="8607654" y="1600200"/>
            <a:ext cx="2337499" cy="1477328"/>
          </a:xfrm>
          <a:prstGeom prst="rect">
            <a:avLst/>
          </a:prstGeom>
          <a:noFill/>
        </p:spPr>
        <p:txBody>
          <a:bodyPr wrap="none" rtlCol="0">
            <a:spAutoFit/>
          </a:bodyPr>
          <a:lstStyle/>
          <a:p>
            <a:r>
              <a:rPr lang="en-US" dirty="0">
                <a:solidFill>
                  <a:schemeClr val="accent5"/>
                </a:solidFill>
                <a:latin typeface="Consolas" panose="020B0609020204030204" pitchFamily="49" charset="0"/>
              </a:rPr>
              <a:t>/event</a:t>
            </a:r>
          </a:p>
          <a:p>
            <a:r>
              <a:rPr lang="en-US" dirty="0">
                <a:solidFill>
                  <a:schemeClr val="accent5"/>
                </a:solidFill>
                <a:latin typeface="Consolas" panose="020B0609020204030204" pitchFamily="49" charset="0"/>
              </a:rPr>
              <a:t>/</a:t>
            </a:r>
            <a:r>
              <a:rPr lang="en-US" dirty="0" err="1">
                <a:solidFill>
                  <a:schemeClr val="accent5"/>
                </a:solidFill>
                <a:latin typeface="Consolas" panose="020B0609020204030204" pitchFamily="49" charset="0"/>
              </a:rPr>
              <a:t>pcActivates</a:t>
            </a:r>
            <a:endParaRPr lang="en-US" dirty="0">
              <a:solidFill>
                <a:schemeClr val="accent5"/>
              </a:solidFill>
              <a:latin typeface="Consolas" panose="020B0609020204030204" pitchFamily="49" charset="0"/>
            </a:endParaRPr>
          </a:p>
          <a:p>
            <a:r>
              <a:rPr lang="en-US" dirty="0">
                <a:solidFill>
                  <a:schemeClr val="accent5"/>
                </a:solidFill>
                <a:latin typeface="Consolas" panose="020B0609020204030204" pitchFamily="49" charset="0"/>
              </a:rPr>
              <a:t>/</a:t>
            </a:r>
            <a:r>
              <a:rPr lang="en-US" dirty="0" err="1">
                <a:solidFill>
                  <a:schemeClr val="accent5"/>
                </a:solidFill>
                <a:latin typeface="Consolas" panose="020B0609020204030204" pitchFamily="49" charset="0"/>
              </a:rPr>
              <a:t>docActivates</a:t>
            </a:r>
            <a:endParaRPr lang="en-US" dirty="0">
              <a:solidFill>
                <a:schemeClr val="accent5"/>
              </a:solidFill>
              <a:latin typeface="Consolas" panose="020B0609020204030204" pitchFamily="49" charset="0"/>
            </a:endParaRPr>
          </a:p>
          <a:p>
            <a:r>
              <a:rPr lang="en-US" dirty="0">
                <a:solidFill>
                  <a:schemeClr val="accent5"/>
                </a:solidFill>
                <a:latin typeface="Consolas" panose="020B0609020204030204" pitchFamily="49" charset="0"/>
              </a:rPr>
              <a:t>/</a:t>
            </a:r>
            <a:r>
              <a:rPr lang="en-US" dirty="0" err="1">
                <a:solidFill>
                  <a:schemeClr val="accent5"/>
                </a:solidFill>
                <a:latin typeface="Consolas" panose="020B0609020204030204" pitchFamily="49" charset="0"/>
              </a:rPr>
              <a:t>timeboxActivates</a:t>
            </a:r>
            <a:endParaRPr lang="en-US" dirty="0">
              <a:solidFill>
                <a:schemeClr val="accent5"/>
              </a:solidFill>
              <a:latin typeface="Consolas" panose="020B0609020204030204" pitchFamily="49" charset="0"/>
            </a:endParaRPr>
          </a:p>
          <a:p>
            <a:endParaRPr lang="en-US" dirty="0">
              <a:solidFill>
                <a:schemeClr val="accent5"/>
              </a:solidFill>
              <a:latin typeface="Consolas" panose="020B0609020204030204" pitchFamily="49" charset="0"/>
            </a:endParaRPr>
          </a:p>
        </p:txBody>
      </p:sp>
      <p:pic>
        <p:nvPicPr>
          <p:cNvPr id="26" name="Picture 25" descr="A close up of a sign&#10;&#10;Description automatically generated">
            <a:extLst>
              <a:ext uri="{FF2B5EF4-FFF2-40B4-BE49-F238E27FC236}">
                <a16:creationId xmlns:a16="http://schemas.microsoft.com/office/drawing/2014/main" id="{D5D7E488-F96F-4295-AB68-BC43458DC7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78007" y="5095034"/>
            <a:ext cx="640169" cy="562816"/>
          </a:xfrm>
          <a:prstGeom prst="rect">
            <a:avLst/>
          </a:prstGeom>
        </p:spPr>
      </p:pic>
      <p:pic>
        <p:nvPicPr>
          <p:cNvPr id="27" name="Picture 26" descr="A close up of a sign&#10;&#10;Description automatically generated">
            <a:extLst>
              <a:ext uri="{FF2B5EF4-FFF2-40B4-BE49-F238E27FC236}">
                <a16:creationId xmlns:a16="http://schemas.microsoft.com/office/drawing/2014/main" id="{A1510B60-6358-4D3C-ACD4-4BA95D41CD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4588" y="1751496"/>
            <a:ext cx="647790" cy="619211"/>
          </a:xfrm>
          <a:prstGeom prst="rect">
            <a:avLst/>
          </a:prstGeom>
        </p:spPr>
      </p:pic>
      <p:sp>
        <p:nvSpPr>
          <p:cNvPr id="28" name="TextBox 27">
            <a:extLst>
              <a:ext uri="{FF2B5EF4-FFF2-40B4-BE49-F238E27FC236}">
                <a16:creationId xmlns:a16="http://schemas.microsoft.com/office/drawing/2014/main" id="{E3F6135F-A690-40D7-ABF3-0DC865BE79A0}"/>
              </a:ext>
            </a:extLst>
          </p:cNvPr>
          <p:cNvSpPr txBox="1"/>
          <p:nvPr/>
        </p:nvSpPr>
        <p:spPr>
          <a:xfrm>
            <a:off x="11534038" y="4774168"/>
            <a:ext cx="1071127" cy="369332"/>
          </a:xfrm>
          <a:prstGeom prst="rect">
            <a:avLst/>
          </a:prstGeom>
          <a:noFill/>
        </p:spPr>
        <p:txBody>
          <a:bodyPr wrap="none" rtlCol="0">
            <a:spAutoFit/>
          </a:bodyPr>
          <a:lstStyle/>
          <a:p>
            <a:r>
              <a:rPr lang="en-US" altLang="ja-JP" dirty="0">
                <a:solidFill>
                  <a:schemeClr val="accent5"/>
                </a:solidFill>
                <a:latin typeface="Consolas" panose="020B0609020204030204" pitchFamily="49" charset="0"/>
              </a:rPr>
              <a:t>Pub/Sub</a:t>
            </a:r>
            <a:endParaRPr lang="en-US" dirty="0">
              <a:solidFill>
                <a:schemeClr val="accent5"/>
              </a:solidFill>
              <a:latin typeface="Consolas" panose="020B0609020204030204" pitchFamily="49" charset="0"/>
            </a:endParaRPr>
          </a:p>
        </p:txBody>
      </p:sp>
      <p:pic>
        <p:nvPicPr>
          <p:cNvPr id="29" name="Picture 28" descr="A close up of a logo&#10;&#10;Description automatically generated">
            <a:extLst>
              <a:ext uri="{FF2B5EF4-FFF2-40B4-BE49-F238E27FC236}">
                <a16:creationId xmlns:a16="http://schemas.microsoft.com/office/drawing/2014/main" id="{67EAB003-D6E3-4A0F-8265-02E0B5B068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75977" y="3156355"/>
            <a:ext cx="649696" cy="602445"/>
          </a:xfrm>
          <a:prstGeom prst="rect">
            <a:avLst/>
          </a:prstGeom>
        </p:spPr>
      </p:pic>
      <p:sp>
        <p:nvSpPr>
          <p:cNvPr id="30" name="TextBox 29">
            <a:extLst>
              <a:ext uri="{FF2B5EF4-FFF2-40B4-BE49-F238E27FC236}">
                <a16:creationId xmlns:a16="http://schemas.microsoft.com/office/drawing/2014/main" id="{4533409C-0465-42F8-9885-064C0E2C4D7B}"/>
              </a:ext>
            </a:extLst>
          </p:cNvPr>
          <p:cNvSpPr txBox="1"/>
          <p:nvPr/>
        </p:nvSpPr>
        <p:spPr>
          <a:xfrm>
            <a:off x="6687030" y="2866825"/>
            <a:ext cx="1197764" cy="369332"/>
          </a:xfrm>
          <a:prstGeom prst="rect">
            <a:avLst/>
          </a:prstGeom>
          <a:noFill/>
        </p:spPr>
        <p:txBody>
          <a:bodyPr wrap="none" rtlCol="0">
            <a:spAutoFit/>
          </a:bodyPr>
          <a:lstStyle/>
          <a:p>
            <a:r>
              <a:rPr lang="en-US" altLang="ja-JP" dirty="0" err="1">
                <a:solidFill>
                  <a:schemeClr val="accent1">
                    <a:lumMod val="60000"/>
                    <a:lumOff val="40000"/>
                  </a:schemeClr>
                </a:solidFill>
                <a:latin typeface="Consolas" panose="020B0609020204030204" pitchFamily="49" charset="0"/>
              </a:rPr>
              <a:t>DataFlow</a:t>
            </a:r>
            <a:endParaRPr lang="en-US" dirty="0">
              <a:solidFill>
                <a:schemeClr val="accent1">
                  <a:lumMod val="60000"/>
                  <a:lumOff val="40000"/>
                </a:schemeClr>
              </a:solidFill>
              <a:latin typeface="Consolas" panose="020B0609020204030204" pitchFamily="49" charset="0"/>
            </a:endParaRPr>
          </a:p>
        </p:txBody>
      </p:sp>
      <p:sp>
        <p:nvSpPr>
          <p:cNvPr id="31" name="TextBox 30">
            <a:extLst>
              <a:ext uri="{FF2B5EF4-FFF2-40B4-BE49-F238E27FC236}">
                <a16:creationId xmlns:a16="http://schemas.microsoft.com/office/drawing/2014/main" id="{A5C4864C-907E-485C-BA5F-C2911051480A}"/>
              </a:ext>
            </a:extLst>
          </p:cNvPr>
          <p:cNvSpPr txBox="1"/>
          <p:nvPr/>
        </p:nvSpPr>
        <p:spPr>
          <a:xfrm>
            <a:off x="4286250" y="7600950"/>
            <a:ext cx="2717411" cy="369332"/>
          </a:xfrm>
          <a:prstGeom prst="rect">
            <a:avLst/>
          </a:prstGeom>
          <a:noFill/>
        </p:spPr>
        <p:txBody>
          <a:bodyPr wrap="none" rtlCol="0">
            <a:spAutoFit/>
          </a:bodyPr>
          <a:lstStyle/>
          <a:p>
            <a:r>
              <a:rPr lang="en-US" altLang="ja-JP" dirty="0">
                <a:solidFill>
                  <a:schemeClr val="accent5"/>
                </a:solidFill>
                <a:latin typeface="Consolas" panose="020B0609020204030204" pitchFamily="49" charset="0"/>
              </a:rPr>
              <a:t>transform-</a:t>
            </a:r>
            <a:r>
              <a:rPr lang="en-US" altLang="ja-JP" dirty="0" err="1">
                <a:solidFill>
                  <a:schemeClr val="accent5"/>
                </a:solidFill>
                <a:latin typeface="Consolas" panose="020B0609020204030204" pitchFamily="49" charset="0"/>
              </a:rPr>
              <a:t>ActiveInfo</a:t>
            </a:r>
            <a:endParaRPr lang="en-US" dirty="0">
              <a:solidFill>
                <a:schemeClr val="accent5"/>
              </a:solidFill>
              <a:latin typeface="Consolas" panose="020B0609020204030204" pitchFamily="49" charset="0"/>
            </a:endParaRPr>
          </a:p>
        </p:txBody>
      </p:sp>
      <p:pic>
        <p:nvPicPr>
          <p:cNvPr id="32" name="Graphic 31" descr="Laptop">
            <a:extLst>
              <a:ext uri="{FF2B5EF4-FFF2-40B4-BE49-F238E27FC236}">
                <a16:creationId xmlns:a16="http://schemas.microsoft.com/office/drawing/2014/main" id="{AA388143-4C9A-4137-890E-AEE6912B3F9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00300" y="5209334"/>
            <a:ext cx="914400" cy="914400"/>
          </a:xfrm>
          <a:prstGeom prst="rect">
            <a:avLst/>
          </a:prstGeom>
        </p:spPr>
      </p:pic>
      <p:sp>
        <p:nvSpPr>
          <p:cNvPr id="33" name="TextBox 32">
            <a:extLst>
              <a:ext uri="{FF2B5EF4-FFF2-40B4-BE49-F238E27FC236}">
                <a16:creationId xmlns:a16="http://schemas.microsoft.com/office/drawing/2014/main" id="{7490221E-7C52-4C0D-BDBE-E4D80857B9F6}"/>
              </a:ext>
            </a:extLst>
          </p:cNvPr>
          <p:cNvSpPr txBox="1"/>
          <p:nvPr/>
        </p:nvSpPr>
        <p:spPr>
          <a:xfrm>
            <a:off x="2286000" y="5029200"/>
            <a:ext cx="2323008" cy="369332"/>
          </a:xfrm>
          <a:prstGeom prst="rect">
            <a:avLst/>
          </a:prstGeom>
          <a:noFill/>
        </p:spPr>
        <p:txBody>
          <a:bodyPr wrap="none" rtlCol="0">
            <a:spAutoFit/>
          </a:bodyPr>
          <a:lstStyle/>
          <a:p>
            <a:r>
              <a:rPr lang="en-US" dirty="0"/>
              <a:t>Local PC</a:t>
            </a:r>
            <a:r>
              <a:rPr lang="ja-JP" altLang="en-US" dirty="0"/>
              <a:t> </a:t>
            </a:r>
            <a:r>
              <a:rPr lang="en-US" altLang="ja-JP" dirty="0"/>
              <a:t>(Windows</a:t>
            </a:r>
            <a:r>
              <a:rPr lang="ja-JP" altLang="en-US" dirty="0"/>
              <a:t> </a:t>
            </a:r>
            <a:r>
              <a:rPr lang="en-US" altLang="ja-JP" dirty="0"/>
              <a:t>PC)</a:t>
            </a:r>
            <a:endParaRPr lang="en-US" dirty="0"/>
          </a:p>
        </p:txBody>
      </p:sp>
      <p:sp>
        <p:nvSpPr>
          <p:cNvPr id="34" name="Rectangle 33">
            <a:extLst>
              <a:ext uri="{FF2B5EF4-FFF2-40B4-BE49-F238E27FC236}">
                <a16:creationId xmlns:a16="http://schemas.microsoft.com/office/drawing/2014/main" id="{A03AF8B0-5B55-419A-8E30-61D272A1CBEC}"/>
              </a:ext>
            </a:extLst>
          </p:cNvPr>
          <p:cNvSpPr/>
          <p:nvPr/>
        </p:nvSpPr>
        <p:spPr>
          <a:xfrm>
            <a:off x="295507" y="7315199"/>
            <a:ext cx="2742189" cy="1485679"/>
          </a:xfrm>
          <a:prstGeom prst="rect">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DD1F109-C4D6-4F7C-BD73-E6B520850F94}"/>
              </a:ext>
            </a:extLst>
          </p:cNvPr>
          <p:cNvSpPr txBox="1"/>
          <p:nvPr/>
        </p:nvSpPr>
        <p:spPr>
          <a:xfrm>
            <a:off x="285750" y="6972300"/>
            <a:ext cx="1238801" cy="369332"/>
          </a:xfrm>
          <a:prstGeom prst="rect">
            <a:avLst/>
          </a:prstGeom>
          <a:noFill/>
        </p:spPr>
        <p:txBody>
          <a:bodyPr wrap="none" rtlCol="0">
            <a:spAutoFit/>
          </a:bodyPr>
          <a:lstStyle/>
          <a:p>
            <a:r>
              <a:rPr lang="en-US" dirty="0"/>
              <a:t>Monitoring</a:t>
            </a:r>
          </a:p>
        </p:txBody>
      </p:sp>
      <p:sp>
        <p:nvSpPr>
          <p:cNvPr id="36" name="Rectangle 35">
            <a:extLst>
              <a:ext uri="{FF2B5EF4-FFF2-40B4-BE49-F238E27FC236}">
                <a16:creationId xmlns:a16="http://schemas.microsoft.com/office/drawing/2014/main" id="{3540D778-25ED-4548-B3B9-6800CEBE7705}"/>
              </a:ext>
            </a:extLst>
          </p:cNvPr>
          <p:cNvSpPr/>
          <p:nvPr/>
        </p:nvSpPr>
        <p:spPr>
          <a:xfrm>
            <a:off x="895705" y="7585796"/>
            <a:ext cx="837284" cy="450495"/>
          </a:xfrm>
          <a:prstGeom prst="rect">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9942D9AB-DA26-4F65-AE15-26DC2E41C695}"/>
              </a:ext>
            </a:extLst>
          </p:cNvPr>
          <p:cNvSpPr txBox="1"/>
          <p:nvPr/>
        </p:nvSpPr>
        <p:spPr>
          <a:xfrm>
            <a:off x="341651" y="7240360"/>
            <a:ext cx="1957587" cy="369332"/>
          </a:xfrm>
          <a:prstGeom prst="rect">
            <a:avLst/>
          </a:prstGeom>
          <a:noFill/>
        </p:spPr>
        <p:txBody>
          <a:bodyPr wrap="none" rtlCol="0">
            <a:spAutoFit/>
          </a:bodyPr>
          <a:lstStyle/>
          <a:p>
            <a:r>
              <a:rPr lang="en-US" altLang="ja-JP" dirty="0">
                <a:solidFill>
                  <a:schemeClr val="accent5"/>
                </a:solidFill>
                <a:latin typeface="Consolas" panose="020B0609020204030204" pitchFamily="49" charset="0"/>
              </a:rPr>
              <a:t>Log-</a:t>
            </a:r>
            <a:r>
              <a:rPr lang="en-US" altLang="ja-JP" dirty="0" err="1">
                <a:solidFill>
                  <a:schemeClr val="accent5"/>
                </a:solidFill>
                <a:latin typeface="Consolas" panose="020B0609020204030204" pitchFamily="49" charset="0"/>
              </a:rPr>
              <a:t>KeyStrokes</a:t>
            </a:r>
            <a:endParaRPr lang="en-US" dirty="0">
              <a:solidFill>
                <a:schemeClr val="accent5"/>
              </a:solidFill>
              <a:latin typeface="Consolas" panose="020B0609020204030204" pitchFamily="49" charset="0"/>
            </a:endParaRPr>
          </a:p>
        </p:txBody>
      </p:sp>
      <p:sp>
        <p:nvSpPr>
          <p:cNvPr id="38" name="Rectangle 37">
            <a:extLst>
              <a:ext uri="{FF2B5EF4-FFF2-40B4-BE49-F238E27FC236}">
                <a16:creationId xmlns:a16="http://schemas.microsoft.com/office/drawing/2014/main" id="{50A7DA61-DCA5-4163-9C73-475AFBEFF183}"/>
              </a:ext>
            </a:extLst>
          </p:cNvPr>
          <p:cNvSpPr/>
          <p:nvPr/>
        </p:nvSpPr>
        <p:spPr>
          <a:xfrm>
            <a:off x="895705" y="8304237"/>
            <a:ext cx="837284" cy="450495"/>
          </a:xfrm>
          <a:prstGeom prst="rect">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41B885AE-568C-4366-8326-C2A4969D727A}"/>
              </a:ext>
            </a:extLst>
          </p:cNvPr>
          <p:cNvSpPr txBox="1"/>
          <p:nvPr/>
        </p:nvSpPr>
        <p:spPr>
          <a:xfrm>
            <a:off x="341651" y="7958801"/>
            <a:ext cx="2717411" cy="369332"/>
          </a:xfrm>
          <a:prstGeom prst="rect">
            <a:avLst/>
          </a:prstGeom>
          <a:noFill/>
        </p:spPr>
        <p:txBody>
          <a:bodyPr wrap="none" rtlCol="0">
            <a:spAutoFit/>
          </a:bodyPr>
          <a:lstStyle/>
          <a:p>
            <a:r>
              <a:rPr lang="en-US" altLang="ja-JP" dirty="0">
                <a:solidFill>
                  <a:schemeClr val="accent5"/>
                </a:solidFill>
                <a:latin typeface="Consolas" panose="020B0609020204030204" pitchFamily="49" charset="0"/>
              </a:rPr>
              <a:t>Monitor-</a:t>
            </a:r>
            <a:r>
              <a:rPr lang="en-US" altLang="ja-JP" dirty="0" err="1">
                <a:solidFill>
                  <a:schemeClr val="accent5"/>
                </a:solidFill>
                <a:latin typeface="Consolas" panose="020B0609020204030204" pitchFamily="49" charset="0"/>
              </a:rPr>
              <a:t>ActiveWindow</a:t>
            </a:r>
            <a:endParaRPr lang="en-US" dirty="0">
              <a:solidFill>
                <a:schemeClr val="accent5"/>
              </a:solidFill>
              <a:latin typeface="Consolas" panose="020B0609020204030204" pitchFamily="49" charset="0"/>
            </a:endParaRPr>
          </a:p>
        </p:txBody>
      </p:sp>
      <p:pic>
        <p:nvPicPr>
          <p:cNvPr id="40" name="Graphic 39" descr="Folder">
            <a:extLst>
              <a:ext uri="{FF2B5EF4-FFF2-40B4-BE49-F238E27FC236}">
                <a16:creationId xmlns:a16="http://schemas.microsoft.com/office/drawing/2014/main" id="{9B1174A0-B744-41B9-82BC-6C856E56215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80814" y="7711956"/>
            <a:ext cx="914400" cy="914400"/>
          </a:xfrm>
          <a:prstGeom prst="rect">
            <a:avLst/>
          </a:prstGeom>
        </p:spPr>
      </p:pic>
      <p:pic>
        <p:nvPicPr>
          <p:cNvPr id="41" name="Graphic 40" descr="Disk">
            <a:extLst>
              <a:ext uri="{FF2B5EF4-FFF2-40B4-BE49-F238E27FC236}">
                <a16:creationId xmlns:a16="http://schemas.microsoft.com/office/drawing/2014/main" id="{CB25DDA4-2FE3-4644-9C73-F77E169E017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458613" y="7526933"/>
            <a:ext cx="571500" cy="571500"/>
          </a:xfrm>
          <a:prstGeom prst="rect">
            <a:avLst/>
          </a:prstGeom>
        </p:spPr>
      </p:pic>
      <p:cxnSp>
        <p:nvCxnSpPr>
          <p:cNvPr id="42" name="Connector: Elbow 41">
            <a:extLst>
              <a:ext uri="{FF2B5EF4-FFF2-40B4-BE49-F238E27FC236}">
                <a16:creationId xmlns:a16="http://schemas.microsoft.com/office/drawing/2014/main" id="{9509FC21-2BEB-4D0B-B216-8C47AF6070A1}"/>
              </a:ext>
            </a:extLst>
          </p:cNvPr>
          <p:cNvCxnSpPr>
            <a:cxnSpLocks/>
            <a:stCxn id="36" idx="3"/>
            <a:endCxn id="41" idx="1"/>
          </p:cNvCxnSpPr>
          <p:nvPr/>
        </p:nvCxnSpPr>
        <p:spPr>
          <a:xfrm>
            <a:off x="1732989" y="7811044"/>
            <a:ext cx="1725624" cy="16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43" name="Graphic 42" descr="Disk">
            <a:extLst>
              <a:ext uri="{FF2B5EF4-FFF2-40B4-BE49-F238E27FC236}">
                <a16:creationId xmlns:a16="http://schemas.microsoft.com/office/drawing/2014/main" id="{E285D415-C3FC-494A-AA6E-EF3E4537CDD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468947" y="8243968"/>
            <a:ext cx="571500" cy="571500"/>
          </a:xfrm>
          <a:prstGeom prst="rect">
            <a:avLst/>
          </a:prstGeom>
        </p:spPr>
      </p:pic>
      <p:cxnSp>
        <p:nvCxnSpPr>
          <p:cNvPr id="44" name="Connector: Elbow 43">
            <a:extLst>
              <a:ext uri="{FF2B5EF4-FFF2-40B4-BE49-F238E27FC236}">
                <a16:creationId xmlns:a16="http://schemas.microsoft.com/office/drawing/2014/main" id="{A9020A30-740E-48F1-A112-C825A5184B21}"/>
              </a:ext>
            </a:extLst>
          </p:cNvPr>
          <p:cNvCxnSpPr>
            <a:cxnSpLocks/>
            <a:stCxn id="38" idx="3"/>
            <a:endCxn id="43" idx="1"/>
          </p:cNvCxnSpPr>
          <p:nvPr/>
        </p:nvCxnSpPr>
        <p:spPr>
          <a:xfrm>
            <a:off x="1732989" y="8529485"/>
            <a:ext cx="1735958" cy="23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EB394E5-5BB6-4D55-B361-BD1B17D7CC8C}"/>
              </a:ext>
            </a:extLst>
          </p:cNvPr>
          <p:cNvSpPr txBox="1"/>
          <p:nvPr/>
        </p:nvSpPr>
        <p:spPr>
          <a:xfrm>
            <a:off x="2257673" y="7319505"/>
            <a:ext cx="2337499" cy="369332"/>
          </a:xfrm>
          <a:prstGeom prst="rect">
            <a:avLst/>
          </a:prstGeom>
          <a:noFill/>
        </p:spPr>
        <p:txBody>
          <a:bodyPr wrap="none" rtlCol="0">
            <a:spAutoFit/>
          </a:bodyPr>
          <a:lstStyle/>
          <a:p>
            <a:r>
              <a:rPr lang="en-US" dirty="0">
                <a:solidFill>
                  <a:schemeClr val="accent1"/>
                </a:solidFill>
                <a:latin typeface="Consolas" panose="020B0609020204030204" pitchFamily="49" charset="0"/>
              </a:rPr>
              <a:t>PC_Keystrokes.txt</a:t>
            </a:r>
          </a:p>
        </p:txBody>
      </p:sp>
      <p:sp>
        <p:nvSpPr>
          <p:cNvPr id="46" name="TextBox 45">
            <a:extLst>
              <a:ext uri="{FF2B5EF4-FFF2-40B4-BE49-F238E27FC236}">
                <a16:creationId xmlns:a16="http://schemas.microsoft.com/office/drawing/2014/main" id="{C5E3314E-A2FC-47E2-85FA-A3DDE5299045}"/>
              </a:ext>
            </a:extLst>
          </p:cNvPr>
          <p:cNvSpPr txBox="1"/>
          <p:nvPr/>
        </p:nvSpPr>
        <p:spPr>
          <a:xfrm>
            <a:off x="1771650" y="8780930"/>
            <a:ext cx="2717411" cy="369332"/>
          </a:xfrm>
          <a:prstGeom prst="rect">
            <a:avLst/>
          </a:prstGeom>
          <a:noFill/>
        </p:spPr>
        <p:txBody>
          <a:bodyPr wrap="none" rtlCol="0">
            <a:spAutoFit/>
          </a:bodyPr>
          <a:lstStyle/>
          <a:p>
            <a:r>
              <a:rPr lang="en-US" dirty="0">
                <a:solidFill>
                  <a:schemeClr val="accent1"/>
                </a:solidFill>
                <a:latin typeface="Consolas" panose="020B0609020204030204" pitchFamily="49" charset="0"/>
              </a:rPr>
              <a:t>PC_ActiveWindows.txt</a:t>
            </a:r>
          </a:p>
        </p:txBody>
      </p:sp>
      <p:cxnSp>
        <p:nvCxnSpPr>
          <p:cNvPr id="47" name="Connector: Elbow 46">
            <a:extLst>
              <a:ext uri="{FF2B5EF4-FFF2-40B4-BE49-F238E27FC236}">
                <a16:creationId xmlns:a16="http://schemas.microsoft.com/office/drawing/2014/main" id="{F840E84E-C4D9-4B5F-84D3-4A9707C32A2E}"/>
              </a:ext>
            </a:extLst>
          </p:cNvPr>
          <p:cNvCxnSpPr>
            <a:cxnSpLocks/>
            <a:stCxn id="41" idx="3"/>
            <a:endCxn id="10" idx="1"/>
          </p:cNvCxnSpPr>
          <p:nvPr/>
        </p:nvCxnSpPr>
        <p:spPr>
          <a:xfrm>
            <a:off x="4030113" y="7812683"/>
            <a:ext cx="256137" cy="35895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A11E4A51-EEC5-4555-BB93-35540F2B5C7F}"/>
              </a:ext>
            </a:extLst>
          </p:cNvPr>
          <p:cNvCxnSpPr>
            <a:cxnSpLocks/>
            <a:stCxn id="43" idx="3"/>
            <a:endCxn id="10" idx="1"/>
          </p:cNvCxnSpPr>
          <p:nvPr/>
        </p:nvCxnSpPr>
        <p:spPr>
          <a:xfrm flipV="1">
            <a:off x="4040447" y="8171634"/>
            <a:ext cx="245803" cy="3580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49" name="Graphic 48" descr="Folder">
            <a:extLst>
              <a:ext uri="{FF2B5EF4-FFF2-40B4-BE49-F238E27FC236}">
                <a16:creationId xmlns:a16="http://schemas.microsoft.com/office/drawing/2014/main" id="{40A2926F-A7FB-46CC-B19B-F600992158F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57800" y="7754738"/>
            <a:ext cx="914400" cy="914400"/>
          </a:xfrm>
          <a:prstGeom prst="rect">
            <a:avLst/>
          </a:prstGeom>
        </p:spPr>
      </p:pic>
      <p:pic>
        <p:nvPicPr>
          <p:cNvPr id="50" name="Graphic 49" descr="Disk">
            <a:extLst>
              <a:ext uri="{FF2B5EF4-FFF2-40B4-BE49-F238E27FC236}">
                <a16:creationId xmlns:a16="http://schemas.microsoft.com/office/drawing/2014/main" id="{2DFD6454-999D-4234-A139-58B837BC2D5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479860" y="7893943"/>
            <a:ext cx="571500" cy="571500"/>
          </a:xfrm>
          <a:prstGeom prst="rect">
            <a:avLst/>
          </a:prstGeom>
        </p:spPr>
      </p:pic>
      <p:sp>
        <p:nvSpPr>
          <p:cNvPr id="51" name="TextBox 50">
            <a:extLst>
              <a:ext uri="{FF2B5EF4-FFF2-40B4-BE49-F238E27FC236}">
                <a16:creationId xmlns:a16="http://schemas.microsoft.com/office/drawing/2014/main" id="{6DB146FE-52AA-4417-9DF0-6336CC0ED860}"/>
              </a:ext>
            </a:extLst>
          </p:cNvPr>
          <p:cNvSpPr txBox="1"/>
          <p:nvPr/>
        </p:nvSpPr>
        <p:spPr>
          <a:xfrm>
            <a:off x="5216434" y="8474056"/>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rPr>
              <a:t>PC_ActivateByMinute.txt</a:t>
            </a:r>
          </a:p>
        </p:txBody>
      </p:sp>
      <p:cxnSp>
        <p:nvCxnSpPr>
          <p:cNvPr id="52" name="Connector: Elbow 51">
            <a:extLst>
              <a:ext uri="{FF2B5EF4-FFF2-40B4-BE49-F238E27FC236}">
                <a16:creationId xmlns:a16="http://schemas.microsoft.com/office/drawing/2014/main" id="{4F3455EA-CC13-4B81-B69F-FB9FBF382E97}"/>
              </a:ext>
            </a:extLst>
          </p:cNvPr>
          <p:cNvCxnSpPr>
            <a:cxnSpLocks/>
            <a:stCxn id="10" idx="3"/>
            <a:endCxn id="50" idx="1"/>
          </p:cNvCxnSpPr>
          <p:nvPr/>
        </p:nvCxnSpPr>
        <p:spPr>
          <a:xfrm>
            <a:off x="5123534" y="8171634"/>
            <a:ext cx="356326" cy="80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53" name="Graphic 52" descr="Disk">
            <a:extLst>
              <a:ext uri="{FF2B5EF4-FFF2-40B4-BE49-F238E27FC236}">
                <a16:creationId xmlns:a16="http://schemas.microsoft.com/office/drawing/2014/main" id="{E5381E6F-D033-4FA4-8DBF-77AD9F1FEAF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479860" y="6666806"/>
            <a:ext cx="571500" cy="571500"/>
          </a:xfrm>
          <a:prstGeom prst="rect">
            <a:avLst/>
          </a:prstGeom>
        </p:spPr>
      </p:pic>
      <p:cxnSp>
        <p:nvCxnSpPr>
          <p:cNvPr id="54" name="Connector: Elbow 53">
            <a:extLst>
              <a:ext uri="{FF2B5EF4-FFF2-40B4-BE49-F238E27FC236}">
                <a16:creationId xmlns:a16="http://schemas.microsoft.com/office/drawing/2014/main" id="{3082F92D-F31C-4F86-9EF3-2EA81D81FEB2}"/>
              </a:ext>
            </a:extLst>
          </p:cNvPr>
          <p:cNvCxnSpPr>
            <a:cxnSpLocks/>
            <a:stCxn id="10" idx="3"/>
            <a:endCxn id="53" idx="1"/>
          </p:cNvCxnSpPr>
          <p:nvPr/>
        </p:nvCxnSpPr>
        <p:spPr>
          <a:xfrm flipV="1">
            <a:off x="5123534" y="6952556"/>
            <a:ext cx="356326" cy="12190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4779027-9B21-41A8-94CA-73F9FFAD1B48}"/>
              </a:ext>
            </a:extLst>
          </p:cNvPr>
          <p:cNvSpPr txBox="1"/>
          <p:nvPr/>
        </p:nvSpPr>
        <p:spPr>
          <a:xfrm>
            <a:off x="5337891" y="6154519"/>
            <a:ext cx="2464136" cy="646331"/>
          </a:xfrm>
          <a:prstGeom prst="rect">
            <a:avLst/>
          </a:prstGeom>
          <a:noFill/>
        </p:spPr>
        <p:txBody>
          <a:bodyPr wrap="none" rtlCol="0">
            <a:spAutoFit/>
          </a:bodyPr>
          <a:lstStyle/>
          <a:p>
            <a:r>
              <a:rPr lang="en-US" dirty="0" err="1">
                <a:solidFill>
                  <a:schemeClr val="accent1"/>
                </a:solidFill>
                <a:latin typeface="Consolas" panose="020B0609020204030204" pitchFamily="49" charset="0"/>
              </a:rPr>
              <a:t>Event_NoWork.json</a:t>
            </a:r>
            <a:endParaRPr lang="en-US" dirty="0">
              <a:solidFill>
                <a:schemeClr val="accent1"/>
              </a:solidFill>
              <a:latin typeface="Consolas" panose="020B0609020204030204" pitchFamily="49" charset="0"/>
            </a:endParaRPr>
          </a:p>
          <a:p>
            <a:r>
              <a:rPr lang="en-US" dirty="0" err="1">
                <a:solidFill>
                  <a:schemeClr val="accent1"/>
                </a:solidFill>
                <a:latin typeface="Consolas" panose="020B0609020204030204" pitchFamily="49" charset="0"/>
              </a:rPr>
              <a:t>Event_PCOnOff.json</a:t>
            </a:r>
            <a:endParaRPr lang="en-US" dirty="0">
              <a:solidFill>
                <a:schemeClr val="accent1"/>
              </a:solidFill>
              <a:latin typeface="Consolas" panose="020B0609020204030204" pitchFamily="49" charset="0"/>
            </a:endParaRPr>
          </a:p>
        </p:txBody>
      </p:sp>
      <p:cxnSp>
        <p:nvCxnSpPr>
          <p:cNvPr id="56" name="Connector: Elbow 55">
            <a:extLst>
              <a:ext uri="{FF2B5EF4-FFF2-40B4-BE49-F238E27FC236}">
                <a16:creationId xmlns:a16="http://schemas.microsoft.com/office/drawing/2014/main" id="{7D1385D7-F1A5-429D-9183-741DF0CBF8F5}"/>
              </a:ext>
            </a:extLst>
          </p:cNvPr>
          <p:cNvCxnSpPr>
            <a:cxnSpLocks/>
            <a:stCxn id="53" idx="3"/>
            <a:endCxn id="11" idx="1"/>
          </p:cNvCxnSpPr>
          <p:nvPr/>
        </p:nvCxnSpPr>
        <p:spPr>
          <a:xfrm>
            <a:off x="6051360" y="6952556"/>
            <a:ext cx="3305820" cy="448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0A6883EE-BED3-44FB-8186-E3454B261ED5}"/>
              </a:ext>
            </a:extLst>
          </p:cNvPr>
          <p:cNvSpPr txBox="1"/>
          <p:nvPr/>
        </p:nvSpPr>
        <p:spPr>
          <a:xfrm>
            <a:off x="10344150" y="6601437"/>
            <a:ext cx="1071127" cy="369332"/>
          </a:xfrm>
          <a:prstGeom prst="rect">
            <a:avLst/>
          </a:prstGeom>
          <a:noFill/>
        </p:spPr>
        <p:txBody>
          <a:bodyPr wrap="none" rtlCol="0">
            <a:spAutoFit/>
          </a:bodyPr>
          <a:lstStyle/>
          <a:p>
            <a:r>
              <a:rPr lang="en-US" dirty="0">
                <a:solidFill>
                  <a:schemeClr val="accent5"/>
                </a:solidFill>
                <a:latin typeface="Consolas" panose="020B0609020204030204" pitchFamily="49" charset="0"/>
              </a:rPr>
              <a:t>/events</a:t>
            </a:r>
          </a:p>
        </p:txBody>
      </p:sp>
      <p:sp>
        <p:nvSpPr>
          <p:cNvPr id="58" name="TextBox 57">
            <a:extLst>
              <a:ext uri="{FF2B5EF4-FFF2-40B4-BE49-F238E27FC236}">
                <a16:creationId xmlns:a16="http://schemas.microsoft.com/office/drawing/2014/main" id="{5187CFCD-C7D6-473C-BC29-952799F2B9B2}"/>
              </a:ext>
            </a:extLst>
          </p:cNvPr>
          <p:cNvSpPr txBox="1"/>
          <p:nvPr/>
        </p:nvSpPr>
        <p:spPr>
          <a:xfrm>
            <a:off x="10194464" y="4148286"/>
            <a:ext cx="1071127" cy="369332"/>
          </a:xfrm>
          <a:prstGeom prst="rect">
            <a:avLst/>
          </a:prstGeom>
          <a:noFill/>
        </p:spPr>
        <p:txBody>
          <a:bodyPr wrap="none" rtlCol="0">
            <a:spAutoFit/>
          </a:bodyPr>
          <a:lstStyle/>
          <a:p>
            <a:r>
              <a:rPr lang="en-US" dirty="0">
                <a:solidFill>
                  <a:schemeClr val="accent5"/>
                </a:solidFill>
                <a:latin typeface="Consolas" panose="020B0609020204030204" pitchFamily="49" charset="0"/>
              </a:rPr>
              <a:t>/events</a:t>
            </a:r>
          </a:p>
        </p:txBody>
      </p:sp>
      <p:sp>
        <p:nvSpPr>
          <p:cNvPr id="59" name="Rectangle 58">
            <a:extLst>
              <a:ext uri="{FF2B5EF4-FFF2-40B4-BE49-F238E27FC236}">
                <a16:creationId xmlns:a16="http://schemas.microsoft.com/office/drawing/2014/main" id="{2D155A2B-FC49-4C41-8CAD-89D5142E8C9C}"/>
              </a:ext>
            </a:extLst>
          </p:cNvPr>
          <p:cNvSpPr/>
          <p:nvPr/>
        </p:nvSpPr>
        <p:spPr>
          <a:xfrm>
            <a:off x="6985752" y="7990990"/>
            <a:ext cx="837284" cy="450495"/>
          </a:xfrm>
          <a:prstGeom prst="rect">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54818129-C6F1-4311-9942-28294AAD56C2}"/>
              </a:ext>
            </a:extLst>
          </p:cNvPr>
          <p:cNvSpPr txBox="1"/>
          <p:nvPr/>
        </p:nvSpPr>
        <p:spPr>
          <a:xfrm>
            <a:off x="6918846" y="7429500"/>
            <a:ext cx="1577676" cy="646331"/>
          </a:xfrm>
          <a:prstGeom prst="rect">
            <a:avLst/>
          </a:prstGeom>
          <a:noFill/>
        </p:spPr>
        <p:txBody>
          <a:bodyPr wrap="none" rtlCol="0">
            <a:spAutoFit/>
          </a:bodyPr>
          <a:lstStyle/>
          <a:p>
            <a:r>
              <a:rPr lang="en-US" altLang="ja-JP" dirty="0">
                <a:solidFill>
                  <a:schemeClr val="accent5"/>
                </a:solidFill>
                <a:latin typeface="Consolas" panose="020B0609020204030204" pitchFamily="49" charset="0"/>
              </a:rPr>
              <a:t>summarize-</a:t>
            </a:r>
          </a:p>
          <a:p>
            <a:r>
              <a:rPr lang="en-US" altLang="ja-JP" dirty="0" err="1">
                <a:solidFill>
                  <a:schemeClr val="accent5"/>
                </a:solidFill>
                <a:latin typeface="Consolas" panose="020B0609020204030204" pitchFamily="49" charset="0"/>
              </a:rPr>
              <a:t>TimeboxInfo</a:t>
            </a:r>
            <a:endParaRPr lang="en-US" dirty="0">
              <a:solidFill>
                <a:schemeClr val="accent5"/>
              </a:solidFill>
              <a:latin typeface="Consolas" panose="020B0609020204030204" pitchFamily="49" charset="0"/>
            </a:endParaRPr>
          </a:p>
        </p:txBody>
      </p:sp>
      <p:cxnSp>
        <p:nvCxnSpPr>
          <p:cNvPr id="61" name="Connector: Elbow 60">
            <a:extLst>
              <a:ext uri="{FF2B5EF4-FFF2-40B4-BE49-F238E27FC236}">
                <a16:creationId xmlns:a16="http://schemas.microsoft.com/office/drawing/2014/main" id="{DB7E0E6B-A613-4E8F-BE36-6A8F9E14D24F}"/>
              </a:ext>
            </a:extLst>
          </p:cNvPr>
          <p:cNvCxnSpPr>
            <a:cxnSpLocks/>
            <a:stCxn id="49" idx="3"/>
            <a:endCxn id="59" idx="1"/>
          </p:cNvCxnSpPr>
          <p:nvPr/>
        </p:nvCxnSpPr>
        <p:spPr>
          <a:xfrm>
            <a:off x="6172200" y="8211938"/>
            <a:ext cx="813552" cy="43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05C269EF-93BE-4FAF-B3BC-883542B3D44C}"/>
              </a:ext>
            </a:extLst>
          </p:cNvPr>
          <p:cNvSpPr/>
          <p:nvPr/>
        </p:nvSpPr>
        <p:spPr>
          <a:xfrm>
            <a:off x="8225725" y="7990990"/>
            <a:ext cx="837284" cy="450495"/>
          </a:xfrm>
          <a:prstGeom prst="rect">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63" name="Connector: Elbow 62">
            <a:extLst>
              <a:ext uri="{FF2B5EF4-FFF2-40B4-BE49-F238E27FC236}">
                <a16:creationId xmlns:a16="http://schemas.microsoft.com/office/drawing/2014/main" id="{3B540CDD-3156-4264-88CD-E6A5E29898AE}"/>
              </a:ext>
            </a:extLst>
          </p:cNvPr>
          <p:cNvCxnSpPr>
            <a:cxnSpLocks/>
            <a:stCxn id="59" idx="3"/>
            <a:endCxn id="62" idx="1"/>
          </p:cNvCxnSpPr>
          <p:nvPr/>
        </p:nvCxnSpPr>
        <p:spPr>
          <a:xfrm>
            <a:off x="7823036" y="8216238"/>
            <a:ext cx="402689"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90069B9-5390-4772-8111-3889D2DA9AEA}"/>
              </a:ext>
            </a:extLst>
          </p:cNvPr>
          <p:cNvSpPr txBox="1"/>
          <p:nvPr/>
        </p:nvSpPr>
        <p:spPr>
          <a:xfrm>
            <a:off x="8292330" y="8417931"/>
            <a:ext cx="2084225" cy="646331"/>
          </a:xfrm>
          <a:prstGeom prst="rect">
            <a:avLst/>
          </a:prstGeom>
          <a:noFill/>
        </p:spPr>
        <p:txBody>
          <a:bodyPr wrap="none" rtlCol="0">
            <a:spAutoFit/>
          </a:bodyPr>
          <a:lstStyle/>
          <a:p>
            <a:r>
              <a:rPr lang="en-US" altLang="ja-JP" dirty="0">
                <a:solidFill>
                  <a:schemeClr val="accent5"/>
                </a:solidFill>
                <a:latin typeface="Consolas" panose="020B0609020204030204" pitchFamily="49" charset="0"/>
              </a:rPr>
              <a:t>summarize-</a:t>
            </a:r>
          </a:p>
          <a:p>
            <a:r>
              <a:rPr lang="en-US" altLang="ja-JP" dirty="0" err="1">
                <a:solidFill>
                  <a:schemeClr val="accent5"/>
                </a:solidFill>
                <a:latin typeface="Consolas" panose="020B0609020204030204" pitchFamily="49" charset="0"/>
              </a:rPr>
              <a:t>TimeboxDocsInfo</a:t>
            </a:r>
            <a:endParaRPr lang="en-US" dirty="0">
              <a:solidFill>
                <a:schemeClr val="accent5"/>
              </a:solidFill>
              <a:latin typeface="Consolas" panose="020B0609020204030204" pitchFamily="49" charset="0"/>
            </a:endParaRPr>
          </a:p>
        </p:txBody>
      </p:sp>
      <p:sp>
        <p:nvSpPr>
          <p:cNvPr id="65" name="Rectangle 64">
            <a:extLst>
              <a:ext uri="{FF2B5EF4-FFF2-40B4-BE49-F238E27FC236}">
                <a16:creationId xmlns:a16="http://schemas.microsoft.com/office/drawing/2014/main" id="{817A2470-04A1-40AA-A64C-5DD4CB6B75E4}"/>
              </a:ext>
            </a:extLst>
          </p:cNvPr>
          <p:cNvSpPr/>
          <p:nvPr/>
        </p:nvSpPr>
        <p:spPr>
          <a:xfrm>
            <a:off x="9357180" y="7978895"/>
            <a:ext cx="837284" cy="450495"/>
          </a:xfrm>
          <a:prstGeom prst="rect">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4176B7C6-3300-4DBA-80E9-D3AAEE248538}"/>
              </a:ext>
            </a:extLst>
          </p:cNvPr>
          <p:cNvSpPr txBox="1"/>
          <p:nvPr/>
        </p:nvSpPr>
        <p:spPr>
          <a:xfrm>
            <a:off x="9215873" y="7712018"/>
            <a:ext cx="1324402" cy="369332"/>
          </a:xfrm>
          <a:prstGeom prst="rect">
            <a:avLst/>
          </a:prstGeom>
          <a:noFill/>
        </p:spPr>
        <p:txBody>
          <a:bodyPr wrap="none" rtlCol="0">
            <a:spAutoFit/>
          </a:bodyPr>
          <a:lstStyle/>
          <a:p>
            <a:r>
              <a:rPr lang="en-US" altLang="ja-JP" dirty="0">
                <a:solidFill>
                  <a:schemeClr val="accent5"/>
                </a:solidFill>
                <a:latin typeface="Consolas" panose="020B0609020204030204" pitchFamily="49" charset="0"/>
              </a:rPr>
              <a:t>publisher</a:t>
            </a:r>
            <a:endParaRPr lang="en-US" dirty="0">
              <a:solidFill>
                <a:schemeClr val="accent5"/>
              </a:solidFill>
              <a:latin typeface="Consolas" panose="020B0609020204030204" pitchFamily="49" charset="0"/>
            </a:endParaRPr>
          </a:p>
        </p:txBody>
      </p:sp>
      <p:cxnSp>
        <p:nvCxnSpPr>
          <p:cNvPr id="67" name="Connector: Elbow 66">
            <a:extLst>
              <a:ext uri="{FF2B5EF4-FFF2-40B4-BE49-F238E27FC236}">
                <a16:creationId xmlns:a16="http://schemas.microsoft.com/office/drawing/2014/main" id="{DC7F0340-8CA6-459B-985B-B9A283D34D75}"/>
              </a:ext>
            </a:extLst>
          </p:cNvPr>
          <p:cNvCxnSpPr>
            <a:cxnSpLocks/>
            <a:stCxn id="62" idx="3"/>
            <a:endCxn id="65" idx="1"/>
          </p:cNvCxnSpPr>
          <p:nvPr/>
        </p:nvCxnSpPr>
        <p:spPr>
          <a:xfrm flipV="1">
            <a:off x="9063009" y="8204143"/>
            <a:ext cx="294171" cy="120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03900EB6-D9B2-43F6-B29A-068EC64F3393}"/>
              </a:ext>
            </a:extLst>
          </p:cNvPr>
          <p:cNvCxnSpPr>
            <a:cxnSpLocks/>
            <a:stCxn id="65" idx="3"/>
            <a:endCxn id="13" idx="3"/>
          </p:cNvCxnSpPr>
          <p:nvPr/>
        </p:nvCxnSpPr>
        <p:spPr>
          <a:xfrm flipV="1">
            <a:off x="10194464" y="6345719"/>
            <a:ext cx="1217454" cy="18584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89D8E609-6336-4353-8439-20430607628C}"/>
              </a:ext>
            </a:extLst>
          </p:cNvPr>
          <p:cNvSpPr txBox="1"/>
          <p:nvPr/>
        </p:nvSpPr>
        <p:spPr>
          <a:xfrm>
            <a:off x="10493779" y="8221259"/>
            <a:ext cx="2337499" cy="923330"/>
          </a:xfrm>
          <a:prstGeom prst="rect">
            <a:avLst/>
          </a:prstGeom>
          <a:noFill/>
        </p:spPr>
        <p:txBody>
          <a:bodyPr wrap="none" rtlCol="0">
            <a:spAutoFit/>
          </a:bodyPr>
          <a:lstStyle/>
          <a:p>
            <a:r>
              <a:rPr lang="en-US" dirty="0">
                <a:solidFill>
                  <a:schemeClr val="accent5"/>
                </a:solidFill>
                <a:latin typeface="Consolas" panose="020B0609020204030204" pitchFamily="49" charset="0"/>
              </a:rPr>
              <a:t>/</a:t>
            </a:r>
            <a:r>
              <a:rPr lang="en-US" dirty="0" err="1">
                <a:solidFill>
                  <a:schemeClr val="accent5"/>
                </a:solidFill>
                <a:latin typeface="Consolas" panose="020B0609020204030204" pitchFamily="49" charset="0"/>
              </a:rPr>
              <a:t>pcActivates</a:t>
            </a:r>
            <a:endParaRPr lang="en-US" dirty="0">
              <a:solidFill>
                <a:schemeClr val="accent5"/>
              </a:solidFill>
              <a:latin typeface="Consolas" panose="020B0609020204030204" pitchFamily="49" charset="0"/>
            </a:endParaRPr>
          </a:p>
          <a:p>
            <a:r>
              <a:rPr lang="en-US" dirty="0">
                <a:solidFill>
                  <a:schemeClr val="accent5"/>
                </a:solidFill>
                <a:latin typeface="Consolas" panose="020B0609020204030204" pitchFamily="49" charset="0"/>
              </a:rPr>
              <a:t>/</a:t>
            </a:r>
            <a:r>
              <a:rPr lang="en-US" dirty="0" err="1">
                <a:solidFill>
                  <a:schemeClr val="accent5"/>
                </a:solidFill>
                <a:latin typeface="Consolas" panose="020B0609020204030204" pitchFamily="49" charset="0"/>
              </a:rPr>
              <a:t>docActivates</a:t>
            </a:r>
            <a:endParaRPr lang="en-US" dirty="0">
              <a:solidFill>
                <a:schemeClr val="accent5"/>
              </a:solidFill>
              <a:latin typeface="Consolas" panose="020B0609020204030204" pitchFamily="49" charset="0"/>
            </a:endParaRPr>
          </a:p>
          <a:p>
            <a:r>
              <a:rPr lang="en-US" dirty="0">
                <a:solidFill>
                  <a:schemeClr val="accent5"/>
                </a:solidFill>
                <a:latin typeface="Consolas" panose="020B0609020204030204" pitchFamily="49" charset="0"/>
              </a:rPr>
              <a:t>/</a:t>
            </a:r>
            <a:r>
              <a:rPr lang="en-US" dirty="0" err="1">
                <a:solidFill>
                  <a:schemeClr val="accent5"/>
                </a:solidFill>
                <a:latin typeface="Consolas" panose="020B0609020204030204" pitchFamily="49" charset="0"/>
              </a:rPr>
              <a:t>timeboxActivates</a:t>
            </a:r>
            <a:endParaRPr lang="en-US" dirty="0">
              <a:solidFill>
                <a:schemeClr val="accent5"/>
              </a:solidFill>
              <a:latin typeface="Consolas" panose="020B0609020204030204" pitchFamily="49" charset="0"/>
            </a:endParaRPr>
          </a:p>
        </p:txBody>
      </p:sp>
      <p:sp>
        <p:nvSpPr>
          <p:cNvPr id="70" name="Rectangle 69">
            <a:extLst>
              <a:ext uri="{FF2B5EF4-FFF2-40B4-BE49-F238E27FC236}">
                <a16:creationId xmlns:a16="http://schemas.microsoft.com/office/drawing/2014/main" id="{A4E32B8D-1822-4F94-9506-7CFF59F24F08}"/>
              </a:ext>
            </a:extLst>
          </p:cNvPr>
          <p:cNvSpPr/>
          <p:nvPr/>
        </p:nvSpPr>
        <p:spPr>
          <a:xfrm>
            <a:off x="11124011" y="5389261"/>
            <a:ext cx="134539" cy="154289"/>
          </a:xfrm>
          <a:prstGeom prst="rect">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71" name="Connector: Elbow 70">
            <a:extLst>
              <a:ext uri="{FF2B5EF4-FFF2-40B4-BE49-F238E27FC236}">
                <a16:creationId xmlns:a16="http://schemas.microsoft.com/office/drawing/2014/main" id="{503067D2-9191-45E8-BCEF-31905B1D8114}"/>
              </a:ext>
            </a:extLst>
          </p:cNvPr>
          <p:cNvCxnSpPr>
            <a:cxnSpLocks/>
            <a:stCxn id="70" idx="1"/>
            <a:endCxn id="18" idx="2"/>
          </p:cNvCxnSpPr>
          <p:nvPr/>
        </p:nvCxnSpPr>
        <p:spPr>
          <a:xfrm rot="10800000">
            <a:off x="8170891" y="3741862"/>
            <a:ext cx="2953120" cy="17245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0B72C53A-410D-4218-997E-8286902F9A02}"/>
              </a:ext>
            </a:extLst>
          </p:cNvPr>
          <p:cNvSpPr txBox="1"/>
          <p:nvPr/>
        </p:nvSpPr>
        <p:spPr>
          <a:xfrm>
            <a:off x="8913149" y="4575327"/>
            <a:ext cx="2337499" cy="923330"/>
          </a:xfrm>
          <a:prstGeom prst="rect">
            <a:avLst/>
          </a:prstGeom>
          <a:noFill/>
        </p:spPr>
        <p:txBody>
          <a:bodyPr wrap="none" rtlCol="0">
            <a:spAutoFit/>
          </a:bodyPr>
          <a:lstStyle/>
          <a:p>
            <a:r>
              <a:rPr lang="en-US" dirty="0">
                <a:solidFill>
                  <a:schemeClr val="accent5"/>
                </a:solidFill>
                <a:latin typeface="Consolas" panose="020B0609020204030204" pitchFamily="49" charset="0"/>
              </a:rPr>
              <a:t>/</a:t>
            </a:r>
            <a:r>
              <a:rPr lang="en-US" dirty="0" err="1">
                <a:solidFill>
                  <a:schemeClr val="accent5"/>
                </a:solidFill>
                <a:latin typeface="Consolas" panose="020B0609020204030204" pitchFamily="49" charset="0"/>
              </a:rPr>
              <a:t>pcActivates</a:t>
            </a:r>
            <a:endParaRPr lang="en-US" dirty="0">
              <a:solidFill>
                <a:schemeClr val="accent5"/>
              </a:solidFill>
              <a:latin typeface="Consolas" panose="020B0609020204030204" pitchFamily="49" charset="0"/>
            </a:endParaRPr>
          </a:p>
          <a:p>
            <a:r>
              <a:rPr lang="en-US" dirty="0">
                <a:solidFill>
                  <a:schemeClr val="accent5"/>
                </a:solidFill>
                <a:latin typeface="Consolas" panose="020B0609020204030204" pitchFamily="49" charset="0"/>
              </a:rPr>
              <a:t>/</a:t>
            </a:r>
            <a:r>
              <a:rPr lang="en-US" dirty="0" err="1">
                <a:solidFill>
                  <a:schemeClr val="accent5"/>
                </a:solidFill>
                <a:latin typeface="Consolas" panose="020B0609020204030204" pitchFamily="49" charset="0"/>
              </a:rPr>
              <a:t>docActivates</a:t>
            </a:r>
            <a:endParaRPr lang="en-US" dirty="0">
              <a:solidFill>
                <a:schemeClr val="accent5"/>
              </a:solidFill>
              <a:latin typeface="Consolas" panose="020B0609020204030204" pitchFamily="49" charset="0"/>
            </a:endParaRPr>
          </a:p>
          <a:p>
            <a:r>
              <a:rPr lang="en-US" dirty="0">
                <a:solidFill>
                  <a:schemeClr val="accent5"/>
                </a:solidFill>
                <a:latin typeface="Consolas" panose="020B0609020204030204" pitchFamily="49" charset="0"/>
              </a:rPr>
              <a:t>/</a:t>
            </a:r>
            <a:r>
              <a:rPr lang="en-US" dirty="0" err="1">
                <a:solidFill>
                  <a:schemeClr val="accent5"/>
                </a:solidFill>
                <a:latin typeface="Consolas" panose="020B0609020204030204" pitchFamily="49" charset="0"/>
              </a:rPr>
              <a:t>timeboxActivates</a:t>
            </a:r>
            <a:endParaRPr lang="en-US"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1062075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7E5E5-BE94-47BE-99C1-1944595C39EF}"/>
              </a:ext>
            </a:extLst>
          </p:cNvPr>
          <p:cNvSpPr>
            <a:spLocks noGrp="1"/>
          </p:cNvSpPr>
          <p:nvPr>
            <p:ph type="title"/>
          </p:nvPr>
        </p:nvSpPr>
        <p:spPr/>
        <p:txBody>
          <a:bodyPr/>
          <a:lstStyle/>
          <a:p>
            <a:r>
              <a:rPr lang="en-US" dirty="0"/>
              <a:t>Code Design</a:t>
            </a:r>
          </a:p>
        </p:txBody>
      </p:sp>
      <p:sp>
        <p:nvSpPr>
          <p:cNvPr id="4" name="Footer Placeholder 3">
            <a:extLst>
              <a:ext uri="{FF2B5EF4-FFF2-40B4-BE49-F238E27FC236}">
                <a16:creationId xmlns:a16="http://schemas.microsoft.com/office/drawing/2014/main" id="{06DD5D61-DDFB-4118-9202-753166C4034F}"/>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1944E1FC-FB3C-4D95-9AB6-758169537F53}"/>
              </a:ext>
            </a:extLst>
          </p:cNvPr>
          <p:cNvSpPr>
            <a:spLocks noGrp="1"/>
          </p:cNvSpPr>
          <p:nvPr>
            <p:ph type="sldNum" sz="quarter" idx="12"/>
          </p:nvPr>
        </p:nvSpPr>
        <p:spPr/>
        <p:txBody>
          <a:bodyPr/>
          <a:lstStyle/>
          <a:p>
            <a:fld id="{F4A97BBC-DD9B-4F1D-A986-96E9900FCB6F}" type="slidenum">
              <a:rPr lang="en-US" smtClean="0"/>
              <a:t>22</a:t>
            </a:fld>
            <a:endParaRPr lang="en-US"/>
          </a:p>
        </p:txBody>
      </p:sp>
      <p:pic>
        <p:nvPicPr>
          <p:cNvPr id="6" name="Picture 5" descr="A screenshot of a cell phone&#10;&#10;Description automatically generated">
            <a:extLst>
              <a:ext uri="{FF2B5EF4-FFF2-40B4-BE49-F238E27FC236}">
                <a16:creationId xmlns:a16="http://schemas.microsoft.com/office/drawing/2014/main" id="{1FD6C881-40EC-4388-9546-45CEB065B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968785"/>
            <a:ext cx="10759796" cy="7916761"/>
          </a:xfrm>
          <a:prstGeom prst="rect">
            <a:avLst/>
          </a:prstGeom>
        </p:spPr>
      </p:pic>
    </p:spTree>
    <p:extLst>
      <p:ext uri="{BB962C8B-B14F-4D97-AF65-F5344CB8AC3E}">
        <p14:creationId xmlns:p14="http://schemas.microsoft.com/office/powerpoint/2010/main" val="2918754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0D44F-B1C8-43D4-B41C-41695E31A88D}"/>
              </a:ext>
            </a:extLst>
          </p:cNvPr>
          <p:cNvSpPr>
            <a:spLocks noGrp="1"/>
          </p:cNvSpPr>
          <p:nvPr>
            <p:ph type="title"/>
          </p:nvPr>
        </p:nvSpPr>
        <p:spPr/>
        <p:txBody>
          <a:bodyPr/>
          <a:lstStyle/>
          <a:p>
            <a:r>
              <a:rPr lang="en-US" dirty="0"/>
              <a:t>Data Sample : PC Active Info</a:t>
            </a:r>
          </a:p>
        </p:txBody>
      </p:sp>
      <p:sp>
        <p:nvSpPr>
          <p:cNvPr id="4" name="Footer Placeholder 3">
            <a:extLst>
              <a:ext uri="{FF2B5EF4-FFF2-40B4-BE49-F238E27FC236}">
                <a16:creationId xmlns:a16="http://schemas.microsoft.com/office/drawing/2014/main" id="{B280EA19-103A-4ED2-9FEC-B8C65FB54A3D}"/>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FF0FDC17-E777-4596-A0B0-3EE1D327698D}"/>
              </a:ext>
            </a:extLst>
          </p:cNvPr>
          <p:cNvSpPr>
            <a:spLocks noGrp="1"/>
          </p:cNvSpPr>
          <p:nvPr>
            <p:ph type="sldNum" sz="quarter" idx="12"/>
          </p:nvPr>
        </p:nvSpPr>
        <p:spPr/>
        <p:txBody>
          <a:bodyPr/>
          <a:lstStyle/>
          <a:p>
            <a:fld id="{F4A97BBC-DD9B-4F1D-A986-96E9900FCB6F}" type="slidenum">
              <a:rPr lang="en-US" smtClean="0"/>
              <a:t>23</a:t>
            </a:fld>
            <a:endParaRPr lang="en-US"/>
          </a:p>
        </p:txBody>
      </p:sp>
      <p:pic>
        <p:nvPicPr>
          <p:cNvPr id="6" name="Picture 5">
            <a:extLst>
              <a:ext uri="{FF2B5EF4-FFF2-40B4-BE49-F238E27FC236}">
                <a16:creationId xmlns:a16="http://schemas.microsoft.com/office/drawing/2014/main" id="{A0607039-9C8A-4C4D-B088-C84D69F83ED8}"/>
              </a:ext>
            </a:extLst>
          </p:cNvPr>
          <p:cNvPicPr>
            <a:picLocks noChangeAspect="1"/>
          </p:cNvPicPr>
          <p:nvPr/>
        </p:nvPicPr>
        <p:blipFill>
          <a:blip r:embed="rId2"/>
          <a:stretch>
            <a:fillRect/>
          </a:stretch>
        </p:blipFill>
        <p:spPr>
          <a:xfrm>
            <a:off x="3860322" y="5048726"/>
            <a:ext cx="8427401" cy="3776663"/>
          </a:xfrm>
          <a:prstGeom prst="rect">
            <a:avLst/>
          </a:prstGeom>
        </p:spPr>
      </p:pic>
      <p:pic>
        <p:nvPicPr>
          <p:cNvPr id="7" name="Picture 6">
            <a:extLst>
              <a:ext uri="{FF2B5EF4-FFF2-40B4-BE49-F238E27FC236}">
                <a16:creationId xmlns:a16="http://schemas.microsoft.com/office/drawing/2014/main" id="{BF9C6E16-3ED9-406C-BABE-64A82BB43AAD}"/>
              </a:ext>
            </a:extLst>
          </p:cNvPr>
          <p:cNvPicPr>
            <a:picLocks noChangeAspect="1"/>
          </p:cNvPicPr>
          <p:nvPr/>
        </p:nvPicPr>
        <p:blipFill>
          <a:blip r:embed="rId3"/>
          <a:stretch>
            <a:fillRect/>
          </a:stretch>
        </p:blipFill>
        <p:spPr>
          <a:xfrm>
            <a:off x="285750" y="1543050"/>
            <a:ext cx="9619713" cy="3257550"/>
          </a:xfrm>
          <a:prstGeom prst="rect">
            <a:avLst/>
          </a:prstGeom>
        </p:spPr>
      </p:pic>
    </p:spTree>
    <p:extLst>
      <p:ext uri="{BB962C8B-B14F-4D97-AF65-F5344CB8AC3E}">
        <p14:creationId xmlns:p14="http://schemas.microsoft.com/office/powerpoint/2010/main" val="1873792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0E3E-0665-4053-BD5B-F4C89224353A}"/>
              </a:ext>
            </a:extLst>
          </p:cNvPr>
          <p:cNvSpPr>
            <a:spLocks noGrp="1"/>
          </p:cNvSpPr>
          <p:nvPr>
            <p:ph type="title"/>
          </p:nvPr>
        </p:nvSpPr>
        <p:spPr/>
        <p:txBody>
          <a:bodyPr/>
          <a:lstStyle/>
          <a:p>
            <a:r>
              <a:rPr lang="ja-JP" altLang="en-US" dirty="0"/>
              <a:t>画面例</a:t>
            </a:r>
            <a:endParaRPr lang="en-US" dirty="0"/>
          </a:p>
        </p:txBody>
      </p:sp>
      <p:sp>
        <p:nvSpPr>
          <p:cNvPr id="4" name="Footer Placeholder 3">
            <a:extLst>
              <a:ext uri="{FF2B5EF4-FFF2-40B4-BE49-F238E27FC236}">
                <a16:creationId xmlns:a16="http://schemas.microsoft.com/office/drawing/2014/main" id="{0CBDD3B5-87F3-490D-86C9-C55FF04159E7}"/>
              </a:ext>
            </a:extLst>
          </p:cNvPr>
          <p:cNvSpPr>
            <a:spLocks noGrp="1"/>
          </p:cNvSpPr>
          <p:nvPr>
            <p:ph type="ftr" sz="quarter" idx="11"/>
          </p:nvPr>
        </p:nvSpPr>
        <p:spPr>
          <a:xfrm>
            <a:off x="4240530" y="9563733"/>
            <a:ext cx="4320540" cy="266067"/>
          </a:xfrm>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D251DECD-62D2-42F5-90B9-8A64D1468FF3}"/>
              </a:ext>
            </a:extLst>
          </p:cNvPr>
          <p:cNvSpPr>
            <a:spLocks noGrp="1"/>
          </p:cNvSpPr>
          <p:nvPr>
            <p:ph type="sldNum" sz="quarter" idx="12"/>
          </p:nvPr>
        </p:nvSpPr>
        <p:spPr>
          <a:xfrm>
            <a:off x="-1221665" y="4400545"/>
            <a:ext cx="2880360" cy="266067"/>
          </a:xfrm>
        </p:spPr>
        <p:txBody>
          <a:bodyPr/>
          <a:lstStyle/>
          <a:p>
            <a:fld id="{F4A97BBC-DD9B-4F1D-A986-96E9900FCB6F}" type="slidenum">
              <a:rPr lang="en-US" smtClean="0"/>
              <a:t>24</a:t>
            </a:fld>
            <a:endParaRPr lang="en-US"/>
          </a:p>
        </p:txBody>
      </p:sp>
      <p:grpSp>
        <p:nvGrpSpPr>
          <p:cNvPr id="6" name="Group 5">
            <a:extLst>
              <a:ext uri="{FF2B5EF4-FFF2-40B4-BE49-F238E27FC236}">
                <a16:creationId xmlns:a16="http://schemas.microsoft.com/office/drawing/2014/main" id="{BC8A2BE4-E4B4-4F42-9039-57AF61E86648}"/>
              </a:ext>
            </a:extLst>
          </p:cNvPr>
          <p:cNvGrpSpPr/>
          <p:nvPr/>
        </p:nvGrpSpPr>
        <p:grpSpPr>
          <a:xfrm>
            <a:off x="689610" y="4704485"/>
            <a:ext cx="2479208" cy="4859248"/>
            <a:chOff x="3807292" y="690772"/>
            <a:chExt cx="2479208" cy="4859248"/>
          </a:xfrm>
        </p:grpSpPr>
        <p:grpSp>
          <p:nvGrpSpPr>
            <p:cNvPr id="7" name="Phone">
              <a:extLst>
                <a:ext uri="{FF2B5EF4-FFF2-40B4-BE49-F238E27FC236}">
                  <a16:creationId xmlns:a16="http://schemas.microsoft.com/office/drawing/2014/main" id="{53A29EF4-F0C0-4FCB-A202-A6FFE750E9D4}"/>
                </a:ext>
              </a:extLst>
            </p:cNvPr>
            <p:cNvGrpSpPr>
              <a:grpSpLocks noChangeAspect="1"/>
            </p:cNvGrpSpPr>
            <p:nvPr/>
          </p:nvGrpSpPr>
          <p:grpSpPr>
            <a:xfrm>
              <a:off x="3807292" y="690772"/>
              <a:ext cx="2479208" cy="4859248"/>
              <a:chOff x="595686" y="1262396"/>
              <a:chExt cx="2479208" cy="4859248"/>
            </a:xfrm>
          </p:grpSpPr>
          <p:sp>
            <p:nvSpPr>
              <p:cNvPr id="53" name="Case">
                <a:extLst>
                  <a:ext uri="{FF2B5EF4-FFF2-40B4-BE49-F238E27FC236}">
                    <a16:creationId xmlns:a16="http://schemas.microsoft.com/office/drawing/2014/main" id="{D32FB210-FDEB-43E4-93DE-D9D90A7F557E}"/>
                  </a:ext>
                </a:extLst>
              </p:cNvPr>
              <p:cNvSpPr>
                <a:spLocks/>
              </p:cNvSpPr>
              <p:nvPr/>
            </p:nvSpPr>
            <p:spPr bwMode="auto">
              <a:xfrm>
                <a:off x="595686" y="1262396"/>
                <a:ext cx="2479208" cy="4859248"/>
              </a:xfrm>
              <a:custGeom>
                <a:avLst/>
                <a:gdLst>
                  <a:gd name="T0" fmla="*/ 403 w 4052"/>
                  <a:gd name="T1" fmla="*/ 0 h 7922"/>
                  <a:gd name="T2" fmla="*/ 3649 w 4052"/>
                  <a:gd name="T3" fmla="*/ 0 h 7922"/>
                  <a:gd name="T4" fmla="*/ 4052 w 4052"/>
                  <a:gd name="T5" fmla="*/ 403 h 7922"/>
                  <a:gd name="T6" fmla="*/ 4052 w 4052"/>
                  <a:gd name="T7" fmla="*/ 7519 h 7922"/>
                  <a:gd name="T8" fmla="*/ 3649 w 4052"/>
                  <a:gd name="T9" fmla="*/ 7922 h 7922"/>
                  <a:gd name="T10" fmla="*/ 403 w 4052"/>
                  <a:gd name="T11" fmla="*/ 7922 h 7922"/>
                  <a:gd name="T12" fmla="*/ 0 w 4052"/>
                  <a:gd name="T13" fmla="*/ 7519 h 7922"/>
                  <a:gd name="T14" fmla="*/ 0 w 4052"/>
                  <a:gd name="T15" fmla="*/ 403 h 7922"/>
                  <a:gd name="T16" fmla="*/ 403 w 4052"/>
                  <a:gd name="T17" fmla="*/ 0 h 7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2" h="7922">
                    <a:moveTo>
                      <a:pt x="403" y="0"/>
                    </a:moveTo>
                    <a:lnTo>
                      <a:pt x="3649" y="0"/>
                    </a:lnTo>
                    <a:cubicBezTo>
                      <a:pt x="3872" y="0"/>
                      <a:pt x="4052" y="179"/>
                      <a:pt x="4052" y="403"/>
                    </a:cubicBezTo>
                    <a:lnTo>
                      <a:pt x="4052" y="7519"/>
                    </a:lnTo>
                    <a:cubicBezTo>
                      <a:pt x="4052" y="7742"/>
                      <a:pt x="3872" y="7922"/>
                      <a:pt x="3649" y="7922"/>
                    </a:cubicBezTo>
                    <a:lnTo>
                      <a:pt x="403" y="7922"/>
                    </a:lnTo>
                    <a:cubicBezTo>
                      <a:pt x="180" y="7922"/>
                      <a:pt x="0" y="7742"/>
                      <a:pt x="0" y="7519"/>
                    </a:cubicBezTo>
                    <a:lnTo>
                      <a:pt x="0" y="403"/>
                    </a:lnTo>
                    <a:cubicBezTo>
                      <a:pt x="0" y="179"/>
                      <a:pt x="180" y="0"/>
                      <a:pt x="403" y="0"/>
                    </a:cubicBezTo>
                    <a:close/>
                  </a:path>
                </a:pathLst>
              </a:custGeom>
              <a:solidFill>
                <a:srgbClr val="263238"/>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4" name="Button">
                <a:extLst>
                  <a:ext uri="{FF2B5EF4-FFF2-40B4-BE49-F238E27FC236}">
                    <a16:creationId xmlns:a16="http://schemas.microsoft.com/office/drawing/2014/main" id="{FCD25234-CD5E-4EE3-A01C-947C3F299848}"/>
                  </a:ext>
                </a:extLst>
              </p:cNvPr>
              <p:cNvSpPr>
                <a:spLocks/>
              </p:cNvSpPr>
              <p:nvPr/>
            </p:nvSpPr>
            <p:spPr bwMode="auto">
              <a:xfrm>
                <a:off x="1590813" y="5845832"/>
                <a:ext cx="488955" cy="161837"/>
              </a:xfrm>
              <a:custGeom>
                <a:avLst/>
                <a:gdLst>
                  <a:gd name="T0" fmla="*/ 131 w 796"/>
                  <a:gd name="T1" fmla="*/ 0 h 262"/>
                  <a:gd name="T2" fmla="*/ 665 w 796"/>
                  <a:gd name="T3" fmla="*/ 0 h 262"/>
                  <a:gd name="T4" fmla="*/ 796 w 796"/>
                  <a:gd name="T5" fmla="*/ 131 h 262"/>
                  <a:gd name="T6" fmla="*/ 665 w 796"/>
                  <a:gd name="T7" fmla="*/ 262 h 262"/>
                  <a:gd name="T8" fmla="*/ 131 w 796"/>
                  <a:gd name="T9" fmla="*/ 262 h 262"/>
                  <a:gd name="T10" fmla="*/ 0 w 796"/>
                  <a:gd name="T11" fmla="*/ 131 h 262"/>
                  <a:gd name="T12" fmla="*/ 131 w 796"/>
                  <a:gd name="T13" fmla="*/ 0 h 262"/>
                </a:gdLst>
                <a:ahLst/>
                <a:cxnLst>
                  <a:cxn ang="0">
                    <a:pos x="T0" y="T1"/>
                  </a:cxn>
                  <a:cxn ang="0">
                    <a:pos x="T2" y="T3"/>
                  </a:cxn>
                  <a:cxn ang="0">
                    <a:pos x="T4" y="T5"/>
                  </a:cxn>
                  <a:cxn ang="0">
                    <a:pos x="T6" y="T7"/>
                  </a:cxn>
                  <a:cxn ang="0">
                    <a:pos x="T8" y="T9"/>
                  </a:cxn>
                  <a:cxn ang="0">
                    <a:pos x="T10" y="T11"/>
                  </a:cxn>
                  <a:cxn ang="0">
                    <a:pos x="T12" y="T13"/>
                  </a:cxn>
                </a:cxnLst>
                <a:rect l="0" t="0" r="r" b="b"/>
                <a:pathLst>
                  <a:path w="796" h="262">
                    <a:moveTo>
                      <a:pt x="131" y="0"/>
                    </a:moveTo>
                    <a:lnTo>
                      <a:pt x="665" y="0"/>
                    </a:lnTo>
                    <a:cubicBezTo>
                      <a:pt x="738" y="0"/>
                      <a:pt x="796" y="59"/>
                      <a:pt x="796" y="131"/>
                    </a:cubicBezTo>
                    <a:cubicBezTo>
                      <a:pt x="796" y="204"/>
                      <a:pt x="738" y="262"/>
                      <a:pt x="665" y="262"/>
                    </a:cubicBezTo>
                    <a:lnTo>
                      <a:pt x="131" y="262"/>
                    </a:lnTo>
                    <a:cubicBezTo>
                      <a:pt x="58" y="262"/>
                      <a:pt x="0" y="204"/>
                      <a:pt x="0" y="131"/>
                    </a:cubicBezTo>
                    <a:cubicBezTo>
                      <a:pt x="0" y="59"/>
                      <a:pt x="58" y="0"/>
                      <a:pt x="131"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5" name="Camera">
                <a:extLst>
                  <a:ext uri="{FF2B5EF4-FFF2-40B4-BE49-F238E27FC236}">
                    <a16:creationId xmlns:a16="http://schemas.microsoft.com/office/drawing/2014/main" id="{C9B65E69-53E1-4966-AB22-962E2533122E}"/>
                  </a:ext>
                </a:extLst>
              </p:cNvPr>
              <p:cNvSpPr>
                <a:spLocks noChangeArrowheads="1"/>
              </p:cNvSpPr>
              <p:nvPr/>
            </p:nvSpPr>
            <p:spPr bwMode="auto">
              <a:xfrm>
                <a:off x="2661693" y="1386356"/>
                <a:ext cx="123960" cy="123960"/>
              </a:xfrm>
              <a:prstGeom prst="ellipse">
                <a:avLst/>
              </a:pr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6" name="Speaker">
                <a:extLst>
                  <a:ext uri="{FF2B5EF4-FFF2-40B4-BE49-F238E27FC236}">
                    <a16:creationId xmlns:a16="http://schemas.microsoft.com/office/drawing/2014/main" id="{9AB19BC1-CA7C-4697-BF0F-89843951C2E5}"/>
                  </a:ext>
                </a:extLst>
              </p:cNvPr>
              <p:cNvSpPr>
                <a:spLocks/>
              </p:cNvSpPr>
              <p:nvPr/>
            </p:nvSpPr>
            <p:spPr bwMode="auto">
              <a:xfrm>
                <a:off x="1570152" y="1448337"/>
                <a:ext cx="530275" cy="61980"/>
              </a:xfrm>
              <a:custGeom>
                <a:avLst/>
                <a:gdLst>
                  <a:gd name="T0" fmla="*/ 50 w 866"/>
                  <a:gd name="T1" fmla="*/ 0 h 101"/>
                  <a:gd name="T2" fmla="*/ 816 w 866"/>
                  <a:gd name="T3" fmla="*/ 0 h 101"/>
                  <a:gd name="T4" fmla="*/ 866 w 866"/>
                  <a:gd name="T5" fmla="*/ 50 h 101"/>
                  <a:gd name="T6" fmla="*/ 816 w 866"/>
                  <a:gd name="T7" fmla="*/ 101 h 101"/>
                  <a:gd name="T8" fmla="*/ 50 w 866"/>
                  <a:gd name="T9" fmla="*/ 101 h 101"/>
                  <a:gd name="T10" fmla="*/ 0 w 866"/>
                  <a:gd name="T11" fmla="*/ 50 h 101"/>
                  <a:gd name="T12" fmla="*/ 50 w 866"/>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866" h="101">
                    <a:moveTo>
                      <a:pt x="50" y="0"/>
                    </a:moveTo>
                    <a:lnTo>
                      <a:pt x="816" y="0"/>
                    </a:lnTo>
                    <a:cubicBezTo>
                      <a:pt x="844" y="0"/>
                      <a:pt x="866" y="22"/>
                      <a:pt x="866" y="50"/>
                    </a:cubicBezTo>
                    <a:cubicBezTo>
                      <a:pt x="866" y="78"/>
                      <a:pt x="844" y="101"/>
                      <a:pt x="816" y="101"/>
                    </a:cubicBezTo>
                    <a:lnTo>
                      <a:pt x="50" y="101"/>
                    </a:lnTo>
                    <a:cubicBezTo>
                      <a:pt x="22" y="101"/>
                      <a:pt x="0" y="78"/>
                      <a:pt x="0" y="50"/>
                    </a:cubicBezTo>
                    <a:cubicBezTo>
                      <a:pt x="0" y="22"/>
                      <a:pt x="22" y="0"/>
                      <a:pt x="50"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7" name="Display">
                <a:extLst>
                  <a:ext uri="{FF2B5EF4-FFF2-40B4-BE49-F238E27FC236}">
                    <a16:creationId xmlns:a16="http://schemas.microsoft.com/office/drawing/2014/main" id="{FB556420-F080-48FB-834E-38D5BF6324D0}"/>
                  </a:ext>
                </a:extLst>
              </p:cNvPr>
              <p:cNvSpPr/>
              <p:nvPr/>
            </p:nvSpPr>
            <p:spPr>
              <a:xfrm>
                <a:off x="692290" y="1677146"/>
                <a:ext cx="2286000" cy="4064000"/>
              </a:xfrm>
              <a:prstGeom prst="rect">
                <a:avLst/>
              </a:prstGeom>
              <a:solidFill>
                <a:srgbClr val="EEEEEE"/>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grpSp>
          <p:nvGrpSpPr>
            <p:cNvPr id="8" name="Status Bar">
              <a:extLst>
                <a:ext uri="{FF2B5EF4-FFF2-40B4-BE49-F238E27FC236}">
                  <a16:creationId xmlns:a16="http://schemas.microsoft.com/office/drawing/2014/main" id="{15D75249-4553-474F-BC48-8DCD4219D6C4}"/>
                </a:ext>
              </a:extLst>
            </p:cNvPr>
            <p:cNvGrpSpPr/>
            <p:nvPr/>
          </p:nvGrpSpPr>
          <p:grpSpPr>
            <a:xfrm>
              <a:off x="3903896" y="1103162"/>
              <a:ext cx="2286000" cy="152400"/>
              <a:chOff x="595686" y="1268402"/>
              <a:chExt cx="2286000" cy="152400"/>
            </a:xfrm>
          </p:grpSpPr>
          <p:sp>
            <p:nvSpPr>
              <p:cNvPr id="42" name="System Bar Container">
                <a:extLst>
                  <a:ext uri="{FF2B5EF4-FFF2-40B4-BE49-F238E27FC236}">
                    <a16:creationId xmlns:a16="http://schemas.microsoft.com/office/drawing/2014/main" id="{DF5EA345-58B7-4D9D-8E22-72AA5275B3D7}"/>
                  </a:ext>
                </a:extLst>
              </p:cNvPr>
              <p:cNvSpPr>
                <a:spLocks noChangeArrowheads="1"/>
              </p:cNvSpPr>
              <p:nvPr/>
            </p:nvSpPr>
            <p:spPr bwMode="auto">
              <a:xfrm>
                <a:off x="595686" y="1268402"/>
                <a:ext cx="2286000" cy="152400"/>
              </a:xfrm>
              <a:prstGeom prst="rect">
                <a:avLst/>
              </a:prstGeom>
              <a:solidFill>
                <a:srgbClr val="0000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3" name="Time">
                <a:extLst>
                  <a:ext uri="{FF2B5EF4-FFF2-40B4-BE49-F238E27FC236}">
                    <a16:creationId xmlns:a16="http://schemas.microsoft.com/office/drawing/2014/main" id="{A26D20ED-FCE9-4FD1-B76E-CF8C6688BF9D}"/>
                  </a:ext>
                </a:extLst>
              </p:cNvPr>
              <p:cNvSpPr>
                <a:spLocks noChangeAspect="1" noEditPoints="1"/>
              </p:cNvSpPr>
              <p:nvPr/>
            </p:nvSpPr>
            <p:spPr bwMode="auto">
              <a:xfrm>
                <a:off x="2626121" y="1314082"/>
                <a:ext cx="193854" cy="61041"/>
              </a:xfrm>
              <a:custGeom>
                <a:avLst/>
                <a:gdLst>
                  <a:gd name="T0" fmla="*/ 10 w 122"/>
                  <a:gd name="T1" fmla="*/ 6 h 38"/>
                  <a:gd name="T2" fmla="*/ 14 w 122"/>
                  <a:gd name="T3" fmla="*/ 0 h 38"/>
                  <a:gd name="T4" fmla="*/ 52 w 122"/>
                  <a:gd name="T5" fmla="*/ 37 h 38"/>
                  <a:gd name="T6" fmla="*/ 40 w 122"/>
                  <a:gd name="T7" fmla="*/ 20 h 38"/>
                  <a:gd name="T8" fmla="*/ 46 w 122"/>
                  <a:gd name="T9" fmla="*/ 12 h 38"/>
                  <a:gd name="T10" fmla="*/ 44 w 122"/>
                  <a:gd name="T11" fmla="*/ 5 h 38"/>
                  <a:gd name="T12" fmla="*/ 36 w 122"/>
                  <a:gd name="T13" fmla="*/ 4 h 38"/>
                  <a:gd name="T14" fmla="*/ 32 w 122"/>
                  <a:gd name="T15" fmla="*/ 11 h 38"/>
                  <a:gd name="T16" fmla="*/ 30 w 122"/>
                  <a:gd name="T17" fmla="*/ 3 h 38"/>
                  <a:gd name="T18" fmla="*/ 44 w 122"/>
                  <a:gd name="T19" fmla="*/ 0 h 38"/>
                  <a:gd name="T20" fmla="*/ 51 w 122"/>
                  <a:gd name="T21" fmla="*/ 9 h 38"/>
                  <a:gd name="T22" fmla="*/ 46 w 122"/>
                  <a:gd name="T23" fmla="*/ 19 h 38"/>
                  <a:gd name="T24" fmla="*/ 52 w 122"/>
                  <a:gd name="T25" fmla="*/ 33 h 38"/>
                  <a:gd name="T26" fmla="*/ 58 w 122"/>
                  <a:gd name="T27" fmla="*/ 33 h 38"/>
                  <a:gd name="T28" fmla="*/ 63 w 122"/>
                  <a:gd name="T29" fmla="*/ 35 h 38"/>
                  <a:gd name="T30" fmla="*/ 58 w 122"/>
                  <a:gd name="T31" fmla="*/ 36 h 38"/>
                  <a:gd name="T32" fmla="*/ 58 w 122"/>
                  <a:gd name="T33" fmla="*/ 10 h 38"/>
                  <a:gd name="T34" fmla="*/ 63 w 122"/>
                  <a:gd name="T35" fmla="*/ 12 h 38"/>
                  <a:gd name="T36" fmla="*/ 58 w 122"/>
                  <a:gd name="T37" fmla="*/ 14 h 38"/>
                  <a:gd name="T38" fmla="*/ 80 w 122"/>
                  <a:gd name="T39" fmla="*/ 16 h 38"/>
                  <a:gd name="T40" fmla="*/ 87 w 122"/>
                  <a:gd name="T41" fmla="*/ 12 h 38"/>
                  <a:gd name="T42" fmla="*/ 81 w 122"/>
                  <a:gd name="T43" fmla="*/ 3 h 38"/>
                  <a:gd name="T44" fmla="*/ 75 w 122"/>
                  <a:gd name="T45" fmla="*/ 7 h 38"/>
                  <a:gd name="T46" fmla="*/ 70 w 122"/>
                  <a:gd name="T47" fmla="*/ 6 h 38"/>
                  <a:gd name="T48" fmla="*/ 81 w 122"/>
                  <a:gd name="T49" fmla="*/ 0 h 38"/>
                  <a:gd name="T50" fmla="*/ 91 w 122"/>
                  <a:gd name="T51" fmla="*/ 5 h 38"/>
                  <a:gd name="T52" fmla="*/ 91 w 122"/>
                  <a:gd name="T53" fmla="*/ 14 h 38"/>
                  <a:gd name="T54" fmla="*/ 89 w 122"/>
                  <a:gd name="T55" fmla="*/ 20 h 38"/>
                  <a:gd name="T56" fmla="*/ 93 w 122"/>
                  <a:gd name="T57" fmla="*/ 27 h 38"/>
                  <a:gd name="T58" fmla="*/ 85 w 122"/>
                  <a:gd name="T59" fmla="*/ 37 h 38"/>
                  <a:gd name="T60" fmla="*/ 73 w 122"/>
                  <a:gd name="T61" fmla="*/ 35 h 38"/>
                  <a:gd name="T62" fmla="*/ 74 w 122"/>
                  <a:gd name="T63" fmla="*/ 27 h 38"/>
                  <a:gd name="T64" fmla="*/ 78 w 122"/>
                  <a:gd name="T65" fmla="*/ 33 h 38"/>
                  <a:gd name="T66" fmla="*/ 86 w 122"/>
                  <a:gd name="T67" fmla="*/ 32 h 38"/>
                  <a:gd name="T68" fmla="*/ 87 w 122"/>
                  <a:gd name="T69" fmla="*/ 24 h 38"/>
                  <a:gd name="T70" fmla="*/ 80 w 122"/>
                  <a:gd name="T71" fmla="*/ 20 h 38"/>
                  <a:gd name="T72" fmla="*/ 122 w 122"/>
                  <a:gd name="T73" fmla="*/ 21 h 38"/>
                  <a:gd name="T74" fmla="*/ 115 w 122"/>
                  <a:gd name="T75" fmla="*/ 37 h 38"/>
                  <a:gd name="T76" fmla="*/ 102 w 122"/>
                  <a:gd name="T77" fmla="*/ 34 h 38"/>
                  <a:gd name="T78" fmla="*/ 99 w 122"/>
                  <a:gd name="T79" fmla="*/ 16 h 38"/>
                  <a:gd name="T80" fmla="*/ 106 w 122"/>
                  <a:gd name="T81" fmla="*/ 0 h 38"/>
                  <a:gd name="T82" fmla="*/ 119 w 122"/>
                  <a:gd name="T83" fmla="*/ 3 h 38"/>
                  <a:gd name="T84" fmla="*/ 122 w 122"/>
                  <a:gd name="T85" fmla="*/ 21 h 38"/>
                  <a:gd name="T86" fmla="*/ 116 w 122"/>
                  <a:gd name="T87" fmla="*/ 6 h 38"/>
                  <a:gd name="T88" fmla="*/ 108 w 122"/>
                  <a:gd name="T89" fmla="*/ 4 h 38"/>
                  <a:gd name="T90" fmla="*/ 104 w 122"/>
                  <a:gd name="T91" fmla="*/ 15 h 38"/>
                  <a:gd name="T92" fmla="*/ 105 w 122"/>
                  <a:gd name="T93" fmla="*/ 31 h 38"/>
                  <a:gd name="T94" fmla="*/ 114 w 122"/>
                  <a:gd name="T95" fmla="*/ 33 h 38"/>
                  <a:gd name="T96" fmla="*/ 117 w 122"/>
                  <a:gd name="T97"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2" h="38">
                    <a:moveTo>
                      <a:pt x="14" y="37"/>
                    </a:moveTo>
                    <a:cubicBezTo>
                      <a:pt x="10" y="37"/>
                      <a:pt x="10" y="37"/>
                      <a:pt x="10" y="37"/>
                    </a:cubicBezTo>
                    <a:cubicBezTo>
                      <a:pt x="10" y="6"/>
                      <a:pt x="10" y="6"/>
                      <a:pt x="10" y="6"/>
                    </a:cubicBezTo>
                    <a:cubicBezTo>
                      <a:pt x="0" y="9"/>
                      <a:pt x="0" y="9"/>
                      <a:pt x="0" y="9"/>
                    </a:cubicBezTo>
                    <a:cubicBezTo>
                      <a:pt x="0" y="5"/>
                      <a:pt x="0" y="5"/>
                      <a:pt x="0" y="5"/>
                    </a:cubicBezTo>
                    <a:cubicBezTo>
                      <a:pt x="14" y="0"/>
                      <a:pt x="14" y="0"/>
                      <a:pt x="14" y="0"/>
                    </a:cubicBezTo>
                    <a:cubicBezTo>
                      <a:pt x="14" y="0"/>
                      <a:pt x="14" y="0"/>
                      <a:pt x="14" y="0"/>
                    </a:cubicBezTo>
                    <a:lnTo>
                      <a:pt x="14" y="37"/>
                    </a:lnTo>
                    <a:close/>
                    <a:moveTo>
                      <a:pt x="52" y="37"/>
                    </a:moveTo>
                    <a:cubicBezTo>
                      <a:pt x="28" y="37"/>
                      <a:pt x="28" y="37"/>
                      <a:pt x="28" y="37"/>
                    </a:cubicBezTo>
                    <a:cubicBezTo>
                      <a:pt x="28" y="34"/>
                      <a:pt x="28" y="34"/>
                      <a:pt x="28" y="34"/>
                    </a:cubicBezTo>
                    <a:cubicBezTo>
                      <a:pt x="40" y="20"/>
                      <a:pt x="40" y="20"/>
                      <a:pt x="40" y="20"/>
                    </a:cubicBezTo>
                    <a:cubicBezTo>
                      <a:pt x="41" y="19"/>
                      <a:pt x="42" y="18"/>
                      <a:pt x="43" y="17"/>
                    </a:cubicBezTo>
                    <a:cubicBezTo>
                      <a:pt x="44" y="16"/>
                      <a:pt x="44" y="15"/>
                      <a:pt x="45" y="14"/>
                    </a:cubicBezTo>
                    <a:cubicBezTo>
                      <a:pt x="45" y="14"/>
                      <a:pt x="45" y="13"/>
                      <a:pt x="46" y="12"/>
                    </a:cubicBezTo>
                    <a:cubicBezTo>
                      <a:pt x="46" y="11"/>
                      <a:pt x="46" y="11"/>
                      <a:pt x="46" y="10"/>
                    </a:cubicBezTo>
                    <a:cubicBezTo>
                      <a:pt x="46" y="9"/>
                      <a:pt x="46" y="8"/>
                      <a:pt x="45" y="7"/>
                    </a:cubicBezTo>
                    <a:cubicBezTo>
                      <a:pt x="45" y="7"/>
                      <a:pt x="45" y="6"/>
                      <a:pt x="44" y="5"/>
                    </a:cubicBezTo>
                    <a:cubicBezTo>
                      <a:pt x="44" y="5"/>
                      <a:pt x="43" y="4"/>
                      <a:pt x="42" y="4"/>
                    </a:cubicBezTo>
                    <a:cubicBezTo>
                      <a:pt x="41" y="4"/>
                      <a:pt x="40" y="3"/>
                      <a:pt x="39" y="3"/>
                    </a:cubicBezTo>
                    <a:cubicBezTo>
                      <a:pt x="38" y="3"/>
                      <a:pt x="37" y="4"/>
                      <a:pt x="36" y="4"/>
                    </a:cubicBezTo>
                    <a:cubicBezTo>
                      <a:pt x="35" y="4"/>
                      <a:pt x="34" y="5"/>
                      <a:pt x="34" y="5"/>
                    </a:cubicBezTo>
                    <a:cubicBezTo>
                      <a:pt x="33" y="6"/>
                      <a:pt x="33" y="7"/>
                      <a:pt x="32" y="8"/>
                    </a:cubicBezTo>
                    <a:cubicBezTo>
                      <a:pt x="32" y="9"/>
                      <a:pt x="32" y="10"/>
                      <a:pt x="32" y="11"/>
                    </a:cubicBezTo>
                    <a:cubicBezTo>
                      <a:pt x="27" y="11"/>
                      <a:pt x="27" y="11"/>
                      <a:pt x="27" y="11"/>
                    </a:cubicBezTo>
                    <a:cubicBezTo>
                      <a:pt x="27" y="9"/>
                      <a:pt x="28" y="8"/>
                      <a:pt x="28" y="7"/>
                    </a:cubicBezTo>
                    <a:cubicBezTo>
                      <a:pt x="29" y="5"/>
                      <a:pt x="29" y="4"/>
                      <a:pt x="30" y="3"/>
                    </a:cubicBezTo>
                    <a:cubicBezTo>
                      <a:pt x="31" y="2"/>
                      <a:pt x="33" y="1"/>
                      <a:pt x="34" y="0"/>
                    </a:cubicBezTo>
                    <a:cubicBezTo>
                      <a:pt x="36" y="0"/>
                      <a:pt x="37" y="0"/>
                      <a:pt x="39" y="0"/>
                    </a:cubicBezTo>
                    <a:cubicBezTo>
                      <a:pt x="41" y="0"/>
                      <a:pt x="43" y="0"/>
                      <a:pt x="44" y="0"/>
                    </a:cubicBezTo>
                    <a:cubicBezTo>
                      <a:pt x="45" y="1"/>
                      <a:pt x="47" y="1"/>
                      <a:pt x="48" y="2"/>
                    </a:cubicBezTo>
                    <a:cubicBezTo>
                      <a:pt x="49" y="3"/>
                      <a:pt x="49" y="4"/>
                      <a:pt x="50" y="5"/>
                    </a:cubicBezTo>
                    <a:cubicBezTo>
                      <a:pt x="50" y="7"/>
                      <a:pt x="51" y="8"/>
                      <a:pt x="51" y="9"/>
                    </a:cubicBezTo>
                    <a:cubicBezTo>
                      <a:pt x="51" y="11"/>
                      <a:pt x="50" y="12"/>
                      <a:pt x="50" y="13"/>
                    </a:cubicBezTo>
                    <a:cubicBezTo>
                      <a:pt x="50" y="14"/>
                      <a:pt x="49" y="15"/>
                      <a:pt x="48" y="16"/>
                    </a:cubicBezTo>
                    <a:cubicBezTo>
                      <a:pt x="48" y="17"/>
                      <a:pt x="47" y="18"/>
                      <a:pt x="46" y="19"/>
                    </a:cubicBezTo>
                    <a:cubicBezTo>
                      <a:pt x="45" y="20"/>
                      <a:pt x="45" y="21"/>
                      <a:pt x="44" y="22"/>
                    </a:cubicBezTo>
                    <a:cubicBezTo>
                      <a:pt x="34" y="33"/>
                      <a:pt x="34" y="33"/>
                      <a:pt x="34" y="33"/>
                    </a:cubicBezTo>
                    <a:cubicBezTo>
                      <a:pt x="52" y="33"/>
                      <a:pt x="52" y="33"/>
                      <a:pt x="52" y="33"/>
                    </a:cubicBezTo>
                    <a:lnTo>
                      <a:pt x="52" y="37"/>
                    </a:lnTo>
                    <a:close/>
                    <a:moveTo>
                      <a:pt x="58" y="35"/>
                    </a:moveTo>
                    <a:cubicBezTo>
                      <a:pt x="58" y="34"/>
                      <a:pt x="58" y="33"/>
                      <a:pt x="58" y="33"/>
                    </a:cubicBezTo>
                    <a:cubicBezTo>
                      <a:pt x="59" y="32"/>
                      <a:pt x="59" y="32"/>
                      <a:pt x="60" y="32"/>
                    </a:cubicBezTo>
                    <a:cubicBezTo>
                      <a:pt x="61" y="32"/>
                      <a:pt x="62" y="32"/>
                      <a:pt x="63" y="33"/>
                    </a:cubicBezTo>
                    <a:cubicBezTo>
                      <a:pt x="63" y="33"/>
                      <a:pt x="63" y="34"/>
                      <a:pt x="63" y="35"/>
                    </a:cubicBezTo>
                    <a:cubicBezTo>
                      <a:pt x="63" y="35"/>
                      <a:pt x="63" y="36"/>
                      <a:pt x="63" y="36"/>
                    </a:cubicBezTo>
                    <a:cubicBezTo>
                      <a:pt x="62" y="37"/>
                      <a:pt x="61" y="37"/>
                      <a:pt x="60" y="37"/>
                    </a:cubicBezTo>
                    <a:cubicBezTo>
                      <a:pt x="59" y="37"/>
                      <a:pt x="59" y="37"/>
                      <a:pt x="58" y="36"/>
                    </a:cubicBezTo>
                    <a:cubicBezTo>
                      <a:pt x="58" y="36"/>
                      <a:pt x="58" y="35"/>
                      <a:pt x="58" y="35"/>
                    </a:cubicBezTo>
                    <a:close/>
                    <a:moveTo>
                      <a:pt x="58" y="12"/>
                    </a:moveTo>
                    <a:cubicBezTo>
                      <a:pt x="58" y="11"/>
                      <a:pt x="58" y="11"/>
                      <a:pt x="58" y="10"/>
                    </a:cubicBezTo>
                    <a:cubicBezTo>
                      <a:pt x="59" y="10"/>
                      <a:pt x="59" y="9"/>
                      <a:pt x="60" y="9"/>
                    </a:cubicBezTo>
                    <a:cubicBezTo>
                      <a:pt x="61" y="9"/>
                      <a:pt x="62" y="10"/>
                      <a:pt x="63" y="10"/>
                    </a:cubicBezTo>
                    <a:cubicBezTo>
                      <a:pt x="63" y="11"/>
                      <a:pt x="63" y="11"/>
                      <a:pt x="63" y="12"/>
                    </a:cubicBezTo>
                    <a:cubicBezTo>
                      <a:pt x="63" y="13"/>
                      <a:pt x="63" y="14"/>
                      <a:pt x="63" y="14"/>
                    </a:cubicBezTo>
                    <a:cubicBezTo>
                      <a:pt x="62" y="15"/>
                      <a:pt x="61" y="15"/>
                      <a:pt x="60" y="15"/>
                    </a:cubicBezTo>
                    <a:cubicBezTo>
                      <a:pt x="59" y="15"/>
                      <a:pt x="59" y="15"/>
                      <a:pt x="58" y="14"/>
                    </a:cubicBezTo>
                    <a:cubicBezTo>
                      <a:pt x="58" y="14"/>
                      <a:pt x="58" y="13"/>
                      <a:pt x="58" y="12"/>
                    </a:cubicBezTo>
                    <a:close/>
                    <a:moveTo>
                      <a:pt x="77" y="16"/>
                    </a:moveTo>
                    <a:cubicBezTo>
                      <a:pt x="80" y="16"/>
                      <a:pt x="80" y="16"/>
                      <a:pt x="80" y="16"/>
                    </a:cubicBezTo>
                    <a:cubicBezTo>
                      <a:pt x="81" y="16"/>
                      <a:pt x="82" y="16"/>
                      <a:pt x="83" y="16"/>
                    </a:cubicBezTo>
                    <a:cubicBezTo>
                      <a:pt x="84" y="15"/>
                      <a:pt x="85" y="15"/>
                      <a:pt x="85" y="14"/>
                    </a:cubicBezTo>
                    <a:cubicBezTo>
                      <a:pt x="86" y="14"/>
                      <a:pt x="87" y="13"/>
                      <a:pt x="87" y="12"/>
                    </a:cubicBezTo>
                    <a:cubicBezTo>
                      <a:pt x="87" y="12"/>
                      <a:pt x="87" y="11"/>
                      <a:pt x="87" y="10"/>
                    </a:cubicBezTo>
                    <a:cubicBezTo>
                      <a:pt x="87" y="8"/>
                      <a:pt x="87" y="6"/>
                      <a:pt x="86" y="5"/>
                    </a:cubicBezTo>
                    <a:cubicBezTo>
                      <a:pt x="85" y="4"/>
                      <a:pt x="83" y="3"/>
                      <a:pt x="81" y="3"/>
                    </a:cubicBezTo>
                    <a:cubicBezTo>
                      <a:pt x="80" y="3"/>
                      <a:pt x="79" y="4"/>
                      <a:pt x="78" y="4"/>
                    </a:cubicBezTo>
                    <a:cubicBezTo>
                      <a:pt x="77" y="4"/>
                      <a:pt x="77" y="5"/>
                      <a:pt x="76" y="5"/>
                    </a:cubicBezTo>
                    <a:cubicBezTo>
                      <a:pt x="75" y="6"/>
                      <a:pt x="75" y="6"/>
                      <a:pt x="75" y="7"/>
                    </a:cubicBezTo>
                    <a:cubicBezTo>
                      <a:pt x="74" y="8"/>
                      <a:pt x="74" y="9"/>
                      <a:pt x="74" y="10"/>
                    </a:cubicBezTo>
                    <a:cubicBezTo>
                      <a:pt x="69" y="10"/>
                      <a:pt x="69" y="10"/>
                      <a:pt x="69" y="10"/>
                    </a:cubicBezTo>
                    <a:cubicBezTo>
                      <a:pt x="69" y="8"/>
                      <a:pt x="70" y="7"/>
                      <a:pt x="70" y="6"/>
                    </a:cubicBezTo>
                    <a:cubicBezTo>
                      <a:pt x="71" y="5"/>
                      <a:pt x="72" y="3"/>
                      <a:pt x="73" y="3"/>
                    </a:cubicBezTo>
                    <a:cubicBezTo>
                      <a:pt x="74" y="2"/>
                      <a:pt x="75" y="1"/>
                      <a:pt x="76" y="0"/>
                    </a:cubicBezTo>
                    <a:cubicBezTo>
                      <a:pt x="78" y="0"/>
                      <a:pt x="79" y="0"/>
                      <a:pt x="81" y="0"/>
                    </a:cubicBezTo>
                    <a:cubicBezTo>
                      <a:pt x="82" y="0"/>
                      <a:pt x="84" y="0"/>
                      <a:pt x="85" y="0"/>
                    </a:cubicBezTo>
                    <a:cubicBezTo>
                      <a:pt x="87" y="1"/>
                      <a:pt x="88" y="1"/>
                      <a:pt x="89" y="2"/>
                    </a:cubicBezTo>
                    <a:cubicBezTo>
                      <a:pt x="90" y="3"/>
                      <a:pt x="91" y="4"/>
                      <a:pt x="91" y="5"/>
                    </a:cubicBezTo>
                    <a:cubicBezTo>
                      <a:pt x="92" y="7"/>
                      <a:pt x="92" y="8"/>
                      <a:pt x="92" y="10"/>
                    </a:cubicBezTo>
                    <a:cubicBezTo>
                      <a:pt x="92" y="11"/>
                      <a:pt x="92" y="11"/>
                      <a:pt x="92" y="12"/>
                    </a:cubicBezTo>
                    <a:cubicBezTo>
                      <a:pt x="91" y="13"/>
                      <a:pt x="91" y="14"/>
                      <a:pt x="91" y="14"/>
                    </a:cubicBezTo>
                    <a:cubicBezTo>
                      <a:pt x="90" y="15"/>
                      <a:pt x="90" y="16"/>
                      <a:pt x="89" y="16"/>
                    </a:cubicBezTo>
                    <a:cubicBezTo>
                      <a:pt x="88" y="17"/>
                      <a:pt x="87" y="18"/>
                      <a:pt x="86" y="18"/>
                    </a:cubicBezTo>
                    <a:cubicBezTo>
                      <a:pt x="87" y="18"/>
                      <a:pt x="88" y="19"/>
                      <a:pt x="89" y="20"/>
                    </a:cubicBezTo>
                    <a:cubicBezTo>
                      <a:pt x="90" y="20"/>
                      <a:pt x="91" y="21"/>
                      <a:pt x="91" y="22"/>
                    </a:cubicBezTo>
                    <a:cubicBezTo>
                      <a:pt x="92" y="22"/>
                      <a:pt x="92" y="23"/>
                      <a:pt x="92" y="24"/>
                    </a:cubicBezTo>
                    <a:cubicBezTo>
                      <a:pt x="92" y="25"/>
                      <a:pt x="93" y="26"/>
                      <a:pt x="93" y="27"/>
                    </a:cubicBezTo>
                    <a:cubicBezTo>
                      <a:pt x="93" y="28"/>
                      <a:pt x="92" y="30"/>
                      <a:pt x="92" y="31"/>
                    </a:cubicBezTo>
                    <a:cubicBezTo>
                      <a:pt x="91" y="33"/>
                      <a:pt x="90" y="34"/>
                      <a:pt x="89" y="35"/>
                    </a:cubicBezTo>
                    <a:cubicBezTo>
                      <a:pt x="88" y="36"/>
                      <a:pt x="87" y="36"/>
                      <a:pt x="85" y="37"/>
                    </a:cubicBezTo>
                    <a:cubicBezTo>
                      <a:pt x="84" y="37"/>
                      <a:pt x="83" y="38"/>
                      <a:pt x="81" y="38"/>
                    </a:cubicBezTo>
                    <a:cubicBezTo>
                      <a:pt x="79" y="38"/>
                      <a:pt x="78" y="37"/>
                      <a:pt x="76" y="37"/>
                    </a:cubicBezTo>
                    <a:cubicBezTo>
                      <a:pt x="75" y="36"/>
                      <a:pt x="74" y="36"/>
                      <a:pt x="73" y="35"/>
                    </a:cubicBezTo>
                    <a:cubicBezTo>
                      <a:pt x="71" y="34"/>
                      <a:pt x="71" y="33"/>
                      <a:pt x="70" y="32"/>
                    </a:cubicBezTo>
                    <a:cubicBezTo>
                      <a:pt x="69" y="30"/>
                      <a:pt x="69" y="29"/>
                      <a:pt x="69" y="27"/>
                    </a:cubicBezTo>
                    <a:cubicBezTo>
                      <a:pt x="74" y="27"/>
                      <a:pt x="74" y="27"/>
                      <a:pt x="74" y="27"/>
                    </a:cubicBezTo>
                    <a:cubicBezTo>
                      <a:pt x="74" y="28"/>
                      <a:pt x="74" y="29"/>
                      <a:pt x="74" y="30"/>
                    </a:cubicBezTo>
                    <a:cubicBezTo>
                      <a:pt x="75" y="31"/>
                      <a:pt x="75" y="31"/>
                      <a:pt x="76" y="32"/>
                    </a:cubicBezTo>
                    <a:cubicBezTo>
                      <a:pt x="76" y="32"/>
                      <a:pt x="77" y="33"/>
                      <a:pt x="78" y="33"/>
                    </a:cubicBezTo>
                    <a:cubicBezTo>
                      <a:pt x="79" y="34"/>
                      <a:pt x="80" y="34"/>
                      <a:pt x="81" y="34"/>
                    </a:cubicBezTo>
                    <a:cubicBezTo>
                      <a:pt x="82" y="34"/>
                      <a:pt x="83" y="34"/>
                      <a:pt x="84" y="33"/>
                    </a:cubicBezTo>
                    <a:cubicBezTo>
                      <a:pt x="85" y="33"/>
                      <a:pt x="85" y="33"/>
                      <a:pt x="86" y="32"/>
                    </a:cubicBezTo>
                    <a:cubicBezTo>
                      <a:pt x="87" y="31"/>
                      <a:pt x="87" y="31"/>
                      <a:pt x="87" y="30"/>
                    </a:cubicBezTo>
                    <a:cubicBezTo>
                      <a:pt x="88" y="29"/>
                      <a:pt x="88" y="28"/>
                      <a:pt x="88" y="27"/>
                    </a:cubicBezTo>
                    <a:cubicBezTo>
                      <a:pt x="88" y="26"/>
                      <a:pt x="88" y="25"/>
                      <a:pt x="87" y="24"/>
                    </a:cubicBezTo>
                    <a:cubicBezTo>
                      <a:pt x="87" y="23"/>
                      <a:pt x="86" y="22"/>
                      <a:pt x="86" y="22"/>
                    </a:cubicBezTo>
                    <a:cubicBezTo>
                      <a:pt x="85" y="21"/>
                      <a:pt x="84" y="21"/>
                      <a:pt x="83" y="20"/>
                    </a:cubicBezTo>
                    <a:cubicBezTo>
                      <a:pt x="82" y="20"/>
                      <a:pt x="81" y="20"/>
                      <a:pt x="80" y="20"/>
                    </a:cubicBezTo>
                    <a:cubicBezTo>
                      <a:pt x="77" y="20"/>
                      <a:pt x="77" y="20"/>
                      <a:pt x="77" y="20"/>
                    </a:cubicBezTo>
                    <a:lnTo>
                      <a:pt x="77" y="16"/>
                    </a:lnTo>
                    <a:close/>
                    <a:moveTo>
                      <a:pt x="122" y="21"/>
                    </a:moveTo>
                    <a:cubicBezTo>
                      <a:pt x="122" y="24"/>
                      <a:pt x="122" y="27"/>
                      <a:pt x="121" y="29"/>
                    </a:cubicBezTo>
                    <a:cubicBezTo>
                      <a:pt x="121" y="31"/>
                      <a:pt x="120" y="33"/>
                      <a:pt x="119" y="34"/>
                    </a:cubicBezTo>
                    <a:cubicBezTo>
                      <a:pt x="118" y="35"/>
                      <a:pt x="117" y="36"/>
                      <a:pt x="115" y="37"/>
                    </a:cubicBezTo>
                    <a:cubicBezTo>
                      <a:pt x="114" y="37"/>
                      <a:pt x="112" y="38"/>
                      <a:pt x="111" y="38"/>
                    </a:cubicBezTo>
                    <a:cubicBezTo>
                      <a:pt x="109" y="38"/>
                      <a:pt x="107" y="37"/>
                      <a:pt x="106" y="37"/>
                    </a:cubicBezTo>
                    <a:cubicBezTo>
                      <a:pt x="104" y="36"/>
                      <a:pt x="103" y="35"/>
                      <a:pt x="102" y="34"/>
                    </a:cubicBezTo>
                    <a:cubicBezTo>
                      <a:pt x="101" y="33"/>
                      <a:pt x="100" y="31"/>
                      <a:pt x="100" y="29"/>
                    </a:cubicBezTo>
                    <a:cubicBezTo>
                      <a:pt x="99" y="27"/>
                      <a:pt x="99" y="24"/>
                      <a:pt x="99" y="21"/>
                    </a:cubicBezTo>
                    <a:cubicBezTo>
                      <a:pt x="99" y="16"/>
                      <a:pt x="99" y="16"/>
                      <a:pt x="99" y="16"/>
                    </a:cubicBezTo>
                    <a:cubicBezTo>
                      <a:pt x="99" y="13"/>
                      <a:pt x="99" y="10"/>
                      <a:pt x="100" y="8"/>
                    </a:cubicBezTo>
                    <a:cubicBezTo>
                      <a:pt x="100" y="6"/>
                      <a:pt x="101" y="4"/>
                      <a:pt x="102" y="3"/>
                    </a:cubicBezTo>
                    <a:cubicBezTo>
                      <a:pt x="103" y="2"/>
                      <a:pt x="104" y="1"/>
                      <a:pt x="106" y="0"/>
                    </a:cubicBezTo>
                    <a:cubicBezTo>
                      <a:pt x="107" y="0"/>
                      <a:pt x="109" y="0"/>
                      <a:pt x="110" y="0"/>
                    </a:cubicBezTo>
                    <a:cubicBezTo>
                      <a:pt x="112" y="0"/>
                      <a:pt x="114" y="0"/>
                      <a:pt x="115" y="0"/>
                    </a:cubicBezTo>
                    <a:cubicBezTo>
                      <a:pt x="117" y="1"/>
                      <a:pt x="118" y="2"/>
                      <a:pt x="119" y="3"/>
                    </a:cubicBezTo>
                    <a:cubicBezTo>
                      <a:pt x="120" y="4"/>
                      <a:pt x="121" y="6"/>
                      <a:pt x="121" y="8"/>
                    </a:cubicBezTo>
                    <a:cubicBezTo>
                      <a:pt x="122" y="10"/>
                      <a:pt x="122" y="13"/>
                      <a:pt x="122" y="16"/>
                    </a:cubicBezTo>
                    <a:lnTo>
                      <a:pt x="122" y="21"/>
                    </a:lnTo>
                    <a:close/>
                    <a:moveTo>
                      <a:pt x="117" y="15"/>
                    </a:moveTo>
                    <a:cubicBezTo>
                      <a:pt x="117" y="13"/>
                      <a:pt x="117" y="11"/>
                      <a:pt x="117" y="10"/>
                    </a:cubicBezTo>
                    <a:cubicBezTo>
                      <a:pt x="117" y="8"/>
                      <a:pt x="116" y="7"/>
                      <a:pt x="116" y="6"/>
                    </a:cubicBezTo>
                    <a:cubicBezTo>
                      <a:pt x="115" y="5"/>
                      <a:pt x="114" y="4"/>
                      <a:pt x="114" y="4"/>
                    </a:cubicBezTo>
                    <a:cubicBezTo>
                      <a:pt x="113" y="4"/>
                      <a:pt x="112" y="3"/>
                      <a:pt x="110" y="3"/>
                    </a:cubicBezTo>
                    <a:cubicBezTo>
                      <a:pt x="109" y="3"/>
                      <a:pt x="108" y="4"/>
                      <a:pt x="108" y="4"/>
                    </a:cubicBezTo>
                    <a:cubicBezTo>
                      <a:pt x="107" y="4"/>
                      <a:pt x="106" y="5"/>
                      <a:pt x="105" y="6"/>
                    </a:cubicBezTo>
                    <a:cubicBezTo>
                      <a:pt x="105" y="7"/>
                      <a:pt x="104" y="8"/>
                      <a:pt x="104" y="10"/>
                    </a:cubicBezTo>
                    <a:cubicBezTo>
                      <a:pt x="104" y="11"/>
                      <a:pt x="104" y="13"/>
                      <a:pt x="104" y="15"/>
                    </a:cubicBezTo>
                    <a:cubicBezTo>
                      <a:pt x="104" y="22"/>
                      <a:pt x="104" y="22"/>
                      <a:pt x="104" y="22"/>
                    </a:cubicBezTo>
                    <a:cubicBezTo>
                      <a:pt x="104" y="24"/>
                      <a:pt x="104" y="26"/>
                      <a:pt x="104" y="27"/>
                    </a:cubicBezTo>
                    <a:cubicBezTo>
                      <a:pt x="104" y="29"/>
                      <a:pt x="105" y="30"/>
                      <a:pt x="105" y="31"/>
                    </a:cubicBezTo>
                    <a:cubicBezTo>
                      <a:pt x="106" y="32"/>
                      <a:pt x="107" y="33"/>
                      <a:pt x="108" y="33"/>
                    </a:cubicBezTo>
                    <a:cubicBezTo>
                      <a:pt x="108" y="33"/>
                      <a:pt x="109" y="34"/>
                      <a:pt x="111" y="34"/>
                    </a:cubicBezTo>
                    <a:cubicBezTo>
                      <a:pt x="112" y="34"/>
                      <a:pt x="113" y="33"/>
                      <a:pt x="114" y="33"/>
                    </a:cubicBezTo>
                    <a:cubicBezTo>
                      <a:pt x="114" y="33"/>
                      <a:pt x="115" y="32"/>
                      <a:pt x="116" y="31"/>
                    </a:cubicBezTo>
                    <a:cubicBezTo>
                      <a:pt x="116" y="30"/>
                      <a:pt x="117" y="29"/>
                      <a:pt x="117" y="27"/>
                    </a:cubicBezTo>
                    <a:cubicBezTo>
                      <a:pt x="117" y="26"/>
                      <a:pt x="117" y="24"/>
                      <a:pt x="117" y="22"/>
                    </a:cubicBezTo>
                    <a:lnTo>
                      <a:pt x="117"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nvGrpSpPr>
              <p:cNvPr id="44" name="Battery">
                <a:extLst>
                  <a:ext uri="{FF2B5EF4-FFF2-40B4-BE49-F238E27FC236}">
                    <a16:creationId xmlns:a16="http://schemas.microsoft.com/office/drawing/2014/main" id="{0ED81944-52A4-43DB-BE94-40644F1D83F3}"/>
                  </a:ext>
                </a:extLst>
              </p:cNvPr>
              <p:cNvGrpSpPr>
                <a:grpSpLocks noChangeAspect="1"/>
              </p:cNvGrpSpPr>
              <p:nvPr/>
            </p:nvGrpSpPr>
            <p:grpSpPr>
              <a:xfrm>
                <a:off x="2513769" y="1302974"/>
                <a:ext cx="50747" cy="83257"/>
                <a:chOff x="5721732" y="4486242"/>
                <a:chExt cx="50747" cy="83257"/>
              </a:xfrm>
            </p:grpSpPr>
            <p:sp>
              <p:nvSpPr>
                <p:cNvPr id="51" name="Battery Part 1">
                  <a:extLst>
                    <a:ext uri="{FF2B5EF4-FFF2-40B4-BE49-F238E27FC236}">
                      <a16:creationId xmlns:a16="http://schemas.microsoft.com/office/drawing/2014/main" id="{834D2C6F-811C-444E-990F-67669BA850F2}"/>
                    </a:ext>
                  </a:extLst>
                </p:cNvPr>
                <p:cNvSpPr>
                  <a:spLocks/>
                </p:cNvSpPr>
                <p:nvPr/>
              </p:nvSpPr>
              <p:spPr bwMode="auto">
                <a:xfrm>
                  <a:off x="5721732" y="4486242"/>
                  <a:ext cx="50747" cy="45990"/>
                </a:xfrm>
                <a:custGeom>
                  <a:avLst/>
                  <a:gdLst>
                    <a:gd name="T0" fmla="*/ 282 w 282"/>
                    <a:gd name="T1" fmla="*/ 76 h 252"/>
                    <a:gd name="T2" fmla="*/ 245 w 282"/>
                    <a:gd name="T3" fmla="*/ 46 h 252"/>
                    <a:gd name="T4" fmla="*/ 197 w 282"/>
                    <a:gd name="T5" fmla="*/ 46 h 252"/>
                    <a:gd name="T6" fmla="*/ 197 w 282"/>
                    <a:gd name="T7" fmla="*/ 0 h 252"/>
                    <a:gd name="T8" fmla="*/ 85 w 282"/>
                    <a:gd name="T9" fmla="*/ 0 h 252"/>
                    <a:gd name="T10" fmla="*/ 85 w 282"/>
                    <a:gd name="T11" fmla="*/ 46 h 252"/>
                    <a:gd name="T12" fmla="*/ 37 w 282"/>
                    <a:gd name="T13" fmla="*/ 46 h 252"/>
                    <a:gd name="T14" fmla="*/ 0 w 282"/>
                    <a:gd name="T15" fmla="*/ 76 h 252"/>
                    <a:gd name="T16" fmla="*/ 0 w 282"/>
                    <a:gd name="T17" fmla="*/ 252 h 252"/>
                    <a:gd name="T18" fmla="*/ 282 w 282"/>
                    <a:gd name="T19" fmla="*/ 252 h 252"/>
                    <a:gd name="T20" fmla="*/ 282 w 282"/>
                    <a:gd name="T21" fmla="*/ 7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2" h="252">
                      <a:moveTo>
                        <a:pt x="282" y="76"/>
                      </a:moveTo>
                      <a:cubicBezTo>
                        <a:pt x="282" y="59"/>
                        <a:pt x="265" y="46"/>
                        <a:pt x="245" y="46"/>
                      </a:cubicBezTo>
                      <a:lnTo>
                        <a:pt x="197" y="46"/>
                      </a:lnTo>
                      <a:lnTo>
                        <a:pt x="197" y="0"/>
                      </a:lnTo>
                      <a:lnTo>
                        <a:pt x="85" y="0"/>
                      </a:lnTo>
                      <a:lnTo>
                        <a:pt x="85" y="46"/>
                      </a:lnTo>
                      <a:lnTo>
                        <a:pt x="37" y="46"/>
                      </a:lnTo>
                      <a:cubicBezTo>
                        <a:pt x="17" y="46"/>
                        <a:pt x="0" y="59"/>
                        <a:pt x="0" y="76"/>
                      </a:cubicBezTo>
                      <a:lnTo>
                        <a:pt x="0" y="252"/>
                      </a:lnTo>
                      <a:lnTo>
                        <a:pt x="282" y="252"/>
                      </a:lnTo>
                      <a:lnTo>
                        <a:pt x="282" y="76"/>
                      </a:ln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2" name="Battery Part 2">
                  <a:extLst>
                    <a:ext uri="{FF2B5EF4-FFF2-40B4-BE49-F238E27FC236}">
                      <a16:creationId xmlns:a16="http://schemas.microsoft.com/office/drawing/2014/main" id="{59D81CCD-B9FA-4DA0-8C97-2294C7C6E0F3}"/>
                    </a:ext>
                  </a:extLst>
                </p:cNvPr>
                <p:cNvSpPr>
                  <a:spLocks/>
                </p:cNvSpPr>
                <p:nvPr/>
              </p:nvSpPr>
              <p:spPr bwMode="auto">
                <a:xfrm>
                  <a:off x="5721732" y="4532231"/>
                  <a:ext cx="50747" cy="37268"/>
                </a:xfrm>
                <a:custGeom>
                  <a:avLst/>
                  <a:gdLst>
                    <a:gd name="T0" fmla="*/ 0 w 282"/>
                    <a:gd name="T1" fmla="*/ 0 h 206"/>
                    <a:gd name="T2" fmla="*/ 0 w 282"/>
                    <a:gd name="T3" fmla="*/ 176 h 206"/>
                    <a:gd name="T4" fmla="*/ 37 w 282"/>
                    <a:gd name="T5" fmla="*/ 206 h 206"/>
                    <a:gd name="T6" fmla="*/ 244 w 282"/>
                    <a:gd name="T7" fmla="*/ 206 h 206"/>
                    <a:gd name="T8" fmla="*/ 282 w 282"/>
                    <a:gd name="T9" fmla="*/ 176 h 206"/>
                    <a:gd name="T10" fmla="*/ 282 w 282"/>
                    <a:gd name="T11" fmla="*/ 0 h 206"/>
                    <a:gd name="T12" fmla="*/ 0 w 282"/>
                    <a:gd name="T13" fmla="*/ 0 h 206"/>
                  </a:gdLst>
                  <a:ahLst/>
                  <a:cxnLst>
                    <a:cxn ang="0">
                      <a:pos x="T0" y="T1"/>
                    </a:cxn>
                    <a:cxn ang="0">
                      <a:pos x="T2" y="T3"/>
                    </a:cxn>
                    <a:cxn ang="0">
                      <a:pos x="T4" y="T5"/>
                    </a:cxn>
                    <a:cxn ang="0">
                      <a:pos x="T6" y="T7"/>
                    </a:cxn>
                    <a:cxn ang="0">
                      <a:pos x="T8" y="T9"/>
                    </a:cxn>
                    <a:cxn ang="0">
                      <a:pos x="T10" y="T11"/>
                    </a:cxn>
                    <a:cxn ang="0">
                      <a:pos x="T12" y="T13"/>
                    </a:cxn>
                  </a:cxnLst>
                  <a:rect l="0" t="0" r="r" b="b"/>
                  <a:pathLst>
                    <a:path w="282" h="206">
                      <a:moveTo>
                        <a:pt x="0" y="0"/>
                      </a:moveTo>
                      <a:lnTo>
                        <a:pt x="0" y="176"/>
                      </a:lnTo>
                      <a:cubicBezTo>
                        <a:pt x="0" y="193"/>
                        <a:pt x="17" y="206"/>
                        <a:pt x="37" y="206"/>
                      </a:cubicBezTo>
                      <a:lnTo>
                        <a:pt x="244" y="206"/>
                      </a:lnTo>
                      <a:cubicBezTo>
                        <a:pt x="265" y="206"/>
                        <a:pt x="282" y="193"/>
                        <a:pt x="282" y="176"/>
                      </a:cubicBezTo>
                      <a:lnTo>
                        <a:pt x="282" y="0"/>
                      </a:lnTo>
                      <a:lnTo>
                        <a:pt x="0" y="0"/>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45" name="Signal Strength">
                <a:extLst>
                  <a:ext uri="{FF2B5EF4-FFF2-40B4-BE49-F238E27FC236}">
                    <a16:creationId xmlns:a16="http://schemas.microsoft.com/office/drawing/2014/main" id="{E921EFA1-E657-4B4A-9066-6C9C17571A5D}"/>
                  </a:ext>
                </a:extLst>
              </p:cNvPr>
              <p:cNvGrpSpPr>
                <a:grpSpLocks noChangeAspect="1"/>
              </p:cNvGrpSpPr>
              <p:nvPr/>
            </p:nvGrpSpPr>
            <p:grpSpPr>
              <a:xfrm>
                <a:off x="2348841" y="1306145"/>
                <a:ext cx="76121" cy="76915"/>
                <a:chOff x="5556804" y="4492585"/>
                <a:chExt cx="76121" cy="76915"/>
              </a:xfrm>
            </p:grpSpPr>
            <p:sp>
              <p:nvSpPr>
                <p:cNvPr id="49" name="Signal Strength Part 1">
                  <a:extLst>
                    <a:ext uri="{FF2B5EF4-FFF2-40B4-BE49-F238E27FC236}">
                      <a16:creationId xmlns:a16="http://schemas.microsoft.com/office/drawing/2014/main" id="{7D2645A7-B0CC-4BA6-A446-D01E50228A9A}"/>
                    </a:ext>
                  </a:extLst>
                </p:cNvPr>
                <p:cNvSpPr>
                  <a:spLocks/>
                </p:cNvSpPr>
                <p:nvPr/>
              </p:nvSpPr>
              <p:spPr bwMode="auto">
                <a:xfrm>
                  <a:off x="5602001" y="4492585"/>
                  <a:ext cx="30924" cy="76914"/>
                </a:xfrm>
                <a:custGeom>
                  <a:avLst/>
                  <a:gdLst>
                    <a:gd name="T0" fmla="*/ 39 w 39"/>
                    <a:gd name="T1" fmla="*/ 0 h 97"/>
                    <a:gd name="T2" fmla="*/ 0 w 39"/>
                    <a:gd name="T3" fmla="*/ 39 h 97"/>
                    <a:gd name="T4" fmla="*/ 0 w 39"/>
                    <a:gd name="T5" fmla="*/ 97 h 97"/>
                    <a:gd name="T6" fmla="*/ 39 w 39"/>
                    <a:gd name="T7" fmla="*/ 97 h 97"/>
                    <a:gd name="T8" fmla="*/ 39 w 39"/>
                    <a:gd name="T9" fmla="*/ 0 h 97"/>
                  </a:gdLst>
                  <a:ahLst/>
                  <a:cxnLst>
                    <a:cxn ang="0">
                      <a:pos x="T0" y="T1"/>
                    </a:cxn>
                    <a:cxn ang="0">
                      <a:pos x="T2" y="T3"/>
                    </a:cxn>
                    <a:cxn ang="0">
                      <a:pos x="T4" y="T5"/>
                    </a:cxn>
                    <a:cxn ang="0">
                      <a:pos x="T6" y="T7"/>
                    </a:cxn>
                    <a:cxn ang="0">
                      <a:pos x="T8" y="T9"/>
                    </a:cxn>
                  </a:cxnLst>
                  <a:rect l="0" t="0" r="r" b="b"/>
                  <a:pathLst>
                    <a:path w="39" h="97">
                      <a:moveTo>
                        <a:pt x="39" y="0"/>
                      </a:moveTo>
                      <a:lnTo>
                        <a:pt x="0" y="39"/>
                      </a:lnTo>
                      <a:lnTo>
                        <a:pt x="0" y="97"/>
                      </a:lnTo>
                      <a:lnTo>
                        <a:pt x="39" y="97"/>
                      </a:lnTo>
                      <a:lnTo>
                        <a:pt x="39" y="0"/>
                      </a:lnTo>
                      <a:close/>
                    </a:path>
                  </a:pathLst>
                </a:custGeom>
                <a:solidFill>
                  <a:srgbClr val="FFFFFF">
                    <a:alpha val="30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50" name="Signal Strength Part 2">
                  <a:extLst>
                    <a:ext uri="{FF2B5EF4-FFF2-40B4-BE49-F238E27FC236}">
                      <a16:creationId xmlns:a16="http://schemas.microsoft.com/office/drawing/2014/main" id="{CBEADE94-290A-4BB1-B204-1BB685E70E5B}"/>
                    </a:ext>
                  </a:extLst>
                </p:cNvPr>
                <p:cNvSpPr>
                  <a:spLocks/>
                </p:cNvSpPr>
                <p:nvPr/>
              </p:nvSpPr>
              <p:spPr bwMode="auto">
                <a:xfrm>
                  <a:off x="5556804" y="4523510"/>
                  <a:ext cx="45197" cy="45990"/>
                </a:xfrm>
                <a:custGeom>
                  <a:avLst/>
                  <a:gdLst>
                    <a:gd name="T0" fmla="*/ 0 w 254"/>
                    <a:gd name="T1" fmla="*/ 254 h 254"/>
                    <a:gd name="T2" fmla="*/ 254 w 254"/>
                    <a:gd name="T3" fmla="*/ 254 h 254"/>
                    <a:gd name="T4" fmla="*/ 254 w 254"/>
                    <a:gd name="T5" fmla="*/ 0 h 254"/>
                    <a:gd name="T6" fmla="*/ 0 w 254"/>
                    <a:gd name="T7" fmla="*/ 254 h 254"/>
                  </a:gdLst>
                  <a:ahLst/>
                  <a:cxnLst>
                    <a:cxn ang="0">
                      <a:pos x="T0" y="T1"/>
                    </a:cxn>
                    <a:cxn ang="0">
                      <a:pos x="T2" y="T3"/>
                    </a:cxn>
                    <a:cxn ang="0">
                      <a:pos x="T4" y="T5"/>
                    </a:cxn>
                    <a:cxn ang="0">
                      <a:pos x="T6" y="T7"/>
                    </a:cxn>
                  </a:cxnLst>
                  <a:rect l="0" t="0" r="r" b="b"/>
                  <a:pathLst>
                    <a:path w="254" h="254">
                      <a:moveTo>
                        <a:pt x="0" y="254"/>
                      </a:moveTo>
                      <a:lnTo>
                        <a:pt x="254" y="254"/>
                      </a:lnTo>
                      <a:lnTo>
                        <a:pt x="254" y="0"/>
                      </a:lnTo>
                      <a:lnTo>
                        <a:pt x="0" y="254"/>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46" name="WiFi">
                <a:extLst>
                  <a:ext uri="{FF2B5EF4-FFF2-40B4-BE49-F238E27FC236}">
                    <a16:creationId xmlns:a16="http://schemas.microsoft.com/office/drawing/2014/main" id="{88B556C6-A10F-4996-95FD-C28F846D9B8A}"/>
                  </a:ext>
                </a:extLst>
              </p:cNvPr>
              <p:cNvGrpSpPr>
                <a:grpSpLocks noChangeAspect="1"/>
              </p:cNvGrpSpPr>
              <p:nvPr/>
            </p:nvGrpSpPr>
            <p:grpSpPr>
              <a:xfrm>
                <a:off x="2189463" y="1308921"/>
                <a:ext cx="89601" cy="71363"/>
                <a:chOff x="5397426" y="4495757"/>
                <a:chExt cx="89601" cy="71363"/>
              </a:xfrm>
            </p:grpSpPr>
            <p:sp>
              <p:nvSpPr>
                <p:cNvPr id="47" name="WiFi Part 1">
                  <a:extLst>
                    <a:ext uri="{FF2B5EF4-FFF2-40B4-BE49-F238E27FC236}">
                      <a16:creationId xmlns:a16="http://schemas.microsoft.com/office/drawing/2014/main" id="{6EF97DB0-AD7C-4778-B6ED-A8BFA1EBE91D}"/>
                    </a:ext>
                  </a:extLst>
                </p:cNvPr>
                <p:cNvSpPr>
                  <a:spLocks/>
                </p:cNvSpPr>
                <p:nvPr/>
              </p:nvSpPr>
              <p:spPr bwMode="auto">
                <a:xfrm>
                  <a:off x="5397426" y="4495757"/>
                  <a:ext cx="89601" cy="31717"/>
                </a:xfrm>
                <a:custGeom>
                  <a:avLst/>
                  <a:gdLst>
                    <a:gd name="T0" fmla="*/ 248 w 496"/>
                    <a:gd name="T1" fmla="*/ 0 h 175"/>
                    <a:gd name="T2" fmla="*/ 0 w 496"/>
                    <a:gd name="T3" fmla="*/ 86 h 175"/>
                    <a:gd name="T4" fmla="*/ 71 w 496"/>
                    <a:gd name="T5" fmla="*/ 175 h 175"/>
                    <a:gd name="T6" fmla="*/ 248 w 496"/>
                    <a:gd name="T7" fmla="*/ 113 h 175"/>
                    <a:gd name="T8" fmla="*/ 425 w 496"/>
                    <a:gd name="T9" fmla="*/ 175 h 175"/>
                    <a:gd name="T10" fmla="*/ 496 w 496"/>
                    <a:gd name="T11" fmla="*/ 86 h 175"/>
                    <a:gd name="T12" fmla="*/ 248 w 49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496" h="175">
                      <a:moveTo>
                        <a:pt x="248" y="0"/>
                      </a:moveTo>
                      <a:cubicBezTo>
                        <a:pt x="104" y="0"/>
                        <a:pt x="10" y="79"/>
                        <a:pt x="0" y="86"/>
                      </a:cubicBezTo>
                      <a:lnTo>
                        <a:pt x="71" y="175"/>
                      </a:lnTo>
                      <a:cubicBezTo>
                        <a:pt x="80" y="168"/>
                        <a:pt x="147" y="113"/>
                        <a:pt x="248" y="113"/>
                      </a:cubicBezTo>
                      <a:cubicBezTo>
                        <a:pt x="348" y="113"/>
                        <a:pt x="416" y="168"/>
                        <a:pt x="425" y="175"/>
                      </a:cubicBezTo>
                      <a:lnTo>
                        <a:pt x="496" y="86"/>
                      </a:lnTo>
                      <a:cubicBezTo>
                        <a:pt x="487" y="79"/>
                        <a:pt x="391" y="0"/>
                        <a:pt x="248" y="0"/>
                      </a:cubicBez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48" name="WiFi Part 2">
                  <a:extLst>
                    <a:ext uri="{FF2B5EF4-FFF2-40B4-BE49-F238E27FC236}">
                      <a16:creationId xmlns:a16="http://schemas.microsoft.com/office/drawing/2014/main" id="{8ABFC7EC-95B7-4EE6-B71F-12243F868DE7}"/>
                    </a:ext>
                  </a:extLst>
                </p:cNvPr>
                <p:cNvSpPr>
                  <a:spLocks/>
                </p:cNvSpPr>
                <p:nvPr/>
              </p:nvSpPr>
              <p:spPr bwMode="auto">
                <a:xfrm>
                  <a:off x="5410113" y="4516373"/>
                  <a:ext cx="64227" cy="50747"/>
                </a:xfrm>
                <a:custGeom>
                  <a:avLst/>
                  <a:gdLst>
                    <a:gd name="T0" fmla="*/ 0 w 354"/>
                    <a:gd name="T1" fmla="*/ 62 h 282"/>
                    <a:gd name="T2" fmla="*/ 177 w 354"/>
                    <a:gd name="T3" fmla="*/ 282 h 282"/>
                    <a:gd name="T4" fmla="*/ 177 w 354"/>
                    <a:gd name="T5" fmla="*/ 282 h 282"/>
                    <a:gd name="T6" fmla="*/ 177 w 354"/>
                    <a:gd name="T7" fmla="*/ 282 h 282"/>
                    <a:gd name="T8" fmla="*/ 354 w 354"/>
                    <a:gd name="T9" fmla="*/ 62 h 282"/>
                    <a:gd name="T10" fmla="*/ 177 w 354"/>
                    <a:gd name="T11" fmla="*/ 0 h 282"/>
                    <a:gd name="T12" fmla="*/ 0 w 354"/>
                    <a:gd name="T13" fmla="*/ 62 h 282"/>
                  </a:gdLst>
                  <a:ahLst/>
                  <a:cxnLst>
                    <a:cxn ang="0">
                      <a:pos x="T0" y="T1"/>
                    </a:cxn>
                    <a:cxn ang="0">
                      <a:pos x="T2" y="T3"/>
                    </a:cxn>
                    <a:cxn ang="0">
                      <a:pos x="T4" y="T5"/>
                    </a:cxn>
                    <a:cxn ang="0">
                      <a:pos x="T6" y="T7"/>
                    </a:cxn>
                    <a:cxn ang="0">
                      <a:pos x="T8" y="T9"/>
                    </a:cxn>
                    <a:cxn ang="0">
                      <a:pos x="T10" y="T11"/>
                    </a:cxn>
                    <a:cxn ang="0">
                      <a:pos x="T12" y="T13"/>
                    </a:cxn>
                  </a:cxnLst>
                  <a:rect l="0" t="0" r="r" b="b"/>
                  <a:pathLst>
                    <a:path w="354" h="282">
                      <a:moveTo>
                        <a:pt x="0" y="62"/>
                      </a:moveTo>
                      <a:lnTo>
                        <a:pt x="177" y="282"/>
                      </a:lnTo>
                      <a:lnTo>
                        <a:pt x="177" y="282"/>
                      </a:lnTo>
                      <a:lnTo>
                        <a:pt x="177" y="282"/>
                      </a:lnTo>
                      <a:lnTo>
                        <a:pt x="354" y="62"/>
                      </a:lnTo>
                      <a:cubicBezTo>
                        <a:pt x="345" y="55"/>
                        <a:pt x="278" y="0"/>
                        <a:pt x="177" y="0"/>
                      </a:cubicBezTo>
                      <a:cubicBezTo>
                        <a:pt x="77" y="0"/>
                        <a:pt x="9" y="55"/>
                        <a:pt x="0" y="62"/>
                      </a:cubicBez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sp>
          <p:nvSpPr>
            <p:cNvPr id="9" name="Overlay">
              <a:extLst>
                <a:ext uri="{FF2B5EF4-FFF2-40B4-BE49-F238E27FC236}">
                  <a16:creationId xmlns:a16="http://schemas.microsoft.com/office/drawing/2014/main" id="{818731DA-B121-40C3-9A0F-2355915E02CE}"/>
                </a:ext>
              </a:extLst>
            </p:cNvPr>
            <p:cNvSpPr>
              <a:spLocks noChangeArrowheads="1"/>
            </p:cNvSpPr>
            <p:nvPr/>
          </p:nvSpPr>
          <p:spPr bwMode="auto">
            <a:xfrm>
              <a:off x="3906153" y="1276179"/>
              <a:ext cx="2286000" cy="3903306"/>
            </a:xfrm>
            <a:prstGeom prst="rect">
              <a:avLst/>
            </a:prstGeom>
            <a:solidFill>
              <a:srgbClr val="333333">
                <a:alpha val="5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grpSp>
          <p:nvGrpSpPr>
            <p:cNvPr id="10" name="Group 9">
              <a:extLst>
                <a:ext uri="{FF2B5EF4-FFF2-40B4-BE49-F238E27FC236}">
                  <a16:creationId xmlns:a16="http://schemas.microsoft.com/office/drawing/2014/main" id="{A6914C97-D878-4774-8F10-D23BB208AF75}"/>
                </a:ext>
              </a:extLst>
            </p:cNvPr>
            <p:cNvGrpSpPr/>
            <p:nvPr/>
          </p:nvGrpSpPr>
          <p:grpSpPr>
            <a:xfrm>
              <a:off x="3903895" y="1256849"/>
              <a:ext cx="2286000" cy="431629"/>
              <a:chOff x="744165" y="1256849"/>
              <a:chExt cx="2286000" cy="508000"/>
            </a:xfrm>
          </p:grpSpPr>
          <p:sp>
            <p:nvSpPr>
              <p:cNvPr id="38" name="App Bar Container">
                <a:extLst>
                  <a:ext uri="{FF2B5EF4-FFF2-40B4-BE49-F238E27FC236}">
                    <a16:creationId xmlns:a16="http://schemas.microsoft.com/office/drawing/2014/main" id="{9AD91102-8979-4DEB-8C22-9A85E8DD6EC6}"/>
                  </a:ext>
                </a:extLst>
              </p:cNvPr>
              <p:cNvSpPr>
                <a:spLocks noChangeArrowheads="1"/>
              </p:cNvSpPr>
              <p:nvPr/>
            </p:nvSpPr>
            <p:spPr bwMode="auto">
              <a:xfrm>
                <a:off x="744165" y="1256849"/>
                <a:ext cx="2286000" cy="508000"/>
              </a:xfrm>
              <a:prstGeom prst="rect">
                <a:avLst/>
              </a:prstGeom>
              <a:solidFill>
                <a:srgbClr val="009688"/>
              </a:solidFill>
              <a:ln>
                <a:noFill/>
              </a:ln>
              <a:effectLst>
                <a:outerShdw blurRad="38100" dist="12700" dir="5400000" algn="ctr" rotWithShape="0">
                  <a:prstClr val="black">
                    <a:alpha val="25000"/>
                  </a:prstClr>
                </a:outerShdw>
              </a:effectLst>
            </p:spPr>
            <p:txBody>
              <a:bodyPr vert="horz" wrap="square" lIns="457200" tIns="198120" rIns="91440" bIns="104140"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Today</a:t>
                </a:r>
              </a:p>
            </p:txBody>
          </p:sp>
          <p:sp>
            <p:nvSpPr>
              <p:cNvPr id="39" name="Search Icon">
                <a:extLst>
                  <a:ext uri="{FF2B5EF4-FFF2-40B4-BE49-F238E27FC236}">
                    <a16:creationId xmlns:a16="http://schemas.microsoft.com/office/drawing/2014/main" id="{D6A77E84-4162-4F51-96C4-F4EE550280B2}"/>
                  </a:ext>
                </a:extLst>
              </p:cNvPr>
              <p:cNvSpPr>
                <a:spLocks noChangeAspect="1" noEditPoints="1"/>
              </p:cNvSpPr>
              <p:nvPr/>
            </p:nvSpPr>
            <p:spPr bwMode="auto">
              <a:xfrm>
                <a:off x="2555997" y="1530085"/>
                <a:ext cx="111009" cy="110708"/>
              </a:xfrm>
              <a:custGeom>
                <a:avLst/>
                <a:gdLst>
                  <a:gd name="T0" fmla="*/ 229 w 617"/>
                  <a:gd name="T1" fmla="*/ 388 h 617"/>
                  <a:gd name="T2" fmla="*/ 70 w 617"/>
                  <a:gd name="T3" fmla="*/ 229 h 617"/>
                  <a:gd name="T4" fmla="*/ 229 w 617"/>
                  <a:gd name="T5" fmla="*/ 70 h 617"/>
                  <a:gd name="T6" fmla="*/ 388 w 617"/>
                  <a:gd name="T7" fmla="*/ 229 h 617"/>
                  <a:gd name="T8" fmla="*/ 229 w 617"/>
                  <a:gd name="T9" fmla="*/ 388 h 617"/>
                  <a:gd name="T10" fmla="*/ 441 w 617"/>
                  <a:gd name="T11" fmla="*/ 388 h 617"/>
                  <a:gd name="T12" fmla="*/ 413 w 617"/>
                  <a:gd name="T13" fmla="*/ 388 h 617"/>
                  <a:gd name="T14" fmla="*/ 403 w 617"/>
                  <a:gd name="T15" fmla="*/ 378 h 617"/>
                  <a:gd name="T16" fmla="*/ 458 w 617"/>
                  <a:gd name="T17" fmla="*/ 229 h 617"/>
                  <a:gd name="T18" fmla="*/ 229 w 617"/>
                  <a:gd name="T19" fmla="*/ 0 h 617"/>
                  <a:gd name="T20" fmla="*/ 0 w 617"/>
                  <a:gd name="T21" fmla="*/ 229 h 617"/>
                  <a:gd name="T22" fmla="*/ 229 w 617"/>
                  <a:gd name="T23" fmla="*/ 458 h 617"/>
                  <a:gd name="T24" fmla="*/ 378 w 617"/>
                  <a:gd name="T25" fmla="*/ 403 h 617"/>
                  <a:gd name="T26" fmla="*/ 388 w 617"/>
                  <a:gd name="T27" fmla="*/ 413 h 617"/>
                  <a:gd name="T28" fmla="*/ 388 w 617"/>
                  <a:gd name="T29" fmla="*/ 441 h 617"/>
                  <a:gd name="T30" fmla="*/ 564 w 617"/>
                  <a:gd name="T31" fmla="*/ 617 h 617"/>
                  <a:gd name="T32" fmla="*/ 617 w 617"/>
                  <a:gd name="T33" fmla="*/ 564 h 617"/>
                  <a:gd name="T34" fmla="*/ 441 w 617"/>
                  <a:gd name="T35" fmla="*/ 388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617">
                    <a:moveTo>
                      <a:pt x="229" y="388"/>
                    </a:moveTo>
                    <a:cubicBezTo>
                      <a:pt x="141" y="388"/>
                      <a:pt x="70" y="317"/>
                      <a:pt x="70" y="229"/>
                    </a:cubicBezTo>
                    <a:cubicBezTo>
                      <a:pt x="70" y="141"/>
                      <a:pt x="141" y="70"/>
                      <a:pt x="229" y="70"/>
                    </a:cubicBezTo>
                    <a:cubicBezTo>
                      <a:pt x="317" y="70"/>
                      <a:pt x="388" y="141"/>
                      <a:pt x="388" y="229"/>
                    </a:cubicBezTo>
                    <a:cubicBezTo>
                      <a:pt x="388" y="317"/>
                      <a:pt x="317" y="388"/>
                      <a:pt x="229" y="388"/>
                    </a:cubicBezTo>
                    <a:moveTo>
                      <a:pt x="441" y="388"/>
                    </a:moveTo>
                    <a:lnTo>
                      <a:pt x="413" y="388"/>
                    </a:lnTo>
                    <a:lnTo>
                      <a:pt x="403" y="378"/>
                    </a:lnTo>
                    <a:cubicBezTo>
                      <a:pt x="438" y="338"/>
                      <a:pt x="458" y="286"/>
                      <a:pt x="458" y="229"/>
                    </a:cubicBezTo>
                    <a:cubicBezTo>
                      <a:pt x="458" y="102"/>
                      <a:pt x="356" y="0"/>
                      <a:pt x="229" y="0"/>
                    </a:cubicBezTo>
                    <a:cubicBezTo>
                      <a:pt x="102" y="0"/>
                      <a:pt x="0" y="102"/>
                      <a:pt x="0" y="229"/>
                    </a:cubicBezTo>
                    <a:cubicBezTo>
                      <a:pt x="0" y="356"/>
                      <a:pt x="102" y="458"/>
                      <a:pt x="229" y="458"/>
                    </a:cubicBezTo>
                    <a:cubicBezTo>
                      <a:pt x="286" y="458"/>
                      <a:pt x="338" y="437"/>
                      <a:pt x="378" y="403"/>
                    </a:cubicBezTo>
                    <a:lnTo>
                      <a:pt x="388" y="413"/>
                    </a:lnTo>
                    <a:lnTo>
                      <a:pt x="388" y="441"/>
                    </a:lnTo>
                    <a:lnTo>
                      <a:pt x="564" y="617"/>
                    </a:lnTo>
                    <a:lnTo>
                      <a:pt x="617" y="564"/>
                    </a:lnTo>
                    <a:lnTo>
                      <a:pt x="441" y="388"/>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40" name="Menu Icon">
                <a:extLst>
                  <a:ext uri="{FF2B5EF4-FFF2-40B4-BE49-F238E27FC236}">
                    <a16:creationId xmlns:a16="http://schemas.microsoft.com/office/drawing/2014/main" id="{13823AAC-F1BB-4A7F-BE18-28BCEF7808DE}"/>
                  </a:ext>
                </a:extLst>
              </p:cNvPr>
              <p:cNvSpPr>
                <a:spLocks noChangeAspect="1" noEditPoints="1"/>
              </p:cNvSpPr>
              <p:nvPr/>
            </p:nvSpPr>
            <p:spPr bwMode="auto">
              <a:xfrm>
                <a:off x="2871580" y="1536367"/>
                <a:ext cx="25374" cy="101286"/>
              </a:xfrm>
              <a:custGeom>
                <a:avLst/>
                <a:gdLst>
                  <a:gd name="T0" fmla="*/ 71 w 141"/>
                  <a:gd name="T1" fmla="*/ 423 h 564"/>
                  <a:gd name="T2" fmla="*/ 0 w 141"/>
                  <a:gd name="T3" fmla="*/ 494 h 564"/>
                  <a:gd name="T4" fmla="*/ 71 w 141"/>
                  <a:gd name="T5" fmla="*/ 564 h 564"/>
                  <a:gd name="T6" fmla="*/ 141 w 141"/>
                  <a:gd name="T7" fmla="*/ 494 h 564"/>
                  <a:gd name="T8" fmla="*/ 71 w 141"/>
                  <a:gd name="T9" fmla="*/ 423 h 564"/>
                  <a:gd name="T10" fmla="*/ 71 w 141"/>
                  <a:gd name="T11" fmla="*/ 212 h 564"/>
                  <a:gd name="T12" fmla="*/ 0 w 141"/>
                  <a:gd name="T13" fmla="*/ 282 h 564"/>
                  <a:gd name="T14" fmla="*/ 71 w 141"/>
                  <a:gd name="T15" fmla="*/ 353 h 564"/>
                  <a:gd name="T16" fmla="*/ 141 w 141"/>
                  <a:gd name="T17" fmla="*/ 282 h 564"/>
                  <a:gd name="T18" fmla="*/ 71 w 141"/>
                  <a:gd name="T19" fmla="*/ 212 h 564"/>
                  <a:gd name="T20" fmla="*/ 71 w 141"/>
                  <a:gd name="T21" fmla="*/ 141 h 564"/>
                  <a:gd name="T22" fmla="*/ 141 w 141"/>
                  <a:gd name="T23" fmla="*/ 71 h 564"/>
                  <a:gd name="T24" fmla="*/ 71 w 141"/>
                  <a:gd name="T25" fmla="*/ 0 h 564"/>
                  <a:gd name="T26" fmla="*/ 0 w 141"/>
                  <a:gd name="T27" fmla="*/ 71 h 564"/>
                  <a:gd name="T28" fmla="*/ 71 w 141"/>
                  <a:gd name="T29" fmla="*/ 14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564">
                    <a:moveTo>
                      <a:pt x="71" y="423"/>
                    </a:moveTo>
                    <a:cubicBezTo>
                      <a:pt x="32" y="423"/>
                      <a:pt x="0" y="455"/>
                      <a:pt x="0" y="494"/>
                    </a:cubicBezTo>
                    <a:cubicBezTo>
                      <a:pt x="0" y="533"/>
                      <a:pt x="32" y="564"/>
                      <a:pt x="71" y="564"/>
                    </a:cubicBezTo>
                    <a:cubicBezTo>
                      <a:pt x="110" y="564"/>
                      <a:pt x="141" y="533"/>
                      <a:pt x="141" y="494"/>
                    </a:cubicBezTo>
                    <a:cubicBezTo>
                      <a:pt x="141" y="455"/>
                      <a:pt x="110" y="423"/>
                      <a:pt x="71" y="423"/>
                    </a:cubicBezTo>
                    <a:moveTo>
                      <a:pt x="71" y="212"/>
                    </a:moveTo>
                    <a:cubicBezTo>
                      <a:pt x="32" y="212"/>
                      <a:pt x="0" y="243"/>
                      <a:pt x="0" y="282"/>
                    </a:cubicBezTo>
                    <a:cubicBezTo>
                      <a:pt x="0" y="321"/>
                      <a:pt x="32" y="353"/>
                      <a:pt x="71" y="353"/>
                    </a:cubicBezTo>
                    <a:cubicBezTo>
                      <a:pt x="110" y="353"/>
                      <a:pt x="141" y="321"/>
                      <a:pt x="141" y="282"/>
                    </a:cubicBezTo>
                    <a:cubicBezTo>
                      <a:pt x="141" y="243"/>
                      <a:pt x="110" y="212"/>
                      <a:pt x="71" y="212"/>
                    </a:cubicBezTo>
                    <a:moveTo>
                      <a:pt x="71" y="141"/>
                    </a:moveTo>
                    <a:cubicBezTo>
                      <a:pt x="110" y="141"/>
                      <a:pt x="141" y="110"/>
                      <a:pt x="141" y="71"/>
                    </a:cubicBezTo>
                    <a:cubicBezTo>
                      <a:pt x="141" y="32"/>
                      <a:pt x="110" y="0"/>
                      <a:pt x="71" y="0"/>
                    </a:cubicBezTo>
                    <a:cubicBezTo>
                      <a:pt x="32" y="0"/>
                      <a:pt x="0" y="32"/>
                      <a:pt x="0" y="71"/>
                    </a:cubicBezTo>
                    <a:cubicBezTo>
                      <a:pt x="0" y="110"/>
                      <a:pt x="32" y="141"/>
                      <a:pt x="71" y="141"/>
                    </a:cubicBezTo>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41" name="Nav Icon">
                <a:extLst>
                  <a:ext uri="{FF2B5EF4-FFF2-40B4-BE49-F238E27FC236}">
                    <a16:creationId xmlns:a16="http://schemas.microsoft.com/office/drawing/2014/main" id="{4A98EE29-552E-430A-A6C5-55378FF6BFFB}"/>
                  </a:ext>
                </a:extLst>
              </p:cNvPr>
              <p:cNvSpPr>
                <a:spLocks noChangeAspect="1" noEditPoints="1"/>
              </p:cNvSpPr>
              <p:nvPr/>
            </p:nvSpPr>
            <p:spPr bwMode="auto">
              <a:xfrm>
                <a:off x="864689" y="1548929"/>
                <a:ext cx="114181" cy="76161"/>
              </a:xfrm>
              <a:custGeom>
                <a:avLst/>
                <a:gdLst>
                  <a:gd name="T0" fmla="*/ 0 w 635"/>
                  <a:gd name="T1" fmla="*/ 70 h 423"/>
                  <a:gd name="T2" fmla="*/ 635 w 635"/>
                  <a:gd name="T3" fmla="*/ 70 h 423"/>
                  <a:gd name="T4" fmla="*/ 635 w 635"/>
                  <a:gd name="T5" fmla="*/ 0 h 423"/>
                  <a:gd name="T6" fmla="*/ 0 w 635"/>
                  <a:gd name="T7" fmla="*/ 0 h 423"/>
                  <a:gd name="T8" fmla="*/ 0 w 635"/>
                  <a:gd name="T9" fmla="*/ 70 h 423"/>
                  <a:gd name="T10" fmla="*/ 0 w 635"/>
                  <a:gd name="T11" fmla="*/ 247 h 423"/>
                  <a:gd name="T12" fmla="*/ 635 w 635"/>
                  <a:gd name="T13" fmla="*/ 247 h 423"/>
                  <a:gd name="T14" fmla="*/ 635 w 635"/>
                  <a:gd name="T15" fmla="*/ 176 h 423"/>
                  <a:gd name="T16" fmla="*/ 0 w 635"/>
                  <a:gd name="T17" fmla="*/ 176 h 423"/>
                  <a:gd name="T18" fmla="*/ 0 w 635"/>
                  <a:gd name="T19" fmla="*/ 247 h 423"/>
                  <a:gd name="T20" fmla="*/ 0 w 635"/>
                  <a:gd name="T21" fmla="*/ 423 h 423"/>
                  <a:gd name="T22" fmla="*/ 635 w 635"/>
                  <a:gd name="T23" fmla="*/ 423 h 423"/>
                  <a:gd name="T24" fmla="*/ 635 w 635"/>
                  <a:gd name="T25" fmla="*/ 352 h 423"/>
                  <a:gd name="T26" fmla="*/ 0 w 635"/>
                  <a:gd name="T27" fmla="*/ 352 h 423"/>
                  <a:gd name="T28" fmla="*/ 0 w 635"/>
                  <a:gd name="T29" fmla="*/ 4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5" h="423">
                    <a:moveTo>
                      <a:pt x="0" y="70"/>
                    </a:moveTo>
                    <a:lnTo>
                      <a:pt x="635" y="70"/>
                    </a:lnTo>
                    <a:lnTo>
                      <a:pt x="635" y="0"/>
                    </a:lnTo>
                    <a:lnTo>
                      <a:pt x="0" y="0"/>
                    </a:lnTo>
                    <a:lnTo>
                      <a:pt x="0" y="70"/>
                    </a:lnTo>
                    <a:close/>
                    <a:moveTo>
                      <a:pt x="0" y="247"/>
                    </a:moveTo>
                    <a:lnTo>
                      <a:pt x="635" y="247"/>
                    </a:lnTo>
                    <a:lnTo>
                      <a:pt x="635" y="176"/>
                    </a:lnTo>
                    <a:lnTo>
                      <a:pt x="0" y="176"/>
                    </a:lnTo>
                    <a:lnTo>
                      <a:pt x="0" y="247"/>
                    </a:lnTo>
                    <a:close/>
                    <a:moveTo>
                      <a:pt x="0" y="423"/>
                    </a:moveTo>
                    <a:lnTo>
                      <a:pt x="635" y="423"/>
                    </a:lnTo>
                    <a:lnTo>
                      <a:pt x="635" y="352"/>
                    </a:lnTo>
                    <a:lnTo>
                      <a:pt x="0" y="352"/>
                    </a:lnTo>
                    <a:lnTo>
                      <a:pt x="0" y="423"/>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grpSp>
        <p:grpSp>
          <p:nvGrpSpPr>
            <p:cNvPr id="11" name="Group 10">
              <a:extLst>
                <a:ext uri="{FF2B5EF4-FFF2-40B4-BE49-F238E27FC236}">
                  <a16:creationId xmlns:a16="http://schemas.microsoft.com/office/drawing/2014/main" id="{1F64BC2E-EF6C-44E0-8315-093F4BF2F749}"/>
                </a:ext>
              </a:extLst>
            </p:cNvPr>
            <p:cNvGrpSpPr/>
            <p:nvPr/>
          </p:nvGrpSpPr>
          <p:grpSpPr>
            <a:xfrm>
              <a:off x="3903627" y="1270121"/>
              <a:ext cx="1927602" cy="3473329"/>
              <a:chOff x="4418992" y="1616991"/>
              <a:chExt cx="1927602" cy="3317179"/>
            </a:xfrm>
          </p:grpSpPr>
          <p:sp>
            <p:nvSpPr>
              <p:cNvPr id="14" name="Navigation Drawer Container">
                <a:extLst>
                  <a:ext uri="{FF2B5EF4-FFF2-40B4-BE49-F238E27FC236}">
                    <a16:creationId xmlns:a16="http://schemas.microsoft.com/office/drawing/2014/main" id="{FF93718C-C0F0-40BA-87E0-7F3632762467}"/>
                  </a:ext>
                </a:extLst>
              </p:cNvPr>
              <p:cNvSpPr>
                <a:spLocks/>
              </p:cNvSpPr>
              <p:nvPr/>
            </p:nvSpPr>
            <p:spPr bwMode="auto">
              <a:xfrm>
                <a:off x="4418992" y="1729356"/>
                <a:ext cx="1927602" cy="3204814"/>
              </a:xfrm>
              <a:custGeom>
                <a:avLst/>
                <a:gdLst>
                  <a:gd name="T0" fmla="*/ 0 w 10724"/>
                  <a:gd name="T1" fmla="*/ 0 h 22295"/>
                  <a:gd name="T2" fmla="*/ 0 w 10724"/>
                  <a:gd name="T3" fmla="*/ 0 h 22295"/>
                  <a:gd name="T4" fmla="*/ 10654 w 10724"/>
                  <a:gd name="T5" fmla="*/ 0 h 22295"/>
                  <a:gd name="T6" fmla="*/ 10724 w 10724"/>
                  <a:gd name="T7" fmla="*/ 70 h 22295"/>
                  <a:gd name="T8" fmla="*/ 10724 w 10724"/>
                  <a:gd name="T9" fmla="*/ 22224 h 22295"/>
                  <a:gd name="T10" fmla="*/ 10654 w 10724"/>
                  <a:gd name="T11" fmla="*/ 22295 h 22295"/>
                  <a:gd name="T12" fmla="*/ 0 w 10724"/>
                  <a:gd name="T13" fmla="*/ 22295 h 22295"/>
                  <a:gd name="T14" fmla="*/ 0 w 10724"/>
                  <a:gd name="T15" fmla="*/ 22224 h 22295"/>
                  <a:gd name="T16" fmla="*/ 0 w 10724"/>
                  <a:gd name="T17" fmla="*/ 70 h 22295"/>
                  <a:gd name="T18" fmla="*/ 0 w 10724"/>
                  <a:gd name="T19" fmla="*/ 0 h 2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24" h="22295">
                    <a:moveTo>
                      <a:pt x="0" y="0"/>
                    </a:moveTo>
                    <a:lnTo>
                      <a:pt x="0" y="0"/>
                    </a:lnTo>
                    <a:lnTo>
                      <a:pt x="10654" y="0"/>
                    </a:lnTo>
                    <a:cubicBezTo>
                      <a:pt x="10693" y="0"/>
                      <a:pt x="10724" y="31"/>
                      <a:pt x="10724" y="70"/>
                    </a:cubicBezTo>
                    <a:lnTo>
                      <a:pt x="10724" y="22224"/>
                    </a:lnTo>
                    <a:cubicBezTo>
                      <a:pt x="10724" y="22263"/>
                      <a:pt x="10693" y="22295"/>
                      <a:pt x="10654" y="22295"/>
                    </a:cubicBezTo>
                    <a:lnTo>
                      <a:pt x="0" y="22295"/>
                    </a:lnTo>
                    <a:lnTo>
                      <a:pt x="0" y="22224"/>
                    </a:lnTo>
                    <a:lnTo>
                      <a:pt x="0" y="70"/>
                    </a:lnTo>
                    <a:lnTo>
                      <a:pt x="0" y="0"/>
                    </a:lnTo>
                    <a:close/>
                  </a:path>
                </a:pathLst>
              </a:custGeom>
              <a:solidFill>
                <a:srgbClr val="FAFAFA"/>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15" name="Header">
                <a:extLst>
                  <a:ext uri="{FF2B5EF4-FFF2-40B4-BE49-F238E27FC236}">
                    <a16:creationId xmlns:a16="http://schemas.microsoft.com/office/drawing/2014/main" id="{A7325E2C-345A-4E57-9BA8-EC2055F76772}"/>
                  </a:ext>
                </a:extLst>
              </p:cNvPr>
              <p:cNvSpPr>
                <a:spLocks noChangeArrowheads="1"/>
              </p:cNvSpPr>
              <p:nvPr/>
            </p:nvSpPr>
            <p:spPr bwMode="auto">
              <a:xfrm>
                <a:off x="4418992" y="1616991"/>
                <a:ext cx="1927602" cy="1089725"/>
              </a:xfrm>
              <a:prstGeom prst="rect">
                <a:avLst/>
              </a:prstGeom>
              <a:solidFill>
                <a:srgbClr val="0096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Segoe UI" panose="020B0502040204020203" pitchFamily="34" charset="0"/>
                  <a:cs typeface="Segoe UI" panose="020B0502040204020203" pitchFamily="34" charset="0"/>
                </a:endParaRPr>
              </a:p>
            </p:txBody>
          </p:sp>
          <p:sp>
            <p:nvSpPr>
              <p:cNvPr id="16" name="Avatar">
                <a:extLst>
                  <a:ext uri="{FF2B5EF4-FFF2-40B4-BE49-F238E27FC236}">
                    <a16:creationId xmlns:a16="http://schemas.microsoft.com/office/drawing/2014/main" id="{AB8BA857-63BF-4F13-AD4A-70B8B108CADC}"/>
                  </a:ext>
                </a:extLst>
              </p:cNvPr>
              <p:cNvSpPr>
                <a:spLocks noChangeArrowheads="1"/>
              </p:cNvSpPr>
              <p:nvPr/>
            </p:nvSpPr>
            <p:spPr bwMode="auto">
              <a:xfrm>
                <a:off x="4520700" y="1963983"/>
                <a:ext cx="405862" cy="404893"/>
              </a:xfrm>
              <a:prstGeom prst="ellipse">
                <a:avLst/>
              </a:prstGeom>
              <a:solidFill>
                <a:srgbClr val="E0E0E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17" name="Drop-Down Icon">
                <a:extLst>
                  <a:ext uri="{FF2B5EF4-FFF2-40B4-BE49-F238E27FC236}">
                    <a16:creationId xmlns:a16="http://schemas.microsoft.com/office/drawing/2014/main" id="{66ADCF41-83F5-4026-8976-208EC76DCE81}"/>
                  </a:ext>
                </a:extLst>
              </p:cNvPr>
              <p:cNvSpPr>
                <a:spLocks/>
              </p:cNvSpPr>
              <p:nvPr/>
            </p:nvSpPr>
            <p:spPr bwMode="auto">
              <a:xfrm>
                <a:off x="6137367" y="2542046"/>
                <a:ext cx="62962" cy="31966"/>
              </a:xfrm>
              <a:custGeom>
                <a:avLst/>
                <a:gdLst>
                  <a:gd name="T0" fmla="*/ 0 w 65"/>
                  <a:gd name="T1" fmla="*/ 0 h 33"/>
                  <a:gd name="T2" fmla="*/ 33 w 65"/>
                  <a:gd name="T3" fmla="*/ 33 h 33"/>
                  <a:gd name="T4" fmla="*/ 65 w 65"/>
                  <a:gd name="T5" fmla="*/ 0 h 33"/>
                  <a:gd name="T6" fmla="*/ 0 w 65"/>
                  <a:gd name="T7" fmla="*/ 0 h 33"/>
                </a:gdLst>
                <a:ahLst/>
                <a:cxnLst>
                  <a:cxn ang="0">
                    <a:pos x="T0" y="T1"/>
                  </a:cxn>
                  <a:cxn ang="0">
                    <a:pos x="T2" y="T3"/>
                  </a:cxn>
                  <a:cxn ang="0">
                    <a:pos x="T4" y="T5"/>
                  </a:cxn>
                  <a:cxn ang="0">
                    <a:pos x="T6" y="T7"/>
                  </a:cxn>
                </a:cxnLst>
                <a:rect l="0" t="0" r="r" b="b"/>
                <a:pathLst>
                  <a:path w="65" h="33">
                    <a:moveTo>
                      <a:pt x="0" y="0"/>
                    </a:moveTo>
                    <a:lnTo>
                      <a:pt x="33" y="33"/>
                    </a:lnTo>
                    <a:lnTo>
                      <a:pt x="6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18" name="Label">
                <a:extLst>
                  <a:ext uri="{FF2B5EF4-FFF2-40B4-BE49-F238E27FC236}">
                    <a16:creationId xmlns:a16="http://schemas.microsoft.com/office/drawing/2014/main" id="{56CE0BA8-262F-418A-9EDB-02C9796E7FB2}"/>
                  </a:ext>
                </a:extLst>
              </p:cNvPr>
              <p:cNvSpPr txBox="1"/>
              <p:nvPr/>
            </p:nvSpPr>
            <p:spPr>
              <a:xfrm>
                <a:off x="4442709" y="2447118"/>
                <a:ext cx="1265026" cy="196977"/>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rgbClr val="FFFFFF"/>
                    </a:solidFill>
                    <a:latin typeface="Segoe UI" panose="020B0502040204020203" pitchFamily="34" charset="0"/>
                    <a:cs typeface="Segoe UI" panose="020B0502040204020203" pitchFamily="34" charset="0"/>
                  </a:rPr>
                  <a:t>mitz.holmes@gmail.com</a:t>
                </a:r>
              </a:p>
            </p:txBody>
          </p:sp>
          <p:grpSp>
            <p:nvGrpSpPr>
              <p:cNvPr id="19" name="Inbox">
                <a:extLst>
                  <a:ext uri="{FF2B5EF4-FFF2-40B4-BE49-F238E27FC236}">
                    <a16:creationId xmlns:a16="http://schemas.microsoft.com/office/drawing/2014/main" id="{BD8549FF-98F4-4167-80AA-D3265B690C88}"/>
                  </a:ext>
                </a:extLst>
              </p:cNvPr>
              <p:cNvGrpSpPr/>
              <p:nvPr/>
            </p:nvGrpSpPr>
            <p:grpSpPr>
              <a:xfrm>
                <a:off x="4539104" y="2812770"/>
                <a:ext cx="654144" cy="181588"/>
                <a:chOff x="4569877" y="2745351"/>
                <a:chExt cx="654144" cy="181588"/>
              </a:xfrm>
            </p:grpSpPr>
            <p:sp>
              <p:nvSpPr>
                <p:cNvPr id="36" name="Inbox Icon">
                  <a:extLst>
                    <a:ext uri="{FF2B5EF4-FFF2-40B4-BE49-F238E27FC236}">
                      <a16:creationId xmlns:a16="http://schemas.microsoft.com/office/drawing/2014/main" id="{B68B7970-43DA-4D30-B97C-876989D80125}"/>
                    </a:ext>
                  </a:extLst>
                </p:cNvPr>
                <p:cNvSpPr>
                  <a:spLocks noChangeAspect="1" noEditPoints="1"/>
                </p:cNvSpPr>
                <p:nvPr/>
              </p:nvSpPr>
              <p:spPr bwMode="auto">
                <a:xfrm>
                  <a:off x="4569877" y="2785562"/>
                  <a:ext cx="114300" cy="113332"/>
                </a:xfrm>
                <a:custGeom>
                  <a:avLst/>
                  <a:gdLst>
                    <a:gd name="T0" fmla="*/ 459 w 635"/>
                    <a:gd name="T1" fmla="*/ 247 h 635"/>
                    <a:gd name="T2" fmla="*/ 388 w 635"/>
                    <a:gd name="T3" fmla="*/ 247 h 635"/>
                    <a:gd name="T4" fmla="*/ 388 w 635"/>
                    <a:gd name="T5" fmla="*/ 142 h 635"/>
                    <a:gd name="T6" fmla="*/ 247 w 635"/>
                    <a:gd name="T7" fmla="*/ 142 h 635"/>
                    <a:gd name="T8" fmla="*/ 247 w 635"/>
                    <a:gd name="T9" fmla="*/ 247 h 635"/>
                    <a:gd name="T10" fmla="*/ 177 w 635"/>
                    <a:gd name="T11" fmla="*/ 247 h 635"/>
                    <a:gd name="T12" fmla="*/ 318 w 635"/>
                    <a:gd name="T13" fmla="*/ 388 h 635"/>
                    <a:gd name="T14" fmla="*/ 459 w 635"/>
                    <a:gd name="T15" fmla="*/ 247 h 635"/>
                    <a:gd name="T16" fmla="*/ 565 w 635"/>
                    <a:gd name="T17" fmla="*/ 424 h 635"/>
                    <a:gd name="T18" fmla="*/ 424 w 635"/>
                    <a:gd name="T19" fmla="*/ 424 h 635"/>
                    <a:gd name="T20" fmla="*/ 318 w 635"/>
                    <a:gd name="T21" fmla="*/ 530 h 635"/>
                    <a:gd name="T22" fmla="*/ 212 w 635"/>
                    <a:gd name="T23" fmla="*/ 424 h 635"/>
                    <a:gd name="T24" fmla="*/ 70 w 635"/>
                    <a:gd name="T25" fmla="*/ 424 h 635"/>
                    <a:gd name="T26" fmla="*/ 70 w 635"/>
                    <a:gd name="T27" fmla="*/ 71 h 635"/>
                    <a:gd name="T28" fmla="*/ 565 w 635"/>
                    <a:gd name="T29" fmla="*/ 71 h 635"/>
                    <a:gd name="T30" fmla="*/ 565 w 635"/>
                    <a:gd name="T31" fmla="*/ 424 h 635"/>
                    <a:gd name="T32" fmla="*/ 565 w 635"/>
                    <a:gd name="T33" fmla="*/ 0 h 635"/>
                    <a:gd name="T34" fmla="*/ 70 w 635"/>
                    <a:gd name="T35" fmla="*/ 0 h 635"/>
                    <a:gd name="T36" fmla="*/ 1 w 635"/>
                    <a:gd name="T37" fmla="*/ 71 h 635"/>
                    <a:gd name="T38" fmla="*/ 0 w 635"/>
                    <a:gd name="T39" fmla="*/ 565 h 635"/>
                    <a:gd name="T40" fmla="*/ 70 w 635"/>
                    <a:gd name="T41" fmla="*/ 635 h 635"/>
                    <a:gd name="T42" fmla="*/ 565 w 635"/>
                    <a:gd name="T43" fmla="*/ 635 h 635"/>
                    <a:gd name="T44" fmla="*/ 635 w 635"/>
                    <a:gd name="T45" fmla="*/ 565 h 635"/>
                    <a:gd name="T46" fmla="*/ 635 w 635"/>
                    <a:gd name="T47" fmla="*/ 71 h 635"/>
                    <a:gd name="T48" fmla="*/ 565 w 635"/>
                    <a:gd name="T49"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35" h="635">
                      <a:moveTo>
                        <a:pt x="459" y="247"/>
                      </a:moveTo>
                      <a:lnTo>
                        <a:pt x="388" y="247"/>
                      </a:lnTo>
                      <a:lnTo>
                        <a:pt x="388" y="142"/>
                      </a:lnTo>
                      <a:lnTo>
                        <a:pt x="247" y="142"/>
                      </a:lnTo>
                      <a:lnTo>
                        <a:pt x="247" y="247"/>
                      </a:lnTo>
                      <a:lnTo>
                        <a:pt x="177" y="247"/>
                      </a:lnTo>
                      <a:lnTo>
                        <a:pt x="318" y="388"/>
                      </a:lnTo>
                      <a:lnTo>
                        <a:pt x="459" y="247"/>
                      </a:lnTo>
                      <a:close/>
                      <a:moveTo>
                        <a:pt x="565" y="424"/>
                      </a:moveTo>
                      <a:lnTo>
                        <a:pt x="424" y="424"/>
                      </a:lnTo>
                      <a:cubicBezTo>
                        <a:pt x="424" y="482"/>
                        <a:pt x="376" y="530"/>
                        <a:pt x="318" y="530"/>
                      </a:cubicBezTo>
                      <a:cubicBezTo>
                        <a:pt x="259" y="530"/>
                        <a:pt x="212" y="482"/>
                        <a:pt x="212" y="424"/>
                      </a:cubicBezTo>
                      <a:lnTo>
                        <a:pt x="70" y="424"/>
                      </a:lnTo>
                      <a:lnTo>
                        <a:pt x="70" y="71"/>
                      </a:lnTo>
                      <a:lnTo>
                        <a:pt x="565" y="71"/>
                      </a:lnTo>
                      <a:lnTo>
                        <a:pt x="565" y="424"/>
                      </a:lnTo>
                      <a:close/>
                      <a:moveTo>
                        <a:pt x="565" y="0"/>
                      </a:moveTo>
                      <a:lnTo>
                        <a:pt x="70" y="0"/>
                      </a:lnTo>
                      <a:cubicBezTo>
                        <a:pt x="32" y="0"/>
                        <a:pt x="1" y="32"/>
                        <a:pt x="1" y="71"/>
                      </a:cubicBezTo>
                      <a:lnTo>
                        <a:pt x="0" y="565"/>
                      </a:lnTo>
                      <a:cubicBezTo>
                        <a:pt x="0" y="604"/>
                        <a:pt x="32" y="635"/>
                        <a:pt x="70" y="635"/>
                      </a:cubicBezTo>
                      <a:lnTo>
                        <a:pt x="565" y="635"/>
                      </a:lnTo>
                      <a:cubicBezTo>
                        <a:pt x="604" y="635"/>
                        <a:pt x="635" y="604"/>
                        <a:pt x="635" y="565"/>
                      </a:cubicBezTo>
                      <a:lnTo>
                        <a:pt x="635" y="71"/>
                      </a:lnTo>
                      <a:cubicBezTo>
                        <a:pt x="635" y="32"/>
                        <a:pt x="604" y="0"/>
                        <a:pt x="565" y="0"/>
                      </a:cubicBezTo>
                    </a:path>
                  </a:pathLst>
                </a:custGeom>
                <a:solidFill>
                  <a:srgbClr val="4DB6AC"/>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37" name="Label">
                  <a:extLst>
                    <a:ext uri="{FF2B5EF4-FFF2-40B4-BE49-F238E27FC236}">
                      <a16:creationId xmlns:a16="http://schemas.microsoft.com/office/drawing/2014/main" id="{4CB2A7C6-3666-47B0-BC70-F67CEDEC359E}"/>
                    </a:ext>
                  </a:extLst>
                </p:cNvPr>
                <p:cNvSpPr txBox="1"/>
                <p:nvPr/>
              </p:nvSpPr>
              <p:spPr>
                <a:xfrm>
                  <a:off x="4835838" y="2745351"/>
                  <a:ext cx="388183"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009688"/>
                      </a:solidFill>
                      <a:latin typeface="Segoe UI" panose="020B0502040204020203" pitchFamily="34" charset="0"/>
                      <a:cs typeface="Segoe UI" panose="020B0502040204020203" pitchFamily="34" charset="0"/>
                    </a:rPr>
                    <a:t>Today</a:t>
                  </a:r>
                </a:p>
              </p:txBody>
            </p:sp>
          </p:grpSp>
          <p:grpSp>
            <p:nvGrpSpPr>
              <p:cNvPr id="20" name="Forums">
                <a:extLst>
                  <a:ext uri="{FF2B5EF4-FFF2-40B4-BE49-F238E27FC236}">
                    <a16:creationId xmlns:a16="http://schemas.microsoft.com/office/drawing/2014/main" id="{3164C868-D024-499E-A2AF-D90D8EBB09D8}"/>
                  </a:ext>
                </a:extLst>
              </p:cNvPr>
              <p:cNvGrpSpPr/>
              <p:nvPr/>
            </p:nvGrpSpPr>
            <p:grpSpPr>
              <a:xfrm>
                <a:off x="4539104" y="4033497"/>
                <a:ext cx="599642" cy="181588"/>
                <a:chOff x="4569877" y="3966078"/>
                <a:chExt cx="599642" cy="181588"/>
              </a:xfrm>
            </p:grpSpPr>
            <p:sp>
              <p:nvSpPr>
                <p:cNvPr id="34" name="Forums Icon">
                  <a:extLst>
                    <a:ext uri="{FF2B5EF4-FFF2-40B4-BE49-F238E27FC236}">
                      <a16:creationId xmlns:a16="http://schemas.microsoft.com/office/drawing/2014/main" id="{B2D5FFFD-8E93-4197-8866-6DCA540B460E}"/>
                    </a:ext>
                  </a:extLst>
                </p:cNvPr>
                <p:cNvSpPr>
                  <a:spLocks noChangeAspect="1" noEditPoints="1"/>
                </p:cNvSpPr>
                <p:nvPr/>
              </p:nvSpPr>
              <p:spPr bwMode="auto">
                <a:xfrm>
                  <a:off x="4569877" y="3995398"/>
                  <a:ext cx="126893" cy="126893"/>
                </a:xfrm>
                <a:custGeom>
                  <a:avLst/>
                  <a:gdLst>
                    <a:gd name="T0" fmla="*/ 529 w 706"/>
                    <a:gd name="T1" fmla="*/ 353 h 706"/>
                    <a:gd name="T2" fmla="*/ 529 w 706"/>
                    <a:gd name="T3" fmla="*/ 36 h 706"/>
                    <a:gd name="T4" fmla="*/ 494 w 706"/>
                    <a:gd name="T5" fmla="*/ 0 h 706"/>
                    <a:gd name="T6" fmla="*/ 36 w 706"/>
                    <a:gd name="T7" fmla="*/ 0 h 706"/>
                    <a:gd name="T8" fmla="*/ 0 w 706"/>
                    <a:gd name="T9" fmla="*/ 36 h 706"/>
                    <a:gd name="T10" fmla="*/ 0 w 706"/>
                    <a:gd name="T11" fmla="*/ 530 h 706"/>
                    <a:gd name="T12" fmla="*/ 141 w 706"/>
                    <a:gd name="T13" fmla="*/ 389 h 706"/>
                    <a:gd name="T14" fmla="*/ 494 w 706"/>
                    <a:gd name="T15" fmla="*/ 389 h 706"/>
                    <a:gd name="T16" fmla="*/ 529 w 706"/>
                    <a:gd name="T17" fmla="*/ 353 h 706"/>
                    <a:gd name="T18" fmla="*/ 671 w 706"/>
                    <a:gd name="T19" fmla="*/ 142 h 706"/>
                    <a:gd name="T20" fmla="*/ 600 w 706"/>
                    <a:gd name="T21" fmla="*/ 142 h 706"/>
                    <a:gd name="T22" fmla="*/ 600 w 706"/>
                    <a:gd name="T23" fmla="*/ 459 h 706"/>
                    <a:gd name="T24" fmla="*/ 141 w 706"/>
                    <a:gd name="T25" fmla="*/ 459 h 706"/>
                    <a:gd name="T26" fmla="*/ 141 w 706"/>
                    <a:gd name="T27" fmla="*/ 530 h 706"/>
                    <a:gd name="T28" fmla="*/ 177 w 706"/>
                    <a:gd name="T29" fmla="*/ 565 h 706"/>
                    <a:gd name="T30" fmla="*/ 565 w 706"/>
                    <a:gd name="T31" fmla="*/ 565 h 706"/>
                    <a:gd name="T32" fmla="*/ 706 w 706"/>
                    <a:gd name="T33" fmla="*/ 706 h 706"/>
                    <a:gd name="T34" fmla="*/ 706 w 706"/>
                    <a:gd name="T35" fmla="*/ 177 h 706"/>
                    <a:gd name="T36" fmla="*/ 671 w 706"/>
                    <a:gd name="T37" fmla="*/ 142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6" h="706">
                      <a:moveTo>
                        <a:pt x="529" y="353"/>
                      </a:moveTo>
                      <a:lnTo>
                        <a:pt x="529" y="36"/>
                      </a:lnTo>
                      <a:cubicBezTo>
                        <a:pt x="529" y="16"/>
                        <a:pt x="514" y="0"/>
                        <a:pt x="494" y="0"/>
                      </a:cubicBezTo>
                      <a:lnTo>
                        <a:pt x="36" y="0"/>
                      </a:lnTo>
                      <a:cubicBezTo>
                        <a:pt x="16" y="0"/>
                        <a:pt x="0" y="16"/>
                        <a:pt x="0" y="36"/>
                      </a:cubicBezTo>
                      <a:lnTo>
                        <a:pt x="0" y="530"/>
                      </a:lnTo>
                      <a:lnTo>
                        <a:pt x="141" y="389"/>
                      </a:lnTo>
                      <a:lnTo>
                        <a:pt x="494" y="389"/>
                      </a:lnTo>
                      <a:cubicBezTo>
                        <a:pt x="514" y="389"/>
                        <a:pt x="529" y="373"/>
                        <a:pt x="529" y="353"/>
                      </a:cubicBezTo>
                      <a:moveTo>
                        <a:pt x="671" y="142"/>
                      </a:moveTo>
                      <a:lnTo>
                        <a:pt x="600" y="142"/>
                      </a:lnTo>
                      <a:lnTo>
                        <a:pt x="600" y="459"/>
                      </a:lnTo>
                      <a:lnTo>
                        <a:pt x="141" y="459"/>
                      </a:lnTo>
                      <a:lnTo>
                        <a:pt x="141" y="530"/>
                      </a:lnTo>
                      <a:cubicBezTo>
                        <a:pt x="141" y="549"/>
                        <a:pt x="157" y="565"/>
                        <a:pt x="177" y="565"/>
                      </a:cubicBezTo>
                      <a:lnTo>
                        <a:pt x="565" y="565"/>
                      </a:lnTo>
                      <a:lnTo>
                        <a:pt x="706" y="706"/>
                      </a:lnTo>
                      <a:lnTo>
                        <a:pt x="706" y="177"/>
                      </a:lnTo>
                      <a:cubicBezTo>
                        <a:pt x="706" y="157"/>
                        <a:pt x="690" y="142"/>
                        <a:pt x="671" y="142"/>
                      </a:cubicBezTo>
                    </a:path>
                  </a:pathLst>
                </a:custGeom>
                <a:solidFill>
                  <a:srgbClr val="000000">
                    <a:alpha val="54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35" name="Label">
                  <a:extLst>
                    <a:ext uri="{FF2B5EF4-FFF2-40B4-BE49-F238E27FC236}">
                      <a16:creationId xmlns:a16="http://schemas.microsoft.com/office/drawing/2014/main" id="{992FEF65-601E-459A-B260-4B214FFA1B91}"/>
                    </a:ext>
                  </a:extLst>
                </p:cNvPr>
                <p:cNvSpPr txBox="1"/>
                <p:nvPr/>
              </p:nvSpPr>
              <p:spPr>
                <a:xfrm>
                  <a:off x="4835838" y="3966078"/>
                  <a:ext cx="333681"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000000">
                          <a:alpha val="87000"/>
                        </a:srgbClr>
                      </a:solidFill>
                      <a:latin typeface="Segoe UI" panose="020B0502040204020203" pitchFamily="34" charset="0"/>
                      <a:cs typeface="Segoe UI" panose="020B0502040204020203" pitchFamily="34" charset="0"/>
                    </a:rPr>
                    <a:t>Help</a:t>
                  </a:r>
                </a:p>
              </p:txBody>
            </p:sp>
          </p:grpSp>
          <p:pic>
            <p:nvPicPr>
              <p:cNvPr id="21" name="Placeholder User">
                <a:extLst>
                  <a:ext uri="{FF2B5EF4-FFF2-40B4-BE49-F238E27FC236}">
                    <a16:creationId xmlns:a16="http://schemas.microsoft.com/office/drawing/2014/main" id="{CEF63602-82B7-40A8-BACB-238CFD61883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88046" y="1920529"/>
                <a:ext cx="448348" cy="448348"/>
              </a:xfrm>
              <a:prstGeom prst="ellipse">
                <a:avLst/>
              </a:prstGeom>
            </p:spPr>
          </p:pic>
          <p:grpSp>
            <p:nvGrpSpPr>
              <p:cNvPr id="22" name="Group 21">
                <a:extLst>
                  <a:ext uri="{FF2B5EF4-FFF2-40B4-BE49-F238E27FC236}">
                    <a16:creationId xmlns:a16="http://schemas.microsoft.com/office/drawing/2014/main" id="{BC9593F1-5DA6-430D-AE70-906F56F045A6}"/>
                  </a:ext>
                </a:extLst>
              </p:cNvPr>
              <p:cNvGrpSpPr/>
              <p:nvPr/>
            </p:nvGrpSpPr>
            <p:grpSpPr>
              <a:xfrm>
                <a:off x="4514850" y="3105524"/>
                <a:ext cx="783593" cy="203457"/>
                <a:chOff x="7132519" y="3105524"/>
                <a:chExt cx="783593" cy="203457"/>
              </a:xfrm>
            </p:grpSpPr>
            <p:sp>
              <p:nvSpPr>
                <p:cNvPr id="32" name="Label">
                  <a:extLst>
                    <a:ext uri="{FF2B5EF4-FFF2-40B4-BE49-F238E27FC236}">
                      <a16:creationId xmlns:a16="http://schemas.microsoft.com/office/drawing/2014/main" id="{C45B7751-5EB1-4513-A578-4CD8DF78FD10}"/>
                    </a:ext>
                  </a:extLst>
                </p:cNvPr>
                <p:cNvSpPr txBox="1"/>
                <p:nvPr/>
              </p:nvSpPr>
              <p:spPr>
                <a:xfrm>
                  <a:off x="7385261" y="3127393"/>
                  <a:ext cx="530851"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000000">
                          <a:alpha val="87000"/>
                        </a:srgbClr>
                      </a:solidFill>
                      <a:latin typeface="Segoe UI" panose="020B0502040204020203" pitchFamily="34" charset="0"/>
                      <a:cs typeface="Segoe UI" panose="020B0502040204020203" pitchFamily="34" charset="0"/>
                    </a:rPr>
                    <a:t>Work Log</a:t>
                  </a:r>
                </a:p>
              </p:txBody>
            </p:sp>
            <p:sp>
              <p:nvSpPr>
                <p:cNvPr id="33" name="Keyboard">
                  <a:extLst>
                    <a:ext uri="{FF2B5EF4-FFF2-40B4-BE49-F238E27FC236}">
                      <a16:creationId xmlns:a16="http://schemas.microsoft.com/office/drawing/2014/main" id="{2E191601-5625-4AF9-9663-2F8A87D70B50}"/>
                    </a:ext>
                  </a:extLst>
                </p:cNvPr>
                <p:cNvSpPr>
                  <a:spLocks noChangeAspect="1" noEditPoints="1"/>
                </p:cNvSpPr>
                <p:nvPr/>
              </p:nvSpPr>
              <p:spPr bwMode="auto">
                <a:xfrm>
                  <a:off x="7132519" y="3105524"/>
                  <a:ext cx="220042" cy="181588"/>
                </a:xfrm>
                <a:custGeom>
                  <a:avLst/>
                  <a:gdLst>
                    <a:gd name="T0" fmla="*/ 470 w 667"/>
                    <a:gd name="T1" fmla="*/ 70 h 549"/>
                    <a:gd name="T2" fmla="*/ 352 w 667"/>
                    <a:gd name="T3" fmla="*/ 108 h 549"/>
                    <a:gd name="T4" fmla="*/ 53 w 667"/>
                    <a:gd name="T5" fmla="*/ 176 h 549"/>
                    <a:gd name="T6" fmla="*/ 0 w 667"/>
                    <a:gd name="T7" fmla="*/ 496 h 549"/>
                    <a:gd name="T8" fmla="*/ 613 w 667"/>
                    <a:gd name="T9" fmla="*/ 549 h 549"/>
                    <a:gd name="T10" fmla="*/ 667 w 667"/>
                    <a:gd name="T11" fmla="*/ 229 h 549"/>
                    <a:gd name="T12" fmla="*/ 348 w 667"/>
                    <a:gd name="T13" fmla="*/ 176 h 549"/>
                    <a:gd name="T14" fmla="*/ 421 w 667"/>
                    <a:gd name="T15" fmla="*/ 113 h 549"/>
                    <a:gd name="T16" fmla="*/ 519 w 667"/>
                    <a:gd name="T17" fmla="*/ 0 h 549"/>
                    <a:gd name="T18" fmla="*/ 53 w 667"/>
                    <a:gd name="T19" fmla="*/ 203 h 549"/>
                    <a:gd name="T20" fmla="*/ 640 w 667"/>
                    <a:gd name="T21" fmla="*/ 229 h 549"/>
                    <a:gd name="T22" fmla="*/ 613 w 667"/>
                    <a:gd name="T23" fmla="*/ 523 h 549"/>
                    <a:gd name="T24" fmla="*/ 27 w 667"/>
                    <a:gd name="T25" fmla="*/ 496 h 549"/>
                    <a:gd name="T26" fmla="*/ 53 w 667"/>
                    <a:gd name="T27" fmla="*/ 203 h 549"/>
                    <a:gd name="T28" fmla="*/ 67 w 667"/>
                    <a:gd name="T29" fmla="*/ 309 h 549"/>
                    <a:gd name="T30" fmla="*/ 120 w 667"/>
                    <a:gd name="T31" fmla="*/ 256 h 549"/>
                    <a:gd name="T32" fmla="*/ 147 w 667"/>
                    <a:gd name="T33" fmla="*/ 256 h 549"/>
                    <a:gd name="T34" fmla="*/ 200 w 667"/>
                    <a:gd name="T35" fmla="*/ 309 h 549"/>
                    <a:gd name="T36" fmla="*/ 147 w 667"/>
                    <a:gd name="T37" fmla="*/ 256 h 549"/>
                    <a:gd name="T38" fmla="*/ 227 w 667"/>
                    <a:gd name="T39" fmla="*/ 309 h 549"/>
                    <a:gd name="T40" fmla="*/ 280 w 667"/>
                    <a:gd name="T41" fmla="*/ 256 h 549"/>
                    <a:gd name="T42" fmla="*/ 307 w 667"/>
                    <a:gd name="T43" fmla="*/ 256 h 549"/>
                    <a:gd name="T44" fmla="*/ 360 w 667"/>
                    <a:gd name="T45" fmla="*/ 309 h 549"/>
                    <a:gd name="T46" fmla="*/ 307 w 667"/>
                    <a:gd name="T47" fmla="*/ 256 h 549"/>
                    <a:gd name="T48" fmla="*/ 387 w 667"/>
                    <a:gd name="T49" fmla="*/ 309 h 549"/>
                    <a:gd name="T50" fmla="*/ 440 w 667"/>
                    <a:gd name="T51" fmla="*/ 256 h 549"/>
                    <a:gd name="T52" fmla="*/ 467 w 667"/>
                    <a:gd name="T53" fmla="*/ 256 h 549"/>
                    <a:gd name="T54" fmla="*/ 520 w 667"/>
                    <a:gd name="T55" fmla="*/ 309 h 549"/>
                    <a:gd name="T56" fmla="*/ 467 w 667"/>
                    <a:gd name="T57" fmla="*/ 256 h 549"/>
                    <a:gd name="T58" fmla="*/ 547 w 667"/>
                    <a:gd name="T59" fmla="*/ 309 h 549"/>
                    <a:gd name="T60" fmla="*/ 600 w 667"/>
                    <a:gd name="T61" fmla="*/ 256 h 549"/>
                    <a:gd name="T62" fmla="*/ 67 w 667"/>
                    <a:gd name="T63" fmla="*/ 336 h 549"/>
                    <a:gd name="T64" fmla="*/ 160 w 667"/>
                    <a:gd name="T65" fmla="*/ 389 h 549"/>
                    <a:gd name="T66" fmla="*/ 67 w 667"/>
                    <a:gd name="T67" fmla="*/ 336 h 549"/>
                    <a:gd name="T68" fmla="*/ 187 w 667"/>
                    <a:gd name="T69" fmla="*/ 389 h 549"/>
                    <a:gd name="T70" fmla="*/ 240 w 667"/>
                    <a:gd name="T71" fmla="*/ 336 h 549"/>
                    <a:gd name="T72" fmla="*/ 267 w 667"/>
                    <a:gd name="T73" fmla="*/ 336 h 549"/>
                    <a:gd name="T74" fmla="*/ 320 w 667"/>
                    <a:gd name="T75" fmla="*/ 389 h 549"/>
                    <a:gd name="T76" fmla="*/ 267 w 667"/>
                    <a:gd name="T77" fmla="*/ 336 h 549"/>
                    <a:gd name="T78" fmla="*/ 347 w 667"/>
                    <a:gd name="T79" fmla="*/ 389 h 549"/>
                    <a:gd name="T80" fmla="*/ 400 w 667"/>
                    <a:gd name="T81" fmla="*/ 336 h 549"/>
                    <a:gd name="T82" fmla="*/ 427 w 667"/>
                    <a:gd name="T83" fmla="*/ 336 h 549"/>
                    <a:gd name="T84" fmla="*/ 480 w 667"/>
                    <a:gd name="T85" fmla="*/ 389 h 549"/>
                    <a:gd name="T86" fmla="*/ 427 w 667"/>
                    <a:gd name="T87" fmla="*/ 336 h 549"/>
                    <a:gd name="T88" fmla="*/ 507 w 667"/>
                    <a:gd name="T89" fmla="*/ 389 h 549"/>
                    <a:gd name="T90" fmla="*/ 600 w 667"/>
                    <a:gd name="T91" fmla="*/ 336 h 549"/>
                    <a:gd name="T92" fmla="*/ 67 w 667"/>
                    <a:gd name="T93" fmla="*/ 416 h 549"/>
                    <a:gd name="T94" fmla="*/ 120 w 667"/>
                    <a:gd name="T95" fmla="*/ 469 h 549"/>
                    <a:gd name="T96" fmla="*/ 67 w 667"/>
                    <a:gd name="T97" fmla="*/ 416 h 549"/>
                    <a:gd name="T98" fmla="*/ 147 w 667"/>
                    <a:gd name="T99" fmla="*/ 469 h 549"/>
                    <a:gd name="T100" fmla="*/ 200 w 667"/>
                    <a:gd name="T101" fmla="*/ 416 h 549"/>
                    <a:gd name="T102" fmla="*/ 227 w 667"/>
                    <a:gd name="T103" fmla="*/ 416 h 549"/>
                    <a:gd name="T104" fmla="*/ 440 w 667"/>
                    <a:gd name="T105" fmla="*/ 469 h 549"/>
                    <a:gd name="T106" fmla="*/ 227 w 667"/>
                    <a:gd name="T107" fmla="*/ 416 h 549"/>
                    <a:gd name="T108" fmla="*/ 467 w 667"/>
                    <a:gd name="T109" fmla="*/ 469 h 549"/>
                    <a:gd name="T110" fmla="*/ 520 w 667"/>
                    <a:gd name="T111" fmla="*/ 416 h 549"/>
                    <a:gd name="T112" fmla="*/ 547 w 667"/>
                    <a:gd name="T113" fmla="*/ 416 h 549"/>
                    <a:gd name="T114" fmla="*/ 600 w 667"/>
                    <a:gd name="T115" fmla="*/ 469 h 549"/>
                    <a:gd name="T116" fmla="*/ 547 w 667"/>
                    <a:gd name="T117" fmla="*/ 416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7" h="549">
                      <a:moveTo>
                        <a:pt x="492" y="0"/>
                      </a:moveTo>
                      <a:cubicBezTo>
                        <a:pt x="492" y="42"/>
                        <a:pt x="483" y="60"/>
                        <a:pt x="470" y="70"/>
                      </a:cubicBezTo>
                      <a:cubicBezTo>
                        <a:pt x="458" y="80"/>
                        <a:pt x="439" y="83"/>
                        <a:pt x="418" y="86"/>
                      </a:cubicBezTo>
                      <a:cubicBezTo>
                        <a:pt x="396" y="89"/>
                        <a:pt x="372" y="92"/>
                        <a:pt x="352" y="108"/>
                      </a:cubicBezTo>
                      <a:cubicBezTo>
                        <a:pt x="335" y="121"/>
                        <a:pt x="324" y="143"/>
                        <a:pt x="321" y="176"/>
                      </a:cubicBezTo>
                      <a:lnTo>
                        <a:pt x="53" y="176"/>
                      </a:lnTo>
                      <a:cubicBezTo>
                        <a:pt x="24" y="176"/>
                        <a:pt x="0" y="200"/>
                        <a:pt x="0" y="229"/>
                      </a:cubicBezTo>
                      <a:lnTo>
                        <a:pt x="0" y="496"/>
                      </a:lnTo>
                      <a:cubicBezTo>
                        <a:pt x="0" y="525"/>
                        <a:pt x="24" y="549"/>
                        <a:pt x="53" y="549"/>
                      </a:cubicBezTo>
                      <a:lnTo>
                        <a:pt x="613" y="549"/>
                      </a:lnTo>
                      <a:cubicBezTo>
                        <a:pt x="643" y="549"/>
                        <a:pt x="667" y="525"/>
                        <a:pt x="667" y="496"/>
                      </a:cubicBezTo>
                      <a:lnTo>
                        <a:pt x="667" y="229"/>
                      </a:lnTo>
                      <a:cubicBezTo>
                        <a:pt x="667" y="200"/>
                        <a:pt x="643" y="176"/>
                        <a:pt x="613" y="176"/>
                      </a:cubicBezTo>
                      <a:lnTo>
                        <a:pt x="348" y="176"/>
                      </a:lnTo>
                      <a:cubicBezTo>
                        <a:pt x="351" y="150"/>
                        <a:pt x="359" y="137"/>
                        <a:pt x="369" y="129"/>
                      </a:cubicBezTo>
                      <a:cubicBezTo>
                        <a:pt x="381" y="119"/>
                        <a:pt x="400" y="116"/>
                        <a:pt x="421" y="113"/>
                      </a:cubicBezTo>
                      <a:cubicBezTo>
                        <a:pt x="443" y="110"/>
                        <a:pt x="467" y="107"/>
                        <a:pt x="487" y="91"/>
                      </a:cubicBezTo>
                      <a:cubicBezTo>
                        <a:pt x="507" y="74"/>
                        <a:pt x="519" y="46"/>
                        <a:pt x="519" y="0"/>
                      </a:cubicBezTo>
                      <a:lnTo>
                        <a:pt x="492" y="0"/>
                      </a:lnTo>
                      <a:close/>
                      <a:moveTo>
                        <a:pt x="53" y="203"/>
                      </a:moveTo>
                      <a:lnTo>
                        <a:pt x="613" y="203"/>
                      </a:lnTo>
                      <a:cubicBezTo>
                        <a:pt x="628" y="203"/>
                        <a:pt x="640" y="214"/>
                        <a:pt x="640" y="229"/>
                      </a:cubicBezTo>
                      <a:lnTo>
                        <a:pt x="640" y="496"/>
                      </a:lnTo>
                      <a:cubicBezTo>
                        <a:pt x="640" y="511"/>
                        <a:pt x="628" y="523"/>
                        <a:pt x="613" y="523"/>
                      </a:cubicBezTo>
                      <a:lnTo>
                        <a:pt x="53" y="523"/>
                      </a:lnTo>
                      <a:cubicBezTo>
                        <a:pt x="38" y="523"/>
                        <a:pt x="27" y="511"/>
                        <a:pt x="27" y="496"/>
                      </a:cubicBezTo>
                      <a:lnTo>
                        <a:pt x="27" y="229"/>
                      </a:lnTo>
                      <a:cubicBezTo>
                        <a:pt x="27" y="214"/>
                        <a:pt x="38" y="203"/>
                        <a:pt x="53" y="203"/>
                      </a:cubicBezTo>
                      <a:close/>
                      <a:moveTo>
                        <a:pt x="67" y="256"/>
                      </a:moveTo>
                      <a:lnTo>
                        <a:pt x="67" y="309"/>
                      </a:lnTo>
                      <a:lnTo>
                        <a:pt x="120" y="309"/>
                      </a:lnTo>
                      <a:lnTo>
                        <a:pt x="120" y="256"/>
                      </a:lnTo>
                      <a:lnTo>
                        <a:pt x="67" y="256"/>
                      </a:lnTo>
                      <a:close/>
                      <a:moveTo>
                        <a:pt x="147" y="256"/>
                      </a:moveTo>
                      <a:lnTo>
                        <a:pt x="147" y="309"/>
                      </a:lnTo>
                      <a:lnTo>
                        <a:pt x="200" y="309"/>
                      </a:lnTo>
                      <a:lnTo>
                        <a:pt x="200" y="256"/>
                      </a:lnTo>
                      <a:lnTo>
                        <a:pt x="147" y="256"/>
                      </a:lnTo>
                      <a:close/>
                      <a:moveTo>
                        <a:pt x="227" y="256"/>
                      </a:moveTo>
                      <a:lnTo>
                        <a:pt x="227" y="309"/>
                      </a:lnTo>
                      <a:lnTo>
                        <a:pt x="280" y="309"/>
                      </a:lnTo>
                      <a:lnTo>
                        <a:pt x="280" y="256"/>
                      </a:lnTo>
                      <a:lnTo>
                        <a:pt x="227" y="256"/>
                      </a:lnTo>
                      <a:close/>
                      <a:moveTo>
                        <a:pt x="307" y="256"/>
                      </a:moveTo>
                      <a:lnTo>
                        <a:pt x="307" y="309"/>
                      </a:lnTo>
                      <a:lnTo>
                        <a:pt x="360" y="309"/>
                      </a:lnTo>
                      <a:lnTo>
                        <a:pt x="360" y="256"/>
                      </a:lnTo>
                      <a:lnTo>
                        <a:pt x="307" y="256"/>
                      </a:lnTo>
                      <a:close/>
                      <a:moveTo>
                        <a:pt x="387" y="256"/>
                      </a:moveTo>
                      <a:lnTo>
                        <a:pt x="387" y="309"/>
                      </a:lnTo>
                      <a:lnTo>
                        <a:pt x="440" y="309"/>
                      </a:lnTo>
                      <a:lnTo>
                        <a:pt x="440" y="256"/>
                      </a:lnTo>
                      <a:lnTo>
                        <a:pt x="387" y="256"/>
                      </a:lnTo>
                      <a:close/>
                      <a:moveTo>
                        <a:pt x="467" y="256"/>
                      </a:moveTo>
                      <a:lnTo>
                        <a:pt x="467" y="309"/>
                      </a:lnTo>
                      <a:lnTo>
                        <a:pt x="520" y="309"/>
                      </a:lnTo>
                      <a:lnTo>
                        <a:pt x="520" y="256"/>
                      </a:lnTo>
                      <a:lnTo>
                        <a:pt x="467" y="256"/>
                      </a:lnTo>
                      <a:close/>
                      <a:moveTo>
                        <a:pt x="547" y="256"/>
                      </a:moveTo>
                      <a:lnTo>
                        <a:pt x="547" y="309"/>
                      </a:lnTo>
                      <a:lnTo>
                        <a:pt x="600" y="309"/>
                      </a:lnTo>
                      <a:lnTo>
                        <a:pt x="600" y="256"/>
                      </a:lnTo>
                      <a:lnTo>
                        <a:pt x="547" y="256"/>
                      </a:lnTo>
                      <a:close/>
                      <a:moveTo>
                        <a:pt x="67" y="336"/>
                      </a:moveTo>
                      <a:lnTo>
                        <a:pt x="67" y="389"/>
                      </a:lnTo>
                      <a:lnTo>
                        <a:pt x="160" y="389"/>
                      </a:lnTo>
                      <a:lnTo>
                        <a:pt x="160" y="336"/>
                      </a:lnTo>
                      <a:lnTo>
                        <a:pt x="67" y="336"/>
                      </a:lnTo>
                      <a:close/>
                      <a:moveTo>
                        <a:pt x="187" y="336"/>
                      </a:moveTo>
                      <a:lnTo>
                        <a:pt x="187" y="389"/>
                      </a:lnTo>
                      <a:lnTo>
                        <a:pt x="240" y="389"/>
                      </a:lnTo>
                      <a:lnTo>
                        <a:pt x="240" y="336"/>
                      </a:lnTo>
                      <a:lnTo>
                        <a:pt x="187" y="336"/>
                      </a:lnTo>
                      <a:close/>
                      <a:moveTo>
                        <a:pt x="267" y="336"/>
                      </a:moveTo>
                      <a:lnTo>
                        <a:pt x="267" y="389"/>
                      </a:lnTo>
                      <a:lnTo>
                        <a:pt x="320" y="389"/>
                      </a:lnTo>
                      <a:lnTo>
                        <a:pt x="320" y="336"/>
                      </a:lnTo>
                      <a:lnTo>
                        <a:pt x="267" y="336"/>
                      </a:lnTo>
                      <a:close/>
                      <a:moveTo>
                        <a:pt x="347" y="336"/>
                      </a:moveTo>
                      <a:lnTo>
                        <a:pt x="347" y="389"/>
                      </a:lnTo>
                      <a:lnTo>
                        <a:pt x="400" y="389"/>
                      </a:lnTo>
                      <a:lnTo>
                        <a:pt x="400" y="336"/>
                      </a:lnTo>
                      <a:lnTo>
                        <a:pt x="347" y="336"/>
                      </a:lnTo>
                      <a:close/>
                      <a:moveTo>
                        <a:pt x="427" y="336"/>
                      </a:moveTo>
                      <a:lnTo>
                        <a:pt x="427" y="389"/>
                      </a:lnTo>
                      <a:lnTo>
                        <a:pt x="480" y="389"/>
                      </a:lnTo>
                      <a:lnTo>
                        <a:pt x="480" y="336"/>
                      </a:lnTo>
                      <a:lnTo>
                        <a:pt x="427" y="336"/>
                      </a:lnTo>
                      <a:close/>
                      <a:moveTo>
                        <a:pt x="507" y="336"/>
                      </a:moveTo>
                      <a:lnTo>
                        <a:pt x="507" y="389"/>
                      </a:lnTo>
                      <a:lnTo>
                        <a:pt x="600" y="389"/>
                      </a:lnTo>
                      <a:lnTo>
                        <a:pt x="600" y="336"/>
                      </a:lnTo>
                      <a:lnTo>
                        <a:pt x="507" y="336"/>
                      </a:lnTo>
                      <a:close/>
                      <a:moveTo>
                        <a:pt x="67" y="416"/>
                      </a:moveTo>
                      <a:lnTo>
                        <a:pt x="67" y="469"/>
                      </a:lnTo>
                      <a:lnTo>
                        <a:pt x="120" y="469"/>
                      </a:lnTo>
                      <a:lnTo>
                        <a:pt x="120" y="416"/>
                      </a:lnTo>
                      <a:lnTo>
                        <a:pt x="67" y="416"/>
                      </a:lnTo>
                      <a:close/>
                      <a:moveTo>
                        <a:pt x="147" y="416"/>
                      </a:moveTo>
                      <a:lnTo>
                        <a:pt x="147" y="469"/>
                      </a:lnTo>
                      <a:lnTo>
                        <a:pt x="200" y="469"/>
                      </a:lnTo>
                      <a:lnTo>
                        <a:pt x="200" y="416"/>
                      </a:lnTo>
                      <a:lnTo>
                        <a:pt x="147" y="416"/>
                      </a:lnTo>
                      <a:close/>
                      <a:moveTo>
                        <a:pt x="227" y="416"/>
                      </a:moveTo>
                      <a:lnTo>
                        <a:pt x="227" y="469"/>
                      </a:lnTo>
                      <a:lnTo>
                        <a:pt x="440" y="469"/>
                      </a:lnTo>
                      <a:lnTo>
                        <a:pt x="440" y="416"/>
                      </a:lnTo>
                      <a:lnTo>
                        <a:pt x="227" y="416"/>
                      </a:lnTo>
                      <a:close/>
                      <a:moveTo>
                        <a:pt x="467" y="416"/>
                      </a:moveTo>
                      <a:lnTo>
                        <a:pt x="467" y="469"/>
                      </a:lnTo>
                      <a:lnTo>
                        <a:pt x="520" y="469"/>
                      </a:lnTo>
                      <a:lnTo>
                        <a:pt x="520" y="416"/>
                      </a:lnTo>
                      <a:lnTo>
                        <a:pt x="467" y="416"/>
                      </a:lnTo>
                      <a:close/>
                      <a:moveTo>
                        <a:pt x="547" y="416"/>
                      </a:moveTo>
                      <a:lnTo>
                        <a:pt x="547" y="469"/>
                      </a:lnTo>
                      <a:lnTo>
                        <a:pt x="600" y="469"/>
                      </a:lnTo>
                      <a:lnTo>
                        <a:pt x="600" y="416"/>
                      </a:lnTo>
                      <a:lnTo>
                        <a:pt x="547" y="416"/>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23" name="Group 22">
                <a:extLst>
                  <a:ext uri="{FF2B5EF4-FFF2-40B4-BE49-F238E27FC236}">
                    <a16:creationId xmlns:a16="http://schemas.microsoft.com/office/drawing/2014/main" id="{7DDF8C34-EEB2-413D-86D0-81C2ECF0DC0B}"/>
                  </a:ext>
                </a:extLst>
              </p:cNvPr>
              <p:cNvGrpSpPr/>
              <p:nvPr/>
            </p:nvGrpSpPr>
            <p:grpSpPr>
              <a:xfrm>
                <a:off x="4540250" y="3727975"/>
                <a:ext cx="692495" cy="186800"/>
                <a:chOff x="7283450" y="3727975"/>
                <a:chExt cx="692495" cy="186800"/>
              </a:xfrm>
            </p:grpSpPr>
            <p:sp>
              <p:nvSpPr>
                <p:cNvPr id="30" name="Clock">
                  <a:extLst>
                    <a:ext uri="{FF2B5EF4-FFF2-40B4-BE49-F238E27FC236}">
                      <a16:creationId xmlns:a16="http://schemas.microsoft.com/office/drawing/2014/main" id="{3B5090B8-B948-4AFC-8ED3-BFC1A0C1499E}"/>
                    </a:ext>
                  </a:extLst>
                </p:cNvPr>
                <p:cNvSpPr>
                  <a:spLocks noChangeAspect="1" noEditPoints="1"/>
                </p:cNvSpPr>
                <p:nvPr/>
              </p:nvSpPr>
              <p:spPr bwMode="auto">
                <a:xfrm>
                  <a:off x="7283450" y="3752850"/>
                  <a:ext cx="161925" cy="161925"/>
                </a:xfrm>
                <a:custGeom>
                  <a:avLst/>
                  <a:gdLst>
                    <a:gd name="T0" fmla="*/ 333 w 667"/>
                    <a:gd name="T1" fmla="*/ 0 h 666"/>
                    <a:gd name="T2" fmla="*/ 0 w 667"/>
                    <a:gd name="T3" fmla="*/ 333 h 666"/>
                    <a:gd name="T4" fmla="*/ 333 w 667"/>
                    <a:gd name="T5" fmla="*/ 666 h 666"/>
                    <a:gd name="T6" fmla="*/ 667 w 667"/>
                    <a:gd name="T7" fmla="*/ 333 h 666"/>
                    <a:gd name="T8" fmla="*/ 333 w 667"/>
                    <a:gd name="T9" fmla="*/ 0 h 666"/>
                    <a:gd name="T10" fmla="*/ 333 w 667"/>
                    <a:gd name="T11" fmla="*/ 26 h 666"/>
                    <a:gd name="T12" fmla="*/ 640 w 667"/>
                    <a:gd name="T13" fmla="*/ 333 h 666"/>
                    <a:gd name="T14" fmla="*/ 333 w 667"/>
                    <a:gd name="T15" fmla="*/ 640 h 666"/>
                    <a:gd name="T16" fmla="*/ 27 w 667"/>
                    <a:gd name="T17" fmla="*/ 333 h 666"/>
                    <a:gd name="T18" fmla="*/ 333 w 667"/>
                    <a:gd name="T19" fmla="*/ 26 h 666"/>
                    <a:gd name="T20" fmla="*/ 333 w 667"/>
                    <a:gd name="T21" fmla="*/ 66 h 666"/>
                    <a:gd name="T22" fmla="*/ 320 w 667"/>
                    <a:gd name="T23" fmla="*/ 80 h 666"/>
                    <a:gd name="T24" fmla="*/ 320 w 667"/>
                    <a:gd name="T25" fmla="*/ 295 h 666"/>
                    <a:gd name="T26" fmla="*/ 293 w 667"/>
                    <a:gd name="T27" fmla="*/ 333 h 666"/>
                    <a:gd name="T28" fmla="*/ 297 w 667"/>
                    <a:gd name="T29" fmla="*/ 350 h 666"/>
                    <a:gd name="T30" fmla="*/ 217 w 667"/>
                    <a:gd name="T31" fmla="*/ 430 h 666"/>
                    <a:gd name="T32" fmla="*/ 236 w 667"/>
                    <a:gd name="T33" fmla="*/ 449 h 666"/>
                    <a:gd name="T34" fmla="*/ 316 w 667"/>
                    <a:gd name="T35" fmla="*/ 369 h 666"/>
                    <a:gd name="T36" fmla="*/ 333 w 667"/>
                    <a:gd name="T37" fmla="*/ 373 h 666"/>
                    <a:gd name="T38" fmla="*/ 373 w 667"/>
                    <a:gd name="T39" fmla="*/ 333 h 666"/>
                    <a:gd name="T40" fmla="*/ 347 w 667"/>
                    <a:gd name="T41" fmla="*/ 295 h 666"/>
                    <a:gd name="T42" fmla="*/ 347 w 667"/>
                    <a:gd name="T43" fmla="*/ 80 h 666"/>
                    <a:gd name="T44" fmla="*/ 333 w 667"/>
                    <a:gd name="T45" fmla="*/ 66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666">
                      <a:moveTo>
                        <a:pt x="333" y="0"/>
                      </a:moveTo>
                      <a:cubicBezTo>
                        <a:pt x="149" y="0"/>
                        <a:pt x="0" y="149"/>
                        <a:pt x="0" y="333"/>
                      </a:cubicBezTo>
                      <a:cubicBezTo>
                        <a:pt x="0" y="517"/>
                        <a:pt x="149" y="666"/>
                        <a:pt x="333" y="666"/>
                      </a:cubicBezTo>
                      <a:cubicBezTo>
                        <a:pt x="517" y="666"/>
                        <a:pt x="667" y="517"/>
                        <a:pt x="667" y="333"/>
                      </a:cubicBezTo>
                      <a:cubicBezTo>
                        <a:pt x="667" y="149"/>
                        <a:pt x="517" y="0"/>
                        <a:pt x="333" y="0"/>
                      </a:cubicBezTo>
                      <a:close/>
                      <a:moveTo>
                        <a:pt x="333" y="26"/>
                      </a:moveTo>
                      <a:cubicBezTo>
                        <a:pt x="503" y="26"/>
                        <a:pt x="640" y="163"/>
                        <a:pt x="640" y="333"/>
                      </a:cubicBezTo>
                      <a:cubicBezTo>
                        <a:pt x="640" y="503"/>
                        <a:pt x="503" y="640"/>
                        <a:pt x="333" y="640"/>
                      </a:cubicBezTo>
                      <a:cubicBezTo>
                        <a:pt x="164" y="640"/>
                        <a:pt x="27" y="503"/>
                        <a:pt x="27" y="333"/>
                      </a:cubicBezTo>
                      <a:cubicBezTo>
                        <a:pt x="27" y="163"/>
                        <a:pt x="164" y="26"/>
                        <a:pt x="333" y="26"/>
                      </a:cubicBezTo>
                      <a:close/>
                      <a:moveTo>
                        <a:pt x="333" y="66"/>
                      </a:moveTo>
                      <a:cubicBezTo>
                        <a:pt x="326" y="66"/>
                        <a:pt x="320" y="72"/>
                        <a:pt x="320" y="80"/>
                      </a:cubicBezTo>
                      <a:lnTo>
                        <a:pt x="320" y="295"/>
                      </a:lnTo>
                      <a:cubicBezTo>
                        <a:pt x="304" y="301"/>
                        <a:pt x="293" y="316"/>
                        <a:pt x="293" y="333"/>
                      </a:cubicBezTo>
                      <a:cubicBezTo>
                        <a:pt x="293" y="339"/>
                        <a:pt x="295" y="345"/>
                        <a:pt x="297" y="350"/>
                      </a:cubicBezTo>
                      <a:lnTo>
                        <a:pt x="217" y="430"/>
                      </a:lnTo>
                      <a:cubicBezTo>
                        <a:pt x="204" y="443"/>
                        <a:pt x="223" y="462"/>
                        <a:pt x="236" y="449"/>
                      </a:cubicBezTo>
                      <a:lnTo>
                        <a:pt x="316" y="369"/>
                      </a:lnTo>
                      <a:cubicBezTo>
                        <a:pt x="321" y="372"/>
                        <a:pt x="327" y="373"/>
                        <a:pt x="333" y="373"/>
                      </a:cubicBezTo>
                      <a:cubicBezTo>
                        <a:pt x="355" y="373"/>
                        <a:pt x="373" y="355"/>
                        <a:pt x="373" y="333"/>
                      </a:cubicBezTo>
                      <a:cubicBezTo>
                        <a:pt x="373" y="316"/>
                        <a:pt x="362" y="301"/>
                        <a:pt x="347" y="295"/>
                      </a:cubicBezTo>
                      <a:lnTo>
                        <a:pt x="347" y="80"/>
                      </a:lnTo>
                      <a:cubicBezTo>
                        <a:pt x="347" y="72"/>
                        <a:pt x="340" y="66"/>
                        <a:pt x="333" y="66"/>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1" name="Label">
                  <a:extLst>
                    <a:ext uri="{FF2B5EF4-FFF2-40B4-BE49-F238E27FC236}">
                      <a16:creationId xmlns:a16="http://schemas.microsoft.com/office/drawing/2014/main" id="{C083D47A-B2FA-460C-9B21-70664EF46745}"/>
                    </a:ext>
                  </a:extLst>
                </p:cNvPr>
                <p:cNvSpPr txBox="1"/>
                <p:nvPr/>
              </p:nvSpPr>
              <p:spPr>
                <a:xfrm>
                  <a:off x="7517230" y="3727975"/>
                  <a:ext cx="458715"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000000">
                          <a:alpha val="87000"/>
                        </a:srgbClr>
                      </a:solidFill>
                      <a:latin typeface="Segoe UI" panose="020B0502040204020203" pitchFamily="34" charset="0"/>
                      <a:cs typeface="Segoe UI" panose="020B0502040204020203" pitchFamily="34" charset="0"/>
                    </a:rPr>
                    <a:t>Life Log</a:t>
                  </a:r>
                </a:p>
              </p:txBody>
            </p:sp>
          </p:grpSp>
          <p:grpSp>
            <p:nvGrpSpPr>
              <p:cNvPr id="24" name="Group 23">
                <a:extLst>
                  <a:ext uri="{FF2B5EF4-FFF2-40B4-BE49-F238E27FC236}">
                    <a16:creationId xmlns:a16="http://schemas.microsoft.com/office/drawing/2014/main" id="{18677165-1815-400F-9A11-76D3B01E7BF4}"/>
                  </a:ext>
                </a:extLst>
              </p:cNvPr>
              <p:cNvGrpSpPr/>
              <p:nvPr/>
            </p:nvGrpSpPr>
            <p:grpSpPr>
              <a:xfrm>
                <a:off x="4542144" y="3422453"/>
                <a:ext cx="958277" cy="181588"/>
                <a:chOff x="6883890" y="3422453"/>
                <a:chExt cx="958277" cy="181588"/>
              </a:xfrm>
            </p:grpSpPr>
            <p:sp>
              <p:nvSpPr>
                <p:cNvPr id="28" name="Label">
                  <a:extLst>
                    <a:ext uri="{FF2B5EF4-FFF2-40B4-BE49-F238E27FC236}">
                      <a16:creationId xmlns:a16="http://schemas.microsoft.com/office/drawing/2014/main" id="{CA07C8E3-A736-42DF-8361-C8068F664E7F}"/>
                    </a:ext>
                  </a:extLst>
                </p:cNvPr>
                <p:cNvSpPr txBox="1"/>
                <p:nvPr/>
              </p:nvSpPr>
              <p:spPr>
                <a:xfrm>
                  <a:off x="7109338" y="3422453"/>
                  <a:ext cx="732829"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000000">
                          <a:alpha val="87000"/>
                        </a:srgbClr>
                      </a:solidFill>
                      <a:latin typeface="Segoe UI" panose="020B0502040204020203" pitchFamily="34" charset="0"/>
                      <a:cs typeface="Segoe UI" panose="020B0502040204020203" pitchFamily="34" charset="0"/>
                    </a:rPr>
                    <a:t>Document Log</a:t>
                  </a:r>
                </a:p>
              </p:txBody>
            </p:sp>
            <p:sp>
              <p:nvSpPr>
                <p:cNvPr id="29" name="Opened Folder">
                  <a:extLst>
                    <a:ext uri="{FF2B5EF4-FFF2-40B4-BE49-F238E27FC236}">
                      <a16:creationId xmlns:a16="http://schemas.microsoft.com/office/drawing/2014/main" id="{5B966E50-1975-4D46-AAA1-DC2152195860}"/>
                    </a:ext>
                  </a:extLst>
                </p:cNvPr>
                <p:cNvSpPr>
                  <a:spLocks noChangeAspect="1" noEditPoints="1"/>
                </p:cNvSpPr>
                <p:nvPr/>
              </p:nvSpPr>
              <p:spPr bwMode="auto">
                <a:xfrm>
                  <a:off x="6883890" y="3443397"/>
                  <a:ext cx="165100" cy="139700"/>
                </a:xfrm>
                <a:custGeom>
                  <a:avLst/>
                  <a:gdLst>
                    <a:gd name="T0" fmla="*/ 45 w 671"/>
                    <a:gd name="T1" fmla="*/ 0 h 573"/>
                    <a:gd name="T2" fmla="*/ 5 w 671"/>
                    <a:gd name="T3" fmla="*/ 40 h 573"/>
                    <a:gd name="T4" fmla="*/ 5 w 671"/>
                    <a:gd name="T5" fmla="*/ 537 h 573"/>
                    <a:gd name="T6" fmla="*/ 45 w 671"/>
                    <a:gd name="T7" fmla="*/ 573 h 573"/>
                    <a:gd name="T8" fmla="*/ 565 w 671"/>
                    <a:gd name="T9" fmla="*/ 573 h 573"/>
                    <a:gd name="T10" fmla="*/ 605 w 671"/>
                    <a:gd name="T11" fmla="*/ 536 h 573"/>
                    <a:gd name="T12" fmla="*/ 671 w 671"/>
                    <a:gd name="T13" fmla="*/ 174 h 573"/>
                    <a:gd name="T14" fmla="*/ 671 w 671"/>
                    <a:gd name="T15" fmla="*/ 173 h 573"/>
                    <a:gd name="T16" fmla="*/ 631 w 671"/>
                    <a:gd name="T17" fmla="*/ 133 h 573"/>
                    <a:gd name="T18" fmla="*/ 631 w 671"/>
                    <a:gd name="T19" fmla="*/ 93 h 573"/>
                    <a:gd name="T20" fmla="*/ 591 w 671"/>
                    <a:gd name="T21" fmla="*/ 53 h 573"/>
                    <a:gd name="T22" fmla="*/ 245 w 671"/>
                    <a:gd name="T23" fmla="*/ 53 h 573"/>
                    <a:gd name="T24" fmla="*/ 241 w 671"/>
                    <a:gd name="T25" fmla="*/ 49 h 573"/>
                    <a:gd name="T26" fmla="*/ 216 w 671"/>
                    <a:gd name="T27" fmla="*/ 13 h 573"/>
                    <a:gd name="T28" fmla="*/ 191 w 671"/>
                    <a:gd name="T29" fmla="*/ 0 h 573"/>
                    <a:gd name="T30" fmla="*/ 45 w 671"/>
                    <a:gd name="T31" fmla="*/ 0 h 573"/>
                    <a:gd name="T32" fmla="*/ 45 w 671"/>
                    <a:gd name="T33" fmla="*/ 26 h 573"/>
                    <a:gd name="T34" fmla="*/ 191 w 671"/>
                    <a:gd name="T35" fmla="*/ 26 h 573"/>
                    <a:gd name="T36" fmla="*/ 196 w 671"/>
                    <a:gd name="T37" fmla="*/ 30 h 573"/>
                    <a:gd name="T38" fmla="*/ 221 w 671"/>
                    <a:gd name="T39" fmla="*/ 67 h 573"/>
                    <a:gd name="T40" fmla="*/ 245 w 671"/>
                    <a:gd name="T41" fmla="*/ 80 h 573"/>
                    <a:gd name="T42" fmla="*/ 591 w 671"/>
                    <a:gd name="T43" fmla="*/ 80 h 573"/>
                    <a:gd name="T44" fmla="*/ 605 w 671"/>
                    <a:gd name="T45" fmla="*/ 93 h 573"/>
                    <a:gd name="T46" fmla="*/ 605 w 671"/>
                    <a:gd name="T47" fmla="*/ 133 h 573"/>
                    <a:gd name="T48" fmla="*/ 111 w 671"/>
                    <a:gd name="T49" fmla="*/ 133 h 573"/>
                    <a:gd name="T50" fmla="*/ 72 w 671"/>
                    <a:gd name="T51" fmla="*/ 171 h 573"/>
                    <a:gd name="T52" fmla="*/ 31 w 671"/>
                    <a:gd name="T53" fmla="*/ 388 h 573"/>
                    <a:gd name="T54" fmla="*/ 31 w 671"/>
                    <a:gd name="T55" fmla="*/ 40 h 573"/>
                    <a:gd name="T56" fmla="*/ 45 w 671"/>
                    <a:gd name="T57" fmla="*/ 26 h 573"/>
                    <a:gd name="T58" fmla="*/ 111 w 671"/>
                    <a:gd name="T59" fmla="*/ 160 h 573"/>
                    <a:gd name="T60" fmla="*/ 631 w 671"/>
                    <a:gd name="T61" fmla="*/ 160 h 573"/>
                    <a:gd name="T62" fmla="*/ 645 w 671"/>
                    <a:gd name="T63" fmla="*/ 173 h 573"/>
                    <a:gd name="T64" fmla="*/ 578 w 671"/>
                    <a:gd name="T65" fmla="*/ 534 h 573"/>
                    <a:gd name="T66" fmla="*/ 565 w 671"/>
                    <a:gd name="T67" fmla="*/ 546 h 573"/>
                    <a:gd name="T68" fmla="*/ 45 w 671"/>
                    <a:gd name="T69" fmla="*/ 546 h 573"/>
                    <a:gd name="T70" fmla="*/ 32 w 671"/>
                    <a:gd name="T71" fmla="*/ 534 h 573"/>
                    <a:gd name="T72" fmla="*/ 98 w 671"/>
                    <a:gd name="T73" fmla="*/ 174 h 573"/>
                    <a:gd name="T74" fmla="*/ 98 w 671"/>
                    <a:gd name="T75" fmla="*/ 173 h 573"/>
                    <a:gd name="T76" fmla="*/ 111 w 671"/>
                    <a:gd name="T77" fmla="*/ 16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1" h="573">
                      <a:moveTo>
                        <a:pt x="45" y="0"/>
                      </a:moveTo>
                      <a:cubicBezTo>
                        <a:pt x="23" y="0"/>
                        <a:pt x="5" y="18"/>
                        <a:pt x="5" y="40"/>
                      </a:cubicBezTo>
                      <a:cubicBezTo>
                        <a:pt x="10" y="211"/>
                        <a:pt x="0" y="390"/>
                        <a:pt x="5" y="537"/>
                      </a:cubicBezTo>
                      <a:cubicBezTo>
                        <a:pt x="7" y="557"/>
                        <a:pt x="24" y="573"/>
                        <a:pt x="45" y="573"/>
                      </a:cubicBezTo>
                      <a:lnTo>
                        <a:pt x="565" y="573"/>
                      </a:lnTo>
                      <a:cubicBezTo>
                        <a:pt x="586" y="573"/>
                        <a:pt x="603" y="556"/>
                        <a:pt x="605" y="536"/>
                      </a:cubicBezTo>
                      <a:cubicBezTo>
                        <a:pt x="627" y="415"/>
                        <a:pt x="649" y="295"/>
                        <a:pt x="671" y="174"/>
                      </a:cubicBezTo>
                      <a:lnTo>
                        <a:pt x="671" y="173"/>
                      </a:lnTo>
                      <a:cubicBezTo>
                        <a:pt x="671" y="151"/>
                        <a:pt x="653" y="133"/>
                        <a:pt x="631" y="133"/>
                      </a:cubicBezTo>
                      <a:lnTo>
                        <a:pt x="631" y="93"/>
                      </a:lnTo>
                      <a:cubicBezTo>
                        <a:pt x="631" y="71"/>
                        <a:pt x="613" y="53"/>
                        <a:pt x="591" y="53"/>
                      </a:cubicBezTo>
                      <a:lnTo>
                        <a:pt x="245" y="53"/>
                      </a:lnTo>
                      <a:cubicBezTo>
                        <a:pt x="246" y="53"/>
                        <a:pt x="244" y="53"/>
                        <a:pt x="241" y="49"/>
                      </a:cubicBezTo>
                      <a:cubicBezTo>
                        <a:pt x="232" y="37"/>
                        <a:pt x="224" y="24"/>
                        <a:pt x="216" y="13"/>
                      </a:cubicBezTo>
                      <a:cubicBezTo>
                        <a:pt x="210" y="6"/>
                        <a:pt x="202" y="0"/>
                        <a:pt x="191" y="0"/>
                      </a:cubicBezTo>
                      <a:lnTo>
                        <a:pt x="45" y="0"/>
                      </a:lnTo>
                      <a:close/>
                      <a:moveTo>
                        <a:pt x="45" y="26"/>
                      </a:moveTo>
                      <a:lnTo>
                        <a:pt x="191" y="26"/>
                      </a:lnTo>
                      <a:cubicBezTo>
                        <a:pt x="191" y="26"/>
                        <a:pt x="192" y="27"/>
                        <a:pt x="196" y="30"/>
                      </a:cubicBezTo>
                      <a:cubicBezTo>
                        <a:pt x="205" y="43"/>
                        <a:pt x="213" y="55"/>
                        <a:pt x="221" y="67"/>
                      </a:cubicBezTo>
                      <a:cubicBezTo>
                        <a:pt x="226" y="73"/>
                        <a:pt x="234" y="80"/>
                        <a:pt x="245" y="80"/>
                      </a:cubicBezTo>
                      <a:lnTo>
                        <a:pt x="591" y="80"/>
                      </a:lnTo>
                      <a:cubicBezTo>
                        <a:pt x="599" y="80"/>
                        <a:pt x="605" y="86"/>
                        <a:pt x="605" y="93"/>
                      </a:cubicBezTo>
                      <a:lnTo>
                        <a:pt x="605" y="133"/>
                      </a:lnTo>
                      <a:lnTo>
                        <a:pt x="111" y="133"/>
                      </a:lnTo>
                      <a:cubicBezTo>
                        <a:pt x="90" y="133"/>
                        <a:pt x="73" y="150"/>
                        <a:pt x="72" y="171"/>
                      </a:cubicBezTo>
                      <a:lnTo>
                        <a:pt x="31" y="388"/>
                      </a:lnTo>
                      <a:lnTo>
                        <a:pt x="31" y="40"/>
                      </a:lnTo>
                      <a:cubicBezTo>
                        <a:pt x="31" y="32"/>
                        <a:pt x="37" y="26"/>
                        <a:pt x="45" y="26"/>
                      </a:cubicBezTo>
                      <a:close/>
                      <a:moveTo>
                        <a:pt x="111" y="160"/>
                      </a:moveTo>
                      <a:cubicBezTo>
                        <a:pt x="285" y="160"/>
                        <a:pt x="459" y="160"/>
                        <a:pt x="631" y="160"/>
                      </a:cubicBezTo>
                      <a:cubicBezTo>
                        <a:pt x="639" y="160"/>
                        <a:pt x="644" y="165"/>
                        <a:pt x="645" y="173"/>
                      </a:cubicBezTo>
                      <a:cubicBezTo>
                        <a:pt x="623" y="293"/>
                        <a:pt x="598" y="414"/>
                        <a:pt x="578" y="534"/>
                      </a:cubicBezTo>
                      <a:cubicBezTo>
                        <a:pt x="578" y="541"/>
                        <a:pt x="572" y="546"/>
                        <a:pt x="565" y="546"/>
                      </a:cubicBezTo>
                      <a:lnTo>
                        <a:pt x="45" y="546"/>
                      </a:lnTo>
                      <a:cubicBezTo>
                        <a:pt x="37" y="546"/>
                        <a:pt x="32" y="541"/>
                        <a:pt x="32" y="534"/>
                      </a:cubicBezTo>
                      <a:lnTo>
                        <a:pt x="98" y="174"/>
                      </a:lnTo>
                      <a:lnTo>
                        <a:pt x="98" y="173"/>
                      </a:lnTo>
                      <a:cubicBezTo>
                        <a:pt x="98" y="166"/>
                        <a:pt x="104" y="160"/>
                        <a:pt x="111" y="160"/>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25" name="Group 24">
                <a:extLst>
                  <a:ext uri="{FF2B5EF4-FFF2-40B4-BE49-F238E27FC236}">
                    <a16:creationId xmlns:a16="http://schemas.microsoft.com/office/drawing/2014/main" id="{EA2A495F-BDC6-40F6-9A9B-A381E8F4B15D}"/>
                  </a:ext>
                </a:extLst>
              </p:cNvPr>
              <p:cNvGrpSpPr/>
              <p:nvPr/>
            </p:nvGrpSpPr>
            <p:grpSpPr>
              <a:xfrm>
                <a:off x="4514850" y="4339019"/>
                <a:ext cx="748571" cy="186944"/>
                <a:chOff x="6995496" y="4339019"/>
                <a:chExt cx="748571" cy="186944"/>
              </a:xfrm>
            </p:grpSpPr>
            <p:sp>
              <p:nvSpPr>
                <p:cNvPr id="26" name="Settings (2)">
                  <a:extLst>
                    <a:ext uri="{FF2B5EF4-FFF2-40B4-BE49-F238E27FC236}">
                      <a16:creationId xmlns:a16="http://schemas.microsoft.com/office/drawing/2014/main" id="{E5481EA2-4AB4-412E-9989-6807E44C6CD9}"/>
                    </a:ext>
                  </a:extLst>
                </p:cNvPr>
                <p:cNvSpPr>
                  <a:spLocks noChangeAspect="1" noEditPoints="1"/>
                </p:cNvSpPr>
                <p:nvPr/>
              </p:nvSpPr>
              <p:spPr bwMode="auto">
                <a:xfrm>
                  <a:off x="6995496" y="4362450"/>
                  <a:ext cx="161925" cy="163513"/>
                </a:xfrm>
                <a:custGeom>
                  <a:avLst/>
                  <a:gdLst>
                    <a:gd name="T0" fmla="*/ 483 w 669"/>
                    <a:gd name="T1" fmla="*/ 43 h 668"/>
                    <a:gd name="T2" fmla="*/ 399 w 669"/>
                    <a:gd name="T3" fmla="*/ 34 h 668"/>
                    <a:gd name="T4" fmla="*/ 338 w 669"/>
                    <a:gd name="T5" fmla="*/ 88 h 668"/>
                    <a:gd name="T6" fmla="*/ 364 w 669"/>
                    <a:gd name="T7" fmla="*/ 185 h 668"/>
                    <a:gd name="T8" fmla="*/ 354 w 669"/>
                    <a:gd name="T9" fmla="*/ 269 h 668"/>
                    <a:gd name="T10" fmla="*/ 408 w 669"/>
                    <a:gd name="T11" fmla="*/ 330 h 668"/>
                    <a:gd name="T12" fmla="*/ 505 w 669"/>
                    <a:gd name="T13" fmla="*/ 305 h 668"/>
                    <a:gd name="T14" fmla="*/ 590 w 669"/>
                    <a:gd name="T15" fmla="*/ 314 h 668"/>
                    <a:gd name="T16" fmla="*/ 651 w 669"/>
                    <a:gd name="T17" fmla="*/ 260 h 668"/>
                    <a:gd name="T18" fmla="*/ 625 w 669"/>
                    <a:gd name="T19" fmla="*/ 163 h 668"/>
                    <a:gd name="T20" fmla="*/ 634 w 669"/>
                    <a:gd name="T21" fmla="*/ 78 h 668"/>
                    <a:gd name="T22" fmla="*/ 580 w 669"/>
                    <a:gd name="T23" fmla="*/ 18 h 668"/>
                    <a:gd name="T24" fmla="*/ 559 w 669"/>
                    <a:gd name="T25" fmla="*/ 38 h 668"/>
                    <a:gd name="T26" fmla="*/ 592 w 669"/>
                    <a:gd name="T27" fmla="*/ 116 h 668"/>
                    <a:gd name="T28" fmla="*/ 598 w 669"/>
                    <a:gd name="T29" fmla="*/ 158 h 668"/>
                    <a:gd name="T30" fmla="*/ 630 w 669"/>
                    <a:gd name="T31" fmla="*/ 239 h 668"/>
                    <a:gd name="T32" fmla="*/ 553 w 669"/>
                    <a:gd name="T33" fmla="*/ 272 h 668"/>
                    <a:gd name="T34" fmla="*/ 511 w 669"/>
                    <a:gd name="T35" fmla="*/ 278 h 668"/>
                    <a:gd name="T36" fmla="*/ 429 w 669"/>
                    <a:gd name="T37" fmla="*/ 310 h 668"/>
                    <a:gd name="T38" fmla="*/ 396 w 669"/>
                    <a:gd name="T39" fmla="*/ 232 h 668"/>
                    <a:gd name="T40" fmla="*/ 390 w 669"/>
                    <a:gd name="T41" fmla="*/ 190 h 668"/>
                    <a:gd name="T42" fmla="*/ 359 w 669"/>
                    <a:gd name="T43" fmla="*/ 109 h 668"/>
                    <a:gd name="T44" fmla="*/ 436 w 669"/>
                    <a:gd name="T45" fmla="*/ 76 h 668"/>
                    <a:gd name="T46" fmla="*/ 478 w 669"/>
                    <a:gd name="T47" fmla="*/ 70 h 668"/>
                    <a:gd name="T48" fmla="*/ 494 w 669"/>
                    <a:gd name="T49" fmla="*/ 106 h 668"/>
                    <a:gd name="T50" fmla="*/ 520 w 669"/>
                    <a:gd name="T51" fmla="*/ 111 h 668"/>
                    <a:gd name="T52" fmla="*/ 533 w 669"/>
                    <a:gd name="T53" fmla="*/ 190 h 668"/>
                    <a:gd name="T54" fmla="*/ 194 w 669"/>
                    <a:gd name="T55" fmla="*/ 228 h 668"/>
                    <a:gd name="T56" fmla="*/ 101 w 669"/>
                    <a:gd name="T57" fmla="*/ 273 h 668"/>
                    <a:gd name="T58" fmla="*/ 77 w 669"/>
                    <a:gd name="T59" fmla="*/ 372 h 668"/>
                    <a:gd name="T60" fmla="*/ 0 w 669"/>
                    <a:gd name="T61" fmla="*/ 473 h 668"/>
                    <a:gd name="T62" fmla="*/ 45 w 669"/>
                    <a:gd name="T63" fmla="*/ 568 h 668"/>
                    <a:gd name="T64" fmla="*/ 145 w 669"/>
                    <a:gd name="T65" fmla="*/ 592 h 668"/>
                    <a:gd name="T66" fmla="*/ 246 w 669"/>
                    <a:gd name="T67" fmla="*/ 668 h 668"/>
                    <a:gd name="T68" fmla="*/ 341 w 669"/>
                    <a:gd name="T69" fmla="*/ 623 h 668"/>
                    <a:gd name="T70" fmla="*/ 364 w 669"/>
                    <a:gd name="T71" fmla="*/ 523 h 668"/>
                    <a:gd name="T72" fmla="*/ 440 w 669"/>
                    <a:gd name="T73" fmla="*/ 422 h 668"/>
                    <a:gd name="T74" fmla="*/ 396 w 669"/>
                    <a:gd name="T75" fmla="*/ 328 h 668"/>
                    <a:gd name="T76" fmla="*/ 296 w 669"/>
                    <a:gd name="T77" fmla="*/ 305 h 668"/>
                    <a:gd name="T78" fmla="*/ 194 w 669"/>
                    <a:gd name="T79" fmla="*/ 228 h 668"/>
                    <a:gd name="T80" fmla="*/ 253 w 669"/>
                    <a:gd name="T81" fmla="*/ 316 h 668"/>
                    <a:gd name="T82" fmla="*/ 367 w 669"/>
                    <a:gd name="T83" fmla="*/ 321 h 668"/>
                    <a:gd name="T84" fmla="*/ 364 w 669"/>
                    <a:gd name="T85" fmla="*/ 425 h 668"/>
                    <a:gd name="T86" fmla="*/ 353 w 669"/>
                    <a:gd name="T87" fmla="*/ 481 h 668"/>
                    <a:gd name="T88" fmla="*/ 347 w 669"/>
                    <a:gd name="T89" fmla="*/ 595 h 668"/>
                    <a:gd name="T90" fmla="*/ 244 w 669"/>
                    <a:gd name="T91" fmla="*/ 591 h 668"/>
                    <a:gd name="T92" fmla="*/ 187 w 669"/>
                    <a:gd name="T93" fmla="*/ 581 h 668"/>
                    <a:gd name="T94" fmla="*/ 73 w 669"/>
                    <a:gd name="T95" fmla="*/ 574 h 668"/>
                    <a:gd name="T96" fmla="*/ 77 w 669"/>
                    <a:gd name="T97" fmla="*/ 471 h 668"/>
                    <a:gd name="T98" fmla="*/ 87 w 669"/>
                    <a:gd name="T99" fmla="*/ 415 h 668"/>
                    <a:gd name="T100" fmla="*/ 94 w 669"/>
                    <a:gd name="T101" fmla="*/ 301 h 668"/>
                    <a:gd name="T102" fmla="*/ 197 w 669"/>
                    <a:gd name="T103" fmla="*/ 305 h 668"/>
                    <a:gd name="T104" fmla="*/ 220 w 669"/>
                    <a:gd name="T105" fmla="*/ 530 h 668"/>
                    <a:gd name="T106" fmla="*/ 276 w 669"/>
                    <a:gd name="T107" fmla="*/ 44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69" h="668">
                      <a:moveTo>
                        <a:pt x="537" y="1"/>
                      </a:moveTo>
                      <a:cubicBezTo>
                        <a:pt x="532" y="1"/>
                        <a:pt x="528" y="4"/>
                        <a:pt x="525" y="8"/>
                      </a:cubicBezTo>
                      <a:lnTo>
                        <a:pt x="504" y="43"/>
                      </a:lnTo>
                      <a:cubicBezTo>
                        <a:pt x="497" y="43"/>
                        <a:pt x="490" y="43"/>
                        <a:pt x="483" y="43"/>
                      </a:cubicBezTo>
                      <a:lnTo>
                        <a:pt x="461" y="8"/>
                      </a:lnTo>
                      <a:cubicBezTo>
                        <a:pt x="458" y="3"/>
                        <a:pt x="451" y="0"/>
                        <a:pt x="445" y="3"/>
                      </a:cubicBezTo>
                      <a:lnTo>
                        <a:pt x="407" y="19"/>
                      </a:lnTo>
                      <a:cubicBezTo>
                        <a:pt x="401" y="21"/>
                        <a:pt x="398" y="28"/>
                        <a:pt x="399" y="34"/>
                      </a:cubicBezTo>
                      <a:lnTo>
                        <a:pt x="408" y="75"/>
                      </a:lnTo>
                      <a:cubicBezTo>
                        <a:pt x="403" y="79"/>
                        <a:pt x="399" y="84"/>
                        <a:pt x="394" y="89"/>
                      </a:cubicBezTo>
                      <a:lnTo>
                        <a:pt x="354" y="80"/>
                      </a:lnTo>
                      <a:cubicBezTo>
                        <a:pt x="347" y="79"/>
                        <a:pt x="341" y="82"/>
                        <a:pt x="338" y="88"/>
                      </a:cubicBezTo>
                      <a:lnTo>
                        <a:pt x="323" y="126"/>
                      </a:lnTo>
                      <a:cubicBezTo>
                        <a:pt x="320" y="132"/>
                        <a:pt x="323" y="139"/>
                        <a:pt x="328" y="142"/>
                      </a:cubicBezTo>
                      <a:lnTo>
                        <a:pt x="363" y="165"/>
                      </a:lnTo>
                      <a:cubicBezTo>
                        <a:pt x="363" y="172"/>
                        <a:pt x="363" y="178"/>
                        <a:pt x="364" y="185"/>
                      </a:cubicBezTo>
                      <a:lnTo>
                        <a:pt x="328" y="207"/>
                      </a:lnTo>
                      <a:cubicBezTo>
                        <a:pt x="323" y="211"/>
                        <a:pt x="321" y="218"/>
                        <a:pt x="323" y="224"/>
                      </a:cubicBezTo>
                      <a:lnTo>
                        <a:pt x="339" y="262"/>
                      </a:lnTo>
                      <a:cubicBezTo>
                        <a:pt x="342" y="268"/>
                        <a:pt x="348" y="271"/>
                        <a:pt x="354" y="269"/>
                      </a:cubicBezTo>
                      <a:lnTo>
                        <a:pt x="395" y="260"/>
                      </a:lnTo>
                      <a:cubicBezTo>
                        <a:pt x="400" y="265"/>
                        <a:pt x="404" y="270"/>
                        <a:pt x="410" y="274"/>
                      </a:cubicBezTo>
                      <a:lnTo>
                        <a:pt x="400" y="315"/>
                      </a:lnTo>
                      <a:cubicBezTo>
                        <a:pt x="399" y="321"/>
                        <a:pt x="402" y="328"/>
                        <a:pt x="408" y="330"/>
                      </a:cubicBezTo>
                      <a:lnTo>
                        <a:pt x="446" y="346"/>
                      </a:lnTo>
                      <a:cubicBezTo>
                        <a:pt x="452" y="348"/>
                        <a:pt x="459" y="346"/>
                        <a:pt x="463" y="341"/>
                      </a:cubicBezTo>
                      <a:lnTo>
                        <a:pt x="485" y="305"/>
                      </a:lnTo>
                      <a:cubicBezTo>
                        <a:pt x="492" y="305"/>
                        <a:pt x="499" y="305"/>
                        <a:pt x="505" y="305"/>
                      </a:cubicBezTo>
                      <a:lnTo>
                        <a:pt x="528" y="340"/>
                      </a:lnTo>
                      <a:cubicBezTo>
                        <a:pt x="532" y="345"/>
                        <a:pt x="539" y="348"/>
                        <a:pt x="545" y="345"/>
                      </a:cubicBezTo>
                      <a:lnTo>
                        <a:pt x="582" y="329"/>
                      </a:lnTo>
                      <a:cubicBezTo>
                        <a:pt x="588" y="327"/>
                        <a:pt x="592" y="320"/>
                        <a:pt x="590" y="314"/>
                      </a:cubicBezTo>
                      <a:lnTo>
                        <a:pt x="580" y="273"/>
                      </a:lnTo>
                      <a:cubicBezTo>
                        <a:pt x="585" y="269"/>
                        <a:pt x="590" y="264"/>
                        <a:pt x="594" y="259"/>
                      </a:cubicBezTo>
                      <a:lnTo>
                        <a:pt x="636" y="268"/>
                      </a:lnTo>
                      <a:cubicBezTo>
                        <a:pt x="642" y="269"/>
                        <a:pt x="648" y="266"/>
                        <a:pt x="651" y="260"/>
                      </a:cubicBezTo>
                      <a:lnTo>
                        <a:pt x="666" y="222"/>
                      </a:lnTo>
                      <a:cubicBezTo>
                        <a:pt x="669" y="216"/>
                        <a:pt x="666" y="209"/>
                        <a:pt x="661" y="205"/>
                      </a:cubicBezTo>
                      <a:lnTo>
                        <a:pt x="625" y="183"/>
                      </a:lnTo>
                      <a:cubicBezTo>
                        <a:pt x="625" y="177"/>
                        <a:pt x="625" y="170"/>
                        <a:pt x="625" y="163"/>
                      </a:cubicBezTo>
                      <a:lnTo>
                        <a:pt x="660" y="140"/>
                      </a:lnTo>
                      <a:cubicBezTo>
                        <a:pt x="666" y="137"/>
                        <a:pt x="668" y="130"/>
                        <a:pt x="665" y="124"/>
                      </a:cubicBezTo>
                      <a:lnTo>
                        <a:pt x="649" y="86"/>
                      </a:lnTo>
                      <a:cubicBezTo>
                        <a:pt x="647" y="80"/>
                        <a:pt x="640" y="77"/>
                        <a:pt x="634" y="78"/>
                      </a:cubicBezTo>
                      <a:lnTo>
                        <a:pt x="593" y="88"/>
                      </a:lnTo>
                      <a:cubicBezTo>
                        <a:pt x="589" y="83"/>
                        <a:pt x="584" y="78"/>
                        <a:pt x="579" y="74"/>
                      </a:cubicBezTo>
                      <a:lnTo>
                        <a:pt x="588" y="33"/>
                      </a:lnTo>
                      <a:cubicBezTo>
                        <a:pt x="589" y="27"/>
                        <a:pt x="586" y="20"/>
                        <a:pt x="580" y="18"/>
                      </a:cubicBezTo>
                      <a:lnTo>
                        <a:pt x="542" y="2"/>
                      </a:lnTo>
                      <a:cubicBezTo>
                        <a:pt x="540" y="2"/>
                        <a:pt x="538" y="1"/>
                        <a:pt x="537" y="1"/>
                      </a:cubicBezTo>
                      <a:close/>
                      <a:moveTo>
                        <a:pt x="542" y="31"/>
                      </a:moveTo>
                      <a:lnTo>
                        <a:pt x="559" y="38"/>
                      </a:lnTo>
                      <a:lnTo>
                        <a:pt x="551" y="75"/>
                      </a:lnTo>
                      <a:cubicBezTo>
                        <a:pt x="550" y="81"/>
                        <a:pt x="552" y="86"/>
                        <a:pt x="556" y="89"/>
                      </a:cubicBezTo>
                      <a:cubicBezTo>
                        <a:pt x="565" y="95"/>
                        <a:pt x="572" y="103"/>
                        <a:pt x="579" y="111"/>
                      </a:cubicBezTo>
                      <a:cubicBezTo>
                        <a:pt x="582" y="115"/>
                        <a:pt x="587" y="117"/>
                        <a:pt x="592" y="116"/>
                      </a:cubicBezTo>
                      <a:lnTo>
                        <a:pt x="629" y="107"/>
                      </a:lnTo>
                      <a:lnTo>
                        <a:pt x="636" y="124"/>
                      </a:lnTo>
                      <a:lnTo>
                        <a:pt x="604" y="145"/>
                      </a:lnTo>
                      <a:cubicBezTo>
                        <a:pt x="600" y="148"/>
                        <a:pt x="597" y="153"/>
                        <a:pt x="598" y="158"/>
                      </a:cubicBezTo>
                      <a:cubicBezTo>
                        <a:pt x="600" y="168"/>
                        <a:pt x="600" y="179"/>
                        <a:pt x="599" y="189"/>
                      </a:cubicBezTo>
                      <a:cubicBezTo>
                        <a:pt x="598" y="194"/>
                        <a:pt x="600" y="199"/>
                        <a:pt x="605" y="202"/>
                      </a:cubicBezTo>
                      <a:lnTo>
                        <a:pt x="637" y="222"/>
                      </a:lnTo>
                      <a:lnTo>
                        <a:pt x="630" y="239"/>
                      </a:lnTo>
                      <a:lnTo>
                        <a:pt x="593" y="231"/>
                      </a:lnTo>
                      <a:cubicBezTo>
                        <a:pt x="588" y="230"/>
                        <a:pt x="582" y="232"/>
                        <a:pt x="579" y="236"/>
                      </a:cubicBezTo>
                      <a:cubicBezTo>
                        <a:pt x="573" y="245"/>
                        <a:pt x="566" y="252"/>
                        <a:pt x="558" y="258"/>
                      </a:cubicBezTo>
                      <a:cubicBezTo>
                        <a:pt x="553" y="261"/>
                        <a:pt x="551" y="267"/>
                        <a:pt x="553" y="272"/>
                      </a:cubicBezTo>
                      <a:lnTo>
                        <a:pt x="562" y="309"/>
                      </a:lnTo>
                      <a:lnTo>
                        <a:pt x="545" y="316"/>
                      </a:lnTo>
                      <a:lnTo>
                        <a:pt x="524" y="284"/>
                      </a:lnTo>
                      <a:cubicBezTo>
                        <a:pt x="521" y="280"/>
                        <a:pt x="516" y="277"/>
                        <a:pt x="511" y="278"/>
                      </a:cubicBezTo>
                      <a:cubicBezTo>
                        <a:pt x="500" y="280"/>
                        <a:pt x="490" y="280"/>
                        <a:pt x="479" y="279"/>
                      </a:cubicBezTo>
                      <a:cubicBezTo>
                        <a:pt x="474" y="278"/>
                        <a:pt x="469" y="280"/>
                        <a:pt x="466" y="285"/>
                      </a:cubicBezTo>
                      <a:lnTo>
                        <a:pt x="446" y="317"/>
                      </a:lnTo>
                      <a:lnTo>
                        <a:pt x="429" y="310"/>
                      </a:lnTo>
                      <a:lnTo>
                        <a:pt x="437" y="273"/>
                      </a:lnTo>
                      <a:cubicBezTo>
                        <a:pt x="438" y="268"/>
                        <a:pt x="436" y="263"/>
                        <a:pt x="432" y="259"/>
                      </a:cubicBezTo>
                      <a:cubicBezTo>
                        <a:pt x="423" y="253"/>
                        <a:pt x="416" y="246"/>
                        <a:pt x="410" y="237"/>
                      </a:cubicBezTo>
                      <a:cubicBezTo>
                        <a:pt x="407" y="233"/>
                        <a:pt x="401" y="231"/>
                        <a:pt x="396" y="232"/>
                      </a:cubicBezTo>
                      <a:lnTo>
                        <a:pt x="359" y="241"/>
                      </a:lnTo>
                      <a:lnTo>
                        <a:pt x="352" y="224"/>
                      </a:lnTo>
                      <a:lnTo>
                        <a:pt x="384" y="204"/>
                      </a:lnTo>
                      <a:cubicBezTo>
                        <a:pt x="388" y="201"/>
                        <a:pt x="391" y="196"/>
                        <a:pt x="390" y="190"/>
                      </a:cubicBezTo>
                      <a:cubicBezTo>
                        <a:pt x="388" y="180"/>
                        <a:pt x="388" y="170"/>
                        <a:pt x="390" y="159"/>
                      </a:cubicBezTo>
                      <a:cubicBezTo>
                        <a:pt x="390" y="154"/>
                        <a:pt x="388" y="149"/>
                        <a:pt x="384" y="146"/>
                      </a:cubicBezTo>
                      <a:lnTo>
                        <a:pt x="352" y="126"/>
                      </a:lnTo>
                      <a:lnTo>
                        <a:pt x="359" y="109"/>
                      </a:lnTo>
                      <a:lnTo>
                        <a:pt x="395" y="117"/>
                      </a:lnTo>
                      <a:cubicBezTo>
                        <a:pt x="400" y="118"/>
                        <a:pt x="406" y="116"/>
                        <a:pt x="409" y="112"/>
                      </a:cubicBezTo>
                      <a:cubicBezTo>
                        <a:pt x="415" y="103"/>
                        <a:pt x="423" y="96"/>
                        <a:pt x="431" y="89"/>
                      </a:cubicBezTo>
                      <a:cubicBezTo>
                        <a:pt x="435" y="86"/>
                        <a:pt x="437" y="81"/>
                        <a:pt x="436" y="76"/>
                      </a:cubicBezTo>
                      <a:lnTo>
                        <a:pt x="428" y="39"/>
                      </a:lnTo>
                      <a:lnTo>
                        <a:pt x="445" y="32"/>
                      </a:lnTo>
                      <a:lnTo>
                        <a:pt x="465" y="64"/>
                      </a:lnTo>
                      <a:cubicBezTo>
                        <a:pt x="468" y="68"/>
                        <a:pt x="473" y="71"/>
                        <a:pt x="478" y="70"/>
                      </a:cubicBezTo>
                      <a:cubicBezTo>
                        <a:pt x="488" y="68"/>
                        <a:pt x="499" y="68"/>
                        <a:pt x="509" y="70"/>
                      </a:cubicBezTo>
                      <a:cubicBezTo>
                        <a:pt x="515" y="70"/>
                        <a:pt x="520" y="68"/>
                        <a:pt x="523" y="63"/>
                      </a:cubicBezTo>
                      <a:lnTo>
                        <a:pt x="542" y="31"/>
                      </a:lnTo>
                      <a:close/>
                      <a:moveTo>
                        <a:pt x="494" y="106"/>
                      </a:moveTo>
                      <a:cubicBezTo>
                        <a:pt x="467" y="107"/>
                        <a:pt x="442" y="123"/>
                        <a:pt x="431" y="149"/>
                      </a:cubicBezTo>
                      <a:cubicBezTo>
                        <a:pt x="417" y="183"/>
                        <a:pt x="434" y="223"/>
                        <a:pt x="469" y="237"/>
                      </a:cubicBezTo>
                      <a:cubicBezTo>
                        <a:pt x="503" y="251"/>
                        <a:pt x="543" y="234"/>
                        <a:pt x="557" y="200"/>
                      </a:cubicBezTo>
                      <a:cubicBezTo>
                        <a:pt x="571" y="165"/>
                        <a:pt x="555" y="125"/>
                        <a:pt x="520" y="111"/>
                      </a:cubicBezTo>
                      <a:cubicBezTo>
                        <a:pt x="511" y="108"/>
                        <a:pt x="502" y="106"/>
                        <a:pt x="494" y="106"/>
                      </a:cubicBezTo>
                      <a:close/>
                      <a:moveTo>
                        <a:pt x="494" y="133"/>
                      </a:moveTo>
                      <a:cubicBezTo>
                        <a:pt x="499" y="133"/>
                        <a:pt x="505" y="134"/>
                        <a:pt x="510" y="136"/>
                      </a:cubicBezTo>
                      <a:cubicBezTo>
                        <a:pt x="531" y="145"/>
                        <a:pt x="541" y="168"/>
                        <a:pt x="533" y="190"/>
                      </a:cubicBezTo>
                      <a:cubicBezTo>
                        <a:pt x="524" y="211"/>
                        <a:pt x="500" y="221"/>
                        <a:pt x="479" y="212"/>
                      </a:cubicBezTo>
                      <a:cubicBezTo>
                        <a:pt x="458" y="204"/>
                        <a:pt x="448" y="180"/>
                        <a:pt x="456" y="159"/>
                      </a:cubicBezTo>
                      <a:cubicBezTo>
                        <a:pt x="463" y="143"/>
                        <a:pt x="478" y="133"/>
                        <a:pt x="494" y="133"/>
                      </a:cubicBezTo>
                      <a:close/>
                      <a:moveTo>
                        <a:pt x="194" y="228"/>
                      </a:moveTo>
                      <a:cubicBezTo>
                        <a:pt x="188" y="228"/>
                        <a:pt x="182" y="233"/>
                        <a:pt x="181" y="239"/>
                      </a:cubicBezTo>
                      <a:lnTo>
                        <a:pt x="172" y="293"/>
                      </a:lnTo>
                      <a:cubicBezTo>
                        <a:pt x="163" y="296"/>
                        <a:pt x="154" y="300"/>
                        <a:pt x="145" y="304"/>
                      </a:cubicBezTo>
                      <a:lnTo>
                        <a:pt x="101" y="273"/>
                      </a:lnTo>
                      <a:cubicBezTo>
                        <a:pt x="95" y="269"/>
                        <a:pt x="88" y="269"/>
                        <a:pt x="83" y="274"/>
                      </a:cubicBezTo>
                      <a:lnTo>
                        <a:pt x="47" y="310"/>
                      </a:lnTo>
                      <a:cubicBezTo>
                        <a:pt x="42" y="315"/>
                        <a:pt x="42" y="322"/>
                        <a:pt x="45" y="328"/>
                      </a:cubicBezTo>
                      <a:lnTo>
                        <a:pt x="77" y="372"/>
                      </a:lnTo>
                      <a:cubicBezTo>
                        <a:pt x="72" y="381"/>
                        <a:pt x="68" y="390"/>
                        <a:pt x="65" y="400"/>
                      </a:cubicBezTo>
                      <a:lnTo>
                        <a:pt x="12" y="409"/>
                      </a:lnTo>
                      <a:cubicBezTo>
                        <a:pt x="5" y="410"/>
                        <a:pt x="0" y="415"/>
                        <a:pt x="0" y="422"/>
                      </a:cubicBezTo>
                      <a:lnTo>
                        <a:pt x="0" y="473"/>
                      </a:lnTo>
                      <a:cubicBezTo>
                        <a:pt x="0" y="480"/>
                        <a:pt x="5" y="486"/>
                        <a:pt x="11" y="487"/>
                      </a:cubicBezTo>
                      <a:lnTo>
                        <a:pt x="65" y="496"/>
                      </a:lnTo>
                      <a:cubicBezTo>
                        <a:pt x="68" y="506"/>
                        <a:pt x="72" y="515"/>
                        <a:pt x="77" y="524"/>
                      </a:cubicBezTo>
                      <a:lnTo>
                        <a:pt x="45" y="568"/>
                      </a:lnTo>
                      <a:cubicBezTo>
                        <a:pt x="41" y="573"/>
                        <a:pt x="42" y="580"/>
                        <a:pt x="46" y="585"/>
                      </a:cubicBezTo>
                      <a:lnTo>
                        <a:pt x="83" y="622"/>
                      </a:lnTo>
                      <a:cubicBezTo>
                        <a:pt x="87" y="626"/>
                        <a:pt x="95" y="627"/>
                        <a:pt x="100" y="623"/>
                      </a:cubicBezTo>
                      <a:lnTo>
                        <a:pt x="145" y="592"/>
                      </a:lnTo>
                      <a:cubicBezTo>
                        <a:pt x="153" y="596"/>
                        <a:pt x="163" y="600"/>
                        <a:pt x="172" y="603"/>
                      </a:cubicBezTo>
                      <a:lnTo>
                        <a:pt x="181" y="657"/>
                      </a:lnTo>
                      <a:cubicBezTo>
                        <a:pt x="182" y="663"/>
                        <a:pt x="188" y="668"/>
                        <a:pt x="194" y="668"/>
                      </a:cubicBezTo>
                      <a:lnTo>
                        <a:pt x="246" y="668"/>
                      </a:lnTo>
                      <a:cubicBezTo>
                        <a:pt x="252" y="668"/>
                        <a:pt x="258" y="663"/>
                        <a:pt x="259" y="657"/>
                      </a:cubicBezTo>
                      <a:lnTo>
                        <a:pt x="269" y="603"/>
                      </a:lnTo>
                      <a:cubicBezTo>
                        <a:pt x="278" y="600"/>
                        <a:pt x="287" y="596"/>
                        <a:pt x="296" y="591"/>
                      </a:cubicBezTo>
                      <a:lnTo>
                        <a:pt x="341" y="623"/>
                      </a:lnTo>
                      <a:cubicBezTo>
                        <a:pt x="346" y="627"/>
                        <a:pt x="354" y="626"/>
                        <a:pt x="358" y="622"/>
                      </a:cubicBezTo>
                      <a:lnTo>
                        <a:pt x="395" y="585"/>
                      </a:lnTo>
                      <a:cubicBezTo>
                        <a:pt x="399" y="580"/>
                        <a:pt x="400" y="573"/>
                        <a:pt x="396" y="568"/>
                      </a:cubicBezTo>
                      <a:lnTo>
                        <a:pt x="364" y="523"/>
                      </a:lnTo>
                      <a:cubicBezTo>
                        <a:pt x="368" y="515"/>
                        <a:pt x="372" y="506"/>
                        <a:pt x="375" y="496"/>
                      </a:cubicBezTo>
                      <a:lnTo>
                        <a:pt x="429" y="487"/>
                      </a:lnTo>
                      <a:cubicBezTo>
                        <a:pt x="436" y="486"/>
                        <a:pt x="440" y="480"/>
                        <a:pt x="440" y="473"/>
                      </a:cubicBezTo>
                      <a:lnTo>
                        <a:pt x="440" y="422"/>
                      </a:lnTo>
                      <a:cubicBezTo>
                        <a:pt x="440" y="415"/>
                        <a:pt x="436" y="410"/>
                        <a:pt x="429" y="409"/>
                      </a:cubicBezTo>
                      <a:lnTo>
                        <a:pt x="375" y="400"/>
                      </a:lnTo>
                      <a:cubicBezTo>
                        <a:pt x="372" y="390"/>
                        <a:pt x="368" y="381"/>
                        <a:pt x="364" y="373"/>
                      </a:cubicBezTo>
                      <a:lnTo>
                        <a:pt x="396" y="328"/>
                      </a:lnTo>
                      <a:cubicBezTo>
                        <a:pt x="399" y="322"/>
                        <a:pt x="399" y="315"/>
                        <a:pt x="394" y="310"/>
                      </a:cubicBezTo>
                      <a:lnTo>
                        <a:pt x="357" y="274"/>
                      </a:lnTo>
                      <a:cubicBezTo>
                        <a:pt x="353" y="269"/>
                        <a:pt x="346" y="269"/>
                        <a:pt x="340" y="273"/>
                      </a:cubicBezTo>
                      <a:lnTo>
                        <a:pt x="296" y="305"/>
                      </a:lnTo>
                      <a:cubicBezTo>
                        <a:pt x="287" y="300"/>
                        <a:pt x="278" y="296"/>
                        <a:pt x="269" y="293"/>
                      </a:cubicBezTo>
                      <a:lnTo>
                        <a:pt x="259" y="239"/>
                      </a:lnTo>
                      <a:cubicBezTo>
                        <a:pt x="258" y="233"/>
                        <a:pt x="252" y="228"/>
                        <a:pt x="246" y="228"/>
                      </a:cubicBezTo>
                      <a:lnTo>
                        <a:pt x="194" y="228"/>
                      </a:lnTo>
                      <a:close/>
                      <a:moveTo>
                        <a:pt x="206" y="255"/>
                      </a:moveTo>
                      <a:lnTo>
                        <a:pt x="235" y="255"/>
                      </a:lnTo>
                      <a:lnTo>
                        <a:pt x="244" y="305"/>
                      </a:lnTo>
                      <a:cubicBezTo>
                        <a:pt x="244" y="310"/>
                        <a:pt x="248" y="314"/>
                        <a:pt x="253" y="316"/>
                      </a:cubicBezTo>
                      <a:cubicBezTo>
                        <a:pt x="267" y="319"/>
                        <a:pt x="279" y="324"/>
                        <a:pt x="291" y="331"/>
                      </a:cubicBezTo>
                      <a:cubicBezTo>
                        <a:pt x="295" y="334"/>
                        <a:pt x="301" y="334"/>
                        <a:pt x="305" y="330"/>
                      </a:cubicBezTo>
                      <a:lnTo>
                        <a:pt x="347" y="301"/>
                      </a:lnTo>
                      <a:lnTo>
                        <a:pt x="367" y="321"/>
                      </a:lnTo>
                      <a:lnTo>
                        <a:pt x="338" y="363"/>
                      </a:lnTo>
                      <a:cubicBezTo>
                        <a:pt x="335" y="368"/>
                        <a:pt x="335" y="373"/>
                        <a:pt x="337" y="378"/>
                      </a:cubicBezTo>
                      <a:cubicBezTo>
                        <a:pt x="344" y="389"/>
                        <a:pt x="349" y="402"/>
                        <a:pt x="353" y="415"/>
                      </a:cubicBezTo>
                      <a:cubicBezTo>
                        <a:pt x="354" y="420"/>
                        <a:pt x="358" y="424"/>
                        <a:pt x="364" y="425"/>
                      </a:cubicBezTo>
                      <a:lnTo>
                        <a:pt x="414" y="433"/>
                      </a:lnTo>
                      <a:lnTo>
                        <a:pt x="414" y="462"/>
                      </a:lnTo>
                      <a:lnTo>
                        <a:pt x="363" y="471"/>
                      </a:lnTo>
                      <a:cubicBezTo>
                        <a:pt x="358" y="472"/>
                        <a:pt x="354" y="476"/>
                        <a:pt x="353" y="481"/>
                      </a:cubicBezTo>
                      <a:cubicBezTo>
                        <a:pt x="349" y="494"/>
                        <a:pt x="344" y="507"/>
                        <a:pt x="337" y="518"/>
                      </a:cubicBezTo>
                      <a:cubicBezTo>
                        <a:pt x="335" y="523"/>
                        <a:pt x="335" y="529"/>
                        <a:pt x="338" y="533"/>
                      </a:cubicBezTo>
                      <a:lnTo>
                        <a:pt x="368" y="574"/>
                      </a:lnTo>
                      <a:lnTo>
                        <a:pt x="347" y="595"/>
                      </a:lnTo>
                      <a:lnTo>
                        <a:pt x="305" y="565"/>
                      </a:lnTo>
                      <a:cubicBezTo>
                        <a:pt x="301" y="562"/>
                        <a:pt x="295" y="562"/>
                        <a:pt x="291" y="565"/>
                      </a:cubicBezTo>
                      <a:cubicBezTo>
                        <a:pt x="279" y="572"/>
                        <a:pt x="267" y="577"/>
                        <a:pt x="253" y="581"/>
                      </a:cubicBezTo>
                      <a:cubicBezTo>
                        <a:pt x="248" y="582"/>
                        <a:pt x="245" y="586"/>
                        <a:pt x="244" y="591"/>
                      </a:cubicBezTo>
                      <a:lnTo>
                        <a:pt x="235" y="641"/>
                      </a:lnTo>
                      <a:lnTo>
                        <a:pt x="206" y="641"/>
                      </a:lnTo>
                      <a:lnTo>
                        <a:pt x="197" y="592"/>
                      </a:lnTo>
                      <a:cubicBezTo>
                        <a:pt x="196" y="586"/>
                        <a:pt x="192" y="582"/>
                        <a:pt x="187" y="581"/>
                      </a:cubicBezTo>
                      <a:cubicBezTo>
                        <a:pt x="174" y="577"/>
                        <a:pt x="161" y="572"/>
                        <a:pt x="150" y="565"/>
                      </a:cubicBezTo>
                      <a:cubicBezTo>
                        <a:pt x="145" y="563"/>
                        <a:pt x="140" y="563"/>
                        <a:pt x="135" y="566"/>
                      </a:cubicBezTo>
                      <a:lnTo>
                        <a:pt x="94" y="595"/>
                      </a:lnTo>
                      <a:lnTo>
                        <a:pt x="73" y="574"/>
                      </a:lnTo>
                      <a:lnTo>
                        <a:pt x="102" y="533"/>
                      </a:lnTo>
                      <a:cubicBezTo>
                        <a:pt x="106" y="529"/>
                        <a:pt x="106" y="523"/>
                        <a:pt x="103" y="519"/>
                      </a:cubicBezTo>
                      <a:cubicBezTo>
                        <a:pt x="96" y="507"/>
                        <a:pt x="91" y="494"/>
                        <a:pt x="87" y="481"/>
                      </a:cubicBezTo>
                      <a:cubicBezTo>
                        <a:pt x="86" y="476"/>
                        <a:pt x="82" y="472"/>
                        <a:pt x="77" y="471"/>
                      </a:cubicBezTo>
                      <a:lnTo>
                        <a:pt x="27" y="462"/>
                      </a:lnTo>
                      <a:lnTo>
                        <a:pt x="27" y="433"/>
                      </a:lnTo>
                      <a:lnTo>
                        <a:pt x="77" y="425"/>
                      </a:lnTo>
                      <a:cubicBezTo>
                        <a:pt x="82" y="424"/>
                        <a:pt x="86" y="420"/>
                        <a:pt x="87" y="415"/>
                      </a:cubicBezTo>
                      <a:cubicBezTo>
                        <a:pt x="91" y="401"/>
                        <a:pt x="96" y="389"/>
                        <a:pt x="103" y="377"/>
                      </a:cubicBezTo>
                      <a:cubicBezTo>
                        <a:pt x="106" y="373"/>
                        <a:pt x="106" y="367"/>
                        <a:pt x="103" y="363"/>
                      </a:cubicBezTo>
                      <a:lnTo>
                        <a:pt x="74" y="321"/>
                      </a:lnTo>
                      <a:lnTo>
                        <a:pt x="94" y="301"/>
                      </a:lnTo>
                      <a:lnTo>
                        <a:pt x="135" y="330"/>
                      </a:lnTo>
                      <a:cubicBezTo>
                        <a:pt x="140" y="333"/>
                        <a:pt x="145" y="333"/>
                        <a:pt x="150" y="331"/>
                      </a:cubicBezTo>
                      <a:cubicBezTo>
                        <a:pt x="161" y="324"/>
                        <a:pt x="174" y="319"/>
                        <a:pt x="187" y="315"/>
                      </a:cubicBezTo>
                      <a:cubicBezTo>
                        <a:pt x="193" y="314"/>
                        <a:pt x="197" y="310"/>
                        <a:pt x="197" y="305"/>
                      </a:cubicBezTo>
                      <a:lnTo>
                        <a:pt x="206" y="255"/>
                      </a:lnTo>
                      <a:close/>
                      <a:moveTo>
                        <a:pt x="220" y="366"/>
                      </a:moveTo>
                      <a:cubicBezTo>
                        <a:pt x="175" y="366"/>
                        <a:pt x="138" y="403"/>
                        <a:pt x="138" y="448"/>
                      </a:cubicBezTo>
                      <a:cubicBezTo>
                        <a:pt x="138" y="493"/>
                        <a:pt x="175" y="530"/>
                        <a:pt x="220" y="530"/>
                      </a:cubicBezTo>
                      <a:cubicBezTo>
                        <a:pt x="266" y="530"/>
                        <a:pt x="303" y="493"/>
                        <a:pt x="303" y="448"/>
                      </a:cubicBezTo>
                      <a:cubicBezTo>
                        <a:pt x="303" y="403"/>
                        <a:pt x="266" y="366"/>
                        <a:pt x="220" y="366"/>
                      </a:cubicBezTo>
                      <a:close/>
                      <a:moveTo>
                        <a:pt x="220" y="392"/>
                      </a:moveTo>
                      <a:cubicBezTo>
                        <a:pt x="251" y="392"/>
                        <a:pt x="276" y="417"/>
                        <a:pt x="276" y="448"/>
                      </a:cubicBezTo>
                      <a:cubicBezTo>
                        <a:pt x="276" y="479"/>
                        <a:pt x="251" y="504"/>
                        <a:pt x="220" y="504"/>
                      </a:cubicBezTo>
                      <a:cubicBezTo>
                        <a:pt x="190" y="504"/>
                        <a:pt x="165" y="479"/>
                        <a:pt x="165" y="448"/>
                      </a:cubicBezTo>
                      <a:cubicBezTo>
                        <a:pt x="165" y="417"/>
                        <a:pt x="190" y="392"/>
                        <a:pt x="220" y="392"/>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7" name="Label">
                  <a:extLst>
                    <a:ext uri="{FF2B5EF4-FFF2-40B4-BE49-F238E27FC236}">
                      <a16:creationId xmlns:a16="http://schemas.microsoft.com/office/drawing/2014/main" id="{9BDD360E-B924-414A-8D11-21F6B38A0A9F}"/>
                    </a:ext>
                  </a:extLst>
                </p:cNvPr>
                <p:cNvSpPr txBox="1"/>
                <p:nvPr/>
              </p:nvSpPr>
              <p:spPr>
                <a:xfrm>
                  <a:off x="7275734" y="4339019"/>
                  <a:ext cx="468333"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000000">
                          <a:alpha val="87000"/>
                        </a:srgbClr>
                      </a:solidFill>
                      <a:latin typeface="Segoe UI" panose="020B0502040204020203" pitchFamily="34" charset="0"/>
                      <a:cs typeface="Segoe UI" panose="020B0502040204020203" pitchFamily="34" charset="0"/>
                    </a:rPr>
                    <a:t>Settings</a:t>
                  </a:r>
                </a:p>
              </p:txBody>
            </p:sp>
          </p:grpSp>
        </p:grpSp>
        <p:sp>
          <p:nvSpPr>
            <p:cNvPr id="12" name="Header">
              <a:extLst>
                <a:ext uri="{FF2B5EF4-FFF2-40B4-BE49-F238E27FC236}">
                  <a16:creationId xmlns:a16="http://schemas.microsoft.com/office/drawing/2014/main" id="{9747BD21-F1D9-4B5B-9B3B-0A7F136568FB}"/>
                </a:ext>
              </a:extLst>
            </p:cNvPr>
            <p:cNvSpPr txBox="1"/>
            <p:nvPr/>
          </p:nvSpPr>
          <p:spPr>
            <a:xfrm>
              <a:off x="4155866" y="1270451"/>
              <a:ext cx="1382558" cy="263009"/>
            </a:xfrm>
            <a:prstGeom prst="rect">
              <a:avLst/>
            </a:prstGeom>
            <a:noFill/>
          </p:spPr>
          <p:txBody>
            <a:bodyPr wrap="none" lIns="73152" tIns="36576" rIns="73152" bIns="36576"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rgbClr val="FFFF00"/>
                  </a:solidFill>
                  <a:latin typeface="Segoe UI" panose="020B0502040204020203" pitchFamily="34" charset="0"/>
                  <a:cs typeface="Segoe UI" panose="020B0502040204020203" pitchFamily="34" charset="0"/>
                </a:rPr>
                <a:t>Work Balancing</a:t>
              </a:r>
            </a:p>
          </p:txBody>
        </p:sp>
        <p:pic>
          <p:nvPicPr>
            <p:cNvPr id="13" name="Graphic 12" descr="Gymnast Rings">
              <a:extLst>
                <a:ext uri="{FF2B5EF4-FFF2-40B4-BE49-F238E27FC236}">
                  <a16:creationId xmlns:a16="http://schemas.microsoft.com/office/drawing/2014/main" id="{D34C15AC-5337-4BC3-B3CC-B92DC9D8ADB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919319" y="1289902"/>
              <a:ext cx="242092" cy="242092"/>
            </a:xfrm>
            <a:prstGeom prst="rect">
              <a:avLst/>
            </a:prstGeom>
          </p:spPr>
        </p:pic>
      </p:grpSp>
      <p:grpSp>
        <p:nvGrpSpPr>
          <p:cNvPr id="58" name="Double Tap">
            <a:extLst>
              <a:ext uri="{FF2B5EF4-FFF2-40B4-BE49-F238E27FC236}">
                <a16:creationId xmlns:a16="http://schemas.microsoft.com/office/drawing/2014/main" id="{16D64358-96D0-43D7-80F4-56DD4405D5C7}"/>
              </a:ext>
            </a:extLst>
          </p:cNvPr>
          <p:cNvGrpSpPr>
            <a:grpSpLocks noChangeAspect="1"/>
          </p:cNvGrpSpPr>
          <p:nvPr/>
        </p:nvGrpSpPr>
        <p:grpSpPr>
          <a:xfrm>
            <a:off x="1426722" y="7589257"/>
            <a:ext cx="501652" cy="737105"/>
            <a:chOff x="2640013" y="1482726"/>
            <a:chExt cx="984250" cy="1446213"/>
          </a:xfrm>
        </p:grpSpPr>
        <p:sp>
          <p:nvSpPr>
            <p:cNvPr id="59" name="Touch Point Inner">
              <a:extLst>
                <a:ext uri="{FF2B5EF4-FFF2-40B4-BE49-F238E27FC236}">
                  <a16:creationId xmlns:a16="http://schemas.microsoft.com/office/drawing/2014/main" id="{74E0F776-BE6F-4BBB-8B2B-0BA3EC1277DA}"/>
                </a:ext>
              </a:extLst>
            </p:cNvPr>
            <p:cNvSpPr>
              <a:spLocks noChangeAspect="1" noChangeArrowheads="1"/>
            </p:cNvSpPr>
            <p:nvPr/>
          </p:nvSpPr>
          <p:spPr bwMode="auto">
            <a:xfrm>
              <a:off x="2925763" y="1555751"/>
              <a:ext cx="327025" cy="327025"/>
            </a:xfrm>
            <a:prstGeom prst="ellipse">
              <a:avLst/>
            </a:prstGeom>
            <a:noFill/>
            <a:ln w="25400" cap="sq">
              <a:solidFill>
                <a:srgbClr val="5B9B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60" name="Touch Point Outer">
              <a:extLst>
                <a:ext uri="{FF2B5EF4-FFF2-40B4-BE49-F238E27FC236}">
                  <a16:creationId xmlns:a16="http://schemas.microsoft.com/office/drawing/2014/main" id="{903A097E-862C-432E-83A0-5150BD97556A}"/>
                </a:ext>
              </a:extLst>
            </p:cNvPr>
            <p:cNvSpPr>
              <a:spLocks noChangeAspect="1" noChangeArrowheads="1"/>
            </p:cNvSpPr>
            <p:nvPr/>
          </p:nvSpPr>
          <p:spPr bwMode="auto">
            <a:xfrm>
              <a:off x="2852738" y="1482726"/>
              <a:ext cx="474663" cy="473075"/>
            </a:xfrm>
            <a:prstGeom prst="ellipse">
              <a:avLst/>
            </a:prstGeom>
            <a:noFill/>
            <a:ln w="25400" cap="sq">
              <a:solidFill>
                <a:srgbClr val="5B9B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61" name="Hand">
              <a:extLst>
                <a:ext uri="{FF2B5EF4-FFF2-40B4-BE49-F238E27FC236}">
                  <a16:creationId xmlns:a16="http://schemas.microsoft.com/office/drawing/2014/main" id="{3264131D-E61D-409E-86CF-5FAE020DB044}"/>
                </a:ext>
              </a:extLst>
            </p:cNvPr>
            <p:cNvSpPr>
              <a:spLocks noChangeAspect="1"/>
            </p:cNvSpPr>
            <p:nvPr/>
          </p:nvSpPr>
          <p:spPr bwMode="auto">
            <a:xfrm>
              <a:off x="2640013" y="1631951"/>
              <a:ext cx="984250" cy="1296988"/>
            </a:xfrm>
            <a:custGeom>
              <a:avLst/>
              <a:gdLst>
                <a:gd name="T0" fmla="*/ 466 w 962"/>
                <a:gd name="T1" fmla="*/ 1268 h 1268"/>
                <a:gd name="T2" fmla="*/ 391 w 962"/>
                <a:gd name="T3" fmla="*/ 1087 h 1268"/>
                <a:gd name="T4" fmla="*/ 213 w 962"/>
                <a:gd name="T5" fmla="*/ 831 h 1268"/>
                <a:gd name="T6" fmla="*/ 59 w 962"/>
                <a:gd name="T7" fmla="*/ 593 h 1268"/>
                <a:gd name="T8" fmla="*/ 77 w 962"/>
                <a:gd name="T9" fmla="*/ 487 h 1268"/>
                <a:gd name="T10" fmla="*/ 371 w 962"/>
                <a:gd name="T11" fmla="*/ 690 h 1268"/>
                <a:gd name="T12" fmla="*/ 369 w 962"/>
                <a:gd name="T13" fmla="*/ 117 h 1268"/>
                <a:gd name="T14" fmla="*/ 516 w 962"/>
                <a:gd name="T15" fmla="*/ 117 h 1268"/>
                <a:gd name="T16" fmla="*/ 516 w 962"/>
                <a:gd name="T17" fmla="*/ 533 h 1268"/>
                <a:gd name="T18" fmla="*/ 516 w 962"/>
                <a:gd name="T19" fmla="*/ 399 h 1268"/>
                <a:gd name="T20" fmla="*/ 662 w 962"/>
                <a:gd name="T21" fmla="*/ 399 h 1268"/>
                <a:gd name="T22" fmla="*/ 662 w 962"/>
                <a:gd name="T23" fmla="*/ 610 h 1268"/>
                <a:gd name="T24" fmla="*/ 662 w 962"/>
                <a:gd name="T25" fmla="*/ 479 h 1268"/>
                <a:gd name="T26" fmla="*/ 807 w 962"/>
                <a:gd name="T27" fmla="*/ 488 h 1268"/>
                <a:gd name="T28" fmla="*/ 807 w 962"/>
                <a:gd name="T29" fmla="*/ 678 h 1268"/>
                <a:gd name="T30" fmla="*/ 807 w 962"/>
                <a:gd name="T31" fmla="*/ 542 h 1268"/>
                <a:gd name="T32" fmla="*/ 946 w 962"/>
                <a:gd name="T33" fmla="*/ 555 h 1268"/>
                <a:gd name="T34" fmla="*/ 946 w 962"/>
                <a:gd name="T35" fmla="*/ 949 h 1268"/>
                <a:gd name="T36" fmla="*/ 851 w 962"/>
                <a:gd name="T37" fmla="*/ 1268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2" h="1268">
                  <a:moveTo>
                    <a:pt x="466" y="1268"/>
                  </a:moveTo>
                  <a:cubicBezTo>
                    <a:pt x="466" y="1187"/>
                    <a:pt x="449" y="1130"/>
                    <a:pt x="391" y="1087"/>
                  </a:cubicBezTo>
                  <a:cubicBezTo>
                    <a:pt x="328" y="1041"/>
                    <a:pt x="243" y="917"/>
                    <a:pt x="213" y="831"/>
                  </a:cubicBezTo>
                  <a:cubicBezTo>
                    <a:pt x="182" y="745"/>
                    <a:pt x="105" y="653"/>
                    <a:pt x="59" y="593"/>
                  </a:cubicBezTo>
                  <a:cubicBezTo>
                    <a:pt x="17" y="554"/>
                    <a:pt x="0" y="519"/>
                    <a:pt x="77" y="487"/>
                  </a:cubicBezTo>
                  <a:cubicBezTo>
                    <a:pt x="247" y="462"/>
                    <a:pt x="310" y="775"/>
                    <a:pt x="371" y="690"/>
                  </a:cubicBezTo>
                  <a:cubicBezTo>
                    <a:pt x="371" y="537"/>
                    <a:pt x="369" y="216"/>
                    <a:pt x="369" y="117"/>
                  </a:cubicBezTo>
                  <a:cubicBezTo>
                    <a:pt x="369" y="0"/>
                    <a:pt x="516" y="1"/>
                    <a:pt x="516" y="117"/>
                  </a:cubicBezTo>
                  <a:lnTo>
                    <a:pt x="516" y="533"/>
                  </a:lnTo>
                  <a:lnTo>
                    <a:pt x="516" y="399"/>
                  </a:lnTo>
                  <a:cubicBezTo>
                    <a:pt x="516" y="284"/>
                    <a:pt x="662" y="325"/>
                    <a:pt x="662" y="399"/>
                  </a:cubicBezTo>
                  <a:lnTo>
                    <a:pt x="662" y="610"/>
                  </a:lnTo>
                  <a:lnTo>
                    <a:pt x="662" y="479"/>
                  </a:lnTo>
                  <a:cubicBezTo>
                    <a:pt x="662" y="359"/>
                    <a:pt x="807" y="404"/>
                    <a:pt x="807" y="488"/>
                  </a:cubicBezTo>
                  <a:lnTo>
                    <a:pt x="807" y="678"/>
                  </a:lnTo>
                  <a:lnTo>
                    <a:pt x="807" y="542"/>
                  </a:lnTo>
                  <a:cubicBezTo>
                    <a:pt x="807" y="440"/>
                    <a:pt x="946" y="483"/>
                    <a:pt x="946" y="555"/>
                  </a:cubicBezTo>
                  <a:cubicBezTo>
                    <a:pt x="946" y="555"/>
                    <a:pt x="962" y="827"/>
                    <a:pt x="946" y="949"/>
                  </a:cubicBezTo>
                  <a:cubicBezTo>
                    <a:pt x="935" y="1042"/>
                    <a:pt x="851" y="1115"/>
                    <a:pt x="851" y="1268"/>
                  </a:cubicBezTo>
                </a:path>
              </a:pathLst>
            </a:custGeom>
            <a:solidFill>
              <a:srgbClr val="FFFFFF"/>
            </a:solidFill>
            <a:ln w="25400" cap="flat">
              <a:solidFill>
                <a:srgbClr val="333333"/>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grpSp>
      <p:grpSp>
        <p:nvGrpSpPr>
          <p:cNvPr id="62" name="Phone">
            <a:extLst>
              <a:ext uri="{FF2B5EF4-FFF2-40B4-BE49-F238E27FC236}">
                <a16:creationId xmlns:a16="http://schemas.microsoft.com/office/drawing/2014/main" id="{02CBB22D-A155-4DEE-830B-CC7F8771F7CC}"/>
              </a:ext>
            </a:extLst>
          </p:cNvPr>
          <p:cNvGrpSpPr>
            <a:grpSpLocks noChangeAspect="1"/>
          </p:cNvGrpSpPr>
          <p:nvPr/>
        </p:nvGrpSpPr>
        <p:grpSpPr>
          <a:xfrm>
            <a:off x="6550492" y="4704485"/>
            <a:ext cx="2479208" cy="4859248"/>
            <a:chOff x="595686" y="1262396"/>
            <a:chExt cx="2479208" cy="4859248"/>
          </a:xfrm>
        </p:grpSpPr>
        <p:sp>
          <p:nvSpPr>
            <p:cNvPr id="63" name="Case">
              <a:extLst>
                <a:ext uri="{FF2B5EF4-FFF2-40B4-BE49-F238E27FC236}">
                  <a16:creationId xmlns:a16="http://schemas.microsoft.com/office/drawing/2014/main" id="{0E9FE22C-C6B0-46D0-8F07-D425047474BF}"/>
                </a:ext>
              </a:extLst>
            </p:cNvPr>
            <p:cNvSpPr>
              <a:spLocks/>
            </p:cNvSpPr>
            <p:nvPr/>
          </p:nvSpPr>
          <p:spPr bwMode="auto">
            <a:xfrm>
              <a:off x="595686" y="1262396"/>
              <a:ext cx="2479208" cy="4859248"/>
            </a:xfrm>
            <a:custGeom>
              <a:avLst/>
              <a:gdLst>
                <a:gd name="T0" fmla="*/ 403 w 4052"/>
                <a:gd name="T1" fmla="*/ 0 h 7922"/>
                <a:gd name="T2" fmla="*/ 3649 w 4052"/>
                <a:gd name="T3" fmla="*/ 0 h 7922"/>
                <a:gd name="T4" fmla="*/ 4052 w 4052"/>
                <a:gd name="T5" fmla="*/ 403 h 7922"/>
                <a:gd name="T6" fmla="*/ 4052 w 4052"/>
                <a:gd name="T7" fmla="*/ 7519 h 7922"/>
                <a:gd name="T8" fmla="*/ 3649 w 4052"/>
                <a:gd name="T9" fmla="*/ 7922 h 7922"/>
                <a:gd name="T10" fmla="*/ 403 w 4052"/>
                <a:gd name="T11" fmla="*/ 7922 h 7922"/>
                <a:gd name="T12" fmla="*/ 0 w 4052"/>
                <a:gd name="T13" fmla="*/ 7519 h 7922"/>
                <a:gd name="T14" fmla="*/ 0 w 4052"/>
                <a:gd name="T15" fmla="*/ 403 h 7922"/>
                <a:gd name="T16" fmla="*/ 403 w 4052"/>
                <a:gd name="T17" fmla="*/ 0 h 7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2" h="7922">
                  <a:moveTo>
                    <a:pt x="403" y="0"/>
                  </a:moveTo>
                  <a:lnTo>
                    <a:pt x="3649" y="0"/>
                  </a:lnTo>
                  <a:cubicBezTo>
                    <a:pt x="3872" y="0"/>
                    <a:pt x="4052" y="179"/>
                    <a:pt x="4052" y="403"/>
                  </a:cubicBezTo>
                  <a:lnTo>
                    <a:pt x="4052" y="7519"/>
                  </a:lnTo>
                  <a:cubicBezTo>
                    <a:pt x="4052" y="7742"/>
                    <a:pt x="3872" y="7922"/>
                    <a:pt x="3649" y="7922"/>
                  </a:cubicBezTo>
                  <a:lnTo>
                    <a:pt x="403" y="7922"/>
                  </a:lnTo>
                  <a:cubicBezTo>
                    <a:pt x="180" y="7922"/>
                    <a:pt x="0" y="7742"/>
                    <a:pt x="0" y="7519"/>
                  </a:cubicBezTo>
                  <a:lnTo>
                    <a:pt x="0" y="403"/>
                  </a:lnTo>
                  <a:cubicBezTo>
                    <a:pt x="0" y="179"/>
                    <a:pt x="180" y="0"/>
                    <a:pt x="403" y="0"/>
                  </a:cubicBezTo>
                  <a:close/>
                </a:path>
              </a:pathLst>
            </a:custGeom>
            <a:solidFill>
              <a:srgbClr val="263238"/>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4" name="Button">
              <a:extLst>
                <a:ext uri="{FF2B5EF4-FFF2-40B4-BE49-F238E27FC236}">
                  <a16:creationId xmlns:a16="http://schemas.microsoft.com/office/drawing/2014/main" id="{D9487ADC-C49A-4E0D-82D4-ACDDC1300624}"/>
                </a:ext>
              </a:extLst>
            </p:cNvPr>
            <p:cNvSpPr>
              <a:spLocks/>
            </p:cNvSpPr>
            <p:nvPr/>
          </p:nvSpPr>
          <p:spPr bwMode="auto">
            <a:xfrm>
              <a:off x="1590813" y="5845832"/>
              <a:ext cx="488955" cy="161837"/>
            </a:xfrm>
            <a:custGeom>
              <a:avLst/>
              <a:gdLst>
                <a:gd name="T0" fmla="*/ 131 w 796"/>
                <a:gd name="T1" fmla="*/ 0 h 262"/>
                <a:gd name="T2" fmla="*/ 665 w 796"/>
                <a:gd name="T3" fmla="*/ 0 h 262"/>
                <a:gd name="T4" fmla="*/ 796 w 796"/>
                <a:gd name="T5" fmla="*/ 131 h 262"/>
                <a:gd name="T6" fmla="*/ 665 w 796"/>
                <a:gd name="T7" fmla="*/ 262 h 262"/>
                <a:gd name="T8" fmla="*/ 131 w 796"/>
                <a:gd name="T9" fmla="*/ 262 h 262"/>
                <a:gd name="T10" fmla="*/ 0 w 796"/>
                <a:gd name="T11" fmla="*/ 131 h 262"/>
                <a:gd name="T12" fmla="*/ 131 w 796"/>
                <a:gd name="T13" fmla="*/ 0 h 262"/>
              </a:gdLst>
              <a:ahLst/>
              <a:cxnLst>
                <a:cxn ang="0">
                  <a:pos x="T0" y="T1"/>
                </a:cxn>
                <a:cxn ang="0">
                  <a:pos x="T2" y="T3"/>
                </a:cxn>
                <a:cxn ang="0">
                  <a:pos x="T4" y="T5"/>
                </a:cxn>
                <a:cxn ang="0">
                  <a:pos x="T6" y="T7"/>
                </a:cxn>
                <a:cxn ang="0">
                  <a:pos x="T8" y="T9"/>
                </a:cxn>
                <a:cxn ang="0">
                  <a:pos x="T10" y="T11"/>
                </a:cxn>
                <a:cxn ang="0">
                  <a:pos x="T12" y="T13"/>
                </a:cxn>
              </a:cxnLst>
              <a:rect l="0" t="0" r="r" b="b"/>
              <a:pathLst>
                <a:path w="796" h="262">
                  <a:moveTo>
                    <a:pt x="131" y="0"/>
                  </a:moveTo>
                  <a:lnTo>
                    <a:pt x="665" y="0"/>
                  </a:lnTo>
                  <a:cubicBezTo>
                    <a:pt x="738" y="0"/>
                    <a:pt x="796" y="59"/>
                    <a:pt x="796" y="131"/>
                  </a:cubicBezTo>
                  <a:cubicBezTo>
                    <a:pt x="796" y="204"/>
                    <a:pt x="738" y="262"/>
                    <a:pt x="665" y="262"/>
                  </a:cubicBezTo>
                  <a:lnTo>
                    <a:pt x="131" y="262"/>
                  </a:lnTo>
                  <a:cubicBezTo>
                    <a:pt x="58" y="262"/>
                    <a:pt x="0" y="204"/>
                    <a:pt x="0" y="131"/>
                  </a:cubicBezTo>
                  <a:cubicBezTo>
                    <a:pt x="0" y="59"/>
                    <a:pt x="58" y="0"/>
                    <a:pt x="131"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5" name="Camera">
              <a:extLst>
                <a:ext uri="{FF2B5EF4-FFF2-40B4-BE49-F238E27FC236}">
                  <a16:creationId xmlns:a16="http://schemas.microsoft.com/office/drawing/2014/main" id="{C3D94AE1-9FB3-4D21-B745-721FD8A5FA90}"/>
                </a:ext>
              </a:extLst>
            </p:cNvPr>
            <p:cNvSpPr>
              <a:spLocks noChangeArrowheads="1"/>
            </p:cNvSpPr>
            <p:nvPr/>
          </p:nvSpPr>
          <p:spPr bwMode="auto">
            <a:xfrm>
              <a:off x="2661693" y="1386356"/>
              <a:ext cx="123960" cy="123960"/>
            </a:xfrm>
            <a:prstGeom prst="ellipse">
              <a:avLst/>
            </a:pr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6" name="Speaker">
              <a:extLst>
                <a:ext uri="{FF2B5EF4-FFF2-40B4-BE49-F238E27FC236}">
                  <a16:creationId xmlns:a16="http://schemas.microsoft.com/office/drawing/2014/main" id="{3EB184F0-64B8-43A1-A58B-D53CB8CFB48E}"/>
                </a:ext>
              </a:extLst>
            </p:cNvPr>
            <p:cNvSpPr>
              <a:spLocks/>
            </p:cNvSpPr>
            <p:nvPr/>
          </p:nvSpPr>
          <p:spPr bwMode="auto">
            <a:xfrm>
              <a:off x="1570152" y="1448337"/>
              <a:ext cx="530275" cy="61980"/>
            </a:xfrm>
            <a:custGeom>
              <a:avLst/>
              <a:gdLst>
                <a:gd name="T0" fmla="*/ 50 w 866"/>
                <a:gd name="T1" fmla="*/ 0 h 101"/>
                <a:gd name="T2" fmla="*/ 816 w 866"/>
                <a:gd name="T3" fmla="*/ 0 h 101"/>
                <a:gd name="T4" fmla="*/ 866 w 866"/>
                <a:gd name="T5" fmla="*/ 50 h 101"/>
                <a:gd name="T6" fmla="*/ 816 w 866"/>
                <a:gd name="T7" fmla="*/ 101 h 101"/>
                <a:gd name="T8" fmla="*/ 50 w 866"/>
                <a:gd name="T9" fmla="*/ 101 h 101"/>
                <a:gd name="T10" fmla="*/ 0 w 866"/>
                <a:gd name="T11" fmla="*/ 50 h 101"/>
                <a:gd name="T12" fmla="*/ 50 w 866"/>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866" h="101">
                  <a:moveTo>
                    <a:pt x="50" y="0"/>
                  </a:moveTo>
                  <a:lnTo>
                    <a:pt x="816" y="0"/>
                  </a:lnTo>
                  <a:cubicBezTo>
                    <a:pt x="844" y="0"/>
                    <a:pt x="866" y="22"/>
                    <a:pt x="866" y="50"/>
                  </a:cubicBezTo>
                  <a:cubicBezTo>
                    <a:pt x="866" y="78"/>
                    <a:pt x="844" y="101"/>
                    <a:pt x="816" y="101"/>
                  </a:cubicBezTo>
                  <a:lnTo>
                    <a:pt x="50" y="101"/>
                  </a:lnTo>
                  <a:cubicBezTo>
                    <a:pt x="22" y="101"/>
                    <a:pt x="0" y="78"/>
                    <a:pt x="0" y="50"/>
                  </a:cubicBezTo>
                  <a:cubicBezTo>
                    <a:pt x="0" y="22"/>
                    <a:pt x="22" y="0"/>
                    <a:pt x="50"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67" name="Display">
              <a:extLst>
                <a:ext uri="{FF2B5EF4-FFF2-40B4-BE49-F238E27FC236}">
                  <a16:creationId xmlns:a16="http://schemas.microsoft.com/office/drawing/2014/main" id="{BE90D5A8-E1ED-4478-AD07-F8753F150A4D}"/>
                </a:ext>
              </a:extLst>
            </p:cNvPr>
            <p:cNvSpPr/>
            <p:nvPr/>
          </p:nvSpPr>
          <p:spPr>
            <a:xfrm>
              <a:off x="692290" y="1677146"/>
              <a:ext cx="2286000" cy="4064000"/>
            </a:xfrm>
            <a:prstGeom prst="rect">
              <a:avLst/>
            </a:prstGeom>
            <a:solidFill>
              <a:srgbClr val="EEEEEE"/>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grpSp>
        <p:nvGrpSpPr>
          <p:cNvPr id="68" name="Status Bar">
            <a:extLst>
              <a:ext uri="{FF2B5EF4-FFF2-40B4-BE49-F238E27FC236}">
                <a16:creationId xmlns:a16="http://schemas.microsoft.com/office/drawing/2014/main" id="{4907019B-37BE-456B-BD39-142957BA0E76}"/>
              </a:ext>
            </a:extLst>
          </p:cNvPr>
          <p:cNvGrpSpPr/>
          <p:nvPr/>
        </p:nvGrpSpPr>
        <p:grpSpPr>
          <a:xfrm>
            <a:off x="6647096" y="5116875"/>
            <a:ext cx="2286000" cy="152400"/>
            <a:chOff x="595686" y="1268402"/>
            <a:chExt cx="2286000" cy="152400"/>
          </a:xfrm>
        </p:grpSpPr>
        <p:sp>
          <p:nvSpPr>
            <p:cNvPr id="69" name="System Bar Container">
              <a:extLst>
                <a:ext uri="{FF2B5EF4-FFF2-40B4-BE49-F238E27FC236}">
                  <a16:creationId xmlns:a16="http://schemas.microsoft.com/office/drawing/2014/main" id="{706593F0-017F-4ED2-831E-05F29D869406}"/>
                </a:ext>
              </a:extLst>
            </p:cNvPr>
            <p:cNvSpPr>
              <a:spLocks noChangeArrowheads="1"/>
            </p:cNvSpPr>
            <p:nvPr/>
          </p:nvSpPr>
          <p:spPr bwMode="auto">
            <a:xfrm>
              <a:off x="595686" y="1268402"/>
              <a:ext cx="2286000" cy="152400"/>
            </a:xfrm>
            <a:prstGeom prst="rect">
              <a:avLst/>
            </a:prstGeom>
            <a:solidFill>
              <a:srgbClr val="0000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70" name="Time">
              <a:extLst>
                <a:ext uri="{FF2B5EF4-FFF2-40B4-BE49-F238E27FC236}">
                  <a16:creationId xmlns:a16="http://schemas.microsoft.com/office/drawing/2014/main" id="{842BC588-F930-4788-9113-C39EBEEDA7F9}"/>
                </a:ext>
              </a:extLst>
            </p:cNvPr>
            <p:cNvSpPr>
              <a:spLocks noChangeAspect="1" noEditPoints="1"/>
            </p:cNvSpPr>
            <p:nvPr/>
          </p:nvSpPr>
          <p:spPr bwMode="auto">
            <a:xfrm>
              <a:off x="2626121" y="1314082"/>
              <a:ext cx="193854" cy="61041"/>
            </a:xfrm>
            <a:custGeom>
              <a:avLst/>
              <a:gdLst>
                <a:gd name="T0" fmla="*/ 10 w 122"/>
                <a:gd name="T1" fmla="*/ 6 h 38"/>
                <a:gd name="T2" fmla="*/ 14 w 122"/>
                <a:gd name="T3" fmla="*/ 0 h 38"/>
                <a:gd name="T4" fmla="*/ 52 w 122"/>
                <a:gd name="T5" fmla="*/ 37 h 38"/>
                <a:gd name="T6" fmla="*/ 40 w 122"/>
                <a:gd name="T7" fmla="*/ 20 h 38"/>
                <a:gd name="T8" fmla="*/ 46 w 122"/>
                <a:gd name="T9" fmla="*/ 12 h 38"/>
                <a:gd name="T10" fmla="*/ 44 w 122"/>
                <a:gd name="T11" fmla="*/ 5 h 38"/>
                <a:gd name="T12" fmla="*/ 36 w 122"/>
                <a:gd name="T13" fmla="*/ 4 h 38"/>
                <a:gd name="T14" fmla="*/ 32 w 122"/>
                <a:gd name="T15" fmla="*/ 11 h 38"/>
                <a:gd name="T16" fmla="*/ 30 w 122"/>
                <a:gd name="T17" fmla="*/ 3 h 38"/>
                <a:gd name="T18" fmla="*/ 44 w 122"/>
                <a:gd name="T19" fmla="*/ 0 h 38"/>
                <a:gd name="T20" fmla="*/ 51 w 122"/>
                <a:gd name="T21" fmla="*/ 9 h 38"/>
                <a:gd name="T22" fmla="*/ 46 w 122"/>
                <a:gd name="T23" fmla="*/ 19 h 38"/>
                <a:gd name="T24" fmla="*/ 52 w 122"/>
                <a:gd name="T25" fmla="*/ 33 h 38"/>
                <a:gd name="T26" fmla="*/ 58 w 122"/>
                <a:gd name="T27" fmla="*/ 33 h 38"/>
                <a:gd name="T28" fmla="*/ 63 w 122"/>
                <a:gd name="T29" fmla="*/ 35 h 38"/>
                <a:gd name="T30" fmla="*/ 58 w 122"/>
                <a:gd name="T31" fmla="*/ 36 h 38"/>
                <a:gd name="T32" fmla="*/ 58 w 122"/>
                <a:gd name="T33" fmla="*/ 10 h 38"/>
                <a:gd name="T34" fmla="*/ 63 w 122"/>
                <a:gd name="T35" fmla="*/ 12 h 38"/>
                <a:gd name="T36" fmla="*/ 58 w 122"/>
                <a:gd name="T37" fmla="*/ 14 h 38"/>
                <a:gd name="T38" fmla="*/ 80 w 122"/>
                <a:gd name="T39" fmla="*/ 16 h 38"/>
                <a:gd name="T40" fmla="*/ 87 w 122"/>
                <a:gd name="T41" fmla="*/ 12 h 38"/>
                <a:gd name="T42" fmla="*/ 81 w 122"/>
                <a:gd name="T43" fmla="*/ 3 h 38"/>
                <a:gd name="T44" fmla="*/ 75 w 122"/>
                <a:gd name="T45" fmla="*/ 7 h 38"/>
                <a:gd name="T46" fmla="*/ 70 w 122"/>
                <a:gd name="T47" fmla="*/ 6 h 38"/>
                <a:gd name="T48" fmla="*/ 81 w 122"/>
                <a:gd name="T49" fmla="*/ 0 h 38"/>
                <a:gd name="T50" fmla="*/ 91 w 122"/>
                <a:gd name="T51" fmla="*/ 5 h 38"/>
                <a:gd name="T52" fmla="*/ 91 w 122"/>
                <a:gd name="T53" fmla="*/ 14 h 38"/>
                <a:gd name="T54" fmla="*/ 89 w 122"/>
                <a:gd name="T55" fmla="*/ 20 h 38"/>
                <a:gd name="T56" fmla="*/ 93 w 122"/>
                <a:gd name="T57" fmla="*/ 27 h 38"/>
                <a:gd name="T58" fmla="*/ 85 w 122"/>
                <a:gd name="T59" fmla="*/ 37 h 38"/>
                <a:gd name="T60" fmla="*/ 73 w 122"/>
                <a:gd name="T61" fmla="*/ 35 h 38"/>
                <a:gd name="T62" fmla="*/ 74 w 122"/>
                <a:gd name="T63" fmla="*/ 27 h 38"/>
                <a:gd name="T64" fmla="*/ 78 w 122"/>
                <a:gd name="T65" fmla="*/ 33 h 38"/>
                <a:gd name="T66" fmla="*/ 86 w 122"/>
                <a:gd name="T67" fmla="*/ 32 h 38"/>
                <a:gd name="T68" fmla="*/ 87 w 122"/>
                <a:gd name="T69" fmla="*/ 24 h 38"/>
                <a:gd name="T70" fmla="*/ 80 w 122"/>
                <a:gd name="T71" fmla="*/ 20 h 38"/>
                <a:gd name="T72" fmla="*/ 122 w 122"/>
                <a:gd name="T73" fmla="*/ 21 h 38"/>
                <a:gd name="T74" fmla="*/ 115 w 122"/>
                <a:gd name="T75" fmla="*/ 37 h 38"/>
                <a:gd name="T76" fmla="*/ 102 w 122"/>
                <a:gd name="T77" fmla="*/ 34 h 38"/>
                <a:gd name="T78" fmla="*/ 99 w 122"/>
                <a:gd name="T79" fmla="*/ 16 h 38"/>
                <a:gd name="T80" fmla="*/ 106 w 122"/>
                <a:gd name="T81" fmla="*/ 0 h 38"/>
                <a:gd name="T82" fmla="*/ 119 w 122"/>
                <a:gd name="T83" fmla="*/ 3 h 38"/>
                <a:gd name="T84" fmla="*/ 122 w 122"/>
                <a:gd name="T85" fmla="*/ 21 h 38"/>
                <a:gd name="T86" fmla="*/ 116 w 122"/>
                <a:gd name="T87" fmla="*/ 6 h 38"/>
                <a:gd name="T88" fmla="*/ 108 w 122"/>
                <a:gd name="T89" fmla="*/ 4 h 38"/>
                <a:gd name="T90" fmla="*/ 104 w 122"/>
                <a:gd name="T91" fmla="*/ 15 h 38"/>
                <a:gd name="T92" fmla="*/ 105 w 122"/>
                <a:gd name="T93" fmla="*/ 31 h 38"/>
                <a:gd name="T94" fmla="*/ 114 w 122"/>
                <a:gd name="T95" fmla="*/ 33 h 38"/>
                <a:gd name="T96" fmla="*/ 117 w 122"/>
                <a:gd name="T97"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2" h="38">
                  <a:moveTo>
                    <a:pt x="14" y="37"/>
                  </a:moveTo>
                  <a:cubicBezTo>
                    <a:pt x="10" y="37"/>
                    <a:pt x="10" y="37"/>
                    <a:pt x="10" y="37"/>
                  </a:cubicBezTo>
                  <a:cubicBezTo>
                    <a:pt x="10" y="6"/>
                    <a:pt x="10" y="6"/>
                    <a:pt x="10" y="6"/>
                  </a:cubicBezTo>
                  <a:cubicBezTo>
                    <a:pt x="0" y="9"/>
                    <a:pt x="0" y="9"/>
                    <a:pt x="0" y="9"/>
                  </a:cubicBezTo>
                  <a:cubicBezTo>
                    <a:pt x="0" y="5"/>
                    <a:pt x="0" y="5"/>
                    <a:pt x="0" y="5"/>
                  </a:cubicBezTo>
                  <a:cubicBezTo>
                    <a:pt x="14" y="0"/>
                    <a:pt x="14" y="0"/>
                    <a:pt x="14" y="0"/>
                  </a:cubicBezTo>
                  <a:cubicBezTo>
                    <a:pt x="14" y="0"/>
                    <a:pt x="14" y="0"/>
                    <a:pt x="14" y="0"/>
                  </a:cubicBezTo>
                  <a:lnTo>
                    <a:pt x="14" y="37"/>
                  </a:lnTo>
                  <a:close/>
                  <a:moveTo>
                    <a:pt x="52" y="37"/>
                  </a:moveTo>
                  <a:cubicBezTo>
                    <a:pt x="28" y="37"/>
                    <a:pt x="28" y="37"/>
                    <a:pt x="28" y="37"/>
                  </a:cubicBezTo>
                  <a:cubicBezTo>
                    <a:pt x="28" y="34"/>
                    <a:pt x="28" y="34"/>
                    <a:pt x="28" y="34"/>
                  </a:cubicBezTo>
                  <a:cubicBezTo>
                    <a:pt x="40" y="20"/>
                    <a:pt x="40" y="20"/>
                    <a:pt x="40" y="20"/>
                  </a:cubicBezTo>
                  <a:cubicBezTo>
                    <a:pt x="41" y="19"/>
                    <a:pt x="42" y="18"/>
                    <a:pt x="43" y="17"/>
                  </a:cubicBezTo>
                  <a:cubicBezTo>
                    <a:pt x="44" y="16"/>
                    <a:pt x="44" y="15"/>
                    <a:pt x="45" y="14"/>
                  </a:cubicBezTo>
                  <a:cubicBezTo>
                    <a:pt x="45" y="14"/>
                    <a:pt x="45" y="13"/>
                    <a:pt x="46" y="12"/>
                  </a:cubicBezTo>
                  <a:cubicBezTo>
                    <a:pt x="46" y="11"/>
                    <a:pt x="46" y="11"/>
                    <a:pt x="46" y="10"/>
                  </a:cubicBezTo>
                  <a:cubicBezTo>
                    <a:pt x="46" y="9"/>
                    <a:pt x="46" y="8"/>
                    <a:pt x="45" y="7"/>
                  </a:cubicBezTo>
                  <a:cubicBezTo>
                    <a:pt x="45" y="7"/>
                    <a:pt x="45" y="6"/>
                    <a:pt x="44" y="5"/>
                  </a:cubicBezTo>
                  <a:cubicBezTo>
                    <a:pt x="44" y="5"/>
                    <a:pt x="43" y="4"/>
                    <a:pt x="42" y="4"/>
                  </a:cubicBezTo>
                  <a:cubicBezTo>
                    <a:pt x="41" y="4"/>
                    <a:pt x="40" y="3"/>
                    <a:pt x="39" y="3"/>
                  </a:cubicBezTo>
                  <a:cubicBezTo>
                    <a:pt x="38" y="3"/>
                    <a:pt x="37" y="4"/>
                    <a:pt x="36" y="4"/>
                  </a:cubicBezTo>
                  <a:cubicBezTo>
                    <a:pt x="35" y="4"/>
                    <a:pt x="34" y="5"/>
                    <a:pt x="34" y="5"/>
                  </a:cubicBezTo>
                  <a:cubicBezTo>
                    <a:pt x="33" y="6"/>
                    <a:pt x="33" y="7"/>
                    <a:pt x="32" y="8"/>
                  </a:cubicBezTo>
                  <a:cubicBezTo>
                    <a:pt x="32" y="9"/>
                    <a:pt x="32" y="10"/>
                    <a:pt x="32" y="11"/>
                  </a:cubicBezTo>
                  <a:cubicBezTo>
                    <a:pt x="27" y="11"/>
                    <a:pt x="27" y="11"/>
                    <a:pt x="27" y="11"/>
                  </a:cubicBezTo>
                  <a:cubicBezTo>
                    <a:pt x="27" y="9"/>
                    <a:pt x="28" y="8"/>
                    <a:pt x="28" y="7"/>
                  </a:cubicBezTo>
                  <a:cubicBezTo>
                    <a:pt x="29" y="5"/>
                    <a:pt x="29" y="4"/>
                    <a:pt x="30" y="3"/>
                  </a:cubicBezTo>
                  <a:cubicBezTo>
                    <a:pt x="31" y="2"/>
                    <a:pt x="33" y="1"/>
                    <a:pt x="34" y="0"/>
                  </a:cubicBezTo>
                  <a:cubicBezTo>
                    <a:pt x="36" y="0"/>
                    <a:pt x="37" y="0"/>
                    <a:pt x="39" y="0"/>
                  </a:cubicBezTo>
                  <a:cubicBezTo>
                    <a:pt x="41" y="0"/>
                    <a:pt x="43" y="0"/>
                    <a:pt x="44" y="0"/>
                  </a:cubicBezTo>
                  <a:cubicBezTo>
                    <a:pt x="45" y="1"/>
                    <a:pt x="47" y="1"/>
                    <a:pt x="48" y="2"/>
                  </a:cubicBezTo>
                  <a:cubicBezTo>
                    <a:pt x="49" y="3"/>
                    <a:pt x="49" y="4"/>
                    <a:pt x="50" y="5"/>
                  </a:cubicBezTo>
                  <a:cubicBezTo>
                    <a:pt x="50" y="7"/>
                    <a:pt x="51" y="8"/>
                    <a:pt x="51" y="9"/>
                  </a:cubicBezTo>
                  <a:cubicBezTo>
                    <a:pt x="51" y="11"/>
                    <a:pt x="50" y="12"/>
                    <a:pt x="50" y="13"/>
                  </a:cubicBezTo>
                  <a:cubicBezTo>
                    <a:pt x="50" y="14"/>
                    <a:pt x="49" y="15"/>
                    <a:pt x="48" y="16"/>
                  </a:cubicBezTo>
                  <a:cubicBezTo>
                    <a:pt x="48" y="17"/>
                    <a:pt x="47" y="18"/>
                    <a:pt x="46" y="19"/>
                  </a:cubicBezTo>
                  <a:cubicBezTo>
                    <a:pt x="45" y="20"/>
                    <a:pt x="45" y="21"/>
                    <a:pt x="44" y="22"/>
                  </a:cubicBezTo>
                  <a:cubicBezTo>
                    <a:pt x="34" y="33"/>
                    <a:pt x="34" y="33"/>
                    <a:pt x="34" y="33"/>
                  </a:cubicBezTo>
                  <a:cubicBezTo>
                    <a:pt x="52" y="33"/>
                    <a:pt x="52" y="33"/>
                    <a:pt x="52" y="33"/>
                  </a:cubicBezTo>
                  <a:lnTo>
                    <a:pt x="52" y="37"/>
                  </a:lnTo>
                  <a:close/>
                  <a:moveTo>
                    <a:pt x="58" y="35"/>
                  </a:moveTo>
                  <a:cubicBezTo>
                    <a:pt x="58" y="34"/>
                    <a:pt x="58" y="33"/>
                    <a:pt x="58" y="33"/>
                  </a:cubicBezTo>
                  <a:cubicBezTo>
                    <a:pt x="59" y="32"/>
                    <a:pt x="59" y="32"/>
                    <a:pt x="60" y="32"/>
                  </a:cubicBezTo>
                  <a:cubicBezTo>
                    <a:pt x="61" y="32"/>
                    <a:pt x="62" y="32"/>
                    <a:pt x="63" y="33"/>
                  </a:cubicBezTo>
                  <a:cubicBezTo>
                    <a:pt x="63" y="33"/>
                    <a:pt x="63" y="34"/>
                    <a:pt x="63" y="35"/>
                  </a:cubicBezTo>
                  <a:cubicBezTo>
                    <a:pt x="63" y="35"/>
                    <a:pt x="63" y="36"/>
                    <a:pt x="63" y="36"/>
                  </a:cubicBezTo>
                  <a:cubicBezTo>
                    <a:pt x="62" y="37"/>
                    <a:pt x="61" y="37"/>
                    <a:pt x="60" y="37"/>
                  </a:cubicBezTo>
                  <a:cubicBezTo>
                    <a:pt x="59" y="37"/>
                    <a:pt x="59" y="37"/>
                    <a:pt x="58" y="36"/>
                  </a:cubicBezTo>
                  <a:cubicBezTo>
                    <a:pt x="58" y="36"/>
                    <a:pt x="58" y="35"/>
                    <a:pt x="58" y="35"/>
                  </a:cubicBezTo>
                  <a:close/>
                  <a:moveTo>
                    <a:pt x="58" y="12"/>
                  </a:moveTo>
                  <a:cubicBezTo>
                    <a:pt x="58" y="11"/>
                    <a:pt x="58" y="11"/>
                    <a:pt x="58" y="10"/>
                  </a:cubicBezTo>
                  <a:cubicBezTo>
                    <a:pt x="59" y="10"/>
                    <a:pt x="59" y="9"/>
                    <a:pt x="60" y="9"/>
                  </a:cubicBezTo>
                  <a:cubicBezTo>
                    <a:pt x="61" y="9"/>
                    <a:pt x="62" y="10"/>
                    <a:pt x="63" y="10"/>
                  </a:cubicBezTo>
                  <a:cubicBezTo>
                    <a:pt x="63" y="11"/>
                    <a:pt x="63" y="11"/>
                    <a:pt x="63" y="12"/>
                  </a:cubicBezTo>
                  <a:cubicBezTo>
                    <a:pt x="63" y="13"/>
                    <a:pt x="63" y="14"/>
                    <a:pt x="63" y="14"/>
                  </a:cubicBezTo>
                  <a:cubicBezTo>
                    <a:pt x="62" y="15"/>
                    <a:pt x="61" y="15"/>
                    <a:pt x="60" y="15"/>
                  </a:cubicBezTo>
                  <a:cubicBezTo>
                    <a:pt x="59" y="15"/>
                    <a:pt x="59" y="15"/>
                    <a:pt x="58" y="14"/>
                  </a:cubicBezTo>
                  <a:cubicBezTo>
                    <a:pt x="58" y="14"/>
                    <a:pt x="58" y="13"/>
                    <a:pt x="58" y="12"/>
                  </a:cubicBezTo>
                  <a:close/>
                  <a:moveTo>
                    <a:pt x="77" y="16"/>
                  </a:moveTo>
                  <a:cubicBezTo>
                    <a:pt x="80" y="16"/>
                    <a:pt x="80" y="16"/>
                    <a:pt x="80" y="16"/>
                  </a:cubicBezTo>
                  <a:cubicBezTo>
                    <a:pt x="81" y="16"/>
                    <a:pt x="82" y="16"/>
                    <a:pt x="83" y="16"/>
                  </a:cubicBezTo>
                  <a:cubicBezTo>
                    <a:pt x="84" y="15"/>
                    <a:pt x="85" y="15"/>
                    <a:pt x="85" y="14"/>
                  </a:cubicBezTo>
                  <a:cubicBezTo>
                    <a:pt x="86" y="14"/>
                    <a:pt x="87" y="13"/>
                    <a:pt x="87" y="12"/>
                  </a:cubicBezTo>
                  <a:cubicBezTo>
                    <a:pt x="87" y="12"/>
                    <a:pt x="87" y="11"/>
                    <a:pt x="87" y="10"/>
                  </a:cubicBezTo>
                  <a:cubicBezTo>
                    <a:pt x="87" y="8"/>
                    <a:pt x="87" y="6"/>
                    <a:pt x="86" y="5"/>
                  </a:cubicBezTo>
                  <a:cubicBezTo>
                    <a:pt x="85" y="4"/>
                    <a:pt x="83" y="3"/>
                    <a:pt x="81" y="3"/>
                  </a:cubicBezTo>
                  <a:cubicBezTo>
                    <a:pt x="80" y="3"/>
                    <a:pt x="79" y="4"/>
                    <a:pt x="78" y="4"/>
                  </a:cubicBezTo>
                  <a:cubicBezTo>
                    <a:pt x="77" y="4"/>
                    <a:pt x="77" y="5"/>
                    <a:pt x="76" y="5"/>
                  </a:cubicBezTo>
                  <a:cubicBezTo>
                    <a:pt x="75" y="6"/>
                    <a:pt x="75" y="6"/>
                    <a:pt x="75" y="7"/>
                  </a:cubicBezTo>
                  <a:cubicBezTo>
                    <a:pt x="74" y="8"/>
                    <a:pt x="74" y="9"/>
                    <a:pt x="74" y="10"/>
                  </a:cubicBezTo>
                  <a:cubicBezTo>
                    <a:pt x="69" y="10"/>
                    <a:pt x="69" y="10"/>
                    <a:pt x="69" y="10"/>
                  </a:cubicBezTo>
                  <a:cubicBezTo>
                    <a:pt x="69" y="8"/>
                    <a:pt x="70" y="7"/>
                    <a:pt x="70" y="6"/>
                  </a:cubicBezTo>
                  <a:cubicBezTo>
                    <a:pt x="71" y="5"/>
                    <a:pt x="72" y="3"/>
                    <a:pt x="73" y="3"/>
                  </a:cubicBezTo>
                  <a:cubicBezTo>
                    <a:pt x="74" y="2"/>
                    <a:pt x="75" y="1"/>
                    <a:pt x="76" y="0"/>
                  </a:cubicBezTo>
                  <a:cubicBezTo>
                    <a:pt x="78" y="0"/>
                    <a:pt x="79" y="0"/>
                    <a:pt x="81" y="0"/>
                  </a:cubicBezTo>
                  <a:cubicBezTo>
                    <a:pt x="82" y="0"/>
                    <a:pt x="84" y="0"/>
                    <a:pt x="85" y="0"/>
                  </a:cubicBezTo>
                  <a:cubicBezTo>
                    <a:pt x="87" y="1"/>
                    <a:pt x="88" y="1"/>
                    <a:pt x="89" y="2"/>
                  </a:cubicBezTo>
                  <a:cubicBezTo>
                    <a:pt x="90" y="3"/>
                    <a:pt x="91" y="4"/>
                    <a:pt x="91" y="5"/>
                  </a:cubicBezTo>
                  <a:cubicBezTo>
                    <a:pt x="92" y="7"/>
                    <a:pt x="92" y="8"/>
                    <a:pt x="92" y="10"/>
                  </a:cubicBezTo>
                  <a:cubicBezTo>
                    <a:pt x="92" y="11"/>
                    <a:pt x="92" y="11"/>
                    <a:pt x="92" y="12"/>
                  </a:cubicBezTo>
                  <a:cubicBezTo>
                    <a:pt x="91" y="13"/>
                    <a:pt x="91" y="14"/>
                    <a:pt x="91" y="14"/>
                  </a:cubicBezTo>
                  <a:cubicBezTo>
                    <a:pt x="90" y="15"/>
                    <a:pt x="90" y="16"/>
                    <a:pt x="89" y="16"/>
                  </a:cubicBezTo>
                  <a:cubicBezTo>
                    <a:pt x="88" y="17"/>
                    <a:pt x="87" y="18"/>
                    <a:pt x="86" y="18"/>
                  </a:cubicBezTo>
                  <a:cubicBezTo>
                    <a:pt x="87" y="18"/>
                    <a:pt x="88" y="19"/>
                    <a:pt x="89" y="20"/>
                  </a:cubicBezTo>
                  <a:cubicBezTo>
                    <a:pt x="90" y="20"/>
                    <a:pt x="91" y="21"/>
                    <a:pt x="91" y="22"/>
                  </a:cubicBezTo>
                  <a:cubicBezTo>
                    <a:pt x="92" y="22"/>
                    <a:pt x="92" y="23"/>
                    <a:pt x="92" y="24"/>
                  </a:cubicBezTo>
                  <a:cubicBezTo>
                    <a:pt x="92" y="25"/>
                    <a:pt x="93" y="26"/>
                    <a:pt x="93" y="27"/>
                  </a:cubicBezTo>
                  <a:cubicBezTo>
                    <a:pt x="93" y="28"/>
                    <a:pt x="92" y="30"/>
                    <a:pt x="92" y="31"/>
                  </a:cubicBezTo>
                  <a:cubicBezTo>
                    <a:pt x="91" y="33"/>
                    <a:pt x="90" y="34"/>
                    <a:pt x="89" y="35"/>
                  </a:cubicBezTo>
                  <a:cubicBezTo>
                    <a:pt x="88" y="36"/>
                    <a:pt x="87" y="36"/>
                    <a:pt x="85" y="37"/>
                  </a:cubicBezTo>
                  <a:cubicBezTo>
                    <a:pt x="84" y="37"/>
                    <a:pt x="83" y="38"/>
                    <a:pt x="81" y="38"/>
                  </a:cubicBezTo>
                  <a:cubicBezTo>
                    <a:pt x="79" y="38"/>
                    <a:pt x="78" y="37"/>
                    <a:pt x="76" y="37"/>
                  </a:cubicBezTo>
                  <a:cubicBezTo>
                    <a:pt x="75" y="36"/>
                    <a:pt x="74" y="36"/>
                    <a:pt x="73" y="35"/>
                  </a:cubicBezTo>
                  <a:cubicBezTo>
                    <a:pt x="71" y="34"/>
                    <a:pt x="71" y="33"/>
                    <a:pt x="70" y="32"/>
                  </a:cubicBezTo>
                  <a:cubicBezTo>
                    <a:pt x="69" y="30"/>
                    <a:pt x="69" y="29"/>
                    <a:pt x="69" y="27"/>
                  </a:cubicBezTo>
                  <a:cubicBezTo>
                    <a:pt x="74" y="27"/>
                    <a:pt x="74" y="27"/>
                    <a:pt x="74" y="27"/>
                  </a:cubicBezTo>
                  <a:cubicBezTo>
                    <a:pt x="74" y="28"/>
                    <a:pt x="74" y="29"/>
                    <a:pt x="74" y="30"/>
                  </a:cubicBezTo>
                  <a:cubicBezTo>
                    <a:pt x="75" y="31"/>
                    <a:pt x="75" y="31"/>
                    <a:pt x="76" y="32"/>
                  </a:cubicBezTo>
                  <a:cubicBezTo>
                    <a:pt x="76" y="32"/>
                    <a:pt x="77" y="33"/>
                    <a:pt x="78" y="33"/>
                  </a:cubicBezTo>
                  <a:cubicBezTo>
                    <a:pt x="79" y="34"/>
                    <a:pt x="80" y="34"/>
                    <a:pt x="81" y="34"/>
                  </a:cubicBezTo>
                  <a:cubicBezTo>
                    <a:pt x="82" y="34"/>
                    <a:pt x="83" y="34"/>
                    <a:pt x="84" y="33"/>
                  </a:cubicBezTo>
                  <a:cubicBezTo>
                    <a:pt x="85" y="33"/>
                    <a:pt x="85" y="33"/>
                    <a:pt x="86" y="32"/>
                  </a:cubicBezTo>
                  <a:cubicBezTo>
                    <a:pt x="87" y="31"/>
                    <a:pt x="87" y="31"/>
                    <a:pt x="87" y="30"/>
                  </a:cubicBezTo>
                  <a:cubicBezTo>
                    <a:pt x="88" y="29"/>
                    <a:pt x="88" y="28"/>
                    <a:pt x="88" y="27"/>
                  </a:cubicBezTo>
                  <a:cubicBezTo>
                    <a:pt x="88" y="26"/>
                    <a:pt x="88" y="25"/>
                    <a:pt x="87" y="24"/>
                  </a:cubicBezTo>
                  <a:cubicBezTo>
                    <a:pt x="87" y="23"/>
                    <a:pt x="86" y="22"/>
                    <a:pt x="86" y="22"/>
                  </a:cubicBezTo>
                  <a:cubicBezTo>
                    <a:pt x="85" y="21"/>
                    <a:pt x="84" y="21"/>
                    <a:pt x="83" y="20"/>
                  </a:cubicBezTo>
                  <a:cubicBezTo>
                    <a:pt x="82" y="20"/>
                    <a:pt x="81" y="20"/>
                    <a:pt x="80" y="20"/>
                  </a:cubicBezTo>
                  <a:cubicBezTo>
                    <a:pt x="77" y="20"/>
                    <a:pt x="77" y="20"/>
                    <a:pt x="77" y="20"/>
                  </a:cubicBezTo>
                  <a:lnTo>
                    <a:pt x="77" y="16"/>
                  </a:lnTo>
                  <a:close/>
                  <a:moveTo>
                    <a:pt x="122" y="21"/>
                  </a:moveTo>
                  <a:cubicBezTo>
                    <a:pt x="122" y="24"/>
                    <a:pt x="122" y="27"/>
                    <a:pt x="121" y="29"/>
                  </a:cubicBezTo>
                  <a:cubicBezTo>
                    <a:pt x="121" y="31"/>
                    <a:pt x="120" y="33"/>
                    <a:pt x="119" y="34"/>
                  </a:cubicBezTo>
                  <a:cubicBezTo>
                    <a:pt x="118" y="35"/>
                    <a:pt x="117" y="36"/>
                    <a:pt x="115" y="37"/>
                  </a:cubicBezTo>
                  <a:cubicBezTo>
                    <a:pt x="114" y="37"/>
                    <a:pt x="112" y="38"/>
                    <a:pt x="111" y="38"/>
                  </a:cubicBezTo>
                  <a:cubicBezTo>
                    <a:pt x="109" y="38"/>
                    <a:pt x="107" y="37"/>
                    <a:pt x="106" y="37"/>
                  </a:cubicBezTo>
                  <a:cubicBezTo>
                    <a:pt x="104" y="36"/>
                    <a:pt x="103" y="35"/>
                    <a:pt x="102" y="34"/>
                  </a:cubicBezTo>
                  <a:cubicBezTo>
                    <a:pt x="101" y="33"/>
                    <a:pt x="100" y="31"/>
                    <a:pt x="100" y="29"/>
                  </a:cubicBezTo>
                  <a:cubicBezTo>
                    <a:pt x="99" y="27"/>
                    <a:pt x="99" y="24"/>
                    <a:pt x="99" y="21"/>
                  </a:cubicBezTo>
                  <a:cubicBezTo>
                    <a:pt x="99" y="16"/>
                    <a:pt x="99" y="16"/>
                    <a:pt x="99" y="16"/>
                  </a:cubicBezTo>
                  <a:cubicBezTo>
                    <a:pt x="99" y="13"/>
                    <a:pt x="99" y="10"/>
                    <a:pt x="100" y="8"/>
                  </a:cubicBezTo>
                  <a:cubicBezTo>
                    <a:pt x="100" y="6"/>
                    <a:pt x="101" y="4"/>
                    <a:pt x="102" y="3"/>
                  </a:cubicBezTo>
                  <a:cubicBezTo>
                    <a:pt x="103" y="2"/>
                    <a:pt x="104" y="1"/>
                    <a:pt x="106" y="0"/>
                  </a:cubicBezTo>
                  <a:cubicBezTo>
                    <a:pt x="107" y="0"/>
                    <a:pt x="109" y="0"/>
                    <a:pt x="110" y="0"/>
                  </a:cubicBezTo>
                  <a:cubicBezTo>
                    <a:pt x="112" y="0"/>
                    <a:pt x="114" y="0"/>
                    <a:pt x="115" y="0"/>
                  </a:cubicBezTo>
                  <a:cubicBezTo>
                    <a:pt x="117" y="1"/>
                    <a:pt x="118" y="2"/>
                    <a:pt x="119" y="3"/>
                  </a:cubicBezTo>
                  <a:cubicBezTo>
                    <a:pt x="120" y="4"/>
                    <a:pt x="121" y="6"/>
                    <a:pt x="121" y="8"/>
                  </a:cubicBezTo>
                  <a:cubicBezTo>
                    <a:pt x="122" y="10"/>
                    <a:pt x="122" y="13"/>
                    <a:pt x="122" y="16"/>
                  </a:cubicBezTo>
                  <a:lnTo>
                    <a:pt x="122" y="21"/>
                  </a:lnTo>
                  <a:close/>
                  <a:moveTo>
                    <a:pt x="117" y="15"/>
                  </a:moveTo>
                  <a:cubicBezTo>
                    <a:pt x="117" y="13"/>
                    <a:pt x="117" y="11"/>
                    <a:pt x="117" y="10"/>
                  </a:cubicBezTo>
                  <a:cubicBezTo>
                    <a:pt x="117" y="8"/>
                    <a:pt x="116" y="7"/>
                    <a:pt x="116" y="6"/>
                  </a:cubicBezTo>
                  <a:cubicBezTo>
                    <a:pt x="115" y="5"/>
                    <a:pt x="114" y="4"/>
                    <a:pt x="114" y="4"/>
                  </a:cubicBezTo>
                  <a:cubicBezTo>
                    <a:pt x="113" y="4"/>
                    <a:pt x="112" y="3"/>
                    <a:pt x="110" y="3"/>
                  </a:cubicBezTo>
                  <a:cubicBezTo>
                    <a:pt x="109" y="3"/>
                    <a:pt x="108" y="4"/>
                    <a:pt x="108" y="4"/>
                  </a:cubicBezTo>
                  <a:cubicBezTo>
                    <a:pt x="107" y="4"/>
                    <a:pt x="106" y="5"/>
                    <a:pt x="105" y="6"/>
                  </a:cubicBezTo>
                  <a:cubicBezTo>
                    <a:pt x="105" y="7"/>
                    <a:pt x="104" y="8"/>
                    <a:pt x="104" y="10"/>
                  </a:cubicBezTo>
                  <a:cubicBezTo>
                    <a:pt x="104" y="11"/>
                    <a:pt x="104" y="13"/>
                    <a:pt x="104" y="15"/>
                  </a:cubicBezTo>
                  <a:cubicBezTo>
                    <a:pt x="104" y="22"/>
                    <a:pt x="104" y="22"/>
                    <a:pt x="104" y="22"/>
                  </a:cubicBezTo>
                  <a:cubicBezTo>
                    <a:pt x="104" y="24"/>
                    <a:pt x="104" y="26"/>
                    <a:pt x="104" y="27"/>
                  </a:cubicBezTo>
                  <a:cubicBezTo>
                    <a:pt x="104" y="29"/>
                    <a:pt x="105" y="30"/>
                    <a:pt x="105" y="31"/>
                  </a:cubicBezTo>
                  <a:cubicBezTo>
                    <a:pt x="106" y="32"/>
                    <a:pt x="107" y="33"/>
                    <a:pt x="108" y="33"/>
                  </a:cubicBezTo>
                  <a:cubicBezTo>
                    <a:pt x="108" y="33"/>
                    <a:pt x="109" y="34"/>
                    <a:pt x="111" y="34"/>
                  </a:cubicBezTo>
                  <a:cubicBezTo>
                    <a:pt x="112" y="34"/>
                    <a:pt x="113" y="33"/>
                    <a:pt x="114" y="33"/>
                  </a:cubicBezTo>
                  <a:cubicBezTo>
                    <a:pt x="114" y="33"/>
                    <a:pt x="115" y="32"/>
                    <a:pt x="116" y="31"/>
                  </a:cubicBezTo>
                  <a:cubicBezTo>
                    <a:pt x="116" y="30"/>
                    <a:pt x="117" y="29"/>
                    <a:pt x="117" y="27"/>
                  </a:cubicBezTo>
                  <a:cubicBezTo>
                    <a:pt x="117" y="26"/>
                    <a:pt x="117" y="24"/>
                    <a:pt x="117" y="22"/>
                  </a:cubicBezTo>
                  <a:lnTo>
                    <a:pt x="117"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nvGrpSpPr>
            <p:cNvPr id="71" name="Battery">
              <a:extLst>
                <a:ext uri="{FF2B5EF4-FFF2-40B4-BE49-F238E27FC236}">
                  <a16:creationId xmlns:a16="http://schemas.microsoft.com/office/drawing/2014/main" id="{131CA5F1-997C-445F-B4F7-19BD3E947D71}"/>
                </a:ext>
              </a:extLst>
            </p:cNvPr>
            <p:cNvGrpSpPr>
              <a:grpSpLocks noChangeAspect="1"/>
            </p:cNvGrpSpPr>
            <p:nvPr/>
          </p:nvGrpSpPr>
          <p:grpSpPr>
            <a:xfrm>
              <a:off x="2513769" y="1302974"/>
              <a:ext cx="50747" cy="83257"/>
              <a:chOff x="5721732" y="4486242"/>
              <a:chExt cx="50747" cy="83257"/>
            </a:xfrm>
          </p:grpSpPr>
          <p:sp>
            <p:nvSpPr>
              <p:cNvPr id="78" name="Battery Part 1">
                <a:extLst>
                  <a:ext uri="{FF2B5EF4-FFF2-40B4-BE49-F238E27FC236}">
                    <a16:creationId xmlns:a16="http://schemas.microsoft.com/office/drawing/2014/main" id="{36C10F8C-36A1-4B8D-874A-C0B6247FA2DC}"/>
                  </a:ext>
                </a:extLst>
              </p:cNvPr>
              <p:cNvSpPr>
                <a:spLocks/>
              </p:cNvSpPr>
              <p:nvPr/>
            </p:nvSpPr>
            <p:spPr bwMode="auto">
              <a:xfrm>
                <a:off x="5721732" y="4486242"/>
                <a:ext cx="50747" cy="45990"/>
              </a:xfrm>
              <a:custGeom>
                <a:avLst/>
                <a:gdLst>
                  <a:gd name="T0" fmla="*/ 282 w 282"/>
                  <a:gd name="T1" fmla="*/ 76 h 252"/>
                  <a:gd name="T2" fmla="*/ 245 w 282"/>
                  <a:gd name="T3" fmla="*/ 46 h 252"/>
                  <a:gd name="T4" fmla="*/ 197 w 282"/>
                  <a:gd name="T5" fmla="*/ 46 h 252"/>
                  <a:gd name="T6" fmla="*/ 197 w 282"/>
                  <a:gd name="T7" fmla="*/ 0 h 252"/>
                  <a:gd name="T8" fmla="*/ 85 w 282"/>
                  <a:gd name="T9" fmla="*/ 0 h 252"/>
                  <a:gd name="T10" fmla="*/ 85 w 282"/>
                  <a:gd name="T11" fmla="*/ 46 h 252"/>
                  <a:gd name="T12" fmla="*/ 37 w 282"/>
                  <a:gd name="T13" fmla="*/ 46 h 252"/>
                  <a:gd name="T14" fmla="*/ 0 w 282"/>
                  <a:gd name="T15" fmla="*/ 76 h 252"/>
                  <a:gd name="T16" fmla="*/ 0 w 282"/>
                  <a:gd name="T17" fmla="*/ 252 h 252"/>
                  <a:gd name="T18" fmla="*/ 282 w 282"/>
                  <a:gd name="T19" fmla="*/ 252 h 252"/>
                  <a:gd name="T20" fmla="*/ 282 w 282"/>
                  <a:gd name="T21" fmla="*/ 7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2" h="252">
                    <a:moveTo>
                      <a:pt x="282" y="76"/>
                    </a:moveTo>
                    <a:cubicBezTo>
                      <a:pt x="282" y="59"/>
                      <a:pt x="265" y="46"/>
                      <a:pt x="245" y="46"/>
                    </a:cubicBezTo>
                    <a:lnTo>
                      <a:pt x="197" y="46"/>
                    </a:lnTo>
                    <a:lnTo>
                      <a:pt x="197" y="0"/>
                    </a:lnTo>
                    <a:lnTo>
                      <a:pt x="85" y="0"/>
                    </a:lnTo>
                    <a:lnTo>
                      <a:pt x="85" y="46"/>
                    </a:lnTo>
                    <a:lnTo>
                      <a:pt x="37" y="46"/>
                    </a:lnTo>
                    <a:cubicBezTo>
                      <a:pt x="17" y="46"/>
                      <a:pt x="0" y="59"/>
                      <a:pt x="0" y="76"/>
                    </a:cubicBezTo>
                    <a:lnTo>
                      <a:pt x="0" y="252"/>
                    </a:lnTo>
                    <a:lnTo>
                      <a:pt x="282" y="252"/>
                    </a:lnTo>
                    <a:lnTo>
                      <a:pt x="282" y="76"/>
                    </a:ln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79" name="Battery Part 2">
                <a:extLst>
                  <a:ext uri="{FF2B5EF4-FFF2-40B4-BE49-F238E27FC236}">
                    <a16:creationId xmlns:a16="http://schemas.microsoft.com/office/drawing/2014/main" id="{9035E876-4676-4FDC-8AA2-E601244590CA}"/>
                  </a:ext>
                </a:extLst>
              </p:cNvPr>
              <p:cNvSpPr>
                <a:spLocks/>
              </p:cNvSpPr>
              <p:nvPr/>
            </p:nvSpPr>
            <p:spPr bwMode="auto">
              <a:xfrm>
                <a:off x="5721732" y="4532231"/>
                <a:ext cx="50747" cy="37268"/>
              </a:xfrm>
              <a:custGeom>
                <a:avLst/>
                <a:gdLst>
                  <a:gd name="T0" fmla="*/ 0 w 282"/>
                  <a:gd name="T1" fmla="*/ 0 h 206"/>
                  <a:gd name="T2" fmla="*/ 0 w 282"/>
                  <a:gd name="T3" fmla="*/ 176 h 206"/>
                  <a:gd name="T4" fmla="*/ 37 w 282"/>
                  <a:gd name="T5" fmla="*/ 206 h 206"/>
                  <a:gd name="T6" fmla="*/ 244 w 282"/>
                  <a:gd name="T7" fmla="*/ 206 h 206"/>
                  <a:gd name="T8" fmla="*/ 282 w 282"/>
                  <a:gd name="T9" fmla="*/ 176 h 206"/>
                  <a:gd name="T10" fmla="*/ 282 w 282"/>
                  <a:gd name="T11" fmla="*/ 0 h 206"/>
                  <a:gd name="T12" fmla="*/ 0 w 282"/>
                  <a:gd name="T13" fmla="*/ 0 h 206"/>
                </a:gdLst>
                <a:ahLst/>
                <a:cxnLst>
                  <a:cxn ang="0">
                    <a:pos x="T0" y="T1"/>
                  </a:cxn>
                  <a:cxn ang="0">
                    <a:pos x="T2" y="T3"/>
                  </a:cxn>
                  <a:cxn ang="0">
                    <a:pos x="T4" y="T5"/>
                  </a:cxn>
                  <a:cxn ang="0">
                    <a:pos x="T6" y="T7"/>
                  </a:cxn>
                  <a:cxn ang="0">
                    <a:pos x="T8" y="T9"/>
                  </a:cxn>
                  <a:cxn ang="0">
                    <a:pos x="T10" y="T11"/>
                  </a:cxn>
                  <a:cxn ang="0">
                    <a:pos x="T12" y="T13"/>
                  </a:cxn>
                </a:cxnLst>
                <a:rect l="0" t="0" r="r" b="b"/>
                <a:pathLst>
                  <a:path w="282" h="206">
                    <a:moveTo>
                      <a:pt x="0" y="0"/>
                    </a:moveTo>
                    <a:lnTo>
                      <a:pt x="0" y="176"/>
                    </a:lnTo>
                    <a:cubicBezTo>
                      <a:pt x="0" y="193"/>
                      <a:pt x="17" y="206"/>
                      <a:pt x="37" y="206"/>
                    </a:cubicBezTo>
                    <a:lnTo>
                      <a:pt x="244" y="206"/>
                    </a:lnTo>
                    <a:cubicBezTo>
                      <a:pt x="265" y="206"/>
                      <a:pt x="282" y="193"/>
                      <a:pt x="282" y="176"/>
                    </a:cubicBezTo>
                    <a:lnTo>
                      <a:pt x="282" y="0"/>
                    </a:lnTo>
                    <a:lnTo>
                      <a:pt x="0" y="0"/>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72" name="Signal Strength">
              <a:extLst>
                <a:ext uri="{FF2B5EF4-FFF2-40B4-BE49-F238E27FC236}">
                  <a16:creationId xmlns:a16="http://schemas.microsoft.com/office/drawing/2014/main" id="{D174359E-CCEA-4C43-92CC-73F3F0971113}"/>
                </a:ext>
              </a:extLst>
            </p:cNvPr>
            <p:cNvGrpSpPr>
              <a:grpSpLocks noChangeAspect="1"/>
            </p:cNvGrpSpPr>
            <p:nvPr/>
          </p:nvGrpSpPr>
          <p:grpSpPr>
            <a:xfrm>
              <a:off x="2348841" y="1306145"/>
              <a:ext cx="76121" cy="76915"/>
              <a:chOff x="5556804" y="4492585"/>
              <a:chExt cx="76121" cy="76915"/>
            </a:xfrm>
          </p:grpSpPr>
          <p:sp>
            <p:nvSpPr>
              <p:cNvPr id="76" name="Signal Strength Part 1">
                <a:extLst>
                  <a:ext uri="{FF2B5EF4-FFF2-40B4-BE49-F238E27FC236}">
                    <a16:creationId xmlns:a16="http://schemas.microsoft.com/office/drawing/2014/main" id="{5EF40BAE-D066-42E8-BD17-3D9EB0B7FB35}"/>
                  </a:ext>
                </a:extLst>
              </p:cNvPr>
              <p:cNvSpPr>
                <a:spLocks/>
              </p:cNvSpPr>
              <p:nvPr/>
            </p:nvSpPr>
            <p:spPr bwMode="auto">
              <a:xfrm>
                <a:off x="5602001" y="4492585"/>
                <a:ext cx="30924" cy="76914"/>
              </a:xfrm>
              <a:custGeom>
                <a:avLst/>
                <a:gdLst>
                  <a:gd name="T0" fmla="*/ 39 w 39"/>
                  <a:gd name="T1" fmla="*/ 0 h 97"/>
                  <a:gd name="T2" fmla="*/ 0 w 39"/>
                  <a:gd name="T3" fmla="*/ 39 h 97"/>
                  <a:gd name="T4" fmla="*/ 0 w 39"/>
                  <a:gd name="T5" fmla="*/ 97 h 97"/>
                  <a:gd name="T6" fmla="*/ 39 w 39"/>
                  <a:gd name="T7" fmla="*/ 97 h 97"/>
                  <a:gd name="T8" fmla="*/ 39 w 39"/>
                  <a:gd name="T9" fmla="*/ 0 h 97"/>
                </a:gdLst>
                <a:ahLst/>
                <a:cxnLst>
                  <a:cxn ang="0">
                    <a:pos x="T0" y="T1"/>
                  </a:cxn>
                  <a:cxn ang="0">
                    <a:pos x="T2" y="T3"/>
                  </a:cxn>
                  <a:cxn ang="0">
                    <a:pos x="T4" y="T5"/>
                  </a:cxn>
                  <a:cxn ang="0">
                    <a:pos x="T6" y="T7"/>
                  </a:cxn>
                  <a:cxn ang="0">
                    <a:pos x="T8" y="T9"/>
                  </a:cxn>
                </a:cxnLst>
                <a:rect l="0" t="0" r="r" b="b"/>
                <a:pathLst>
                  <a:path w="39" h="97">
                    <a:moveTo>
                      <a:pt x="39" y="0"/>
                    </a:moveTo>
                    <a:lnTo>
                      <a:pt x="0" y="39"/>
                    </a:lnTo>
                    <a:lnTo>
                      <a:pt x="0" y="97"/>
                    </a:lnTo>
                    <a:lnTo>
                      <a:pt x="39" y="97"/>
                    </a:lnTo>
                    <a:lnTo>
                      <a:pt x="39" y="0"/>
                    </a:lnTo>
                    <a:close/>
                  </a:path>
                </a:pathLst>
              </a:custGeom>
              <a:solidFill>
                <a:srgbClr val="FFFFFF">
                  <a:alpha val="30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77" name="Signal Strength Part 2">
                <a:extLst>
                  <a:ext uri="{FF2B5EF4-FFF2-40B4-BE49-F238E27FC236}">
                    <a16:creationId xmlns:a16="http://schemas.microsoft.com/office/drawing/2014/main" id="{7A492A41-508C-44E8-95E8-08FEBF16F592}"/>
                  </a:ext>
                </a:extLst>
              </p:cNvPr>
              <p:cNvSpPr>
                <a:spLocks/>
              </p:cNvSpPr>
              <p:nvPr/>
            </p:nvSpPr>
            <p:spPr bwMode="auto">
              <a:xfrm>
                <a:off x="5556804" y="4523510"/>
                <a:ext cx="45197" cy="45990"/>
              </a:xfrm>
              <a:custGeom>
                <a:avLst/>
                <a:gdLst>
                  <a:gd name="T0" fmla="*/ 0 w 254"/>
                  <a:gd name="T1" fmla="*/ 254 h 254"/>
                  <a:gd name="T2" fmla="*/ 254 w 254"/>
                  <a:gd name="T3" fmla="*/ 254 h 254"/>
                  <a:gd name="T4" fmla="*/ 254 w 254"/>
                  <a:gd name="T5" fmla="*/ 0 h 254"/>
                  <a:gd name="T6" fmla="*/ 0 w 254"/>
                  <a:gd name="T7" fmla="*/ 254 h 254"/>
                </a:gdLst>
                <a:ahLst/>
                <a:cxnLst>
                  <a:cxn ang="0">
                    <a:pos x="T0" y="T1"/>
                  </a:cxn>
                  <a:cxn ang="0">
                    <a:pos x="T2" y="T3"/>
                  </a:cxn>
                  <a:cxn ang="0">
                    <a:pos x="T4" y="T5"/>
                  </a:cxn>
                  <a:cxn ang="0">
                    <a:pos x="T6" y="T7"/>
                  </a:cxn>
                </a:cxnLst>
                <a:rect l="0" t="0" r="r" b="b"/>
                <a:pathLst>
                  <a:path w="254" h="254">
                    <a:moveTo>
                      <a:pt x="0" y="254"/>
                    </a:moveTo>
                    <a:lnTo>
                      <a:pt x="254" y="254"/>
                    </a:lnTo>
                    <a:lnTo>
                      <a:pt x="254" y="0"/>
                    </a:lnTo>
                    <a:lnTo>
                      <a:pt x="0" y="254"/>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73" name="WiFi">
              <a:extLst>
                <a:ext uri="{FF2B5EF4-FFF2-40B4-BE49-F238E27FC236}">
                  <a16:creationId xmlns:a16="http://schemas.microsoft.com/office/drawing/2014/main" id="{54F0E9FC-73E0-4FCE-9E00-8F184308260D}"/>
                </a:ext>
              </a:extLst>
            </p:cNvPr>
            <p:cNvGrpSpPr>
              <a:grpSpLocks noChangeAspect="1"/>
            </p:cNvGrpSpPr>
            <p:nvPr/>
          </p:nvGrpSpPr>
          <p:grpSpPr>
            <a:xfrm>
              <a:off x="2189463" y="1308921"/>
              <a:ext cx="89601" cy="71363"/>
              <a:chOff x="5397426" y="4495757"/>
              <a:chExt cx="89601" cy="71363"/>
            </a:xfrm>
          </p:grpSpPr>
          <p:sp>
            <p:nvSpPr>
              <p:cNvPr id="74" name="WiFi Part 1">
                <a:extLst>
                  <a:ext uri="{FF2B5EF4-FFF2-40B4-BE49-F238E27FC236}">
                    <a16:creationId xmlns:a16="http://schemas.microsoft.com/office/drawing/2014/main" id="{8D621EEA-A24F-42BB-A4D8-BD2414E3B57D}"/>
                  </a:ext>
                </a:extLst>
              </p:cNvPr>
              <p:cNvSpPr>
                <a:spLocks/>
              </p:cNvSpPr>
              <p:nvPr/>
            </p:nvSpPr>
            <p:spPr bwMode="auto">
              <a:xfrm>
                <a:off x="5397426" y="4495757"/>
                <a:ext cx="89601" cy="31717"/>
              </a:xfrm>
              <a:custGeom>
                <a:avLst/>
                <a:gdLst>
                  <a:gd name="T0" fmla="*/ 248 w 496"/>
                  <a:gd name="T1" fmla="*/ 0 h 175"/>
                  <a:gd name="T2" fmla="*/ 0 w 496"/>
                  <a:gd name="T3" fmla="*/ 86 h 175"/>
                  <a:gd name="T4" fmla="*/ 71 w 496"/>
                  <a:gd name="T5" fmla="*/ 175 h 175"/>
                  <a:gd name="T6" fmla="*/ 248 w 496"/>
                  <a:gd name="T7" fmla="*/ 113 h 175"/>
                  <a:gd name="T8" fmla="*/ 425 w 496"/>
                  <a:gd name="T9" fmla="*/ 175 h 175"/>
                  <a:gd name="T10" fmla="*/ 496 w 496"/>
                  <a:gd name="T11" fmla="*/ 86 h 175"/>
                  <a:gd name="T12" fmla="*/ 248 w 49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496" h="175">
                    <a:moveTo>
                      <a:pt x="248" y="0"/>
                    </a:moveTo>
                    <a:cubicBezTo>
                      <a:pt x="104" y="0"/>
                      <a:pt x="10" y="79"/>
                      <a:pt x="0" y="86"/>
                    </a:cubicBezTo>
                    <a:lnTo>
                      <a:pt x="71" y="175"/>
                    </a:lnTo>
                    <a:cubicBezTo>
                      <a:pt x="80" y="168"/>
                      <a:pt x="147" y="113"/>
                      <a:pt x="248" y="113"/>
                    </a:cubicBezTo>
                    <a:cubicBezTo>
                      <a:pt x="348" y="113"/>
                      <a:pt x="416" y="168"/>
                      <a:pt x="425" y="175"/>
                    </a:cubicBezTo>
                    <a:lnTo>
                      <a:pt x="496" y="86"/>
                    </a:lnTo>
                    <a:cubicBezTo>
                      <a:pt x="487" y="79"/>
                      <a:pt x="391" y="0"/>
                      <a:pt x="248" y="0"/>
                    </a:cubicBez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75" name="WiFi Part 2">
                <a:extLst>
                  <a:ext uri="{FF2B5EF4-FFF2-40B4-BE49-F238E27FC236}">
                    <a16:creationId xmlns:a16="http://schemas.microsoft.com/office/drawing/2014/main" id="{EC6D4ACD-E48B-4259-9967-D51ACF4730FF}"/>
                  </a:ext>
                </a:extLst>
              </p:cNvPr>
              <p:cNvSpPr>
                <a:spLocks/>
              </p:cNvSpPr>
              <p:nvPr/>
            </p:nvSpPr>
            <p:spPr bwMode="auto">
              <a:xfrm>
                <a:off x="5410113" y="4516373"/>
                <a:ext cx="64227" cy="50747"/>
              </a:xfrm>
              <a:custGeom>
                <a:avLst/>
                <a:gdLst>
                  <a:gd name="T0" fmla="*/ 0 w 354"/>
                  <a:gd name="T1" fmla="*/ 62 h 282"/>
                  <a:gd name="T2" fmla="*/ 177 w 354"/>
                  <a:gd name="T3" fmla="*/ 282 h 282"/>
                  <a:gd name="T4" fmla="*/ 177 w 354"/>
                  <a:gd name="T5" fmla="*/ 282 h 282"/>
                  <a:gd name="T6" fmla="*/ 177 w 354"/>
                  <a:gd name="T7" fmla="*/ 282 h 282"/>
                  <a:gd name="T8" fmla="*/ 354 w 354"/>
                  <a:gd name="T9" fmla="*/ 62 h 282"/>
                  <a:gd name="T10" fmla="*/ 177 w 354"/>
                  <a:gd name="T11" fmla="*/ 0 h 282"/>
                  <a:gd name="T12" fmla="*/ 0 w 354"/>
                  <a:gd name="T13" fmla="*/ 62 h 282"/>
                </a:gdLst>
                <a:ahLst/>
                <a:cxnLst>
                  <a:cxn ang="0">
                    <a:pos x="T0" y="T1"/>
                  </a:cxn>
                  <a:cxn ang="0">
                    <a:pos x="T2" y="T3"/>
                  </a:cxn>
                  <a:cxn ang="0">
                    <a:pos x="T4" y="T5"/>
                  </a:cxn>
                  <a:cxn ang="0">
                    <a:pos x="T6" y="T7"/>
                  </a:cxn>
                  <a:cxn ang="0">
                    <a:pos x="T8" y="T9"/>
                  </a:cxn>
                  <a:cxn ang="0">
                    <a:pos x="T10" y="T11"/>
                  </a:cxn>
                  <a:cxn ang="0">
                    <a:pos x="T12" y="T13"/>
                  </a:cxn>
                </a:cxnLst>
                <a:rect l="0" t="0" r="r" b="b"/>
                <a:pathLst>
                  <a:path w="354" h="282">
                    <a:moveTo>
                      <a:pt x="0" y="62"/>
                    </a:moveTo>
                    <a:lnTo>
                      <a:pt x="177" y="282"/>
                    </a:lnTo>
                    <a:lnTo>
                      <a:pt x="177" y="282"/>
                    </a:lnTo>
                    <a:lnTo>
                      <a:pt x="177" y="282"/>
                    </a:lnTo>
                    <a:lnTo>
                      <a:pt x="354" y="62"/>
                    </a:lnTo>
                    <a:cubicBezTo>
                      <a:pt x="345" y="55"/>
                      <a:pt x="278" y="0"/>
                      <a:pt x="177" y="0"/>
                    </a:cubicBezTo>
                    <a:cubicBezTo>
                      <a:pt x="77" y="0"/>
                      <a:pt x="9" y="55"/>
                      <a:pt x="0" y="62"/>
                    </a:cubicBez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sp>
        <p:nvSpPr>
          <p:cNvPr id="80" name="Overlay">
            <a:extLst>
              <a:ext uri="{FF2B5EF4-FFF2-40B4-BE49-F238E27FC236}">
                <a16:creationId xmlns:a16="http://schemas.microsoft.com/office/drawing/2014/main" id="{8D93B277-6B62-4DBE-8289-E6475AD2C18D}"/>
              </a:ext>
            </a:extLst>
          </p:cNvPr>
          <p:cNvSpPr>
            <a:spLocks noChangeArrowheads="1"/>
          </p:cNvSpPr>
          <p:nvPr/>
        </p:nvSpPr>
        <p:spPr bwMode="auto">
          <a:xfrm>
            <a:off x="6650442" y="5690293"/>
            <a:ext cx="2286000" cy="3502904"/>
          </a:xfrm>
          <a:prstGeom prst="rect">
            <a:avLst/>
          </a:prstGeom>
          <a:solidFill>
            <a:srgbClr val="333333">
              <a:alpha val="5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grpSp>
        <p:nvGrpSpPr>
          <p:cNvPr id="81" name="Group 80">
            <a:extLst>
              <a:ext uri="{FF2B5EF4-FFF2-40B4-BE49-F238E27FC236}">
                <a16:creationId xmlns:a16="http://schemas.microsoft.com/office/drawing/2014/main" id="{07DF6433-2CD6-407C-8D68-BB9CD01C85BC}"/>
              </a:ext>
            </a:extLst>
          </p:cNvPr>
          <p:cNvGrpSpPr/>
          <p:nvPr/>
        </p:nvGrpSpPr>
        <p:grpSpPr>
          <a:xfrm>
            <a:off x="6647095" y="5270562"/>
            <a:ext cx="2286000" cy="431629"/>
            <a:chOff x="744165" y="1256849"/>
            <a:chExt cx="2286000" cy="508000"/>
          </a:xfrm>
          <a:solidFill>
            <a:schemeClr val="tx2">
              <a:lumMod val="75000"/>
            </a:schemeClr>
          </a:solidFill>
        </p:grpSpPr>
        <p:sp>
          <p:nvSpPr>
            <p:cNvPr id="82" name="App Bar Container">
              <a:extLst>
                <a:ext uri="{FF2B5EF4-FFF2-40B4-BE49-F238E27FC236}">
                  <a16:creationId xmlns:a16="http://schemas.microsoft.com/office/drawing/2014/main" id="{D74CE46D-9218-4A09-A59F-98811725FA78}"/>
                </a:ext>
              </a:extLst>
            </p:cNvPr>
            <p:cNvSpPr>
              <a:spLocks noChangeArrowheads="1"/>
            </p:cNvSpPr>
            <p:nvPr/>
          </p:nvSpPr>
          <p:spPr bwMode="auto">
            <a:xfrm>
              <a:off x="744165" y="1256849"/>
              <a:ext cx="2286000" cy="508000"/>
            </a:xfrm>
            <a:prstGeom prst="rect">
              <a:avLst/>
            </a:prstGeom>
            <a:grpFill/>
            <a:ln>
              <a:noFill/>
            </a:ln>
            <a:effectLst>
              <a:outerShdw blurRad="38100" dist="12700" dir="5400000" algn="ctr" rotWithShape="0">
                <a:prstClr val="black">
                  <a:alpha val="25000"/>
                </a:prstClr>
              </a:outerShdw>
            </a:effectLst>
          </p:spPr>
          <p:txBody>
            <a:bodyPr vert="horz" wrap="square" lIns="457200" tIns="198120" rIns="91440" bIns="104140"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Life Log</a:t>
              </a:r>
            </a:p>
          </p:txBody>
        </p:sp>
        <p:sp>
          <p:nvSpPr>
            <p:cNvPr id="83" name="Search Icon">
              <a:extLst>
                <a:ext uri="{FF2B5EF4-FFF2-40B4-BE49-F238E27FC236}">
                  <a16:creationId xmlns:a16="http://schemas.microsoft.com/office/drawing/2014/main" id="{2CB18F19-2162-49C8-8293-8BC9F29527CC}"/>
                </a:ext>
              </a:extLst>
            </p:cNvPr>
            <p:cNvSpPr>
              <a:spLocks noChangeAspect="1" noEditPoints="1"/>
            </p:cNvSpPr>
            <p:nvPr/>
          </p:nvSpPr>
          <p:spPr bwMode="auto">
            <a:xfrm>
              <a:off x="2555997" y="1530085"/>
              <a:ext cx="111009" cy="110708"/>
            </a:xfrm>
            <a:custGeom>
              <a:avLst/>
              <a:gdLst>
                <a:gd name="T0" fmla="*/ 229 w 617"/>
                <a:gd name="T1" fmla="*/ 388 h 617"/>
                <a:gd name="T2" fmla="*/ 70 w 617"/>
                <a:gd name="T3" fmla="*/ 229 h 617"/>
                <a:gd name="T4" fmla="*/ 229 w 617"/>
                <a:gd name="T5" fmla="*/ 70 h 617"/>
                <a:gd name="T6" fmla="*/ 388 w 617"/>
                <a:gd name="T7" fmla="*/ 229 h 617"/>
                <a:gd name="T8" fmla="*/ 229 w 617"/>
                <a:gd name="T9" fmla="*/ 388 h 617"/>
                <a:gd name="T10" fmla="*/ 441 w 617"/>
                <a:gd name="T11" fmla="*/ 388 h 617"/>
                <a:gd name="T12" fmla="*/ 413 w 617"/>
                <a:gd name="T13" fmla="*/ 388 h 617"/>
                <a:gd name="T14" fmla="*/ 403 w 617"/>
                <a:gd name="T15" fmla="*/ 378 h 617"/>
                <a:gd name="T16" fmla="*/ 458 w 617"/>
                <a:gd name="T17" fmla="*/ 229 h 617"/>
                <a:gd name="T18" fmla="*/ 229 w 617"/>
                <a:gd name="T19" fmla="*/ 0 h 617"/>
                <a:gd name="T20" fmla="*/ 0 w 617"/>
                <a:gd name="T21" fmla="*/ 229 h 617"/>
                <a:gd name="T22" fmla="*/ 229 w 617"/>
                <a:gd name="T23" fmla="*/ 458 h 617"/>
                <a:gd name="T24" fmla="*/ 378 w 617"/>
                <a:gd name="T25" fmla="*/ 403 h 617"/>
                <a:gd name="T26" fmla="*/ 388 w 617"/>
                <a:gd name="T27" fmla="*/ 413 h 617"/>
                <a:gd name="T28" fmla="*/ 388 w 617"/>
                <a:gd name="T29" fmla="*/ 441 h 617"/>
                <a:gd name="T30" fmla="*/ 564 w 617"/>
                <a:gd name="T31" fmla="*/ 617 h 617"/>
                <a:gd name="T32" fmla="*/ 617 w 617"/>
                <a:gd name="T33" fmla="*/ 564 h 617"/>
                <a:gd name="T34" fmla="*/ 441 w 617"/>
                <a:gd name="T35" fmla="*/ 388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617">
                  <a:moveTo>
                    <a:pt x="229" y="388"/>
                  </a:moveTo>
                  <a:cubicBezTo>
                    <a:pt x="141" y="388"/>
                    <a:pt x="70" y="317"/>
                    <a:pt x="70" y="229"/>
                  </a:cubicBezTo>
                  <a:cubicBezTo>
                    <a:pt x="70" y="141"/>
                    <a:pt x="141" y="70"/>
                    <a:pt x="229" y="70"/>
                  </a:cubicBezTo>
                  <a:cubicBezTo>
                    <a:pt x="317" y="70"/>
                    <a:pt x="388" y="141"/>
                    <a:pt x="388" y="229"/>
                  </a:cubicBezTo>
                  <a:cubicBezTo>
                    <a:pt x="388" y="317"/>
                    <a:pt x="317" y="388"/>
                    <a:pt x="229" y="388"/>
                  </a:cubicBezTo>
                  <a:moveTo>
                    <a:pt x="441" y="388"/>
                  </a:moveTo>
                  <a:lnTo>
                    <a:pt x="413" y="388"/>
                  </a:lnTo>
                  <a:lnTo>
                    <a:pt x="403" y="378"/>
                  </a:lnTo>
                  <a:cubicBezTo>
                    <a:pt x="438" y="338"/>
                    <a:pt x="458" y="286"/>
                    <a:pt x="458" y="229"/>
                  </a:cubicBezTo>
                  <a:cubicBezTo>
                    <a:pt x="458" y="102"/>
                    <a:pt x="356" y="0"/>
                    <a:pt x="229" y="0"/>
                  </a:cubicBezTo>
                  <a:cubicBezTo>
                    <a:pt x="102" y="0"/>
                    <a:pt x="0" y="102"/>
                    <a:pt x="0" y="229"/>
                  </a:cubicBezTo>
                  <a:cubicBezTo>
                    <a:pt x="0" y="356"/>
                    <a:pt x="102" y="458"/>
                    <a:pt x="229" y="458"/>
                  </a:cubicBezTo>
                  <a:cubicBezTo>
                    <a:pt x="286" y="458"/>
                    <a:pt x="338" y="437"/>
                    <a:pt x="378" y="403"/>
                  </a:cubicBezTo>
                  <a:lnTo>
                    <a:pt x="388" y="413"/>
                  </a:lnTo>
                  <a:lnTo>
                    <a:pt x="388" y="441"/>
                  </a:lnTo>
                  <a:lnTo>
                    <a:pt x="564" y="617"/>
                  </a:lnTo>
                  <a:lnTo>
                    <a:pt x="617" y="564"/>
                  </a:lnTo>
                  <a:lnTo>
                    <a:pt x="441" y="38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84" name="Menu Icon">
              <a:extLst>
                <a:ext uri="{FF2B5EF4-FFF2-40B4-BE49-F238E27FC236}">
                  <a16:creationId xmlns:a16="http://schemas.microsoft.com/office/drawing/2014/main" id="{6F2CB962-8C73-413F-B7FD-9CDB326E2943}"/>
                </a:ext>
              </a:extLst>
            </p:cNvPr>
            <p:cNvSpPr>
              <a:spLocks noChangeAspect="1" noEditPoints="1"/>
            </p:cNvSpPr>
            <p:nvPr/>
          </p:nvSpPr>
          <p:spPr bwMode="auto">
            <a:xfrm>
              <a:off x="2871580" y="1536367"/>
              <a:ext cx="25374" cy="101286"/>
            </a:xfrm>
            <a:custGeom>
              <a:avLst/>
              <a:gdLst>
                <a:gd name="T0" fmla="*/ 71 w 141"/>
                <a:gd name="T1" fmla="*/ 423 h 564"/>
                <a:gd name="T2" fmla="*/ 0 w 141"/>
                <a:gd name="T3" fmla="*/ 494 h 564"/>
                <a:gd name="T4" fmla="*/ 71 w 141"/>
                <a:gd name="T5" fmla="*/ 564 h 564"/>
                <a:gd name="T6" fmla="*/ 141 w 141"/>
                <a:gd name="T7" fmla="*/ 494 h 564"/>
                <a:gd name="T8" fmla="*/ 71 w 141"/>
                <a:gd name="T9" fmla="*/ 423 h 564"/>
                <a:gd name="T10" fmla="*/ 71 w 141"/>
                <a:gd name="T11" fmla="*/ 212 h 564"/>
                <a:gd name="T12" fmla="*/ 0 w 141"/>
                <a:gd name="T13" fmla="*/ 282 h 564"/>
                <a:gd name="T14" fmla="*/ 71 w 141"/>
                <a:gd name="T15" fmla="*/ 353 h 564"/>
                <a:gd name="T16" fmla="*/ 141 w 141"/>
                <a:gd name="T17" fmla="*/ 282 h 564"/>
                <a:gd name="T18" fmla="*/ 71 w 141"/>
                <a:gd name="T19" fmla="*/ 212 h 564"/>
                <a:gd name="T20" fmla="*/ 71 w 141"/>
                <a:gd name="T21" fmla="*/ 141 h 564"/>
                <a:gd name="T22" fmla="*/ 141 w 141"/>
                <a:gd name="T23" fmla="*/ 71 h 564"/>
                <a:gd name="T24" fmla="*/ 71 w 141"/>
                <a:gd name="T25" fmla="*/ 0 h 564"/>
                <a:gd name="T26" fmla="*/ 0 w 141"/>
                <a:gd name="T27" fmla="*/ 71 h 564"/>
                <a:gd name="T28" fmla="*/ 71 w 141"/>
                <a:gd name="T29" fmla="*/ 14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564">
                  <a:moveTo>
                    <a:pt x="71" y="423"/>
                  </a:moveTo>
                  <a:cubicBezTo>
                    <a:pt x="32" y="423"/>
                    <a:pt x="0" y="455"/>
                    <a:pt x="0" y="494"/>
                  </a:cubicBezTo>
                  <a:cubicBezTo>
                    <a:pt x="0" y="533"/>
                    <a:pt x="32" y="564"/>
                    <a:pt x="71" y="564"/>
                  </a:cubicBezTo>
                  <a:cubicBezTo>
                    <a:pt x="110" y="564"/>
                    <a:pt x="141" y="533"/>
                    <a:pt x="141" y="494"/>
                  </a:cubicBezTo>
                  <a:cubicBezTo>
                    <a:pt x="141" y="455"/>
                    <a:pt x="110" y="423"/>
                    <a:pt x="71" y="423"/>
                  </a:cubicBezTo>
                  <a:moveTo>
                    <a:pt x="71" y="212"/>
                  </a:moveTo>
                  <a:cubicBezTo>
                    <a:pt x="32" y="212"/>
                    <a:pt x="0" y="243"/>
                    <a:pt x="0" y="282"/>
                  </a:cubicBezTo>
                  <a:cubicBezTo>
                    <a:pt x="0" y="321"/>
                    <a:pt x="32" y="353"/>
                    <a:pt x="71" y="353"/>
                  </a:cubicBezTo>
                  <a:cubicBezTo>
                    <a:pt x="110" y="353"/>
                    <a:pt x="141" y="321"/>
                    <a:pt x="141" y="282"/>
                  </a:cubicBezTo>
                  <a:cubicBezTo>
                    <a:pt x="141" y="243"/>
                    <a:pt x="110" y="212"/>
                    <a:pt x="71" y="212"/>
                  </a:cubicBezTo>
                  <a:moveTo>
                    <a:pt x="71" y="141"/>
                  </a:moveTo>
                  <a:cubicBezTo>
                    <a:pt x="110" y="141"/>
                    <a:pt x="141" y="110"/>
                    <a:pt x="141" y="71"/>
                  </a:cubicBezTo>
                  <a:cubicBezTo>
                    <a:pt x="141" y="32"/>
                    <a:pt x="110" y="0"/>
                    <a:pt x="71" y="0"/>
                  </a:cubicBezTo>
                  <a:cubicBezTo>
                    <a:pt x="32" y="0"/>
                    <a:pt x="0" y="32"/>
                    <a:pt x="0" y="71"/>
                  </a:cubicBezTo>
                  <a:cubicBezTo>
                    <a:pt x="0" y="110"/>
                    <a:pt x="32" y="141"/>
                    <a:pt x="71" y="141"/>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85" name="Nav Icon">
              <a:extLst>
                <a:ext uri="{FF2B5EF4-FFF2-40B4-BE49-F238E27FC236}">
                  <a16:creationId xmlns:a16="http://schemas.microsoft.com/office/drawing/2014/main" id="{918CCC97-E90C-47FA-A7AA-3F36D63AFB94}"/>
                </a:ext>
              </a:extLst>
            </p:cNvPr>
            <p:cNvSpPr>
              <a:spLocks noChangeAspect="1" noEditPoints="1"/>
            </p:cNvSpPr>
            <p:nvPr/>
          </p:nvSpPr>
          <p:spPr bwMode="auto">
            <a:xfrm>
              <a:off x="864689" y="1548929"/>
              <a:ext cx="114181" cy="76161"/>
            </a:xfrm>
            <a:custGeom>
              <a:avLst/>
              <a:gdLst>
                <a:gd name="T0" fmla="*/ 0 w 635"/>
                <a:gd name="T1" fmla="*/ 70 h 423"/>
                <a:gd name="T2" fmla="*/ 635 w 635"/>
                <a:gd name="T3" fmla="*/ 70 h 423"/>
                <a:gd name="T4" fmla="*/ 635 w 635"/>
                <a:gd name="T5" fmla="*/ 0 h 423"/>
                <a:gd name="T6" fmla="*/ 0 w 635"/>
                <a:gd name="T7" fmla="*/ 0 h 423"/>
                <a:gd name="T8" fmla="*/ 0 w 635"/>
                <a:gd name="T9" fmla="*/ 70 h 423"/>
                <a:gd name="T10" fmla="*/ 0 w 635"/>
                <a:gd name="T11" fmla="*/ 247 h 423"/>
                <a:gd name="T12" fmla="*/ 635 w 635"/>
                <a:gd name="T13" fmla="*/ 247 h 423"/>
                <a:gd name="T14" fmla="*/ 635 w 635"/>
                <a:gd name="T15" fmla="*/ 176 h 423"/>
                <a:gd name="T16" fmla="*/ 0 w 635"/>
                <a:gd name="T17" fmla="*/ 176 h 423"/>
                <a:gd name="T18" fmla="*/ 0 w 635"/>
                <a:gd name="T19" fmla="*/ 247 h 423"/>
                <a:gd name="T20" fmla="*/ 0 w 635"/>
                <a:gd name="T21" fmla="*/ 423 h 423"/>
                <a:gd name="T22" fmla="*/ 635 w 635"/>
                <a:gd name="T23" fmla="*/ 423 h 423"/>
                <a:gd name="T24" fmla="*/ 635 w 635"/>
                <a:gd name="T25" fmla="*/ 352 h 423"/>
                <a:gd name="T26" fmla="*/ 0 w 635"/>
                <a:gd name="T27" fmla="*/ 352 h 423"/>
                <a:gd name="T28" fmla="*/ 0 w 635"/>
                <a:gd name="T29" fmla="*/ 4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5" h="423">
                  <a:moveTo>
                    <a:pt x="0" y="70"/>
                  </a:moveTo>
                  <a:lnTo>
                    <a:pt x="635" y="70"/>
                  </a:lnTo>
                  <a:lnTo>
                    <a:pt x="635" y="0"/>
                  </a:lnTo>
                  <a:lnTo>
                    <a:pt x="0" y="0"/>
                  </a:lnTo>
                  <a:lnTo>
                    <a:pt x="0" y="70"/>
                  </a:lnTo>
                  <a:close/>
                  <a:moveTo>
                    <a:pt x="0" y="247"/>
                  </a:moveTo>
                  <a:lnTo>
                    <a:pt x="635" y="247"/>
                  </a:lnTo>
                  <a:lnTo>
                    <a:pt x="635" y="176"/>
                  </a:lnTo>
                  <a:lnTo>
                    <a:pt x="0" y="176"/>
                  </a:lnTo>
                  <a:lnTo>
                    <a:pt x="0" y="247"/>
                  </a:lnTo>
                  <a:close/>
                  <a:moveTo>
                    <a:pt x="0" y="423"/>
                  </a:moveTo>
                  <a:lnTo>
                    <a:pt x="635" y="423"/>
                  </a:lnTo>
                  <a:lnTo>
                    <a:pt x="635" y="352"/>
                  </a:lnTo>
                  <a:lnTo>
                    <a:pt x="0" y="352"/>
                  </a:lnTo>
                  <a:lnTo>
                    <a:pt x="0" y="42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grpSp>
      <p:sp>
        <p:nvSpPr>
          <p:cNvPr id="86" name="Nav Icon">
            <a:extLst>
              <a:ext uri="{FF2B5EF4-FFF2-40B4-BE49-F238E27FC236}">
                <a16:creationId xmlns:a16="http://schemas.microsoft.com/office/drawing/2014/main" id="{B40AEC4E-E5A3-4EBB-A008-65D2B48AC6E9}"/>
              </a:ext>
            </a:extLst>
          </p:cNvPr>
          <p:cNvSpPr>
            <a:spLocks noChangeAspect="1" noEditPoints="1"/>
          </p:cNvSpPr>
          <p:nvPr/>
        </p:nvSpPr>
        <p:spPr bwMode="auto">
          <a:xfrm>
            <a:off x="6721942" y="5518732"/>
            <a:ext cx="114181" cy="64711"/>
          </a:xfrm>
          <a:custGeom>
            <a:avLst/>
            <a:gdLst>
              <a:gd name="T0" fmla="*/ 0 w 635"/>
              <a:gd name="T1" fmla="*/ 70 h 423"/>
              <a:gd name="T2" fmla="*/ 635 w 635"/>
              <a:gd name="T3" fmla="*/ 70 h 423"/>
              <a:gd name="T4" fmla="*/ 635 w 635"/>
              <a:gd name="T5" fmla="*/ 0 h 423"/>
              <a:gd name="T6" fmla="*/ 0 w 635"/>
              <a:gd name="T7" fmla="*/ 0 h 423"/>
              <a:gd name="T8" fmla="*/ 0 w 635"/>
              <a:gd name="T9" fmla="*/ 70 h 423"/>
              <a:gd name="T10" fmla="*/ 0 w 635"/>
              <a:gd name="T11" fmla="*/ 247 h 423"/>
              <a:gd name="T12" fmla="*/ 635 w 635"/>
              <a:gd name="T13" fmla="*/ 247 h 423"/>
              <a:gd name="T14" fmla="*/ 635 w 635"/>
              <a:gd name="T15" fmla="*/ 176 h 423"/>
              <a:gd name="T16" fmla="*/ 0 w 635"/>
              <a:gd name="T17" fmla="*/ 176 h 423"/>
              <a:gd name="T18" fmla="*/ 0 w 635"/>
              <a:gd name="T19" fmla="*/ 247 h 423"/>
              <a:gd name="T20" fmla="*/ 0 w 635"/>
              <a:gd name="T21" fmla="*/ 423 h 423"/>
              <a:gd name="T22" fmla="*/ 635 w 635"/>
              <a:gd name="T23" fmla="*/ 423 h 423"/>
              <a:gd name="T24" fmla="*/ 635 w 635"/>
              <a:gd name="T25" fmla="*/ 352 h 423"/>
              <a:gd name="T26" fmla="*/ 0 w 635"/>
              <a:gd name="T27" fmla="*/ 352 h 423"/>
              <a:gd name="T28" fmla="*/ 0 w 635"/>
              <a:gd name="T29" fmla="*/ 4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5" h="423">
                <a:moveTo>
                  <a:pt x="0" y="70"/>
                </a:moveTo>
                <a:lnTo>
                  <a:pt x="635" y="70"/>
                </a:lnTo>
                <a:lnTo>
                  <a:pt x="635" y="0"/>
                </a:lnTo>
                <a:lnTo>
                  <a:pt x="0" y="0"/>
                </a:lnTo>
                <a:lnTo>
                  <a:pt x="0" y="70"/>
                </a:lnTo>
                <a:close/>
                <a:moveTo>
                  <a:pt x="0" y="247"/>
                </a:moveTo>
                <a:lnTo>
                  <a:pt x="635" y="247"/>
                </a:lnTo>
                <a:lnTo>
                  <a:pt x="635" y="176"/>
                </a:lnTo>
                <a:lnTo>
                  <a:pt x="0" y="176"/>
                </a:lnTo>
                <a:lnTo>
                  <a:pt x="0" y="247"/>
                </a:lnTo>
                <a:close/>
                <a:moveTo>
                  <a:pt x="0" y="423"/>
                </a:moveTo>
                <a:lnTo>
                  <a:pt x="635" y="423"/>
                </a:lnTo>
                <a:lnTo>
                  <a:pt x="635" y="352"/>
                </a:lnTo>
                <a:lnTo>
                  <a:pt x="0" y="352"/>
                </a:lnTo>
                <a:lnTo>
                  <a:pt x="0" y="423"/>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grpSp>
        <p:nvGrpSpPr>
          <p:cNvPr id="87" name="Phone">
            <a:extLst>
              <a:ext uri="{FF2B5EF4-FFF2-40B4-BE49-F238E27FC236}">
                <a16:creationId xmlns:a16="http://schemas.microsoft.com/office/drawing/2014/main" id="{557C8135-3B46-4717-9849-AA9659469AEC}"/>
              </a:ext>
            </a:extLst>
          </p:cNvPr>
          <p:cNvGrpSpPr>
            <a:grpSpLocks noChangeAspect="1"/>
          </p:cNvGrpSpPr>
          <p:nvPr/>
        </p:nvGrpSpPr>
        <p:grpSpPr>
          <a:xfrm>
            <a:off x="3657600" y="4704409"/>
            <a:ext cx="2479208" cy="4859248"/>
            <a:chOff x="595686" y="1262396"/>
            <a:chExt cx="2479208" cy="4859248"/>
          </a:xfrm>
        </p:grpSpPr>
        <p:sp>
          <p:nvSpPr>
            <p:cNvPr id="88" name="Case">
              <a:extLst>
                <a:ext uri="{FF2B5EF4-FFF2-40B4-BE49-F238E27FC236}">
                  <a16:creationId xmlns:a16="http://schemas.microsoft.com/office/drawing/2014/main" id="{3DE9CFA2-45CE-4A3C-9023-673D0210D334}"/>
                </a:ext>
              </a:extLst>
            </p:cNvPr>
            <p:cNvSpPr>
              <a:spLocks/>
            </p:cNvSpPr>
            <p:nvPr/>
          </p:nvSpPr>
          <p:spPr bwMode="auto">
            <a:xfrm>
              <a:off x="595686" y="1262396"/>
              <a:ext cx="2479208" cy="4859248"/>
            </a:xfrm>
            <a:custGeom>
              <a:avLst/>
              <a:gdLst>
                <a:gd name="T0" fmla="*/ 403 w 4052"/>
                <a:gd name="T1" fmla="*/ 0 h 7922"/>
                <a:gd name="T2" fmla="*/ 3649 w 4052"/>
                <a:gd name="T3" fmla="*/ 0 h 7922"/>
                <a:gd name="T4" fmla="*/ 4052 w 4052"/>
                <a:gd name="T5" fmla="*/ 403 h 7922"/>
                <a:gd name="T6" fmla="*/ 4052 w 4052"/>
                <a:gd name="T7" fmla="*/ 7519 h 7922"/>
                <a:gd name="T8" fmla="*/ 3649 w 4052"/>
                <a:gd name="T9" fmla="*/ 7922 h 7922"/>
                <a:gd name="T10" fmla="*/ 403 w 4052"/>
                <a:gd name="T11" fmla="*/ 7922 h 7922"/>
                <a:gd name="T12" fmla="*/ 0 w 4052"/>
                <a:gd name="T13" fmla="*/ 7519 h 7922"/>
                <a:gd name="T14" fmla="*/ 0 w 4052"/>
                <a:gd name="T15" fmla="*/ 403 h 7922"/>
                <a:gd name="T16" fmla="*/ 403 w 4052"/>
                <a:gd name="T17" fmla="*/ 0 h 7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2" h="7922">
                  <a:moveTo>
                    <a:pt x="403" y="0"/>
                  </a:moveTo>
                  <a:lnTo>
                    <a:pt x="3649" y="0"/>
                  </a:lnTo>
                  <a:cubicBezTo>
                    <a:pt x="3872" y="0"/>
                    <a:pt x="4052" y="179"/>
                    <a:pt x="4052" y="403"/>
                  </a:cubicBezTo>
                  <a:lnTo>
                    <a:pt x="4052" y="7519"/>
                  </a:lnTo>
                  <a:cubicBezTo>
                    <a:pt x="4052" y="7742"/>
                    <a:pt x="3872" y="7922"/>
                    <a:pt x="3649" y="7922"/>
                  </a:cubicBezTo>
                  <a:lnTo>
                    <a:pt x="403" y="7922"/>
                  </a:lnTo>
                  <a:cubicBezTo>
                    <a:pt x="180" y="7922"/>
                    <a:pt x="0" y="7742"/>
                    <a:pt x="0" y="7519"/>
                  </a:cubicBezTo>
                  <a:lnTo>
                    <a:pt x="0" y="403"/>
                  </a:lnTo>
                  <a:cubicBezTo>
                    <a:pt x="0" y="179"/>
                    <a:pt x="180" y="0"/>
                    <a:pt x="403" y="0"/>
                  </a:cubicBezTo>
                  <a:close/>
                </a:path>
              </a:pathLst>
            </a:custGeom>
            <a:solidFill>
              <a:srgbClr val="263238"/>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89" name="Button">
              <a:extLst>
                <a:ext uri="{FF2B5EF4-FFF2-40B4-BE49-F238E27FC236}">
                  <a16:creationId xmlns:a16="http://schemas.microsoft.com/office/drawing/2014/main" id="{2D2B0E6A-72AE-487F-9FB1-F2B0BD7BBBCF}"/>
                </a:ext>
              </a:extLst>
            </p:cNvPr>
            <p:cNvSpPr>
              <a:spLocks/>
            </p:cNvSpPr>
            <p:nvPr/>
          </p:nvSpPr>
          <p:spPr bwMode="auto">
            <a:xfrm>
              <a:off x="1590813" y="5845832"/>
              <a:ext cx="488955" cy="161837"/>
            </a:xfrm>
            <a:custGeom>
              <a:avLst/>
              <a:gdLst>
                <a:gd name="T0" fmla="*/ 131 w 796"/>
                <a:gd name="T1" fmla="*/ 0 h 262"/>
                <a:gd name="T2" fmla="*/ 665 w 796"/>
                <a:gd name="T3" fmla="*/ 0 h 262"/>
                <a:gd name="T4" fmla="*/ 796 w 796"/>
                <a:gd name="T5" fmla="*/ 131 h 262"/>
                <a:gd name="T6" fmla="*/ 665 w 796"/>
                <a:gd name="T7" fmla="*/ 262 h 262"/>
                <a:gd name="T8" fmla="*/ 131 w 796"/>
                <a:gd name="T9" fmla="*/ 262 h 262"/>
                <a:gd name="T10" fmla="*/ 0 w 796"/>
                <a:gd name="T11" fmla="*/ 131 h 262"/>
                <a:gd name="T12" fmla="*/ 131 w 796"/>
                <a:gd name="T13" fmla="*/ 0 h 262"/>
              </a:gdLst>
              <a:ahLst/>
              <a:cxnLst>
                <a:cxn ang="0">
                  <a:pos x="T0" y="T1"/>
                </a:cxn>
                <a:cxn ang="0">
                  <a:pos x="T2" y="T3"/>
                </a:cxn>
                <a:cxn ang="0">
                  <a:pos x="T4" y="T5"/>
                </a:cxn>
                <a:cxn ang="0">
                  <a:pos x="T6" y="T7"/>
                </a:cxn>
                <a:cxn ang="0">
                  <a:pos x="T8" y="T9"/>
                </a:cxn>
                <a:cxn ang="0">
                  <a:pos x="T10" y="T11"/>
                </a:cxn>
                <a:cxn ang="0">
                  <a:pos x="T12" y="T13"/>
                </a:cxn>
              </a:cxnLst>
              <a:rect l="0" t="0" r="r" b="b"/>
              <a:pathLst>
                <a:path w="796" h="262">
                  <a:moveTo>
                    <a:pt x="131" y="0"/>
                  </a:moveTo>
                  <a:lnTo>
                    <a:pt x="665" y="0"/>
                  </a:lnTo>
                  <a:cubicBezTo>
                    <a:pt x="738" y="0"/>
                    <a:pt x="796" y="59"/>
                    <a:pt x="796" y="131"/>
                  </a:cubicBezTo>
                  <a:cubicBezTo>
                    <a:pt x="796" y="204"/>
                    <a:pt x="738" y="262"/>
                    <a:pt x="665" y="262"/>
                  </a:cubicBezTo>
                  <a:lnTo>
                    <a:pt x="131" y="262"/>
                  </a:lnTo>
                  <a:cubicBezTo>
                    <a:pt x="58" y="262"/>
                    <a:pt x="0" y="204"/>
                    <a:pt x="0" y="131"/>
                  </a:cubicBezTo>
                  <a:cubicBezTo>
                    <a:pt x="0" y="59"/>
                    <a:pt x="58" y="0"/>
                    <a:pt x="131"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90" name="Camera">
              <a:extLst>
                <a:ext uri="{FF2B5EF4-FFF2-40B4-BE49-F238E27FC236}">
                  <a16:creationId xmlns:a16="http://schemas.microsoft.com/office/drawing/2014/main" id="{1925BAC7-EF44-41E8-927F-76E53ABBDB8C}"/>
                </a:ext>
              </a:extLst>
            </p:cNvPr>
            <p:cNvSpPr>
              <a:spLocks noChangeArrowheads="1"/>
            </p:cNvSpPr>
            <p:nvPr/>
          </p:nvSpPr>
          <p:spPr bwMode="auto">
            <a:xfrm>
              <a:off x="2661693" y="1386356"/>
              <a:ext cx="123960" cy="123960"/>
            </a:xfrm>
            <a:prstGeom prst="ellipse">
              <a:avLst/>
            </a:pr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91" name="Speaker">
              <a:extLst>
                <a:ext uri="{FF2B5EF4-FFF2-40B4-BE49-F238E27FC236}">
                  <a16:creationId xmlns:a16="http://schemas.microsoft.com/office/drawing/2014/main" id="{0E0A29D0-5C66-436D-B8FA-967451BAF120}"/>
                </a:ext>
              </a:extLst>
            </p:cNvPr>
            <p:cNvSpPr>
              <a:spLocks/>
            </p:cNvSpPr>
            <p:nvPr/>
          </p:nvSpPr>
          <p:spPr bwMode="auto">
            <a:xfrm>
              <a:off x="1570152" y="1448337"/>
              <a:ext cx="530275" cy="61980"/>
            </a:xfrm>
            <a:custGeom>
              <a:avLst/>
              <a:gdLst>
                <a:gd name="T0" fmla="*/ 50 w 866"/>
                <a:gd name="T1" fmla="*/ 0 h 101"/>
                <a:gd name="T2" fmla="*/ 816 w 866"/>
                <a:gd name="T3" fmla="*/ 0 h 101"/>
                <a:gd name="T4" fmla="*/ 866 w 866"/>
                <a:gd name="T5" fmla="*/ 50 h 101"/>
                <a:gd name="T6" fmla="*/ 816 w 866"/>
                <a:gd name="T7" fmla="*/ 101 h 101"/>
                <a:gd name="T8" fmla="*/ 50 w 866"/>
                <a:gd name="T9" fmla="*/ 101 h 101"/>
                <a:gd name="T10" fmla="*/ 0 w 866"/>
                <a:gd name="T11" fmla="*/ 50 h 101"/>
                <a:gd name="T12" fmla="*/ 50 w 866"/>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866" h="101">
                  <a:moveTo>
                    <a:pt x="50" y="0"/>
                  </a:moveTo>
                  <a:lnTo>
                    <a:pt x="816" y="0"/>
                  </a:lnTo>
                  <a:cubicBezTo>
                    <a:pt x="844" y="0"/>
                    <a:pt x="866" y="22"/>
                    <a:pt x="866" y="50"/>
                  </a:cubicBezTo>
                  <a:cubicBezTo>
                    <a:pt x="866" y="78"/>
                    <a:pt x="844" y="101"/>
                    <a:pt x="816" y="101"/>
                  </a:cubicBezTo>
                  <a:lnTo>
                    <a:pt x="50" y="101"/>
                  </a:lnTo>
                  <a:cubicBezTo>
                    <a:pt x="22" y="101"/>
                    <a:pt x="0" y="78"/>
                    <a:pt x="0" y="50"/>
                  </a:cubicBezTo>
                  <a:cubicBezTo>
                    <a:pt x="0" y="22"/>
                    <a:pt x="22" y="0"/>
                    <a:pt x="50"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92" name="Display">
              <a:extLst>
                <a:ext uri="{FF2B5EF4-FFF2-40B4-BE49-F238E27FC236}">
                  <a16:creationId xmlns:a16="http://schemas.microsoft.com/office/drawing/2014/main" id="{C1248B42-B9AA-4CB3-BA8D-86110B0650B9}"/>
                </a:ext>
              </a:extLst>
            </p:cNvPr>
            <p:cNvSpPr/>
            <p:nvPr/>
          </p:nvSpPr>
          <p:spPr>
            <a:xfrm>
              <a:off x="692290" y="1677146"/>
              <a:ext cx="2286000" cy="4064000"/>
            </a:xfrm>
            <a:prstGeom prst="rect">
              <a:avLst/>
            </a:prstGeom>
            <a:solidFill>
              <a:srgbClr val="EEEEEE"/>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grpSp>
        <p:nvGrpSpPr>
          <p:cNvPr id="93" name="Status Bar">
            <a:extLst>
              <a:ext uri="{FF2B5EF4-FFF2-40B4-BE49-F238E27FC236}">
                <a16:creationId xmlns:a16="http://schemas.microsoft.com/office/drawing/2014/main" id="{8F479800-0EEE-4EA5-B907-F51EDF661010}"/>
              </a:ext>
            </a:extLst>
          </p:cNvPr>
          <p:cNvGrpSpPr/>
          <p:nvPr/>
        </p:nvGrpSpPr>
        <p:grpSpPr>
          <a:xfrm>
            <a:off x="3754204" y="5116799"/>
            <a:ext cx="2286000" cy="152400"/>
            <a:chOff x="595686" y="1268402"/>
            <a:chExt cx="2286000" cy="152400"/>
          </a:xfrm>
        </p:grpSpPr>
        <p:sp>
          <p:nvSpPr>
            <p:cNvPr id="94" name="System Bar Container">
              <a:extLst>
                <a:ext uri="{FF2B5EF4-FFF2-40B4-BE49-F238E27FC236}">
                  <a16:creationId xmlns:a16="http://schemas.microsoft.com/office/drawing/2014/main" id="{585CE5A4-AB64-49FC-9659-69409C80D8C0}"/>
                </a:ext>
              </a:extLst>
            </p:cNvPr>
            <p:cNvSpPr>
              <a:spLocks noChangeArrowheads="1"/>
            </p:cNvSpPr>
            <p:nvPr/>
          </p:nvSpPr>
          <p:spPr bwMode="auto">
            <a:xfrm>
              <a:off x="595686" y="1268402"/>
              <a:ext cx="2286000" cy="152400"/>
            </a:xfrm>
            <a:prstGeom prst="rect">
              <a:avLst/>
            </a:prstGeom>
            <a:solidFill>
              <a:srgbClr val="0000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95" name="Time">
              <a:extLst>
                <a:ext uri="{FF2B5EF4-FFF2-40B4-BE49-F238E27FC236}">
                  <a16:creationId xmlns:a16="http://schemas.microsoft.com/office/drawing/2014/main" id="{BAFFC9CF-4487-49E1-A8D3-7AE0FEE9C57E}"/>
                </a:ext>
              </a:extLst>
            </p:cNvPr>
            <p:cNvSpPr>
              <a:spLocks noChangeAspect="1" noEditPoints="1"/>
            </p:cNvSpPr>
            <p:nvPr/>
          </p:nvSpPr>
          <p:spPr bwMode="auto">
            <a:xfrm>
              <a:off x="2626121" y="1314082"/>
              <a:ext cx="193854" cy="61041"/>
            </a:xfrm>
            <a:custGeom>
              <a:avLst/>
              <a:gdLst>
                <a:gd name="T0" fmla="*/ 10 w 122"/>
                <a:gd name="T1" fmla="*/ 6 h 38"/>
                <a:gd name="T2" fmla="*/ 14 w 122"/>
                <a:gd name="T3" fmla="*/ 0 h 38"/>
                <a:gd name="T4" fmla="*/ 52 w 122"/>
                <a:gd name="T5" fmla="*/ 37 h 38"/>
                <a:gd name="T6" fmla="*/ 40 w 122"/>
                <a:gd name="T7" fmla="*/ 20 h 38"/>
                <a:gd name="T8" fmla="*/ 46 w 122"/>
                <a:gd name="T9" fmla="*/ 12 h 38"/>
                <a:gd name="T10" fmla="*/ 44 w 122"/>
                <a:gd name="T11" fmla="*/ 5 h 38"/>
                <a:gd name="T12" fmla="*/ 36 w 122"/>
                <a:gd name="T13" fmla="*/ 4 h 38"/>
                <a:gd name="T14" fmla="*/ 32 w 122"/>
                <a:gd name="T15" fmla="*/ 11 h 38"/>
                <a:gd name="T16" fmla="*/ 30 w 122"/>
                <a:gd name="T17" fmla="*/ 3 h 38"/>
                <a:gd name="T18" fmla="*/ 44 w 122"/>
                <a:gd name="T19" fmla="*/ 0 h 38"/>
                <a:gd name="T20" fmla="*/ 51 w 122"/>
                <a:gd name="T21" fmla="*/ 9 h 38"/>
                <a:gd name="T22" fmla="*/ 46 w 122"/>
                <a:gd name="T23" fmla="*/ 19 h 38"/>
                <a:gd name="T24" fmla="*/ 52 w 122"/>
                <a:gd name="T25" fmla="*/ 33 h 38"/>
                <a:gd name="T26" fmla="*/ 58 w 122"/>
                <a:gd name="T27" fmla="*/ 33 h 38"/>
                <a:gd name="T28" fmla="*/ 63 w 122"/>
                <a:gd name="T29" fmla="*/ 35 h 38"/>
                <a:gd name="T30" fmla="*/ 58 w 122"/>
                <a:gd name="T31" fmla="*/ 36 h 38"/>
                <a:gd name="T32" fmla="*/ 58 w 122"/>
                <a:gd name="T33" fmla="*/ 10 h 38"/>
                <a:gd name="T34" fmla="*/ 63 w 122"/>
                <a:gd name="T35" fmla="*/ 12 h 38"/>
                <a:gd name="T36" fmla="*/ 58 w 122"/>
                <a:gd name="T37" fmla="*/ 14 h 38"/>
                <a:gd name="T38" fmla="*/ 80 w 122"/>
                <a:gd name="T39" fmla="*/ 16 h 38"/>
                <a:gd name="T40" fmla="*/ 87 w 122"/>
                <a:gd name="T41" fmla="*/ 12 h 38"/>
                <a:gd name="T42" fmla="*/ 81 w 122"/>
                <a:gd name="T43" fmla="*/ 3 h 38"/>
                <a:gd name="T44" fmla="*/ 75 w 122"/>
                <a:gd name="T45" fmla="*/ 7 h 38"/>
                <a:gd name="T46" fmla="*/ 70 w 122"/>
                <a:gd name="T47" fmla="*/ 6 h 38"/>
                <a:gd name="T48" fmla="*/ 81 w 122"/>
                <a:gd name="T49" fmla="*/ 0 h 38"/>
                <a:gd name="T50" fmla="*/ 91 w 122"/>
                <a:gd name="T51" fmla="*/ 5 h 38"/>
                <a:gd name="T52" fmla="*/ 91 w 122"/>
                <a:gd name="T53" fmla="*/ 14 h 38"/>
                <a:gd name="T54" fmla="*/ 89 w 122"/>
                <a:gd name="T55" fmla="*/ 20 h 38"/>
                <a:gd name="T56" fmla="*/ 93 w 122"/>
                <a:gd name="T57" fmla="*/ 27 h 38"/>
                <a:gd name="T58" fmla="*/ 85 w 122"/>
                <a:gd name="T59" fmla="*/ 37 h 38"/>
                <a:gd name="T60" fmla="*/ 73 w 122"/>
                <a:gd name="T61" fmla="*/ 35 h 38"/>
                <a:gd name="T62" fmla="*/ 74 w 122"/>
                <a:gd name="T63" fmla="*/ 27 h 38"/>
                <a:gd name="T64" fmla="*/ 78 w 122"/>
                <a:gd name="T65" fmla="*/ 33 h 38"/>
                <a:gd name="T66" fmla="*/ 86 w 122"/>
                <a:gd name="T67" fmla="*/ 32 h 38"/>
                <a:gd name="T68" fmla="*/ 87 w 122"/>
                <a:gd name="T69" fmla="*/ 24 h 38"/>
                <a:gd name="T70" fmla="*/ 80 w 122"/>
                <a:gd name="T71" fmla="*/ 20 h 38"/>
                <a:gd name="T72" fmla="*/ 122 w 122"/>
                <a:gd name="T73" fmla="*/ 21 h 38"/>
                <a:gd name="T74" fmla="*/ 115 w 122"/>
                <a:gd name="T75" fmla="*/ 37 h 38"/>
                <a:gd name="T76" fmla="*/ 102 w 122"/>
                <a:gd name="T77" fmla="*/ 34 h 38"/>
                <a:gd name="T78" fmla="*/ 99 w 122"/>
                <a:gd name="T79" fmla="*/ 16 h 38"/>
                <a:gd name="T80" fmla="*/ 106 w 122"/>
                <a:gd name="T81" fmla="*/ 0 h 38"/>
                <a:gd name="T82" fmla="*/ 119 w 122"/>
                <a:gd name="T83" fmla="*/ 3 h 38"/>
                <a:gd name="T84" fmla="*/ 122 w 122"/>
                <a:gd name="T85" fmla="*/ 21 h 38"/>
                <a:gd name="T86" fmla="*/ 116 w 122"/>
                <a:gd name="T87" fmla="*/ 6 h 38"/>
                <a:gd name="T88" fmla="*/ 108 w 122"/>
                <a:gd name="T89" fmla="*/ 4 h 38"/>
                <a:gd name="T90" fmla="*/ 104 w 122"/>
                <a:gd name="T91" fmla="*/ 15 h 38"/>
                <a:gd name="T92" fmla="*/ 105 w 122"/>
                <a:gd name="T93" fmla="*/ 31 h 38"/>
                <a:gd name="T94" fmla="*/ 114 w 122"/>
                <a:gd name="T95" fmla="*/ 33 h 38"/>
                <a:gd name="T96" fmla="*/ 117 w 122"/>
                <a:gd name="T97"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2" h="38">
                  <a:moveTo>
                    <a:pt x="14" y="37"/>
                  </a:moveTo>
                  <a:cubicBezTo>
                    <a:pt x="10" y="37"/>
                    <a:pt x="10" y="37"/>
                    <a:pt x="10" y="37"/>
                  </a:cubicBezTo>
                  <a:cubicBezTo>
                    <a:pt x="10" y="6"/>
                    <a:pt x="10" y="6"/>
                    <a:pt x="10" y="6"/>
                  </a:cubicBezTo>
                  <a:cubicBezTo>
                    <a:pt x="0" y="9"/>
                    <a:pt x="0" y="9"/>
                    <a:pt x="0" y="9"/>
                  </a:cubicBezTo>
                  <a:cubicBezTo>
                    <a:pt x="0" y="5"/>
                    <a:pt x="0" y="5"/>
                    <a:pt x="0" y="5"/>
                  </a:cubicBezTo>
                  <a:cubicBezTo>
                    <a:pt x="14" y="0"/>
                    <a:pt x="14" y="0"/>
                    <a:pt x="14" y="0"/>
                  </a:cubicBezTo>
                  <a:cubicBezTo>
                    <a:pt x="14" y="0"/>
                    <a:pt x="14" y="0"/>
                    <a:pt x="14" y="0"/>
                  </a:cubicBezTo>
                  <a:lnTo>
                    <a:pt x="14" y="37"/>
                  </a:lnTo>
                  <a:close/>
                  <a:moveTo>
                    <a:pt x="52" y="37"/>
                  </a:moveTo>
                  <a:cubicBezTo>
                    <a:pt x="28" y="37"/>
                    <a:pt x="28" y="37"/>
                    <a:pt x="28" y="37"/>
                  </a:cubicBezTo>
                  <a:cubicBezTo>
                    <a:pt x="28" y="34"/>
                    <a:pt x="28" y="34"/>
                    <a:pt x="28" y="34"/>
                  </a:cubicBezTo>
                  <a:cubicBezTo>
                    <a:pt x="40" y="20"/>
                    <a:pt x="40" y="20"/>
                    <a:pt x="40" y="20"/>
                  </a:cubicBezTo>
                  <a:cubicBezTo>
                    <a:pt x="41" y="19"/>
                    <a:pt x="42" y="18"/>
                    <a:pt x="43" y="17"/>
                  </a:cubicBezTo>
                  <a:cubicBezTo>
                    <a:pt x="44" y="16"/>
                    <a:pt x="44" y="15"/>
                    <a:pt x="45" y="14"/>
                  </a:cubicBezTo>
                  <a:cubicBezTo>
                    <a:pt x="45" y="14"/>
                    <a:pt x="45" y="13"/>
                    <a:pt x="46" y="12"/>
                  </a:cubicBezTo>
                  <a:cubicBezTo>
                    <a:pt x="46" y="11"/>
                    <a:pt x="46" y="11"/>
                    <a:pt x="46" y="10"/>
                  </a:cubicBezTo>
                  <a:cubicBezTo>
                    <a:pt x="46" y="9"/>
                    <a:pt x="46" y="8"/>
                    <a:pt x="45" y="7"/>
                  </a:cubicBezTo>
                  <a:cubicBezTo>
                    <a:pt x="45" y="7"/>
                    <a:pt x="45" y="6"/>
                    <a:pt x="44" y="5"/>
                  </a:cubicBezTo>
                  <a:cubicBezTo>
                    <a:pt x="44" y="5"/>
                    <a:pt x="43" y="4"/>
                    <a:pt x="42" y="4"/>
                  </a:cubicBezTo>
                  <a:cubicBezTo>
                    <a:pt x="41" y="4"/>
                    <a:pt x="40" y="3"/>
                    <a:pt x="39" y="3"/>
                  </a:cubicBezTo>
                  <a:cubicBezTo>
                    <a:pt x="38" y="3"/>
                    <a:pt x="37" y="4"/>
                    <a:pt x="36" y="4"/>
                  </a:cubicBezTo>
                  <a:cubicBezTo>
                    <a:pt x="35" y="4"/>
                    <a:pt x="34" y="5"/>
                    <a:pt x="34" y="5"/>
                  </a:cubicBezTo>
                  <a:cubicBezTo>
                    <a:pt x="33" y="6"/>
                    <a:pt x="33" y="7"/>
                    <a:pt x="32" y="8"/>
                  </a:cubicBezTo>
                  <a:cubicBezTo>
                    <a:pt x="32" y="9"/>
                    <a:pt x="32" y="10"/>
                    <a:pt x="32" y="11"/>
                  </a:cubicBezTo>
                  <a:cubicBezTo>
                    <a:pt x="27" y="11"/>
                    <a:pt x="27" y="11"/>
                    <a:pt x="27" y="11"/>
                  </a:cubicBezTo>
                  <a:cubicBezTo>
                    <a:pt x="27" y="9"/>
                    <a:pt x="28" y="8"/>
                    <a:pt x="28" y="7"/>
                  </a:cubicBezTo>
                  <a:cubicBezTo>
                    <a:pt x="29" y="5"/>
                    <a:pt x="29" y="4"/>
                    <a:pt x="30" y="3"/>
                  </a:cubicBezTo>
                  <a:cubicBezTo>
                    <a:pt x="31" y="2"/>
                    <a:pt x="33" y="1"/>
                    <a:pt x="34" y="0"/>
                  </a:cubicBezTo>
                  <a:cubicBezTo>
                    <a:pt x="36" y="0"/>
                    <a:pt x="37" y="0"/>
                    <a:pt x="39" y="0"/>
                  </a:cubicBezTo>
                  <a:cubicBezTo>
                    <a:pt x="41" y="0"/>
                    <a:pt x="43" y="0"/>
                    <a:pt x="44" y="0"/>
                  </a:cubicBezTo>
                  <a:cubicBezTo>
                    <a:pt x="45" y="1"/>
                    <a:pt x="47" y="1"/>
                    <a:pt x="48" y="2"/>
                  </a:cubicBezTo>
                  <a:cubicBezTo>
                    <a:pt x="49" y="3"/>
                    <a:pt x="49" y="4"/>
                    <a:pt x="50" y="5"/>
                  </a:cubicBezTo>
                  <a:cubicBezTo>
                    <a:pt x="50" y="7"/>
                    <a:pt x="51" y="8"/>
                    <a:pt x="51" y="9"/>
                  </a:cubicBezTo>
                  <a:cubicBezTo>
                    <a:pt x="51" y="11"/>
                    <a:pt x="50" y="12"/>
                    <a:pt x="50" y="13"/>
                  </a:cubicBezTo>
                  <a:cubicBezTo>
                    <a:pt x="50" y="14"/>
                    <a:pt x="49" y="15"/>
                    <a:pt x="48" y="16"/>
                  </a:cubicBezTo>
                  <a:cubicBezTo>
                    <a:pt x="48" y="17"/>
                    <a:pt x="47" y="18"/>
                    <a:pt x="46" y="19"/>
                  </a:cubicBezTo>
                  <a:cubicBezTo>
                    <a:pt x="45" y="20"/>
                    <a:pt x="45" y="21"/>
                    <a:pt x="44" y="22"/>
                  </a:cubicBezTo>
                  <a:cubicBezTo>
                    <a:pt x="34" y="33"/>
                    <a:pt x="34" y="33"/>
                    <a:pt x="34" y="33"/>
                  </a:cubicBezTo>
                  <a:cubicBezTo>
                    <a:pt x="52" y="33"/>
                    <a:pt x="52" y="33"/>
                    <a:pt x="52" y="33"/>
                  </a:cubicBezTo>
                  <a:lnTo>
                    <a:pt x="52" y="37"/>
                  </a:lnTo>
                  <a:close/>
                  <a:moveTo>
                    <a:pt x="58" y="35"/>
                  </a:moveTo>
                  <a:cubicBezTo>
                    <a:pt x="58" y="34"/>
                    <a:pt x="58" y="33"/>
                    <a:pt x="58" y="33"/>
                  </a:cubicBezTo>
                  <a:cubicBezTo>
                    <a:pt x="59" y="32"/>
                    <a:pt x="59" y="32"/>
                    <a:pt x="60" y="32"/>
                  </a:cubicBezTo>
                  <a:cubicBezTo>
                    <a:pt x="61" y="32"/>
                    <a:pt x="62" y="32"/>
                    <a:pt x="63" y="33"/>
                  </a:cubicBezTo>
                  <a:cubicBezTo>
                    <a:pt x="63" y="33"/>
                    <a:pt x="63" y="34"/>
                    <a:pt x="63" y="35"/>
                  </a:cubicBezTo>
                  <a:cubicBezTo>
                    <a:pt x="63" y="35"/>
                    <a:pt x="63" y="36"/>
                    <a:pt x="63" y="36"/>
                  </a:cubicBezTo>
                  <a:cubicBezTo>
                    <a:pt x="62" y="37"/>
                    <a:pt x="61" y="37"/>
                    <a:pt x="60" y="37"/>
                  </a:cubicBezTo>
                  <a:cubicBezTo>
                    <a:pt x="59" y="37"/>
                    <a:pt x="59" y="37"/>
                    <a:pt x="58" y="36"/>
                  </a:cubicBezTo>
                  <a:cubicBezTo>
                    <a:pt x="58" y="36"/>
                    <a:pt x="58" y="35"/>
                    <a:pt x="58" y="35"/>
                  </a:cubicBezTo>
                  <a:close/>
                  <a:moveTo>
                    <a:pt x="58" y="12"/>
                  </a:moveTo>
                  <a:cubicBezTo>
                    <a:pt x="58" y="11"/>
                    <a:pt x="58" y="11"/>
                    <a:pt x="58" y="10"/>
                  </a:cubicBezTo>
                  <a:cubicBezTo>
                    <a:pt x="59" y="10"/>
                    <a:pt x="59" y="9"/>
                    <a:pt x="60" y="9"/>
                  </a:cubicBezTo>
                  <a:cubicBezTo>
                    <a:pt x="61" y="9"/>
                    <a:pt x="62" y="10"/>
                    <a:pt x="63" y="10"/>
                  </a:cubicBezTo>
                  <a:cubicBezTo>
                    <a:pt x="63" y="11"/>
                    <a:pt x="63" y="11"/>
                    <a:pt x="63" y="12"/>
                  </a:cubicBezTo>
                  <a:cubicBezTo>
                    <a:pt x="63" y="13"/>
                    <a:pt x="63" y="14"/>
                    <a:pt x="63" y="14"/>
                  </a:cubicBezTo>
                  <a:cubicBezTo>
                    <a:pt x="62" y="15"/>
                    <a:pt x="61" y="15"/>
                    <a:pt x="60" y="15"/>
                  </a:cubicBezTo>
                  <a:cubicBezTo>
                    <a:pt x="59" y="15"/>
                    <a:pt x="59" y="15"/>
                    <a:pt x="58" y="14"/>
                  </a:cubicBezTo>
                  <a:cubicBezTo>
                    <a:pt x="58" y="14"/>
                    <a:pt x="58" y="13"/>
                    <a:pt x="58" y="12"/>
                  </a:cubicBezTo>
                  <a:close/>
                  <a:moveTo>
                    <a:pt x="77" y="16"/>
                  </a:moveTo>
                  <a:cubicBezTo>
                    <a:pt x="80" y="16"/>
                    <a:pt x="80" y="16"/>
                    <a:pt x="80" y="16"/>
                  </a:cubicBezTo>
                  <a:cubicBezTo>
                    <a:pt x="81" y="16"/>
                    <a:pt x="82" y="16"/>
                    <a:pt x="83" y="16"/>
                  </a:cubicBezTo>
                  <a:cubicBezTo>
                    <a:pt x="84" y="15"/>
                    <a:pt x="85" y="15"/>
                    <a:pt x="85" y="14"/>
                  </a:cubicBezTo>
                  <a:cubicBezTo>
                    <a:pt x="86" y="14"/>
                    <a:pt x="87" y="13"/>
                    <a:pt x="87" y="12"/>
                  </a:cubicBezTo>
                  <a:cubicBezTo>
                    <a:pt x="87" y="12"/>
                    <a:pt x="87" y="11"/>
                    <a:pt x="87" y="10"/>
                  </a:cubicBezTo>
                  <a:cubicBezTo>
                    <a:pt x="87" y="8"/>
                    <a:pt x="87" y="6"/>
                    <a:pt x="86" y="5"/>
                  </a:cubicBezTo>
                  <a:cubicBezTo>
                    <a:pt x="85" y="4"/>
                    <a:pt x="83" y="3"/>
                    <a:pt x="81" y="3"/>
                  </a:cubicBezTo>
                  <a:cubicBezTo>
                    <a:pt x="80" y="3"/>
                    <a:pt x="79" y="4"/>
                    <a:pt x="78" y="4"/>
                  </a:cubicBezTo>
                  <a:cubicBezTo>
                    <a:pt x="77" y="4"/>
                    <a:pt x="77" y="5"/>
                    <a:pt x="76" y="5"/>
                  </a:cubicBezTo>
                  <a:cubicBezTo>
                    <a:pt x="75" y="6"/>
                    <a:pt x="75" y="6"/>
                    <a:pt x="75" y="7"/>
                  </a:cubicBezTo>
                  <a:cubicBezTo>
                    <a:pt x="74" y="8"/>
                    <a:pt x="74" y="9"/>
                    <a:pt x="74" y="10"/>
                  </a:cubicBezTo>
                  <a:cubicBezTo>
                    <a:pt x="69" y="10"/>
                    <a:pt x="69" y="10"/>
                    <a:pt x="69" y="10"/>
                  </a:cubicBezTo>
                  <a:cubicBezTo>
                    <a:pt x="69" y="8"/>
                    <a:pt x="70" y="7"/>
                    <a:pt x="70" y="6"/>
                  </a:cubicBezTo>
                  <a:cubicBezTo>
                    <a:pt x="71" y="5"/>
                    <a:pt x="72" y="3"/>
                    <a:pt x="73" y="3"/>
                  </a:cubicBezTo>
                  <a:cubicBezTo>
                    <a:pt x="74" y="2"/>
                    <a:pt x="75" y="1"/>
                    <a:pt x="76" y="0"/>
                  </a:cubicBezTo>
                  <a:cubicBezTo>
                    <a:pt x="78" y="0"/>
                    <a:pt x="79" y="0"/>
                    <a:pt x="81" y="0"/>
                  </a:cubicBezTo>
                  <a:cubicBezTo>
                    <a:pt x="82" y="0"/>
                    <a:pt x="84" y="0"/>
                    <a:pt x="85" y="0"/>
                  </a:cubicBezTo>
                  <a:cubicBezTo>
                    <a:pt x="87" y="1"/>
                    <a:pt x="88" y="1"/>
                    <a:pt x="89" y="2"/>
                  </a:cubicBezTo>
                  <a:cubicBezTo>
                    <a:pt x="90" y="3"/>
                    <a:pt x="91" y="4"/>
                    <a:pt x="91" y="5"/>
                  </a:cubicBezTo>
                  <a:cubicBezTo>
                    <a:pt x="92" y="7"/>
                    <a:pt x="92" y="8"/>
                    <a:pt x="92" y="10"/>
                  </a:cubicBezTo>
                  <a:cubicBezTo>
                    <a:pt x="92" y="11"/>
                    <a:pt x="92" y="11"/>
                    <a:pt x="92" y="12"/>
                  </a:cubicBezTo>
                  <a:cubicBezTo>
                    <a:pt x="91" y="13"/>
                    <a:pt x="91" y="14"/>
                    <a:pt x="91" y="14"/>
                  </a:cubicBezTo>
                  <a:cubicBezTo>
                    <a:pt x="90" y="15"/>
                    <a:pt x="90" y="16"/>
                    <a:pt x="89" y="16"/>
                  </a:cubicBezTo>
                  <a:cubicBezTo>
                    <a:pt x="88" y="17"/>
                    <a:pt x="87" y="18"/>
                    <a:pt x="86" y="18"/>
                  </a:cubicBezTo>
                  <a:cubicBezTo>
                    <a:pt x="87" y="18"/>
                    <a:pt x="88" y="19"/>
                    <a:pt x="89" y="20"/>
                  </a:cubicBezTo>
                  <a:cubicBezTo>
                    <a:pt x="90" y="20"/>
                    <a:pt x="91" y="21"/>
                    <a:pt x="91" y="22"/>
                  </a:cubicBezTo>
                  <a:cubicBezTo>
                    <a:pt x="92" y="22"/>
                    <a:pt x="92" y="23"/>
                    <a:pt x="92" y="24"/>
                  </a:cubicBezTo>
                  <a:cubicBezTo>
                    <a:pt x="92" y="25"/>
                    <a:pt x="93" y="26"/>
                    <a:pt x="93" y="27"/>
                  </a:cubicBezTo>
                  <a:cubicBezTo>
                    <a:pt x="93" y="28"/>
                    <a:pt x="92" y="30"/>
                    <a:pt x="92" y="31"/>
                  </a:cubicBezTo>
                  <a:cubicBezTo>
                    <a:pt x="91" y="33"/>
                    <a:pt x="90" y="34"/>
                    <a:pt x="89" y="35"/>
                  </a:cubicBezTo>
                  <a:cubicBezTo>
                    <a:pt x="88" y="36"/>
                    <a:pt x="87" y="36"/>
                    <a:pt x="85" y="37"/>
                  </a:cubicBezTo>
                  <a:cubicBezTo>
                    <a:pt x="84" y="37"/>
                    <a:pt x="83" y="38"/>
                    <a:pt x="81" y="38"/>
                  </a:cubicBezTo>
                  <a:cubicBezTo>
                    <a:pt x="79" y="38"/>
                    <a:pt x="78" y="37"/>
                    <a:pt x="76" y="37"/>
                  </a:cubicBezTo>
                  <a:cubicBezTo>
                    <a:pt x="75" y="36"/>
                    <a:pt x="74" y="36"/>
                    <a:pt x="73" y="35"/>
                  </a:cubicBezTo>
                  <a:cubicBezTo>
                    <a:pt x="71" y="34"/>
                    <a:pt x="71" y="33"/>
                    <a:pt x="70" y="32"/>
                  </a:cubicBezTo>
                  <a:cubicBezTo>
                    <a:pt x="69" y="30"/>
                    <a:pt x="69" y="29"/>
                    <a:pt x="69" y="27"/>
                  </a:cubicBezTo>
                  <a:cubicBezTo>
                    <a:pt x="74" y="27"/>
                    <a:pt x="74" y="27"/>
                    <a:pt x="74" y="27"/>
                  </a:cubicBezTo>
                  <a:cubicBezTo>
                    <a:pt x="74" y="28"/>
                    <a:pt x="74" y="29"/>
                    <a:pt x="74" y="30"/>
                  </a:cubicBezTo>
                  <a:cubicBezTo>
                    <a:pt x="75" y="31"/>
                    <a:pt x="75" y="31"/>
                    <a:pt x="76" y="32"/>
                  </a:cubicBezTo>
                  <a:cubicBezTo>
                    <a:pt x="76" y="32"/>
                    <a:pt x="77" y="33"/>
                    <a:pt x="78" y="33"/>
                  </a:cubicBezTo>
                  <a:cubicBezTo>
                    <a:pt x="79" y="34"/>
                    <a:pt x="80" y="34"/>
                    <a:pt x="81" y="34"/>
                  </a:cubicBezTo>
                  <a:cubicBezTo>
                    <a:pt x="82" y="34"/>
                    <a:pt x="83" y="34"/>
                    <a:pt x="84" y="33"/>
                  </a:cubicBezTo>
                  <a:cubicBezTo>
                    <a:pt x="85" y="33"/>
                    <a:pt x="85" y="33"/>
                    <a:pt x="86" y="32"/>
                  </a:cubicBezTo>
                  <a:cubicBezTo>
                    <a:pt x="87" y="31"/>
                    <a:pt x="87" y="31"/>
                    <a:pt x="87" y="30"/>
                  </a:cubicBezTo>
                  <a:cubicBezTo>
                    <a:pt x="88" y="29"/>
                    <a:pt x="88" y="28"/>
                    <a:pt x="88" y="27"/>
                  </a:cubicBezTo>
                  <a:cubicBezTo>
                    <a:pt x="88" y="26"/>
                    <a:pt x="88" y="25"/>
                    <a:pt x="87" y="24"/>
                  </a:cubicBezTo>
                  <a:cubicBezTo>
                    <a:pt x="87" y="23"/>
                    <a:pt x="86" y="22"/>
                    <a:pt x="86" y="22"/>
                  </a:cubicBezTo>
                  <a:cubicBezTo>
                    <a:pt x="85" y="21"/>
                    <a:pt x="84" y="21"/>
                    <a:pt x="83" y="20"/>
                  </a:cubicBezTo>
                  <a:cubicBezTo>
                    <a:pt x="82" y="20"/>
                    <a:pt x="81" y="20"/>
                    <a:pt x="80" y="20"/>
                  </a:cubicBezTo>
                  <a:cubicBezTo>
                    <a:pt x="77" y="20"/>
                    <a:pt x="77" y="20"/>
                    <a:pt x="77" y="20"/>
                  </a:cubicBezTo>
                  <a:lnTo>
                    <a:pt x="77" y="16"/>
                  </a:lnTo>
                  <a:close/>
                  <a:moveTo>
                    <a:pt x="122" y="21"/>
                  </a:moveTo>
                  <a:cubicBezTo>
                    <a:pt x="122" y="24"/>
                    <a:pt x="122" y="27"/>
                    <a:pt x="121" y="29"/>
                  </a:cubicBezTo>
                  <a:cubicBezTo>
                    <a:pt x="121" y="31"/>
                    <a:pt x="120" y="33"/>
                    <a:pt x="119" y="34"/>
                  </a:cubicBezTo>
                  <a:cubicBezTo>
                    <a:pt x="118" y="35"/>
                    <a:pt x="117" y="36"/>
                    <a:pt x="115" y="37"/>
                  </a:cubicBezTo>
                  <a:cubicBezTo>
                    <a:pt x="114" y="37"/>
                    <a:pt x="112" y="38"/>
                    <a:pt x="111" y="38"/>
                  </a:cubicBezTo>
                  <a:cubicBezTo>
                    <a:pt x="109" y="38"/>
                    <a:pt x="107" y="37"/>
                    <a:pt x="106" y="37"/>
                  </a:cubicBezTo>
                  <a:cubicBezTo>
                    <a:pt x="104" y="36"/>
                    <a:pt x="103" y="35"/>
                    <a:pt x="102" y="34"/>
                  </a:cubicBezTo>
                  <a:cubicBezTo>
                    <a:pt x="101" y="33"/>
                    <a:pt x="100" y="31"/>
                    <a:pt x="100" y="29"/>
                  </a:cubicBezTo>
                  <a:cubicBezTo>
                    <a:pt x="99" y="27"/>
                    <a:pt x="99" y="24"/>
                    <a:pt x="99" y="21"/>
                  </a:cubicBezTo>
                  <a:cubicBezTo>
                    <a:pt x="99" y="16"/>
                    <a:pt x="99" y="16"/>
                    <a:pt x="99" y="16"/>
                  </a:cubicBezTo>
                  <a:cubicBezTo>
                    <a:pt x="99" y="13"/>
                    <a:pt x="99" y="10"/>
                    <a:pt x="100" y="8"/>
                  </a:cubicBezTo>
                  <a:cubicBezTo>
                    <a:pt x="100" y="6"/>
                    <a:pt x="101" y="4"/>
                    <a:pt x="102" y="3"/>
                  </a:cubicBezTo>
                  <a:cubicBezTo>
                    <a:pt x="103" y="2"/>
                    <a:pt x="104" y="1"/>
                    <a:pt x="106" y="0"/>
                  </a:cubicBezTo>
                  <a:cubicBezTo>
                    <a:pt x="107" y="0"/>
                    <a:pt x="109" y="0"/>
                    <a:pt x="110" y="0"/>
                  </a:cubicBezTo>
                  <a:cubicBezTo>
                    <a:pt x="112" y="0"/>
                    <a:pt x="114" y="0"/>
                    <a:pt x="115" y="0"/>
                  </a:cubicBezTo>
                  <a:cubicBezTo>
                    <a:pt x="117" y="1"/>
                    <a:pt x="118" y="2"/>
                    <a:pt x="119" y="3"/>
                  </a:cubicBezTo>
                  <a:cubicBezTo>
                    <a:pt x="120" y="4"/>
                    <a:pt x="121" y="6"/>
                    <a:pt x="121" y="8"/>
                  </a:cubicBezTo>
                  <a:cubicBezTo>
                    <a:pt x="122" y="10"/>
                    <a:pt x="122" y="13"/>
                    <a:pt x="122" y="16"/>
                  </a:cubicBezTo>
                  <a:lnTo>
                    <a:pt x="122" y="21"/>
                  </a:lnTo>
                  <a:close/>
                  <a:moveTo>
                    <a:pt x="117" y="15"/>
                  </a:moveTo>
                  <a:cubicBezTo>
                    <a:pt x="117" y="13"/>
                    <a:pt x="117" y="11"/>
                    <a:pt x="117" y="10"/>
                  </a:cubicBezTo>
                  <a:cubicBezTo>
                    <a:pt x="117" y="8"/>
                    <a:pt x="116" y="7"/>
                    <a:pt x="116" y="6"/>
                  </a:cubicBezTo>
                  <a:cubicBezTo>
                    <a:pt x="115" y="5"/>
                    <a:pt x="114" y="4"/>
                    <a:pt x="114" y="4"/>
                  </a:cubicBezTo>
                  <a:cubicBezTo>
                    <a:pt x="113" y="4"/>
                    <a:pt x="112" y="3"/>
                    <a:pt x="110" y="3"/>
                  </a:cubicBezTo>
                  <a:cubicBezTo>
                    <a:pt x="109" y="3"/>
                    <a:pt x="108" y="4"/>
                    <a:pt x="108" y="4"/>
                  </a:cubicBezTo>
                  <a:cubicBezTo>
                    <a:pt x="107" y="4"/>
                    <a:pt x="106" y="5"/>
                    <a:pt x="105" y="6"/>
                  </a:cubicBezTo>
                  <a:cubicBezTo>
                    <a:pt x="105" y="7"/>
                    <a:pt x="104" y="8"/>
                    <a:pt x="104" y="10"/>
                  </a:cubicBezTo>
                  <a:cubicBezTo>
                    <a:pt x="104" y="11"/>
                    <a:pt x="104" y="13"/>
                    <a:pt x="104" y="15"/>
                  </a:cubicBezTo>
                  <a:cubicBezTo>
                    <a:pt x="104" y="22"/>
                    <a:pt x="104" y="22"/>
                    <a:pt x="104" y="22"/>
                  </a:cubicBezTo>
                  <a:cubicBezTo>
                    <a:pt x="104" y="24"/>
                    <a:pt x="104" y="26"/>
                    <a:pt x="104" y="27"/>
                  </a:cubicBezTo>
                  <a:cubicBezTo>
                    <a:pt x="104" y="29"/>
                    <a:pt x="105" y="30"/>
                    <a:pt x="105" y="31"/>
                  </a:cubicBezTo>
                  <a:cubicBezTo>
                    <a:pt x="106" y="32"/>
                    <a:pt x="107" y="33"/>
                    <a:pt x="108" y="33"/>
                  </a:cubicBezTo>
                  <a:cubicBezTo>
                    <a:pt x="108" y="33"/>
                    <a:pt x="109" y="34"/>
                    <a:pt x="111" y="34"/>
                  </a:cubicBezTo>
                  <a:cubicBezTo>
                    <a:pt x="112" y="34"/>
                    <a:pt x="113" y="33"/>
                    <a:pt x="114" y="33"/>
                  </a:cubicBezTo>
                  <a:cubicBezTo>
                    <a:pt x="114" y="33"/>
                    <a:pt x="115" y="32"/>
                    <a:pt x="116" y="31"/>
                  </a:cubicBezTo>
                  <a:cubicBezTo>
                    <a:pt x="116" y="30"/>
                    <a:pt x="117" y="29"/>
                    <a:pt x="117" y="27"/>
                  </a:cubicBezTo>
                  <a:cubicBezTo>
                    <a:pt x="117" y="26"/>
                    <a:pt x="117" y="24"/>
                    <a:pt x="117" y="22"/>
                  </a:cubicBezTo>
                  <a:lnTo>
                    <a:pt x="117"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nvGrpSpPr>
            <p:cNvPr id="96" name="Battery">
              <a:extLst>
                <a:ext uri="{FF2B5EF4-FFF2-40B4-BE49-F238E27FC236}">
                  <a16:creationId xmlns:a16="http://schemas.microsoft.com/office/drawing/2014/main" id="{CE5B2CD6-0784-4DCF-A71D-90BE47D22BCC}"/>
                </a:ext>
              </a:extLst>
            </p:cNvPr>
            <p:cNvGrpSpPr>
              <a:grpSpLocks noChangeAspect="1"/>
            </p:cNvGrpSpPr>
            <p:nvPr/>
          </p:nvGrpSpPr>
          <p:grpSpPr>
            <a:xfrm>
              <a:off x="2513769" y="1302974"/>
              <a:ext cx="50747" cy="83257"/>
              <a:chOff x="5721732" y="4486242"/>
              <a:chExt cx="50747" cy="83257"/>
            </a:xfrm>
          </p:grpSpPr>
          <p:sp>
            <p:nvSpPr>
              <p:cNvPr id="103" name="Battery Part 1">
                <a:extLst>
                  <a:ext uri="{FF2B5EF4-FFF2-40B4-BE49-F238E27FC236}">
                    <a16:creationId xmlns:a16="http://schemas.microsoft.com/office/drawing/2014/main" id="{ED705E7F-93BD-496F-B857-AA9EE03D6E0F}"/>
                  </a:ext>
                </a:extLst>
              </p:cNvPr>
              <p:cNvSpPr>
                <a:spLocks/>
              </p:cNvSpPr>
              <p:nvPr/>
            </p:nvSpPr>
            <p:spPr bwMode="auto">
              <a:xfrm>
                <a:off x="5721732" y="4486242"/>
                <a:ext cx="50747" cy="45990"/>
              </a:xfrm>
              <a:custGeom>
                <a:avLst/>
                <a:gdLst>
                  <a:gd name="T0" fmla="*/ 282 w 282"/>
                  <a:gd name="T1" fmla="*/ 76 h 252"/>
                  <a:gd name="T2" fmla="*/ 245 w 282"/>
                  <a:gd name="T3" fmla="*/ 46 h 252"/>
                  <a:gd name="T4" fmla="*/ 197 w 282"/>
                  <a:gd name="T5" fmla="*/ 46 h 252"/>
                  <a:gd name="T6" fmla="*/ 197 w 282"/>
                  <a:gd name="T7" fmla="*/ 0 h 252"/>
                  <a:gd name="T8" fmla="*/ 85 w 282"/>
                  <a:gd name="T9" fmla="*/ 0 h 252"/>
                  <a:gd name="T10" fmla="*/ 85 w 282"/>
                  <a:gd name="T11" fmla="*/ 46 h 252"/>
                  <a:gd name="T12" fmla="*/ 37 w 282"/>
                  <a:gd name="T13" fmla="*/ 46 h 252"/>
                  <a:gd name="T14" fmla="*/ 0 w 282"/>
                  <a:gd name="T15" fmla="*/ 76 h 252"/>
                  <a:gd name="T16" fmla="*/ 0 w 282"/>
                  <a:gd name="T17" fmla="*/ 252 h 252"/>
                  <a:gd name="T18" fmla="*/ 282 w 282"/>
                  <a:gd name="T19" fmla="*/ 252 h 252"/>
                  <a:gd name="T20" fmla="*/ 282 w 282"/>
                  <a:gd name="T21" fmla="*/ 7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2" h="252">
                    <a:moveTo>
                      <a:pt x="282" y="76"/>
                    </a:moveTo>
                    <a:cubicBezTo>
                      <a:pt x="282" y="59"/>
                      <a:pt x="265" y="46"/>
                      <a:pt x="245" y="46"/>
                    </a:cubicBezTo>
                    <a:lnTo>
                      <a:pt x="197" y="46"/>
                    </a:lnTo>
                    <a:lnTo>
                      <a:pt x="197" y="0"/>
                    </a:lnTo>
                    <a:lnTo>
                      <a:pt x="85" y="0"/>
                    </a:lnTo>
                    <a:lnTo>
                      <a:pt x="85" y="46"/>
                    </a:lnTo>
                    <a:lnTo>
                      <a:pt x="37" y="46"/>
                    </a:lnTo>
                    <a:cubicBezTo>
                      <a:pt x="17" y="46"/>
                      <a:pt x="0" y="59"/>
                      <a:pt x="0" y="76"/>
                    </a:cubicBezTo>
                    <a:lnTo>
                      <a:pt x="0" y="252"/>
                    </a:lnTo>
                    <a:lnTo>
                      <a:pt x="282" y="252"/>
                    </a:lnTo>
                    <a:lnTo>
                      <a:pt x="282" y="76"/>
                    </a:ln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04" name="Battery Part 2">
                <a:extLst>
                  <a:ext uri="{FF2B5EF4-FFF2-40B4-BE49-F238E27FC236}">
                    <a16:creationId xmlns:a16="http://schemas.microsoft.com/office/drawing/2014/main" id="{E8B32E0C-2B43-4888-BB68-F209A7317766}"/>
                  </a:ext>
                </a:extLst>
              </p:cNvPr>
              <p:cNvSpPr>
                <a:spLocks/>
              </p:cNvSpPr>
              <p:nvPr/>
            </p:nvSpPr>
            <p:spPr bwMode="auto">
              <a:xfrm>
                <a:off x="5721732" y="4532231"/>
                <a:ext cx="50747" cy="37268"/>
              </a:xfrm>
              <a:custGeom>
                <a:avLst/>
                <a:gdLst>
                  <a:gd name="T0" fmla="*/ 0 w 282"/>
                  <a:gd name="T1" fmla="*/ 0 h 206"/>
                  <a:gd name="T2" fmla="*/ 0 w 282"/>
                  <a:gd name="T3" fmla="*/ 176 h 206"/>
                  <a:gd name="T4" fmla="*/ 37 w 282"/>
                  <a:gd name="T5" fmla="*/ 206 h 206"/>
                  <a:gd name="T6" fmla="*/ 244 w 282"/>
                  <a:gd name="T7" fmla="*/ 206 h 206"/>
                  <a:gd name="T8" fmla="*/ 282 w 282"/>
                  <a:gd name="T9" fmla="*/ 176 h 206"/>
                  <a:gd name="T10" fmla="*/ 282 w 282"/>
                  <a:gd name="T11" fmla="*/ 0 h 206"/>
                  <a:gd name="T12" fmla="*/ 0 w 282"/>
                  <a:gd name="T13" fmla="*/ 0 h 206"/>
                </a:gdLst>
                <a:ahLst/>
                <a:cxnLst>
                  <a:cxn ang="0">
                    <a:pos x="T0" y="T1"/>
                  </a:cxn>
                  <a:cxn ang="0">
                    <a:pos x="T2" y="T3"/>
                  </a:cxn>
                  <a:cxn ang="0">
                    <a:pos x="T4" y="T5"/>
                  </a:cxn>
                  <a:cxn ang="0">
                    <a:pos x="T6" y="T7"/>
                  </a:cxn>
                  <a:cxn ang="0">
                    <a:pos x="T8" y="T9"/>
                  </a:cxn>
                  <a:cxn ang="0">
                    <a:pos x="T10" y="T11"/>
                  </a:cxn>
                  <a:cxn ang="0">
                    <a:pos x="T12" y="T13"/>
                  </a:cxn>
                </a:cxnLst>
                <a:rect l="0" t="0" r="r" b="b"/>
                <a:pathLst>
                  <a:path w="282" h="206">
                    <a:moveTo>
                      <a:pt x="0" y="0"/>
                    </a:moveTo>
                    <a:lnTo>
                      <a:pt x="0" y="176"/>
                    </a:lnTo>
                    <a:cubicBezTo>
                      <a:pt x="0" y="193"/>
                      <a:pt x="17" y="206"/>
                      <a:pt x="37" y="206"/>
                    </a:cubicBezTo>
                    <a:lnTo>
                      <a:pt x="244" y="206"/>
                    </a:lnTo>
                    <a:cubicBezTo>
                      <a:pt x="265" y="206"/>
                      <a:pt x="282" y="193"/>
                      <a:pt x="282" y="176"/>
                    </a:cubicBezTo>
                    <a:lnTo>
                      <a:pt x="282" y="0"/>
                    </a:lnTo>
                    <a:lnTo>
                      <a:pt x="0" y="0"/>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97" name="Signal Strength">
              <a:extLst>
                <a:ext uri="{FF2B5EF4-FFF2-40B4-BE49-F238E27FC236}">
                  <a16:creationId xmlns:a16="http://schemas.microsoft.com/office/drawing/2014/main" id="{B96A7AE1-5415-4903-9593-9DAFA31F13D7}"/>
                </a:ext>
              </a:extLst>
            </p:cNvPr>
            <p:cNvGrpSpPr>
              <a:grpSpLocks noChangeAspect="1"/>
            </p:cNvGrpSpPr>
            <p:nvPr/>
          </p:nvGrpSpPr>
          <p:grpSpPr>
            <a:xfrm>
              <a:off x="2348841" y="1306145"/>
              <a:ext cx="76121" cy="76915"/>
              <a:chOff x="5556804" y="4492585"/>
              <a:chExt cx="76121" cy="76915"/>
            </a:xfrm>
          </p:grpSpPr>
          <p:sp>
            <p:nvSpPr>
              <p:cNvPr id="101" name="Signal Strength Part 1">
                <a:extLst>
                  <a:ext uri="{FF2B5EF4-FFF2-40B4-BE49-F238E27FC236}">
                    <a16:creationId xmlns:a16="http://schemas.microsoft.com/office/drawing/2014/main" id="{070AE3F2-D8AB-4EBA-88E5-95B33639FEA9}"/>
                  </a:ext>
                </a:extLst>
              </p:cNvPr>
              <p:cNvSpPr>
                <a:spLocks/>
              </p:cNvSpPr>
              <p:nvPr/>
            </p:nvSpPr>
            <p:spPr bwMode="auto">
              <a:xfrm>
                <a:off x="5602001" y="4492585"/>
                <a:ext cx="30924" cy="76914"/>
              </a:xfrm>
              <a:custGeom>
                <a:avLst/>
                <a:gdLst>
                  <a:gd name="T0" fmla="*/ 39 w 39"/>
                  <a:gd name="T1" fmla="*/ 0 h 97"/>
                  <a:gd name="T2" fmla="*/ 0 w 39"/>
                  <a:gd name="T3" fmla="*/ 39 h 97"/>
                  <a:gd name="T4" fmla="*/ 0 w 39"/>
                  <a:gd name="T5" fmla="*/ 97 h 97"/>
                  <a:gd name="T6" fmla="*/ 39 w 39"/>
                  <a:gd name="T7" fmla="*/ 97 h 97"/>
                  <a:gd name="T8" fmla="*/ 39 w 39"/>
                  <a:gd name="T9" fmla="*/ 0 h 97"/>
                </a:gdLst>
                <a:ahLst/>
                <a:cxnLst>
                  <a:cxn ang="0">
                    <a:pos x="T0" y="T1"/>
                  </a:cxn>
                  <a:cxn ang="0">
                    <a:pos x="T2" y="T3"/>
                  </a:cxn>
                  <a:cxn ang="0">
                    <a:pos x="T4" y="T5"/>
                  </a:cxn>
                  <a:cxn ang="0">
                    <a:pos x="T6" y="T7"/>
                  </a:cxn>
                  <a:cxn ang="0">
                    <a:pos x="T8" y="T9"/>
                  </a:cxn>
                </a:cxnLst>
                <a:rect l="0" t="0" r="r" b="b"/>
                <a:pathLst>
                  <a:path w="39" h="97">
                    <a:moveTo>
                      <a:pt x="39" y="0"/>
                    </a:moveTo>
                    <a:lnTo>
                      <a:pt x="0" y="39"/>
                    </a:lnTo>
                    <a:lnTo>
                      <a:pt x="0" y="97"/>
                    </a:lnTo>
                    <a:lnTo>
                      <a:pt x="39" y="97"/>
                    </a:lnTo>
                    <a:lnTo>
                      <a:pt x="39" y="0"/>
                    </a:lnTo>
                    <a:close/>
                  </a:path>
                </a:pathLst>
              </a:custGeom>
              <a:solidFill>
                <a:srgbClr val="FFFFFF">
                  <a:alpha val="30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02" name="Signal Strength Part 2">
                <a:extLst>
                  <a:ext uri="{FF2B5EF4-FFF2-40B4-BE49-F238E27FC236}">
                    <a16:creationId xmlns:a16="http://schemas.microsoft.com/office/drawing/2014/main" id="{C4F11F5B-54BB-4125-8A59-9F3FD8EBC3A3}"/>
                  </a:ext>
                </a:extLst>
              </p:cNvPr>
              <p:cNvSpPr>
                <a:spLocks/>
              </p:cNvSpPr>
              <p:nvPr/>
            </p:nvSpPr>
            <p:spPr bwMode="auto">
              <a:xfrm>
                <a:off x="5556804" y="4523510"/>
                <a:ext cx="45197" cy="45990"/>
              </a:xfrm>
              <a:custGeom>
                <a:avLst/>
                <a:gdLst>
                  <a:gd name="T0" fmla="*/ 0 w 254"/>
                  <a:gd name="T1" fmla="*/ 254 h 254"/>
                  <a:gd name="T2" fmla="*/ 254 w 254"/>
                  <a:gd name="T3" fmla="*/ 254 h 254"/>
                  <a:gd name="T4" fmla="*/ 254 w 254"/>
                  <a:gd name="T5" fmla="*/ 0 h 254"/>
                  <a:gd name="T6" fmla="*/ 0 w 254"/>
                  <a:gd name="T7" fmla="*/ 254 h 254"/>
                </a:gdLst>
                <a:ahLst/>
                <a:cxnLst>
                  <a:cxn ang="0">
                    <a:pos x="T0" y="T1"/>
                  </a:cxn>
                  <a:cxn ang="0">
                    <a:pos x="T2" y="T3"/>
                  </a:cxn>
                  <a:cxn ang="0">
                    <a:pos x="T4" y="T5"/>
                  </a:cxn>
                  <a:cxn ang="0">
                    <a:pos x="T6" y="T7"/>
                  </a:cxn>
                </a:cxnLst>
                <a:rect l="0" t="0" r="r" b="b"/>
                <a:pathLst>
                  <a:path w="254" h="254">
                    <a:moveTo>
                      <a:pt x="0" y="254"/>
                    </a:moveTo>
                    <a:lnTo>
                      <a:pt x="254" y="254"/>
                    </a:lnTo>
                    <a:lnTo>
                      <a:pt x="254" y="0"/>
                    </a:lnTo>
                    <a:lnTo>
                      <a:pt x="0" y="254"/>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98" name="WiFi">
              <a:extLst>
                <a:ext uri="{FF2B5EF4-FFF2-40B4-BE49-F238E27FC236}">
                  <a16:creationId xmlns:a16="http://schemas.microsoft.com/office/drawing/2014/main" id="{6BC42D20-A4DD-451B-9CD3-E08CB798F03E}"/>
                </a:ext>
              </a:extLst>
            </p:cNvPr>
            <p:cNvGrpSpPr>
              <a:grpSpLocks noChangeAspect="1"/>
            </p:cNvGrpSpPr>
            <p:nvPr/>
          </p:nvGrpSpPr>
          <p:grpSpPr>
            <a:xfrm>
              <a:off x="2189463" y="1308921"/>
              <a:ext cx="89601" cy="71363"/>
              <a:chOff x="5397426" y="4495757"/>
              <a:chExt cx="89601" cy="71363"/>
            </a:xfrm>
          </p:grpSpPr>
          <p:sp>
            <p:nvSpPr>
              <p:cNvPr id="99" name="WiFi Part 1">
                <a:extLst>
                  <a:ext uri="{FF2B5EF4-FFF2-40B4-BE49-F238E27FC236}">
                    <a16:creationId xmlns:a16="http://schemas.microsoft.com/office/drawing/2014/main" id="{52D84F16-51AB-4655-A5C4-3321E1825314}"/>
                  </a:ext>
                </a:extLst>
              </p:cNvPr>
              <p:cNvSpPr>
                <a:spLocks/>
              </p:cNvSpPr>
              <p:nvPr/>
            </p:nvSpPr>
            <p:spPr bwMode="auto">
              <a:xfrm>
                <a:off x="5397426" y="4495757"/>
                <a:ext cx="89601" cy="31717"/>
              </a:xfrm>
              <a:custGeom>
                <a:avLst/>
                <a:gdLst>
                  <a:gd name="T0" fmla="*/ 248 w 496"/>
                  <a:gd name="T1" fmla="*/ 0 h 175"/>
                  <a:gd name="T2" fmla="*/ 0 w 496"/>
                  <a:gd name="T3" fmla="*/ 86 h 175"/>
                  <a:gd name="T4" fmla="*/ 71 w 496"/>
                  <a:gd name="T5" fmla="*/ 175 h 175"/>
                  <a:gd name="T6" fmla="*/ 248 w 496"/>
                  <a:gd name="T7" fmla="*/ 113 h 175"/>
                  <a:gd name="T8" fmla="*/ 425 w 496"/>
                  <a:gd name="T9" fmla="*/ 175 h 175"/>
                  <a:gd name="T10" fmla="*/ 496 w 496"/>
                  <a:gd name="T11" fmla="*/ 86 h 175"/>
                  <a:gd name="T12" fmla="*/ 248 w 49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496" h="175">
                    <a:moveTo>
                      <a:pt x="248" y="0"/>
                    </a:moveTo>
                    <a:cubicBezTo>
                      <a:pt x="104" y="0"/>
                      <a:pt x="10" y="79"/>
                      <a:pt x="0" y="86"/>
                    </a:cubicBezTo>
                    <a:lnTo>
                      <a:pt x="71" y="175"/>
                    </a:lnTo>
                    <a:cubicBezTo>
                      <a:pt x="80" y="168"/>
                      <a:pt x="147" y="113"/>
                      <a:pt x="248" y="113"/>
                    </a:cubicBezTo>
                    <a:cubicBezTo>
                      <a:pt x="348" y="113"/>
                      <a:pt x="416" y="168"/>
                      <a:pt x="425" y="175"/>
                    </a:cubicBezTo>
                    <a:lnTo>
                      <a:pt x="496" y="86"/>
                    </a:lnTo>
                    <a:cubicBezTo>
                      <a:pt x="487" y="79"/>
                      <a:pt x="391" y="0"/>
                      <a:pt x="248" y="0"/>
                    </a:cubicBez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100" name="WiFi Part 2">
                <a:extLst>
                  <a:ext uri="{FF2B5EF4-FFF2-40B4-BE49-F238E27FC236}">
                    <a16:creationId xmlns:a16="http://schemas.microsoft.com/office/drawing/2014/main" id="{CCF185EE-DEAE-4ACD-8C26-7B7FD6BF4F07}"/>
                  </a:ext>
                </a:extLst>
              </p:cNvPr>
              <p:cNvSpPr>
                <a:spLocks/>
              </p:cNvSpPr>
              <p:nvPr/>
            </p:nvSpPr>
            <p:spPr bwMode="auto">
              <a:xfrm>
                <a:off x="5410113" y="4516373"/>
                <a:ext cx="64227" cy="50747"/>
              </a:xfrm>
              <a:custGeom>
                <a:avLst/>
                <a:gdLst>
                  <a:gd name="T0" fmla="*/ 0 w 354"/>
                  <a:gd name="T1" fmla="*/ 62 h 282"/>
                  <a:gd name="T2" fmla="*/ 177 w 354"/>
                  <a:gd name="T3" fmla="*/ 282 h 282"/>
                  <a:gd name="T4" fmla="*/ 177 w 354"/>
                  <a:gd name="T5" fmla="*/ 282 h 282"/>
                  <a:gd name="T6" fmla="*/ 177 w 354"/>
                  <a:gd name="T7" fmla="*/ 282 h 282"/>
                  <a:gd name="T8" fmla="*/ 354 w 354"/>
                  <a:gd name="T9" fmla="*/ 62 h 282"/>
                  <a:gd name="T10" fmla="*/ 177 w 354"/>
                  <a:gd name="T11" fmla="*/ 0 h 282"/>
                  <a:gd name="T12" fmla="*/ 0 w 354"/>
                  <a:gd name="T13" fmla="*/ 62 h 282"/>
                </a:gdLst>
                <a:ahLst/>
                <a:cxnLst>
                  <a:cxn ang="0">
                    <a:pos x="T0" y="T1"/>
                  </a:cxn>
                  <a:cxn ang="0">
                    <a:pos x="T2" y="T3"/>
                  </a:cxn>
                  <a:cxn ang="0">
                    <a:pos x="T4" y="T5"/>
                  </a:cxn>
                  <a:cxn ang="0">
                    <a:pos x="T6" y="T7"/>
                  </a:cxn>
                  <a:cxn ang="0">
                    <a:pos x="T8" y="T9"/>
                  </a:cxn>
                  <a:cxn ang="0">
                    <a:pos x="T10" y="T11"/>
                  </a:cxn>
                  <a:cxn ang="0">
                    <a:pos x="T12" y="T13"/>
                  </a:cxn>
                </a:cxnLst>
                <a:rect l="0" t="0" r="r" b="b"/>
                <a:pathLst>
                  <a:path w="354" h="282">
                    <a:moveTo>
                      <a:pt x="0" y="62"/>
                    </a:moveTo>
                    <a:lnTo>
                      <a:pt x="177" y="282"/>
                    </a:lnTo>
                    <a:lnTo>
                      <a:pt x="177" y="282"/>
                    </a:lnTo>
                    <a:lnTo>
                      <a:pt x="177" y="282"/>
                    </a:lnTo>
                    <a:lnTo>
                      <a:pt x="354" y="62"/>
                    </a:lnTo>
                    <a:cubicBezTo>
                      <a:pt x="345" y="55"/>
                      <a:pt x="278" y="0"/>
                      <a:pt x="177" y="0"/>
                    </a:cubicBezTo>
                    <a:cubicBezTo>
                      <a:pt x="77" y="0"/>
                      <a:pt x="9" y="55"/>
                      <a:pt x="0" y="62"/>
                    </a:cubicBez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sp>
        <p:nvSpPr>
          <p:cNvPr id="105" name="Overlay">
            <a:extLst>
              <a:ext uri="{FF2B5EF4-FFF2-40B4-BE49-F238E27FC236}">
                <a16:creationId xmlns:a16="http://schemas.microsoft.com/office/drawing/2014/main" id="{1EB8EA0F-FBCC-46C8-89A4-A8EB61DFEA5F}"/>
              </a:ext>
            </a:extLst>
          </p:cNvPr>
          <p:cNvSpPr>
            <a:spLocks noChangeArrowheads="1"/>
          </p:cNvSpPr>
          <p:nvPr/>
        </p:nvSpPr>
        <p:spPr bwMode="auto">
          <a:xfrm>
            <a:off x="3757550" y="5690217"/>
            <a:ext cx="2286000" cy="3502904"/>
          </a:xfrm>
          <a:prstGeom prst="rect">
            <a:avLst/>
          </a:prstGeom>
          <a:solidFill>
            <a:srgbClr val="333333">
              <a:alpha val="5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grpSp>
        <p:nvGrpSpPr>
          <p:cNvPr id="106" name="Group 105">
            <a:extLst>
              <a:ext uri="{FF2B5EF4-FFF2-40B4-BE49-F238E27FC236}">
                <a16:creationId xmlns:a16="http://schemas.microsoft.com/office/drawing/2014/main" id="{11D544E0-3D59-45BF-AB56-F94DB3DB4A9B}"/>
              </a:ext>
            </a:extLst>
          </p:cNvPr>
          <p:cNvGrpSpPr/>
          <p:nvPr/>
        </p:nvGrpSpPr>
        <p:grpSpPr>
          <a:xfrm>
            <a:off x="3754203" y="5270486"/>
            <a:ext cx="2286000" cy="431629"/>
            <a:chOff x="744165" y="1256849"/>
            <a:chExt cx="2286000" cy="508000"/>
          </a:xfrm>
          <a:solidFill>
            <a:schemeClr val="tx2">
              <a:lumMod val="75000"/>
            </a:schemeClr>
          </a:solidFill>
        </p:grpSpPr>
        <p:sp>
          <p:nvSpPr>
            <p:cNvPr id="107" name="App Bar Container">
              <a:extLst>
                <a:ext uri="{FF2B5EF4-FFF2-40B4-BE49-F238E27FC236}">
                  <a16:creationId xmlns:a16="http://schemas.microsoft.com/office/drawing/2014/main" id="{A135FE3E-13A7-45F7-93CC-4A14CDE4B780}"/>
                </a:ext>
              </a:extLst>
            </p:cNvPr>
            <p:cNvSpPr>
              <a:spLocks noChangeArrowheads="1"/>
            </p:cNvSpPr>
            <p:nvPr/>
          </p:nvSpPr>
          <p:spPr bwMode="auto">
            <a:xfrm>
              <a:off x="744165" y="1256849"/>
              <a:ext cx="2286000" cy="508000"/>
            </a:xfrm>
            <a:prstGeom prst="rect">
              <a:avLst/>
            </a:prstGeom>
            <a:grpFill/>
            <a:ln>
              <a:noFill/>
            </a:ln>
            <a:effectLst>
              <a:outerShdw blurRad="38100" dist="12700" dir="5400000" algn="ctr" rotWithShape="0">
                <a:prstClr val="black">
                  <a:alpha val="25000"/>
                </a:prstClr>
              </a:outerShdw>
            </a:effectLst>
          </p:spPr>
          <p:txBody>
            <a:bodyPr vert="horz" wrap="square" lIns="457200" tIns="198120" rIns="91440" bIns="104140"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Life Log</a:t>
              </a:r>
            </a:p>
          </p:txBody>
        </p:sp>
        <p:sp>
          <p:nvSpPr>
            <p:cNvPr id="108" name="Search Icon">
              <a:extLst>
                <a:ext uri="{FF2B5EF4-FFF2-40B4-BE49-F238E27FC236}">
                  <a16:creationId xmlns:a16="http://schemas.microsoft.com/office/drawing/2014/main" id="{A9CCCB78-3C18-4A8A-ACED-BE466410BEC8}"/>
                </a:ext>
              </a:extLst>
            </p:cNvPr>
            <p:cNvSpPr>
              <a:spLocks noChangeAspect="1" noEditPoints="1"/>
            </p:cNvSpPr>
            <p:nvPr/>
          </p:nvSpPr>
          <p:spPr bwMode="auto">
            <a:xfrm>
              <a:off x="2555997" y="1530085"/>
              <a:ext cx="111009" cy="110708"/>
            </a:xfrm>
            <a:custGeom>
              <a:avLst/>
              <a:gdLst>
                <a:gd name="T0" fmla="*/ 229 w 617"/>
                <a:gd name="T1" fmla="*/ 388 h 617"/>
                <a:gd name="T2" fmla="*/ 70 w 617"/>
                <a:gd name="T3" fmla="*/ 229 h 617"/>
                <a:gd name="T4" fmla="*/ 229 w 617"/>
                <a:gd name="T5" fmla="*/ 70 h 617"/>
                <a:gd name="T6" fmla="*/ 388 w 617"/>
                <a:gd name="T7" fmla="*/ 229 h 617"/>
                <a:gd name="T8" fmla="*/ 229 w 617"/>
                <a:gd name="T9" fmla="*/ 388 h 617"/>
                <a:gd name="T10" fmla="*/ 441 w 617"/>
                <a:gd name="T11" fmla="*/ 388 h 617"/>
                <a:gd name="T12" fmla="*/ 413 w 617"/>
                <a:gd name="T13" fmla="*/ 388 h 617"/>
                <a:gd name="T14" fmla="*/ 403 w 617"/>
                <a:gd name="T15" fmla="*/ 378 h 617"/>
                <a:gd name="T16" fmla="*/ 458 w 617"/>
                <a:gd name="T17" fmla="*/ 229 h 617"/>
                <a:gd name="T18" fmla="*/ 229 w 617"/>
                <a:gd name="T19" fmla="*/ 0 h 617"/>
                <a:gd name="T20" fmla="*/ 0 w 617"/>
                <a:gd name="T21" fmla="*/ 229 h 617"/>
                <a:gd name="T22" fmla="*/ 229 w 617"/>
                <a:gd name="T23" fmla="*/ 458 h 617"/>
                <a:gd name="T24" fmla="*/ 378 w 617"/>
                <a:gd name="T25" fmla="*/ 403 h 617"/>
                <a:gd name="T26" fmla="*/ 388 w 617"/>
                <a:gd name="T27" fmla="*/ 413 h 617"/>
                <a:gd name="T28" fmla="*/ 388 w 617"/>
                <a:gd name="T29" fmla="*/ 441 h 617"/>
                <a:gd name="T30" fmla="*/ 564 w 617"/>
                <a:gd name="T31" fmla="*/ 617 h 617"/>
                <a:gd name="T32" fmla="*/ 617 w 617"/>
                <a:gd name="T33" fmla="*/ 564 h 617"/>
                <a:gd name="T34" fmla="*/ 441 w 617"/>
                <a:gd name="T35" fmla="*/ 388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617">
                  <a:moveTo>
                    <a:pt x="229" y="388"/>
                  </a:moveTo>
                  <a:cubicBezTo>
                    <a:pt x="141" y="388"/>
                    <a:pt x="70" y="317"/>
                    <a:pt x="70" y="229"/>
                  </a:cubicBezTo>
                  <a:cubicBezTo>
                    <a:pt x="70" y="141"/>
                    <a:pt x="141" y="70"/>
                    <a:pt x="229" y="70"/>
                  </a:cubicBezTo>
                  <a:cubicBezTo>
                    <a:pt x="317" y="70"/>
                    <a:pt x="388" y="141"/>
                    <a:pt x="388" y="229"/>
                  </a:cubicBezTo>
                  <a:cubicBezTo>
                    <a:pt x="388" y="317"/>
                    <a:pt x="317" y="388"/>
                    <a:pt x="229" y="388"/>
                  </a:cubicBezTo>
                  <a:moveTo>
                    <a:pt x="441" y="388"/>
                  </a:moveTo>
                  <a:lnTo>
                    <a:pt x="413" y="388"/>
                  </a:lnTo>
                  <a:lnTo>
                    <a:pt x="403" y="378"/>
                  </a:lnTo>
                  <a:cubicBezTo>
                    <a:pt x="438" y="338"/>
                    <a:pt x="458" y="286"/>
                    <a:pt x="458" y="229"/>
                  </a:cubicBezTo>
                  <a:cubicBezTo>
                    <a:pt x="458" y="102"/>
                    <a:pt x="356" y="0"/>
                    <a:pt x="229" y="0"/>
                  </a:cubicBezTo>
                  <a:cubicBezTo>
                    <a:pt x="102" y="0"/>
                    <a:pt x="0" y="102"/>
                    <a:pt x="0" y="229"/>
                  </a:cubicBezTo>
                  <a:cubicBezTo>
                    <a:pt x="0" y="356"/>
                    <a:pt x="102" y="458"/>
                    <a:pt x="229" y="458"/>
                  </a:cubicBezTo>
                  <a:cubicBezTo>
                    <a:pt x="286" y="458"/>
                    <a:pt x="338" y="437"/>
                    <a:pt x="378" y="403"/>
                  </a:cubicBezTo>
                  <a:lnTo>
                    <a:pt x="388" y="413"/>
                  </a:lnTo>
                  <a:lnTo>
                    <a:pt x="388" y="441"/>
                  </a:lnTo>
                  <a:lnTo>
                    <a:pt x="564" y="617"/>
                  </a:lnTo>
                  <a:lnTo>
                    <a:pt x="617" y="564"/>
                  </a:lnTo>
                  <a:lnTo>
                    <a:pt x="441" y="38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109" name="Menu Icon">
              <a:extLst>
                <a:ext uri="{FF2B5EF4-FFF2-40B4-BE49-F238E27FC236}">
                  <a16:creationId xmlns:a16="http://schemas.microsoft.com/office/drawing/2014/main" id="{C9C0C6CD-EFEE-488F-873D-E60C3165C1B0}"/>
                </a:ext>
              </a:extLst>
            </p:cNvPr>
            <p:cNvSpPr>
              <a:spLocks noChangeAspect="1" noEditPoints="1"/>
            </p:cNvSpPr>
            <p:nvPr/>
          </p:nvSpPr>
          <p:spPr bwMode="auto">
            <a:xfrm>
              <a:off x="2871580" y="1536367"/>
              <a:ext cx="25374" cy="101286"/>
            </a:xfrm>
            <a:custGeom>
              <a:avLst/>
              <a:gdLst>
                <a:gd name="T0" fmla="*/ 71 w 141"/>
                <a:gd name="T1" fmla="*/ 423 h 564"/>
                <a:gd name="T2" fmla="*/ 0 w 141"/>
                <a:gd name="T3" fmla="*/ 494 h 564"/>
                <a:gd name="T4" fmla="*/ 71 w 141"/>
                <a:gd name="T5" fmla="*/ 564 h 564"/>
                <a:gd name="T6" fmla="*/ 141 w 141"/>
                <a:gd name="T7" fmla="*/ 494 h 564"/>
                <a:gd name="T8" fmla="*/ 71 w 141"/>
                <a:gd name="T9" fmla="*/ 423 h 564"/>
                <a:gd name="T10" fmla="*/ 71 w 141"/>
                <a:gd name="T11" fmla="*/ 212 h 564"/>
                <a:gd name="T12" fmla="*/ 0 w 141"/>
                <a:gd name="T13" fmla="*/ 282 h 564"/>
                <a:gd name="T14" fmla="*/ 71 w 141"/>
                <a:gd name="T15" fmla="*/ 353 h 564"/>
                <a:gd name="T16" fmla="*/ 141 w 141"/>
                <a:gd name="T17" fmla="*/ 282 h 564"/>
                <a:gd name="T18" fmla="*/ 71 w 141"/>
                <a:gd name="T19" fmla="*/ 212 h 564"/>
                <a:gd name="T20" fmla="*/ 71 w 141"/>
                <a:gd name="T21" fmla="*/ 141 h 564"/>
                <a:gd name="T22" fmla="*/ 141 w 141"/>
                <a:gd name="T23" fmla="*/ 71 h 564"/>
                <a:gd name="T24" fmla="*/ 71 w 141"/>
                <a:gd name="T25" fmla="*/ 0 h 564"/>
                <a:gd name="T26" fmla="*/ 0 w 141"/>
                <a:gd name="T27" fmla="*/ 71 h 564"/>
                <a:gd name="T28" fmla="*/ 71 w 141"/>
                <a:gd name="T29" fmla="*/ 14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564">
                  <a:moveTo>
                    <a:pt x="71" y="423"/>
                  </a:moveTo>
                  <a:cubicBezTo>
                    <a:pt x="32" y="423"/>
                    <a:pt x="0" y="455"/>
                    <a:pt x="0" y="494"/>
                  </a:cubicBezTo>
                  <a:cubicBezTo>
                    <a:pt x="0" y="533"/>
                    <a:pt x="32" y="564"/>
                    <a:pt x="71" y="564"/>
                  </a:cubicBezTo>
                  <a:cubicBezTo>
                    <a:pt x="110" y="564"/>
                    <a:pt x="141" y="533"/>
                    <a:pt x="141" y="494"/>
                  </a:cubicBezTo>
                  <a:cubicBezTo>
                    <a:pt x="141" y="455"/>
                    <a:pt x="110" y="423"/>
                    <a:pt x="71" y="423"/>
                  </a:cubicBezTo>
                  <a:moveTo>
                    <a:pt x="71" y="212"/>
                  </a:moveTo>
                  <a:cubicBezTo>
                    <a:pt x="32" y="212"/>
                    <a:pt x="0" y="243"/>
                    <a:pt x="0" y="282"/>
                  </a:cubicBezTo>
                  <a:cubicBezTo>
                    <a:pt x="0" y="321"/>
                    <a:pt x="32" y="353"/>
                    <a:pt x="71" y="353"/>
                  </a:cubicBezTo>
                  <a:cubicBezTo>
                    <a:pt x="110" y="353"/>
                    <a:pt x="141" y="321"/>
                    <a:pt x="141" y="282"/>
                  </a:cubicBezTo>
                  <a:cubicBezTo>
                    <a:pt x="141" y="243"/>
                    <a:pt x="110" y="212"/>
                    <a:pt x="71" y="212"/>
                  </a:cubicBezTo>
                  <a:moveTo>
                    <a:pt x="71" y="141"/>
                  </a:moveTo>
                  <a:cubicBezTo>
                    <a:pt x="110" y="141"/>
                    <a:pt x="141" y="110"/>
                    <a:pt x="141" y="71"/>
                  </a:cubicBezTo>
                  <a:cubicBezTo>
                    <a:pt x="141" y="32"/>
                    <a:pt x="110" y="0"/>
                    <a:pt x="71" y="0"/>
                  </a:cubicBezTo>
                  <a:cubicBezTo>
                    <a:pt x="32" y="0"/>
                    <a:pt x="0" y="32"/>
                    <a:pt x="0" y="71"/>
                  </a:cubicBezTo>
                  <a:cubicBezTo>
                    <a:pt x="0" y="110"/>
                    <a:pt x="32" y="141"/>
                    <a:pt x="71" y="141"/>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110" name="Nav Icon">
              <a:extLst>
                <a:ext uri="{FF2B5EF4-FFF2-40B4-BE49-F238E27FC236}">
                  <a16:creationId xmlns:a16="http://schemas.microsoft.com/office/drawing/2014/main" id="{5E5A26EA-97D7-443E-91E7-3F39832F843D}"/>
                </a:ext>
              </a:extLst>
            </p:cNvPr>
            <p:cNvSpPr>
              <a:spLocks noChangeAspect="1" noEditPoints="1"/>
            </p:cNvSpPr>
            <p:nvPr/>
          </p:nvSpPr>
          <p:spPr bwMode="auto">
            <a:xfrm>
              <a:off x="864689" y="1548929"/>
              <a:ext cx="114181" cy="76161"/>
            </a:xfrm>
            <a:custGeom>
              <a:avLst/>
              <a:gdLst>
                <a:gd name="T0" fmla="*/ 0 w 635"/>
                <a:gd name="T1" fmla="*/ 70 h 423"/>
                <a:gd name="T2" fmla="*/ 635 w 635"/>
                <a:gd name="T3" fmla="*/ 70 h 423"/>
                <a:gd name="T4" fmla="*/ 635 w 635"/>
                <a:gd name="T5" fmla="*/ 0 h 423"/>
                <a:gd name="T6" fmla="*/ 0 w 635"/>
                <a:gd name="T7" fmla="*/ 0 h 423"/>
                <a:gd name="T8" fmla="*/ 0 w 635"/>
                <a:gd name="T9" fmla="*/ 70 h 423"/>
                <a:gd name="T10" fmla="*/ 0 w 635"/>
                <a:gd name="T11" fmla="*/ 247 h 423"/>
                <a:gd name="T12" fmla="*/ 635 w 635"/>
                <a:gd name="T13" fmla="*/ 247 h 423"/>
                <a:gd name="T14" fmla="*/ 635 w 635"/>
                <a:gd name="T15" fmla="*/ 176 h 423"/>
                <a:gd name="T16" fmla="*/ 0 w 635"/>
                <a:gd name="T17" fmla="*/ 176 h 423"/>
                <a:gd name="T18" fmla="*/ 0 w 635"/>
                <a:gd name="T19" fmla="*/ 247 h 423"/>
                <a:gd name="T20" fmla="*/ 0 w 635"/>
                <a:gd name="T21" fmla="*/ 423 h 423"/>
                <a:gd name="T22" fmla="*/ 635 w 635"/>
                <a:gd name="T23" fmla="*/ 423 h 423"/>
                <a:gd name="T24" fmla="*/ 635 w 635"/>
                <a:gd name="T25" fmla="*/ 352 h 423"/>
                <a:gd name="T26" fmla="*/ 0 w 635"/>
                <a:gd name="T27" fmla="*/ 352 h 423"/>
                <a:gd name="T28" fmla="*/ 0 w 635"/>
                <a:gd name="T29" fmla="*/ 4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5" h="423">
                  <a:moveTo>
                    <a:pt x="0" y="70"/>
                  </a:moveTo>
                  <a:lnTo>
                    <a:pt x="635" y="70"/>
                  </a:lnTo>
                  <a:lnTo>
                    <a:pt x="635" y="0"/>
                  </a:lnTo>
                  <a:lnTo>
                    <a:pt x="0" y="0"/>
                  </a:lnTo>
                  <a:lnTo>
                    <a:pt x="0" y="70"/>
                  </a:lnTo>
                  <a:close/>
                  <a:moveTo>
                    <a:pt x="0" y="247"/>
                  </a:moveTo>
                  <a:lnTo>
                    <a:pt x="635" y="247"/>
                  </a:lnTo>
                  <a:lnTo>
                    <a:pt x="635" y="176"/>
                  </a:lnTo>
                  <a:lnTo>
                    <a:pt x="0" y="176"/>
                  </a:lnTo>
                  <a:lnTo>
                    <a:pt x="0" y="247"/>
                  </a:lnTo>
                  <a:close/>
                  <a:moveTo>
                    <a:pt x="0" y="423"/>
                  </a:moveTo>
                  <a:lnTo>
                    <a:pt x="635" y="423"/>
                  </a:lnTo>
                  <a:lnTo>
                    <a:pt x="635" y="352"/>
                  </a:lnTo>
                  <a:lnTo>
                    <a:pt x="0" y="352"/>
                  </a:lnTo>
                  <a:lnTo>
                    <a:pt x="0" y="42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grpSp>
      <p:grpSp>
        <p:nvGrpSpPr>
          <p:cNvPr id="111" name="Menu Bar" descr="&lt;SmartSettings&gt;&lt;SmartResize enabled=&quot;True&quot; minWidth=&quot;0&quot; minHeight=&quot;0&quot; /&gt;&lt;/SmartSettings&gt;">
            <a:extLst>
              <a:ext uri="{FF2B5EF4-FFF2-40B4-BE49-F238E27FC236}">
                <a16:creationId xmlns:a16="http://schemas.microsoft.com/office/drawing/2014/main" id="{737C8E6D-94C4-4A7F-9C54-C06E7BF2255A}"/>
              </a:ext>
            </a:extLst>
          </p:cNvPr>
          <p:cNvGrpSpPr/>
          <p:nvPr>
            <p:custDataLst>
              <p:tags r:id="rId1"/>
            </p:custDataLst>
          </p:nvPr>
        </p:nvGrpSpPr>
        <p:grpSpPr>
          <a:xfrm>
            <a:off x="6625060" y="5695006"/>
            <a:ext cx="2293057" cy="240299"/>
            <a:chOff x="595686" y="1261242"/>
            <a:chExt cx="3006324" cy="240299"/>
          </a:xfrm>
          <a:solidFill>
            <a:schemeClr val="accent5">
              <a:lumMod val="60000"/>
              <a:lumOff val="40000"/>
            </a:schemeClr>
          </a:solidFill>
        </p:grpSpPr>
        <p:sp>
          <p:nvSpPr>
            <p:cNvPr id="112" name="Item">
              <a:extLst>
                <a:ext uri="{FF2B5EF4-FFF2-40B4-BE49-F238E27FC236}">
                  <a16:creationId xmlns:a16="http://schemas.microsoft.com/office/drawing/2014/main" id="{6765CBC9-36C8-4B82-B102-69981E7F1398}"/>
                </a:ext>
              </a:extLst>
            </p:cNvPr>
            <p:cNvSpPr/>
            <p:nvPr/>
          </p:nvSpPr>
          <p:spPr>
            <a:xfrm>
              <a:off x="595686" y="1261242"/>
              <a:ext cx="1002108" cy="240299"/>
            </a:xfrm>
            <a:prstGeom prst="rect">
              <a:avLst/>
            </a:prstGeom>
            <a:solidFill>
              <a:schemeClr val="bg1">
                <a:lumMod val="50000"/>
              </a:schemeClr>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18288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chemeClr val="bg1"/>
                  </a:solidFill>
                  <a:latin typeface="Segoe UI" panose="020B0502040204020203" pitchFamily="34" charset="0"/>
                  <a:cs typeface="Segoe UI" panose="020B0502040204020203" pitchFamily="34" charset="0"/>
                </a:rPr>
                <a:t>Today</a:t>
              </a:r>
            </a:p>
          </p:txBody>
        </p:sp>
        <p:sp>
          <p:nvSpPr>
            <p:cNvPr id="113" name="Item">
              <a:extLst>
                <a:ext uri="{FF2B5EF4-FFF2-40B4-BE49-F238E27FC236}">
                  <a16:creationId xmlns:a16="http://schemas.microsoft.com/office/drawing/2014/main" id="{D761FB7A-70F1-4562-88BB-FE4C75B0C62A}"/>
                </a:ext>
              </a:extLst>
            </p:cNvPr>
            <p:cNvSpPr/>
            <p:nvPr/>
          </p:nvSpPr>
          <p:spPr>
            <a:xfrm>
              <a:off x="1597794" y="1261242"/>
              <a:ext cx="1002108" cy="240299"/>
            </a:xfrm>
            <a:prstGeom prst="rect">
              <a:avLst/>
            </a:prstGeom>
            <a:solidFill>
              <a:schemeClr val="bg1">
                <a:lumMod val="75000"/>
              </a:schemeClr>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18288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Weekly</a:t>
              </a:r>
            </a:p>
          </p:txBody>
        </p:sp>
        <p:sp>
          <p:nvSpPr>
            <p:cNvPr id="114" name="Item">
              <a:extLst>
                <a:ext uri="{FF2B5EF4-FFF2-40B4-BE49-F238E27FC236}">
                  <a16:creationId xmlns:a16="http://schemas.microsoft.com/office/drawing/2014/main" id="{0998DCFF-5409-4C8B-9896-78DAD87208D9}"/>
                </a:ext>
              </a:extLst>
            </p:cNvPr>
            <p:cNvSpPr/>
            <p:nvPr/>
          </p:nvSpPr>
          <p:spPr>
            <a:xfrm>
              <a:off x="2599902" y="1261242"/>
              <a:ext cx="1002108" cy="240299"/>
            </a:xfrm>
            <a:prstGeom prst="rect">
              <a:avLst/>
            </a:prstGeom>
            <a:solidFill>
              <a:schemeClr val="bg1">
                <a:lumMod val="75000"/>
              </a:schemeClr>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18288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Close </a:t>
              </a:r>
            </a:p>
          </p:txBody>
        </p:sp>
      </p:grpSp>
      <p:sp>
        <p:nvSpPr>
          <p:cNvPr id="115" name="Icon" descr="&lt;SmartSettings&gt;&lt;SmartResize anchorLeft=&quot;Absolute&quot; anchorTop=&quot;None&quot; anchorRight=&quot;None&quot; anchorBottom=&quot;None&quot; /&gt;&lt;/SmartSettings&gt;">
            <a:extLst>
              <a:ext uri="{FF2B5EF4-FFF2-40B4-BE49-F238E27FC236}">
                <a16:creationId xmlns:a16="http://schemas.microsoft.com/office/drawing/2014/main" id="{BBDEB05D-3721-408B-8AA5-F425E24F8B27}"/>
              </a:ext>
            </a:extLst>
          </p:cNvPr>
          <p:cNvSpPr>
            <a:spLocks noEditPoints="1"/>
          </p:cNvSpPr>
          <p:nvPr>
            <p:custDataLst>
              <p:tags r:id="rId2"/>
            </p:custDataLst>
          </p:nvPr>
        </p:nvSpPr>
        <p:spPr bwMode="auto">
          <a:xfrm>
            <a:off x="8759360" y="5782397"/>
            <a:ext cx="85648" cy="82886"/>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16" name="Nav Icon">
            <a:extLst>
              <a:ext uri="{FF2B5EF4-FFF2-40B4-BE49-F238E27FC236}">
                <a16:creationId xmlns:a16="http://schemas.microsoft.com/office/drawing/2014/main" id="{E6627560-1D47-444A-8BFB-DD4905A10844}"/>
              </a:ext>
            </a:extLst>
          </p:cNvPr>
          <p:cNvSpPr>
            <a:spLocks noChangeAspect="1" noEditPoints="1"/>
          </p:cNvSpPr>
          <p:nvPr/>
        </p:nvSpPr>
        <p:spPr bwMode="auto">
          <a:xfrm>
            <a:off x="3829050" y="5518656"/>
            <a:ext cx="114181" cy="64711"/>
          </a:xfrm>
          <a:custGeom>
            <a:avLst/>
            <a:gdLst>
              <a:gd name="T0" fmla="*/ 0 w 635"/>
              <a:gd name="T1" fmla="*/ 70 h 423"/>
              <a:gd name="T2" fmla="*/ 635 w 635"/>
              <a:gd name="T3" fmla="*/ 70 h 423"/>
              <a:gd name="T4" fmla="*/ 635 w 635"/>
              <a:gd name="T5" fmla="*/ 0 h 423"/>
              <a:gd name="T6" fmla="*/ 0 w 635"/>
              <a:gd name="T7" fmla="*/ 0 h 423"/>
              <a:gd name="T8" fmla="*/ 0 w 635"/>
              <a:gd name="T9" fmla="*/ 70 h 423"/>
              <a:gd name="T10" fmla="*/ 0 w 635"/>
              <a:gd name="T11" fmla="*/ 247 h 423"/>
              <a:gd name="T12" fmla="*/ 635 w 635"/>
              <a:gd name="T13" fmla="*/ 247 h 423"/>
              <a:gd name="T14" fmla="*/ 635 w 635"/>
              <a:gd name="T15" fmla="*/ 176 h 423"/>
              <a:gd name="T16" fmla="*/ 0 w 635"/>
              <a:gd name="T17" fmla="*/ 176 h 423"/>
              <a:gd name="T18" fmla="*/ 0 w 635"/>
              <a:gd name="T19" fmla="*/ 247 h 423"/>
              <a:gd name="T20" fmla="*/ 0 w 635"/>
              <a:gd name="T21" fmla="*/ 423 h 423"/>
              <a:gd name="T22" fmla="*/ 635 w 635"/>
              <a:gd name="T23" fmla="*/ 423 h 423"/>
              <a:gd name="T24" fmla="*/ 635 w 635"/>
              <a:gd name="T25" fmla="*/ 352 h 423"/>
              <a:gd name="T26" fmla="*/ 0 w 635"/>
              <a:gd name="T27" fmla="*/ 352 h 423"/>
              <a:gd name="T28" fmla="*/ 0 w 635"/>
              <a:gd name="T29" fmla="*/ 4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5" h="423">
                <a:moveTo>
                  <a:pt x="0" y="70"/>
                </a:moveTo>
                <a:lnTo>
                  <a:pt x="635" y="70"/>
                </a:lnTo>
                <a:lnTo>
                  <a:pt x="635" y="0"/>
                </a:lnTo>
                <a:lnTo>
                  <a:pt x="0" y="0"/>
                </a:lnTo>
                <a:lnTo>
                  <a:pt x="0" y="70"/>
                </a:lnTo>
                <a:close/>
                <a:moveTo>
                  <a:pt x="0" y="247"/>
                </a:moveTo>
                <a:lnTo>
                  <a:pt x="635" y="247"/>
                </a:lnTo>
                <a:lnTo>
                  <a:pt x="635" y="176"/>
                </a:lnTo>
                <a:lnTo>
                  <a:pt x="0" y="176"/>
                </a:lnTo>
                <a:lnTo>
                  <a:pt x="0" y="247"/>
                </a:lnTo>
                <a:close/>
                <a:moveTo>
                  <a:pt x="0" y="423"/>
                </a:moveTo>
                <a:lnTo>
                  <a:pt x="635" y="423"/>
                </a:lnTo>
                <a:lnTo>
                  <a:pt x="635" y="352"/>
                </a:lnTo>
                <a:lnTo>
                  <a:pt x="0" y="352"/>
                </a:lnTo>
                <a:lnTo>
                  <a:pt x="0" y="423"/>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grpSp>
        <p:nvGrpSpPr>
          <p:cNvPr id="117" name="Menu Bar" descr="&lt;SmartSettings&gt;&lt;SmartResize enabled=&quot;True&quot; minWidth=&quot;0&quot; minHeight=&quot;0&quot; /&gt;&lt;/SmartSettings&gt;">
            <a:extLst>
              <a:ext uri="{FF2B5EF4-FFF2-40B4-BE49-F238E27FC236}">
                <a16:creationId xmlns:a16="http://schemas.microsoft.com/office/drawing/2014/main" id="{BC2B434B-9775-4C78-BCE2-05A7E1DD1DF8}"/>
              </a:ext>
            </a:extLst>
          </p:cNvPr>
          <p:cNvGrpSpPr/>
          <p:nvPr>
            <p:custDataLst>
              <p:tags r:id="rId3"/>
            </p:custDataLst>
          </p:nvPr>
        </p:nvGrpSpPr>
        <p:grpSpPr>
          <a:xfrm>
            <a:off x="3737362" y="5695006"/>
            <a:ext cx="2293057" cy="240299"/>
            <a:chOff x="595686" y="1261242"/>
            <a:chExt cx="3006324" cy="240299"/>
          </a:xfrm>
          <a:solidFill>
            <a:schemeClr val="accent5">
              <a:lumMod val="60000"/>
              <a:lumOff val="40000"/>
            </a:schemeClr>
          </a:solidFill>
        </p:grpSpPr>
        <p:sp>
          <p:nvSpPr>
            <p:cNvPr id="118" name="Item">
              <a:extLst>
                <a:ext uri="{FF2B5EF4-FFF2-40B4-BE49-F238E27FC236}">
                  <a16:creationId xmlns:a16="http://schemas.microsoft.com/office/drawing/2014/main" id="{EF15DF50-0015-46AE-B275-B50B9F0E0617}"/>
                </a:ext>
              </a:extLst>
            </p:cNvPr>
            <p:cNvSpPr/>
            <p:nvPr/>
          </p:nvSpPr>
          <p:spPr>
            <a:xfrm>
              <a:off x="595686" y="1261242"/>
              <a:ext cx="1002108" cy="240299"/>
            </a:xfrm>
            <a:prstGeom prst="rect">
              <a:avLst/>
            </a:prstGeom>
            <a:solidFill>
              <a:schemeClr val="bg1">
                <a:lumMod val="50000"/>
              </a:schemeClr>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18288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chemeClr val="bg1"/>
                  </a:solidFill>
                  <a:latin typeface="Segoe UI" panose="020B0502040204020203" pitchFamily="34" charset="0"/>
                  <a:cs typeface="Segoe UI" panose="020B0502040204020203" pitchFamily="34" charset="0"/>
                </a:rPr>
                <a:t>Today</a:t>
              </a:r>
            </a:p>
          </p:txBody>
        </p:sp>
        <p:sp>
          <p:nvSpPr>
            <p:cNvPr id="119" name="Item">
              <a:extLst>
                <a:ext uri="{FF2B5EF4-FFF2-40B4-BE49-F238E27FC236}">
                  <a16:creationId xmlns:a16="http://schemas.microsoft.com/office/drawing/2014/main" id="{C716179C-4A08-43FF-A4FC-564DFB352540}"/>
                </a:ext>
              </a:extLst>
            </p:cNvPr>
            <p:cNvSpPr/>
            <p:nvPr/>
          </p:nvSpPr>
          <p:spPr>
            <a:xfrm>
              <a:off x="1597794" y="1261242"/>
              <a:ext cx="1002108" cy="240299"/>
            </a:xfrm>
            <a:prstGeom prst="rect">
              <a:avLst/>
            </a:prstGeom>
            <a:solidFill>
              <a:schemeClr val="bg1">
                <a:lumMod val="75000"/>
              </a:schemeClr>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18288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Weekly</a:t>
              </a:r>
            </a:p>
          </p:txBody>
        </p:sp>
        <p:sp>
          <p:nvSpPr>
            <p:cNvPr id="120" name="Item">
              <a:extLst>
                <a:ext uri="{FF2B5EF4-FFF2-40B4-BE49-F238E27FC236}">
                  <a16:creationId xmlns:a16="http://schemas.microsoft.com/office/drawing/2014/main" id="{5438F491-20CE-428B-9573-D4D58C972823}"/>
                </a:ext>
              </a:extLst>
            </p:cNvPr>
            <p:cNvSpPr/>
            <p:nvPr/>
          </p:nvSpPr>
          <p:spPr>
            <a:xfrm>
              <a:off x="2599902" y="1261242"/>
              <a:ext cx="1002108" cy="240299"/>
            </a:xfrm>
            <a:prstGeom prst="rect">
              <a:avLst/>
            </a:prstGeom>
            <a:solidFill>
              <a:schemeClr val="bg1">
                <a:lumMod val="75000"/>
              </a:schemeClr>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18288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Close </a:t>
              </a:r>
            </a:p>
          </p:txBody>
        </p:sp>
      </p:grpSp>
      <p:sp>
        <p:nvSpPr>
          <p:cNvPr id="121" name="Icon" descr="&lt;SmartSettings&gt;&lt;SmartResize anchorLeft=&quot;Absolute&quot; anchorTop=&quot;None&quot; anchorRight=&quot;None&quot; anchorBottom=&quot;None&quot; /&gt;&lt;/SmartSettings&gt;">
            <a:extLst>
              <a:ext uri="{FF2B5EF4-FFF2-40B4-BE49-F238E27FC236}">
                <a16:creationId xmlns:a16="http://schemas.microsoft.com/office/drawing/2014/main" id="{C4904744-4015-472E-ADA8-355A8F74B877}"/>
              </a:ext>
            </a:extLst>
          </p:cNvPr>
          <p:cNvSpPr>
            <a:spLocks noEditPoints="1"/>
          </p:cNvSpPr>
          <p:nvPr>
            <p:custDataLst>
              <p:tags r:id="rId4"/>
            </p:custDataLst>
          </p:nvPr>
        </p:nvSpPr>
        <p:spPr bwMode="auto">
          <a:xfrm>
            <a:off x="5871662" y="5782397"/>
            <a:ext cx="85648" cy="82886"/>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22" name="List Item">
            <a:extLst>
              <a:ext uri="{FF2B5EF4-FFF2-40B4-BE49-F238E27FC236}">
                <a16:creationId xmlns:a16="http://schemas.microsoft.com/office/drawing/2014/main" id="{5CF80B32-660E-403F-B071-DD4914A3E529}"/>
              </a:ext>
            </a:extLst>
          </p:cNvPr>
          <p:cNvSpPr/>
          <p:nvPr/>
        </p:nvSpPr>
        <p:spPr>
          <a:xfrm>
            <a:off x="3742509" y="6464352"/>
            <a:ext cx="2286000" cy="574516"/>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6200" rIns="91440" bIns="762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100"/>
              </a:spcBef>
              <a:spcAft>
                <a:spcPts val="100"/>
              </a:spcAft>
            </a:pPr>
            <a:r>
              <a:rPr lang="en-US" sz="800" dirty="0">
                <a:solidFill>
                  <a:srgbClr val="000000">
                    <a:alpha val="87000"/>
                  </a:srgbClr>
                </a:solidFill>
                <a:latin typeface="Segoe UI" panose="020B0502040204020203" pitchFamily="34" charset="0"/>
                <a:cs typeface="Segoe UI" panose="020B0502040204020203" pitchFamily="34" charset="0"/>
              </a:rPr>
              <a:t>22:55        Sleep</a:t>
            </a:r>
          </a:p>
          <a:p>
            <a:pPr>
              <a:spcBef>
                <a:spcPts val="100"/>
              </a:spcBef>
              <a:spcAft>
                <a:spcPts val="100"/>
              </a:spcAft>
            </a:pPr>
            <a:r>
              <a:rPr lang="en-US" sz="800" dirty="0">
                <a:solidFill>
                  <a:srgbClr val="000000">
                    <a:alpha val="87000"/>
                  </a:srgbClr>
                </a:solidFill>
                <a:latin typeface="Segoe UI" panose="020B0502040204020203" pitchFamily="34" charset="0"/>
                <a:cs typeface="Segoe UI" panose="020B0502040204020203" pitchFamily="34" charset="0"/>
              </a:rPr>
              <a:t>                 07:17</a:t>
            </a:r>
          </a:p>
          <a:p>
            <a:pPr>
              <a:spcBef>
                <a:spcPts val="100"/>
              </a:spcBef>
              <a:spcAft>
                <a:spcPts val="100"/>
              </a:spcAft>
            </a:pPr>
            <a:r>
              <a:rPr lang="en-US" sz="800" dirty="0">
                <a:solidFill>
                  <a:srgbClr val="000000">
                    <a:alpha val="87000"/>
                  </a:srgbClr>
                </a:solidFill>
                <a:latin typeface="Segoe UI" panose="020B0502040204020203" pitchFamily="34" charset="0"/>
                <a:cs typeface="Segoe UI" panose="020B0502040204020203" pitchFamily="34" charset="0"/>
              </a:rPr>
              <a:t>06:12</a:t>
            </a:r>
            <a:endParaRPr lang="en-US" sz="700" dirty="0">
              <a:solidFill>
                <a:srgbClr val="000000">
                  <a:alpha val="54000"/>
                </a:srgbClr>
              </a:solidFill>
              <a:latin typeface="Segoe UI" panose="020B0502040204020203" pitchFamily="34" charset="0"/>
              <a:cs typeface="Segoe UI" panose="020B0502040204020203" pitchFamily="34" charset="0"/>
            </a:endParaRPr>
          </a:p>
        </p:txBody>
      </p:sp>
      <p:cxnSp>
        <p:nvCxnSpPr>
          <p:cNvPr id="123" name="Divider">
            <a:extLst>
              <a:ext uri="{FF2B5EF4-FFF2-40B4-BE49-F238E27FC236}">
                <a16:creationId xmlns:a16="http://schemas.microsoft.com/office/drawing/2014/main" id="{8BDC6C74-8711-4C8B-9507-44A5155C1B51}"/>
              </a:ext>
            </a:extLst>
          </p:cNvPr>
          <p:cNvCxnSpPr/>
          <p:nvPr/>
        </p:nvCxnSpPr>
        <p:spPr>
          <a:xfrm>
            <a:off x="3725091" y="7033972"/>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124" name="List Item">
            <a:extLst>
              <a:ext uri="{FF2B5EF4-FFF2-40B4-BE49-F238E27FC236}">
                <a16:creationId xmlns:a16="http://schemas.microsoft.com/office/drawing/2014/main" id="{30F7AA9D-DED2-4C0B-BCBE-3E91FB9B5FB8}"/>
              </a:ext>
            </a:extLst>
          </p:cNvPr>
          <p:cNvSpPr/>
          <p:nvPr/>
        </p:nvSpPr>
        <p:spPr>
          <a:xfrm>
            <a:off x="3741614" y="6190327"/>
            <a:ext cx="2286000" cy="276999"/>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6200" rIns="91440" bIns="762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100"/>
              </a:spcBef>
              <a:spcAft>
                <a:spcPts val="100"/>
              </a:spcAft>
            </a:pPr>
            <a:r>
              <a:rPr lang="en-US" sz="800" b="1" dirty="0">
                <a:solidFill>
                  <a:srgbClr val="000000">
                    <a:alpha val="87000"/>
                  </a:srgbClr>
                </a:solidFill>
                <a:latin typeface="Segoe UI" panose="020B0502040204020203" pitchFamily="34" charset="0"/>
                <a:cs typeface="Segoe UI" panose="020B0502040204020203" pitchFamily="34" charset="0"/>
              </a:rPr>
              <a:t>Night</a:t>
            </a:r>
          </a:p>
        </p:txBody>
      </p:sp>
      <p:pic>
        <p:nvPicPr>
          <p:cNvPr id="125" name="Graphic 124" descr="Sleep">
            <a:extLst>
              <a:ext uri="{FF2B5EF4-FFF2-40B4-BE49-F238E27FC236}">
                <a16:creationId xmlns:a16="http://schemas.microsoft.com/office/drawing/2014/main" id="{D94D4EDC-4738-4E35-89EC-3E65AE37E8C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471764" y="6504518"/>
            <a:ext cx="506729" cy="506729"/>
          </a:xfrm>
          <a:prstGeom prst="rect">
            <a:avLst/>
          </a:prstGeom>
        </p:spPr>
      </p:pic>
      <p:sp>
        <p:nvSpPr>
          <p:cNvPr id="126" name="Rectangle 125">
            <a:extLst>
              <a:ext uri="{FF2B5EF4-FFF2-40B4-BE49-F238E27FC236}">
                <a16:creationId xmlns:a16="http://schemas.microsoft.com/office/drawing/2014/main" id="{EF2FACE6-E99A-41AB-BB7F-EB892699E672}"/>
              </a:ext>
            </a:extLst>
          </p:cNvPr>
          <p:cNvSpPr/>
          <p:nvPr/>
        </p:nvSpPr>
        <p:spPr>
          <a:xfrm>
            <a:off x="4171950" y="6485947"/>
            <a:ext cx="72000" cy="540000"/>
          </a:xfrm>
          <a:prstGeom prst="rect">
            <a:avLst/>
          </a:prstGeom>
          <a:solidFill>
            <a:schemeClr val="bg1">
              <a:lumMod val="6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7" name="List Item">
            <a:extLst>
              <a:ext uri="{FF2B5EF4-FFF2-40B4-BE49-F238E27FC236}">
                <a16:creationId xmlns:a16="http://schemas.microsoft.com/office/drawing/2014/main" id="{1575A528-2FB6-48BF-B8E3-670F837D2C12}"/>
              </a:ext>
            </a:extLst>
          </p:cNvPr>
          <p:cNvSpPr/>
          <p:nvPr/>
        </p:nvSpPr>
        <p:spPr>
          <a:xfrm>
            <a:off x="3742509" y="7308722"/>
            <a:ext cx="2286000" cy="574516"/>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6200" rIns="91440" bIns="762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100"/>
              </a:spcBef>
              <a:spcAft>
                <a:spcPts val="100"/>
              </a:spcAft>
            </a:pPr>
            <a:r>
              <a:rPr lang="en-US" sz="800" dirty="0">
                <a:solidFill>
                  <a:srgbClr val="000000">
                    <a:alpha val="87000"/>
                  </a:srgbClr>
                </a:solidFill>
                <a:latin typeface="Segoe UI" panose="020B0502040204020203" pitchFamily="34" charset="0"/>
                <a:cs typeface="Segoe UI" panose="020B0502040204020203" pitchFamily="34" charset="0"/>
              </a:rPr>
              <a:t>07:13          Transportation</a:t>
            </a:r>
          </a:p>
          <a:p>
            <a:pPr>
              <a:spcBef>
                <a:spcPts val="100"/>
              </a:spcBef>
              <a:spcAft>
                <a:spcPts val="100"/>
              </a:spcAft>
            </a:pPr>
            <a:r>
              <a:rPr lang="en-US" sz="800" dirty="0">
                <a:solidFill>
                  <a:srgbClr val="000000">
                    <a:alpha val="87000"/>
                  </a:srgbClr>
                </a:solidFill>
                <a:latin typeface="Segoe UI" panose="020B0502040204020203" pitchFamily="34" charset="0"/>
                <a:cs typeface="Segoe UI" panose="020B0502040204020203" pitchFamily="34" charset="0"/>
              </a:rPr>
              <a:t>                   00:42 min</a:t>
            </a:r>
          </a:p>
          <a:p>
            <a:pPr>
              <a:spcBef>
                <a:spcPts val="100"/>
              </a:spcBef>
              <a:spcAft>
                <a:spcPts val="100"/>
              </a:spcAft>
            </a:pPr>
            <a:r>
              <a:rPr lang="en-US" sz="800" dirty="0">
                <a:solidFill>
                  <a:srgbClr val="000000">
                    <a:alpha val="87000"/>
                  </a:srgbClr>
                </a:solidFill>
                <a:latin typeface="Segoe UI" panose="020B0502040204020203" pitchFamily="34" charset="0"/>
                <a:cs typeface="Segoe UI" panose="020B0502040204020203" pitchFamily="34" charset="0"/>
              </a:rPr>
              <a:t>07:55</a:t>
            </a:r>
            <a:endParaRPr lang="en-US" sz="700" dirty="0">
              <a:solidFill>
                <a:srgbClr val="000000">
                  <a:alpha val="54000"/>
                </a:srgbClr>
              </a:solidFill>
              <a:latin typeface="Segoe UI" panose="020B0502040204020203" pitchFamily="34" charset="0"/>
              <a:cs typeface="Segoe UI" panose="020B0502040204020203" pitchFamily="34" charset="0"/>
            </a:endParaRPr>
          </a:p>
        </p:txBody>
      </p:sp>
      <p:cxnSp>
        <p:nvCxnSpPr>
          <p:cNvPr id="128" name="Divider">
            <a:extLst>
              <a:ext uri="{FF2B5EF4-FFF2-40B4-BE49-F238E27FC236}">
                <a16:creationId xmlns:a16="http://schemas.microsoft.com/office/drawing/2014/main" id="{FB7241BD-2275-4C49-A952-AD590B4B275B}"/>
              </a:ext>
            </a:extLst>
          </p:cNvPr>
          <p:cNvCxnSpPr/>
          <p:nvPr/>
        </p:nvCxnSpPr>
        <p:spPr>
          <a:xfrm>
            <a:off x="3725091" y="7887051"/>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129" name="List Item">
            <a:extLst>
              <a:ext uri="{FF2B5EF4-FFF2-40B4-BE49-F238E27FC236}">
                <a16:creationId xmlns:a16="http://schemas.microsoft.com/office/drawing/2014/main" id="{24268222-EE47-4600-A804-6B83A8F7D75A}"/>
              </a:ext>
            </a:extLst>
          </p:cNvPr>
          <p:cNvSpPr/>
          <p:nvPr/>
        </p:nvSpPr>
        <p:spPr>
          <a:xfrm>
            <a:off x="3741614" y="7034697"/>
            <a:ext cx="2286000" cy="276999"/>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6200" rIns="91440" bIns="762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100"/>
              </a:spcBef>
              <a:spcAft>
                <a:spcPts val="100"/>
              </a:spcAft>
            </a:pPr>
            <a:r>
              <a:rPr lang="en-US" sz="800" b="1" dirty="0">
                <a:solidFill>
                  <a:srgbClr val="000000">
                    <a:alpha val="87000"/>
                  </a:srgbClr>
                </a:solidFill>
                <a:latin typeface="Segoe UI" panose="020B0502040204020203" pitchFamily="34" charset="0"/>
                <a:cs typeface="Segoe UI" panose="020B0502040204020203" pitchFamily="34" charset="0"/>
              </a:rPr>
              <a:t>Morning</a:t>
            </a:r>
          </a:p>
        </p:txBody>
      </p:sp>
      <p:sp>
        <p:nvSpPr>
          <p:cNvPr id="130" name="Rectangle 129">
            <a:extLst>
              <a:ext uri="{FF2B5EF4-FFF2-40B4-BE49-F238E27FC236}">
                <a16:creationId xmlns:a16="http://schemas.microsoft.com/office/drawing/2014/main" id="{82839ABD-835B-45A9-8834-D72BF5FA049F}"/>
              </a:ext>
            </a:extLst>
          </p:cNvPr>
          <p:cNvSpPr/>
          <p:nvPr/>
        </p:nvSpPr>
        <p:spPr>
          <a:xfrm>
            <a:off x="4171950" y="7330317"/>
            <a:ext cx="72000" cy="540000"/>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31" name="Graphic 130" descr="Bus">
            <a:extLst>
              <a:ext uri="{FF2B5EF4-FFF2-40B4-BE49-F238E27FC236}">
                <a16:creationId xmlns:a16="http://schemas.microsoft.com/office/drawing/2014/main" id="{6A4042BF-DF5A-41C8-8A17-4A1561D92B1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414462" y="7313161"/>
            <a:ext cx="609084" cy="609084"/>
          </a:xfrm>
          <a:prstGeom prst="rect">
            <a:avLst/>
          </a:prstGeom>
        </p:spPr>
      </p:pic>
      <p:sp>
        <p:nvSpPr>
          <p:cNvPr id="132" name="List Item">
            <a:extLst>
              <a:ext uri="{FF2B5EF4-FFF2-40B4-BE49-F238E27FC236}">
                <a16:creationId xmlns:a16="http://schemas.microsoft.com/office/drawing/2014/main" id="{F8433C21-9635-4128-887C-801E48FC9274}"/>
              </a:ext>
            </a:extLst>
          </p:cNvPr>
          <p:cNvSpPr/>
          <p:nvPr/>
        </p:nvSpPr>
        <p:spPr>
          <a:xfrm>
            <a:off x="3742509" y="7882438"/>
            <a:ext cx="2286000" cy="574516"/>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6200" rIns="91440" bIns="762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100"/>
              </a:spcBef>
              <a:spcAft>
                <a:spcPts val="100"/>
              </a:spcAft>
            </a:pPr>
            <a:r>
              <a:rPr lang="en-US" sz="800" dirty="0">
                <a:solidFill>
                  <a:srgbClr val="000000">
                    <a:alpha val="87000"/>
                  </a:srgbClr>
                </a:solidFill>
                <a:latin typeface="Segoe UI" panose="020B0502040204020203" pitchFamily="34" charset="0"/>
                <a:cs typeface="Segoe UI" panose="020B0502040204020203" pitchFamily="34" charset="0"/>
              </a:rPr>
              <a:t>07:56          Transportation</a:t>
            </a:r>
          </a:p>
          <a:p>
            <a:pPr>
              <a:spcBef>
                <a:spcPts val="100"/>
              </a:spcBef>
              <a:spcAft>
                <a:spcPts val="100"/>
              </a:spcAft>
            </a:pPr>
            <a:r>
              <a:rPr lang="en-US" sz="800" dirty="0">
                <a:solidFill>
                  <a:srgbClr val="000000">
                    <a:alpha val="87000"/>
                  </a:srgbClr>
                </a:solidFill>
                <a:latin typeface="Segoe UI" panose="020B0502040204020203" pitchFamily="34" charset="0"/>
                <a:cs typeface="Segoe UI" panose="020B0502040204020203" pitchFamily="34" charset="0"/>
              </a:rPr>
              <a:t>                   00:23</a:t>
            </a:r>
          </a:p>
          <a:p>
            <a:pPr>
              <a:spcBef>
                <a:spcPts val="100"/>
              </a:spcBef>
              <a:spcAft>
                <a:spcPts val="100"/>
              </a:spcAft>
            </a:pPr>
            <a:r>
              <a:rPr lang="en-US" sz="800" dirty="0">
                <a:solidFill>
                  <a:srgbClr val="000000">
                    <a:alpha val="87000"/>
                  </a:srgbClr>
                </a:solidFill>
                <a:latin typeface="Segoe UI" panose="020B0502040204020203" pitchFamily="34" charset="0"/>
                <a:cs typeface="Segoe UI" panose="020B0502040204020203" pitchFamily="34" charset="0"/>
              </a:rPr>
              <a:t>08:19</a:t>
            </a:r>
            <a:endParaRPr lang="en-US" sz="700" dirty="0">
              <a:solidFill>
                <a:srgbClr val="000000">
                  <a:alpha val="54000"/>
                </a:srgbClr>
              </a:solidFill>
              <a:latin typeface="Segoe UI" panose="020B0502040204020203" pitchFamily="34" charset="0"/>
              <a:cs typeface="Segoe UI" panose="020B0502040204020203" pitchFamily="34" charset="0"/>
            </a:endParaRPr>
          </a:p>
        </p:txBody>
      </p:sp>
      <p:cxnSp>
        <p:nvCxnSpPr>
          <p:cNvPr id="133" name="Divider">
            <a:extLst>
              <a:ext uri="{FF2B5EF4-FFF2-40B4-BE49-F238E27FC236}">
                <a16:creationId xmlns:a16="http://schemas.microsoft.com/office/drawing/2014/main" id="{469FEE74-27AB-48BE-A825-DDA5A327A700}"/>
              </a:ext>
            </a:extLst>
          </p:cNvPr>
          <p:cNvCxnSpPr/>
          <p:nvPr/>
        </p:nvCxnSpPr>
        <p:spPr>
          <a:xfrm>
            <a:off x="3725091" y="8478185"/>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134" name="Rectangle 133">
            <a:extLst>
              <a:ext uri="{FF2B5EF4-FFF2-40B4-BE49-F238E27FC236}">
                <a16:creationId xmlns:a16="http://schemas.microsoft.com/office/drawing/2014/main" id="{6F37913A-15A1-49FF-B2E8-8B2013C5493E}"/>
              </a:ext>
            </a:extLst>
          </p:cNvPr>
          <p:cNvSpPr/>
          <p:nvPr/>
        </p:nvSpPr>
        <p:spPr>
          <a:xfrm>
            <a:off x="4171950" y="7904033"/>
            <a:ext cx="72000" cy="540000"/>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35" name="Divider">
            <a:extLst>
              <a:ext uri="{FF2B5EF4-FFF2-40B4-BE49-F238E27FC236}">
                <a16:creationId xmlns:a16="http://schemas.microsoft.com/office/drawing/2014/main" id="{39F47A6E-D56C-4602-BCA2-4FE084A93297}"/>
              </a:ext>
            </a:extLst>
          </p:cNvPr>
          <p:cNvCxnSpPr/>
          <p:nvPr/>
        </p:nvCxnSpPr>
        <p:spPr>
          <a:xfrm>
            <a:off x="3714750" y="8466523"/>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cxnSp>
        <p:nvCxnSpPr>
          <p:cNvPr id="136" name="Divider">
            <a:extLst>
              <a:ext uri="{FF2B5EF4-FFF2-40B4-BE49-F238E27FC236}">
                <a16:creationId xmlns:a16="http://schemas.microsoft.com/office/drawing/2014/main" id="{B89AF71E-69A8-4B79-8947-F44146507FEB}"/>
              </a:ext>
            </a:extLst>
          </p:cNvPr>
          <p:cNvCxnSpPr/>
          <p:nvPr/>
        </p:nvCxnSpPr>
        <p:spPr>
          <a:xfrm>
            <a:off x="3714750" y="7883048"/>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pic>
        <p:nvPicPr>
          <p:cNvPr id="137" name="Graphic 136" descr="Streetcar">
            <a:extLst>
              <a:ext uri="{FF2B5EF4-FFF2-40B4-BE49-F238E27FC236}">
                <a16:creationId xmlns:a16="http://schemas.microsoft.com/office/drawing/2014/main" id="{E1AAC2BD-A303-466D-BF67-3ACB9698C388}"/>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430340" y="7934348"/>
            <a:ext cx="540194" cy="540194"/>
          </a:xfrm>
          <a:prstGeom prst="rect">
            <a:avLst/>
          </a:prstGeom>
        </p:spPr>
      </p:pic>
      <p:cxnSp>
        <p:nvCxnSpPr>
          <p:cNvPr id="138" name="Divider">
            <a:extLst>
              <a:ext uri="{FF2B5EF4-FFF2-40B4-BE49-F238E27FC236}">
                <a16:creationId xmlns:a16="http://schemas.microsoft.com/office/drawing/2014/main" id="{AE140AC3-62F7-40D1-9C95-E7872E35351A}"/>
              </a:ext>
            </a:extLst>
          </p:cNvPr>
          <p:cNvCxnSpPr/>
          <p:nvPr/>
        </p:nvCxnSpPr>
        <p:spPr>
          <a:xfrm>
            <a:off x="3725091" y="8449917"/>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139" name="List Item">
            <a:extLst>
              <a:ext uri="{FF2B5EF4-FFF2-40B4-BE49-F238E27FC236}">
                <a16:creationId xmlns:a16="http://schemas.microsoft.com/office/drawing/2014/main" id="{B62E731F-070D-4278-BF4E-07E6886F38AA}"/>
              </a:ext>
            </a:extLst>
          </p:cNvPr>
          <p:cNvSpPr/>
          <p:nvPr/>
        </p:nvSpPr>
        <p:spPr>
          <a:xfrm>
            <a:off x="3742509" y="8454013"/>
            <a:ext cx="2286000" cy="574516"/>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6200" rIns="91440" bIns="762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100"/>
              </a:spcBef>
              <a:spcAft>
                <a:spcPts val="100"/>
              </a:spcAft>
            </a:pPr>
            <a:r>
              <a:rPr lang="en-US" sz="800" dirty="0">
                <a:solidFill>
                  <a:srgbClr val="000000">
                    <a:alpha val="87000"/>
                  </a:srgbClr>
                </a:solidFill>
                <a:latin typeface="Segoe UI" panose="020B0502040204020203" pitchFamily="34" charset="0"/>
                <a:cs typeface="Segoe UI" panose="020B0502040204020203" pitchFamily="34" charset="0"/>
              </a:rPr>
              <a:t>08:20          Walk</a:t>
            </a:r>
          </a:p>
          <a:p>
            <a:pPr>
              <a:spcBef>
                <a:spcPts val="100"/>
              </a:spcBef>
              <a:spcAft>
                <a:spcPts val="100"/>
              </a:spcAft>
            </a:pPr>
            <a:r>
              <a:rPr lang="en-US" sz="800" dirty="0">
                <a:solidFill>
                  <a:srgbClr val="000000">
                    <a:alpha val="87000"/>
                  </a:srgbClr>
                </a:solidFill>
                <a:latin typeface="Segoe UI" panose="020B0502040204020203" pitchFamily="34" charset="0"/>
                <a:cs typeface="Segoe UI" panose="020B0502040204020203" pitchFamily="34" charset="0"/>
              </a:rPr>
              <a:t>                   00:12</a:t>
            </a:r>
          </a:p>
          <a:p>
            <a:pPr>
              <a:spcBef>
                <a:spcPts val="100"/>
              </a:spcBef>
              <a:spcAft>
                <a:spcPts val="100"/>
              </a:spcAft>
            </a:pPr>
            <a:r>
              <a:rPr lang="en-US" sz="800" dirty="0">
                <a:solidFill>
                  <a:srgbClr val="000000">
                    <a:alpha val="87000"/>
                  </a:srgbClr>
                </a:solidFill>
                <a:latin typeface="Segoe UI" panose="020B0502040204020203" pitchFamily="34" charset="0"/>
                <a:cs typeface="Segoe UI" panose="020B0502040204020203" pitchFamily="34" charset="0"/>
              </a:rPr>
              <a:t>08:33</a:t>
            </a:r>
            <a:endParaRPr lang="en-US" sz="700" dirty="0">
              <a:solidFill>
                <a:srgbClr val="000000">
                  <a:alpha val="54000"/>
                </a:srgbClr>
              </a:solidFill>
              <a:latin typeface="Segoe UI" panose="020B0502040204020203" pitchFamily="34" charset="0"/>
              <a:cs typeface="Segoe UI" panose="020B0502040204020203" pitchFamily="34" charset="0"/>
            </a:endParaRPr>
          </a:p>
        </p:txBody>
      </p:sp>
      <p:cxnSp>
        <p:nvCxnSpPr>
          <p:cNvPr id="140" name="Divider">
            <a:extLst>
              <a:ext uri="{FF2B5EF4-FFF2-40B4-BE49-F238E27FC236}">
                <a16:creationId xmlns:a16="http://schemas.microsoft.com/office/drawing/2014/main" id="{9A0E5568-CEB1-40D0-9E50-57A634CC3075}"/>
              </a:ext>
            </a:extLst>
          </p:cNvPr>
          <p:cNvCxnSpPr/>
          <p:nvPr/>
        </p:nvCxnSpPr>
        <p:spPr>
          <a:xfrm>
            <a:off x="3725091" y="9023633"/>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23854CBF-7833-4C18-B27F-6E0D0A556C7C}"/>
              </a:ext>
            </a:extLst>
          </p:cNvPr>
          <p:cNvSpPr/>
          <p:nvPr/>
        </p:nvSpPr>
        <p:spPr>
          <a:xfrm>
            <a:off x="4171950" y="8466899"/>
            <a:ext cx="72000" cy="540000"/>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2" name="Divider">
            <a:extLst>
              <a:ext uri="{FF2B5EF4-FFF2-40B4-BE49-F238E27FC236}">
                <a16:creationId xmlns:a16="http://schemas.microsoft.com/office/drawing/2014/main" id="{CAE25A0E-F6D5-431C-9A40-203293D15B15}"/>
              </a:ext>
            </a:extLst>
          </p:cNvPr>
          <p:cNvCxnSpPr/>
          <p:nvPr/>
        </p:nvCxnSpPr>
        <p:spPr>
          <a:xfrm>
            <a:off x="3714750" y="9003262"/>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cxnSp>
        <p:nvCxnSpPr>
          <p:cNvPr id="143" name="Divider">
            <a:extLst>
              <a:ext uri="{FF2B5EF4-FFF2-40B4-BE49-F238E27FC236}">
                <a16:creationId xmlns:a16="http://schemas.microsoft.com/office/drawing/2014/main" id="{D724DDB0-F642-4500-9897-31CC88B67C06}"/>
              </a:ext>
            </a:extLst>
          </p:cNvPr>
          <p:cNvCxnSpPr/>
          <p:nvPr/>
        </p:nvCxnSpPr>
        <p:spPr>
          <a:xfrm>
            <a:off x="3714750" y="8445914"/>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pic>
        <p:nvPicPr>
          <p:cNvPr id="144" name="Graphic 143" descr="Walk">
            <a:extLst>
              <a:ext uri="{FF2B5EF4-FFF2-40B4-BE49-F238E27FC236}">
                <a16:creationId xmlns:a16="http://schemas.microsoft.com/office/drawing/2014/main" id="{1E31683C-7362-4940-ACF5-8FFF51A0B27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424558" y="8515162"/>
            <a:ext cx="519042" cy="519042"/>
          </a:xfrm>
          <a:prstGeom prst="rect">
            <a:avLst/>
          </a:prstGeom>
        </p:spPr>
      </p:pic>
      <p:sp>
        <p:nvSpPr>
          <p:cNvPr id="145" name="List Item">
            <a:extLst>
              <a:ext uri="{FF2B5EF4-FFF2-40B4-BE49-F238E27FC236}">
                <a16:creationId xmlns:a16="http://schemas.microsoft.com/office/drawing/2014/main" id="{49EA5975-78DA-4C17-8CC6-E259005FCA69}"/>
              </a:ext>
            </a:extLst>
          </p:cNvPr>
          <p:cNvSpPr/>
          <p:nvPr/>
        </p:nvSpPr>
        <p:spPr>
          <a:xfrm>
            <a:off x="3741614" y="5945354"/>
            <a:ext cx="2286000" cy="276999"/>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6200" rIns="91440" bIns="762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100"/>
              </a:spcBef>
              <a:spcAft>
                <a:spcPts val="100"/>
              </a:spcAft>
            </a:pPr>
            <a:r>
              <a:rPr lang="en-US" sz="800" b="1" dirty="0">
                <a:solidFill>
                  <a:srgbClr val="000000">
                    <a:alpha val="87000"/>
                  </a:srgbClr>
                </a:solidFill>
                <a:latin typeface="Segoe UI" panose="020B0502040204020203" pitchFamily="34" charset="0"/>
                <a:cs typeface="Segoe UI" panose="020B0502040204020203" pitchFamily="34" charset="0"/>
              </a:rPr>
              <a:t>2019/09/12</a:t>
            </a:r>
          </a:p>
        </p:txBody>
      </p:sp>
      <p:pic>
        <p:nvPicPr>
          <p:cNvPr id="146" name="Graphic 145" descr="Monthly calendar">
            <a:extLst>
              <a:ext uri="{FF2B5EF4-FFF2-40B4-BE49-F238E27FC236}">
                <a16:creationId xmlns:a16="http://schemas.microsoft.com/office/drawing/2014/main" id="{C836918E-A711-40F4-B4A7-D7548B1261F5}"/>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672288" y="5894659"/>
            <a:ext cx="370130" cy="370130"/>
          </a:xfrm>
          <a:prstGeom prst="rect">
            <a:avLst/>
          </a:prstGeom>
        </p:spPr>
      </p:pic>
      <p:sp>
        <p:nvSpPr>
          <p:cNvPr id="147" name="List Item">
            <a:extLst>
              <a:ext uri="{FF2B5EF4-FFF2-40B4-BE49-F238E27FC236}">
                <a16:creationId xmlns:a16="http://schemas.microsoft.com/office/drawing/2014/main" id="{75502A29-F2C9-42AD-B0BA-BE329B6D4A18}"/>
              </a:ext>
            </a:extLst>
          </p:cNvPr>
          <p:cNvSpPr/>
          <p:nvPr/>
        </p:nvSpPr>
        <p:spPr>
          <a:xfrm>
            <a:off x="6630542" y="6464352"/>
            <a:ext cx="2286000" cy="574516"/>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6200" rIns="91440" bIns="762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100"/>
              </a:spcBef>
              <a:spcAft>
                <a:spcPts val="100"/>
              </a:spcAft>
            </a:pPr>
            <a:r>
              <a:rPr lang="en-US" sz="800" dirty="0">
                <a:solidFill>
                  <a:srgbClr val="000000">
                    <a:alpha val="87000"/>
                  </a:srgbClr>
                </a:solidFill>
                <a:latin typeface="Segoe UI" panose="020B0502040204020203" pitchFamily="34" charset="0"/>
                <a:cs typeface="Segoe UI" panose="020B0502040204020203" pitchFamily="34" charset="0"/>
              </a:rPr>
              <a:t>22:55        Sleep</a:t>
            </a:r>
          </a:p>
          <a:p>
            <a:pPr>
              <a:spcBef>
                <a:spcPts val="100"/>
              </a:spcBef>
              <a:spcAft>
                <a:spcPts val="100"/>
              </a:spcAft>
            </a:pPr>
            <a:r>
              <a:rPr lang="en-US" sz="800" dirty="0">
                <a:solidFill>
                  <a:srgbClr val="000000">
                    <a:alpha val="87000"/>
                  </a:srgbClr>
                </a:solidFill>
                <a:latin typeface="Segoe UI" panose="020B0502040204020203" pitchFamily="34" charset="0"/>
                <a:cs typeface="Segoe UI" panose="020B0502040204020203" pitchFamily="34" charset="0"/>
              </a:rPr>
              <a:t>                 07:17</a:t>
            </a:r>
          </a:p>
          <a:p>
            <a:pPr>
              <a:spcBef>
                <a:spcPts val="100"/>
              </a:spcBef>
              <a:spcAft>
                <a:spcPts val="100"/>
              </a:spcAft>
            </a:pPr>
            <a:r>
              <a:rPr lang="en-US" sz="800" dirty="0">
                <a:solidFill>
                  <a:srgbClr val="000000">
                    <a:alpha val="87000"/>
                  </a:srgbClr>
                </a:solidFill>
                <a:latin typeface="Segoe UI" panose="020B0502040204020203" pitchFamily="34" charset="0"/>
                <a:cs typeface="Segoe UI" panose="020B0502040204020203" pitchFamily="34" charset="0"/>
              </a:rPr>
              <a:t>06:12</a:t>
            </a:r>
            <a:endParaRPr lang="en-US" sz="700" dirty="0">
              <a:solidFill>
                <a:srgbClr val="000000">
                  <a:alpha val="54000"/>
                </a:srgbClr>
              </a:solidFill>
              <a:latin typeface="Segoe UI" panose="020B0502040204020203" pitchFamily="34" charset="0"/>
              <a:cs typeface="Segoe UI" panose="020B0502040204020203" pitchFamily="34" charset="0"/>
            </a:endParaRPr>
          </a:p>
        </p:txBody>
      </p:sp>
      <p:cxnSp>
        <p:nvCxnSpPr>
          <p:cNvPr id="148" name="Divider">
            <a:extLst>
              <a:ext uri="{FF2B5EF4-FFF2-40B4-BE49-F238E27FC236}">
                <a16:creationId xmlns:a16="http://schemas.microsoft.com/office/drawing/2014/main" id="{22C36470-802A-493A-8D6A-44C745DB6024}"/>
              </a:ext>
            </a:extLst>
          </p:cNvPr>
          <p:cNvCxnSpPr/>
          <p:nvPr/>
        </p:nvCxnSpPr>
        <p:spPr>
          <a:xfrm>
            <a:off x="6613124" y="7033972"/>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149" name="List Item">
            <a:extLst>
              <a:ext uri="{FF2B5EF4-FFF2-40B4-BE49-F238E27FC236}">
                <a16:creationId xmlns:a16="http://schemas.microsoft.com/office/drawing/2014/main" id="{54AB11AF-82A3-46C6-B58E-5F5C30DB7FAE}"/>
              </a:ext>
            </a:extLst>
          </p:cNvPr>
          <p:cNvSpPr/>
          <p:nvPr/>
        </p:nvSpPr>
        <p:spPr>
          <a:xfrm>
            <a:off x="6629647" y="6190327"/>
            <a:ext cx="2286000" cy="276999"/>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6200" rIns="91440" bIns="762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100"/>
              </a:spcBef>
              <a:spcAft>
                <a:spcPts val="100"/>
              </a:spcAft>
            </a:pPr>
            <a:r>
              <a:rPr lang="en-US" sz="800" b="1" dirty="0">
                <a:solidFill>
                  <a:srgbClr val="000000">
                    <a:alpha val="87000"/>
                  </a:srgbClr>
                </a:solidFill>
                <a:latin typeface="Segoe UI" panose="020B0502040204020203" pitchFamily="34" charset="0"/>
                <a:cs typeface="Segoe UI" panose="020B0502040204020203" pitchFamily="34" charset="0"/>
              </a:rPr>
              <a:t>Night</a:t>
            </a:r>
          </a:p>
        </p:txBody>
      </p:sp>
      <p:pic>
        <p:nvPicPr>
          <p:cNvPr id="150" name="Graphic 149" descr="Sleep">
            <a:extLst>
              <a:ext uri="{FF2B5EF4-FFF2-40B4-BE49-F238E27FC236}">
                <a16:creationId xmlns:a16="http://schemas.microsoft.com/office/drawing/2014/main" id="{B5292A7E-47E8-417B-A02C-CED05C8FD5B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59797" y="6504518"/>
            <a:ext cx="506729" cy="506729"/>
          </a:xfrm>
          <a:prstGeom prst="rect">
            <a:avLst/>
          </a:prstGeom>
        </p:spPr>
      </p:pic>
      <p:sp>
        <p:nvSpPr>
          <p:cNvPr id="151" name="Rectangle 150">
            <a:extLst>
              <a:ext uri="{FF2B5EF4-FFF2-40B4-BE49-F238E27FC236}">
                <a16:creationId xmlns:a16="http://schemas.microsoft.com/office/drawing/2014/main" id="{1D9AA6A8-8C60-4855-AE9E-82E11E98F8D5}"/>
              </a:ext>
            </a:extLst>
          </p:cNvPr>
          <p:cNvSpPr/>
          <p:nvPr/>
        </p:nvSpPr>
        <p:spPr>
          <a:xfrm>
            <a:off x="7059983" y="6485947"/>
            <a:ext cx="72000" cy="540000"/>
          </a:xfrm>
          <a:prstGeom prst="rect">
            <a:avLst/>
          </a:prstGeom>
          <a:solidFill>
            <a:schemeClr val="bg1">
              <a:lumMod val="6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2" name="List Item">
            <a:extLst>
              <a:ext uri="{FF2B5EF4-FFF2-40B4-BE49-F238E27FC236}">
                <a16:creationId xmlns:a16="http://schemas.microsoft.com/office/drawing/2014/main" id="{C99D6B06-D5A7-4D65-9A06-112E1D6EC57B}"/>
              </a:ext>
            </a:extLst>
          </p:cNvPr>
          <p:cNvSpPr/>
          <p:nvPr/>
        </p:nvSpPr>
        <p:spPr>
          <a:xfrm>
            <a:off x="6630542" y="7308722"/>
            <a:ext cx="2286000" cy="574516"/>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6200" rIns="91440" bIns="762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100"/>
              </a:spcBef>
              <a:spcAft>
                <a:spcPts val="100"/>
              </a:spcAft>
            </a:pPr>
            <a:r>
              <a:rPr lang="en-US" sz="800" dirty="0">
                <a:solidFill>
                  <a:srgbClr val="000000">
                    <a:alpha val="87000"/>
                  </a:srgbClr>
                </a:solidFill>
                <a:latin typeface="Segoe UI" panose="020B0502040204020203" pitchFamily="34" charset="0"/>
                <a:cs typeface="Segoe UI" panose="020B0502040204020203" pitchFamily="34" charset="0"/>
              </a:rPr>
              <a:t>07:13          Transportation</a:t>
            </a:r>
          </a:p>
          <a:p>
            <a:pPr>
              <a:spcBef>
                <a:spcPts val="100"/>
              </a:spcBef>
              <a:spcAft>
                <a:spcPts val="100"/>
              </a:spcAft>
            </a:pPr>
            <a:r>
              <a:rPr lang="en-US" sz="800" dirty="0">
                <a:solidFill>
                  <a:srgbClr val="000000">
                    <a:alpha val="87000"/>
                  </a:srgbClr>
                </a:solidFill>
                <a:latin typeface="Segoe UI" panose="020B0502040204020203" pitchFamily="34" charset="0"/>
                <a:cs typeface="Segoe UI" panose="020B0502040204020203" pitchFamily="34" charset="0"/>
              </a:rPr>
              <a:t>                   00:42 min</a:t>
            </a:r>
          </a:p>
          <a:p>
            <a:pPr>
              <a:spcBef>
                <a:spcPts val="100"/>
              </a:spcBef>
              <a:spcAft>
                <a:spcPts val="100"/>
              </a:spcAft>
            </a:pPr>
            <a:r>
              <a:rPr lang="en-US" sz="800" dirty="0">
                <a:solidFill>
                  <a:srgbClr val="000000">
                    <a:alpha val="87000"/>
                  </a:srgbClr>
                </a:solidFill>
                <a:latin typeface="Segoe UI" panose="020B0502040204020203" pitchFamily="34" charset="0"/>
                <a:cs typeface="Segoe UI" panose="020B0502040204020203" pitchFamily="34" charset="0"/>
              </a:rPr>
              <a:t>07:55</a:t>
            </a:r>
            <a:endParaRPr lang="en-US" sz="700" dirty="0">
              <a:solidFill>
                <a:srgbClr val="000000">
                  <a:alpha val="54000"/>
                </a:srgbClr>
              </a:solidFill>
              <a:latin typeface="Segoe UI" panose="020B0502040204020203" pitchFamily="34" charset="0"/>
              <a:cs typeface="Segoe UI" panose="020B0502040204020203" pitchFamily="34" charset="0"/>
            </a:endParaRPr>
          </a:p>
        </p:txBody>
      </p:sp>
      <p:cxnSp>
        <p:nvCxnSpPr>
          <p:cNvPr id="153" name="Divider">
            <a:extLst>
              <a:ext uri="{FF2B5EF4-FFF2-40B4-BE49-F238E27FC236}">
                <a16:creationId xmlns:a16="http://schemas.microsoft.com/office/drawing/2014/main" id="{B4D99DA2-72E9-496D-9F60-52C38C7C5F9F}"/>
              </a:ext>
            </a:extLst>
          </p:cNvPr>
          <p:cNvCxnSpPr/>
          <p:nvPr/>
        </p:nvCxnSpPr>
        <p:spPr>
          <a:xfrm>
            <a:off x="6613124" y="7895760"/>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154" name="List Item">
            <a:extLst>
              <a:ext uri="{FF2B5EF4-FFF2-40B4-BE49-F238E27FC236}">
                <a16:creationId xmlns:a16="http://schemas.microsoft.com/office/drawing/2014/main" id="{65604318-BC8B-4691-A004-E2AFF652023B}"/>
              </a:ext>
            </a:extLst>
          </p:cNvPr>
          <p:cNvSpPr/>
          <p:nvPr/>
        </p:nvSpPr>
        <p:spPr>
          <a:xfrm>
            <a:off x="6629647" y="7034697"/>
            <a:ext cx="2286000" cy="276999"/>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6200" rIns="91440" bIns="762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100"/>
              </a:spcBef>
              <a:spcAft>
                <a:spcPts val="100"/>
              </a:spcAft>
            </a:pPr>
            <a:r>
              <a:rPr lang="en-US" sz="800" b="1" dirty="0">
                <a:solidFill>
                  <a:srgbClr val="000000">
                    <a:alpha val="87000"/>
                  </a:srgbClr>
                </a:solidFill>
                <a:latin typeface="Segoe UI" panose="020B0502040204020203" pitchFamily="34" charset="0"/>
                <a:cs typeface="Segoe UI" panose="020B0502040204020203" pitchFamily="34" charset="0"/>
              </a:rPr>
              <a:t>Morning</a:t>
            </a:r>
          </a:p>
        </p:txBody>
      </p:sp>
      <p:sp>
        <p:nvSpPr>
          <p:cNvPr id="155" name="Rectangle 154">
            <a:extLst>
              <a:ext uri="{FF2B5EF4-FFF2-40B4-BE49-F238E27FC236}">
                <a16:creationId xmlns:a16="http://schemas.microsoft.com/office/drawing/2014/main" id="{46C586EA-1D3C-4BBC-8B7C-599326CD32AA}"/>
              </a:ext>
            </a:extLst>
          </p:cNvPr>
          <p:cNvSpPr/>
          <p:nvPr/>
        </p:nvSpPr>
        <p:spPr>
          <a:xfrm>
            <a:off x="7059983" y="7330317"/>
            <a:ext cx="72000" cy="540000"/>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56" name="Graphic 155" descr="Bus">
            <a:extLst>
              <a:ext uri="{FF2B5EF4-FFF2-40B4-BE49-F238E27FC236}">
                <a16:creationId xmlns:a16="http://schemas.microsoft.com/office/drawing/2014/main" id="{2092D2E7-4AD1-460D-B964-06DE9C87687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302495" y="7313161"/>
            <a:ext cx="609084" cy="609084"/>
          </a:xfrm>
          <a:prstGeom prst="rect">
            <a:avLst/>
          </a:prstGeom>
        </p:spPr>
      </p:pic>
      <p:sp>
        <p:nvSpPr>
          <p:cNvPr id="157" name="List Item">
            <a:extLst>
              <a:ext uri="{FF2B5EF4-FFF2-40B4-BE49-F238E27FC236}">
                <a16:creationId xmlns:a16="http://schemas.microsoft.com/office/drawing/2014/main" id="{DA97C427-75DF-45DC-A8EE-9F6901E604D4}"/>
              </a:ext>
            </a:extLst>
          </p:cNvPr>
          <p:cNvSpPr/>
          <p:nvPr/>
        </p:nvSpPr>
        <p:spPr>
          <a:xfrm>
            <a:off x="6630542" y="7891147"/>
            <a:ext cx="2286000" cy="574516"/>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6200" rIns="91440" bIns="762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100"/>
              </a:spcBef>
              <a:spcAft>
                <a:spcPts val="100"/>
              </a:spcAft>
            </a:pPr>
            <a:r>
              <a:rPr lang="en-US" sz="800" dirty="0">
                <a:solidFill>
                  <a:srgbClr val="000000">
                    <a:alpha val="87000"/>
                  </a:srgbClr>
                </a:solidFill>
                <a:latin typeface="Segoe UI" panose="020B0502040204020203" pitchFamily="34" charset="0"/>
                <a:cs typeface="Segoe UI" panose="020B0502040204020203" pitchFamily="34" charset="0"/>
              </a:rPr>
              <a:t>07:56          Transportation</a:t>
            </a:r>
          </a:p>
          <a:p>
            <a:pPr>
              <a:spcBef>
                <a:spcPts val="100"/>
              </a:spcBef>
              <a:spcAft>
                <a:spcPts val="100"/>
              </a:spcAft>
            </a:pPr>
            <a:r>
              <a:rPr lang="en-US" sz="800" dirty="0">
                <a:solidFill>
                  <a:srgbClr val="000000">
                    <a:alpha val="87000"/>
                  </a:srgbClr>
                </a:solidFill>
                <a:latin typeface="Segoe UI" panose="020B0502040204020203" pitchFamily="34" charset="0"/>
                <a:cs typeface="Segoe UI" panose="020B0502040204020203" pitchFamily="34" charset="0"/>
              </a:rPr>
              <a:t>                   00:23</a:t>
            </a:r>
          </a:p>
          <a:p>
            <a:pPr>
              <a:spcBef>
                <a:spcPts val="100"/>
              </a:spcBef>
              <a:spcAft>
                <a:spcPts val="100"/>
              </a:spcAft>
            </a:pPr>
            <a:r>
              <a:rPr lang="en-US" sz="800" dirty="0">
                <a:solidFill>
                  <a:srgbClr val="000000">
                    <a:alpha val="87000"/>
                  </a:srgbClr>
                </a:solidFill>
                <a:latin typeface="Segoe UI" panose="020B0502040204020203" pitchFamily="34" charset="0"/>
                <a:cs typeface="Segoe UI" panose="020B0502040204020203" pitchFamily="34" charset="0"/>
              </a:rPr>
              <a:t>08:19</a:t>
            </a:r>
            <a:endParaRPr lang="en-US" sz="700" dirty="0">
              <a:solidFill>
                <a:srgbClr val="000000">
                  <a:alpha val="54000"/>
                </a:srgbClr>
              </a:solidFill>
              <a:latin typeface="Segoe UI" panose="020B0502040204020203" pitchFamily="34" charset="0"/>
              <a:cs typeface="Segoe UI" panose="020B0502040204020203" pitchFamily="34" charset="0"/>
            </a:endParaRPr>
          </a:p>
        </p:txBody>
      </p:sp>
      <p:cxnSp>
        <p:nvCxnSpPr>
          <p:cNvPr id="158" name="Divider">
            <a:extLst>
              <a:ext uri="{FF2B5EF4-FFF2-40B4-BE49-F238E27FC236}">
                <a16:creationId xmlns:a16="http://schemas.microsoft.com/office/drawing/2014/main" id="{ADC5FC28-959C-4A9C-9C68-39DD9C76FD35}"/>
              </a:ext>
            </a:extLst>
          </p:cNvPr>
          <p:cNvCxnSpPr/>
          <p:nvPr/>
        </p:nvCxnSpPr>
        <p:spPr>
          <a:xfrm>
            <a:off x="6613124" y="8495603"/>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159" name="Rectangle 158">
            <a:extLst>
              <a:ext uri="{FF2B5EF4-FFF2-40B4-BE49-F238E27FC236}">
                <a16:creationId xmlns:a16="http://schemas.microsoft.com/office/drawing/2014/main" id="{018F1F91-C5A2-4417-B1F7-CD16571E7F95}"/>
              </a:ext>
            </a:extLst>
          </p:cNvPr>
          <p:cNvSpPr/>
          <p:nvPr/>
        </p:nvSpPr>
        <p:spPr>
          <a:xfrm>
            <a:off x="7059983" y="7912742"/>
            <a:ext cx="72000" cy="540000"/>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60" name="Divider">
            <a:extLst>
              <a:ext uri="{FF2B5EF4-FFF2-40B4-BE49-F238E27FC236}">
                <a16:creationId xmlns:a16="http://schemas.microsoft.com/office/drawing/2014/main" id="{1D4CC054-CC4E-4AD0-BF83-880FF34B70B1}"/>
              </a:ext>
            </a:extLst>
          </p:cNvPr>
          <p:cNvCxnSpPr/>
          <p:nvPr/>
        </p:nvCxnSpPr>
        <p:spPr>
          <a:xfrm>
            <a:off x="6602783" y="8483941"/>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cxnSp>
        <p:nvCxnSpPr>
          <p:cNvPr id="161" name="Divider">
            <a:extLst>
              <a:ext uri="{FF2B5EF4-FFF2-40B4-BE49-F238E27FC236}">
                <a16:creationId xmlns:a16="http://schemas.microsoft.com/office/drawing/2014/main" id="{73DF0A92-1AD2-413C-A38F-4A0656EC4165}"/>
              </a:ext>
            </a:extLst>
          </p:cNvPr>
          <p:cNvCxnSpPr/>
          <p:nvPr/>
        </p:nvCxnSpPr>
        <p:spPr>
          <a:xfrm>
            <a:off x="6602783" y="7891757"/>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pic>
        <p:nvPicPr>
          <p:cNvPr id="162" name="Graphic 161" descr="Streetcar">
            <a:extLst>
              <a:ext uri="{FF2B5EF4-FFF2-40B4-BE49-F238E27FC236}">
                <a16:creationId xmlns:a16="http://schemas.microsoft.com/office/drawing/2014/main" id="{4D9C6994-98DF-4114-9EEE-2F69F3073AA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318373" y="7943057"/>
            <a:ext cx="540194" cy="540194"/>
          </a:xfrm>
          <a:prstGeom prst="rect">
            <a:avLst/>
          </a:prstGeom>
        </p:spPr>
      </p:pic>
      <p:cxnSp>
        <p:nvCxnSpPr>
          <p:cNvPr id="163" name="Divider">
            <a:extLst>
              <a:ext uri="{FF2B5EF4-FFF2-40B4-BE49-F238E27FC236}">
                <a16:creationId xmlns:a16="http://schemas.microsoft.com/office/drawing/2014/main" id="{57B2DD9B-A7CC-431A-BE93-E0D12E3E29EE}"/>
              </a:ext>
            </a:extLst>
          </p:cNvPr>
          <p:cNvCxnSpPr/>
          <p:nvPr/>
        </p:nvCxnSpPr>
        <p:spPr>
          <a:xfrm>
            <a:off x="6613124" y="8467335"/>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164" name="List Item">
            <a:extLst>
              <a:ext uri="{FF2B5EF4-FFF2-40B4-BE49-F238E27FC236}">
                <a16:creationId xmlns:a16="http://schemas.microsoft.com/office/drawing/2014/main" id="{6A92579C-08D1-4B51-BB16-8869507B003C}"/>
              </a:ext>
            </a:extLst>
          </p:cNvPr>
          <p:cNvSpPr/>
          <p:nvPr/>
        </p:nvSpPr>
        <p:spPr>
          <a:xfrm>
            <a:off x="6630542" y="8462722"/>
            <a:ext cx="2286000" cy="574516"/>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6200" rIns="91440" bIns="762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100"/>
              </a:spcBef>
              <a:spcAft>
                <a:spcPts val="100"/>
              </a:spcAft>
            </a:pPr>
            <a:r>
              <a:rPr lang="en-US" sz="800" dirty="0">
                <a:solidFill>
                  <a:srgbClr val="000000">
                    <a:alpha val="87000"/>
                  </a:srgbClr>
                </a:solidFill>
                <a:latin typeface="Segoe UI" panose="020B0502040204020203" pitchFamily="34" charset="0"/>
                <a:cs typeface="Segoe UI" panose="020B0502040204020203" pitchFamily="34" charset="0"/>
              </a:rPr>
              <a:t>08:20          Walk</a:t>
            </a:r>
          </a:p>
          <a:p>
            <a:pPr>
              <a:spcBef>
                <a:spcPts val="100"/>
              </a:spcBef>
              <a:spcAft>
                <a:spcPts val="100"/>
              </a:spcAft>
            </a:pPr>
            <a:r>
              <a:rPr lang="en-US" sz="800" dirty="0">
                <a:solidFill>
                  <a:srgbClr val="000000">
                    <a:alpha val="87000"/>
                  </a:srgbClr>
                </a:solidFill>
                <a:latin typeface="Segoe UI" panose="020B0502040204020203" pitchFamily="34" charset="0"/>
                <a:cs typeface="Segoe UI" panose="020B0502040204020203" pitchFamily="34" charset="0"/>
              </a:rPr>
              <a:t>                   00:12</a:t>
            </a:r>
          </a:p>
          <a:p>
            <a:pPr>
              <a:spcBef>
                <a:spcPts val="100"/>
              </a:spcBef>
              <a:spcAft>
                <a:spcPts val="100"/>
              </a:spcAft>
            </a:pPr>
            <a:r>
              <a:rPr lang="en-US" sz="800" dirty="0">
                <a:solidFill>
                  <a:srgbClr val="000000">
                    <a:alpha val="87000"/>
                  </a:srgbClr>
                </a:solidFill>
                <a:latin typeface="Segoe UI" panose="020B0502040204020203" pitchFamily="34" charset="0"/>
                <a:cs typeface="Segoe UI" panose="020B0502040204020203" pitchFamily="34" charset="0"/>
              </a:rPr>
              <a:t>08:33</a:t>
            </a:r>
            <a:endParaRPr lang="en-US" sz="700" dirty="0">
              <a:solidFill>
                <a:srgbClr val="000000">
                  <a:alpha val="54000"/>
                </a:srgbClr>
              </a:solidFill>
              <a:latin typeface="Segoe UI" panose="020B0502040204020203" pitchFamily="34" charset="0"/>
              <a:cs typeface="Segoe UI" panose="020B0502040204020203" pitchFamily="34" charset="0"/>
            </a:endParaRPr>
          </a:p>
        </p:txBody>
      </p:sp>
      <p:cxnSp>
        <p:nvCxnSpPr>
          <p:cNvPr id="165" name="Divider">
            <a:extLst>
              <a:ext uri="{FF2B5EF4-FFF2-40B4-BE49-F238E27FC236}">
                <a16:creationId xmlns:a16="http://schemas.microsoft.com/office/drawing/2014/main" id="{2DF14D2B-7468-4D2A-B3DA-D06C5FEC23EF}"/>
              </a:ext>
            </a:extLst>
          </p:cNvPr>
          <p:cNvCxnSpPr/>
          <p:nvPr/>
        </p:nvCxnSpPr>
        <p:spPr>
          <a:xfrm>
            <a:off x="6613124" y="9032342"/>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166" name="Rectangle 165">
            <a:extLst>
              <a:ext uri="{FF2B5EF4-FFF2-40B4-BE49-F238E27FC236}">
                <a16:creationId xmlns:a16="http://schemas.microsoft.com/office/drawing/2014/main" id="{784FA76B-8CB6-4926-9C5E-EC13F8E2C1E6}"/>
              </a:ext>
            </a:extLst>
          </p:cNvPr>
          <p:cNvSpPr/>
          <p:nvPr/>
        </p:nvSpPr>
        <p:spPr>
          <a:xfrm>
            <a:off x="7059983" y="8484317"/>
            <a:ext cx="72000" cy="540000"/>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67" name="Divider">
            <a:extLst>
              <a:ext uri="{FF2B5EF4-FFF2-40B4-BE49-F238E27FC236}">
                <a16:creationId xmlns:a16="http://schemas.microsoft.com/office/drawing/2014/main" id="{6059F664-CE77-4486-A6E5-C559F35C845B}"/>
              </a:ext>
            </a:extLst>
          </p:cNvPr>
          <p:cNvCxnSpPr/>
          <p:nvPr/>
        </p:nvCxnSpPr>
        <p:spPr>
          <a:xfrm>
            <a:off x="6602783" y="9020680"/>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cxnSp>
        <p:nvCxnSpPr>
          <p:cNvPr id="168" name="Divider">
            <a:extLst>
              <a:ext uri="{FF2B5EF4-FFF2-40B4-BE49-F238E27FC236}">
                <a16:creationId xmlns:a16="http://schemas.microsoft.com/office/drawing/2014/main" id="{07EB38FB-5716-475A-B6F8-5C07F4854338}"/>
              </a:ext>
            </a:extLst>
          </p:cNvPr>
          <p:cNvCxnSpPr/>
          <p:nvPr/>
        </p:nvCxnSpPr>
        <p:spPr>
          <a:xfrm>
            <a:off x="6602783" y="8463332"/>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pic>
        <p:nvPicPr>
          <p:cNvPr id="169" name="Graphic 168" descr="Walk">
            <a:extLst>
              <a:ext uri="{FF2B5EF4-FFF2-40B4-BE49-F238E27FC236}">
                <a16:creationId xmlns:a16="http://schemas.microsoft.com/office/drawing/2014/main" id="{05004AD5-6D28-45D2-A7E4-BC54609626D2}"/>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312591" y="8523871"/>
            <a:ext cx="519042" cy="519042"/>
          </a:xfrm>
          <a:prstGeom prst="rect">
            <a:avLst/>
          </a:prstGeom>
        </p:spPr>
      </p:pic>
      <p:sp>
        <p:nvSpPr>
          <p:cNvPr id="170" name="List Item">
            <a:extLst>
              <a:ext uri="{FF2B5EF4-FFF2-40B4-BE49-F238E27FC236}">
                <a16:creationId xmlns:a16="http://schemas.microsoft.com/office/drawing/2014/main" id="{F88A8BD7-D6C8-4D47-AFAD-9B704EAA6C28}"/>
              </a:ext>
            </a:extLst>
          </p:cNvPr>
          <p:cNvSpPr/>
          <p:nvPr/>
        </p:nvSpPr>
        <p:spPr>
          <a:xfrm>
            <a:off x="6629647" y="5945354"/>
            <a:ext cx="2286000" cy="276999"/>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6200" rIns="91440" bIns="762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100"/>
              </a:spcBef>
              <a:spcAft>
                <a:spcPts val="100"/>
              </a:spcAft>
            </a:pPr>
            <a:r>
              <a:rPr lang="en-US" sz="800" b="1" dirty="0">
                <a:solidFill>
                  <a:srgbClr val="000000">
                    <a:alpha val="87000"/>
                  </a:srgbClr>
                </a:solidFill>
                <a:latin typeface="Segoe UI" panose="020B0502040204020203" pitchFamily="34" charset="0"/>
                <a:cs typeface="Segoe UI" panose="020B0502040204020203" pitchFamily="34" charset="0"/>
              </a:rPr>
              <a:t>2019/09/12</a:t>
            </a:r>
          </a:p>
        </p:txBody>
      </p:sp>
      <p:pic>
        <p:nvPicPr>
          <p:cNvPr id="171" name="Graphic 170" descr="Monthly calendar">
            <a:extLst>
              <a:ext uri="{FF2B5EF4-FFF2-40B4-BE49-F238E27FC236}">
                <a16:creationId xmlns:a16="http://schemas.microsoft.com/office/drawing/2014/main" id="{8CB4AC44-0AD8-4D5B-B69A-0C52C288BED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542903" y="5894659"/>
            <a:ext cx="370130" cy="370130"/>
          </a:xfrm>
          <a:prstGeom prst="rect">
            <a:avLst/>
          </a:prstGeom>
        </p:spPr>
      </p:pic>
      <p:sp>
        <p:nvSpPr>
          <p:cNvPr id="172" name="Overlay">
            <a:extLst>
              <a:ext uri="{FF2B5EF4-FFF2-40B4-BE49-F238E27FC236}">
                <a16:creationId xmlns:a16="http://schemas.microsoft.com/office/drawing/2014/main" id="{2EE466B8-BCCC-47BB-9F23-EA577074C9C3}"/>
              </a:ext>
            </a:extLst>
          </p:cNvPr>
          <p:cNvSpPr>
            <a:spLocks noChangeArrowheads="1"/>
          </p:cNvSpPr>
          <p:nvPr/>
        </p:nvSpPr>
        <p:spPr bwMode="auto">
          <a:xfrm>
            <a:off x="6621179" y="5130043"/>
            <a:ext cx="2301298" cy="4064000"/>
          </a:xfrm>
          <a:prstGeom prst="rect">
            <a:avLst/>
          </a:prstGeom>
          <a:solidFill>
            <a:srgbClr val="333333">
              <a:alpha val="5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grpSp>
        <p:nvGrpSpPr>
          <p:cNvPr id="173" name="Date Picker">
            <a:extLst>
              <a:ext uri="{FF2B5EF4-FFF2-40B4-BE49-F238E27FC236}">
                <a16:creationId xmlns:a16="http://schemas.microsoft.com/office/drawing/2014/main" id="{2A71929D-CC44-4604-844A-437A4029458A}"/>
              </a:ext>
            </a:extLst>
          </p:cNvPr>
          <p:cNvGrpSpPr/>
          <p:nvPr/>
        </p:nvGrpSpPr>
        <p:grpSpPr>
          <a:xfrm>
            <a:off x="6634894" y="6234820"/>
            <a:ext cx="2289744" cy="1893693"/>
            <a:chOff x="617292" y="2012745"/>
            <a:chExt cx="1973507" cy="1632155"/>
          </a:xfrm>
        </p:grpSpPr>
        <p:sp>
          <p:nvSpPr>
            <p:cNvPr id="174" name="Box">
              <a:extLst>
                <a:ext uri="{FF2B5EF4-FFF2-40B4-BE49-F238E27FC236}">
                  <a16:creationId xmlns:a16="http://schemas.microsoft.com/office/drawing/2014/main" id="{F25927CE-81C8-4E5F-A24D-C8306109E2CD}"/>
                </a:ext>
              </a:extLst>
            </p:cNvPr>
            <p:cNvSpPr/>
            <p:nvPr/>
          </p:nvSpPr>
          <p:spPr>
            <a:xfrm>
              <a:off x="617292" y="2012745"/>
              <a:ext cx="1973507" cy="1632155"/>
            </a:xfrm>
            <a:prstGeom prst="rect">
              <a:avLst/>
            </a:prstGeom>
            <a:solidFill>
              <a:srgbClr val="FFFFFF"/>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sp>
          <p:nvSpPr>
            <p:cNvPr id="175" name="Month">
              <a:extLst>
                <a:ext uri="{FF2B5EF4-FFF2-40B4-BE49-F238E27FC236}">
                  <a16:creationId xmlns:a16="http://schemas.microsoft.com/office/drawing/2014/main" id="{85DAC399-E9C2-4240-BCA3-03236303E8D7}"/>
                </a:ext>
              </a:extLst>
            </p:cNvPr>
            <p:cNvSpPr txBox="1"/>
            <p:nvPr/>
          </p:nvSpPr>
          <p:spPr>
            <a:xfrm>
              <a:off x="1185427" y="2089680"/>
              <a:ext cx="837237" cy="180306"/>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solidFill>
                    <a:srgbClr val="5F5F5F"/>
                  </a:solidFill>
                  <a:latin typeface="Segoe UI" panose="020B0502040204020203" pitchFamily="34" charset="0"/>
                  <a:cs typeface="Segoe UI" panose="020B0502040204020203" pitchFamily="34" charset="0"/>
                </a:rPr>
                <a:t>September 2019</a:t>
              </a:r>
            </a:p>
          </p:txBody>
        </p:sp>
        <p:grpSp>
          <p:nvGrpSpPr>
            <p:cNvPr id="176" name="Days">
              <a:extLst>
                <a:ext uri="{FF2B5EF4-FFF2-40B4-BE49-F238E27FC236}">
                  <a16:creationId xmlns:a16="http://schemas.microsoft.com/office/drawing/2014/main" id="{F82E90AB-68C8-4D65-B118-3A1383359DC4}"/>
                </a:ext>
              </a:extLst>
            </p:cNvPr>
            <p:cNvGrpSpPr/>
            <p:nvPr/>
          </p:nvGrpSpPr>
          <p:grpSpPr>
            <a:xfrm>
              <a:off x="745194" y="2575447"/>
              <a:ext cx="1717703" cy="967117"/>
              <a:chOff x="766202" y="2578764"/>
              <a:chExt cx="1717703" cy="967117"/>
            </a:xfrm>
          </p:grpSpPr>
          <p:sp>
            <p:nvSpPr>
              <p:cNvPr id="189" name="Day">
                <a:extLst>
                  <a:ext uri="{FF2B5EF4-FFF2-40B4-BE49-F238E27FC236}">
                    <a16:creationId xmlns:a16="http://schemas.microsoft.com/office/drawing/2014/main" id="{97BFBA87-82CB-4F9A-B97F-703A28EB291B}"/>
                  </a:ext>
                </a:extLst>
              </p:cNvPr>
              <p:cNvSpPr txBox="1"/>
              <p:nvPr/>
            </p:nvSpPr>
            <p:spPr>
              <a:xfrm>
                <a:off x="2124685" y="2578764"/>
                <a:ext cx="62518"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noProof="1">
                    <a:solidFill>
                      <a:srgbClr val="5F5F5F"/>
                    </a:solidFill>
                    <a:latin typeface="Segoe UI" panose="020B0502040204020203" pitchFamily="34" charset="0"/>
                    <a:cs typeface="Segoe UI" panose="020B0502040204020203" pitchFamily="34" charset="0"/>
                  </a:rPr>
                  <a:t>4</a:t>
                </a:r>
              </a:p>
            </p:txBody>
          </p:sp>
          <p:sp>
            <p:nvSpPr>
              <p:cNvPr id="190" name="Day">
                <a:extLst>
                  <a:ext uri="{FF2B5EF4-FFF2-40B4-BE49-F238E27FC236}">
                    <a16:creationId xmlns:a16="http://schemas.microsoft.com/office/drawing/2014/main" id="{2860A5BA-4194-440C-A600-D8EAE54DD76C}"/>
                  </a:ext>
                </a:extLst>
              </p:cNvPr>
              <p:cNvSpPr txBox="1"/>
              <p:nvPr/>
            </p:nvSpPr>
            <p:spPr>
              <a:xfrm>
                <a:off x="2093427" y="2785919"/>
                <a:ext cx="125035"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noProof="1">
                    <a:solidFill>
                      <a:srgbClr val="5F5F5F"/>
                    </a:solidFill>
                    <a:latin typeface="Segoe UI" panose="020B0502040204020203" pitchFamily="34" charset="0"/>
                    <a:cs typeface="Segoe UI" panose="020B0502040204020203" pitchFamily="34" charset="0"/>
                  </a:rPr>
                  <a:t>11</a:t>
                </a:r>
              </a:p>
            </p:txBody>
          </p:sp>
          <p:sp>
            <p:nvSpPr>
              <p:cNvPr id="191" name="Day">
                <a:extLst>
                  <a:ext uri="{FF2B5EF4-FFF2-40B4-BE49-F238E27FC236}">
                    <a16:creationId xmlns:a16="http://schemas.microsoft.com/office/drawing/2014/main" id="{C5597FB8-8F76-4E45-877B-79EE4176FA02}"/>
                  </a:ext>
                </a:extLst>
              </p:cNvPr>
              <p:cNvSpPr txBox="1"/>
              <p:nvPr/>
            </p:nvSpPr>
            <p:spPr>
              <a:xfrm>
                <a:off x="2093427" y="2993074"/>
                <a:ext cx="125035"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noProof="1">
                    <a:solidFill>
                      <a:srgbClr val="5F5F5F"/>
                    </a:solidFill>
                    <a:latin typeface="Segoe UI" panose="020B0502040204020203" pitchFamily="34" charset="0"/>
                    <a:cs typeface="Segoe UI" panose="020B0502040204020203" pitchFamily="34" charset="0"/>
                  </a:rPr>
                  <a:t>18</a:t>
                </a:r>
              </a:p>
            </p:txBody>
          </p:sp>
          <p:sp>
            <p:nvSpPr>
              <p:cNvPr id="192" name="Day">
                <a:extLst>
                  <a:ext uri="{FF2B5EF4-FFF2-40B4-BE49-F238E27FC236}">
                    <a16:creationId xmlns:a16="http://schemas.microsoft.com/office/drawing/2014/main" id="{39F1908E-1E3A-4EF3-B8F5-AFE602E1A1D6}"/>
                  </a:ext>
                </a:extLst>
              </p:cNvPr>
              <p:cNvSpPr txBox="1"/>
              <p:nvPr/>
            </p:nvSpPr>
            <p:spPr>
              <a:xfrm>
                <a:off x="2093427" y="3200229"/>
                <a:ext cx="125035"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noProof="1">
                    <a:solidFill>
                      <a:srgbClr val="5F5F5F"/>
                    </a:solidFill>
                    <a:latin typeface="Segoe UI" panose="020B0502040204020203" pitchFamily="34" charset="0"/>
                    <a:cs typeface="Segoe UI" panose="020B0502040204020203" pitchFamily="34" charset="0"/>
                  </a:rPr>
                  <a:t>25</a:t>
                </a:r>
              </a:p>
            </p:txBody>
          </p:sp>
          <p:sp>
            <p:nvSpPr>
              <p:cNvPr id="193" name="Day">
                <a:extLst>
                  <a:ext uri="{FF2B5EF4-FFF2-40B4-BE49-F238E27FC236}">
                    <a16:creationId xmlns:a16="http://schemas.microsoft.com/office/drawing/2014/main" id="{A41762FE-2E46-452E-9E97-B3650E2FDC09}"/>
                  </a:ext>
                </a:extLst>
              </p:cNvPr>
              <p:cNvSpPr txBox="1"/>
              <p:nvPr/>
            </p:nvSpPr>
            <p:spPr>
              <a:xfrm>
                <a:off x="2390128" y="2578764"/>
                <a:ext cx="62518"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noProof="1">
                    <a:solidFill>
                      <a:srgbClr val="5F5F5F"/>
                    </a:solidFill>
                    <a:latin typeface="Segoe UI" panose="020B0502040204020203" pitchFamily="34" charset="0"/>
                    <a:cs typeface="Segoe UI" panose="020B0502040204020203" pitchFamily="34" charset="0"/>
                  </a:rPr>
                  <a:t>5</a:t>
                </a:r>
              </a:p>
            </p:txBody>
          </p:sp>
          <p:sp>
            <p:nvSpPr>
              <p:cNvPr id="194" name="Day">
                <a:extLst>
                  <a:ext uri="{FF2B5EF4-FFF2-40B4-BE49-F238E27FC236}">
                    <a16:creationId xmlns:a16="http://schemas.microsoft.com/office/drawing/2014/main" id="{06357E0F-169E-4793-81E7-838BE8D41574}"/>
                  </a:ext>
                </a:extLst>
              </p:cNvPr>
              <p:cNvSpPr txBox="1"/>
              <p:nvPr/>
            </p:nvSpPr>
            <p:spPr>
              <a:xfrm>
                <a:off x="2358870" y="2785919"/>
                <a:ext cx="125035"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noProof="1">
                    <a:solidFill>
                      <a:srgbClr val="5F5F5F"/>
                    </a:solidFill>
                    <a:latin typeface="Segoe UI" panose="020B0502040204020203" pitchFamily="34" charset="0"/>
                    <a:cs typeface="Segoe UI" panose="020B0502040204020203" pitchFamily="34" charset="0"/>
                  </a:rPr>
                  <a:t>12</a:t>
                </a:r>
              </a:p>
            </p:txBody>
          </p:sp>
          <p:sp>
            <p:nvSpPr>
              <p:cNvPr id="195" name="Day">
                <a:extLst>
                  <a:ext uri="{FF2B5EF4-FFF2-40B4-BE49-F238E27FC236}">
                    <a16:creationId xmlns:a16="http://schemas.microsoft.com/office/drawing/2014/main" id="{BFB18582-CB2C-443E-90AC-FA20D445A1C8}"/>
                  </a:ext>
                </a:extLst>
              </p:cNvPr>
              <p:cNvSpPr txBox="1"/>
              <p:nvPr/>
            </p:nvSpPr>
            <p:spPr>
              <a:xfrm>
                <a:off x="2358870" y="2993074"/>
                <a:ext cx="125035"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noProof="1">
                    <a:solidFill>
                      <a:srgbClr val="5F5F5F"/>
                    </a:solidFill>
                    <a:latin typeface="Segoe UI" panose="020B0502040204020203" pitchFamily="34" charset="0"/>
                    <a:cs typeface="Segoe UI" panose="020B0502040204020203" pitchFamily="34" charset="0"/>
                  </a:rPr>
                  <a:t>10</a:t>
                </a:r>
              </a:p>
            </p:txBody>
          </p:sp>
          <p:sp>
            <p:nvSpPr>
              <p:cNvPr id="196" name="Day">
                <a:extLst>
                  <a:ext uri="{FF2B5EF4-FFF2-40B4-BE49-F238E27FC236}">
                    <a16:creationId xmlns:a16="http://schemas.microsoft.com/office/drawing/2014/main" id="{F59B48CE-06D5-4F7C-AFFE-2E180EF4C3A4}"/>
                  </a:ext>
                </a:extLst>
              </p:cNvPr>
              <p:cNvSpPr txBox="1"/>
              <p:nvPr/>
            </p:nvSpPr>
            <p:spPr>
              <a:xfrm>
                <a:off x="2358870" y="3200229"/>
                <a:ext cx="125035"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noProof="1">
                    <a:solidFill>
                      <a:srgbClr val="5F5F5F"/>
                    </a:solidFill>
                    <a:latin typeface="Segoe UI" panose="020B0502040204020203" pitchFamily="34" charset="0"/>
                    <a:cs typeface="Segoe UI" panose="020B0502040204020203" pitchFamily="34" charset="0"/>
                  </a:rPr>
                  <a:t>26</a:t>
                </a:r>
              </a:p>
            </p:txBody>
          </p:sp>
          <p:sp>
            <p:nvSpPr>
              <p:cNvPr id="197" name="Day">
                <a:extLst>
                  <a:ext uri="{FF2B5EF4-FFF2-40B4-BE49-F238E27FC236}">
                    <a16:creationId xmlns:a16="http://schemas.microsoft.com/office/drawing/2014/main" id="{B8A5E657-C435-43EF-BAF4-2D2B39DEA290}"/>
                  </a:ext>
                </a:extLst>
              </p:cNvPr>
              <p:cNvSpPr txBox="1"/>
              <p:nvPr/>
            </p:nvSpPr>
            <p:spPr>
              <a:xfrm>
                <a:off x="797460" y="2785919"/>
                <a:ext cx="62518"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noProof="1">
                    <a:solidFill>
                      <a:srgbClr val="5F5F5F"/>
                    </a:solidFill>
                    <a:latin typeface="Segoe UI" panose="020B0502040204020203" pitchFamily="34" charset="0"/>
                    <a:cs typeface="Segoe UI" panose="020B0502040204020203" pitchFamily="34" charset="0"/>
                  </a:rPr>
                  <a:t>6</a:t>
                </a:r>
              </a:p>
            </p:txBody>
          </p:sp>
          <p:sp>
            <p:nvSpPr>
              <p:cNvPr id="198" name="Day">
                <a:extLst>
                  <a:ext uri="{FF2B5EF4-FFF2-40B4-BE49-F238E27FC236}">
                    <a16:creationId xmlns:a16="http://schemas.microsoft.com/office/drawing/2014/main" id="{82235C63-7271-429F-9338-555BE8CCB631}"/>
                  </a:ext>
                </a:extLst>
              </p:cNvPr>
              <p:cNvSpPr txBox="1"/>
              <p:nvPr/>
            </p:nvSpPr>
            <p:spPr>
              <a:xfrm>
                <a:off x="766202" y="2993074"/>
                <a:ext cx="125035"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noProof="1">
                    <a:solidFill>
                      <a:srgbClr val="5F5F5F"/>
                    </a:solidFill>
                    <a:latin typeface="Segoe UI" panose="020B0502040204020203" pitchFamily="34" charset="0"/>
                    <a:cs typeface="Segoe UI" panose="020B0502040204020203" pitchFamily="34" charset="0"/>
                  </a:rPr>
                  <a:t>13</a:t>
                </a:r>
              </a:p>
            </p:txBody>
          </p:sp>
          <p:sp>
            <p:nvSpPr>
              <p:cNvPr id="199" name="Day">
                <a:extLst>
                  <a:ext uri="{FF2B5EF4-FFF2-40B4-BE49-F238E27FC236}">
                    <a16:creationId xmlns:a16="http://schemas.microsoft.com/office/drawing/2014/main" id="{DC5798C4-FC7A-4552-A50C-A39D96E0B313}"/>
                  </a:ext>
                </a:extLst>
              </p:cNvPr>
              <p:cNvSpPr txBox="1"/>
              <p:nvPr/>
            </p:nvSpPr>
            <p:spPr>
              <a:xfrm>
                <a:off x="766202" y="3200229"/>
                <a:ext cx="125035"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noProof="1">
                    <a:solidFill>
                      <a:srgbClr val="5F5F5F"/>
                    </a:solidFill>
                    <a:latin typeface="Segoe UI" panose="020B0502040204020203" pitchFamily="34" charset="0"/>
                    <a:cs typeface="Segoe UI" panose="020B0502040204020203" pitchFamily="34" charset="0"/>
                  </a:rPr>
                  <a:t>20</a:t>
                </a:r>
              </a:p>
            </p:txBody>
          </p:sp>
          <p:sp>
            <p:nvSpPr>
              <p:cNvPr id="200" name="Day">
                <a:extLst>
                  <a:ext uri="{FF2B5EF4-FFF2-40B4-BE49-F238E27FC236}">
                    <a16:creationId xmlns:a16="http://schemas.microsoft.com/office/drawing/2014/main" id="{89A500F5-9BB3-478A-A108-4BD0C2C66131}"/>
                  </a:ext>
                </a:extLst>
              </p:cNvPr>
              <p:cNvSpPr txBox="1"/>
              <p:nvPr/>
            </p:nvSpPr>
            <p:spPr>
              <a:xfrm>
                <a:off x="766202" y="3407382"/>
                <a:ext cx="125035"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noProof="1">
                    <a:solidFill>
                      <a:srgbClr val="5F5F5F"/>
                    </a:solidFill>
                    <a:latin typeface="Segoe UI" panose="020B0502040204020203" pitchFamily="34" charset="0"/>
                    <a:cs typeface="Segoe UI" panose="020B0502040204020203" pitchFamily="34" charset="0"/>
                  </a:rPr>
                  <a:t>27</a:t>
                </a:r>
              </a:p>
            </p:txBody>
          </p:sp>
          <p:sp>
            <p:nvSpPr>
              <p:cNvPr id="201" name="Day">
                <a:extLst>
                  <a:ext uri="{FF2B5EF4-FFF2-40B4-BE49-F238E27FC236}">
                    <a16:creationId xmlns:a16="http://schemas.microsoft.com/office/drawing/2014/main" id="{783567C2-AC14-4B09-B06C-92C44F1216B7}"/>
                  </a:ext>
                </a:extLst>
              </p:cNvPr>
              <p:cNvSpPr txBox="1"/>
              <p:nvPr/>
            </p:nvSpPr>
            <p:spPr>
              <a:xfrm>
                <a:off x="1062905" y="2785919"/>
                <a:ext cx="62518"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noProof="1">
                    <a:solidFill>
                      <a:srgbClr val="5F5F5F"/>
                    </a:solidFill>
                    <a:latin typeface="Segoe UI" panose="020B0502040204020203" pitchFamily="34" charset="0"/>
                    <a:cs typeface="Segoe UI" panose="020B0502040204020203" pitchFamily="34" charset="0"/>
                  </a:rPr>
                  <a:t>7</a:t>
                </a:r>
              </a:p>
            </p:txBody>
          </p:sp>
          <p:sp>
            <p:nvSpPr>
              <p:cNvPr id="202" name="Day">
                <a:extLst>
                  <a:ext uri="{FF2B5EF4-FFF2-40B4-BE49-F238E27FC236}">
                    <a16:creationId xmlns:a16="http://schemas.microsoft.com/office/drawing/2014/main" id="{56E71894-CF70-4220-8740-D66D28C703CC}"/>
                  </a:ext>
                </a:extLst>
              </p:cNvPr>
              <p:cNvSpPr txBox="1"/>
              <p:nvPr/>
            </p:nvSpPr>
            <p:spPr>
              <a:xfrm>
                <a:off x="1031647" y="2993074"/>
                <a:ext cx="125035"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noProof="1">
                    <a:solidFill>
                      <a:srgbClr val="5F5F5F"/>
                    </a:solidFill>
                    <a:latin typeface="Segoe UI" panose="020B0502040204020203" pitchFamily="34" charset="0"/>
                    <a:cs typeface="Segoe UI" panose="020B0502040204020203" pitchFamily="34" charset="0"/>
                  </a:rPr>
                  <a:t>14</a:t>
                </a:r>
              </a:p>
            </p:txBody>
          </p:sp>
          <p:sp>
            <p:nvSpPr>
              <p:cNvPr id="203" name="Day">
                <a:extLst>
                  <a:ext uri="{FF2B5EF4-FFF2-40B4-BE49-F238E27FC236}">
                    <a16:creationId xmlns:a16="http://schemas.microsoft.com/office/drawing/2014/main" id="{D1916E98-C803-4941-B54A-42C70FD509C7}"/>
                  </a:ext>
                </a:extLst>
              </p:cNvPr>
              <p:cNvSpPr txBox="1"/>
              <p:nvPr/>
            </p:nvSpPr>
            <p:spPr>
              <a:xfrm>
                <a:off x="1031647" y="3200229"/>
                <a:ext cx="125035"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noProof="1">
                    <a:solidFill>
                      <a:srgbClr val="5F5F5F"/>
                    </a:solidFill>
                    <a:latin typeface="Segoe UI" panose="020B0502040204020203" pitchFamily="34" charset="0"/>
                    <a:cs typeface="Segoe UI" panose="020B0502040204020203" pitchFamily="34" charset="0"/>
                  </a:rPr>
                  <a:t>21</a:t>
                </a:r>
              </a:p>
            </p:txBody>
          </p:sp>
          <p:sp>
            <p:nvSpPr>
              <p:cNvPr id="204" name="Day">
                <a:extLst>
                  <a:ext uri="{FF2B5EF4-FFF2-40B4-BE49-F238E27FC236}">
                    <a16:creationId xmlns:a16="http://schemas.microsoft.com/office/drawing/2014/main" id="{A471E129-8D9A-4956-97B8-D2F772E42F74}"/>
                  </a:ext>
                </a:extLst>
              </p:cNvPr>
              <p:cNvSpPr txBox="1"/>
              <p:nvPr/>
            </p:nvSpPr>
            <p:spPr>
              <a:xfrm>
                <a:off x="1031647" y="3407382"/>
                <a:ext cx="125035"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noProof="1">
                    <a:solidFill>
                      <a:srgbClr val="5F5F5F"/>
                    </a:solidFill>
                    <a:latin typeface="Segoe UI" panose="020B0502040204020203" pitchFamily="34" charset="0"/>
                    <a:cs typeface="Segoe UI" panose="020B0502040204020203" pitchFamily="34" charset="0"/>
                  </a:rPr>
                  <a:t>28</a:t>
                </a:r>
              </a:p>
            </p:txBody>
          </p:sp>
          <p:sp>
            <p:nvSpPr>
              <p:cNvPr id="205" name="Day">
                <a:extLst>
                  <a:ext uri="{FF2B5EF4-FFF2-40B4-BE49-F238E27FC236}">
                    <a16:creationId xmlns:a16="http://schemas.microsoft.com/office/drawing/2014/main" id="{A8EF11F6-AA94-4E59-AD74-25B50A1DA5FD}"/>
                  </a:ext>
                </a:extLst>
              </p:cNvPr>
              <p:cNvSpPr txBox="1"/>
              <p:nvPr/>
            </p:nvSpPr>
            <p:spPr>
              <a:xfrm>
                <a:off x="1328350" y="2578764"/>
                <a:ext cx="62518"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noProof="1">
                    <a:solidFill>
                      <a:srgbClr val="5F5F5F"/>
                    </a:solidFill>
                    <a:latin typeface="Segoe UI" panose="020B0502040204020203" pitchFamily="34" charset="0"/>
                    <a:cs typeface="Segoe UI" panose="020B0502040204020203" pitchFamily="34" charset="0"/>
                  </a:rPr>
                  <a:t>1</a:t>
                </a:r>
              </a:p>
            </p:txBody>
          </p:sp>
          <p:sp>
            <p:nvSpPr>
              <p:cNvPr id="206" name="Day">
                <a:extLst>
                  <a:ext uri="{FF2B5EF4-FFF2-40B4-BE49-F238E27FC236}">
                    <a16:creationId xmlns:a16="http://schemas.microsoft.com/office/drawing/2014/main" id="{762DEDF0-219E-4904-A406-85666F19C915}"/>
                  </a:ext>
                </a:extLst>
              </p:cNvPr>
              <p:cNvSpPr txBox="1"/>
              <p:nvPr/>
            </p:nvSpPr>
            <p:spPr>
              <a:xfrm>
                <a:off x="1328350" y="2785919"/>
                <a:ext cx="62518"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noProof="1">
                    <a:solidFill>
                      <a:srgbClr val="5F5F5F"/>
                    </a:solidFill>
                    <a:latin typeface="Segoe UI" panose="020B0502040204020203" pitchFamily="34" charset="0"/>
                    <a:cs typeface="Segoe UI" panose="020B0502040204020203" pitchFamily="34" charset="0"/>
                  </a:rPr>
                  <a:t>8</a:t>
                </a:r>
              </a:p>
            </p:txBody>
          </p:sp>
          <p:sp>
            <p:nvSpPr>
              <p:cNvPr id="207" name="Day">
                <a:extLst>
                  <a:ext uri="{FF2B5EF4-FFF2-40B4-BE49-F238E27FC236}">
                    <a16:creationId xmlns:a16="http://schemas.microsoft.com/office/drawing/2014/main" id="{7ED2BFFE-7646-46BE-B317-5BB778C6E5E5}"/>
                  </a:ext>
                </a:extLst>
              </p:cNvPr>
              <p:cNvSpPr txBox="1"/>
              <p:nvPr/>
            </p:nvSpPr>
            <p:spPr>
              <a:xfrm>
                <a:off x="1297092" y="2993074"/>
                <a:ext cx="125035"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noProof="1">
                    <a:solidFill>
                      <a:srgbClr val="5F5F5F"/>
                    </a:solidFill>
                    <a:latin typeface="Segoe UI" panose="020B0502040204020203" pitchFamily="34" charset="0"/>
                    <a:cs typeface="Segoe UI" panose="020B0502040204020203" pitchFamily="34" charset="0"/>
                  </a:rPr>
                  <a:t>15</a:t>
                </a:r>
              </a:p>
            </p:txBody>
          </p:sp>
          <p:sp>
            <p:nvSpPr>
              <p:cNvPr id="208" name="Day">
                <a:extLst>
                  <a:ext uri="{FF2B5EF4-FFF2-40B4-BE49-F238E27FC236}">
                    <a16:creationId xmlns:a16="http://schemas.microsoft.com/office/drawing/2014/main" id="{505D3085-C080-4A21-8F09-DB6F016D0EC8}"/>
                  </a:ext>
                </a:extLst>
              </p:cNvPr>
              <p:cNvSpPr txBox="1"/>
              <p:nvPr/>
            </p:nvSpPr>
            <p:spPr>
              <a:xfrm>
                <a:off x="1297092" y="3200229"/>
                <a:ext cx="125035"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noProof="1">
                    <a:solidFill>
                      <a:srgbClr val="5F5F5F"/>
                    </a:solidFill>
                    <a:latin typeface="Segoe UI" panose="020B0502040204020203" pitchFamily="34" charset="0"/>
                    <a:cs typeface="Segoe UI" panose="020B0502040204020203" pitchFamily="34" charset="0"/>
                  </a:rPr>
                  <a:t>22</a:t>
                </a:r>
              </a:p>
            </p:txBody>
          </p:sp>
          <p:sp>
            <p:nvSpPr>
              <p:cNvPr id="209" name="Day">
                <a:extLst>
                  <a:ext uri="{FF2B5EF4-FFF2-40B4-BE49-F238E27FC236}">
                    <a16:creationId xmlns:a16="http://schemas.microsoft.com/office/drawing/2014/main" id="{366A776F-22DF-40BF-B7AF-306C9360675C}"/>
                  </a:ext>
                </a:extLst>
              </p:cNvPr>
              <p:cNvSpPr txBox="1"/>
              <p:nvPr/>
            </p:nvSpPr>
            <p:spPr>
              <a:xfrm>
                <a:off x="1297092" y="3407382"/>
                <a:ext cx="125035"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noProof="1">
                    <a:solidFill>
                      <a:srgbClr val="5F5F5F"/>
                    </a:solidFill>
                    <a:latin typeface="Segoe UI" panose="020B0502040204020203" pitchFamily="34" charset="0"/>
                    <a:cs typeface="Segoe UI" panose="020B0502040204020203" pitchFamily="34" charset="0"/>
                  </a:rPr>
                  <a:t>29</a:t>
                </a:r>
              </a:p>
            </p:txBody>
          </p:sp>
          <p:sp>
            <p:nvSpPr>
              <p:cNvPr id="210" name="Day">
                <a:extLst>
                  <a:ext uri="{FF2B5EF4-FFF2-40B4-BE49-F238E27FC236}">
                    <a16:creationId xmlns:a16="http://schemas.microsoft.com/office/drawing/2014/main" id="{5C1CDA28-48D8-4A6A-B7BE-2887A5B697FB}"/>
                  </a:ext>
                </a:extLst>
              </p:cNvPr>
              <p:cNvSpPr txBox="1"/>
              <p:nvPr/>
            </p:nvSpPr>
            <p:spPr>
              <a:xfrm>
                <a:off x="1593795" y="2578764"/>
                <a:ext cx="62518"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noProof="1">
                    <a:solidFill>
                      <a:srgbClr val="5F5F5F"/>
                    </a:solidFill>
                    <a:latin typeface="Segoe UI" panose="020B0502040204020203" pitchFamily="34" charset="0"/>
                    <a:cs typeface="Segoe UI" panose="020B0502040204020203" pitchFamily="34" charset="0"/>
                  </a:rPr>
                  <a:t>2</a:t>
                </a:r>
              </a:p>
            </p:txBody>
          </p:sp>
          <p:sp>
            <p:nvSpPr>
              <p:cNvPr id="211" name="Day">
                <a:extLst>
                  <a:ext uri="{FF2B5EF4-FFF2-40B4-BE49-F238E27FC236}">
                    <a16:creationId xmlns:a16="http://schemas.microsoft.com/office/drawing/2014/main" id="{E0EE1E30-7976-4B70-8EBF-EE958F8895C5}"/>
                  </a:ext>
                </a:extLst>
              </p:cNvPr>
              <p:cNvSpPr txBox="1"/>
              <p:nvPr/>
            </p:nvSpPr>
            <p:spPr>
              <a:xfrm>
                <a:off x="1593795" y="2785919"/>
                <a:ext cx="62518"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noProof="1">
                    <a:solidFill>
                      <a:srgbClr val="5F5F5F"/>
                    </a:solidFill>
                    <a:latin typeface="Segoe UI" panose="020B0502040204020203" pitchFamily="34" charset="0"/>
                    <a:cs typeface="Segoe UI" panose="020B0502040204020203" pitchFamily="34" charset="0"/>
                  </a:rPr>
                  <a:t>9</a:t>
                </a:r>
              </a:p>
            </p:txBody>
          </p:sp>
          <p:sp>
            <p:nvSpPr>
              <p:cNvPr id="212" name="Day">
                <a:extLst>
                  <a:ext uri="{FF2B5EF4-FFF2-40B4-BE49-F238E27FC236}">
                    <a16:creationId xmlns:a16="http://schemas.microsoft.com/office/drawing/2014/main" id="{1D3C6236-0EC7-41E4-A0E9-F5AF846704A6}"/>
                  </a:ext>
                </a:extLst>
              </p:cNvPr>
              <p:cNvSpPr txBox="1"/>
              <p:nvPr/>
            </p:nvSpPr>
            <p:spPr>
              <a:xfrm>
                <a:off x="1562537" y="2993074"/>
                <a:ext cx="125035"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noProof="1">
                    <a:solidFill>
                      <a:srgbClr val="5F5F5F"/>
                    </a:solidFill>
                    <a:latin typeface="Segoe UI" panose="020B0502040204020203" pitchFamily="34" charset="0"/>
                    <a:cs typeface="Segoe UI" panose="020B0502040204020203" pitchFamily="34" charset="0"/>
                  </a:rPr>
                  <a:t>16</a:t>
                </a:r>
              </a:p>
            </p:txBody>
          </p:sp>
          <p:sp>
            <p:nvSpPr>
              <p:cNvPr id="213" name="Day">
                <a:extLst>
                  <a:ext uri="{FF2B5EF4-FFF2-40B4-BE49-F238E27FC236}">
                    <a16:creationId xmlns:a16="http://schemas.microsoft.com/office/drawing/2014/main" id="{E64C54E7-D2DF-441B-90A6-58CF3B1850C3}"/>
                  </a:ext>
                </a:extLst>
              </p:cNvPr>
              <p:cNvSpPr txBox="1"/>
              <p:nvPr/>
            </p:nvSpPr>
            <p:spPr>
              <a:xfrm>
                <a:off x="1562537" y="3200229"/>
                <a:ext cx="125035"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noProof="1">
                    <a:solidFill>
                      <a:srgbClr val="5F5F5F"/>
                    </a:solidFill>
                    <a:latin typeface="Segoe UI" panose="020B0502040204020203" pitchFamily="34" charset="0"/>
                    <a:cs typeface="Segoe UI" panose="020B0502040204020203" pitchFamily="34" charset="0"/>
                  </a:rPr>
                  <a:t>23</a:t>
                </a:r>
              </a:p>
            </p:txBody>
          </p:sp>
          <p:sp>
            <p:nvSpPr>
              <p:cNvPr id="214" name="Day">
                <a:extLst>
                  <a:ext uri="{FF2B5EF4-FFF2-40B4-BE49-F238E27FC236}">
                    <a16:creationId xmlns:a16="http://schemas.microsoft.com/office/drawing/2014/main" id="{42E2F862-B7C2-4D6B-80CF-2F2C3B8DDCED}"/>
                  </a:ext>
                </a:extLst>
              </p:cNvPr>
              <p:cNvSpPr txBox="1"/>
              <p:nvPr/>
            </p:nvSpPr>
            <p:spPr>
              <a:xfrm>
                <a:off x="1562537" y="3407382"/>
                <a:ext cx="125035"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noProof="1">
                    <a:solidFill>
                      <a:srgbClr val="5F5F5F"/>
                    </a:solidFill>
                    <a:latin typeface="Segoe UI" panose="020B0502040204020203" pitchFamily="34" charset="0"/>
                    <a:cs typeface="Segoe UI" panose="020B0502040204020203" pitchFamily="34" charset="0"/>
                  </a:rPr>
                  <a:t>30</a:t>
                </a:r>
              </a:p>
            </p:txBody>
          </p:sp>
          <p:sp>
            <p:nvSpPr>
              <p:cNvPr id="215" name="Day">
                <a:extLst>
                  <a:ext uri="{FF2B5EF4-FFF2-40B4-BE49-F238E27FC236}">
                    <a16:creationId xmlns:a16="http://schemas.microsoft.com/office/drawing/2014/main" id="{F6A04DD5-0F38-4A68-9F34-EB5072FFFAF7}"/>
                  </a:ext>
                </a:extLst>
              </p:cNvPr>
              <p:cNvSpPr txBox="1"/>
              <p:nvPr/>
            </p:nvSpPr>
            <p:spPr>
              <a:xfrm>
                <a:off x="1859240" y="2578764"/>
                <a:ext cx="62518"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noProof="1">
                    <a:solidFill>
                      <a:srgbClr val="5F5F5F"/>
                    </a:solidFill>
                    <a:latin typeface="Segoe UI" panose="020B0502040204020203" pitchFamily="34" charset="0"/>
                    <a:cs typeface="Segoe UI" panose="020B0502040204020203" pitchFamily="34" charset="0"/>
                  </a:rPr>
                  <a:t>3</a:t>
                </a:r>
              </a:p>
            </p:txBody>
          </p:sp>
          <p:sp>
            <p:nvSpPr>
              <p:cNvPr id="216" name="Day">
                <a:extLst>
                  <a:ext uri="{FF2B5EF4-FFF2-40B4-BE49-F238E27FC236}">
                    <a16:creationId xmlns:a16="http://schemas.microsoft.com/office/drawing/2014/main" id="{094BF195-B904-4C31-8B85-3981DA04820F}"/>
                  </a:ext>
                </a:extLst>
              </p:cNvPr>
              <p:cNvSpPr txBox="1"/>
              <p:nvPr/>
            </p:nvSpPr>
            <p:spPr>
              <a:xfrm>
                <a:off x="1827982" y="2785919"/>
                <a:ext cx="125035"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noProof="1">
                    <a:solidFill>
                      <a:srgbClr val="5F5F5F"/>
                    </a:solidFill>
                    <a:latin typeface="Segoe UI" panose="020B0502040204020203" pitchFamily="34" charset="0"/>
                    <a:cs typeface="Segoe UI" panose="020B0502040204020203" pitchFamily="34" charset="0"/>
                  </a:rPr>
                  <a:t>10</a:t>
                </a:r>
              </a:p>
            </p:txBody>
          </p:sp>
          <p:sp>
            <p:nvSpPr>
              <p:cNvPr id="217" name="Day">
                <a:extLst>
                  <a:ext uri="{FF2B5EF4-FFF2-40B4-BE49-F238E27FC236}">
                    <a16:creationId xmlns:a16="http://schemas.microsoft.com/office/drawing/2014/main" id="{ECB8435B-0788-42BF-A234-4FBE0C6B6D5F}"/>
                  </a:ext>
                </a:extLst>
              </p:cNvPr>
              <p:cNvSpPr txBox="1"/>
              <p:nvPr/>
            </p:nvSpPr>
            <p:spPr>
              <a:xfrm>
                <a:off x="1827982" y="2993074"/>
                <a:ext cx="125035"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noProof="1">
                    <a:solidFill>
                      <a:srgbClr val="5F5F5F"/>
                    </a:solidFill>
                    <a:latin typeface="Segoe UI" panose="020B0502040204020203" pitchFamily="34" charset="0"/>
                    <a:cs typeface="Segoe UI" panose="020B0502040204020203" pitchFamily="34" charset="0"/>
                  </a:rPr>
                  <a:t>17</a:t>
                </a:r>
              </a:p>
            </p:txBody>
          </p:sp>
          <p:sp>
            <p:nvSpPr>
              <p:cNvPr id="218" name="Day">
                <a:extLst>
                  <a:ext uri="{FF2B5EF4-FFF2-40B4-BE49-F238E27FC236}">
                    <a16:creationId xmlns:a16="http://schemas.microsoft.com/office/drawing/2014/main" id="{32E239A9-B9DD-49E0-B0C1-6B91AF67745D}"/>
                  </a:ext>
                </a:extLst>
              </p:cNvPr>
              <p:cNvSpPr txBox="1"/>
              <p:nvPr/>
            </p:nvSpPr>
            <p:spPr>
              <a:xfrm>
                <a:off x="1827982" y="3200229"/>
                <a:ext cx="125035"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noProof="1">
                    <a:solidFill>
                      <a:srgbClr val="5F5F5F"/>
                    </a:solidFill>
                    <a:latin typeface="Segoe UI" panose="020B0502040204020203" pitchFamily="34" charset="0"/>
                    <a:cs typeface="Segoe UI" panose="020B0502040204020203" pitchFamily="34" charset="0"/>
                  </a:rPr>
                  <a:t>24</a:t>
                </a:r>
              </a:p>
            </p:txBody>
          </p:sp>
          <p:sp>
            <p:nvSpPr>
              <p:cNvPr id="219" name="Day">
                <a:extLst>
                  <a:ext uri="{FF2B5EF4-FFF2-40B4-BE49-F238E27FC236}">
                    <a16:creationId xmlns:a16="http://schemas.microsoft.com/office/drawing/2014/main" id="{4AA41723-01BB-4096-B240-C7529A64C1F5}"/>
                  </a:ext>
                </a:extLst>
              </p:cNvPr>
              <p:cNvSpPr txBox="1"/>
              <p:nvPr/>
            </p:nvSpPr>
            <p:spPr>
              <a:xfrm>
                <a:off x="1827982" y="3407382"/>
                <a:ext cx="125035"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noProof="1">
                    <a:solidFill>
                      <a:srgbClr val="5F5F5F"/>
                    </a:solidFill>
                    <a:latin typeface="Segoe UI" panose="020B0502040204020203" pitchFamily="34" charset="0"/>
                    <a:cs typeface="Segoe UI" panose="020B0502040204020203" pitchFamily="34" charset="0"/>
                  </a:rPr>
                  <a:t>31</a:t>
                </a:r>
              </a:p>
            </p:txBody>
          </p:sp>
        </p:grpSp>
        <p:grpSp>
          <p:nvGrpSpPr>
            <p:cNvPr id="177" name="Weekdays">
              <a:extLst>
                <a:ext uri="{FF2B5EF4-FFF2-40B4-BE49-F238E27FC236}">
                  <a16:creationId xmlns:a16="http://schemas.microsoft.com/office/drawing/2014/main" id="{22C269B9-A383-4E9A-8607-29287928E5C0}"/>
                </a:ext>
              </a:extLst>
            </p:cNvPr>
            <p:cNvGrpSpPr/>
            <p:nvPr/>
          </p:nvGrpSpPr>
          <p:grpSpPr>
            <a:xfrm>
              <a:off x="729889" y="2377282"/>
              <a:ext cx="1748312" cy="138499"/>
              <a:chOff x="738149" y="2380599"/>
              <a:chExt cx="1748312" cy="138499"/>
            </a:xfrm>
          </p:grpSpPr>
          <p:sp>
            <p:nvSpPr>
              <p:cNvPr id="182" name="Monday">
                <a:extLst>
                  <a:ext uri="{FF2B5EF4-FFF2-40B4-BE49-F238E27FC236}">
                    <a16:creationId xmlns:a16="http://schemas.microsoft.com/office/drawing/2014/main" id="{2C7F1BE2-1750-4539-96E4-D056936AE672}"/>
                  </a:ext>
                </a:extLst>
              </p:cNvPr>
              <p:cNvSpPr txBox="1"/>
              <p:nvPr/>
            </p:nvSpPr>
            <p:spPr>
              <a:xfrm>
                <a:off x="738149" y="2380599"/>
                <a:ext cx="181140"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noProof="1">
                    <a:solidFill>
                      <a:srgbClr val="5F5F5F"/>
                    </a:solidFill>
                    <a:latin typeface="Segoe UI" panose="020B0502040204020203" pitchFamily="34" charset="0"/>
                    <a:cs typeface="Segoe UI" panose="020B0502040204020203" pitchFamily="34" charset="0"/>
                  </a:rPr>
                  <a:t>Mo</a:t>
                </a:r>
              </a:p>
            </p:txBody>
          </p:sp>
          <p:sp>
            <p:nvSpPr>
              <p:cNvPr id="183" name="Tuesday">
                <a:extLst>
                  <a:ext uri="{FF2B5EF4-FFF2-40B4-BE49-F238E27FC236}">
                    <a16:creationId xmlns:a16="http://schemas.microsoft.com/office/drawing/2014/main" id="{DFAD9A4B-640C-4464-A373-D192CD29A19C}"/>
                  </a:ext>
                </a:extLst>
              </p:cNvPr>
              <p:cNvSpPr txBox="1"/>
              <p:nvPr/>
            </p:nvSpPr>
            <p:spPr>
              <a:xfrm>
                <a:off x="1025234" y="2380599"/>
                <a:ext cx="137859"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noProof="1">
                    <a:solidFill>
                      <a:srgbClr val="5F5F5F"/>
                    </a:solidFill>
                    <a:latin typeface="Segoe UI" panose="020B0502040204020203" pitchFamily="34" charset="0"/>
                    <a:cs typeface="Segoe UI" panose="020B0502040204020203" pitchFamily="34" charset="0"/>
                  </a:rPr>
                  <a:t>Tu</a:t>
                </a:r>
              </a:p>
            </p:txBody>
          </p:sp>
          <p:sp>
            <p:nvSpPr>
              <p:cNvPr id="184" name="Wednesday">
                <a:extLst>
                  <a:ext uri="{FF2B5EF4-FFF2-40B4-BE49-F238E27FC236}">
                    <a16:creationId xmlns:a16="http://schemas.microsoft.com/office/drawing/2014/main" id="{CD3D9041-3257-4C84-8FC2-A928A250EA2E}"/>
                  </a:ext>
                </a:extLst>
              </p:cNvPr>
              <p:cNvSpPr txBox="1"/>
              <p:nvPr/>
            </p:nvSpPr>
            <p:spPr>
              <a:xfrm>
                <a:off x="1266421" y="2380599"/>
                <a:ext cx="177934"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noProof="1">
                    <a:solidFill>
                      <a:srgbClr val="5F5F5F"/>
                    </a:solidFill>
                    <a:latin typeface="Segoe UI" panose="020B0502040204020203" pitchFamily="34" charset="0"/>
                    <a:cs typeface="Segoe UI" panose="020B0502040204020203" pitchFamily="34" charset="0"/>
                  </a:rPr>
                  <a:t>We</a:t>
                </a:r>
              </a:p>
            </p:txBody>
          </p:sp>
          <p:sp>
            <p:nvSpPr>
              <p:cNvPr id="185" name="Thursday">
                <a:extLst>
                  <a:ext uri="{FF2B5EF4-FFF2-40B4-BE49-F238E27FC236}">
                    <a16:creationId xmlns:a16="http://schemas.microsoft.com/office/drawing/2014/main" id="{9CD9A51F-A4D0-4C57-9F06-68F652F159FB}"/>
                  </a:ext>
                </a:extLst>
              </p:cNvPr>
              <p:cNvSpPr txBox="1"/>
              <p:nvPr/>
            </p:nvSpPr>
            <p:spPr>
              <a:xfrm>
                <a:off x="1561591" y="2380599"/>
                <a:ext cx="136256"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noProof="1">
                    <a:solidFill>
                      <a:srgbClr val="5F5F5F"/>
                    </a:solidFill>
                    <a:latin typeface="Segoe UI" panose="020B0502040204020203" pitchFamily="34" charset="0"/>
                    <a:cs typeface="Segoe UI" panose="020B0502040204020203" pitchFamily="34" charset="0"/>
                  </a:rPr>
                  <a:t>Th</a:t>
                </a:r>
              </a:p>
            </p:txBody>
          </p:sp>
          <p:sp>
            <p:nvSpPr>
              <p:cNvPr id="186" name="Friday">
                <a:extLst>
                  <a:ext uri="{FF2B5EF4-FFF2-40B4-BE49-F238E27FC236}">
                    <a16:creationId xmlns:a16="http://schemas.microsoft.com/office/drawing/2014/main" id="{9E973F0B-0019-4BB8-B555-7867928966F4}"/>
                  </a:ext>
                </a:extLst>
              </p:cNvPr>
              <p:cNvSpPr txBox="1"/>
              <p:nvPr/>
            </p:nvSpPr>
            <p:spPr>
              <a:xfrm>
                <a:off x="1838045" y="2380599"/>
                <a:ext cx="105799"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noProof="1">
                    <a:solidFill>
                      <a:srgbClr val="5F5F5F"/>
                    </a:solidFill>
                    <a:latin typeface="Segoe UI" panose="020B0502040204020203" pitchFamily="34" charset="0"/>
                    <a:cs typeface="Segoe UI" panose="020B0502040204020203" pitchFamily="34" charset="0"/>
                  </a:rPr>
                  <a:t>Fr</a:t>
                </a:r>
              </a:p>
            </p:txBody>
          </p:sp>
          <p:sp>
            <p:nvSpPr>
              <p:cNvPr id="187" name="Saturday">
                <a:extLst>
                  <a:ext uri="{FF2B5EF4-FFF2-40B4-BE49-F238E27FC236}">
                    <a16:creationId xmlns:a16="http://schemas.microsoft.com/office/drawing/2014/main" id="{03883E67-C9A9-4CD0-8741-133600D89772}"/>
                  </a:ext>
                </a:extLst>
              </p:cNvPr>
              <p:cNvSpPr txBox="1"/>
              <p:nvPr/>
            </p:nvSpPr>
            <p:spPr>
              <a:xfrm>
                <a:off x="2088850" y="2380599"/>
                <a:ext cx="126638"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noProof="1">
                    <a:solidFill>
                      <a:srgbClr val="5F5F5F"/>
                    </a:solidFill>
                    <a:latin typeface="Segoe UI" panose="020B0502040204020203" pitchFamily="34" charset="0"/>
                    <a:cs typeface="Segoe UI" panose="020B0502040204020203" pitchFamily="34" charset="0"/>
                  </a:rPr>
                  <a:t>Sa</a:t>
                </a:r>
              </a:p>
            </p:txBody>
          </p:sp>
          <p:sp>
            <p:nvSpPr>
              <p:cNvPr id="188" name="Sunday">
                <a:extLst>
                  <a:ext uri="{FF2B5EF4-FFF2-40B4-BE49-F238E27FC236}">
                    <a16:creationId xmlns:a16="http://schemas.microsoft.com/office/drawing/2014/main" id="{4291E65D-CD02-4E40-B56D-86D4A6A02B09}"/>
                  </a:ext>
                </a:extLst>
              </p:cNvPr>
              <p:cNvSpPr txBox="1"/>
              <p:nvPr/>
            </p:nvSpPr>
            <p:spPr>
              <a:xfrm>
                <a:off x="2351809" y="2380599"/>
                <a:ext cx="134652" cy="1384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noProof="1">
                    <a:solidFill>
                      <a:srgbClr val="5F5F5F"/>
                    </a:solidFill>
                    <a:latin typeface="Segoe UI" panose="020B0502040204020203" pitchFamily="34" charset="0"/>
                    <a:cs typeface="Segoe UI" panose="020B0502040204020203" pitchFamily="34" charset="0"/>
                  </a:rPr>
                  <a:t>Su</a:t>
                </a:r>
              </a:p>
            </p:txBody>
          </p:sp>
        </p:grpSp>
        <p:sp>
          <p:nvSpPr>
            <p:cNvPr id="178" name="Selection Overlay">
              <a:extLst>
                <a:ext uri="{FF2B5EF4-FFF2-40B4-BE49-F238E27FC236}">
                  <a16:creationId xmlns:a16="http://schemas.microsoft.com/office/drawing/2014/main" id="{07AFFA8A-B746-423C-8A62-80C715C4E3E9}"/>
                </a:ext>
              </a:extLst>
            </p:cNvPr>
            <p:cNvSpPr/>
            <p:nvPr/>
          </p:nvSpPr>
          <p:spPr>
            <a:xfrm>
              <a:off x="2283619" y="2755680"/>
              <a:ext cx="240506" cy="196858"/>
            </a:xfrm>
            <a:prstGeom prst="rect">
              <a:avLst/>
            </a:prstGeom>
            <a:solidFill>
              <a:srgbClr val="5B9BD5">
                <a:alpha val="21961"/>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5F5F5F"/>
                </a:solidFill>
                <a:latin typeface="Segoe UI" panose="020B0502040204020203" pitchFamily="34" charset="0"/>
                <a:cs typeface="Segoe UI" panose="020B0502040204020203" pitchFamily="34" charset="0"/>
              </a:endParaRPr>
            </a:p>
          </p:txBody>
        </p:sp>
        <p:grpSp>
          <p:nvGrpSpPr>
            <p:cNvPr id="179" name="Navigation Arrows">
              <a:extLst>
                <a:ext uri="{FF2B5EF4-FFF2-40B4-BE49-F238E27FC236}">
                  <a16:creationId xmlns:a16="http://schemas.microsoft.com/office/drawing/2014/main" id="{24FD4681-B23A-4CD5-B816-B33DBBBDCAE8}"/>
                </a:ext>
              </a:extLst>
            </p:cNvPr>
            <p:cNvGrpSpPr/>
            <p:nvPr/>
          </p:nvGrpSpPr>
          <p:grpSpPr>
            <a:xfrm>
              <a:off x="759804" y="2160592"/>
              <a:ext cx="1688482" cy="64009"/>
              <a:chOff x="759804" y="2160592"/>
              <a:chExt cx="1688482" cy="64009"/>
            </a:xfrm>
          </p:grpSpPr>
          <p:sp>
            <p:nvSpPr>
              <p:cNvPr id="180" name="Arrow Left">
                <a:extLst>
                  <a:ext uri="{FF2B5EF4-FFF2-40B4-BE49-F238E27FC236}">
                    <a16:creationId xmlns:a16="http://schemas.microsoft.com/office/drawing/2014/main" id="{4B4E54B9-BC4E-4695-B51C-89DFB80551CA}"/>
                  </a:ext>
                </a:extLst>
              </p:cNvPr>
              <p:cNvSpPr>
                <a:spLocks noChangeAspect="1"/>
              </p:cNvSpPr>
              <p:nvPr/>
            </p:nvSpPr>
            <p:spPr bwMode="auto">
              <a:xfrm rot="5400000" flipH="1">
                <a:off x="745889" y="2174507"/>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sp>
            <p:nvSpPr>
              <p:cNvPr id="181" name="Arrow Right">
                <a:extLst>
                  <a:ext uri="{FF2B5EF4-FFF2-40B4-BE49-F238E27FC236}">
                    <a16:creationId xmlns:a16="http://schemas.microsoft.com/office/drawing/2014/main" id="{C3A64FF6-4B29-4B95-B2EF-8E3B1C4C13E9}"/>
                  </a:ext>
                </a:extLst>
              </p:cNvPr>
              <p:cNvSpPr>
                <a:spLocks noChangeAspect="1"/>
              </p:cNvSpPr>
              <p:nvPr/>
            </p:nvSpPr>
            <p:spPr bwMode="auto">
              <a:xfrm rot="16200000" flipH="1">
                <a:off x="2398194" y="2174508"/>
                <a:ext cx="64008" cy="36177"/>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grpSp>
      <p:grpSp>
        <p:nvGrpSpPr>
          <p:cNvPr id="220" name="Double Tap">
            <a:extLst>
              <a:ext uri="{FF2B5EF4-FFF2-40B4-BE49-F238E27FC236}">
                <a16:creationId xmlns:a16="http://schemas.microsoft.com/office/drawing/2014/main" id="{046A0135-CEAE-433F-B3AD-B4355EAD8DEF}"/>
              </a:ext>
            </a:extLst>
          </p:cNvPr>
          <p:cNvGrpSpPr>
            <a:grpSpLocks noChangeAspect="1"/>
          </p:cNvGrpSpPr>
          <p:nvPr/>
        </p:nvGrpSpPr>
        <p:grpSpPr>
          <a:xfrm>
            <a:off x="8139910" y="7160529"/>
            <a:ext cx="501652" cy="737105"/>
            <a:chOff x="2640013" y="1482726"/>
            <a:chExt cx="984250" cy="1446213"/>
          </a:xfrm>
        </p:grpSpPr>
        <p:sp>
          <p:nvSpPr>
            <p:cNvPr id="221" name="Touch Point Inner">
              <a:extLst>
                <a:ext uri="{FF2B5EF4-FFF2-40B4-BE49-F238E27FC236}">
                  <a16:creationId xmlns:a16="http://schemas.microsoft.com/office/drawing/2014/main" id="{D24525B3-8385-44A0-BC18-B6F7C4E00199}"/>
                </a:ext>
              </a:extLst>
            </p:cNvPr>
            <p:cNvSpPr>
              <a:spLocks noChangeAspect="1" noChangeArrowheads="1"/>
            </p:cNvSpPr>
            <p:nvPr/>
          </p:nvSpPr>
          <p:spPr bwMode="auto">
            <a:xfrm>
              <a:off x="2925763" y="1555751"/>
              <a:ext cx="327025" cy="327025"/>
            </a:xfrm>
            <a:prstGeom prst="ellipse">
              <a:avLst/>
            </a:prstGeom>
            <a:noFill/>
            <a:ln w="25400" cap="sq">
              <a:solidFill>
                <a:srgbClr val="5B9B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222" name="Touch Point Outer">
              <a:extLst>
                <a:ext uri="{FF2B5EF4-FFF2-40B4-BE49-F238E27FC236}">
                  <a16:creationId xmlns:a16="http://schemas.microsoft.com/office/drawing/2014/main" id="{234DFD7E-F733-4B65-BFA0-780D39F32CCC}"/>
                </a:ext>
              </a:extLst>
            </p:cNvPr>
            <p:cNvSpPr>
              <a:spLocks noChangeAspect="1" noChangeArrowheads="1"/>
            </p:cNvSpPr>
            <p:nvPr/>
          </p:nvSpPr>
          <p:spPr bwMode="auto">
            <a:xfrm>
              <a:off x="2852738" y="1482726"/>
              <a:ext cx="474663" cy="473075"/>
            </a:xfrm>
            <a:prstGeom prst="ellipse">
              <a:avLst/>
            </a:prstGeom>
            <a:noFill/>
            <a:ln w="25400" cap="sq">
              <a:solidFill>
                <a:srgbClr val="5B9B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223" name="Hand">
              <a:extLst>
                <a:ext uri="{FF2B5EF4-FFF2-40B4-BE49-F238E27FC236}">
                  <a16:creationId xmlns:a16="http://schemas.microsoft.com/office/drawing/2014/main" id="{0886C6F9-BC63-493B-B8AF-9ECED1E51234}"/>
                </a:ext>
              </a:extLst>
            </p:cNvPr>
            <p:cNvSpPr>
              <a:spLocks noChangeAspect="1"/>
            </p:cNvSpPr>
            <p:nvPr/>
          </p:nvSpPr>
          <p:spPr bwMode="auto">
            <a:xfrm>
              <a:off x="2640013" y="1631951"/>
              <a:ext cx="984250" cy="1296988"/>
            </a:xfrm>
            <a:custGeom>
              <a:avLst/>
              <a:gdLst>
                <a:gd name="T0" fmla="*/ 466 w 962"/>
                <a:gd name="T1" fmla="*/ 1268 h 1268"/>
                <a:gd name="T2" fmla="*/ 391 w 962"/>
                <a:gd name="T3" fmla="*/ 1087 h 1268"/>
                <a:gd name="T4" fmla="*/ 213 w 962"/>
                <a:gd name="T5" fmla="*/ 831 h 1268"/>
                <a:gd name="T6" fmla="*/ 59 w 962"/>
                <a:gd name="T7" fmla="*/ 593 h 1268"/>
                <a:gd name="T8" fmla="*/ 77 w 962"/>
                <a:gd name="T9" fmla="*/ 487 h 1268"/>
                <a:gd name="T10" fmla="*/ 371 w 962"/>
                <a:gd name="T11" fmla="*/ 690 h 1268"/>
                <a:gd name="T12" fmla="*/ 369 w 962"/>
                <a:gd name="T13" fmla="*/ 117 h 1268"/>
                <a:gd name="T14" fmla="*/ 516 w 962"/>
                <a:gd name="T15" fmla="*/ 117 h 1268"/>
                <a:gd name="T16" fmla="*/ 516 w 962"/>
                <a:gd name="T17" fmla="*/ 533 h 1268"/>
                <a:gd name="T18" fmla="*/ 516 w 962"/>
                <a:gd name="T19" fmla="*/ 399 h 1268"/>
                <a:gd name="T20" fmla="*/ 662 w 962"/>
                <a:gd name="T21" fmla="*/ 399 h 1268"/>
                <a:gd name="T22" fmla="*/ 662 w 962"/>
                <a:gd name="T23" fmla="*/ 610 h 1268"/>
                <a:gd name="T24" fmla="*/ 662 w 962"/>
                <a:gd name="T25" fmla="*/ 479 h 1268"/>
                <a:gd name="T26" fmla="*/ 807 w 962"/>
                <a:gd name="T27" fmla="*/ 488 h 1268"/>
                <a:gd name="T28" fmla="*/ 807 w 962"/>
                <a:gd name="T29" fmla="*/ 678 h 1268"/>
                <a:gd name="T30" fmla="*/ 807 w 962"/>
                <a:gd name="T31" fmla="*/ 542 h 1268"/>
                <a:gd name="T32" fmla="*/ 946 w 962"/>
                <a:gd name="T33" fmla="*/ 555 h 1268"/>
                <a:gd name="T34" fmla="*/ 946 w 962"/>
                <a:gd name="T35" fmla="*/ 949 h 1268"/>
                <a:gd name="T36" fmla="*/ 851 w 962"/>
                <a:gd name="T37" fmla="*/ 1268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2" h="1268">
                  <a:moveTo>
                    <a:pt x="466" y="1268"/>
                  </a:moveTo>
                  <a:cubicBezTo>
                    <a:pt x="466" y="1187"/>
                    <a:pt x="449" y="1130"/>
                    <a:pt x="391" y="1087"/>
                  </a:cubicBezTo>
                  <a:cubicBezTo>
                    <a:pt x="328" y="1041"/>
                    <a:pt x="243" y="917"/>
                    <a:pt x="213" y="831"/>
                  </a:cubicBezTo>
                  <a:cubicBezTo>
                    <a:pt x="182" y="745"/>
                    <a:pt x="105" y="653"/>
                    <a:pt x="59" y="593"/>
                  </a:cubicBezTo>
                  <a:cubicBezTo>
                    <a:pt x="17" y="554"/>
                    <a:pt x="0" y="519"/>
                    <a:pt x="77" y="487"/>
                  </a:cubicBezTo>
                  <a:cubicBezTo>
                    <a:pt x="247" y="462"/>
                    <a:pt x="310" y="775"/>
                    <a:pt x="371" y="690"/>
                  </a:cubicBezTo>
                  <a:cubicBezTo>
                    <a:pt x="371" y="537"/>
                    <a:pt x="369" y="216"/>
                    <a:pt x="369" y="117"/>
                  </a:cubicBezTo>
                  <a:cubicBezTo>
                    <a:pt x="369" y="0"/>
                    <a:pt x="516" y="1"/>
                    <a:pt x="516" y="117"/>
                  </a:cubicBezTo>
                  <a:lnTo>
                    <a:pt x="516" y="533"/>
                  </a:lnTo>
                  <a:lnTo>
                    <a:pt x="516" y="399"/>
                  </a:lnTo>
                  <a:cubicBezTo>
                    <a:pt x="516" y="284"/>
                    <a:pt x="662" y="325"/>
                    <a:pt x="662" y="399"/>
                  </a:cubicBezTo>
                  <a:lnTo>
                    <a:pt x="662" y="610"/>
                  </a:lnTo>
                  <a:lnTo>
                    <a:pt x="662" y="479"/>
                  </a:lnTo>
                  <a:cubicBezTo>
                    <a:pt x="662" y="359"/>
                    <a:pt x="807" y="404"/>
                    <a:pt x="807" y="488"/>
                  </a:cubicBezTo>
                  <a:lnTo>
                    <a:pt x="807" y="678"/>
                  </a:lnTo>
                  <a:lnTo>
                    <a:pt x="807" y="542"/>
                  </a:lnTo>
                  <a:cubicBezTo>
                    <a:pt x="807" y="440"/>
                    <a:pt x="946" y="483"/>
                    <a:pt x="946" y="555"/>
                  </a:cubicBezTo>
                  <a:cubicBezTo>
                    <a:pt x="946" y="555"/>
                    <a:pt x="962" y="827"/>
                    <a:pt x="946" y="949"/>
                  </a:cubicBezTo>
                  <a:cubicBezTo>
                    <a:pt x="935" y="1042"/>
                    <a:pt x="851" y="1115"/>
                    <a:pt x="851" y="1268"/>
                  </a:cubicBezTo>
                </a:path>
              </a:pathLst>
            </a:custGeom>
            <a:solidFill>
              <a:srgbClr val="FFFFFF"/>
            </a:solidFill>
            <a:ln w="25400" cap="flat">
              <a:solidFill>
                <a:srgbClr val="333333"/>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grpSp>
      <p:grpSp>
        <p:nvGrpSpPr>
          <p:cNvPr id="224" name="Double Tap">
            <a:extLst>
              <a:ext uri="{FF2B5EF4-FFF2-40B4-BE49-F238E27FC236}">
                <a16:creationId xmlns:a16="http://schemas.microsoft.com/office/drawing/2014/main" id="{441FF5EE-11D9-4410-AC6C-5EA216465E9F}"/>
              </a:ext>
            </a:extLst>
          </p:cNvPr>
          <p:cNvGrpSpPr>
            <a:grpSpLocks noChangeAspect="1"/>
          </p:cNvGrpSpPr>
          <p:nvPr/>
        </p:nvGrpSpPr>
        <p:grpSpPr>
          <a:xfrm>
            <a:off x="5858786" y="5994381"/>
            <a:ext cx="501652" cy="737105"/>
            <a:chOff x="2640013" y="1482726"/>
            <a:chExt cx="984250" cy="1446213"/>
          </a:xfrm>
        </p:grpSpPr>
        <p:sp>
          <p:nvSpPr>
            <p:cNvPr id="225" name="Touch Point Inner">
              <a:extLst>
                <a:ext uri="{FF2B5EF4-FFF2-40B4-BE49-F238E27FC236}">
                  <a16:creationId xmlns:a16="http://schemas.microsoft.com/office/drawing/2014/main" id="{04F6A330-1911-42AD-BE2F-950365AE3E1F}"/>
                </a:ext>
              </a:extLst>
            </p:cNvPr>
            <p:cNvSpPr>
              <a:spLocks noChangeAspect="1" noChangeArrowheads="1"/>
            </p:cNvSpPr>
            <p:nvPr/>
          </p:nvSpPr>
          <p:spPr bwMode="auto">
            <a:xfrm>
              <a:off x="2925763" y="1555751"/>
              <a:ext cx="327025" cy="327025"/>
            </a:xfrm>
            <a:prstGeom prst="ellipse">
              <a:avLst/>
            </a:prstGeom>
            <a:noFill/>
            <a:ln w="25400" cap="sq">
              <a:solidFill>
                <a:srgbClr val="5B9B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226" name="Touch Point Outer">
              <a:extLst>
                <a:ext uri="{FF2B5EF4-FFF2-40B4-BE49-F238E27FC236}">
                  <a16:creationId xmlns:a16="http://schemas.microsoft.com/office/drawing/2014/main" id="{CC3836DF-08CF-4880-8E6A-D8B8BEF261F2}"/>
                </a:ext>
              </a:extLst>
            </p:cNvPr>
            <p:cNvSpPr>
              <a:spLocks noChangeAspect="1" noChangeArrowheads="1"/>
            </p:cNvSpPr>
            <p:nvPr/>
          </p:nvSpPr>
          <p:spPr bwMode="auto">
            <a:xfrm>
              <a:off x="2852738" y="1482726"/>
              <a:ext cx="474663" cy="473075"/>
            </a:xfrm>
            <a:prstGeom prst="ellipse">
              <a:avLst/>
            </a:prstGeom>
            <a:noFill/>
            <a:ln w="25400" cap="sq">
              <a:solidFill>
                <a:srgbClr val="5B9B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227" name="Hand">
              <a:extLst>
                <a:ext uri="{FF2B5EF4-FFF2-40B4-BE49-F238E27FC236}">
                  <a16:creationId xmlns:a16="http://schemas.microsoft.com/office/drawing/2014/main" id="{15AABE96-A587-42E7-A2B4-9072319D7E61}"/>
                </a:ext>
              </a:extLst>
            </p:cNvPr>
            <p:cNvSpPr>
              <a:spLocks noChangeAspect="1"/>
            </p:cNvSpPr>
            <p:nvPr/>
          </p:nvSpPr>
          <p:spPr bwMode="auto">
            <a:xfrm>
              <a:off x="2640013" y="1631951"/>
              <a:ext cx="984250" cy="1296988"/>
            </a:xfrm>
            <a:custGeom>
              <a:avLst/>
              <a:gdLst>
                <a:gd name="T0" fmla="*/ 466 w 962"/>
                <a:gd name="T1" fmla="*/ 1268 h 1268"/>
                <a:gd name="T2" fmla="*/ 391 w 962"/>
                <a:gd name="T3" fmla="*/ 1087 h 1268"/>
                <a:gd name="T4" fmla="*/ 213 w 962"/>
                <a:gd name="T5" fmla="*/ 831 h 1268"/>
                <a:gd name="T6" fmla="*/ 59 w 962"/>
                <a:gd name="T7" fmla="*/ 593 h 1268"/>
                <a:gd name="T8" fmla="*/ 77 w 962"/>
                <a:gd name="T9" fmla="*/ 487 h 1268"/>
                <a:gd name="T10" fmla="*/ 371 w 962"/>
                <a:gd name="T11" fmla="*/ 690 h 1268"/>
                <a:gd name="T12" fmla="*/ 369 w 962"/>
                <a:gd name="T13" fmla="*/ 117 h 1268"/>
                <a:gd name="T14" fmla="*/ 516 w 962"/>
                <a:gd name="T15" fmla="*/ 117 h 1268"/>
                <a:gd name="T16" fmla="*/ 516 w 962"/>
                <a:gd name="T17" fmla="*/ 533 h 1268"/>
                <a:gd name="T18" fmla="*/ 516 w 962"/>
                <a:gd name="T19" fmla="*/ 399 h 1268"/>
                <a:gd name="T20" fmla="*/ 662 w 962"/>
                <a:gd name="T21" fmla="*/ 399 h 1268"/>
                <a:gd name="T22" fmla="*/ 662 w 962"/>
                <a:gd name="T23" fmla="*/ 610 h 1268"/>
                <a:gd name="T24" fmla="*/ 662 w 962"/>
                <a:gd name="T25" fmla="*/ 479 h 1268"/>
                <a:gd name="T26" fmla="*/ 807 w 962"/>
                <a:gd name="T27" fmla="*/ 488 h 1268"/>
                <a:gd name="T28" fmla="*/ 807 w 962"/>
                <a:gd name="T29" fmla="*/ 678 h 1268"/>
                <a:gd name="T30" fmla="*/ 807 w 962"/>
                <a:gd name="T31" fmla="*/ 542 h 1268"/>
                <a:gd name="T32" fmla="*/ 946 w 962"/>
                <a:gd name="T33" fmla="*/ 555 h 1268"/>
                <a:gd name="T34" fmla="*/ 946 w 962"/>
                <a:gd name="T35" fmla="*/ 949 h 1268"/>
                <a:gd name="T36" fmla="*/ 851 w 962"/>
                <a:gd name="T37" fmla="*/ 1268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2" h="1268">
                  <a:moveTo>
                    <a:pt x="466" y="1268"/>
                  </a:moveTo>
                  <a:cubicBezTo>
                    <a:pt x="466" y="1187"/>
                    <a:pt x="449" y="1130"/>
                    <a:pt x="391" y="1087"/>
                  </a:cubicBezTo>
                  <a:cubicBezTo>
                    <a:pt x="328" y="1041"/>
                    <a:pt x="243" y="917"/>
                    <a:pt x="213" y="831"/>
                  </a:cubicBezTo>
                  <a:cubicBezTo>
                    <a:pt x="182" y="745"/>
                    <a:pt x="105" y="653"/>
                    <a:pt x="59" y="593"/>
                  </a:cubicBezTo>
                  <a:cubicBezTo>
                    <a:pt x="17" y="554"/>
                    <a:pt x="0" y="519"/>
                    <a:pt x="77" y="487"/>
                  </a:cubicBezTo>
                  <a:cubicBezTo>
                    <a:pt x="247" y="462"/>
                    <a:pt x="310" y="775"/>
                    <a:pt x="371" y="690"/>
                  </a:cubicBezTo>
                  <a:cubicBezTo>
                    <a:pt x="371" y="537"/>
                    <a:pt x="369" y="216"/>
                    <a:pt x="369" y="117"/>
                  </a:cubicBezTo>
                  <a:cubicBezTo>
                    <a:pt x="369" y="0"/>
                    <a:pt x="516" y="1"/>
                    <a:pt x="516" y="117"/>
                  </a:cubicBezTo>
                  <a:lnTo>
                    <a:pt x="516" y="533"/>
                  </a:lnTo>
                  <a:lnTo>
                    <a:pt x="516" y="399"/>
                  </a:lnTo>
                  <a:cubicBezTo>
                    <a:pt x="516" y="284"/>
                    <a:pt x="662" y="325"/>
                    <a:pt x="662" y="399"/>
                  </a:cubicBezTo>
                  <a:lnTo>
                    <a:pt x="662" y="610"/>
                  </a:lnTo>
                  <a:lnTo>
                    <a:pt x="662" y="479"/>
                  </a:lnTo>
                  <a:cubicBezTo>
                    <a:pt x="662" y="359"/>
                    <a:pt x="807" y="404"/>
                    <a:pt x="807" y="488"/>
                  </a:cubicBezTo>
                  <a:lnTo>
                    <a:pt x="807" y="678"/>
                  </a:lnTo>
                  <a:lnTo>
                    <a:pt x="807" y="542"/>
                  </a:lnTo>
                  <a:cubicBezTo>
                    <a:pt x="807" y="440"/>
                    <a:pt x="946" y="483"/>
                    <a:pt x="946" y="555"/>
                  </a:cubicBezTo>
                  <a:cubicBezTo>
                    <a:pt x="946" y="555"/>
                    <a:pt x="962" y="827"/>
                    <a:pt x="946" y="949"/>
                  </a:cubicBezTo>
                  <a:cubicBezTo>
                    <a:pt x="935" y="1042"/>
                    <a:pt x="851" y="1115"/>
                    <a:pt x="851" y="1268"/>
                  </a:cubicBezTo>
                </a:path>
              </a:pathLst>
            </a:custGeom>
            <a:solidFill>
              <a:srgbClr val="FFFFFF"/>
            </a:solidFill>
            <a:ln w="25400" cap="flat">
              <a:solidFill>
                <a:srgbClr val="333333"/>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grpSp>
      <p:grpSp>
        <p:nvGrpSpPr>
          <p:cNvPr id="228" name="Group 227">
            <a:extLst>
              <a:ext uri="{FF2B5EF4-FFF2-40B4-BE49-F238E27FC236}">
                <a16:creationId xmlns:a16="http://schemas.microsoft.com/office/drawing/2014/main" id="{12CCFF93-F28B-4F3C-A4BD-3E58C6BE6158}"/>
              </a:ext>
            </a:extLst>
          </p:cNvPr>
          <p:cNvGrpSpPr/>
          <p:nvPr/>
        </p:nvGrpSpPr>
        <p:grpSpPr>
          <a:xfrm>
            <a:off x="689610" y="-11430"/>
            <a:ext cx="2479208" cy="4859248"/>
            <a:chOff x="3807292" y="690772"/>
            <a:chExt cx="2479208" cy="4859248"/>
          </a:xfrm>
        </p:grpSpPr>
        <p:grpSp>
          <p:nvGrpSpPr>
            <p:cNvPr id="229" name="Phone">
              <a:extLst>
                <a:ext uri="{FF2B5EF4-FFF2-40B4-BE49-F238E27FC236}">
                  <a16:creationId xmlns:a16="http://schemas.microsoft.com/office/drawing/2014/main" id="{A7A0655C-EA5C-483A-AA60-2EC880BFA89D}"/>
                </a:ext>
              </a:extLst>
            </p:cNvPr>
            <p:cNvGrpSpPr>
              <a:grpSpLocks noChangeAspect="1"/>
            </p:cNvGrpSpPr>
            <p:nvPr/>
          </p:nvGrpSpPr>
          <p:grpSpPr>
            <a:xfrm>
              <a:off x="3807292" y="690772"/>
              <a:ext cx="2479208" cy="4859248"/>
              <a:chOff x="595686" y="1262396"/>
              <a:chExt cx="2479208" cy="4859248"/>
            </a:xfrm>
          </p:grpSpPr>
          <p:sp>
            <p:nvSpPr>
              <p:cNvPr id="275" name="Case">
                <a:extLst>
                  <a:ext uri="{FF2B5EF4-FFF2-40B4-BE49-F238E27FC236}">
                    <a16:creationId xmlns:a16="http://schemas.microsoft.com/office/drawing/2014/main" id="{F406D5D5-E86C-482D-A87B-B9547BFBCE5A}"/>
                  </a:ext>
                </a:extLst>
              </p:cNvPr>
              <p:cNvSpPr>
                <a:spLocks/>
              </p:cNvSpPr>
              <p:nvPr/>
            </p:nvSpPr>
            <p:spPr bwMode="auto">
              <a:xfrm>
                <a:off x="595686" y="1262396"/>
                <a:ext cx="2479208" cy="4859248"/>
              </a:xfrm>
              <a:custGeom>
                <a:avLst/>
                <a:gdLst>
                  <a:gd name="T0" fmla="*/ 403 w 4052"/>
                  <a:gd name="T1" fmla="*/ 0 h 7922"/>
                  <a:gd name="T2" fmla="*/ 3649 w 4052"/>
                  <a:gd name="T3" fmla="*/ 0 h 7922"/>
                  <a:gd name="T4" fmla="*/ 4052 w 4052"/>
                  <a:gd name="T5" fmla="*/ 403 h 7922"/>
                  <a:gd name="T6" fmla="*/ 4052 w 4052"/>
                  <a:gd name="T7" fmla="*/ 7519 h 7922"/>
                  <a:gd name="T8" fmla="*/ 3649 w 4052"/>
                  <a:gd name="T9" fmla="*/ 7922 h 7922"/>
                  <a:gd name="T10" fmla="*/ 403 w 4052"/>
                  <a:gd name="T11" fmla="*/ 7922 h 7922"/>
                  <a:gd name="T12" fmla="*/ 0 w 4052"/>
                  <a:gd name="T13" fmla="*/ 7519 h 7922"/>
                  <a:gd name="T14" fmla="*/ 0 w 4052"/>
                  <a:gd name="T15" fmla="*/ 403 h 7922"/>
                  <a:gd name="T16" fmla="*/ 403 w 4052"/>
                  <a:gd name="T17" fmla="*/ 0 h 7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2" h="7922">
                    <a:moveTo>
                      <a:pt x="403" y="0"/>
                    </a:moveTo>
                    <a:lnTo>
                      <a:pt x="3649" y="0"/>
                    </a:lnTo>
                    <a:cubicBezTo>
                      <a:pt x="3872" y="0"/>
                      <a:pt x="4052" y="179"/>
                      <a:pt x="4052" y="403"/>
                    </a:cubicBezTo>
                    <a:lnTo>
                      <a:pt x="4052" y="7519"/>
                    </a:lnTo>
                    <a:cubicBezTo>
                      <a:pt x="4052" y="7742"/>
                      <a:pt x="3872" y="7922"/>
                      <a:pt x="3649" y="7922"/>
                    </a:cubicBezTo>
                    <a:lnTo>
                      <a:pt x="403" y="7922"/>
                    </a:lnTo>
                    <a:cubicBezTo>
                      <a:pt x="180" y="7922"/>
                      <a:pt x="0" y="7742"/>
                      <a:pt x="0" y="7519"/>
                    </a:cubicBezTo>
                    <a:lnTo>
                      <a:pt x="0" y="403"/>
                    </a:lnTo>
                    <a:cubicBezTo>
                      <a:pt x="0" y="179"/>
                      <a:pt x="180" y="0"/>
                      <a:pt x="403" y="0"/>
                    </a:cubicBezTo>
                    <a:close/>
                  </a:path>
                </a:pathLst>
              </a:custGeom>
              <a:solidFill>
                <a:srgbClr val="263238"/>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76" name="Button">
                <a:extLst>
                  <a:ext uri="{FF2B5EF4-FFF2-40B4-BE49-F238E27FC236}">
                    <a16:creationId xmlns:a16="http://schemas.microsoft.com/office/drawing/2014/main" id="{3980D81F-95C9-4E42-AC63-54E4FF4CB093}"/>
                  </a:ext>
                </a:extLst>
              </p:cNvPr>
              <p:cNvSpPr>
                <a:spLocks/>
              </p:cNvSpPr>
              <p:nvPr/>
            </p:nvSpPr>
            <p:spPr bwMode="auto">
              <a:xfrm>
                <a:off x="1590813" y="5845832"/>
                <a:ext cx="488955" cy="161837"/>
              </a:xfrm>
              <a:custGeom>
                <a:avLst/>
                <a:gdLst>
                  <a:gd name="T0" fmla="*/ 131 w 796"/>
                  <a:gd name="T1" fmla="*/ 0 h 262"/>
                  <a:gd name="T2" fmla="*/ 665 w 796"/>
                  <a:gd name="T3" fmla="*/ 0 h 262"/>
                  <a:gd name="T4" fmla="*/ 796 w 796"/>
                  <a:gd name="T5" fmla="*/ 131 h 262"/>
                  <a:gd name="T6" fmla="*/ 665 w 796"/>
                  <a:gd name="T7" fmla="*/ 262 h 262"/>
                  <a:gd name="T8" fmla="*/ 131 w 796"/>
                  <a:gd name="T9" fmla="*/ 262 h 262"/>
                  <a:gd name="T10" fmla="*/ 0 w 796"/>
                  <a:gd name="T11" fmla="*/ 131 h 262"/>
                  <a:gd name="T12" fmla="*/ 131 w 796"/>
                  <a:gd name="T13" fmla="*/ 0 h 262"/>
                </a:gdLst>
                <a:ahLst/>
                <a:cxnLst>
                  <a:cxn ang="0">
                    <a:pos x="T0" y="T1"/>
                  </a:cxn>
                  <a:cxn ang="0">
                    <a:pos x="T2" y="T3"/>
                  </a:cxn>
                  <a:cxn ang="0">
                    <a:pos x="T4" y="T5"/>
                  </a:cxn>
                  <a:cxn ang="0">
                    <a:pos x="T6" y="T7"/>
                  </a:cxn>
                  <a:cxn ang="0">
                    <a:pos x="T8" y="T9"/>
                  </a:cxn>
                  <a:cxn ang="0">
                    <a:pos x="T10" y="T11"/>
                  </a:cxn>
                  <a:cxn ang="0">
                    <a:pos x="T12" y="T13"/>
                  </a:cxn>
                </a:cxnLst>
                <a:rect l="0" t="0" r="r" b="b"/>
                <a:pathLst>
                  <a:path w="796" h="262">
                    <a:moveTo>
                      <a:pt x="131" y="0"/>
                    </a:moveTo>
                    <a:lnTo>
                      <a:pt x="665" y="0"/>
                    </a:lnTo>
                    <a:cubicBezTo>
                      <a:pt x="738" y="0"/>
                      <a:pt x="796" y="59"/>
                      <a:pt x="796" y="131"/>
                    </a:cubicBezTo>
                    <a:cubicBezTo>
                      <a:pt x="796" y="204"/>
                      <a:pt x="738" y="262"/>
                      <a:pt x="665" y="262"/>
                    </a:cubicBezTo>
                    <a:lnTo>
                      <a:pt x="131" y="262"/>
                    </a:lnTo>
                    <a:cubicBezTo>
                      <a:pt x="58" y="262"/>
                      <a:pt x="0" y="204"/>
                      <a:pt x="0" y="131"/>
                    </a:cubicBezTo>
                    <a:cubicBezTo>
                      <a:pt x="0" y="59"/>
                      <a:pt x="58" y="0"/>
                      <a:pt x="131"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77" name="Camera">
                <a:extLst>
                  <a:ext uri="{FF2B5EF4-FFF2-40B4-BE49-F238E27FC236}">
                    <a16:creationId xmlns:a16="http://schemas.microsoft.com/office/drawing/2014/main" id="{A8432BA6-A823-4983-B64D-9C191ECBDFF6}"/>
                  </a:ext>
                </a:extLst>
              </p:cNvPr>
              <p:cNvSpPr>
                <a:spLocks noChangeArrowheads="1"/>
              </p:cNvSpPr>
              <p:nvPr/>
            </p:nvSpPr>
            <p:spPr bwMode="auto">
              <a:xfrm>
                <a:off x="2661693" y="1386356"/>
                <a:ext cx="123960" cy="123960"/>
              </a:xfrm>
              <a:prstGeom prst="ellipse">
                <a:avLst/>
              </a:pr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78" name="Speaker">
                <a:extLst>
                  <a:ext uri="{FF2B5EF4-FFF2-40B4-BE49-F238E27FC236}">
                    <a16:creationId xmlns:a16="http://schemas.microsoft.com/office/drawing/2014/main" id="{73A6F502-09A6-4466-9244-0C4345594F6F}"/>
                  </a:ext>
                </a:extLst>
              </p:cNvPr>
              <p:cNvSpPr>
                <a:spLocks/>
              </p:cNvSpPr>
              <p:nvPr/>
            </p:nvSpPr>
            <p:spPr bwMode="auto">
              <a:xfrm>
                <a:off x="1570152" y="1448337"/>
                <a:ext cx="530275" cy="61980"/>
              </a:xfrm>
              <a:custGeom>
                <a:avLst/>
                <a:gdLst>
                  <a:gd name="T0" fmla="*/ 50 w 866"/>
                  <a:gd name="T1" fmla="*/ 0 h 101"/>
                  <a:gd name="T2" fmla="*/ 816 w 866"/>
                  <a:gd name="T3" fmla="*/ 0 h 101"/>
                  <a:gd name="T4" fmla="*/ 866 w 866"/>
                  <a:gd name="T5" fmla="*/ 50 h 101"/>
                  <a:gd name="T6" fmla="*/ 816 w 866"/>
                  <a:gd name="T7" fmla="*/ 101 h 101"/>
                  <a:gd name="T8" fmla="*/ 50 w 866"/>
                  <a:gd name="T9" fmla="*/ 101 h 101"/>
                  <a:gd name="T10" fmla="*/ 0 w 866"/>
                  <a:gd name="T11" fmla="*/ 50 h 101"/>
                  <a:gd name="T12" fmla="*/ 50 w 866"/>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866" h="101">
                    <a:moveTo>
                      <a:pt x="50" y="0"/>
                    </a:moveTo>
                    <a:lnTo>
                      <a:pt x="816" y="0"/>
                    </a:lnTo>
                    <a:cubicBezTo>
                      <a:pt x="844" y="0"/>
                      <a:pt x="866" y="22"/>
                      <a:pt x="866" y="50"/>
                    </a:cubicBezTo>
                    <a:cubicBezTo>
                      <a:pt x="866" y="78"/>
                      <a:pt x="844" y="101"/>
                      <a:pt x="816" y="101"/>
                    </a:cubicBezTo>
                    <a:lnTo>
                      <a:pt x="50" y="101"/>
                    </a:lnTo>
                    <a:cubicBezTo>
                      <a:pt x="22" y="101"/>
                      <a:pt x="0" y="78"/>
                      <a:pt x="0" y="50"/>
                    </a:cubicBezTo>
                    <a:cubicBezTo>
                      <a:pt x="0" y="22"/>
                      <a:pt x="22" y="0"/>
                      <a:pt x="50"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79" name="Display">
                <a:extLst>
                  <a:ext uri="{FF2B5EF4-FFF2-40B4-BE49-F238E27FC236}">
                    <a16:creationId xmlns:a16="http://schemas.microsoft.com/office/drawing/2014/main" id="{0B580A6E-2444-4D24-A058-C631E8EF056F}"/>
                  </a:ext>
                </a:extLst>
              </p:cNvPr>
              <p:cNvSpPr/>
              <p:nvPr/>
            </p:nvSpPr>
            <p:spPr>
              <a:xfrm>
                <a:off x="692290" y="1677146"/>
                <a:ext cx="2286000" cy="4064000"/>
              </a:xfrm>
              <a:prstGeom prst="rect">
                <a:avLst/>
              </a:prstGeom>
              <a:solidFill>
                <a:srgbClr val="EEEEEE"/>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grpSp>
          <p:nvGrpSpPr>
            <p:cNvPr id="230" name="Status Bar">
              <a:extLst>
                <a:ext uri="{FF2B5EF4-FFF2-40B4-BE49-F238E27FC236}">
                  <a16:creationId xmlns:a16="http://schemas.microsoft.com/office/drawing/2014/main" id="{D3B9F1F8-D56D-49CB-8F96-CE3457F45EEB}"/>
                </a:ext>
              </a:extLst>
            </p:cNvPr>
            <p:cNvGrpSpPr/>
            <p:nvPr/>
          </p:nvGrpSpPr>
          <p:grpSpPr>
            <a:xfrm>
              <a:off x="3903896" y="1103162"/>
              <a:ext cx="2286000" cy="152400"/>
              <a:chOff x="595686" y="1268402"/>
              <a:chExt cx="2286000" cy="152400"/>
            </a:xfrm>
          </p:grpSpPr>
          <p:sp>
            <p:nvSpPr>
              <p:cNvPr id="264" name="System Bar Container">
                <a:extLst>
                  <a:ext uri="{FF2B5EF4-FFF2-40B4-BE49-F238E27FC236}">
                    <a16:creationId xmlns:a16="http://schemas.microsoft.com/office/drawing/2014/main" id="{BBCAEE6B-EAEF-41DC-8D0D-6997DD538EFD}"/>
                  </a:ext>
                </a:extLst>
              </p:cNvPr>
              <p:cNvSpPr>
                <a:spLocks noChangeArrowheads="1"/>
              </p:cNvSpPr>
              <p:nvPr/>
            </p:nvSpPr>
            <p:spPr bwMode="auto">
              <a:xfrm>
                <a:off x="595686" y="1268402"/>
                <a:ext cx="2286000" cy="152400"/>
              </a:xfrm>
              <a:prstGeom prst="rect">
                <a:avLst/>
              </a:prstGeom>
              <a:solidFill>
                <a:srgbClr val="0000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65" name="Time">
                <a:extLst>
                  <a:ext uri="{FF2B5EF4-FFF2-40B4-BE49-F238E27FC236}">
                    <a16:creationId xmlns:a16="http://schemas.microsoft.com/office/drawing/2014/main" id="{B6B530B3-DADF-431A-A742-867A4DF832AA}"/>
                  </a:ext>
                </a:extLst>
              </p:cNvPr>
              <p:cNvSpPr>
                <a:spLocks noChangeAspect="1" noEditPoints="1"/>
              </p:cNvSpPr>
              <p:nvPr/>
            </p:nvSpPr>
            <p:spPr bwMode="auto">
              <a:xfrm>
                <a:off x="2626121" y="1314082"/>
                <a:ext cx="193854" cy="61041"/>
              </a:xfrm>
              <a:custGeom>
                <a:avLst/>
                <a:gdLst>
                  <a:gd name="T0" fmla="*/ 10 w 122"/>
                  <a:gd name="T1" fmla="*/ 6 h 38"/>
                  <a:gd name="T2" fmla="*/ 14 w 122"/>
                  <a:gd name="T3" fmla="*/ 0 h 38"/>
                  <a:gd name="T4" fmla="*/ 52 w 122"/>
                  <a:gd name="T5" fmla="*/ 37 h 38"/>
                  <a:gd name="T6" fmla="*/ 40 w 122"/>
                  <a:gd name="T7" fmla="*/ 20 h 38"/>
                  <a:gd name="T8" fmla="*/ 46 w 122"/>
                  <a:gd name="T9" fmla="*/ 12 h 38"/>
                  <a:gd name="T10" fmla="*/ 44 w 122"/>
                  <a:gd name="T11" fmla="*/ 5 h 38"/>
                  <a:gd name="T12" fmla="*/ 36 w 122"/>
                  <a:gd name="T13" fmla="*/ 4 h 38"/>
                  <a:gd name="T14" fmla="*/ 32 w 122"/>
                  <a:gd name="T15" fmla="*/ 11 h 38"/>
                  <a:gd name="T16" fmla="*/ 30 w 122"/>
                  <a:gd name="T17" fmla="*/ 3 h 38"/>
                  <a:gd name="T18" fmla="*/ 44 w 122"/>
                  <a:gd name="T19" fmla="*/ 0 h 38"/>
                  <a:gd name="T20" fmla="*/ 51 w 122"/>
                  <a:gd name="T21" fmla="*/ 9 h 38"/>
                  <a:gd name="T22" fmla="*/ 46 w 122"/>
                  <a:gd name="T23" fmla="*/ 19 h 38"/>
                  <a:gd name="T24" fmla="*/ 52 w 122"/>
                  <a:gd name="T25" fmla="*/ 33 h 38"/>
                  <a:gd name="T26" fmla="*/ 58 w 122"/>
                  <a:gd name="T27" fmla="*/ 33 h 38"/>
                  <a:gd name="T28" fmla="*/ 63 w 122"/>
                  <a:gd name="T29" fmla="*/ 35 h 38"/>
                  <a:gd name="T30" fmla="*/ 58 w 122"/>
                  <a:gd name="T31" fmla="*/ 36 h 38"/>
                  <a:gd name="T32" fmla="*/ 58 w 122"/>
                  <a:gd name="T33" fmla="*/ 10 h 38"/>
                  <a:gd name="T34" fmla="*/ 63 w 122"/>
                  <a:gd name="T35" fmla="*/ 12 h 38"/>
                  <a:gd name="T36" fmla="*/ 58 w 122"/>
                  <a:gd name="T37" fmla="*/ 14 h 38"/>
                  <a:gd name="T38" fmla="*/ 80 w 122"/>
                  <a:gd name="T39" fmla="*/ 16 h 38"/>
                  <a:gd name="T40" fmla="*/ 87 w 122"/>
                  <a:gd name="T41" fmla="*/ 12 h 38"/>
                  <a:gd name="T42" fmla="*/ 81 w 122"/>
                  <a:gd name="T43" fmla="*/ 3 h 38"/>
                  <a:gd name="T44" fmla="*/ 75 w 122"/>
                  <a:gd name="T45" fmla="*/ 7 h 38"/>
                  <a:gd name="T46" fmla="*/ 70 w 122"/>
                  <a:gd name="T47" fmla="*/ 6 h 38"/>
                  <a:gd name="T48" fmla="*/ 81 w 122"/>
                  <a:gd name="T49" fmla="*/ 0 h 38"/>
                  <a:gd name="T50" fmla="*/ 91 w 122"/>
                  <a:gd name="T51" fmla="*/ 5 h 38"/>
                  <a:gd name="T52" fmla="*/ 91 w 122"/>
                  <a:gd name="T53" fmla="*/ 14 h 38"/>
                  <a:gd name="T54" fmla="*/ 89 w 122"/>
                  <a:gd name="T55" fmla="*/ 20 h 38"/>
                  <a:gd name="T56" fmla="*/ 93 w 122"/>
                  <a:gd name="T57" fmla="*/ 27 h 38"/>
                  <a:gd name="T58" fmla="*/ 85 w 122"/>
                  <a:gd name="T59" fmla="*/ 37 h 38"/>
                  <a:gd name="T60" fmla="*/ 73 w 122"/>
                  <a:gd name="T61" fmla="*/ 35 h 38"/>
                  <a:gd name="T62" fmla="*/ 74 w 122"/>
                  <a:gd name="T63" fmla="*/ 27 h 38"/>
                  <a:gd name="T64" fmla="*/ 78 w 122"/>
                  <a:gd name="T65" fmla="*/ 33 h 38"/>
                  <a:gd name="T66" fmla="*/ 86 w 122"/>
                  <a:gd name="T67" fmla="*/ 32 h 38"/>
                  <a:gd name="T68" fmla="*/ 87 w 122"/>
                  <a:gd name="T69" fmla="*/ 24 h 38"/>
                  <a:gd name="T70" fmla="*/ 80 w 122"/>
                  <a:gd name="T71" fmla="*/ 20 h 38"/>
                  <a:gd name="T72" fmla="*/ 122 w 122"/>
                  <a:gd name="T73" fmla="*/ 21 h 38"/>
                  <a:gd name="T74" fmla="*/ 115 w 122"/>
                  <a:gd name="T75" fmla="*/ 37 h 38"/>
                  <a:gd name="T76" fmla="*/ 102 w 122"/>
                  <a:gd name="T77" fmla="*/ 34 h 38"/>
                  <a:gd name="T78" fmla="*/ 99 w 122"/>
                  <a:gd name="T79" fmla="*/ 16 h 38"/>
                  <a:gd name="T80" fmla="*/ 106 w 122"/>
                  <a:gd name="T81" fmla="*/ 0 h 38"/>
                  <a:gd name="T82" fmla="*/ 119 w 122"/>
                  <a:gd name="T83" fmla="*/ 3 h 38"/>
                  <a:gd name="T84" fmla="*/ 122 w 122"/>
                  <a:gd name="T85" fmla="*/ 21 h 38"/>
                  <a:gd name="T86" fmla="*/ 116 w 122"/>
                  <a:gd name="T87" fmla="*/ 6 h 38"/>
                  <a:gd name="T88" fmla="*/ 108 w 122"/>
                  <a:gd name="T89" fmla="*/ 4 h 38"/>
                  <a:gd name="T90" fmla="*/ 104 w 122"/>
                  <a:gd name="T91" fmla="*/ 15 h 38"/>
                  <a:gd name="T92" fmla="*/ 105 w 122"/>
                  <a:gd name="T93" fmla="*/ 31 h 38"/>
                  <a:gd name="T94" fmla="*/ 114 w 122"/>
                  <a:gd name="T95" fmla="*/ 33 h 38"/>
                  <a:gd name="T96" fmla="*/ 117 w 122"/>
                  <a:gd name="T97"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2" h="38">
                    <a:moveTo>
                      <a:pt x="14" y="37"/>
                    </a:moveTo>
                    <a:cubicBezTo>
                      <a:pt x="10" y="37"/>
                      <a:pt x="10" y="37"/>
                      <a:pt x="10" y="37"/>
                    </a:cubicBezTo>
                    <a:cubicBezTo>
                      <a:pt x="10" y="6"/>
                      <a:pt x="10" y="6"/>
                      <a:pt x="10" y="6"/>
                    </a:cubicBezTo>
                    <a:cubicBezTo>
                      <a:pt x="0" y="9"/>
                      <a:pt x="0" y="9"/>
                      <a:pt x="0" y="9"/>
                    </a:cubicBezTo>
                    <a:cubicBezTo>
                      <a:pt x="0" y="5"/>
                      <a:pt x="0" y="5"/>
                      <a:pt x="0" y="5"/>
                    </a:cubicBezTo>
                    <a:cubicBezTo>
                      <a:pt x="14" y="0"/>
                      <a:pt x="14" y="0"/>
                      <a:pt x="14" y="0"/>
                    </a:cubicBezTo>
                    <a:cubicBezTo>
                      <a:pt x="14" y="0"/>
                      <a:pt x="14" y="0"/>
                      <a:pt x="14" y="0"/>
                    </a:cubicBezTo>
                    <a:lnTo>
                      <a:pt x="14" y="37"/>
                    </a:lnTo>
                    <a:close/>
                    <a:moveTo>
                      <a:pt x="52" y="37"/>
                    </a:moveTo>
                    <a:cubicBezTo>
                      <a:pt x="28" y="37"/>
                      <a:pt x="28" y="37"/>
                      <a:pt x="28" y="37"/>
                    </a:cubicBezTo>
                    <a:cubicBezTo>
                      <a:pt x="28" y="34"/>
                      <a:pt x="28" y="34"/>
                      <a:pt x="28" y="34"/>
                    </a:cubicBezTo>
                    <a:cubicBezTo>
                      <a:pt x="40" y="20"/>
                      <a:pt x="40" y="20"/>
                      <a:pt x="40" y="20"/>
                    </a:cubicBezTo>
                    <a:cubicBezTo>
                      <a:pt x="41" y="19"/>
                      <a:pt x="42" y="18"/>
                      <a:pt x="43" y="17"/>
                    </a:cubicBezTo>
                    <a:cubicBezTo>
                      <a:pt x="44" y="16"/>
                      <a:pt x="44" y="15"/>
                      <a:pt x="45" y="14"/>
                    </a:cubicBezTo>
                    <a:cubicBezTo>
                      <a:pt x="45" y="14"/>
                      <a:pt x="45" y="13"/>
                      <a:pt x="46" y="12"/>
                    </a:cubicBezTo>
                    <a:cubicBezTo>
                      <a:pt x="46" y="11"/>
                      <a:pt x="46" y="11"/>
                      <a:pt x="46" y="10"/>
                    </a:cubicBezTo>
                    <a:cubicBezTo>
                      <a:pt x="46" y="9"/>
                      <a:pt x="46" y="8"/>
                      <a:pt x="45" y="7"/>
                    </a:cubicBezTo>
                    <a:cubicBezTo>
                      <a:pt x="45" y="7"/>
                      <a:pt x="45" y="6"/>
                      <a:pt x="44" y="5"/>
                    </a:cubicBezTo>
                    <a:cubicBezTo>
                      <a:pt x="44" y="5"/>
                      <a:pt x="43" y="4"/>
                      <a:pt x="42" y="4"/>
                    </a:cubicBezTo>
                    <a:cubicBezTo>
                      <a:pt x="41" y="4"/>
                      <a:pt x="40" y="3"/>
                      <a:pt x="39" y="3"/>
                    </a:cubicBezTo>
                    <a:cubicBezTo>
                      <a:pt x="38" y="3"/>
                      <a:pt x="37" y="4"/>
                      <a:pt x="36" y="4"/>
                    </a:cubicBezTo>
                    <a:cubicBezTo>
                      <a:pt x="35" y="4"/>
                      <a:pt x="34" y="5"/>
                      <a:pt x="34" y="5"/>
                    </a:cubicBezTo>
                    <a:cubicBezTo>
                      <a:pt x="33" y="6"/>
                      <a:pt x="33" y="7"/>
                      <a:pt x="32" y="8"/>
                    </a:cubicBezTo>
                    <a:cubicBezTo>
                      <a:pt x="32" y="9"/>
                      <a:pt x="32" y="10"/>
                      <a:pt x="32" y="11"/>
                    </a:cubicBezTo>
                    <a:cubicBezTo>
                      <a:pt x="27" y="11"/>
                      <a:pt x="27" y="11"/>
                      <a:pt x="27" y="11"/>
                    </a:cubicBezTo>
                    <a:cubicBezTo>
                      <a:pt x="27" y="9"/>
                      <a:pt x="28" y="8"/>
                      <a:pt x="28" y="7"/>
                    </a:cubicBezTo>
                    <a:cubicBezTo>
                      <a:pt x="29" y="5"/>
                      <a:pt x="29" y="4"/>
                      <a:pt x="30" y="3"/>
                    </a:cubicBezTo>
                    <a:cubicBezTo>
                      <a:pt x="31" y="2"/>
                      <a:pt x="33" y="1"/>
                      <a:pt x="34" y="0"/>
                    </a:cubicBezTo>
                    <a:cubicBezTo>
                      <a:pt x="36" y="0"/>
                      <a:pt x="37" y="0"/>
                      <a:pt x="39" y="0"/>
                    </a:cubicBezTo>
                    <a:cubicBezTo>
                      <a:pt x="41" y="0"/>
                      <a:pt x="43" y="0"/>
                      <a:pt x="44" y="0"/>
                    </a:cubicBezTo>
                    <a:cubicBezTo>
                      <a:pt x="45" y="1"/>
                      <a:pt x="47" y="1"/>
                      <a:pt x="48" y="2"/>
                    </a:cubicBezTo>
                    <a:cubicBezTo>
                      <a:pt x="49" y="3"/>
                      <a:pt x="49" y="4"/>
                      <a:pt x="50" y="5"/>
                    </a:cubicBezTo>
                    <a:cubicBezTo>
                      <a:pt x="50" y="7"/>
                      <a:pt x="51" y="8"/>
                      <a:pt x="51" y="9"/>
                    </a:cubicBezTo>
                    <a:cubicBezTo>
                      <a:pt x="51" y="11"/>
                      <a:pt x="50" y="12"/>
                      <a:pt x="50" y="13"/>
                    </a:cubicBezTo>
                    <a:cubicBezTo>
                      <a:pt x="50" y="14"/>
                      <a:pt x="49" y="15"/>
                      <a:pt x="48" y="16"/>
                    </a:cubicBezTo>
                    <a:cubicBezTo>
                      <a:pt x="48" y="17"/>
                      <a:pt x="47" y="18"/>
                      <a:pt x="46" y="19"/>
                    </a:cubicBezTo>
                    <a:cubicBezTo>
                      <a:pt x="45" y="20"/>
                      <a:pt x="45" y="21"/>
                      <a:pt x="44" y="22"/>
                    </a:cubicBezTo>
                    <a:cubicBezTo>
                      <a:pt x="34" y="33"/>
                      <a:pt x="34" y="33"/>
                      <a:pt x="34" y="33"/>
                    </a:cubicBezTo>
                    <a:cubicBezTo>
                      <a:pt x="52" y="33"/>
                      <a:pt x="52" y="33"/>
                      <a:pt x="52" y="33"/>
                    </a:cubicBezTo>
                    <a:lnTo>
                      <a:pt x="52" y="37"/>
                    </a:lnTo>
                    <a:close/>
                    <a:moveTo>
                      <a:pt x="58" y="35"/>
                    </a:moveTo>
                    <a:cubicBezTo>
                      <a:pt x="58" y="34"/>
                      <a:pt x="58" y="33"/>
                      <a:pt x="58" y="33"/>
                    </a:cubicBezTo>
                    <a:cubicBezTo>
                      <a:pt x="59" y="32"/>
                      <a:pt x="59" y="32"/>
                      <a:pt x="60" y="32"/>
                    </a:cubicBezTo>
                    <a:cubicBezTo>
                      <a:pt x="61" y="32"/>
                      <a:pt x="62" y="32"/>
                      <a:pt x="63" y="33"/>
                    </a:cubicBezTo>
                    <a:cubicBezTo>
                      <a:pt x="63" y="33"/>
                      <a:pt x="63" y="34"/>
                      <a:pt x="63" y="35"/>
                    </a:cubicBezTo>
                    <a:cubicBezTo>
                      <a:pt x="63" y="35"/>
                      <a:pt x="63" y="36"/>
                      <a:pt x="63" y="36"/>
                    </a:cubicBezTo>
                    <a:cubicBezTo>
                      <a:pt x="62" y="37"/>
                      <a:pt x="61" y="37"/>
                      <a:pt x="60" y="37"/>
                    </a:cubicBezTo>
                    <a:cubicBezTo>
                      <a:pt x="59" y="37"/>
                      <a:pt x="59" y="37"/>
                      <a:pt x="58" y="36"/>
                    </a:cubicBezTo>
                    <a:cubicBezTo>
                      <a:pt x="58" y="36"/>
                      <a:pt x="58" y="35"/>
                      <a:pt x="58" y="35"/>
                    </a:cubicBezTo>
                    <a:close/>
                    <a:moveTo>
                      <a:pt x="58" y="12"/>
                    </a:moveTo>
                    <a:cubicBezTo>
                      <a:pt x="58" y="11"/>
                      <a:pt x="58" y="11"/>
                      <a:pt x="58" y="10"/>
                    </a:cubicBezTo>
                    <a:cubicBezTo>
                      <a:pt x="59" y="10"/>
                      <a:pt x="59" y="9"/>
                      <a:pt x="60" y="9"/>
                    </a:cubicBezTo>
                    <a:cubicBezTo>
                      <a:pt x="61" y="9"/>
                      <a:pt x="62" y="10"/>
                      <a:pt x="63" y="10"/>
                    </a:cubicBezTo>
                    <a:cubicBezTo>
                      <a:pt x="63" y="11"/>
                      <a:pt x="63" y="11"/>
                      <a:pt x="63" y="12"/>
                    </a:cubicBezTo>
                    <a:cubicBezTo>
                      <a:pt x="63" y="13"/>
                      <a:pt x="63" y="14"/>
                      <a:pt x="63" y="14"/>
                    </a:cubicBezTo>
                    <a:cubicBezTo>
                      <a:pt x="62" y="15"/>
                      <a:pt x="61" y="15"/>
                      <a:pt x="60" y="15"/>
                    </a:cubicBezTo>
                    <a:cubicBezTo>
                      <a:pt x="59" y="15"/>
                      <a:pt x="59" y="15"/>
                      <a:pt x="58" y="14"/>
                    </a:cubicBezTo>
                    <a:cubicBezTo>
                      <a:pt x="58" y="14"/>
                      <a:pt x="58" y="13"/>
                      <a:pt x="58" y="12"/>
                    </a:cubicBezTo>
                    <a:close/>
                    <a:moveTo>
                      <a:pt x="77" y="16"/>
                    </a:moveTo>
                    <a:cubicBezTo>
                      <a:pt x="80" y="16"/>
                      <a:pt x="80" y="16"/>
                      <a:pt x="80" y="16"/>
                    </a:cubicBezTo>
                    <a:cubicBezTo>
                      <a:pt x="81" y="16"/>
                      <a:pt x="82" y="16"/>
                      <a:pt x="83" y="16"/>
                    </a:cubicBezTo>
                    <a:cubicBezTo>
                      <a:pt x="84" y="15"/>
                      <a:pt x="85" y="15"/>
                      <a:pt x="85" y="14"/>
                    </a:cubicBezTo>
                    <a:cubicBezTo>
                      <a:pt x="86" y="14"/>
                      <a:pt x="87" y="13"/>
                      <a:pt x="87" y="12"/>
                    </a:cubicBezTo>
                    <a:cubicBezTo>
                      <a:pt x="87" y="12"/>
                      <a:pt x="87" y="11"/>
                      <a:pt x="87" y="10"/>
                    </a:cubicBezTo>
                    <a:cubicBezTo>
                      <a:pt x="87" y="8"/>
                      <a:pt x="87" y="6"/>
                      <a:pt x="86" y="5"/>
                    </a:cubicBezTo>
                    <a:cubicBezTo>
                      <a:pt x="85" y="4"/>
                      <a:pt x="83" y="3"/>
                      <a:pt x="81" y="3"/>
                    </a:cubicBezTo>
                    <a:cubicBezTo>
                      <a:pt x="80" y="3"/>
                      <a:pt x="79" y="4"/>
                      <a:pt x="78" y="4"/>
                    </a:cubicBezTo>
                    <a:cubicBezTo>
                      <a:pt x="77" y="4"/>
                      <a:pt x="77" y="5"/>
                      <a:pt x="76" y="5"/>
                    </a:cubicBezTo>
                    <a:cubicBezTo>
                      <a:pt x="75" y="6"/>
                      <a:pt x="75" y="6"/>
                      <a:pt x="75" y="7"/>
                    </a:cubicBezTo>
                    <a:cubicBezTo>
                      <a:pt x="74" y="8"/>
                      <a:pt x="74" y="9"/>
                      <a:pt x="74" y="10"/>
                    </a:cubicBezTo>
                    <a:cubicBezTo>
                      <a:pt x="69" y="10"/>
                      <a:pt x="69" y="10"/>
                      <a:pt x="69" y="10"/>
                    </a:cubicBezTo>
                    <a:cubicBezTo>
                      <a:pt x="69" y="8"/>
                      <a:pt x="70" y="7"/>
                      <a:pt x="70" y="6"/>
                    </a:cubicBezTo>
                    <a:cubicBezTo>
                      <a:pt x="71" y="5"/>
                      <a:pt x="72" y="3"/>
                      <a:pt x="73" y="3"/>
                    </a:cubicBezTo>
                    <a:cubicBezTo>
                      <a:pt x="74" y="2"/>
                      <a:pt x="75" y="1"/>
                      <a:pt x="76" y="0"/>
                    </a:cubicBezTo>
                    <a:cubicBezTo>
                      <a:pt x="78" y="0"/>
                      <a:pt x="79" y="0"/>
                      <a:pt x="81" y="0"/>
                    </a:cubicBezTo>
                    <a:cubicBezTo>
                      <a:pt x="82" y="0"/>
                      <a:pt x="84" y="0"/>
                      <a:pt x="85" y="0"/>
                    </a:cubicBezTo>
                    <a:cubicBezTo>
                      <a:pt x="87" y="1"/>
                      <a:pt x="88" y="1"/>
                      <a:pt x="89" y="2"/>
                    </a:cubicBezTo>
                    <a:cubicBezTo>
                      <a:pt x="90" y="3"/>
                      <a:pt x="91" y="4"/>
                      <a:pt x="91" y="5"/>
                    </a:cubicBezTo>
                    <a:cubicBezTo>
                      <a:pt x="92" y="7"/>
                      <a:pt x="92" y="8"/>
                      <a:pt x="92" y="10"/>
                    </a:cubicBezTo>
                    <a:cubicBezTo>
                      <a:pt x="92" y="11"/>
                      <a:pt x="92" y="11"/>
                      <a:pt x="92" y="12"/>
                    </a:cubicBezTo>
                    <a:cubicBezTo>
                      <a:pt x="91" y="13"/>
                      <a:pt x="91" y="14"/>
                      <a:pt x="91" y="14"/>
                    </a:cubicBezTo>
                    <a:cubicBezTo>
                      <a:pt x="90" y="15"/>
                      <a:pt x="90" y="16"/>
                      <a:pt x="89" y="16"/>
                    </a:cubicBezTo>
                    <a:cubicBezTo>
                      <a:pt x="88" y="17"/>
                      <a:pt x="87" y="18"/>
                      <a:pt x="86" y="18"/>
                    </a:cubicBezTo>
                    <a:cubicBezTo>
                      <a:pt x="87" y="18"/>
                      <a:pt x="88" y="19"/>
                      <a:pt x="89" y="20"/>
                    </a:cubicBezTo>
                    <a:cubicBezTo>
                      <a:pt x="90" y="20"/>
                      <a:pt x="91" y="21"/>
                      <a:pt x="91" y="22"/>
                    </a:cubicBezTo>
                    <a:cubicBezTo>
                      <a:pt x="92" y="22"/>
                      <a:pt x="92" y="23"/>
                      <a:pt x="92" y="24"/>
                    </a:cubicBezTo>
                    <a:cubicBezTo>
                      <a:pt x="92" y="25"/>
                      <a:pt x="93" y="26"/>
                      <a:pt x="93" y="27"/>
                    </a:cubicBezTo>
                    <a:cubicBezTo>
                      <a:pt x="93" y="28"/>
                      <a:pt x="92" y="30"/>
                      <a:pt x="92" y="31"/>
                    </a:cubicBezTo>
                    <a:cubicBezTo>
                      <a:pt x="91" y="33"/>
                      <a:pt x="90" y="34"/>
                      <a:pt x="89" y="35"/>
                    </a:cubicBezTo>
                    <a:cubicBezTo>
                      <a:pt x="88" y="36"/>
                      <a:pt x="87" y="36"/>
                      <a:pt x="85" y="37"/>
                    </a:cubicBezTo>
                    <a:cubicBezTo>
                      <a:pt x="84" y="37"/>
                      <a:pt x="83" y="38"/>
                      <a:pt x="81" y="38"/>
                    </a:cubicBezTo>
                    <a:cubicBezTo>
                      <a:pt x="79" y="38"/>
                      <a:pt x="78" y="37"/>
                      <a:pt x="76" y="37"/>
                    </a:cubicBezTo>
                    <a:cubicBezTo>
                      <a:pt x="75" y="36"/>
                      <a:pt x="74" y="36"/>
                      <a:pt x="73" y="35"/>
                    </a:cubicBezTo>
                    <a:cubicBezTo>
                      <a:pt x="71" y="34"/>
                      <a:pt x="71" y="33"/>
                      <a:pt x="70" y="32"/>
                    </a:cubicBezTo>
                    <a:cubicBezTo>
                      <a:pt x="69" y="30"/>
                      <a:pt x="69" y="29"/>
                      <a:pt x="69" y="27"/>
                    </a:cubicBezTo>
                    <a:cubicBezTo>
                      <a:pt x="74" y="27"/>
                      <a:pt x="74" y="27"/>
                      <a:pt x="74" y="27"/>
                    </a:cubicBezTo>
                    <a:cubicBezTo>
                      <a:pt x="74" y="28"/>
                      <a:pt x="74" y="29"/>
                      <a:pt x="74" y="30"/>
                    </a:cubicBezTo>
                    <a:cubicBezTo>
                      <a:pt x="75" y="31"/>
                      <a:pt x="75" y="31"/>
                      <a:pt x="76" y="32"/>
                    </a:cubicBezTo>
                    <a:cubicBezTo>
                      <a:pt x="76" y="32"/>
                      <a:pt x="77" y="33"/>
                      <a:pt x="78" y="33"/>
                    </a:cubicBezTo>
                    <a:cubicBezTo>
                      <a:pt x="79" y="34"/>
                      <a:pt x="80" y="34"/>
                      <a:pt x="81" y="34"/>
                    </a:cubicBezTo>
                    <a:cubicBezTo>
                      <a:pt x="82" y="34"/>
                      <a:pt x="83" y="34"/>
                      <a:pt x="84" y="33"/>
                    </a:cubicBezTo>
                    <a:cubicBezTo>
                      <a:pt x="85" y="33"/>
                      <a:pt x="85" y="33"/>
                      <a:pt x="86" y="32"/>
                    </a:cubicBezTo>
                    <a:cubicBezTo>
                      <a:pt x="87" y="31"/>
                      <a:pt x="87" y="31"/>
                      <a:pt x="87" y="30"/>
                    </a:cubicBezTo>
                    <a:cubicBezTo>
                      <a:pt x="88" y="29"/>
                      <a:pt x="88" y="28"/>
                      <a:pt x="88" y="27"/>
                    </a:cubicBezTo>
                    <a:cubicBezTo>
                      <a:pt x="88" y="26"/>
                      <a:pt x="88" y="25"/>
                      <a:pt x="87" y="24"/>
                    </a:cubicBezTo>
                    <a:cubicBezTo>
                      <a:pt x="87" y="23"/>
                      <a:pt x="86" y="22"/>
                      <a:pt x="86" y="22"/>
                    </a:cubicBezTo>
                    <a:cubicBezTo>
                      <a:pt x="85" y="21"/>
                      <a:pt x="84" y="21"/>
                      <a:pt x="83" y="20"/>
                    </a:cubicBezTo>
                    <a:cubicBezTo>
                      <a:pt x="82" y="20"/>
                      <a:pt x="81" y="20"/>
                      <a:pt x="80" y="20"/>
                    </a:cubicBezTo>
                    <a:cubicBezTo>
                      <a:pt x="77" y="20"/>
                      <a:pt x="77" y="20"/>
                      <a:pt x="77" y="20"/>
                    </a:cubicBezTo>
                    <a:lnTo>
                      <a:pt x="77" y="16"/>
                    </a:lnTo>
                    <a:close/>
                    <a:moveTo>
                      <a:pt x="122" y="21"/>
                    </a:moveTo>
                    <a:cubicBezTo>
                      <a:pt x="122" y="24"/>
                      <a:pt x="122" y="27"/>
                      <a:pt x="121" y="29"/>
                    </a:cubicBezTo>
                    <a:cubicBezTo>
                      <a:pt x="121" y="31"/>
                      <a:pt x="120" y="33"/>
                      <a:pt x="119" y="34"/>
                    </a:cubicBezTo>
                    <a:cubicBezTo>
                      <a:pt x="118" y="35"/>
                      <a:pt x="117" y="36"/>
                      <a:pt x="115" y="37"/>
                    </a:cubicBezTo>
                    <a:cubicBezTo>
                      <a:pt x="114" y="37"/>
                      <a:pt x="112" y="38"/>
                      <a:pt x="111" y="38"/>
                    </a:cubicBezTo>
                    <a:cubicBezTo>
                      <a:pt x="109" y="38"/>
                      <a:pt x="107" y="37"/>
                      <a:pt x="106" y="37"/>
                    </a:cubicBezTo>
                    <a:cubicBezTo>
                      <a:pt x="104" y="36"/>
                      <a:pt x="103" y="35"/>
                      <a:pt x="102" y="34"/>
                    </a:cubicBezTo>
                    <a:cubicBezTo>
                      <a:pt x="101" y="33"/>
                      <a:pt x="100" y="31"/>
                      <a:pt x="100" y="29"/>
                    </a:cubicBezTo>
                    <a:cubicBezTo>
                      <a:pt x="99" y="27"/>
                      <a:pt x="99" y="24"/>
                      <a:pt x="99" y="21"/>
                    </a:cubicBezTo>
                    <a:cubicBezTo>
                      <a:pt x="99" y="16"/>
                      <a:pt x="99" y="16"/>
                      <a:pt x="99" y="16"/>
                    </a:cubicBezTo>
                    <a:cubicBezTo>
                      <a:pt x="99" y="13"/>
                      <a:pt x="99" y="10"/>
                      <a:pt x="100" y="8"/>
                    </a:cubicBezTo>
                    <a:cubicBezTo>
                      <a:pt x="100" y="6"/>
                      <a:pt x="101" y="4"/>
                      <a:pt x="102" y="3"/>
                    </a:cubicBezTo>
                    <a:cubicBezTo>
                      <a:pt x="103" y="2"/>
                      <a:pt x="104" y="1"/>
                      <a:pt x="106" y="0"/>
                    </a:cubicBezTo>
                    <a:cubicBezTo>
                      <a:pt x="107" y="0"/>
                      <a:pt x="109" y="0"/>
                      <a:pt x="110" y="0"/>
                    </a:cubicBezTo>
                    <a:cubicBezTo>
                      <a:pt x="112" y="0"/>
                      <a:pt x="114" y="0"/>
                      <a:pt x="115" y="0"/>
                    </a:cubicBezTo>
                    <a:cubicBezTo>
                      <a:pt x="117" y="1"/>
                      <a:pt x="118" y="2"/>
                      <a:pt x="119" y="3"/>
                    </a:cubicBezTo>
                    <a:cubicBezTo>
                      <a:pt x="120" y="4"/>
                      <a:pt x="121" y="6"/>
                      <a:pt x="121" y="8"/>
                    </a:cubicBezTo>
                    <a:cubicBezTo>
                      <a:pt x="122" y="10"/>
                      <a:pt x="122" y="13"/>
                      <a:pt x="122" y="16"/>
                    </a:cubicBezTo>
                    <a:lnTo>
                      <a:pt x="122" y="21"/>
                    </a:lnTo>
                    <a:close/>
                    <a:moveTo>
                      <a:pt x="117" y="15"/>
                    </a:moveTo>
                    <a:cubicBezTo>
                      <a:pt x="117" y="13"/>
                      <a:pt x="117" y="11"/>
                      <a:pt x="117" y="10"/>
                    </a:cubicBezTo>
                    <a:cubicBezTo>
                      <a:pt x="117" y="8"/>
                      <a:pt x="116" y="7"/>
                      <a:pt x="116" y="6"/>
                    </a:cubicBezTo>
                    <a:cubicBezTo>
                      <a:pt x="115" y="5"/>
                      <a:pt x="114" y="4"/>
                      <a:pt x="114" y="4"/>
                    </a:cubicBezTo>
                    <a:cubicBezTo>
                      <a:pt x="113" y="4"/>
                      <a:pt x="112" y="3"/>
                      <a:pt x="110" y="3"/>
                    </a:cubicBezTo>
                    <a:cubicBezTo>
                      <a:pt x="109" y="3"/>
                      <a:pt x="108" y="4"/>
                      <a:pt x="108" y="4"/>
                    </a:cubicBezTo>
                    <a:cubicBezTo>
                      <a:pt x="107" y="4"/>
                      <a:pt x="106" y="5"/>
                      <a:pt x="105" y="6"/>
                    </a:cubicBezTo>
                    <a:cubicBezTo>
                      <a:pt x="105" y="7"/>
                      <a:pt x="104" y="8"/>
                      <a:pt x="104" y="10"/>
                    </a:cubicBezTo>
                    <a:cubicBezTo>
                      <a:pt x="104" y="11"/>
                      <a:pt x="104" y="13"/>
                      <a:pt x="104" y="15"/>
                    </a:cubicBezTo>
                    <a:cubicBezTo>
                      <a:pt x="104" y="22"/>
                      <a:pt x="104" y="22"/>
                      <a:pt x="104" y="22"/>
                    </a:cubicBezTo>
                    <a:cubicBezTo>
                      <a:pt x="104" y="24"/>
                      <a:pt x="104" y="26"/>
                      <a:pt x="104" y="27"/>
                    </a:cubicBezTo>
                    <a:cubicBezTo>
                      <a:pt x="104" y="29"/>
                      <a:pt x="105" y="30"/>
                      <a:pt x="105" y="31"/>
                    </a:cubicBezTo>
                    <a:cubicBezTo>
                      <a:pt x="106" y="32"/>
                      <a:pt x="107" y="33"/>
                      <a:pt x="108" y="33"/>
                    </a:cubicBezTo>
                    <a:cubicBezTo>
                      <a:pt x="108" y="33"/>
                      <a:pt x="109" y="34"/>
                      <a:pt x="111" y="34"/>
                    </a:cubicBezTo>
                    <a:cubicBezTo>
                      <a:pt x="112" y="34"/>
                      <a:pt x="113" y="33"/>
                      <a:pt x="114" y="33"/>
                    </a:cubicBezTo>
                    <a:cubicBezTo>
                      <a:pt x="114" y="33"/>
                      <a:pt x="115" y="32"/>
                      <a:pt x="116" y="31"/>
                    </a:cubicBezTo>
                    <a:cubicBezTo>
                      <a:pt x="116" y="30"/>
                      <a:pt x="117" y="29"/>
                      <a:pt x="117" y="27"/>
                    </a:cubicBezTo>
                    <a:cubicBezTo>
                      <a:pt x="117" y="26"/>
                      <a:pt x="117" y="24"/>
                      <a:pt x="117" y="22"/>
                    </a:cubicBezTo>
                    <a:lnTo>
                      <a:pt x="117"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nvGrpSpPr>
              <p:cNvPr id="266" name="Battery">
                <a:extLst>
                  <a:ext uri="{FF2B5EF4-FFF2-40B4-BE49-F238E27FC236}">
                    <a16:creationId xmlns:a16="http://schemas.microsoft.com/office/drawing/2014/main" id="{11A434B5-4E17-417A-925B-5FB3EB386A63}"/>
                  </a:ext>
                </a:extLst>
              </p:cNvPr>
              <p:cNvGrpSpPr>
                <a:grpSpLocks noChangeAspect="1"/>
              </p:cNvGrpSpPr>
              <p:nvPr/>
            </p:nvGrpSpPr>
            <p:grpSpPr>
              <a:xfrm>
                <a:off x="2513769" y="1302974"/>
                <a:ext cx="50747" cy="83257"/>
                <a:chOff x="5721732" y="4486242"/>
                <a:chExt cx="50747" cy="83257"/>
              </a:xfrm>
            </p:grpSpPr>
            <p:sp>
              <p:nvSpPr>
                <p:cNvPr id="273" name="Battery Part 1">
                  <a:extLst>
                    <a:ext uri="{FF2B5EF4-FFF2-40B4-BE49-F238E27FC236}">
                      <a16:creationId xmlns:a16="http://schemas.microsoft.com/office/drawing/2014/main" id="{3D98BB27-6A0B-466A-AA45-89FD66CFC433}"/>
                    </a:ext>
                  </a:extLst>
                </p:cNvPr>
                <p:cNvSpPr>
                  <a:spLocks/>
                </p:cNvSpPr>
                <p:nvPr/>
              </p:nvSpPr>
              <p:spPr bwMode="auto">
                <a:xfrm>
                  <a:off x="5721732" y="4486242"/>
                  <a:ext cx="50747" cy="45990"/>
                </a:xfrm>
                <a:custGeom>
                  <a:avLst/>
                  <a:gdLst>
                    <a:gd name="T0" fmla="*/ 282 w 282"/>
                    <a:gd name="T1" fmla="*/ 76 h 252"/>
                    <a:gd name="T2" fmla="*/ 245 w 282"/>
                    <a:gd name="T3" fmla="*/ 46 h 252"/>
                    <a:gd name="T4" fmla="*/ 197 w 282"/>
                    <a:gd name="T5" fmla="*/ 46 h 252"/>
                    <a:gd name="T6" fmla="*/ 197 w 282"/>
                    <a:gd name="T7" fmla="*/ 0 h 252"/>
                    <a:gd name="T8" fmla="*/ 85 w 282"/>
                    <a:gd name="T9" fmla="*/ 0 h 252"/>
                    <a:gd name="T10" fmla="*/ 85 w 282"/>
                    <a:gd name="T11" fmla="*/ 46 h 252"/>
                    <a:gd name="T12" fmla="*/ 37 w 282"/>
                    <a:gd name="T13" fmla="*/ 46 h 252"/>
                    <a:gd name="T14" fmla="*/ 0 w 282"/>
                    <a:gd name="T15" fmla="*/ 76 h 252"/>
                    <a:gd name="T16" fmla="*/ 0 w 282"/>
                    <a:gd name="T17" fmla="*/ 252 h 252"/>
                    <a:gd name="T18" fmla="*/ 282 w 282"/>
                    <a:gd name="T19" fmla="*/ 252 h 252"/>
                    <a:gd name="T20" fmla="*/ 282 w 282"/>
                    <a:gd name="T21" fmla="*/ 7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2" h="252">
                      <a:moveTo>
                        <a:pt x="282" y="76"/>
                      </a:moveTo>
                      <a:cubicBezTo>
                        <a:pt x="282" y="59"/>
                        <a:pt x="265" y="46"/>
                        <a:pt x="245" y="46"/>
                      </a:cubicBezTo>
                      <a:lnTo>
                        <a:pt x="197" y="46"/>
                      </a:lnTo>
                      <a:lnTo>
                        <a:pt x="197" y="0"/>
                      </a:lnTo>
                      <a:lnTo>
                        <a:pt x="85" y="0"/>
                      </a:lnTo>
                      <a:lnTo>
                        <a:pt x="85" y="46"/>
                      </a:lnTo>
                      <a:lnTo>
                        <a:pt x="37" y="46"/>
                      </a:lnTo>
                      <a:cubicBezTo>
                        <a:pt x="17" y="46"/>
                        <a:pt x="0" y="59"/>
                        <a:pt x="0" y="76"/>
                      </a:cubicBezTo>
                      <a:lnTo>
                        <a:pt x="0" y="252"/>
                      </a:lnTo>
                      <a:lnTo>
                        <a:pt x="282" y="252"/>
                      </a:lnTo>
                      <a:lnTo>
                        <a:pt x="282" y="76"/>
                      </a:ln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74" name="Battery Part 2">
                  <a:extLst>
                    <a:ext uri="{FF2B5EF4-FFF2-40B4-BE49-F238E27FC236}">
                      <a16:creationId xmlns:a16="http://schemas.microsoft.com/office/drawing/2014/main" id="{79A7A09E-920C-492F-B3C0-2A60AD707FF6}"/>
                    </a:ext>
                  </a:extLst>
                </p:cNvPr>
                <p:cNvSpPr>
                  <a:spLocks/>
                </p:cNvSpPr>
                <p:nvPr/>
              </p:nvSpPr>
              <p:spPr bwMode="auto">
                <a:xfrm>
                  <a:off x="5721732" y="4532231"/>
                  <a:ext cx="50747" cy="37268"/>
                </a:xfrm>
                <a:custGeom>
                  <a:avLst/>
                  <a:gdLst>
                    <a:gd name="T0" fmla="*/ 0 w 282"/>
                    <a:gd name="T1" fmla="*/ 0 h 206"/>
                    <a:gd name="T2" fmla="*/ 0 w 282"/>
                    <a:gd name="T3" fmla="*/ 176 h 206"/>
                    <a:gd name="T4" fmla="*/ 37 w 282"/>
                    <a:gd name="T5" fmla="*/ 206 h 206"/>
                    <a:gd name="T6" fmla="*/ 244 w 282"/>
                    <a:gd name="T7" fmla="*/ 206 h 206"/>
                    <a:gd name="T8" fmla="*/ 282 w 282"/>
                    <a:gd name="T9" fmla="*/ 176 h 206"/>
                    <a:gd name="T10" fmla="*/ 282 w 282"/>
                    <a:gd name="T11" fmla="*/ 0 h 206"/>
                    <a:gd name="T12" fmla="*/ 0 w 282"/>
                    <a:gd name="T13" fmla="*/ 0 h 206"/>
                  </a:gdLst>
                  <a:ahLst/>
                  <a:cxnLst>
                    <a:cxn ang="0">
                      <a:pos x="T0" y="T1"/>
                    </a:cxn>
                    <a:cxn ang="0">
                      <a:pos x="T2" y="T3"/>
                    </a:cxn>
                    <a:cxn ang="0">
                      <a:pos x="T4" y="T5"/>
                    </a:cxn>
                    <a:cxn ang="0">
                      <a:pos x="T6" y="T7"/>
                    </a:cxn>
                    <a:cxn ang="0">
                      <a:pos x="T8" y="T9"/>
                    </a:cxn>
                    <a:cxn ang="0">
                      <a:pos x="T10" y="T11"/>
                    </a:cxn>
                    <a:cxn ang="0">
                      <a:pos x="T12" y="T13"/>
                    </a:cxn>
                  </a:cxnLst>
                  <a:rect l="0" t="0" r="r" b="b"/>
                  <a:pathLst>
                    <a:path w="282" h="206">
                      <a:moveTo>
                        <a:pt x="0" y="0"/>
                      </a:moveTo>
                      <a:lnTo>
                        <a:pt x="0" y="176"/>
                      </a:lnTo>
                      <a:cubicBezTo>
                        <a:pt x="0" y="193"/>
                        <a:pt x="17" y="206"/>
                        <a:pt x="37" y="206"/>
                      </a:cubicBezTo>
                      <a:lnTo>
                        <a:pt x="244" y="206"/>
                      </a:lnTo>
                      <a:cubicBezTo>
                        <a:pt x="265" y="206"/>
                        <a:pt x="282" y="193"/>
                        <a:pt x="282" y="176"/>
                      </a:cubicBezTo>
                      <a:lnTo>
                        <a:pt x="282" y="0"/>
                      </a:lnTo>
                      <a:lnTo>
                        <a:pt x="0" y="0"/>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267" name="Signal Strength">
                <a:extLst>
                  <a:ext uri="{FF2B5EF4-FFF2-40B4-BE49-F238E27FC236}">
                    <a16:creationId xmlns:a16="http://schemas.microsoft.com/office/drawing/2014/main" id="{D3905689-0A5F-479B-B4F2-46C44C987F76}"/>
                  </a:ext>
                </a:extLst>
              </p:cNvPr>
              <p:cNvGrpSpPr>
                <a:grpSpLocks noChangeAspect="1"/>
              </p:cNvGrpSpPr>
              <p:nvPr/>
            </p:nvGrpSpPr>
            <p:grpSpPr>
              <a:xfrm>
                <a:off x="2348841" y="1306145"/>
                <a:ext cx="76121" cy="76915"/>
                <a:chOff x="5556804" y="4492585"/>
                <a:chExt cx="76121" cy="76915"/>
              </a:xfrm>
            </p:grpSpPr>
            <p:sp>
              <p:nvSpPr>
                <p:cNvPr id="271" name="Signal Strength Part 1">
                  <a:extLst>
                    <a:ext uri="{FF2B5EF4-FFF2-40B4-BE49-F238E27FC236}">
                      <a16:creationId xmlns:a16="http://schemas.microsoft.com/office/drawing/2014/main" id="{FD2BF0E6-411D-4681-9140-6A3B321612CB}"/>
                    </a:ext>
                  </a:extLst>
                </p:cNvPr>
                <p:cNvSpPr>
                  <a:spLocks/>
                </p:cNvSpPr>
                <p:nvPr/>
              </p:nvSpPr>
              <p:spPr bwMode="auto">
                <a:xfrm>
                  <a:off x="5602001" y="4492585"/>
                  <a:ext cx="30924" cy="76914"/>
                </a:xfrm>
                <a:custGeom>
                  <a:avLst/>
                  <a:gdLst>
                    <a:gd name="T0" fmla="*/ 39 w 39"/>
                    <a:gd name="T1" fmla="*/ 0 h 97"/>
                    <a:gd name="T2" fmla="*/ 0 w 39"/>
                    <a:gd name="T3" fmla="*/ 39 h 97"/>
                    <a:gd name="T4" fmla="*/ 0 w 39"/>
                    <a:gd name="T5" fmla="*/ 97 h 97"/>
                    <a:gd name="T6" fmla="*/ 39 w 39"/>
                    <a:gd name="T7" fmla="*/ 97 h 97"/>
                    <a:gd name="T8" fmla="*/ 39 w 39"/>
                    <a:gd name="T9" fmla="*/ 0 h 97"/>
                  </a:gdLst>
                  <a:ahLst/>
                  <a:cxnLst>
                    <a:cxn ang="0">
                      <a:pos x="T0" y="T1"/>
                    </a:cxn>
                    <a:cxn ang="0">
                      <a:pos x="T2" y="T3"/>
                    </a:cxn>
                    <a:cxn ang="0">
                      <a:pos x="T4" y="T5"/>
                    </a:cxn>
                    <a:cxn ang="0">
                      <a:pos x="T6" y="T7"/>
                    </a:cxn>
                    <a:cxn ang="0">
                      <a:pos x="T8" y="T9"/>
                    </a:cxn>
                  </a:cxnLst>
                  <a:rect l="0" t="0" r="r" b="b"/>
                  <a:pathLst>
                    <a:path w="39" h="97">
                      <a:moveTo>
                        <a:pt x="39" y="0"/>
                      </a:moveTo>
                      <a:lnTo>
                        <a:pt x="0" y="39"/>
                      </a:lnTo>
                      <a:lnTo>
                        <a:pt x="0" y="97"/>
                      </a:lnTo>
                      <a:lnTo>
                        <a:pt x="39" y="97"/>
                      </a:lnTo>
                      <a:lnTo>
                        <a:pt x="39" y="0"/>
                      </a:lnTo>
                      <a:close/>
                    </a:path>
                  </a:pathLst>
                </a:custGeom>
                <a:solidFill>
                  <a:srgbClr val="FFFFFF">
                    <a:alpha val="30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72" name="Signal Strength Part 2">
                  <a:extLst>
                    <a:ext uri="{FF2B5EF4-FFF2-40B4-BE49-F238E27FC236}">
                      <a16:creationId xmlns:a16="http://schemas.microsoft.com/office/drawing/2014/main" id="{F7DDA5EE-8752-402E-9B64-2BC137992473}"/>
                    </a:ext>
                  </a:extLst>
                </p:cNvPr>
                <p:cNvSpPr>
                  <a:spLocks/>
                </p:cNvSpPr>
                <p:nvPr/>
              </p:nvSpPr>
              <p:spPr bwMode="auto">
                <a:xfrm>
                  <a:off x="5556804" y="4523510"/>
                  <a:ext cx="45197" cy="45990"/>
                </a:xfrm>
                <a:custGeom>
                  <a:avLst/>
                  <a:gdLst>
                    <a:gd name="T0" fmla="*/ 0 w 254"/>
                    <a:gd name="T1" fmla="*/ 254 h 254"/>
                    <a:gd name="T2" fmla="*/ 254 w 254"/>
                    <a:gd name="T3" fmla="*/ 254 h 254"/>
                    <a:gd name="T4" fmla="*/ 254 w 254"/>
                    <a:gd name="T5" fmla="*/ 0 h 254"/>
                    <a:gd name="T6" fmla="*/ 0 w 254"/>
                    <a:gd name="T7" fmla="*/ 254 h 254"/>
                  </a:gdLst>
                  <a:ahLst/>
                  <a:cxnLst>
                    <a:cxn ang="0">
                      <a:pos x="T0" y="T1"/>
                    </a:cxn>
                    <a:cxn ang="0">
                      <a:pos x="T2" y="T3"/>
                    </a:cxn>
                    <a:cxn ang="0">
                      <a:pos x="T4" y="T5"/>
                    </a:cxn>
                    <a:cxn ang="0">
                      <a:pos x="T6" y="T7"/>
                    </a:cxn>
                  </a:cxnLst>
                  <a:rect l="0" t="0" r="r" b="b"/>
                  <a:pathLst>
                    <a:path w="254" h="254">
                      <a:moveTo>
                        <a:pt x="0" y="254"/>
                      </a:moveTo>
                      <a:lnTo>
                        <a:pt x="254" y="254"/>
                      </a:lnTo>
                      <a:lnTo>
                        <a:pt x="254" y="0"/>
                      </a:lnTo>
                      <a:lnTo>
                        <a:pt x="0" y="254"/>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268" name="WiFi">
                <a:extLst>
                  <a:ext uri="{FF2B5EF4-FFF2-40B4-BE49-F238E27FC236}">
                    <a16:creationId xmlns:a16="http://schemas.microsoft.com/office/drawing/2014/main" id="{B8BD4220-F2D9-474F-8AC3-A3A6BC7619D7}"/>
                  </a:ext>
                </a:extLst>
              </p:cNvPr>
              <p:cNvGrpSpPr>
                <a:grpSpLocks noChangeAspect="1"/>
              </p:cNvGrpSpPr>
              <p:nvPr/>
            </p:nvGrpSpPr>
            <p:grpSpPr>
              <a:xfrm>
                <a:off x="2189463" y="1308921"/>
                <a:ext cx="89601" cy="71363"/>
                <a:chOff x="5397426" y="4495757"/>
                <a:chExt cx="89601" cy="71363"/>
              </a:xfrm>
            </p:grpSpPr>
            <p:sp>
              <p:nvSpPr>
                <p:cNvPr id="269" name="WiFi Part 1">
                  <a:extLst>
                    <a:ext uri="{FF2B5EF4-FFF2-40B4-BE49-F238E27FC236}">
                      <a16:creationId xmlns:a16="http://schemas.microsoft.com/office/drawing/2014/main" id="{307BC0B5-F151-45B2-AFF5-D48BF10D7D7C}"/>
                    </a:ext>
                  </a:extLst>
                </p:cNvPr>
                <p:cNvSpPr>
                  <a:spLocks/>
                </p:cNvSpPr>
                <p:nvPr/>
              </p:nvSpPr>
              <p:spPr bwMode="auto">
                <a:xfrm>
                  <a:off x="5397426" y="4495757"/>
                  <a:ext cx="89601" cy="31717"/>
                </a:xfrm>
                <a:custGeom>
                  <a:avLst/>
                  <a:gdLst>
                    <a:gd name="T0" fmla="*/ 248 w 496"/>
                    <a:gd name="T1" fmla="*/ 0 h 175"/>
                    <a:gd name="T2" fmla="*/ 0 w 496"/>
                    <a:gd name="T3" fmla="*/ 86 h 175"/>
                    <a:gd name="T4" fmla="*/ 71 w 496"/>
                    <a:gd name="T5" fmla="*/ 175 h 175"/>
                    <a:gd name="T6" fmla="*/ 248 w 496"/>
                    <a:gd name="T7" fmla="*/ 113 h 175"/>
                    <a:gd name="T8" fmla="*/ 425 w 496"/>
                    <a:gd name="T9" fmla="*/ 175 h 175"/>
                    <a:gd name="T10" fmla="*/ 496 w 496"/>
                    <a:gd name="T11" fmla="*/ 86 h 175"/>
                    <a:gd name="T12" fmla="*/ 248 w 49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496" h="175">
                      <a:moveTo>
                        <a:pt x="248" y="0"/>
                      </a:moveTo>
                      <a:cubicBezTo>
                        <a:pt x="104" y="0"/>
                        <a:pt x="10" y="79"/>
                        <a:pt x="0" y="86"/>
                      </a:cubicBezTo>
                      <a:lnTo>
                        <a:pt x="71" y="175"/>
                      </a:lnTo>
                      <a:cubicBezTo>
                        <a:pt x="80" y="168"/>
                        <a:pt x="147" y="113"/>
                        <a:pt x="248" y="113"/>
                      </a:cubicBezTo>
                      <a:cubicBezTo>
                        <a:pt x="348" y="113"/>
                        <a:pt x="416" y="168"/>
                        <a:pt x="425" y="175"/>
                      </a:cubicBezTo>
                      <a:lnTo>
                        <a:pt x="496" y="86"/>
                      </a:lnTo>
                      <a:cubicBezTo>
                        <a:pt x="487" y="79"/>
                        <a:pt x="391" y="0"/>
                        <a:pt x="248" y="0"/>
                      </a:cubicBez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70" name="WiFi Part 2">
                  <a:extLst>
                    <a:ext uri="{FF2B5EF4-FFF2-40B4-BE49-F238E27FC236}">
                      <a16:creationId xmlns:a16="http://schemas.microsoft.com/office/drawing/2014/main" id="{732196CF-2E4E-4AD4-B4FE-9B67AB843531}"/>
                    </a:ext>
                  </a:extLst>
                </p:cNvPr>
                <p:cNvSpPr>
                  <a:spLocks/>
                </p:cNvSpPr>
                <p:nvPr/>
              </p:nvSpPr>
              <p:spPr bwMode="auto">
                <a:xfrm>
                  <a:off x="5410113" y="4516373"/>
                  <a:ext cx="64227" cy="50747"/>
                </a:xfrm>
                <a:custGeom>
                  <a:avLst/>
                  <a:gdLst>
                    <a:gd name="T0" fmla="*/ 0 w 354"/>
                    <a:gd name="T1" fmla="*/ 62 h 282"/>
                    <a:gd name="T2" fmla="*/ 177 w 354"/>
                    <a:gd name="T3" fmla="*/ 282 h 282"/>
                    <a:gd name="T4" fmla="*/ 177 w 354"/>
                    <a:gd name="T5" fmla="*/ 282 h 282"/>
                    <a:gd name="T6" fmla="*/ 177 w 354"/>
                    <a:gd name="T7" fmla="*/ 282 h 282"/>
                    <a:gd name="T8" fmla="*/ 354 w 354"/>
                    <a:gd name="T9" fmla="*/ 62 h 282"/>
                    <a:gd name="T10" fmla="*/ 177 w 354"/>
                    <a:gd name="T11" fmla="*/ 0 h 282"/>
                    <a:gd name="T12" fmla="*/ 0 w 354"/>
                    <a:gd name="T13" fmla="*/ 62 h 282"/>
                  </a:gdLst>
                  <a:ahLst/>
                  <a:cxnLst>
                    <a:cxn ang="0">
                      <a:pos x="T0" y="T1"/>
                    </a:cxn>
                    <a:cxn ang="0">
                      <a:pos x="T2" y="T3"/>
                    </a:cxn>
                    <a:cxn ang="0">
                      <a:pos x="T4" y="T5"/>
                    </a:cxn>
                    <a:cxn ang="0">
                      <a:pos x="T6" y="T7"/>
                    </a:cxn>
                    <a:cxn ang="0">
                      <a:pos x="T8" y="T9"/>
                    </a:cxn>
                    <a:cxn ang="0">
                      <a:pos x="T10" y="T11"/>
                    </a:cxn>
                    <a:cxn ang="0">
                      <a:pos x="T12" y="T13"/>
                    </a:cxn>
                  </a:cxnLst>
                  <a:rect l="0" t="0" r="r" b="b"/>
                  <a:pathLst>
                    <a:path w="354" h="282">
                      <a:moveTo>
                        <a:pt x="0" y="62"/>
                      </a:moveTo>
                      <a:lnTo>
                        <a:pt x="177" y="282"/>
                      </a:lnTo>
                      <a:lnTo>
                        <a:pt x="177" y="282"/>
                      </a:lnTo>
                      <a:lnTo>
                        <a:pt x="177" y="282"/>
                      </a:lnTo>
                      <a:lnTo>
                        <a:pt x="354" y="62"/>
                      </a:lnTo>
                      <a:cubicBezTo>
                        <a:pt x="345" y="55"/>
                        <a:pt x="278" y="0"/>
                        <a:pt x="177" y="0"/>
                      </a:cubicBezTo>
                      <a:cubicBezTo>
                        <a:pt x="77" y="0"/>
                        <a:pt x="9" y="55"/>
                        <a:pt x="0" y="62"/>
                      </a:cubicBez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sp>
          <p:nvSpPr>
            <p:cNvPr id="231" name="Overlay">
              <a:extLst>
                <a:ext uri="{FF2B5EF4-FFF2-40B4-BE49-F238E27FC236}">
                  <a16:creationId xmlns:a16="http://schemas.microsoft.com/office/drawing/2014/main" id="{50B08CD6-679B-4317-9152-E00FB5F3E58C}"/>
                </a:ext>
              </a:extLst>
            </p:cNvPr>
            <p:cNvSpPr>
              <a:spLocks noChangeArrowheads="1"/>
            </p:cNvSpPr>
            <p:nvPr/>
          </p:nvSpPr>
          <p:spPr bwMode="auto">
            <a:xfrm>
              <a:off x="3906153" y="1276179"/>
              <a:ext cx="2286000" cy="3903306"/>
            </a:xfrm>
            <a:prstGeom prst="rect">
              <a:avLst/>
            </a:prstGeom>
            <a:solidFill>
              <a:srgbClr val="333333">
                <a:alpha val="5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grpSp>
          <p:nvGrpSpPr>
            <p:cNvPr id="232" name="Group 231">
              <a:extLst>
                <a:ext uri="{FF2B5EF4-FFF2-40B4-BE49-F238E27FC236}">
                  <a16:creationId xmlns:a16="http://schemas.microsoft.com/office/drawing/2014/main" id="{41E32F4D-3B04-4536-9533-929D820E3D99}"/>
                </a:ext>
              </a:extLst>
            </p:cNvPr>
            <p:cNvGrpSpPr/>
            <p:nvPr/>
          </p:nvGrpSpPr>
          <p:grpSpPr>
            <a:xfrm>
              <a:off x="3903895" y="1256849"/>
              <a:ext cx="2286000" cy="431629"/>
              <a:chOff x="744165" y="1256849"/>
              <a:chExt cx="2286000" cy="508000"/>
            </a:xfrm>
          </p:grpSpPr>
          <p:sp>
            <p:nvSpPr>
              <p:cNvPr id="260" name="App Bar Container">
                <a:extLst>
                  <a:ext uri="{FF2B5EF4-FFF2-40B4-BE49-F238E27FC236}">
                    <a16:creationId xmlns:a16="http://schemas.microsoft.com/office/drawing/2014/main" id="{E6BE2D27-7D11-4EC2-9BA5-DB87C04A45C6}"/>
                  </a:ext>
                </a:extLst>
              </p:cNvPr>
              <p:cNvSpPr>
                <a:spLocks noChangeArrowheads="1"/>
              </p:cNvSpPr>
              <p:nvPr/>
            </p:nvSpPr>
            <p:spPr bwMode="auto">
              <a:xfrm>
                <a:off x="744165" y="1256849"/>
                <a:ext cx="2286000" cy="508000"/>
              </a:xfrm>
              <a:prstGeom prst="rect">
                <a:avLst/>
              </a:prstGeom>
              <a:solidFill>
                <a:srgbClr val="009688"/>
              </a:solidFill>
              <a:ln>
                <a:noFill/>
              </a:ln>
              <a:effectLst>
                <a:outerShdw blurRad="38100" dist="12700" dir="5400000" algn="ctr" rotWithShape="0">
                  <a:prstClr val="black">
                    <a:alpha val="25000"/>
                  </a:prstClr>
                </a:outerShdw>
              </a:effectLst>
            </p:spPr>
            <p:txBody>
              <a:bodyPr vert="horz" wrap="square" lIns="457200" tIns="198120" rIns="91440" bIns="104140"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Today</a:t>
                </a:r>
              </a:p>
            </p:txBody>
          </p:sp>
          <p:sp>
            <p:nvSpPr>
              <p:cNvPr id="261" name="Search Icon">
                <a:extLst>
                  <a:ext uri="{FF2B5EF4-FFF2-40B4-BE49-F238E27FC236}">
                    <a16:creationId xmlns:a16="http://schemas.microsoft.com/office/drawing/2014/main" id="{10B0C926-708A-4FC4-A114-AD7F36A11F4F}"/>
                  </a:ext>
                </a:extLst>
              </p:cNvPr>
              <p:cNvSpPr>
                <a:spLocks noChangeAspect="1" noEditPoints="1"/>
              </p:cNvSpPr>
              <p:nvPr/>
            </p:nvSpPr>
            <p:spPr bwMode="auto">
              <a:xfrm>
                <a:off x="2555997" y="1530085"/>
                <a:ext cx="111009" cy="110708"/>
              </a:xfrm>
              <a:custGeom>
                <a:avLst/>
                <a:gdLst>
                  <a:gd name="T0" fmla="*/ 229 w 617"/>
                  <a:gd name="T1" fmla="*/ 388 h 617"/>
                  <a:gd name="T2" fmla="*/ 70 w 617"/>
                  <a:gd name="T3" fmla="*/ 229 h 617"/>
                  <a:gd name="T4" fmla="*/ 229 w 617"/>
                  <a:gd name="T5" fmla="*/ 70 h 617"/>
                  <a:gd name="T6" fmla="*/ 388 w 617"/>
                  <a:gd name="T7" fmla="*/ 229 h 617"/>
                  <a:gd name="T8" fmla="*/ 229 w 617"/>
                  <a:gd name="T9" fmla="*/ 388 h 617"/>
                  <a:gd name="T10" fmla="*/ 441 w 617"/>
                  <a:gd name="T11" fmla="*/ 388 h 617"/>
                  <a:gd name="T12" fmla="*/ 413 w 617"/>
                  <a:gd name="T13" fmla="*/ 388 h 617"/>
                  <a:gd name="T14" fmla="*/ 403 w 617"/>
                  <a:gd name="T15" fmla="*/ 378 h 617"/>
                  <a:gd name="T16" fmla="*/ 458 w 617"/>
                  <a:gd name="T17" fmla="*/ 229 h 617"/>
                  <a:gd name="T18" fmla="*/ 229 w 617"/>
                  <a:gd name="T19" fmla="*/ 0 h 617"/>
                  <a:gd name="T20" fmla="*/ 0 w 617"/>
                  <a:gd name="T21" fmla="*/ 229 h 617"/>
                  <a:gd name="T22" fmla="*/ 229 w 617"/>
                  <a:gd name="T23" fmla="*/ 458 h 617"/>
                  <a:gd name="T24" fmla="*/ 378 w 617"/>
                  <a:gd name="T25" fmla="*/ 403 h 617"/>
                  <a:gd name="T26" fmla="*/ 388 w 617"/>
                  <a:gd name="T27" fmla="*/ 413 h 617"/>
                  <a:gd name="T28" fmla="*/ 388 w 617"/>
                  <a:gd name="T29" fmla="*/ 441 h 617"/>
                  <a:gd name="T30" fmla="*/ 564 w 617"/>
                  <a:gd name="T31" fmla="*/ 617 h 617"/>
                  <a:gd name="T32" fmla="*/ 617 w 617"/>
                  <a:gd name="T33" fmla="*/ 564 h 617"/>
                  <a:gd name="T34" fmla="*/ 441 w 617"/>
                  <a:gd name="T35" fmla="*/ 388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617">
                    <a:moveTo>
                      <a:pt x="229" y="388"/>
                    </a:moveTo>
                    <a:cubicBezTo>
                      <a:pt x="141" y="388"/>
                      <a:pt x="70" y="317"/>
                      <a:pt x="70" y="229"/>
                    </a:cubicBezTo>
                    <a:cubicBezTo>
                      <a:pt x="70" y="141"/>
                      <a:pt x="141" y="70"/>
                      <a:pt x="229" y="70"/>
                    </a:cubicBezTo>
                    <a:cubicBezTo>
                      <a:pt x="317" y="70"/>
                      <a:pt x="388" y="141"/>
                      <a:pt x="388" y="229"/>
                    </a:cubicBezTo>
                    <a:cubicBezTo>
                      <a:pt x="388" y="317"/>
                      <a:pt x="317" y="388"/>
                      <a:pt x="229" y="388"/>
                    </a:cubicBezTo>
                    <a:moveTo>
                      <a:pt x="441" y="388"/>
                    </a:moveTo>
                    <a:lnTo>
                      <a:pt x="413" y="388"/>
                    </a:lnTo>
                    <a:lnTo>
                      <a:pt x="403" y="378"/>
                    </a:lnTo>
                    <a:cubicBezTo>
                      <a:pt x="438" y="338"/>
                      <a:pt x="458" y="286"/>
                      <a:pt x="458" y="229"/>
                    </a:cubicBezTo>
                    <a:cubicBezTo>
                      <a:pt x="458" y="102"/>
                      <a:pt x="356" y="0"/>
                      <a:pt x="229" y="0"/>
                    </a:cubicBezTo>
                    <a:cubicBezTo>
                      <a:pt x="102" y="0"/>
                      <a:pt x="0" y="102"/>
                      <a:pt x="0" y="229"/>
                    </a:cubicBezTo>
                    <a:cubicBezTo>
                      <a:pt x="0" y="356"/>
                      <a:pt x="102" y="458"/>
                      <a:pt x="229" y="458"/>
                    </a:cubicBezTo>
                    <a:cubicBezTo>
                      <a:pt x="286" y="458"/>
                      <a:pt x="338" y="437"/>
                      <a:pt x="378" y="403"/>
                    </a:cubicBezTo>
                    <a:lnTo>
                      <a:pt x="388" y="413"/>
                    </a:lnTo>
                    <a:lnTo>
                      <a:pt x="388" y="441"/>
                    </a:lnTo>
                    <a:lnTo>
                      <a:pt x="564" y="617"/>
                    </a:lnTo>
                    <a:lnTo>
                      <a:pt x="617" y="564"/>
                    </a:lnTo>
                    <a:lnTo>
                      <a:pt x="441" y="388"/>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262" name="Menu Icon">
                <a:extLst>
                  <a:ext uri="{FF2B5EF4-FFF2-40B4-BE49-F238E27FC236}">
                    <a16:creationId xmlns:a16="http://schemas.microsoft.com/office/drawing/2014/main" id="{1985703E-18E6-4E76-8D93-A948D0861D57}"/>
                  </a:ext>
                </a:extLst>
              </p:cNvPr>
              <p:cNvSpPr>
                <a:spLocks noChangeAspect="1" noEditPoints="1"/>
              </p:cNvSpPr>
              <p:nvPr/>
            </p:nvSpPr>
            <p:spPr bwMode="auto">
              <a:xfrm>
                <a:off x="2871580" y="1536367"/>
                <a:ext cx="25374" cy="101286"/>
              </a:xfrm>
              <a:custGeom>
                <a:avLst/>
                <a:gdLst>
                  <a:gd name="T0" fmla="*/ 71 w 141"/>
                  <a:gd name="T1" fmla="*/ 423 h 564"/>
                  <a:gd name="T2" fmla="*/ 0 w 141"/>
                  <a:gd name="T3" fmla="*/ 494 h 564"/>
                  <a:gd name="T4" fmla="*/ 71 w 141"/>
                  <a:gd name="T5" fmla="*/ 564 h 564"/>
                  <a:gd name="T6" fmla="*/ 141 w 141"/>
                  <a:gd name="T7" fmla="*/ 494 h 564"/>
                  <a:gd name="T8" fmla="*/ 71 w 141"/>
                  <a:gd name="T9" fmla="*/ 423 h 564"/>
                  <a:gd name="T10" fmla="*/ 71 w 141"/>
                  <a:gd name="T11" fmla="*/ 212 h 564"/>
                  <a:gd name="T12" fmla="*/ 0 w 141"/>
                  <a:gd name="T13" fmla="*/ 282 h 564"/>
                  <a:gd name="T14" fmla="*/ 71 w 141"/>
                  <a:gd name="T15" fmla="*/ 353 h 564"/>
                  <a:gd name="T16" fmla="*/ 141 w 141"/>
                  <a:gd name="T17" fmla="*/ 282 h 564"/>
                  <a:gd name="T18" fmla="*/ 71 w 141"/>
                  <a:gd name="T19" fmla="*/ 212 h 564"/>
                  <a:gd name="T20" fmla="*/ 71 w 141"/>
                  <a:gd name="T21" fmla="*/ 141 h 564"/>
                  <a:gd name="T22" fmla="*/ 141 w 141"/>
                  <a:gd name="T23" fmla="*/ 71 h 564"/>
                  <a:gd name="T24" fmla="*/ 71 w 141"/>
                  <a:gd name="T25" fmla="*/ 0 h 564"/>
                  <a:gd name="T26" fmla="*/ 0 w 141"/>
                  <a:gd name="T27" fmla="*/ 71 h 564"/>
                  <a:gd name="T28" fmla="*/ 71 w 141"/>
                  <a:gd name="T29" fmla="*/ 14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564">
                    <a:moveTo>
                      <a:pt x="71" y="423"/>
                    </a:moveTo>
                    <a:cubicBezTo>
                      <a:pt x="32" y="423"/>
                      <a:pt x="0" y="455"/>
                      <a:pt x="0" y="494"/>
                    </a:cubicBezTo>
                    <a:cubicBezTo>
                      <a:pt x="0" y="533"/>
                      <a:pt x="32" y="564"/>
                      <a:pt x="71" y="564"/>
                    </a:cubicBezTo>
                    <a:cubicBezTo>
                      <a:pt x="110" y="564"/>
                      <a:pt x="141" y="533"/>
                      <a:pt x="141" y="494"/>
                    </a:cubicBezTo>
                    <a:cubicBezTo>
                      <a:pt x="141" y="455"/>
                      <a:pt x="110" y="423"/>
                      <a:pt x="71" y="423"/>
                    </a:cubicBezTo>
                    <a:moveTo>
                      <a:pt x="71" y="212"/>
                    </a:moveTo>
                    <a:cubicBezTo>
                      <a:pt x="32" y="212"/>
                      <a:pt x="0" y="243"/>
                      <a:pt x="0" y="282"/>
                    </a:cubicBezTo>
                    <a:cubicBezTo>
                      <a:pt x="0" y="321"/>
                      <a:pt x="32" y="353"/>
                      <a:pt x="71" y="353"/>
                    </a:cubicBezTo>
                    <a:cubicBezTo>
                      <a:pt x="110" y="353"/>
                      <a:pt x="141" y="321"/>
                      <a:pt x="141" y="282"/>
                    </a:cubicBezTo>
                    <a:cubicBezTo>
                      <a:pt x="141" y="243"/>
                      <a:pt x="110" y="212"/>
                      <a:pt x="71" y="212"/>
                    </a:cubicBezTo>
                    <a:moveTo>
                      <a:pt x="71" y="141"/>
                    </a:moveTo>
                    <a:cubicBezTo>
                      <a:pt x="110" y="141"/>
                      <a:pt x="141" y="110"/>
                      <a:pt x="141" y="71"/>
                    </a:cubicBezTo>
                    <a:cubicBezTo>
                      <a:pt x="141" y="32"/>
                      <a:pt x="110" y="0"/>
                      <a:pt x="71" y="0"/>
                    </a:cubicBezTo>
                    <a:cubicBezTo>
                      <a:pt x="32" y="0"/>
                      <a:pt x="0" y="32"/>
                      <a:pt x="0" y="71"/>
                    </a:cubicBezTo>
                    <a:cubicBezTo>
                      <a:pt x="0" y="110"/>
                      <a:pt x="32" y="141"/>
                      <a:pt x="71" y="141"/>
                    </a:cubicBezTo>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263" name="Nav Icon">
                <a:extLst>
                  <a:ext uri="{FF2B5EF4-FFF2-40B4-BE49-F238E27FC236}">
                    <a16:creationId xmlns:a16="http://schemas.microsoft.com/office/drawing/2014/main" id="{32581AF1-5FA6-4D77-AFCC-2598E13496CA}"/>
                  </a:ext>
                </a:extLst>
              </p:cNvPr>
              <p:cNvSpPr>
                <a:spLocks noChangeAspect="1" noEditPoints="1"/>
              </p:cNvSpPr>
              <p:nvPr/>
            </p:nvSpPr>
            <p:spPr bwMode="auto">
              <a:xfrm>
                <a:off x="864689" y="1548929"/>
                <a:ext cx="114181" cy="76161"/>
              </a:xfrm>
              <a:custGeom>
                <a:avLst/>
                <a:gdLst>
                  <a:gd name="T0" fmla="*/ 0 w 635"/>
                  <a:gd name="T1" fmla="*/ 70 h 423"/>
                  <a:gd name="T2" fmla="*/ 635 w 635"/>
                  <a:gd name="T3" fmla="*/ 70 h 423"/>
                  <a:gd name="T4" fmla="*/ 635 w 635"/>
                  <a:gd name="T5" fmla="*/ 0 h 423"/>
                  <a:gd name="T6" fmla="*/ 0 w 635"/>
                  <a:gd name="T7" fmla="*/ 0 h 423"/>
                  <a:gd name="T8" fmla="*/ 0 w 635"/>
                  <a:gd name="T9" fmla="*/ 70 h 423"/>
                  <a:gd name="T10" fmla="*/ 0 w 635"/>
                  <a:gd name="T11" fmla="*/ 247 h 423"/>
                  <a:gd name="T12" fmla="*/ 635 w 635"/>
                  <a:gd name="T13" fmla="*/ 247 h 423"/>
                  <a:gd name="T14" fmla="*/ 635 w 635"/>
                  <a:gd name="T15" fmla="*/ 176 h 423"/>
                  <a:gd name="T16" fmla="*/ 0 w 635"/>
                  <a:gd name="T17" fmla="*/ 176 h 423"/>
                  <a:gd name="T18" fmla="*/ 0 w 635"/>
                  <a:gd name="T19" fmla="*/ 247 h 423"/>
                  <a:gd name="T20" fmla="*/ 0 w 635"/>
                  <a:gd name="T21" fmla="*/ 423 h 423"/>
                  <a:gd name="T22" fmla="*/ 635 w 635"/>
                  <a:gd name="T23" fmla="*/ 423 h 423"/>
                  <a:gd name="T24" fmla="*/ 635 w 635"/>
                  <a:gd name="T25" fmla="*/ 352 h 423"/>
                  <a:gd name="T26" fmla="*/ 0 w 635"/>
                  <a:gd name="T27" fmla="*/ 352 h 423"/>
                  <a:gd name="T28" fmla="*/ 0 w 635"/>
                  <a:gd name="T29" fmla="*/ 4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5" h="423">
                    <a:moveTo>
                      <a:pt x="0" y="70"/>
                    </a:moveTo>
                    <a:lnTo>
                      <a:pt x="635" y="70"/>
                    </a:lnTo>
                    <a:lnTo>
                      <a:pt x="635" y="0"/>
                    </a:lnTo>
                    <a:lnTo>
                      <a:pt x="0" y="0"/>
                    </a:lnTo>
                    <a:lnTo>
                      <a:pt x="0" y="70"/>
                    </a:lnTo>
                    <a:close/>
                    <a:moveTo>
                      <a:pt x="0" y="247"/>
                    </a:moveTo>
                    <a:lnTo>
                      <a:pt x="635" y="247"/>
                    </a:lnTo>
                    <a:lnTo>
                      <a:pt x="635" y="176"/>
                    </a:lnTo>
                    <a:lnTo>
                      <a:pt x="0" y="176"/>
                    </a:lnTo>
                    <a:lnTo>
                      <a:pt x="0" y="247"/>
                    </a:lnTo>
                    <a:close/>
                    <a:moveTo>
                      <a:pt x="0" y="423"/>
                    </a:moveTo>
                    <a:lnTo>
                      <a:pt x="635" y="423"/>
                    </a:lnTo>
                    <a:lnTo>
                      <a:pt x="635" y="352"/>
                    </a:lnTo>
                    <a:lnTo>
                      <a:pt x="0" y="352"/>
                    </a:lnTo>
                    <a:lnTo>
                      <a:pt x="0" y="423"/>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grpSp>
        <p:grpSp>
          <p:nvGrpSpPr>
            <p:cNvPr id="233" name="Group 232">
              <a:extLst>
                <a:ext uri="{FF2B5EF4-FFF2-40B4-BE49-F238E27FC236}">
                  <a16:creationId xmlns:a16="http://schemas.microsoft.com/office/drawing/2014/main" id="{5D72C53E-03DC-4EE4-8BB4-3729B5207874}"/>
                </a:ext>
              </a:extLst>
            </p:cNvPr>
            <p:cNvGrpSpPr/>
            <p:nvPr/>
          </p:nvGrpSpPr>
          <p:grpSpPr>
            <a:xfrm>
              <a:off x="3903627" y="1270121"/>
              <a:ext cx="1927602" cy="3473329"/>
              <a:chOff x="4418992" y="1616991"/>
              <a:chExt cx="1927602" cy="3317179"/>
            </a:xfrm>
          </p:grpSpPr>
          <p:sp>
            <p:nvSpPr>
              <p:cNvPr id="236" name="Navigation Drawer Container">
                <a:extLst>
                  <a:ext uri="{FF2B5EF4-FFF2-40B4-BE49-F238E27FC236}">
                    <a16:creationId xmlns:a16="http://schemas.microsoft.com/office/drawing/2014/main" id="{202799AC-2CE2-409C-A836-0C500029E526}"/>
                  </a:ext>
                </a:extLst>
              </p:cNvPr>
              <p:cNvSpPr>
                <a:spLocks/>
              </p:cNvSpPr>
              <p:nvPr/>
            </p:nvSpPr>
            <p:spPr bwMode="auto">
              <a:xfrm>
                <a:off x="4418992" y="1729356"/>
                <a:ext cx="1927602" cy="3204814"/>
              </a:xfrm>
              <a:custGeom>
                <a:avLst/>
                <a:gdLst>
                  <a:gd name="T0" fmla="*/ 0 w 10724"/>
                  <a:gd name="T1" fmla="*/ 0 h 22295"/>
                  <a:gd name="T2" fmla="*/ 0 w 10724"/>
                  <a:gd name="T3" fmla="*/ 0 h 22295"/>
                  <a:gd name="T4" fmla="*/ 10654 w 10724"/>
                  <a:gd name="T5" fmla="*/ 0 h 22295"/>
                  <a:gd name="T6" fmla="*/ 10724 w 10724"/>
                  <a:gd name="T7" fmla="*/ 70 h 22295"/>
                  <a:gd name="T8" fmla="*/ 10724 w 10724"/>
                  <a:gd name="T9" fmla="*/ 22224 h 22295"/>
                  <a:gd name="T10" fmla="*/ 10654 w 10724"/>
                  <a:gd name="T11" fmla="*/ 22295 h 22295"/>
                  <a:gd name="T12" fmla="*/ 0 w 10724"/>
                  <a:gd name="T13" fmla="*/ 22295 h 22295"/>
                  <a:gd name="T14" fmla="*/ 0 w 10724"/>
                  <a:gd name="T15" fmla="*/ 22224 h 22295"/>
                  <a:gd name="T16" fmla="*/ 0 w 10724"/>
                  <a:gd name="T17" fmla="*/ 70 h 22295"/>
                  <a:gd name="T18" fmla="*/ 0 w 10724"/>
                  <a:gd name="T19" fmla="*/ 0 h 2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24" h="22295">
                    <a:moveTo>
                      <a:pt x="0" y="0"/>
                    </a:moveTo>
                    <a:lnTo>
                      <a:pt x="0" y="0"/>
                    </a:lnTo>
                    <a:lnTo>
                      <a:pt x="10654" y="0"/>
                    </a:lnTo>
                    <a:cubicBezTo>
                      <a:pt x="10693" y="0"/>
                      <a:pt x="10724" y="31"/>
                      <a:pt x="10724" y="70"/>
                    </a:cubicBezTo>
                    <a:lnTo>
                      <a:pt x="10724" y="22224"/>
                    </a:lnTo>
                    <a:cubicBezTo>
                      <a:pt x="10724" y="22263"/>
                      <a:pt x="10693" y="22295"/>
                      <a:pt x="10654" y="22295"/>
                    </a:cubicBezTo>
                    <a:lnTo>
                      <a:pt x="0" y="22295"/>
                    </a:lnTo>
                    <a:lnTo>
                      <a:pt x="0" y="22224"/>
                    </a:lnTo>
                    <a:lnTo>
                      <a:pt x="0" y="70"/>
                    </a:lnTo>
                    <a:lnTo>
                      <a:pt x="0" y="0"/>
                    </a:lnTo>
                    <a:close/>
                  </a:path>
                </a:pathLst>
              </a:custGeom>
              <a:solidFill>
                <a:srgbClr val="FAFAFA"/>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237" name="Header">
                <a:extLst>
                  <a:ext uri="{FF2B5EF4-FFF2-40B4-BE49-F238E27FC236}">
                    <a16:creationId xmlns:a16="http://schemas.microsoft.com/office/drawing/2014/main" id="{C2D08CFF-FE6A-4207-BD28-F500582AE02F}"/>
                  </a:ext>
                </a:extLst>
              </p:cNvPr>
              <p:cNvSpPr>
                <a:spLocks noChangeArrowheads="1"/>
              </p:cNvSpPr>
              <p:nvPr/>
            </p:nvSpPr>
            <p:spPr bwMode="auto">
              <a:xfrm>
                <a:off x="4418992" y="1616991"/>
                <a:ext cx="1927602" cy="1089725"/>
              </a:xfrm>
              <a:prstGeom prst="rect">
                <a:avLst/>
              </a:prstGeom>
              <a:solidFill>
                <a:srgbClr val="0096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Segoe UI" panose="020B0502040204020203" pitchFamily="34" charset="0"/>
                  <a:cs typeface="Segoe UI" panose="020B0502040204020203" pitchFamily="34" charset="0"/>
                </a:endParaRPr>
              </a:p>
            </p:txBody>
          </p:sp>
          <p:sp>
            <p:nvSpPr>
              <p:cNvPr id="238" name="Avatar">
                <a:extLst>
                  <a:ext uri="{FF2B5EF4-FFF2-40B4-BE49-F238E27FC236}">
                    <a16:creationId xmlns:a16="http://schemas.microsoft.com/office/drawing/2014/main" id="{A1F9B463-D118-4D56-B3E2-D97FFF71BA53}"/>
                  </a:ext>
                </a:extLst>
              </p:cNvPr>
              <p:cNvSpPr>
                <a:spLocks noChangeArrowheads="1"/>
              </p:cNvSpPr>
              <p:nvPr/>
            </p:nvSpPr>
            <p:spPr bwMode="auto">
              <a:xfrm>
                <a:off x="4520700" y="1963983"/>
                <a:ext cx="405862" cy="404893"/>
              </a:xfrm>
              <a:prstGeom prst="ellipse">
                <a:avLst/>
              </a:prstGeom>
              <a:solidFill>
                <a:srgbClr val="E0E0E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239" name="Drop-Down Icon">
                <a:extLst>
                  <a:ext uri="{FF2B5EF4-FFF2-40B4-BE49-F238E27FC236}">
                    <a16:creationId xmlns:a16="http://schemas.microsoft.com/office/drawing/2014/main" id="{C34455F1-230A-4660-B401-A9ED868B6070}"/>
                  </a:ext>
                </a:extLst>
              </p:cNvPr>
              <p:cNvSpPr>
                <a:spLocks/>
              </p:cNvSpPr>
              <p:nvPr/>
            </p:nvSpPr>
            <p:spPr bwMode="auto">
              <a:xfrm>
                <a:off x="6137367" y="2542046"/>
                <a:ext cx="62962" cy="31966"/>
              </a:xfrm>
              <a:custGeom>
                <a:avLst/>
                <a:gdLst>
                  <a:gd name="T0" fmla="*/ 0 w 65"/>
                  <a:gd name="T1" fmla="*/ 0 h 33"/>
                  <a:gd name="T2" fmla="*/ 33 w 65"/>
                  <a:gd name="T3" fmla="*/ 33 h 33"/>
                  <a:gd name="T4" fmla="*/ 65 w 65"/>
                  <a:gd name="T5" fmla="*/ 0 h 33"/>
                  <a:gd name="T6" fmla="*/ 0 w 65"/>
                  <a:gd name="T7" fmla="*/ 0 h 33"/>
                </a:gdLst>
                <a:ahLst/>
                <a:cxnLst>
                  <a:cxn ang="0">
                    <a:pos x="T0" y="T1"/>
                  </a:cxn>
                  <a:cxn ang="0">
                    <a:pos x="T2" y="T3"/>
                  </a:cxn>
                  <a:cxn ang="0">
                    <a:pos x="T4" y="T5"/>
                  </a:cxn>
                  <a:cxn ang="0">
                    <a:pos x="T6" y="T7"/>
                  </a:cxn>
                </a:cxnLst>
                <a:rect l="0" t="0" r="r" b="b"/>
                <a:pathLst>
                  <a:path w="65" h="33">
                    <a:moveTo>
                      <a:pt x="0" y="0"/>
                    </a:moveTo>
                    <a:lnTo>
                      <a:pt x="33" y="33"/>
                    </a:lnTo>
                    <a:lnTo>
                      <a:pt x="6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240" name="Label">
                <a:extLst>
                  <a:ext uri="{FF2B5EF4-FFF2-40B4-BE49-F238E27FC236}">
                    <a16:creationId xmlns:a16="http://schemas.microsoft.com/office/drawing/2014/main" id="{B4A4963D-4FB8-47EA-829D-4D6B63A3115D}"/>
                  </a:ext>
                </a:extLst>
              </p:cNvPr>
              <p:cNvSpPr txBox="1"/>
              <p:nvPr/>
            </p:nvSpPr>
            <p:spPr>
              <a:xfrm>
                <a:off x="4442709" y="2447118"/>
                <a:ext cx="1265026" cy="196977"/>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rgbClr val="FFFFFF"/>
                    </a:solidFill>
                    <a:latin typeface="Segoe UI" panose="020B0502040204020203" pitchFamily="34" charset="0"/>
                    <a:cs typeface="Segoe UI" panose="020B0502040204020203" pitchFamily="34" charset="0"/>
                  </a:rPr>
                  <a:t>mitz.holmes@gmail.com</a:t>
                </a:r>
              </a:p>
            </p:txBody>
          </p:sp>
          <p:grpSp>
            <p:nvGrpSpPr>
              <p:cNvPr id="241" name="Inbox">
                <a:extLst>
                  <a:ext uri="{FF2B5EF4-FFF2-40B4-BE49-F238E27FC236}">
                    <a16:creationId xmlns:a16="http://schemas.microsoft.com/office/drawing/2014/main" id="{2F21CCBB-474D-4058-AB6E-162DF9EFB3D8}"/>
                  </a:ext>
                </a:extLst>
              </p:cNvPr>
              <p:cNvGrpSpPr/>
              <p:nvPr/>
            </p:nvGrpSpPr>
            <p:grpSpPr>
              <a:xfrm>
                <a:off x="4539104" y="2812770"/>
                <a:ext cx="654144" cy="181588"/>
                <a:chOff x="4569877" y="2745351"/>
                <a:chExt cx="654144" cy="181588"/>
              </a:xfrm>
            </p:grpSpPr>
            <p:sp>
              <p:nvSpPr>
                <p:cNvPr id="258" name="Inbox Icon">
                  <a:extLst>
                    <a:ext uri="{FF2B5EF4-FFF2-40B4-BE49-F238E27FC236}">
                      <a16:creationId xmlns:a16="http://schemas.microsoft.com/office/drawing/2014/main" id="{5F878AEA-A321-4266-9476-394F55FE4A4D}"/>
                    </a:ext>
                  </a:extLst>
                </p:cNvPr>
                <p:cNvSpPr>
                  <a:spLocks noChangeAspect="1" noEditPoints="1"/>
                </p:cNvSpPr>
                <p:nvPr/>
              </p:nvSpPr>
              <p:spPr bwMode="auto">
                <a:xfrm>
                  <a:off x="4569877" y="2785562"/>
                  <a:ext cx="114300" cy="113332"/>
                </a:xfrm>
                <a:custGeom>
                  <a:avLst/>
                  <a:gdLst>
                    <a:gd name="T0" fmla="*/ 459 w 635"/>
                    <a:gd name="T1" fmla="*/ 247 h 635"/>
                    <a:gd name="T2" fmla="*/ 388 w 635"/>
                    <a:gd name="T3" fmla="*/ 247 h 635"/>
                    <a:gd name="T4" fmla="*/ 388 w 635"/>
                    <a:gd name="T5" fmla="*/ 142 h 635"/>
                    <a:gd name="T6" fmla="*/ 247 w 635"/>
                    <a:gd name="T7" fmla="*/ 142 h 635"/>
                    <a:gd name="T8" fmla="*/ 247 w 635"/>
                    <a:gd name="T9" fmla="*/ 247 h 635"/>
                    <a:gd name="T10" fmla="*/ 177 w 635"/>
                    <a:gd name="T11" fmla="*/ 247 h 635"/>
                    <a:gd name="T12" fmla="*/ 318 w 635"/>
                    <a:gd name="T13" fmla="*/ 388 h 635"/>
                    <a:gd name="T14" fmla="*/ 459 w 635"/>
                    <a:gd name="T15" fmla="*/ 247 h 635"/>
                    <a:gd name="T16" fmla="*/ 565 w 635"/>
                    <a:gd name="T17" fmla="*/ 424 h 635"/>
                    <a:gd name="T18" fmla="*/ 424 w 635"/>
                    <a:gd name="T19" fmla="*/ 424 h 635"/>
                    <a:gd name="T20" fmla="*/ 318 w 635"/>
                    <a:gd name="T21" fmla="*/ 530 h 635"/>
                    <a:gd name="T22" fmla="*/ 212 w 635"/>
                    <a:gd name="T23" fmla="*/ 424 h 635"/>
                    <a:gd name="T24" fmla="*/ 70 w 635"/>
                    <a:gd name="T25" fmla="*/ 424 h 635"/>
                    <a:gd name="T26" fmla="*/ 70 w 635"/>
                    <a:gd name="T27" fmla="*/ 71 h 635"/>
                    <a:gd name="T28" fmla="*/ 565 w 635"/>
                    <a:gd name="T29" fmla="*/ 71 h 635"/>
                    <a:gd name="T30" fmla="*/ 565 w 635"/>
                    <a:gd name="T31" fmla="*/ 424 h 635"/>
                    <a:gd name="T32" fmla="*/ 565 w 635"/>
                    <a:gd name="T33" fmla="*/ 0 h 635"/>
                    <a:gd name="T34" fmla="*/ 70 w 635"/>
                    <a:gd name="T35" fmla="*/ 0 h 635"/>
                    <a:gd name="T36" fmla="*/ 1 w 635"/>
                    <a:gd name="T37" fmla="*/ 71 h 635"/>
                    <a:gd name="T38" fmla="*/ 0 w 635"/>
                    <a:gd name="T39" fmla="*/ 565 h 635"/>
                    <a:gd name="T40" fmla="*/ 70 w 635"/>
                    <a:gd name="T41" fmla="*/ 635 h 635"/>
                    <a:gd name="T42" fmla="*/ 565 w 635"/>
                    <a:gd name="T43" fmla="*/ 635 h 635"/>
                    <a:gd name="T44" fmla="*/ 635 w 635"/>
                    <a:gd name="T45" fmla="*/ 565 h 635"/>
                    <a:gd name="T46" fmla="*/ 635 w 635"/>
                    <a:gd name="T47" fmla="*/ 71 h 635"/>
                    <a:gd name="T48" fmla="*/ 565 w 635"/>
                    <a:gd name="T49" fmla="*/ 0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35" h="635">
                      <a:moveTo>
                        <a:pt x="459" y="247"/>
                      </a:moveTo>
                      <a:lnTo>
                        <a:pt x="388" y="247"/>
                      </a:lnTo>
                      <a:lnTo>
                        <a:pt x="388" y="142"/>
                      </a:lnTo>
                      <a:lnTo>
                        <a:pt x="247" y="142"/>
                      </a:lnTo>
                      <a:lnTo>
                        <a:pt x="247" y="247"/>
                      </a:lnTo>
                      <a:lnTo>
                        <a:pt x="177" y="247"/>
                      </a:lnTo>
                      <a:lnTo>
                        <a:pt x="318" y="388"/>
                      </a:lnTo>
                      <a:lnTo>
                        <a:pt x="459" y="247"/>
                      </a:lnTo>
                      <a:close/>
                      <a:moveTo>
                        <a:pt x="565" y="424"/>
                      </a:moveTo>
                      <a:lnTo>
                        <a:pt x="424" y="424"/>
                      </a:lnTo>
                      <a:cubicBezTo>
                        <a:pt x="424" y="482"/>
                        <a:pt x="376" y="530"/>
                        <a:pt x="318" y="530"/>
                      </a:cubicBezTo>
                      <a:cubicBezTo>
                        <a:pt x="259" y="530"/>
                        <a:pt x="212" y="482"/>
                        <a:pt x="212" y="424"/>
                      </a:cubicBezTo>
                      <a:lnTo>
                        <a:pt x="70" y="424"/>
                      </a:lnTo>
                      <a:lnTo>
                        <a:pt x="70" y="71"/>
                      </a:lnTo>
                      <a:lnTo>
                        <a:pt x="565" y="71"/>
                      </a:lnTo>
                      <a:lnTo>
                        <a:pt x="565" y="424"/>
                      </a:lnTo>
                      <a:close/>
                      <a:moveTo>
                        <a:pt x="565" y="0"/>
                      </a:moveTo>
                      <a:lnTo>
                        <a:pt x="70" y="0"/>
                      </a:lnTo>
                      <a:cubicBezTo>
                        <a:pt x="32" y="0"/>
                        <a:pt x="1" y="32"/>
                        <a:pt x="1" y="71"/>
                      </a:cubicBezTo>
                      <a:lnTo>
                        <a:pt x="0" y="565"/>
                      </a:lnTo>
                      <a:cubicBezTo>
                        <a:pt x="0" y="604"/>
                        <a:pt x="32" y="635"/>
                        <a:pt x="70" y="635"/>
                      </a:cubicBezTo>
                      <a:lnTo>
                        <a:pt x="565" y="635"/>
                      </a:lnTo>
                      <a:cubicBezTo>
                        <a:pt x="604" y="635"/>
                        <a:pt x="635" y="604"/>
                        <a:pt x="635" y="565"/>
                      </a:cubicBezTo>
                      <a:lnTo>
                        <a:pt x="635" y="71"/>
                      </a:lnTo>
                      <a:cubicBezTo>
                        <a:pt x="635" y="32"/>
                        <a:pt x="604" y="0"/>
                        <a:pt x="565" y="0"/>
                      </a:cubicBezTo>
                    </a:path>
                  </a:pathLst>
                </a:custGeom>
                <a:solidFill>
                  <a:srgbClr val="4DB6AC"/>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259" name="Label">
                  <a:extLst>
                    <a:ext uri="{FF2B5EF4-FFF2-40B4-BE49-F238E27FC236}">
                      <a16:creationId xmlns:a16="http://schemas.microsoft.com/office/drawing/2014/main" id="{743151E8-5506-4669-A9B7-CD117BF680E9}"/>
                    </a:ext>
                  </a:extLst>
                </p:cNvPr>
                <p:cNvSpPr txBox="1"/>
                <p:nvPr/>
              </p:nvSpPr>
              <p:spPr>
                <a:xfrm>
                  <a:off x="4835838" y="2745351"/>
                  <a:ext cx="388183"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009688"/>
                      </a:solidFill>
                      <a:latin typeface="Segoe UI" panose="020B0502040204020203" pitchFamily="34" charset="0"/>
                      <a:cs typeface="Segoe UI" panose="020B0502040204020203" pitchFamily="34" charset="0"/>
                    </a:rPr>
                    <a:t>Today</a:t>
                  </a:r>
                </a:p>
              </p:txBody>
            </p:sp>
          </p:grpSp>
          <p:grpSp>
            <p:nvGrpSpPr>
              <p:cNvPr id="242" name="Forums">
                <a:extLst>
                  <a:ext uri="{FF2B5EF4-FFF2-40B4-BE49-F238E27FC236}">
                    <a16:creationId xmlns:a16="http://schemas.microsoft.com/office/drawing/2014/main" id="{F80A9CE6-1D4B-44DA-B11C-CF40F93A0E66}"/>
                  </a:ext>
                </a:extLst>
              </p:cNvPr>
              <p:cNvGrpSpPr/>
              <p:nvPr/>
            </p:nvGrpSpPr>
            <p:grpSpPr>
              <a:xfrm>
                <a:off x="4539104" y="4033497"/>
                <a:ext cx="599642" cy="181588"/>
                <a:chOff x="4569877" y="3966078"/>
                <a:chExt cx="599642" cy="181588"/>
              </a:xfrm>
            </p:grpSpPr>
            <p:sp>
              <p:nvSpPr>
                <p:cNvPr id="256" name="Forums Icon">
                  <a:extLst>
                    <a:ext uri="{FF2B5EF4-FFF2-40B4-BE49-F238E27FC236}">
                      <a16:creationId xmlns:a16="http://schemas.microsoft.com/office/drawing/2014/main" id="{3CCB270F-2BB8-4D45-886E-8DEAD044D302}"/>
                    </a:ext>
                  </a:extLst>
                </p:cNvPr>
                <p:cNvSpPr>
                  <a:spLocks noChangeAspect="1" noEditPoints="1"/>
                </p:cNvSpPr>
                <p:nvPr/>
              </p:nvSpPr>
              <p:spPr bwMode="auto">
                <a:xfrm>
                  <a:off x="4569877" y="3995398"/>
                  <a:ext cx="126893" cy="126893"/>
                </a:xfrm>
                <a:custGeom>
                  <a:avLst/>
                  <a:gdLst>
                    <a:gd name="T0" fmla="*/ 529 w 706"/>
                    <a:gd name="T1" fmla="*/ 353 h 706"/>
                    <a:gd name="T2" fmla="*/ 529 w 706"/>
                    <a:gd name="T3" fmla="*/ 36 h 706"/>
                    <a:gd name="T4" fmla="*/ 494 w 706"/>
                    <a:gd name="T5" fmla="*/ 0 h 706"/>
                    <a:gd name="T6" fmla="*/ 36 w 706"/>
                    <a:gd name="T7" fmla="*/ 0 h 706"/>
                    <a:gd name="T8" fmla="*/ 0 w 706"/>
                    <a:gd name="T9" fmla="*/ 36 h 706"/>
                    <a:gd name="T10" fmla="*/ 0 w 706"/>
                    <a:gd name="T11" fmla="*/ 530 h 706"/>
                    <a:gd name="T12" fmla="*/ 141 w 706"/>
                    <a:gd name="T13" fmla="*/ 389 h 706"/>
                    <a:gd name="T14" fmla="*/ 494 w 706"/>
                    <a:gd name="T15" fmla="*/ 389 h 706"/>
                    <a:gd name="T16" fmla="*/ 529 w 706"/>
                    <a:gd name="T17" fmla="*/ 353 h 706"/>
                    <a:gd name="T18" fmla="*/ 671 w 706"/>
                    <a:gd name="T19" fmla="*/ 142 h 706"/>
                    <a:gd name="T20" fmla="*/ 600 w 706"/>
                    <a:gd name="T21" fmla="*/ 142 h 706"/>
                    <a:gd name="T22" fmla="*/ 600 w 706"/>
                    <a:gd name="T23" fmla="*/ 459 h 706"/>
                    <a:gd name="T24" fmla="*/ 141 w 706"/>
                    <a:gd name="T25" fmla="*/ 459 h 706"/>
                    <a:gd name="T26" fmla="*/ 141 w 706"/>
                    <a:gd name="T27" fmla="*/ 530 h 706"/>
                    <a:gd name="T28" fmla="*/ 177 w 706"/>
                    <a:gd name="T29" fmla="*/ 565 h 706"/>
                    <a:gd name="T30" fmla="*/ 565 w 706"/>
                    <a:gd name="T31" fmla="*/ 565 h 706"/>
                    <a:gd name="T32" fmla="*/ 706 w 706"/>
                    <a:gd name="T33" fmla="*/ 706 h 706"/>
                    <a:gd name="T34" fmla="*/ 706 w 706"/>
                    <a:gd name="T35" fmla="*/ 177 h 706"/>
                    <a:gd name="T36" fmla="*/ 671 w 706"/>
                    <a:gd name="T37" fmla="*/ 142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6" h="706">
                      <a:moveTo>
                        <a:pt x="529" y="353"/>
                      </a:moveTo>
                      <a:lnTo>
                        <a:pt x="529" y="36"/>
                      </a:lnTo>
                      <a:cubicBezTo>
                        <a:pt x="529" y="16"/>
                        <a:pt x="514" y="0"/>
                        <a:pt x="494" y="0"/>
                      </a:cubicBezTo>
                      <a:lnTo>
                        <a:pt x="36" y="0"/>
                      </a:lnTo>
                      <a:cubicBezTo>
                        <a:pt x="16" y="0"/>
                        <a:pt x="0" y="16"/>
                        <a:pt x="0" y="36"/>
                      </a:cubicBezTo>
                      <a:lnTo>
                        <a:pt x="0" y="530"/>
                      </a:lnTo>
                      <a:lnTo>
                        <a:pt x="141" y="389"/>
                      </a:lnTo>
                      <a:lnTo>
                        <a:pt x="494" y="389"/>
                      </a:lnTo>
                      <a:cubicBezTo>
                        <a:pt x="514" y="389"/>
                        <a:pt x="529" y="373"/>
                        <a:pt x="529" y="353"/>
                      </a:cubicBezTo>
                      <a:moveTo>
                        <a:pt x="671" y="142"/>
                      </a:moveTo>
                      <a:lnTo>
                        <a:pt x="600" y="142"/>
                      </a:lnTo>
                      <a:lnTo>
                        <a:pt x="600" y="459"/>
                      </a:lnTo>
                      <a:lnTo>
                        <a:pt x="141" y="459"/>
                      </a:lnTo>
                      <a:lnTo>
                        <a:pt x="141" y="530"/>
                      </a:lnTo>
                      <a:cubicBezTo>
                        <a:pt x="141" y="549"/>
                        <a:pt x="157" y="565"/>
                        <a:pt x="177" y="565"/>
                      </a:cubicBezTo>
                      <a:lnTo>
                        <a:pt x="565" y="565"/>
                      </a:lnTo>
                      <a:lnTo>
                        <a:pt x="706" y="706"/>
                      </a:lnTo>
                      <a:lnTo>
                        <a:pt x="706" y="177"/>
                      </a:lnTo>
                      <a:cubicBezTo>
                        <a:pt x="706" y="157"/>
                        <a:pt x="690" y="142"/>
                        <a:pt x="671" y="142"/>
                      </a:cubicBezTo>
                    </a:path>
                  </a:pathLst>
                </a:custGeom>
                <a:solidFill>
                  <a:srgbClr val="000000">
                    <a:alpha val="54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257" name="Label">
                  <a:extLst>
                    <a:ext uri="{FF2B5EF4-FFF2-40B4-BE49-F238E27FC236}">
                      <a16:creationId xmlns:a16="http://schemas.microsoft.com/office/drawing/2014/main" id="{AC2FEFB0-7824-4CC1-A87E-2FCFDB1E2025}"/>
                    </a:ext>
                  </a:extLst>
                </p:cNvPr>
                <p:cNvSpPr txBox="1"/>
                <p:nvPr/>
              </p:nvSpPr>
              <p:spPr>
                <a:xfrm>
                  <a:off x="4835838" y="3966078"/>
                  <a:ext cx="333681"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000000">
                          <a:alpha val="87000"/>
                        </a:srgbClr>
                      </a:solidFill>
                      <a:latin typeface="Segoe UI" panose="020B0502040204020203" pitchFamily="34" charset="0"/>
                      <a:cs typeface="Segoe UI" panose="020B0502040204020203" pitchFamily="34" charset="0"/>
                    </a:rPr>
                    <a:t>Help</a:t>
                  </a:r>
                </a:p>
              </p:txBody>
            </p:sp>
          </p:grpSp>
          <p:pic>
            <p:nvPicPr>
              <p:cNvPr id="243" name="Placeholder User">
                <a:extLst>
                  <a:ext uri="{FF2B5EF4-FFF2-40B4-BE49-F238E27FC236}">
                    <a16:creationId xmlns:a16="http://schemas.microsoft.com/office/drawing/2014/main" id="{C4C1DF67-FAB5-4259-8C55-2C62CB72EF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88046" y="1920529"/>
                <a:ext cx="448348" cy="448348"/>
              </a:xfrm>
              <a:prstGeom prst="ellipse">
                <a:avLst/>
              </a:prstGeom>
            </p:spPr>
          </p:pic>
          <p:grpSp>
            <p:nvGrpSpPr>
              <p:cNvPr id="244" name="Group 243">
                <a:extLst>
                  <a:ext uri="{FF2B5EF4-FFF2-40B4-BE49-F238E27FC236}">
                    <a16:creationId xmlns:a16="http://schemas.microsoft.com/office/drawing/2014/main" id="{07303FD5-83FA-4DAB-9CE8-59C16BBDFAEF}"/>
                  </a:ext>
                </a:extLst>
              </p:cNvPr>
              <p:cNvGrpSpPr/>
              <p:nvPr/>
            </p:nvGrpSpPr>
            <p:grpSpPr>
              <a:xfrm>
                <a:off x="4514850" y="3105524"/>
                <a:ext cx="783593" cy="203457"/>
                <a:chOff x="7132519" y="3105524"/>
                <a:chExt cx="783593" cy="203457"/>
              </a:xfrm>
            </p:grpSpPr>
            <p:sp>
              <p:nvSpPr>
                <p:cNvPr id="254" name="Label">
                  <a:extLst>
                    <a:ext uri="{FF2B5EF4-FFF2-40B4-BE49-F238E27FC236}">
                      <a16:creationId xmlns:a16="http://schemas.microsoft.com/office/drawing/2014/main" id="{12EEDC0A-4610-47B5-B71E-F903D3AAE0CE}"/>
                    </a:ext>
                  </a:extLst>
                </p:cNvPr>
                <p:cNvSpPr txBox="1"/>
                <p:nvPr/>
              </p:nvSpPr>
              <p:spPr>
                <a:xfrm>
                  <a:off x="7385261" y="3127393"/>
                  <a:ext cx="530851"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000000">
                          <a:alpha val="87000"/>
                        </a:srgbClr>
                      </a:solidFill>
                      <a:latin typeface="Segoe UI" panose="020B0502040204020203" pitchFamily="34" charset="0"/>
                      <a:cs typeface="Segoe UI" panose="020B0502040204020203" pitchFamily="34" charset="0"/>
                    </a:rPr>
                    <a:t>Work Log</a:t>
                  </a:r>
                </a:p>
              </p:txBody>
            </p:sp>
            <p:sp>
              <p:nvSpPr>
                <p:cNvPr id="255" name="Keyboard">
                  <a:extLst>
                    <a:ext uri="{FF2B5EF4-FFF2-40B4-BE49-F238E27FC236}">
                      <a16:creationId xmlns:a16="http://schemas.microsoft.com/office/drawing/2014/main" id="{D558FF76-23C3-4D9B-9539-7DE4F2B6C4D7}"/>
                    </a:ext>
                  </a:extLst>
                </p:cNvPr>
                <p:cNvSpPr>
                  <a:spLocks noChangeAspect="1" noEditPoints="1"/>
                </p:cNvSpPr>
                <p:nvPr/>
              </p:nvSpPr>
              <p:spPr bwMode="auto">
                <a:xfrm>
                  <a:off x="7132519" y="3105524"/>
                  <a:ext cx="220042" cy="181588"/>
                </a:xfrm>
                <a:custGeom>
                  <a:avLst/>
                  <a:gdLst>
                    <a:gd name="T0" fmla="*/ 470 w 667"/>
                    <a:gd name="T1" fmla="*/ 70 h 549"/>
                    <a:gd name="T2" fmla="*/ 352 w 667"/>
                    <a:gd name="T3" fmla="*/ 108 h 549"/>
                    <a:gd name="T4" fmla="*/ 53 w 667"/>
                    <a:gd name="T5" fmla="*/ 176 h 549"/>
                    <a:gd name="T6" fmla="*/ 0 w 667"/>
                    <a:gd name="T7" fmla="*/ 496 h 549"/>
                    <a:gd name="T8" fmla="*/ 613 w 667"/>
                    <a:gd name="T9" fmla="*/ 549 h 549"/>
                    <a:gd name="T10" fmla="*/ 667 w 667"/>
                    <a:gd name="T11" fmla="*/ 229 h 549"/>
                    <a:gd name="T12" fmla="*/ 348 w 667"/>
                    <a:gd name="T13" fmla="*/ 176 h 549"/>
                    <a:gd name="T14" fmla="*/ 421 w 667"/>
                    <a:gd name="T15" fmla="*/ 113 h 549"/>
                    <a:gd name="T16" fmla="*/ 519 w 667"/>
                    <a:gd name="T17" fmla="*/ 0 h 549"/>
                    <a:gd name="T18" fmla="*/ 53 w 667"/>
                    <a:gd name="T19" fmla="*/ 203 h 549"/>
                    <a:gd name="T20" fmla="*/ 640 w 667"/>
                    <a:gd name="T21" fmla="*/ 229 h 549"/>
                    <a:gd name="T22" fmla="*/ 613 w 667"/>
                    <a:gd name="T23" fmla="*/ 523 h 549"/>
                    <a:gd name="T24" fmla="*/ 27 w 667"/>
                    <a:gd name="T25" fmla="*/ 496 h 549"/>
                    <a:gd name="T26" fmla="*/ 53 w 667"/>
                    <a:gd name="T27" fmla="*/ 203 h 549"/>
                    <a:gd name="T28" fmla="*/ 67 w 667"/>
                    <a:gd name="T29" fmla="*/ 309 h 549"/>
                    <a:gd name="T30" fmla="*/ 120 w 667"/>
                    <a:gd name="T31" fmla="*/ 256 h 549"/>
                    <a:gd name="T32" fmla="*/ 147 w 667"/>
                    <a:gd name="T33" fmla="*/ 256 h 549"/>
                    <a:gd name="T34" fmla="*/ 200 w 667"/>
                    <a:gd name="T35" fmla="*/ 309 h 549"/>
                    <a:gd name="T36" fmla="*/ 147 w 667"/>
                    <a:gd name="T37" fmla="*/ 256 h 549"/>
                    <a:gd name="T38" fmla="*/ 227 w 667"/>
                    <a:gd name="T39" fmla="*/ 309 h 549"/>
                    <a:gd name="T40" fmla="*/ 280 w 667"/>
                    <a:gd name="T41" fmla="*/ 256 h 549"/>
                    <a:gd name="T42" fmla="*/ 307 w 667"/>
                    <a:gd name="T43" fmla="*/ 256 h 549"/>
                    <a:gd name="T44" fmla="*/ 360 w 667"/>
                    <a:gd name="T45" fmla="*/ 309 h 549"/>
                    <a:gd name="T46" fmla="*/ 307 w 667"/>
                    <a:gd name="T47" fmla="*/ 256 h 549"/>
                    <a:gd name="T48" fmla="*/ 387 w 667"/>
                    <a:gd name="T49" fmla="*/ 309 h 549"/>
                    <a:gd name="T50" fmla="*/ 440 w 667"/>
                    <a:gd name="T51" fmla="*/ 256 h 549"/>
                    <a:gd name="T52" fmla="*/ 467 w 667"/>
                    <a:gd name="T53" fmla="*/ 256 h 549"/>
                    <a:gd name="T54" fmla="*/ 520 w 667"/>
                    <a:gd name="T55" fmla="*/ 309 h 549"/>
                    <a:gd name="T56" fmla="*/ 467 w 667"/>
                    <a:gd name="T57" fmla="*/ 256 h 549"/>
                    <a:gd name="T58" fmla="*/ 547 w 667"/>
                    <a:gd name="T59" fmla="*/ 309 h 549"/>
                    <a:gd name="T60" fmla="*/ 600 w 667"/>
                    <a:gd name="T61" fmla="*/ 256 h 549"/>
                    <a:gd name="T62" fmla="*/ 67 w 667"/>
                    <a:gd name="T63" fmla="*/ 336 h 549"/>
                    <a:gd name="T64" fmla="*/ 160 w 667"/>
                    <a:gd name="T65" fmla="*/ 389 h 549"/>
                    <a:gd name="T66" fmla="*/ 67 w 667"/>
                    <a:gd name="T67" fmla="*/ 336 h 549"/>
                    <a:gd name="T68" fmla="*/ 187 w 667"/>
                    <a:gd name="T69" fmla="*/ 389 h 549"/>
                    <a:gd name="T70" fmla="*/ 240 w 667"/>
                    <a:gd name="T71" fmla="*/ 336 h 549"/>
                    <a:gd name="T72" fmla="*/ 267 w 667"/>
                    <a:gd name="T73" fmla="*/ 336 h 549"/>
                    <a:gd name="T74" fmla="*/ 320 w 667"/>
                    <a:gd name="T75" fmla="*/ 389 h 549"/>
                    <a:gd name="T76" fmla="*/ 267 w 667"/>
                    <a:gd name="T77" fmla="*/ 336 h 549"/>
                    <a:gd name="T78" fmla="*/ 347 w 667"/>
                    <a:gd name="T79" fmla="*/ 389 h 549"/>
                    <a:gd name="T80" fmla="*/ 400 w 667"/>
                    <a:gd name="T81" fmla="*/ 336 h 549"/>
                    <a:gd name="T82" fmla="*/ 427 w 667"/>
                    <a:gd name="T83" fmla="*/ 336 h 549"/>
                    <a:gd name="T84" fmla="*/ 480 w 667"/>
                    <a:gd name="T85" fmla="*/ 389 h 549"/>
                    <a:gd name="T86" fmla="*/ 427 w 667"/>
                    <a:gd name="T87" fmla="*/ 336 h 549"/>
                    <a:gd name="T88" fmla="*/ 507 w 667"/>
                    <a:gd name="T89" fmla="*/ 389 h 549"/>
                    <a:gd name="T90" fmla="*/ 600 w 667"/>
                    <a:gd name="T91" fmla="*/ 336 h 549"/>
                    <a:gd name="T92" fmla="*/ 67 w 667"/>
                    <a:gd name="T93" fmla="*/ 416 h 549"/>
                    <a:gd name="T94" fmla="*/ 120 w 667"/>
                    <a:gd name="T95" fmla="*/ 469 h 549"/>
                    <a:gd name="T96" fmla="*/ 67 w 667"/>
                    <a:gd name="T97" fmla="*/ 416 h 549"/>
                    <a:gd name="T98" fmla="*/ 147 w 667"/>
                    <a:gd name="T99" fmla="*/ 469 h 549"/>
                    <a:gd name="T100" fmla="*/ 200 w 667"/>
                    <a:gd name="T101" fmla="*/ 416 h 549"/>
                    <a:gd name="T102" fmla="*/ 227 w 667"/>
                    <a:gd name="T103" fmla="*/ 416 h 549"/>
                    <a:gd name="T104" fmla="*/ 440 w 667"/>
                    <a:gd name="T105" fmla="*/ 469 h 549"/>
                    <a:gd name="T106" fmla="*/ 227 w 667"/>
                    <a:gd name="T107" fmla="*/ 416 h 549"/>
                    <a:gd name="T108" fmla="*/ 467 w 667"/>
                    <a:gd name="T109" fmla="*/ 469 h 549"/>
                    <a:gd name="T110" fmla="*/ 520 w 667"/>
                    <a:gd name="T111" fmla="*/ 416 h 549"/>
                    <a:gd name="T112" fmla="*/ 547 w 667"/>
                    <a:gd name="T113" fmla="*/ 416 h 549"/>
                    <a:gd name="T114" fmla="*/ 600 w 667"/>
                    <a:gd name="T115" fmla="*/ 469 h 549"/>
                    <a:gd name="T116" fmla="*/ 547 w 667"/>
                    <a:gd name="T117" fmla="*/ 416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7" h="549">
                      <a:moveTo>
                        <a:pt x="492" y="0"/>
                      </a:moveTo>
                      <a:cubicBezTo>
                        <a:pt x="492" y="42"/>
                        <a:pt x="483" y="60"/>
                        <a:pt x="470" y="70"/>
                      </a:cubicBezTo>
                      <a:cubicBezTo>
                        <a:pt x="458" y="80"/>
                        <a:pt x="439" y="83"/>
                        <a:pt x="418" y="86"/>
                      </a:cubicBezTo>
                      <a:cubicBezTo>
                        <a:pt x="396" y="89"/>
                        <a:pt x="372" y="92"/>
                        <a:pt x="352" y="108"/>
                      </a:cubicBezTo>
                      <a:cubicBezTo>
                        <a:pt x="335" y="121"/>
                        <a:pt x="324" y="143"/>
                        <a:pt x="321" y="176"/>
                      </a:cubicBezTo>
                      <a:lnTo>
                        <a:pt x="53" y="176"/>
                      </a:lnTo>
                      <a:cubicBezTo>
                        <a:pt x="24" y="176"/>
                        <a:pt x="0" y="200"/>
                        <a:pt x="0" y="229"/>
                      </a:cubicBezTo>
                      <a:lnTo>
                        <a:pt x="0" y="496"/>
                      </a:lnTo>
                      <a:cubicBezTo>
                        <a:pt x="0" y="525"/>
                        <a:pt x="24" y="549"/>
                        <a:pt x="53" y="549"/>
                      </a:cubicBezTo>
                      <a:lnTo>
                        <a:pt x="613" y="549"/>
                      </a:lnTo>
                      <a:cubicBezTo>
                        <a:pt x="643" y="549"/>
                        <a:pt x="667" y="525"/>
                        <a:pt x="667" y="496"/>
                      </a:cubicBezTo>
                      <a:lnTo>
                        <a:pt x="667" y="229"/>
                      </a:lnTo>
                      <a:cubicBezTo>
                        <a:pt x="667" y="200"/>
                        <a:pt x="643" y="176"/>
                        <a:pt x="613" y="176"/>
                      </a:cubicBezTo>
                      <a:lnTo>
                        <a:pt x="348" y="176"/>
                      </a:lnTo>
                      <a:cubicBezTo>
                        <a:pt x="351" y="150"/>
                        <a:pt x="359" y="137"/>
                        <a:pt x="369" y="129"/>
                      </a:cubicBezTo>
                      <a:cubicBezTo>
                        <a:pt x="381" y="119"/>
                        <a:pt x="400" y="116"/>
                        <a:pt x="421" y="113"/>
                      </a:cubicBezTo>
                      <a:cubicBezTo>
                        <a:pt x="443" y="110"/>
                        <a:pt x="467" y="107"/>
                        <a:pt x="487" y="91"/>
                      </a:cubicBezTo>
                      <a:cubicBezTo>
                        <a:pt x="507" y="74"/>
                        <a:pt x="519" y="46"/>
                        <a:pt x="519" y="0"/>
                      </a:cubicBezTo>
                      <a:lnTo>
                        <a:pt x="492" y="0"/>
                      </a:lnTo>
                      <a:close/>
                      <a:moveTo>
                        <a:pt x="53" y="203"/>
                      </a:moveTo>
                      <a:lnTo>
                        <a:pt x="613" y="203"/>
                      </a:lnTo>
                      <a:cubicBezTo>
                        <a:pt x="628" y="203"/>
                        <a:pt x="640" y="214"/>
                        <a:pt x="640" y="229"/>
                      </a:cubicBezTo>
                      <a:lnTo>
                        <a:pt x="640" y="496"/>
                      </a:lnTo>
                      <a:cubicBezTo>
                        <a:pt x="640" y="511"/>
                        <a:pt x="628" y="523"/>
                        <a:pt x="613" y="523"/>
                      </a:cubicBezTo>
                      <a:lnTo>
                        <a:pt x="53" y="523"/>
                      </a:lnTo>
                      <a:cubicBezTo>
                        <a:pt x="38" y="523"/>
                        <a:pt x="27" y="511"/>
                        <a:pt x="27" y="496"/>
                      </a:cubicBezTo>
                      <a:lnTo>
                        <a:pt x="27" y="229"/>
                      </a:lnTo>
                      <a:cubicBezTo>
                        <a:pt x="27" y="214"/>
                        <a:pt x="38" y="203"/>
                        <a:pt x="53" y="203"/>
                      </a:cubicBezTo>
                      <a:close/>
                      <a:moveTo>
                        <a:pt x="67" y="256"/>
                      </a:moveTo>
                      <a:lnTo>
                        <a:pt x="67" y="309"/>
                      </a:lnTo>
                      <a:lnTo>
                        <a:pt x="120" y="309"/>
                      </a:lnTo>
                      <a:lnTo>
                        <a:pt x="120" y="256"/>
                      </a:lnTo>
                      <a:lnTo>
                        <a:pt x="67" y="256"/>
                      </a:lnTo>
                      <a:close/>
                      <a:moveTo>
                        <a:pt x="147" y="256"/>
                      </a:moveTo>
                      <a:lnTo>
                        <a:pt x="147" y="309"/>
                      </a:lnTo>
                      <a:lnTo>
                        <a:pt x="200" y="309"/>
                      </a:lnTo>
                      <a:lnTo>
                        <a:pt x="200" y="256"/>
                      </a:lnTo>
                      <a:lnTo>
                        <a:pt x="147" y="256"/>
                      </a:lnTo>
                      <a:close/>
                      <a:moveTo>
                        <a:pt x="227" y="256"/>
                      </a:moveTo>
                      <a:lnTo>
                        <a:pt x="227" y="309"/>
                      </a:lnTo>
                      <a:lnTo>
                        <a:pt x="280" y="309"/>
                      </a:lnTo>
                      <a:lnTo>
                        <a:pt x="280" y="256"/>
                      </a:lnTo>
                      <a:lnTo>
                        <a:pt x="227" y="256"/>
                      </a:lnTo>
                      <a:close/>
                      <a:moveTo>
                        <a:pt x="307" y="256"/>
                      </a:moveTo>
                      <a:lnTo>
                        <a:pt x="307" y="309"/>
                      </a:lnTo>
                      <a:lnTo>
                        <a:pt x="360" y="309"/>
                      </a:lnTo>
                      <a:lnTo>
                        <a:pt x="360" y="256"/>
                      </a:lnTo>
                      <a:lnTo>
                        <a:pt x="307" y="256"/>
                      </a:lnTo>
                      <a:close/>
                      <a:moveTo>
                        <a:pt x="387" y="256"/>
                      </a:moveTo>
                      <a:lnTo>
                        <a:pt x="387" y="309"/>
                      </a:lnTo>
                      <a:lnTo>
                        <a:pt x="440" y="309"/>
                      </a:lnTo>
                      <a:lnTo>
                        <a:pt x="440" y="256"/>
                      </a:lnTo>
                      <a:lnTo>
                        <a:pt x="387" y="256"/>
                      </a:lnTo>
                      <a:close/>
                      <a:moveTo>
                        <a:pt x="467" y="256"/>
                      </a:moveTo>
                      <a:lnTo>
                        <a:pt x="467" y="309"/>
                      </a:lnTo>
                      <a:lnTo>
                        <a:pt x="520" y="309"/>
                      </a:lnTo>
                      <a:lnTo>
                        <a:pt x="520" y="256"/>
                      </a:lnTo>
                      <a:lnTo>
                        <a:pt x="467" y="256"/>
                      </a:lnTo>
                      <a:close/>
                      <a:moveTo>
                        <a:pt x="547" y="256"/>
                      </a:moveTo>
                      <a:lnTo>
                        <a:pt x="547" y="309"/>
                      </a:lnTo>
                      <a:lnTo>
                        <a:pt x="600" y="309"/>
                      </a:lnTo>
                      <a:lnTo>
                        <a:pt x="600" y="256"/>
                      </a:lnTo>
                      <a:lnTo>
                        <a:pt x="547" y="256"/>
                      </a:lnTo>
                      <a:close/>
                      <a:moveTo>
                        <a:pt x="67" y="336"/>
                      </a:moveTo>
                      <a:lnTo>
                        <a:pt x="67" y="389"/>
                      </a:lnTo>
                      <a:lnTo>
                        <a:pt x="160" y="389"/>
                      </a:lnTo>
                      <a:lnTo>
                        <a:pt x="160" y="336"/>
                      </a:lnTo>
                      <a:lnTo>
                        <a:pt x="67" y="336"/>
                      </a:lnTo>
                      <a:close/>
                      <a:moveTo>
                        <a:pt x="187" y="336"/>
                      </a:moveTo>
                      <a:lnTo>
                        <a:pt x="187" y="389"/>
                      </a:lnTo>
                      <a:lnTo>
                        <a:pt x="240" y="389"/>
                      </a:lnTo>
                      <a:lnTo>
                        <a:pt x="240" y="336"/>
                      </a:lnTo>
                      <a:lnTo>
                        <a:pt x="187" y="336"/>
                      </a:lnTo>
                      <a:close/>
                      <a:moveTo>
                        <a:pt x="267" y="336"/>
                      </a:moveTo>
                      <a:lnTo>
                        <a:pt x="267" y="389"/>
                      </a:lnTo>
                      <a:lnTo>
                        <a:pt x="320" y="389"/>
                      </a:lnTo>
                      <a:lnTo>
                        <a:pt x="320" y="336"/>
                      </a:lnTo>
                      <a:lnTo>
                        <a:pt x="267" y="336"/>
                      </a:lnTo>
                      <a:close/>
                      <a:moveTo>
                        <a:pt x="347" y="336"/>
                      </a:moveTo>
                      <a:lnTo>
                        <a:pt x="347" y="389"/>
                      </a:lnTo>
                      <a:lnTo>
                        <a:pt x="400" y="389"/>
                      </a:lnTo>
                      <a:lnTo>
                        <a:pt x="400" y="336"/>
                      </a:lnTo>
                      <a:lnTo>
                        <a:pt x="347" y="336"/>
                      </a:lnTo>
                      <a:close/>
                      <a:moveTo>
                        <a:pt x="427" y="336"/>
                      </a:moveTo>
                      <a:lnTo>
                        <a:pt x="427" y="389"/>
                      </a:lnTo>
                      <a:lnTo>
                        <a:pt x="480" y="389"/>
                      </a:lnTo>
                      <a:lnTo>
                        <a:pt x="480" y="336"/>
                      </a:lnTo>
                      <a:lnTo>
                        <a:pt x="427" y="336"/>
                      </a:lnTo>
                      <a:close/>
                      <a:moveTo>
                        <a:pt x="507" y="336"/>
                      </a:moveTo>
                      <a:lnTo>
                        <a:pt x="507" y="389"/>
                      </a:lnTo>
                      <a:lnTo>
                        <a:pt x="600" y="389"/>
                      </a:lnTo>
                      <a:lnTo>
                        <a:pt x="600" y="336"/>
                      </a:lnTo>
                      <a:lnTo>
                        <a:pt x="507" y="336"/>
                      </a:lnTo>
                      <a:close/>
                      <a:moveTo>
                        <a:pt x="67" y="416"/>
                      </a:moveTo>
                      <a:lnTo>
                        <a:pt x="67" y="469"/>
                      </a:lnTo>
                      <a:lnTo>
                        <a:pt x="120" y="469"/>
                      </a:lnTo>
                      <a:lnTo>
                        <a:pt x="120" y="416"/>
                      </a:lnTo>
                      <a:lnTo>
                        <a:pt x="67" y="416"/>
                      </a:lnTo>
                      <a:close/>
                      <a:moveTo>
                        <a:pt x="147" y="416"/>
                      </a:moveTo>
                      <a:lnTo>
                        <a:pt x="147" y="469"/>
                      </a:lnTo>
                      <a:lnTo>
                        <a:pt x="200" y="469"/>
                      </a:lnTo>
                      <a:lnTo>
                        <a:pt x="200" y="416"/>
                      </a:lnTo>
                      <a:lnTo>
                        <a:pt x="147" y="416"/>
                      </a:lnTo>
                      <a:close/>
                      <a:moveTo>
                        <a:pt x="227" y="416"/>
                      </a:moveTo>
                      <a:lnTo>
                        <a:pt x="227" y="469"/>
                      </a:lnTo>
                      <a:lnTo>
                        <a:pt x="440" y="469"/>
                      </a:lnTo>
                      <a:lnTo>
                        <a:pt x="440" y="416"/>
                      </a:lnTo>
                      <a:lnTo>
                        <a:pt x="227" y="416"/>
                      </a:lnTo>
                      <a:close/>
                      <a:moveTo>
                        <a:pt x="467" y="416"/>
                      </a:moveTo>
                      <a:lnTo>
                        <a:pt x="467" y="469"/>
                      </a:lnTo>
                      <a:lnTo>
                        <a:pt x="520" y="469"/>
                      </a:lnTo>
                      <a:lnTo>
                        <a:pt x="520" y="416"/>
                      </a:lnTo>
                      <a:lnTo>
                        <a:pt x="467" y="416"/>
                      </a:lnTo>
                      <a:close/>
                      <a:moveTo>
                        <a:pt x="547" y="416"/>
                      </a:moveTo>
                      <a:lnTo>
                        <a:pt x="547" y="469"/>
                      </a:lnTo>
                      <a:lnTo>
                        <a:pt x="600" y="469"/>
                      </a:lnTo>
                      <a:lnTo>
                        <a:pt x="600" y="416"/>
                      </a:lnTo>
                      <a:lnTo>
                        <a:pt x="547" y="416"/>
                      </a:ln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245" name="Group 244">
                <a:extLst>
                  <a:ext uri="{FF2B5EF4-FFF2-40B4-BE49-F238E27FC236}">
                    <a16:creationId xmlns:a16="http://schemas.microsoft.com/office/drawing/2014/main" id="{DD737DBC-FD6A-446A-BC04-E96F86A88A87}"/>
                  </a:ext>
                </a:extLst>
              </p:cNvPr>
              <p:cNvGrpSpPr/>
              <p:nvPr/>
            </p:nvGrpSpPr>
            <p:grpSpPr>
              <a:xfrm>
                <a:off x="4540250" y="3727975"/>
                <a:ext cx="692495" cy="186800"/>
                <a:chOff x="7283450" y="3727975"/>
                <a:chExt cx="692495" cy="186800"/>
              </a:xfrm>
            </p:grpSpPr>
            <p:sp>
              <p:nvSpPr>
                <p:cNvPr id="252" name="Clock">
                  <a:extLst>
                    <a:ext uri="{FF2B5EF4-FFF2-40B4-BE49-F238E27FC236}">
                      <a16:creationId xmlns:a16="http://schemas.microsoft.com/office/drawing/2014/main" id="{C395883F-A867-468D-8B1B-6AB9C74C1F27}"/>
                    </a:ext>
                  </a:extLst>
                </p:cNvPr>
                <p:cNvSpPr>
                  <a:spLocks noChangeAspect="1" noEditPoints="1"/>
                </p:cNvSpPr>
                <p:nvPr/>
              </p:nvSpPr>
              <p:spPr bwMode="auto">
                <a:xfrm>
                  <a:off x="7283450" y="3752850"/>
                  <a:ext cx="161925" cy="161925"/>
                </a:xfrm>
                <a:custGeom>
                  <a:avLst/>
                  <a:gdLst>
                    <a:gd name="T0" fmla="*/ 333 w 667"/>
                    <a:gd name="T1" fmla="*/ 0 h 666"/>
                    <a:gd name="T2" fmla="*/ 0 w 667"/>
                    <a:gd name="T3" fmla="*/ 333 h 666"/>
                    <a:gd name="T4" fmla="*/ 333 w 667"/>
                    <a:gd name="T5" fmla="*/ 666 h 666"/>
                    <a:gd name="T6" fmla="*/ 667 w 667"/>
                    <a:gd name="T7" fmla="*/ 333 h 666"/>
                    <a:gd name="T8" fmla="*/ 333 w 667"/>
                    <a:gd name="T9" fmla="*/ 0 h 666"/>
                    <a:gd name="T10" fmla="*/ 333 w 667"/>
                    <a:gd name="T11" fmla="*/ 26 h 666"/>
                    <a:gd name="T12" fmla="*/ 640 w 667"/>
                    <a:gd name="T13" fmla="*/ 333 h 666"/>
                    <a:gd name="T14" fmla="*/ 333 w 667"/>
                    <a:gd name="T15" fmla="*/ 640 h 666"/>
                    <a:gd name="T16" fmla="*/ 27 w 667"/>
                    <a:gd name="T17" fmla="*/ 333 h 666"/>
                    <a:gd name="T18" fmla="*/ 333 w 667"/>
                    <a:gd name="T19" fmla="*/ 26 h 666"/>
                    <a:gd name="T20" fmla="*/ 333 w 667"/>
                    <a:gd name="T21" fmla="*/ 66 h 666"/>
                    <a:gd name="T22" fmla="*/ 320 w 667"/>
                    <a:gd name="T23" fmla="*/ 80 h 666"/>
                    <a:gd name="T24" fmla="*/ 320 w 667"/>
                    <a:gd name="T25" fmla="*/ 295 h 666"/>
                    <a:gd name="T26" fmla="*/ 293 w 667"/>
                    <a:gd name="T27" fmla="*/ 333 h 666"/>
                    <a:gd name="T28" fmla="*/ 297 w 667"/>
                    <a:gd name="T29" fmla="*/ 350 h 666"/>
                    <a:gd name="T30" fmla="*/ 217 w 667"/>
                    <a:gd name="T31" fmla="*/ 430 h 666"/>
                    <a:gd name="T32" fmla="*/ 236 w 667"/>
                    <a:gd name="T33" fmla="*/ 449 h 666"/>
                    <a:gd name="T34" fmla="*/ 316 w 667"/>
                    <a:gd name="T35" fmla="*/ 369 h 666"/>
                    <a:gd name="T36" fmla="*/ 333 w 667"/>
                    <a:gd name="T37" fmla="*/ 373 h 666"/>
                    <a:gd name="T38" fmla="*/ 373 w 667"/>
                    <a:gd name="T39" fmla="*/ 333 h 666"/>
                    <a:gd name="T40" fmla="*/ 347 w 667"/>
                    <a:gd name="T41" fmla="*/ 295 h 666"/>
                    <a:gd name="T42" fmla="*/ 347 w 667"/>
                    <a:gd name="T43" fmla="*/ 80 h 666"/>
                    <a:gd name="T44" fmla="*/ 333 w 667"/>
                    <a:gd name="T45" fmla="*/ 66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666">
                      <a:moveTo>
                        <a:pt x="333" y="0"/>
                      </a:moveTo>
                      <a:cubicBezTo>
                        <a:pt x="149" y="0"/>
                        <a:pt x="0" y="149"/>
                        <a:pt x="0" y="333"/>
                      </a:cubicBezTo>
                      <a:cubicBezTo>
                        <a:pt x="0" y="517"/>
                        <a:pt x="149" y="666"/>
                        <a:pt x="333" y="666"/>
                      </a:cubicBezTo>
                      <a:cubicBezTo>
                        <a:pt x="517" y="666"/>
                        <a:pt x="667" y="517"/>
                        <a:pt x="667" y="333"/>
                      </a:cubicBezTo>
                      <a:cubicBezTo>
                        <a:pt x="667" y="149"/>
                        <a:pt x="517" y="0"/>
                        <a:pt x="333" y="0"/>
                      </a:cubicBezTo>
                      <a:close/>
                      <a:moveTo>
                        <a:pt x="333" y="26"/>
                      </a:moveTo>
                      <a:cubicBezTo>
                        <a:pt x="503" y="26"/>
                        <a:pt x="640" y="163"/>
                        <a:pt x="640" y="333"/>
                      </a:cubicBezTo>
                      <a:cubicBezTo>
                        <a:pt x="640" y="503"/>
                        <a:pt x="503" y="640"/>
                        <a:pt x="333" y="640"/>
                      </a:cubicBezTo>
                      <a:cubicBezTo>
                        <a:pt x="164" y="640"/>
                        <a:pt x="27" y="503"/>
                        <a:pt x="27" y="333"/>
                      </a:cubicBezTo>
                      <a:cubicBezTo>
                        <a:pt x="27" y="163"/>
                        <a:pt x="164" y="26"/>
                        <a:pt x="333" y="26"/>
                      </a:cubicBezTo>
                      <a:close/>
                      <a:moveTo>
                        <a:pt x="333" y="66"/>
                      </a:moveTo>
                      <a:cubicBezTo>
                        <a:pt x="326" y="66"/>
                        <a:pt x="320" y="72"/>
                        <a:pt x="320" y="80"/>
                      </a:cubicBezTo>
                      <a:lnTo>
                        <a:pt x="320" y="295"/>
                      </a:lnTo>
                      <a:cubicBezTo>
                        <a:pt x="304" y="301"/>
                        <a:pt x="293" y="316"/>
                        <a:pt x="293" y="333"/>
                      </a:cubicBezTo>
                      <a:cubicBezTo>
                        <a:pt x="293" y="339"/>
                        <a:pt x="295" y="345"/>
                        <a:pt x="297" y="350"/>
                      </a:cubicBezTo>
                      <a:lnTo>
                        <a:pt x="217" y="430"/>
                      </a:lnTo>
                      <a:cubicBezTo>
                        <a:pt x="204" y="443"/>
                        <a:pt x="223" y="462"/>
                        <a:pt x="236" y="449"/>
                      </a:cubicBezTo>
                      <a:lnTo>
                        <a:pt x="316" y="369"/>
                      </a:lnTo>
                      <a:cubicBezTo>
                        <a:pt x="321" y="372"/>
                        <a:pt x="327" y="373"/>
                        <a:pt x="333" y="373"/>
                      </a:cubicBezTo>
                      <a:cubicBezTo>
                        <a:pt x="355" y="373"/>
                        <a:pt x="373" y="355"/>
                        <a:pt x="373" y="333"/>
                      </a:cubicBezTo>
                      <a:cubicBezTo>
                        <a:pt x="373" y="316"/>
                        <a:pt x="362" y="301"/>
                        <a:pt x="347" y="295"/>
                      </a:cubicBezTo>
                      <a:lnTo>
                        <a:pt x="347" y="80"/>
                      </a:lnTo>
                      <a:cubicBezTo>
                        <a:pt x="347" y="72"/>
                        <a:pt x="340" y="66"/>
                        <a:pt x="333" y="66"/>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53" name="Label">
                  <a:extLst>
                    <a:ext uri="{FF2B5EF4-FFF2-40B4-BE49-F238E27FC236}">
                      <a16:creationId xmlns:a16="http://schemas.microsoft.com/office/drawing/2014/main" id="{20F8DD24-5CEE-430C-AC5F-97D001487692}"/>
                    </a:ext>
                  </a:extLst>
                </p:cNvPr>
                <p:cNvSpPr txBox="1"/>
                <p:nvPr/>
              </p:nvSpPr>
              <p:spPr>
                <a:xfrm>
                  <a:off x="7517230" y="3727975"/>
                  <a:ext cx="458715"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000000">
                          <a:alpha val="87000"/>
                        </a:srgbClr>
                      </a:solidFill>
                      <a:latin typeface="Segoe UI" panose="020B0502040204020203" pitchFamily="34" charset="0"/>
                      <a:cs typeface="Segoe UI" panose="020B0502040204020203" pitchFamily="34" charset="0"/>
                    </a:rPr>
                    <a:t>Life Log</a:t>
                  </a:r>
                </a:p>
              </p:txBody>
            </p:sp>
          </p:grpSp>
          <p:grpSp>
            <p:nvGrpSpPr>
              <p:cNvPr id="246" name="Group 245">
                <a:extLst>
                  <a:ext uri="{FF2B5EF4-FFF2-40B4-BE49-F238E27FC236}">
                    <a16:creationId xmlns:a16="http://schemas.microsoft.com/office/drawing/2014/main" id="{4948D15A-8EDB-4C2C-8B9E-339A39CE62E7}"/>
                  </a:ext>
                </a:extLst>
              </p:cNvPr>
              <p:cNvGrpSpPr/>
              <p:nvPr/>
            </p:nvGrpSpPr>
            <p:grpSpPr>
              <a:xfrm>
                <a:off x="4542144" y="3422453"/>
                <a:ext cx="958277" cy="181588"/>
                <a:chOff x="6883890" y="3422453"/>
                <a:chExt cx="958277" cy="181588"/>
              </a:xfrm>
            </p:grpSpPr>
            <p:sp>
              <p:nvSpPr>
                <p:cNvPr id="250" name="Label">
                  <a:extLst>
                    <a:ext uri="{FF2B5EF4-FFF2-40B4-BE49-F238E27FC236}">
                      <a16:creationId xmlns:a16="http://schemas.microsoft.com/office/drawing/2014/main" id="{1B34D3E7-927C-425F-A93B-EF522274A617}"/>
                    </a:ext>
                  </a:extLst>
                </p:cNvPr>
                <p:cNvSpPr txBox="1"/>
                <p:nvPr/>
              </p:nvSpPr>
              <p:spPr>
                <a:xfrm>
                  <a:off x="7109338" y="3422453"/>
                  <a:ext cx="732829"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000000">
                          <a:alpha val="87000"/>
                        </a:srgbClr>
                      </a:solidFill>
                      <a:latin typeface="Segoe UI" panose="020B0502040204020203" pitchFamily="34" charset="0"/>
                      <a:cs typeface="Segoe UI" panose="020B0502040204020203" pitchFamily="34" charset="0"/>
                    </a:rPr>
                    <a:t>Document Log</a:t>
                  </a:r>
                </a:p>
              </p:txBody>
            </p:sp>
            <p:sp>
              <p:nvSpPr>
                <p:cNvPr id="251" name="Opened Folder">
                  <a:extLst>
                    <a:ext uri="{FF2B5EF4-FFF2-40B4-BE49-F238E27FC236}">
                      <a16:creationId xmlns:a16="http://schemas.microsoft.com/office/drawing/2014/main" id="{ADA0FDF0-D268-4B51-878F-E2FC1FCE7097}"/>
                    </a:ext>
                  </a:extLst>
                </p:cNvPr>
                <p:cNvSpPr>
                  <a:spLocks noChangeAspect="1" noEditPoints="1"/>
                </p:cNvSpPr>
                <p:nvPr/>
              </p:nvSpPr>
              <p:spPr bwMode="auto">
                <a:xfrm>
                  <a:off x="6883890" y="3443397"/>
                  <a:ext cx="165100" cy="139700"/>
                </a:xfrm>
                <a:custGeom>
                  <a:avLst/>
                  <a:gdLst>
                    <a:gd name="T0" fmla="*/ 45 w 671"/>
                    <a:gd name="T1" fmla="*/ 0 h 573"/>
                    <a:gd name="T2" fmla="*/ 5 w 671"/>
                    <a:gd name="T3" fmla="*/ 40 h 573"/>
                    <a:gd name="T4" fmla="*/ 5 w 671"/>
                    <a:gd name="T5" fmla="*/ 537 h 573"/>
                    <a:gd name="T6" fmla="*/ 45 w 671"/>
                    <a:gd name="T7" fmla="*/ 573 h 573"/>
                    <a:gd name="T8" fmla="*/ 565 w 671"/>
                    <a:gd name="T9" fmla="*/ 573 h 573"/>
                    <a:gd name="T10" fmla="*/ 605 w 671"/>
                    <a:gd name="T11" fmla="*/ 536 h 573"/>
                    <a:gd name="T12" fmla="*/ 671 w 671"/>
                    <a:gd name="T13" fmla="*/ 174 h 573"/>
                    <a:gd name="T14" fmla="*/ 671 w 671"/>
                    <a:gd name="T15" fmla="*/ 173 h 573"/>
                    <a:gd name="T16" fmla="*/ 631 w 671"/>
                    <a:gd name="T17" fmla="*/ 133 h 573"/>
                    <a:gd name="T18" fmla="*/ 631 w 671"/>
                    <a:gd name="T19" fmla="*/ 93 h 573"/>
                    <a:gd name="T20" fmla="*/ 591 w 671"/>
                    <a:gd name="T21" fmla="*/ 53 h 573"/>
                    <a:gd name="T22" fmla="*/ 245 w 671"/>
                    <a:gd name="T23" fmla="*/ 53 h 573"/>
                    <a:gd name="T24" fmla="*/ 241 w 671"/>
                    <a:gd name="T25" fmla="*/ 49 h 573"/>
                    <a:gd name="T26" fmla="*/ 216 w 671"/>
                    <a:gd name="T27" fmla="*/ 13 h 573"/>
                    <a:gd name="T28" fmla="*/ 191 w 671"/>
                    <a:gd name="T29" fmla="*/ 0 h 573"/>
                    <a:gd name="T30" fmla="*/ 45 w 671"/>
                    <a:gd name="T31" fmla="*/ 0 h 573"/>
                    <a:gd name="T32" fmla="*/ 45 w 671"/>
                    <a:gd name="T33" fmla="*/ 26 h 573"/>
                    <a:gd name="T34" fmla="*/ 191 w 671"/>
                    <a:gd name="T35" fmla="*/ 26 h 573"/>
                    <a:gd name="T36" fmla="*/ 196 w 671"/>
                    <a:gd name="T37" fmla="*/ 30 h 573"/>
                    <a:gd name="T38" fmla="*/ 221 w 671"/>
                    <a:gd name="T39" fmla="*/ 67 h 573"/>
                    <a:gd name="T40" fmla="*/ 245 w 671"/>
                    <a:gd name="T41" fmla="*/ 80 h 573"/>
                    <a:gd name="T42" fmla="*/ 591 w 671"/>
                    <a:gd name="T43" fmla="*/ 80 h 573"/>
                    <a:gd name="T44" fmla="*/ 605 w 671"/>
                    <a:gd name="T45" fmla="*/ 93 h 573"/>
                    <a:gd name="T46" fmla="*/ 605 w 671"/>
                    <a:gd name="T47" fmla="*/ 133 h 573"/>
                    <a:gd name="T48" fmla="*/ 111 w 671"/>
                    <a:gd name="T49" fmla="*/ 133 h 573"/>
                    <a:gd name="T50" fmla="*/ 72 w 671"/>
                    <a:gd name="T51" fmla="*/ 171 h 573"/>
                    <a:gd name="T52" fmla="*/ 31 w 671"/>
                    <a:gd name="T53" fmla="*/ 388 h 573"/>
                    <a:gd name="T54" fmla="*/ 31 w 671"/>
                    <a:gd name="T55" fmla="*/ 40 h 573"/>
                    <a:gd name="T56" fmla="*/ 45 w 671"/>
                    <a:gd name="T57" fmla="*/ 26 h 573"/>
                    <a:gd name="T58" fmla="*/ 111 w 671"/>
                    <a:gd name="T59" fmla="*/ 160 h 573"/>
                    <a:gd name="T60" fmla="*/ 631 w 671"/>
                    <a:gd name="T61" fmla="*/ 160 h 573"/>
                    <a:gd name="T62" fmla="*/ 645 w 671"/>
                    <a:gd name="T63" fmla="*/ 173 h 573"/>
                    <a:gd name="T64" fmla="*/ 578 w 671"/>
                    <a:gd name="T65" fmla="*/ 534 h 573"/>
                    <a:gd name="T66" fmla="*/ 565 w 671"/>
                    <a:gd name="T67" fmla="*/ 546 h 573"/>
                    <a:gd name="T68" fmla="*/ 45 w 671"/>
                    <a:gd name="T69" fmla="*/ 546 h 573"/>
                    <a:gd name="T70" fmla="*/ 32 w 671"/>
                    <a:gd name="T71" fmla="*/ 534 h 573"/>
                    <a:gd name="T72" fmla="*/ 98 w 671"/>
                    <a:gd name="T73" fmla="*/ 174 h 573"/>
                    <a:gd name="T74" fmla="*/ 98 w 671"/>
                    <a:gd name="T75" fmla="*/ 173 h 573"/>
                    <a:gd name="T76" fmla="*/ 111 w 671"/>
                    <a:gd name="T77" fmla="*/ 16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1" h="573">
                      <a:moveTo>
                        <a:pt x="45" y="0"/>
                      </a:moveTo>
                      <a:cubicBezTo>
                        <a:pt x="23" y="0"/>
                        <a:pt x="5" y="18"/>
                        <a:pt x="5" y="40"/>
                      </a:cubicBezTo>
                      <a:cubicBezTo>
                        <a:pt x="10" y="211"/>
                        <a:pt x="0" y="390"/>
                        <a:pt x="5" y="537"/>
                      </a:cubicBezTo>
                      <a:cubicBezTo>
                        <a:pt x="7" y="557"/>
                        <a:pt x="24" y="573"/>
                        <a:pt x="45" y="573"/>
                      </a:cubicBezTo>
                      <a:lnTo>
                        <a:pt x="565" y="573"/>
                      </a:lnTo>
                      <a:cubicBezTo>
                        <a:pt x="586" y="573"/>
                        <a:pt x="603" y="556"/>
                        <a:pt x="605" y="536"/>
                      </a:cubicBezTo>
                      <a:cubicBezTo>
                        <a:pt x="627" y="415"/>
                        <a:pt x="649" y="295"/>
                        <a:pt x="671" y="174"/>
                      </a:cubicBezTo>
                      <a:lnTo>
                        <a:pt x="671" y="173"/>
                      </a:lnTo>
                      <a:cubicBezTo>
                        <a:pt x="671" y="151"/>
                        <a:pt x="653" y="133"/>
                        <a:pt x="631" y="133"/>
                      </a:cubicBezTo>
                      <a:lnTo>
                        <a:pt x="631" y="93"/>
                      </a:lnTo>
                      <a:cubicBezTo>
                        <a:pt x="631" y="71"/>
                        <a:pt x="613" y="53"/>
                        <a:pt x="591" y="53"/>
                      </a:cubicBezTo>
                      <a:lnTo>
                        <a:pt x="245" y="53"/>
                      </a:lnTo>
                      <a:cubicBezTo>
                        <a:pt x="246" y="53"/>
                        <a:pt x="244" y="53"/>
                        <a:pt x="241" y="49"/>
                      </a:cubicBezTo>
                      <a:cubicBezTo>
                        <a:pt x="232" y="37"/>
                        <a:pt x="224" y="24"/>
                        <a:pt x="216" y="13"/>
                      </a:cubicBezTo>
                      <a:cubicBezTo>
                        <a:pt x="210" y="6"/>
                        <a:pt x="202" y="0"/>
                        <a:pt x="191" y="0"/>
                      </a:cubicBezTo>
                      <a:lnTo>
                        <a:pt x="45" y="0"/>
                      </a:lnTo>
                      <a:close/>
                      <a:moveTo>
                        <a:pt x="45" y="26"/>
                      </a:moveTo>
                      <a:lnTo>
                        <a:pt x="191" y="26"/>
                      </a:lnTo>
                      <a:cubicBezTo>
                        <a:pt x="191" y="26"/>
                        <a:pt x="192" y="27"/>
                        <a:pt x="196" y="30"/>
                      </a:cubicBezTo>
                      <a:cubicBezTo>
                        <a:pt x="205" y="43"/>
                        <a:pt x="213" y="55"/>
                        <a:pt x="221" y="67"/>
                      </a:cubicBezTo>
                      <a:cubicBezTo>
                        <a:pt x="226" y="73"/>
                        <a:pt x="234" y="80"/>
                        <a:pt x="245" y="80"/>
                      </a:cubicBezTo>
                      <a:lnTo>
                        <a:pt x="591" y="80"/>
                      </a:lnTo>
                      <a:cubicBezTo>
                        <a:pt x="599" y="80"/>
                        <a:pt x="605" y="86"/>
                        <a:pt x="605" y="93"/>
                      </a:cubicBezTo>
                      <a:lnTo>
                        <a:pt x="605" y="133"/>
                      </a:lnTo>
                      <a:lnTo>
                        <a:pt x="111" y="133"/>
                      </a:lnTo>
                      <a:cubicBezTo>
                        <a:pt x="90" y="133"/>
                        <a:pt x="73" y="150"/>
                        <a:pt x="72" y="171"/>
                      </a:cubicBezTo>
                      <a:lnTo>
                        <a:pt x="31" y="388"/>
                      </a:lnTo>
                      <a:lnTo>
                        <a:pt x="31" y="40"/>
                      </a:lnTo>
                      <a:cubicBezTo>
                        <a:pt x="31" y="32"/>
                        <a:pt x="37" y="26"/>
                        <a:pt x="45" y="26"/>
                      </a:cubicBezTo>
                      <a:close/>
                      <a:moveTo>
                        <a:pt x="111" y="160"/>
                      </a:moveTo>
                      <a:cubicBezTo>
                        <a:pt x="285" y="160"/>
                        <a:pt x="459" y="160"/>
                        <a:pt x="631" y="160"/>
                      </a:cubicBezTo>
                      <a:cubicBezTo>
                        <a:pt x="639" y="160"/>
                        <a:pt x="644" y="165"/>
                        <a:pt x="645" y="173"/>
                      </a:cubicBezTo>
                      <a:cubicBezTo>
                        <a:pt x="623" y="293"/>
                        <a:pt x="598" y="414"/>
                        <a:pt x="578" y="534"/>
                      </a:cubicBezTo>
                      <a:cubicBezTo>
                        <a:pt x="578" y="541"/>
                        <a:pt x="572" y="546"/>
                        <a:pt x="565" y="546"/>
                      </a:cubicBezTo>
                      <a:lnTo>
                        <a:pt x="45" y="546"/>
                      </a:lnTo>
                      <a:cubicBezTo>
                        <a:pt x="37" y="546"/>
                        <a:pt x="32" y="541"/>
                        <a:pt x="32" y="534"/>
                      </a:cubicBezTo>
                      <a:lnTo>
                        <a:pt x="98" y="174"/>
                      </a:lnTo>
                      <a:lnTo>
                        <a:pt x="98" y="173"/>
                      </a:lnTo>
                      <a:cubicBezTo>
                        <a:pt x="98" y="166"/>
                        <a:pt x="104" y="160"/>
                        <a:pt x="111" y="160"/>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247" name="Group 246">
                <a:extLst>
                  <a:ext uri="{FF2B5EF4-FFF2-40B4-BE49-F238E27FC236}">
                    <a16:creationId xmlns:a16="http://schemas.microsoft.com/office/drawing/2014/main" id="{CB8AA2AD-EA79-47E3-AD5C-7E4611EE1F2E}"/>
                  </a:ext>
                </a:extLst>
              </p:cNvPr>
              <p:cNvGrpSpPr/>
              <p:nvPr/>
            </p:nvGrpSpPr>
            <p:grpSpPr>
              <a:xfrm>
                <a:off x="4514850" y="4339019"/>
                <a:ext cx="748571" cy="186944"/>
                <a:chOff x="6995496" y="4339019"/>
                <a:chExt cx="748571" cy="186944"/>
              </a:xfrm>
            </p:grpSpPr>
            <p:sp>
              <p:nvSpPr>
                <p:cNvPr id="248" name="Settings (2)">
                  <a:extLst>
                    <a:ext uri="{FF2B5EF4-FFF2-40B4-BE49-F238E27FC236}">
                      <a16:creationId xmlns:a16="http://schemas.microsoft.com/office/drawing/2014/main" id="{915965D9-A4BB-477E-ADCE-51D16D000375}"/>
                    </a:ext>
                  </a:extLst>
                </p:cNvPr>
                <p:cNvSpPr>
                  <a:spLocks noChangeAspect="1" noEditPoints="1"/>
                </p:cNvSpPr>
                <p:nvPr/>
              </p:nvSpPr>
              <p:spPr bwMode="auto">
                <a:xfrm>
                  <a:off x="6995496" y="4362450"/>
                  <a:ext cx="161925" cy="163513"/>
                </a:xfrm>
                <a:custGeom>
                  <a:avLst/>
                  <a:gdLst>
                    <a:gd name="T0" fmla="*/ 483 w 669"/>
                    <a:gd name="T1" fmla="*/ 43 h 668"/>
                    <a:gd name="T2" fmla="*/ 399 w 669"/>
                    <a:gd name="T3" fmla="*/ 34 h 668"/>
                    <a:gd name="T4" fmla="*/ 338 w 669"/>
                    <a:gd name="T5" fmla="*/ 88 h 668"/>
                    <a:gd name="T6" fmla="*/ 364 w 669"/>
                    <a:gd name="T7" fmla="*/ 185 h 668"/>
                    <a:gd name="T8" fmla="*/ 354 w 669"/>
                    <a:gd name="T9" fmla="*/ 269 h 668"/>
                    <a:gd name="T10" fmla="*/ 408 w 669"/>
                    <a:gd name="T11" fmla="*/ 330 h 668"/>
                    <a:gd name="T12" fmla="*/ 505 w 669"/>
                    <a:gd name="T13" fmla="*/ 305 h 668"/>
                    <a:gd name="T14" fmla="*/ 590 w 669"/>
                    <a:gd name="T15" fmla="*/ 314 h 668"/>
                    <a:gd name="T16" fmla="*/ 651 w 669"/>
                    <a:gd name="T17" fmla="*/ 260 h 668"/>
                    <a:gd name="T18" fmla="*/ 625 w 669"/>
                    <a:gd name="T19" fmla="*/ 163 h 668"/>
                    <a:gd name="T20" fmla="*/ 634 w 669"/>
                    <a:gd name="T21" fmla="*/ 78 h 668"/>
                    <a:gd name="T22" fmla="*/ 580 w 669"/>
                    <a:gd name="T23" fmla="*/ 18 h 668"/>
                    <a:gd name="T24" fmla="*/ 559 w 669"/>
                    <a:gd name="T25" fmla="*/ 38 h 668"/>
                    <a:gd name="T26" fmla="*/ 592 w 669"/>
                    <a:gd name="T27" fmla="*/ 116 h 668"/>
                    <a:gd name="T28" fmla="*/ 598 w 669"/>
                    <a:gd name="T29" fmla="*/ 158 h 668"/>
                    <a:gd name="T30" fmla="*/ 630 w 669"/>
                    <a:gd name="T31" fmla="*/ 239 h 668"/>
                    <a:gd name="T32" fmla="*/ 553 w 669"/>
                    <a:gd name="T33" fmla="*/ 272 h 668"/>
                    <a:gd name="T34" fmla="*/ 511 w 669"/>
                    <a:gd name="T35" fmla="*/ 278 h 668"/>
                    <a:gd name="T36" fmla="*/ 429 w 669"/>
                    <a:gd name="T37" fmla="*/ 310 h 668"/>
                    <a:gd name="T38" fmla="*/ 396 w 669"/>
                    <a:gd name="T39" fmla="*/ 232 h 668"/>
                    <a:gd name="T40" fmla="*/ 390 w 669"/>
                    <a:gd name="T41" fmla="*/ 190 h 668"/>
                    <a:gd name="T42" fmla="*/ 359 w 669"/>
                    <a:gd name="T43" fmla="*/ 109 h 668"/>
                    <a:gd name="T44" fmla="*/ 436 w 669"/>
                    <a:gd name="T45" fmla="*/ 76 h 668"/>
                    <a:gd name="T46" fmla="*/ 478 w 669"/>
                    <a:gd name="T47" fmla="*/ 70 h 668"/>
                    <a:gd name="T48" fmla="*/ 494 w 669"/>
                    <a:gd name="T49" fmla="*/ 106 h 668"/>
                    <a:gd name="T50" fmla="*/ 520 w 669"/>
                    <a:gd name="T51" fmla="*/ 111 h 668"/>
                    <a:gd name="T52" fmla="*/ 533 w 669"/>
                    <a:gd name="T53" fmla="*/ 190 h 668"/>
                    <a:gd name="T54" fmla="*/ 194 w 669"/>
                    <a:gd name="T55" fmla="*/ 228 h 668"/>
                    <a:gd name="T56" fmla="*/ 101 w 669"/>
                    <a:gd name="T57" fmla="*/ 273 h 668"/>
                    <a:gd name="T58" fmla="*/ 77 w 669"/>
                    <a:gd name="T59" fmla="*/ 372 h 668"/>
                    <a:gd name="T60" fmla="*/ 0 w 669"/>
                    <a:gd name="T61" fmla="*/ 473 h 668"/>
                    <a:gd name="T62" fmla="*/ 45 w 669"/>
                    <a:gd name="T63" fmla="*/ 568 h 668"/>
                    <a:gd name="T64" fmla="*/ 145 w 669"/>
                    <a:gd name="T65" fmla="*/ 592 h 668"/>
                    <a:gd name="T66" fmla="*/ 246 w 669"/>
                    <a:gd name="T67" fmla="*/ 668 h 668"/>
                    <a:gd name="T68" fmla="*/ 341 w 669"/>
                    <a:gd name="T69" fmla="*/ 623 h 668"/>
                    <a:gd name="T70" fmla="*/ 364 w 669"/>
                    <a:gd name="T71" fmla="*/ 523 h 668"/>
                    <a:gd name="T72" fmla="*/ 440 w 669"/>
                    <a:gd name="T73" fmla="*/ 422 h 668"/>
                    <a:gd name="T74" fmla="*/ 396 w 669"/>
                    <a:gd name="T75" fmla="*/ 328 h 668"/>
                    <a:gd name="T76" fmla="*/ 296 w 669"/>
                    <a:gd name="T77" fmla="*/ 305 h 668"/>
                    <a:gd name="T78" fmla="*/ 194 w 669"/>
                    <a:gd name="T79" fmla="*/ 228 h 668"/>
                    <a:gd name="T80" fmla="*/ 253 w 669"/>
                    <a:gd name="T81" fmla="*/ 316 h 668"/>
                    <a:gd name="T82" fmla="*/ 367 w 669"/>
                    <a:gd name="T83" fmla="*/ 321 h 668"/>
                    <a:gd name="T84" fmla="*/ 364 w 669"/>
                    <a:gd name="T85" fmla="*/ 425 h 668"/>
                    <a:gd name="T86" fmla="*/ 353 w 669"/>
                    <a:gd name="T87" fmla="*/ 481 h 668"/>
                    <a:gd name="T88" fmla="*/ 347 w 669"/>
                    <a:gd name="T89" fmla="*/ 595 h 668"/>
                    <a:gd name="T90" fmla="*/ 244 w 669"/>
                    <a:gd name="T91" fmla="*/ 591 h 668"/>
                    <a:gd name="T92" fmla="*/ 187 w 669"/>
                    <a:gd name="T93" fmla="*/ 581 h 668"/>
                    <a:gd name="T94" fmla="*/ 73 w 669"/>
                    <a:gd name="T95" fmla="*/ 574 h 668"/>
                    <a:gd name="T96" fmla="*/ 77 w 669"/>
                    <a:gd name="T97" fmla="*/ 471 h 668"/>
                    <a:gd name="T98" fmla="*/ 87 w 669"/>
                    <a:gd name="T99" fmla="*/ 415 h 668"/>
                    <a:gd name="T100" fmla="*/ 94 w 669"/>
                    <a:gd name="T101" fmla="*/ 301 h 668"/>
                    <a:gd name="T102" fmla="*/ 197 w 669"/>
                    <a:gd name="T103" fmla="*/ 305 h 668"/>
                    <a:gd name="T104" fmla="*/ 220 w 669"/>
                    <a:gd name="T105" fmla="*/ 530 h 668"/>
                    <a:gd name="T106" fmla="*/ 276 w 669"/>
                    <a:gd name="T107" fmla="*/ 44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69" h="668">
                      <a:moveTo>
                        <a:pt x="537" y="1"/>
                      </a:moveTo>
                      <a:cubicBezTo>
                        <a:pt x="532" y="1"/>
                        <a:pt x="528" y="4"/>
                        <a:pt x="525" y="8"/>
                      </a:cubicBezTo>
                      <a:lnTo>
                        <a:pt x="504" y="43"/>
                      </a:lnTo>
                      <a:cubicBezTo>
                        <a:pt x="497" y="43"/>
                        <a:pt x="490" y="43"/>
                        <a:pt x="483" y="43"/>
                      </a:cubicBezTo>
                      <a:lnTo>
                        <a:pt x="461" y="8"/>
                      </a:lnTo>
                      <a:cubicBezTo>
                        <a:pt x="458" y="3"/>
                        <a:pt x="451" y="0"/>
                        <a:pt x="445" y="3"/>
                      </a:cubicBezTo>
                      <a:lnTo>
                        <a:pt x="407" y="19"/>
                      </a:lnTo>
                      <a:cubicBezTo>
                        <a:pt x="401" y="21"/>
                        <a:pt x="398" y="28"/>
                        <a:pt x="399" y="34"/>
                      </a:cubicBezTo>
                      <a:lnTo>
                        <a:pt x="408" y="75"/>
                      </a:lnTo>
                      <a:cubicBezTo>
                        <a:pt x="403" y="79"/>
                        <a:pt x="399" y="84"/>
                        <a:pt x="394" y="89"/>
                      </a:cubicBezTo>
                      <a:lnTo>
                        <a:pt x="354" y="80"/>
                      </a:lnTo>
                      <a:cubicBezTo>
                        <a:pt x="347" y="79"/>
                        <a:pt x="341" y="82"/>
                        <a:pt x="338" y="88"/>
                      </a:cubicBezTo>
                      <a:lnTo>
                        <a:pt x="323" y="126"/>
                      </a:lnTo>
                      <a:cubicBezTo>
                        <a:pt x="320" y="132"/>
                        <a:pt x="323" y="139"/>
                        <a:pt x="328" y="142"/>
                      </a:cubicBezTo>
                      <a:lnTo>
                        <a:pt x="363" y="165"/>
                      </a:lnTo>
                      <a:cubicBezTo>
                        <a:pt x="363" y="172"/>
                        <a:pt x="363" y="178"/>
                        <a:pt x="364" y="185"/>
                      </a:cubicBezTo>
                      <a:lnTo>
                        <a:pt x="328" y="207"/>
                      </a:lnTo>
                      <a:cubicBezTo>
                        <a:pt x="323" y="211"/>
                        <a:pt x="321" y="218"/>
                        <a:pt x="323" y="224"/>
                      </a:cubicBezTo>
                      <a:lnTo>
                        <a:pt x="339" y="262"/>
                      </a:lnTo>
                      <a:cubicBezTo>
                        <a:pt x="342" y="268"/>
                        <a:pt x="348" y="271"/>
                        <a:pt x="354" y="269"/>
                      </a:cubicBezTo>
                      <a:lnTo>
                        <a:pt x="395" y="260"/>
                      </a:lnTo>
                      <a:cubicBezTo>
                        <a:pt x="400" y="265"/>
                        <a:pt x="404" y="270"/>
                        <a:pt x="410" y="274"/>
                      </a:cubicBezTo>
                      <a:lnTo>
                        <a:pt x="400" y="315"/>
                      </a:lnTo>
                      <a:cubicBezTo>
                        <a:pt x="399" y="321"/>
                        <a:pt x="402" y="328"/>
                        <a:pt x="408" y="330"/>
                      </a:cubicBezTo>
                      <a:lnTo>
                        <a:pt x="446" y="346"/>
                      </a:lnTo>
                      <a:cubicBezTo>
                        <a:pt x="452" y="348"/>
                        <a:pt x="459" y="346"/>
                        <a:pt x="463" y="341"/>
                      </a:cubicBezTo>
                      <a:lnTo>
                        <a:pt x="485" y="305"/>
                      </a:lnTo>
                      <a:cubicBezTo>
                        <a:pt x="492" y="305"/>
                        <a:pt x="499" y="305"/>
                        <a:pt x="505" y="305"/>
                      </a:cubicBezTo>
                      <a:lnTo>
                        <a:pt x="528" y="340"/>
                      </a:lnTo>
                      <a:cubicBezTo>
                        <a:pt x="532" y="345"/>
                        <a:pt x="539" y="348"/>
                        <a:pt x="545" y="345"/>
                      </a:cubicBezTo>
                      <a:lnTo>
                        <a:pt x="582" y="329"/>
                      </a:lnTo>
                      <a:cubicBezTo>
                        <a:pt x="588" y="327"/>
                        <a:pt x="592" y="320"/>
                        <a:pt x="590" y="314"/>
                      </a:cubicBezTo>
                      <a:lnTo>
                        <a:pt x="580" y="273"/>
                      </a:lnTo>
                      <a:cubicBezTo>
                        <a:pt x="585" y="269"/>
                        <a:pt x="590" y="264"/>
                        <a:pt x="594" y="259"/>
                      </a:cubicBezTo>
                      <a:lnTo>
                        <a:pt x="636" y="268"/>
                      </a:lnTo>
                      <a:cubicBezTo>
                        <a:pt x="642" y="269"/>
                        <a:pt x="648" y="266"/>
                        <a:pt x="651" y="260"/>
                      </a:cubicBezTo>
                      <a:lnTo>
                        <a:pt x="666" y="222"/>
                      </a:lnTo>
                      <a:cubicBezTo>
                        <a:pt x="669" y="216"/>
                        <a:pt x="666" y="209"/>
                        <a:pt x="661" y="205"/>
                      </a:cubicBezTo>
                      <a:lnTo>
                        <a:pt x="625" y="183"/>
                      </a:lnTo>
                      <a:cubicBezTo>
                        <a:pt x="625" y="177"/>
                        <a:pt x="625" y="170"/>
                        <a:pt x="625" y="163"/>
                      </a:cubicBezTo>
                      <a:lnTo>
                        <a:pt x="660" y="140"/>
                      </a:lnTo>
                      <a:cubicBezTo>
                        <a:pt x="666" y="137"/>
                        <a:pt x="668" y="130"/>
                        <a:pt x="665" y="124"/>
                      </a:cubicBezTo>
                      <a:lnTo>
                        <a:pt x="649" y="86"/>
                      </a:lnTo>
                      <a:cubicBezTo>
                        <a:pt x="647" y="80"/>
                        <a:pt x="640" y="77"/>
                        <a:pt x="634" y="78"/>
                      </a:cubicBezTo>
                      <a:lnTo>
                        <a:pt x="593" y="88"/>
                      </a:lnTo>
                      <a:cubicBezTo>
                        <a:pt x="589" y="83"/>
                        <a:pt x="584" y="78"/>
                        <a:pt x="579" y="74"/>
                      </a:cubicBezTo>
                      <a:lnTo>
                        <a:pt x="588" y="33"/>
                      </a:lnTo>
                      <a:cubicBezTo>
                        <a:pt x="589" y="27"/>
                        <a:pt x="586" y="20"/>
                        <a:pt x="580" y="18"/>
                      </a:cubicBezTo>
                      <a:lnTo>
                        <a:pt x="542" y="2"/>
                      </a:lnTo>
                      <a:cubicBezTo>
                        <a:pt x="540" y="2"/>
                        <a:pt x="538" y="1"/>
                        <a:pt x="537" y="1"/>
                      </a:cubicBezTo>
                      <a:close/>
                      <a:moveTo>
                        <a:pt x="542" y="31"/>
                      </a:moveTo>
                      <a:lnTo>
                        <a:pt x="559" y="38"/>
                      </a:lnTo>
                      <a:lnTo>
                        <a:pt x="551" y="75"/>
                      </a:lnTo>
                      <a:cubicBezTo>
                        <a:pt x="550" y="81"/>
                        <a:pt x="552" y="86"/>
                        <a:pt x="556" y="89"/>
                      </a:cubicBezTo>
                      <a:cubicBezTo>
                        <a:pt x="565" y="95"/>
                        <a:pt x="572" y="103"/>
                        <a:pt x="579" y="111"/>
                      </a:cubicBezTo>
                      <a:cubicBezTo>
                        <a:pt x="582" y="115"/>
                        <a:pt x="587" y="117"/>
                        <a:pt x="592" y="116"/>
                      </a:cubicBezTo>
                      <a:lnTo>
                        <a:pt x="629" y="107"/>
                      </a:lnTo>
                      <a:lnTo>
                        <a:pt x="636" y="124"/>
                      </a:lnTo>
                      <a:lnTo>
                        <a:pt x="604" y="145"/>
                      </a:lnTo>
                      <a:cubicBezTo>
                        <a:pt x="600" y="148"/>
                        <a:pt x="597" y="153"/>
                        <a:pt x="598" y="158"/>
                      </a:cubicBezTo>
                      <a:cubicBezTo>
                        <a:pt x="600" y="168"/>
                        <a:pt x="600" y="179"/>
                        <a:pt x="599" y="189"/>
                      </a:cubicBezTo>
                      <a:cubicBezTo>
                        <a:pt x="598" y="194"/>
                        <a:pt x="600" y="199"/>
                        <a:pt x="605" y="202"/>
                      </a:cubicBezTo>
                      <a:lnTo>
                        <a:pt x="637" y="222"/>
                      </a:lnTo>
                      <a:lnTo>
                        <a:pt x="630" y="239"/>
                      </a:lnTo>
                      <a:lnTo>
                        <a:pt x="593" y="231"/>
                      </a:lnTo>
                      <a:cubicBezTo>
                        <a:pt x="588" y="230"/>
                        <a:pt x="582" y="232"/>
                        <a:pt x="579" y="236"/>
                      </a:cubicBezTo>
                      <a:cubicBezTo>
                        <a:pt x="573" y="245"/>
                        <a:pt x="566" y="252"/>
                        <a:pt x="558" y="258"/>
                      </a:cubicBezTo>
                      <a:cubicBezTo>
                        <a:pt x="553" y="261"/>
                        <a:pt x="551" y="267"/>
                        <a:pt x="553" y="272"/>
                      </a:cubicBezTo>
                      <a:lnTo>
                        <a:pt x="562" y="309"/>
                      </a:lnTo>
                      <a:lnTo>
                        <a:pt x="545" y="316"/>
                      </a:lnTo>
                      <a:lnTo>
                        <a:pt x="524" y="284"/>
                      </a:lnTo>
                      <a:cubicBezTo>
                        <a:pt x="521" y="280"/>
                        <a:pt x="516" y="277"/>
                        <a:pt x="511" y="278"/>
                      </a:cubicBezTo>
                      <a:cubicBezTo>
                        <a:pt x="500" y="280"/>
                        <a:pt x="490" y="280"/>
                        <a:pt x="479" y="279"/>
                      </a:cubicBezTo>
                      <a:cubicBezTo>
                        <a:pt x="474" y="278"/>
                        <a:pt x="469" y="280"/>
                        <a:pt x="466" y="285"/>
                      </a:cubicBezTo>
                      <a:lnTo>
                        <a:pt x="446" y="317"/>
                      </a:lnTo>
                      <a:lnTo>
                        <a:pt x="429" y="310"/>
                      </a:lnTo>
                      <a:lnTo>
                        <a:pt x="437" y="273"/>
                      </a:lnTo>
                      <a:cubicBezTo>
                        <a:pt x="438" y="268"/>
                        <a:pt x="436" y="263"/>
                        <a:pt x="432" y="259"/>
                      </a:cubicBezTo>
                      <a:cubicBezTo>
                        <a:pt x="423" y="253"/>
                        <a:pt x="416" y="246"/>
                        <a:pt x="410" y="237"/>
                      </a:cubicBezTo>
                      <a:cubicBezTo>
                        <a:pt x="407" y="233"/>
                        <a:pt x="401" y="231"/>
                        <a:pt x="396" y="232"/>
                      </a:cubicBezTo>
                      <a:lnTo>
                        <a:pt x="359" y="241"/>
                      </a:lnTo>
                      <a:lnTo>
                        <a:pt x="352" y="224"/>
                      </a:lnTo>
                      <a:lnTo>
                        <a:pt x="384" y="204"/>
                      </a:lnTo>
                      <a:cubicBezTo>
                        <a:pt x="388" y="201"/>
                        <a:pt x="391" y="196"/>
                        <a:pt x="390" y="190"/>
                      </a:cubicBezTo>
                      <a:cubicBezTo>
                        <a:pt x="388" y="180"/>
                        <a:pt x="388" y="170"/>
                        <a:pt x="390" y="159"/>
                      </a:cubicBezTo>
                      <a:cubicBezTo>
                        <a:pt x="390" y="154"/>
                        <a:pt x="388" y="149"/>
                        <a:pt x="384" y="146"/>
                      </a:cubicBezTo>
                      <a:lnTo>
                        <a:pt x="352" y="126"/>
                      </a:lnTo>
                      <a:lnTo>
                        <a:pt x="359" y="109"/>
                      </a:lnTo>
                      <a:lnTo>
                        <a:pt x="395" y="117"/>
                      </a:lnTo>
                      <a:cubicBezTo>
                        <a:pt x="400" y="118"/>
                        <a:pt x="406" y="116"/>
                        <a:pt x="409" y="112"/>
                      </a:cubicBezTo>
                      <a:cubicBezTo>
                        <a:pt x="415" y="103"/>
                        <a:pt x="423" y="96"/>
                        <a:pt x="431" y="89"/>
                      </a:cubicBezTo>
                      <a:cubicBezTo>
                        <a:pt x="435" y="86"/>
                        <a:pt x="437" y="81"/>
                        <a:pt x="436" y="76"/>
                      </a:cubicBezTo>
                      <a:lnTo>
                        <a:pt x="428" y="39"/>
                      </a:lnTo>
                      <a:lnTo>
                        <a:pt x="445" y="32"/>
                      </a:lnTo>
                      <a:lnTo>
                        <a:pt x="465" y="64"/>
                      </a:lnTo>
                      <a:cubicBezTo>
                        <a:pt x="468" y="68"/>
                        <a:pt x="473" y="71"/>
                        <a:pt x="478" y="70"/>
                      </a:cubicBezTo>
                      <a:cubicBezTo>
                        <a:pt x="488" y="68"/>
                        <a:pt x="499" y="68"/>
                        <a:pt x="509" y="70"/>
                      </a:cubicBezTo>
                      <a:cubicBezTo>
                        <a:pt x="515" y="70"/>
                        <a:pt x="520" y="68"/>
                        <a:pt x="523" y="63"/>
                      </a:cubicBezTo>
                      <a:lnTo>
                        <a:pt x="542" y="31"/>
                      </a:lnTo>
                      <a:close/>
                      <a:moveTo>
                        <a:pt x="494" y="106"/>
                      </a:moveTo>
                      <a:cubicBezTo>
                        <a:pt x="467" y="107"/>
                        <a:pt x="442" y="123"/>
                        <a:pt x="431" y="149"/>
                      </a:cubicBezTo>
                      <a:cubicBezTo>
                        <a:pt x="417" y="183"/>
                        <a:pt x="434" y="223"/>
                        <a:pt x="469" y="237"/>
                      </a:cubicBezTo>
                      <a:cubicBezTo>
                        <a:pt x="503" y="251"/>
                        <a:pt x="543" y="234"/>
                        <a:pt x="557" y="200"/>
                      </a:cubicBezTo>
                      <a:cubicBezTo>
                        <a:pt x="571" y="165"/>
                        <a:pt x="555" y="125"/>
                        <a:pt x="520" y="111"/>
                      </a:cubicBezTo>
                      <a:cubicBezTo>
                        <a:pt x="511" y="108"/>
                        <a:pt x="502" y="106"/>
                        <a:pt x="494" y="106"/>
                      </a:cubicBezTo>
                      <a:close/>
                      <a:moveTo>
                        <a:pt x="494" y="133"/>
                      </a:moveTo>
                      <a:cubicBezTo>
                        <a:pt x="499" y="133"/>
                        <a:pt x="505" y="134"/>
                        <a:pt x="510" y="136"/>
                      </a:cubicBezTo>
                      <a:cubicBezTo>
                        <a:pt x="531" y="145"/>
                        <a:pt x="541" y="168"/>
                        <a:pt x="533" y="190"/>
                      </a:cubicBezTo>
                      <a:cubicBezTo>
                        <a:pt x="524" y="211"/>
                        <a:pt x="500" y="221"/>
                        <a:pt x="479" y="212"/>
                      </a:cubicBezTo>
                      <a:cubicBezTo>
                        <a:pt x="458" y="204"/>
                        <a:pt x="448" y="180"/>
                        <a:pt x="456" y="159"/>
                      </a:cubicBezTo>
                      <a:cubicBezTo>
                        <a:pt x="463" y="143"/>
                        <a:pt x="478" y="133"/>
                        <a:pt x="494" y="133"/>
                      </a:cubicBezTo>
                      <a:close/>
                      <a:moveTo>
                        <a:pt x="194" y="228"/>
                      </a:moveTo>
                      <a:cubicBezTo>
                        <a:pt x="188" y="228"/>
                        <a:pt x="182" y="233"/>
                        <a:pt x="181" y="239"/>
                      </a:cubicBezTo>
                      <a:lnTo>
                        <a:pt x="172" y="293"/>
                      </a:lnTo>
                      <a:cubicBezTo>
                        <a:pt x="163" y="296"/>
                        <a:pt x="154" y="300"/>
                        <a:pt x="145" y="304"/>
                      </a:cubicBezTo>
                      <a:lnTo>
                        <a:pt x="101" y="273"/>
                      </a:lnTo>
                      <a:cubicBezTo>
                        <a:pt x="95" y="269"/>
                        <a:pt x="88" y="269"/>
                        <a:pt x="83" y="274"/>
                      </a:cubicBezTo>
                      <a:lnTo>
                        <a:pt x="47" y="310"/>
                      </a:lnTo>
                      <a:cubicBezTo>
                        <a:pt x="42" y="315"/>
                        <a:pt x="42" y="322"/>
                        <a:pt x="45" y="328"/>
                      </a:cubicBezTo>
                      <a:lnTo>
                        <a:pt x="77" y="372"/>
                      </a:lnTo>
                      <a:cubicBezTo>
                        <a:pt x="72" y="381"/>
                        <a:pt x="68" y="390"/>
                        <a:pt x="65" y="400"/>
                      </a:cubicBezTo>
                      <a:lnTo>
                        <a:pt x="12" y="409"/>
                      </a:lnTo>
                      <a:cubicBezTo>
                        <a:pt x="5" y="410"/>
                        <a:pt x="0" y="415"/>
                        <a:pt x="0" y="422"/>
                      </a:cubicBezTo>
                      <a:lnTo>
                        <a:pt x="0" y="473"/>
                      </a:lnTo>
                      <a:cubicBezTo>
                        <a:pt x="0" y="480"/>
                        <a:pt x="5" y="486"/>
                        <a:pt x="11" y="487"/>
                      </a:cubicBezTo>
                      <a:lnTo>
                        <a:pt x="65" y="496"/>
                      </a:lnTo>
                      <a:cubicBezTo>
                        <a:pt x="68" y="506"/>
                        <a:pt x="72" y="515"/>
                        <a:pt x="77" y="524"/>
                      </a:cubicBezTo>
                      <a:lnTo>
                        <a:pt x="45" y="568"/>
                      </a:lnTo>
                      <a:cubicBezTo>
                        <a:pt x="41" y="573"/>
                        <a:pt x="42" y="580"/>
                        <a:pt x="46" y="585"/>
                      </a:cubicBezTo>
                      <a:lnTo>
                        <a:pt x="83" y="622"/>
                      </a:lnTo>
                      <a:cubicBezTo>
                        <a:pt x="87" y="626"/>
                        <a:pt x="95" y="627"/>
                        <a:pt x="100" y="623"/>
                      </a:cubicBezTo>
                      <a:lnTo>
                        <a:pt x="145" y="592"/>
                      </a:lnTo>
                      <a:cubicBezTo>
                        <a:pt x="153" y="596"/>
                        <a:pt x="163" y="600"/>
                        <a:pt x="172" y="603"/>
                      </a:cubicBezTo>
                      <a:lnTo>
                        <a:pt x="181" y="657"/>
                      </a:lnTo>
                      <a:cubicBezTo>
                        <a:pt x="182" y="663"/>
                        <a:pt x="188" y="668"/>
                        <a:pt x="194" y="668"/>
                      </a:cubicBezTo>
                      <a:lnTo>
                        <a:pt x="246" y="668"/>
                      </a:lnTo>
                      <a:cubicBezTo>
                        <a:pt x="252" y="668"/>
                        <a:pt x="258" y="663"/>
                        <a:pt x="259" y="657"/>
                      </a:cubicBezTo>
                      <a:lnTo>
                        <a:pt x="269" y="603"/>
                      </a:lnTo>
                      <a:cubicBezTo>
                        <a:pt x="278" y="600"/>
                        <a:pt x="287" y="596"/>
                        <a:pt x="296" y="591"/>
                      </a:cubicBezTo>
                      <a:lnTo>
                        <a:pt x="341" y="623"/>
                      </a:lnTo>
                      <a:cubicBezTo>
                        <a:pt x="346" y="627"/>
                        <a:pt x="354" y="626"/>
                        <a:pt x="358" y="622"/>
                      </a:cubicBezTo>
                      <a:lnTo>
                        <a:pt x="395" y="585"/>
                      </a:lnTo>
                      <a:cubicBezTo>
                        <a:pt x="399" y="580"/>
                        <a:pt x="400" y="573"/>
                        <a:pt x="396" y="568"/>
                      </a:cubicBezTo>
                      <a:lnTo>
                        <a:pt x="364" y="523"/>
                      </a:lnTo>
                      <a:cubicBezTo>
                        <a:pt x="368" y="515"/>
                        <a:pt x="372" y="506"/>
                        <a:pt x="375" y="496"/>
                      </a:cubicBezTo>
                      <a:lnTo>
                        <a:pt x="429" y="487"/>
                      </a:lnTo>
                      <a:cubicBezTo>
                        <a:pt x="436" y="486"/>
                        <a:pt x="440" y="480"/>
                        <a:pt x="440" y="473"/>
                      </a:cubicBezTo>
                      <a:lnTo>
                        <a:pt x="440" y="422"/>
                      </a:lnTo>
                      <a:cubicBezTo>
                        <a:pt x="440" y="415"/>
                        <a:pt x="436" y="410"/>
                        <a:pt x="429" y="409"/>
                      </a:cubicBezTo>
                      <a:lnTo>
                        <a:pt x="375" y="400"/>
                      </a:lnTo>
                      <a:cubicBezTo>
                        <a:pt x="372" y="390"/>
                        <a:pt x="368" y="381"/>
                        <a:pt x="364" y="373"/>
                      </a:cubicBezTo>
                      <a:lnTo>
                        <a:pt x="396" y="328"/>
                      </a:lnTo>
                      <a:cubicBezTo>
                        <a:pt x="399" y="322"/>
                        <a:pt x="399" y="315"/>
                        <a:pt x="394" y="310"/>
                      </a:cubicBezTo>
                      <a:lnTo>
                        <a:pt x="357" y="274"/>
                      </a:lnTo>
                      <a:cubicBezTo>
                        <a:pt x="353" y="269"/>
                        <a:pt x="346" y="269"/>
                        <a:pt x="340" y="273"/>
                      </a:cubicBezTo>
                      <a:lnTo>
                        <a:pt x="296" y="305"/>
                      </a:lnTo>
                      <a:cubicBezTo>
                        <a:pt x="287" y="300"/>
                        <a:pt x="278" y="296"/>
                        <a:pt x="269" y="293"/>
                      </a:cubicBezTo>
                      <a:lnTo>
                        <a:pt x="259" y="239"/>
                      </a:lnTo>
                      <a:cubicBezTo>
                        <a:pt x="258" y="233"/>
                        <a:pt x="252" y="228"/>
                        <a:pt x="246" y="228"/>
                      </a:cubicBezTo>
                      <a:lnTo>
                        <a:pt x="194" y="228"/>
                      </a:lnTo>
                      <a:close/>
                      <a:moveTo>
                        <a:pt x="206" y="255"/>
                      </a:moveTo>
                      <a:lnTo>
                        <a:pt x="235" y="255"/>
                      </a:lnTo>
                      <a:lnTo>
                        <a:pt x="244" y="305"/>
                      </a:lnTo>
                      <a:cubicBezTo>
                        <a:pt x="244" y="310"/>
                        <a:pt x="248" y="314"/>
                        <a:pt x="253" y="316"/>
                      </a:cubicBezTo>
                      <a:cubicBezTo>
                        <a:pt x="267" y="319"/>
                        <a:pt x="279" y="324"/>
                        <a:pt x="291" y="331"/>
                      </a:cubicBezTo>
                      <a:cubicBezTo>
                        <a:pt x="295" y="334"/>
                        <a:pt x="301" y="334"/>
                        <a:pt x="305" y="330"/>
                      </a:cubicBezTo>
                      <a:lnTo>
                        <a:pt x="347" y="301"/>
                      </a:lnTo>
                      <a:lnTo>
                        <a:pt x="367" y="321"/>
                      </a:lnTo>
                      <a:lnTo>
                        <a:pt x="338" y="363"/>
                      </a:lnTo>
                      <a:cubicBezTo>
                        <a:pt x="335" y="368"/>
                        <a:pt x="335" y="373"/>
                        <a:pt x="337" y="378"/>
                      </a:cubicBezTo>
                      <a:cubicBezTo>
                        <a:pt x="344" y="389"/>
                        <a:pt x="349" y="402"/>
                        <a:pt x="353" y="415"/>
                      </a:cubicBezTo>
                      <a:cubicBezTo>
                        <a:pt x="354" y="420"/>
                        <a:pt x="358" y="424"/>
                        <a:pt x="364" y="425"/>
                      </a:cubicBezTo>
                      <a:lnTo>
                        <a:pt x="414" y="433"/>
                      </a:lnTo>
                      <a:lnTo>
                        <a:pt x="414" y="462"/>
                      </a:lnTo>
                      <a:lnTo>
                        <a:pt x="363" y="471"/>
                      </a:lnTo>
                      <a:cubicBezTo>
                        <a:pt x="358" y="472"/>
                        <a:pt x="354" y="476"/>
                        <a:pt x="353" y="481"/>
                      </a:cubicBezTo>
                      <a:cubicBezTo>
                        <a:pt x="349" y="494"/>
                        <a:pt x="344" y="507"/>
                        <a:pt x="337" y="518"/>
                      </a:cubicBezTo>
                      <a:cubicBezTo>
                        <a:pt x="335" y="523"/>
                        <a:pt x="335" y="529"/>
                        <a:pt x="338" y="533"/>
                      </a:cubicBezTo>
                      <a:lnTo>
                        <a:pt x="368" y="574"/>
                      </a:lnTo>
                      <a:lnTo>
                        <a:pt x="347" y="595"/>
                      </a:lnTo>
                      <a:lnTo>
                        <a:pt x="305" y="565"/>
                      </a:lnTo>
                      <a:cubicBezTo>
                        <a:pt x="301" y="562"/>
                        <a:pt x="295" y="562"/>
                        <a:pt x="291" y="565"/>
                      </a:cubicBezTo>
                      <a:cubicBezTo>
                        <a:pt x="279" y="572"/>
                        <a:pt x="267" y="577"/>
                        <a:pt x="253" y="581"/>
                      </a:cubicBezTo>
                      <a:cubicBezTo>
                        <a:pt x="248" y="582"/>
                        <a:pt x="245" y="586"/>
                        <a:pt x="244" y="591"/>
                      </a:cubicBezTo>
                      <a:lnTo>
                        <a:pt x="235" y="641"/>
                      </a:lnTo>
                      <a:lnTo>
                        <a:pt x="206" y="641"/>
                      </a:lnTo>
                      <a:lnTo>
                        <a:pt x="197" y="592"/>
                      </a:lnTo>
                      <a:cubicBezTo>
                        <a:pt x="196" y="586"/>
                        <a:pt x="192" y="582"/>
                        <a:pt x="187" y="581"/>
                      </a:cubicBezTo>
                      <a:cubicBezTo>
                        <a:pt x="174" y="577"/>
                        <a:pt x="161" y="572"/>
                        <a:pt x="150" y="565"/>
                      </a:cubicBezTo>
                      <a:cubicBezTo>
                        <a:pt x="145" y="563"/>
                        <a:pt x="140" y="563"/>
                        <a:pt x="135" y="566"/>
                      </a:cubicBezTo>
                      <a:lnTo>
                        <a:pt x="94" y="595"/>
                      </a:lnTo>
                      <a:lnTo>
                        <a:pt x="73" y="574"/>
                      </a:lnTo>
                      <a:lnTo>
                        <a:pt x="102" y="533"/>
                      </a:lnTo>
                      <a:cubicBezTo>
                        <a:pt x="106" y="529"/>
                        <a:pt x="106" y="523"/>
                        <a:pt x="103" y="519"/>
                      </a:cubicBezTo>
                      <a:cubicBezTo>
                        <a:pt x="96" y="507"/>
                        <a:pt x="91" y="494"/>
                        <a:pt x="87" y="481"/>
                      </a:cubicBezTo>
                      <a:cubicBezTo>
                        <a:pt x="86" y="476"/>
                        <a:pt x="82" y="472"/>
                        <a:pt x="77" y="471"/>
                      </a:cubicBezTo>
                      <a:lnTo>
                        <a:pt x="27" y="462"/>
                      </a:lnTo>
                      <a:lnTo>
                        <a:pt x="27" y="433"/>
                      </a:lnTo>
                      <a:lnTo>
                        <a:pt x="77" y="425"/>
                      </a:lnTo>
                      <a:cubicBezTo>
                        <a:pt x="82" y="424"/>
                        <a:pt x="86" y="420"/>
                        <a:pt x="87" y="415"/>
                      </a:cubicBezTo>
                      <a:cubicBezTo>
                        <a:pt x="91" y="401"/>
                        <a:pt x="96" y="389"/>
                        <a:pt x="103" y="377"/>
                      </a:cubicBezTo>
                      <a:cubicBezTo>
                        <a:pt x="106" y="373"/>
                        <a:pt x="106" y="367"/>
                        <a:pt x="103" y="363"/>
                      </a:cubicBezTo>
                      <a:lnTo>
                        <a:pt x="74" y="321"/>
                      </a:lnTo>
                      <a:lnTo>
                        <a:pt x="94" y="301"/>
                      </a:lnTo>
                      <a:lnTo>
                        <a:pt x="135" y="330"/>
                      </a:lnTo>
                      <a:cubicBezTo>
                        <a:pt x="140" y="333"/>
                        <a:pt x="145" y="333"/>
                        <a:pt x="150" y="331"/>
                      </a:cubicBezTo>
                      <a:cubicBezTo>
                        <a:pt x="161" y="324"/>
                        <a:pt x="174" y="319"/>
                        <a:pt x="187" y="315"/>
                      </a:cubicBezTo>
                      <a:cubicBezTo>
                        <a:pt x="193" y="314"/>
                        <a:pt x="197" y="310"/>
                        <a:pt x="197" y="305"/>
                      </a:cubicBezTo>
                      <a:lnTo>
                        <a:pt x="206" y="255"/>
                      </a:lnTo>
                      <a:close/>
                      <a:moveTo>
                        <a:pt x="220" y="366"/>
                      </a:moveTo>
                      <a:cubicBezTo>
                        <a:pt x="175" y="366"/>
                        <a:pt x="138" y="403"/>
                        <a:pt x="138" y="448"/>
                      </a:cubicBezTo>
                      <a:cubicBezTo>
                        <a:pt x="138" y="493"/>
                        <a:pt x="175" y="530"/>
                        <a:pt x="220" y="530"/>
                      </a:cubicBezTo>
                      <a:cubicBezTo>
                        <a:pt x="266" y="530"/>
                        <a:pt x="303" y="493"/>
                        <a:pt x="303" y="448"/>
                      </a:cubicBezTo>
                      <a:cubicBezTo>
                        <a:pt x="303" y="403"/>
                        <a:pt x="266" y="366"/>
                        <a:pt x="220" y="366"/>
                      </a:cubicBezTo>
                      <a:close/>
                      <a:moveTo>
                        <a:pt x="220" y="392"/>
                      </a:moveTo>
                      <a:cubicBezTo>
                        <a:pt x="251" y="392"/>
                        <a:pt x="276" y="417"/>
                        <a:pt x="276" y="448"/>
                      </a:cubicBezTo>
                      <a:cubicBezTo>
                        <a:pt x="276" y="479"/>
                        <a:pt x="251" y="504"/>
                        <a:pt x="220" y="504"/>
                      </a:cubicBezTo>
                      <a:cubicBezTo>
                        <a:pt x="190" y="504"/>
                        <a:pt x="165" y="479"/>
                        <a:pt x="165" y="448"/>
                      </a:cubicBezTo>
                      <a:cubicBezTo>
                        <a:pt x="165" y="417"/>
                        <a:pt x="190" y="392"/>
                        <a:pt x="220" y="392"/>
                      </a:cubicBezTo>
                      <a:close/>
                    </a:path>
                  </a:pathLst>
                </a:custGeom>
                <a:solidFill>
                  <a:srgbClr val="5F5F5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49" name="Label">
                  <a:extLst>
                    <a:ext uri="{FF2B5EF4-FFF2-40B4-BE49-F238E27FC236}">
                      <a16:creationId xmlns:a16="http://schemas.microsoft.com/office/drawing/2014/main" id="{6B579591-882D-4643-AD50-7C231F5D24E6}"/>
                    </a:ext>
                  </a:extLst>
                </p:cNvPr>
                <p:cNvSpPr txBox="1"/>
                <p:nvPr/>
              </p:nvSpPr>
              <p:spPr>
                <a:xfrm>
                  <a:off x="7275734" y="4339019"/>
                  <a:ext cx="468333" cy="181588"/>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solidFill>
                        <a:srgbClr val="000000">
                          <a:alpha val="87000"/>
                        </a:srgbClr>
                      </a:solidFill>
                      <a:latin typeface="Segoe UI" panose="020B0502040204020203" pitchFamily="34" charset="0"/>
                      <a:cs typeface="Segoe UI" panose="020B0502040204020203" pitchFamily="34" charset="0"/>
                    </a:rPr>
                    <a:t>Settings</a:t>
                  </a:r>
                </a:p>
              </p:txBody>
            </p:sp>
          </p:grpSp>
        </p:grpSp>
        <p:sp>
          <p:nvSpPr>
            <p:cNvPr id="234" name="Header">
              <a:extLst>
                <a:ext uri="{FF2B5EF4-FFF2-40B4-BE49-F238E27FC236}">
                  <a16:creationId xmlns:a16="http://schemas.microsoft.com/office/drawing/2014/main" id="{775B7C69-66F3-4131-92E8-92A54CBDC7A3}"/>
                </a:ext>
              </a:extLst>
            </p:cNvPr>
            <p:cNvSpPr txBox="1"/>
            <p:nvPr/>
          </p:nvSpPr>
          <p:spPr>
            <a:xfrm>
              <a:off x="4155866" y="1270451"/>
              <a:ext cx="1382558" cy="263009"/>
            </a:xfrm>
            <a:prstGeom prst="rect">
              <a:avLst/>
            </a:prstGeom>
            <a:noFill/>
          </p:spPr>
          <p:txBody>
            <a:bodyPr wrap="none" lIns="73152" tIns="36576" rIns="73152" bIns="36576"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rgbClr val="FFFF00"/>
                  </a:solidFill>
                  <a:latin typeface="Segoe UI" panose="020B0502040204020203" pitchFamily="34" charset="0"/>
                  <a:cs typeface="Segoe UI" panose="020B0502040204020203" pitchFamily="34" charset="0"/>
                </a:rPr>
                <a:t>Work Balancing</a:t>
              </a:r>
            </a:p>
          </p:txBody>
        </p:sp>
        <p:pic>
          <p:nvPicPr>
            <p:cNvPr id="235" name="Graphic 234" descr="Gymnast Rings">
              <a:extLst>
                <a:ext uri="{FF2B5EF4-FFF2-40B4-BE49-F238E27FC236}">
                  <a16:creationId xmlns:a16="http://schemas.microsoft.com/office/drawing/2014/main" id="{97B19BF9-FA75-4F8A-9B57-2A1596340DA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919319" y="1289902"/>
              <a:ext cx="242092" cy="242092"/>
            </a:xfrm>
            <a:prstGeom prst="rect">
              <a:avLst/>
            </a:prstGeom>
          </p:spPr>
        </p:pic>
      </p:grpSp>
      <p:grpSp>
        <p:nvGrpSpPr>
          <p:cNvPr id="280" name="Double Tap">
            <a:extLst>
              <a:ext uri="{FF2B5EF4-FFF2-40B4-BE49-F238E27FC236}">
                <a16:creationId xmlns:a16="http://schemas.microsoft.com/office/drawing/2014/main" id="{FFC9E6AC-DC6E-4FA8-B5DA-DC3E8D33D96A}"/>
              </a:ext>
            </a:extLst>
          </p:cNvPr>
          <p:cNvGrpSpPr>
            <a:grpSpLocks noChangeAspect="1"/>
          </p:cNvGrpSpPr>
          <p:nvPr/>
        </p:nvGrpSpPr>
        <p:grpSpPr>
          <a:xfrm>
            <a:off x="1426070" y="2549921"/>
            <a:ext cx="501652" cy="737105"/>
            <a:chOff x="2640013" y="1482726"/>
            <a:chExt cx="984250" cy="1446213"/>
          </a:xfrm>
        </p:grpSpPr>
        <p:sp>
          <p:nvSpPr>
            <p:cNvPr id="281" name="Touch Point Inner">
              <a:extLst>
                <a:ext uri="{FF2B5EF4-FFF2-40B4-BE49-F238E27FC236}">
                  <a16:creationId xmlns:a16="http://schemas.microsoft.com/office/drawing/2014/main" id="{7ACB3D81-B8DD-44AB-88D4-5808ED43F256}"/>
                </a:ext>
              </a:extLst>
            </p:cNvPr>
            <p:cNvSpPr>
              <a:spLocks noChangeAspect="1" noChangeArrowheads="1"/>
            </p:cNvSpPr>
            <p:nvPr/>
          </p:nvSpPr>
          <p:spPr bwMode="auto">
            <a:xfrm>
              <a:off x="2925763" y="1555751"/>
              <a:ext cx="327025" cy="327025"/>
            </a:xfrm>
            <a:prstGeom prst="ellipse">
              <a:avLst/>
            </a:prstGeom>
            <a:noFill/>
            <a:ln w="25400" cap="sq">
              <a:solidFill>
                <a:srgbClr val="5B9B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282" name="Touch Point Outer">
              <a:extLst>
                <a:ext uri="{FF2B5EF4-FFF2-40B4-BE49-F238E27FC236}">
                  <a16:creationId xmlns:a16="http://schemas.microsoft.com/office/drawing/2014/main" id="{3AF0D50C-064F-4E30-8B76-A2CB23CB2CFC}"/>
                </a:ext>
              </a:extLst>
            </p:cNvPr>
            <p:cNvSpPr>
              <a:spLocks noChangeAspect="1" noChangeArrowheads="1"/>
            </p:cNvSpPr>
            <p:nvPr/>
          </p:nvSpPr>
          <p:spPr bwMode="auto">
            <a:xfrm>
              <a:off x="2852738" y="1482726"/>
              <a:ext cx="474663" cy="473075"/>
            </a:xfrm>
            <a:prstGeom prst="ellipse">
              <a:avLst/>
            </a:prstGeom>
            <a:noFill/>
            <a:ln w="25400" cap="sq">
              <a:solidFill>
                <a:srgbClr val="5B9B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283" name="Hand">
              <a:extLst>
                <a:ext uri="{FF2B5EF4-FFF2-40B4-BE49-F238E27FC236}">
                  <a16:creationId xmlns:a16="http://schemas.microsoft.com/office/drawing/2014/main" id="{46EDD35D-61D4-4FEA-A073-6D1D11968394}"/>
                </a:ext>
              </a:extLst>
            </p:cNvPr>
            <p:cNvSpPr>
              <a:spLocks noChangeAspect="1"/>
            </p:cNvSpPr>
            <p:nvPr/>
          </p:nvSpPr>
          <p:spPr bwMode="auto">
            <a:xfrm>
              <a:off x="2640013" y="1631951"/>
              <a:ext cx="984250" cy="1296988"/>
            </a:xfrm>
            <a:custGeom>
              <a:avLst/>
              <a:gdLst>
                <a:gd name="T0" fmla="*/ 466 w 962"/>
                <a:gd name="T1" fmla="*/ 1268 h 1268"/>
                <a:gd name="T2" fmla="*/ 391 w 962"/>
                <a:gd name="T3" fmla="*/ 1087 h 1268"/>
                <a:gd name="T4" fmla="*/ 213 w 962"/>
                <a:gd name="T5" fmla="*/ 831 h 1268"/>
                <a:gd name="T6" fmla="*/ 59 w 962"/>
                <a:gd name="T7" fmla="*/ 593 h 1268"/>
                <a:gd name="T8" fmla="*/ 77 w 962"/>
                <a:gd name="T9" fmla="*/ 487 h 1268"/>
                <a:gd name="T10" fmla="*/ 371 w 962"/>
                <a:gd name="T11" fmla="*/ 690 h 1268"/>
                <a:gd name="T12" fmla="*/ 369 w 962"/>
                <a:gd name="T13" fmla="*/ 117 h 1268"/>
                <a:gd name="T14" fmla="*/ 516 w 962"/>
                <a:gd name="T15" fmla="*/ 117 h 1268"/>
                <a:gd name="T16" fmla="*/ 516 w 962"/>
                <a:gd name="T17" fmla="*/ 533 h 1268"/>
                <a:gd name="T18" fmla="*/ 516 w 962"/>
                <a:gd name="T19" fmla="*/ 399 h 1268"/>
                <a:gd name="T20" fmla="*/ 662 w 962"/>
                <a:gd name="T21" fmla="*/ 399 h 1268"/>
                <a:gd name="T22" fmla="*/ 662 w 962"/>
                <a:gd name="T23" fmla="*/ 610 h 1268"/>
                <a:gd name="T24" fmla="*/ 662 w 962"/>
                <a:gd name="T25" fmla="*/ 479 h 1268"/>
                <a:gd name="T26" fmla="*/ 807 w 962"/>
                <a:gd name="T27" fmla="*/ 488 h 1268"/>
                <a:gd name="T28" fmla="*/ 807 w 962"/>
                <a:gd name="T29" fmla="*/ 678 h 1268"/>
                <a:gd name="T30" fmla="*/ 807 w 962"/>
                <a:gd name="T31" fmla="*/ 542 h 1268"/>
                <a:gd name="T32" fmla="*/ 946 w 962"/>
                <a:gd name="T33" fmla="*/ 555 h 1268"/>
                <a:gd name="T34" fmla="*/ 946 w 962"/>
                <a:gd name="T35" fmla="*/ 949 h 1268"/>
                <a:gd name="T36" fmla="*/ 851 w 962"/>
                <a:gd name="T37" fmla="*/ 1268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2" h="1268">
                  <a:moveTo>
                    <a:pt x="466" y="1268"/>
                  </a:moveTo>
                  <a:cubicBezTo>
                    <a:pt x="466" y="1187"/>
                    <a:pt x="449" y="1130"/>
                    <a:pt x="391" y="1087"/>
                  </a:cubicBezTo>
                  <a:cubicBezTo>
                    <a:pt x="328" y="1041"/>
                    <a:pt x="243" y="917"/>
                    <a:pt x="213" y="831"/>
                  </a:cubicBezTo>
                  <a:cubicBezTo>
                    <a:pt x="182" y="745"/>
                    <a:pt x="105" y="653"/>
                    <a:pt x="59" y="593"/>
                  </a:cubicBezTo>
                  <a:cubicBezTo>
                    <a:pt x="17" y="554"/>
                    <a:pt x="0" y="519"/>
                    <a:pt x="77" y="487"/>
                  </a:cubicBezTo>
                  <a:cubicBezTo>
                    <a:pt x="247" y="462"/>
                    <a:pt x="310" y="775"/>
                    <a:pt x="371" y="690"/>
                  </a:cubicBezTo>
                  <a:cubicBezTo>
                    <a:pt x="371" y="537"/>
                    <a:pt x="369" y="216"/>
                    <a:pt x="369" y="117"/>
                  </a:cubicBezTo>
                  <a:cubicBezTo>
                    <a:pt x="369" y="0"/>
                    <a:pt x="516" y="1"/>
                    <a:pt x="516" y="117"/>
                  </a:cubicBezTo>
                  <a:lnTo>
                    <a:pt x="516" y="533"/>
                  </a:lnTo>
                  <a:lnTo>
                    <a:pt x="516" y="399"/>
                  </a:lnTo>
                  <a:cubicBezTo>
                    <a:pt x="516" y="284"/>
                    <a:pt x="662" y="325"/>
                    <a:pt x="662" y="399"/>
                  </a:cubicBezTo>
                  <a:lnTo>
                    <a:pt x="662" y="610"/>
                  </a:lnTo>
                  <a:lnTo>
                    <a:pt x="662" y="479"/>
                  </a:lnTo>
                  <a:cubicBezTo>
                    <a:pt x="662" y="359"/>
                    <a:pt x="807" y="404"/>
                    <a:pt x="807" y="488"/>
                  </a:cubicBezTo>
                  <a:lnTo>
                    <a:pt x="807" y="678"/>
                  </a:lnTo>
                  <a:lnTo>
                    <a:pt x="807" y="542"/>
                  </a:lnTo>
                  <a:cubicBezTo>
                    <a:pt x="807" y="440"/>
                    <a:pt x="946" y="483"/>
                    <a:pt x="946" y="555"/>
                  </a:cubicBezTo>
                  <a:cubicBezTo>
                    <a:pt x="946" y="555"/>
                    <a:pt x="962" y="827"/>
                    <a:pt x="946" y="949"/>
                  </a:cubicBezTo>
                  <a:cubicBezTo>
                    <a:pt x="935" y="1042"/>
                    <a:pt x="851" y="1115"/>
                    <a:pt x="851" y="1268"/>
                  </a:cubicBezTo>
                </a:path>
              </a:pathLst>
            </a:custGeom>
            <a:solidFill>
              <a:srgbClr val="FFFFFF"/>
            </a:solidFill>
            <a:ln w="25400" cap="flat">
              <a:solidFill>
                <a:srgbClr val="333333"/>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grpSp>
      <p:grpSp>
        <p:nvGrpSpPr>
          <p:cNvPr id="284" name="Phone">
            <a:extLst>
              <a:ext uri="{FF2B5EF4-FFF2-40B4-BE49-F238E27FC236}">
                <a16:creationId xmlns:a16="http://schemas.microsoft.com/office/drawing/2014/main" id="{15DA063E-2EDB-44BF-9A06-724667F4E885}"/>
              </a:ext>
            </a:extLst>
          </p:cNvPr>
          <p:cNvGrpSpPr>
            <a:grpSpLocks noChangeAspect="1"/>
          </p:cNvGrpSpPr>
          <p:nvPr/>
        </p:nvGrpSpPr>
        <p:grpSpPr>
          <a:xfrm>
            <a:off x="3657600" y="-11430"/>
            <a:ext cx="2479208" cy="4859248"/>
            <a:chOff x="595686" y="1262396"/>
            <a:chExt cx="2479208" cy="4859248"/>
          </a:xfrm>
        </p:grpSpPr>
        <p:sp>
          <p:nvSpPr>
            <p:cNvPr id="285" name="Case">
              <a:extLst>
                <a:ext uri="{FF2B5EF4-FFF2-40B4-BE49-F238E27FC236}">
                  <a16:creationId xmlns:a16="http://schemas.microsoft.com/office/drawing/2014/main" id="{FA40BAC0-8FA0-40FE-9235-9AA124B5099A}"/>
                </a:ext>
              </a:extLst>
            </p:cNvPr>
            <p:cNvSpPr>
              <a:spLocks/>
            </p:cNvSpPr>
            <p:nvPr/>
          </p:nvSpPr>
          <p:spPr bwMode="auto">
            <a:xfrm>
              <a:off x="595686" y="1262396"/>
              <a:ext cx="2479208" cy="4859248"/>
            </a:xfrm>
            <a:custGeom>
              <a:avLst/>
              <a:gdLst>
                <a:gd name="T0" fmla="*/ 403 w 4052"/>
                <a:gd name="T1" fmla="*/ 0 h 7922"/>
                <a:gd name="T2" fmla="*/ 3649 w 4052"/>
                <a:gd name="T3" fmla="*/ 0 h 7922"/>
                <a:gd name="T4" fmla="*/ 4052 w 4052"/>
                <a:gd name="T5" fmla="*/ 403 h 7922"/>
                <a:gd name="T6" fmla="*/ 4052 w 4052"/>
                <a:gd name="T7" fmla="*/ 7519 h 7922"/>
                <a:gd name="T8" fmla="*/ 3649 w 4052"/>
                <a:gd name="T9" fmla="*/ 7922 h 7922"/>
                <a:gd name="T10" fmla="*/ 403 w 4052"/>
                <a:gd name="T11" fmla="*/ 7922 h 7922"/>
                <a:gd name="T12" fmla="*/ 0 w 4052"/>
                <a:gd name="T13" fmla="*/ 7519 h 7922"/>
                <a:gd name="T14" fmla="*/ 0 w 4052"/>
                <a:gd name="T15" fmla="*/ 403 h 7922"/>
                <a:gd name="T16" fmla="*/ 403 w 4052"/>
                <a:gd name="T17" fmla="*/ 0 h 7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2" h="7922">
                  <a:moveTo>
                    <a:pt x="403" y="0"/>
                  </a:moveTo>
                  <a:lnTo>
                    <a:pt x="3649" y="0"/>
                  </a:lnTo>
                  <a:cubicBezTo>
                    <a:pt x="3872" y="0"/>
                    <a:pt x="4052" y="179"/>
                    <a:pt x="4052" y="403"/>
                  </a:cubicBezTo>
                  <a:lnTo>
                    <a:pt x="4052" y="7519"/>
                  </a:lnTo>
                  <a:cubicBezTo>
                    <a:pt x="4052" y="7742"/>
                    <a:pt x="3872" y="7922"/>
                    <a:pt x="3649" y="7922"/>
                  </a:cubicBezTo>
                  <a:lnTo>
                    <a:pt x="403" y="7922"/>
                  </a:lnTo>
                  <a:cubicBezTo>
                    <a:pt x="180" y="7922"/>
                    <a:pt x="0" y="7742"/>
                    <a:pt x="0" y="7519"/>
                  </a:cubicBezTo>
                  <a:lnTo>
                    <a:pt x="0" y="403"/>
                  </a:lnTo>
                  <a:cubicBezTo>
                    <a:pt x="0" y="179"/>
                    <a:pt x="180" y="0"/>
                    <a:pt x="403" y="0"/>
                  </a:cubicBezTo>
                  <a:close/>
                </a:path>
              </a:pathLst>
            </a:custGeom>
            <a:solidFill>
              <a:srgbClr val="263238"/>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86" name="Button">
              <a:extLst>
                <a:ext uri="{FF2B5EF4-FFF2-40B4-BE49-F238E27FC236}">
                  <a16:creationId xmlns:a16="http://schemas.microsoft.com/office/drawing/2014/main" id="{FF227105-3B36-4175-869A-49DBC88A7EA6}"/>
                </a:ext>
              </a:extLst>
            </p:cNvPr>
            <p:cNvSpPr>
              <a:spLocks/>
            </p:cNvSpPr>
            <p:nvPr/>
          </p:nvSpPr>
          <p:spPr bwMode="auto">
            <a:xfrm>
              <a:off x="1590813" y="5845832"/>
              <a:ext cx="488955" cy="161837"/>
            </a:xfrm>
            <a:custGeom>
              <a:avLst/>
              <a:gdLst>
                <a:gd name="T0" fmla="*/ 131 w 796"/>
                <a:gd name="T1" fmla="*/ 0 h 262"/>
                <a:gd name="T2" fmla="*/ 665 w 796"/>
                <a:gd name="T3" fmla="*/ 0 h 262"/>
                <a:gd name="T4" fmla="*/ 796 w 796"/>
                <a:gd name="T5" fmla="*/ 131 h 262"/>
                <a:gd name="T6" fmla="*/ 665 w 796"/>
                <a:gd name="T7" fmla="*/ 262 h 262"/>
                <a:gd name="T8" fmla="*/ 131 w 796"/>
                <a:gd name="T9" fmla="*/ 262 h 262"/>
                <a:gd name="T10" fmla="*/ 0 w 796"/>
                <a:gd name="T11" fmla="*/ 131 h 262"/>
                <a:gd name="T12" fmla="*/ 131 w 796"/>
                <a:gd name="T13" fmla="*/ 0 h 262"/>
              </a:gdLst>
              <a:ahLst/>
              <a:cxnLst>
                <a:cxn ang="0">
                  <a:pos x="T0" y="T1"/>
                </a:cxn>
                <a:cxn ang="0">
                  <a:pos x="T2" y="T3"/>
                </a:cxn>
                <a:cxn ang="0">
                  <a:pos x="T4" y="T5"/>
                </a:cxn>
                <a:cxn ang="0">
                  <a:pos x="T6" y="T7"/>
                </a:cxn>
                <a:cxn ang="0">
                  <a:pos x="T8" y="T9"/>
                </a:cxn>
                <a:cxn ang="0">
                  <a:pos x="T10" y="T11"/>
                </a:cxn>
                <a:cxn ang="0">
                  <a:pos x="T12" y="T13"/>
                </a:cxn>
              </a:cxnLst>
              <a:rect l="0" t="0" r="r" b="b"/>
              <a:pathLst>
                <a:path w="796" h="262">
                  <a:moveTo>
                    <a:pt x="131" y="0"/>
                  </a:moveTo>
                  <a:lnTo>
                    <a:pt x="665" y="0"/>
                  </a:lnTo>
                  <a:cubicBezTo>
                    <a:pt x="738" y="0"/>
                    <a:pt x="796" y="59"/>
                    <a:pt x="796" y="131"/>
                  </a:cubicBezTo>
                  <a:cubicBezTo>
                    <a:pt x="796" y="204"/>
                    <a:pt x="738" y="262"/>
                    <a:pt x="665" y="262"/>
                  </a:cubicBezTo>
                  <a:lnTo>
                    <a:pt x="131" y="262"/>
                  </a:lnTo>
                  <a:cubicBezTo>
                    <a:pt x="58" y="262"/>
                    <a:pt x="0" y="204"/>
                    <a:pt x="0" y="131"/>
                  </a:cubicBezTo>
                  <a:cubicBezTo>
                    <a:pt x="0" y="59"/>
                    <a:pt x="58" y="0"/>
                    <a:pt x="131"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87" name="Camera">
              <a:extLst>
                <a:ext uri="{FF2B5EF4-FFF2-40B4-BE49-F238E27FC236}">
                  <a16:creationId xmlns:a16="http://schemas.microsoft.com/office/drawing/2014/main" id="{0687A41F-9798-41AB-B10A-2FFED0BCD2B9}"/>
                </a:ext>
              </a:extLst>
            </p:cNvPr>
            <p:cNvSpPr>
              <a:spLocks noChangeArrowheads="1"/>
            </p:cNvSpPr>
            <p:nvPr/>
          </p:nvSpPr>
          <p:spPr bwMode="auto">
            <a:xfrm>
              <a:off x="2661693" y="1386356"/>
              <a:ext cx="123960" cy="123960"/>
            </a:xfrm>
            <a:prstGeom prst="ellipse">
              <a:avLst/>
            </a:pr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88" name="Speaker">
              <a:extLst>
                <a:ext uri="{FF2B5EF4-FFF2-40B4-BE49-F238E27FC236}">
                  <a16:creationId xmlns:a16="http://schemas.microsoft.com/office/drawing/2014/main" id="{730D3376-815E-464B-911C-A7148D147FBD}"/>
                </a:ext>
              </a:extLst>
            </p:cNvPr>
            <p:cNvSpPr>
              <a:spLocks/>
            </p:cNvSpPr>
            <p:nvPr/>
          </p:nvSpPr>
          <p:spPr bwMode="auto">
            <a:xfrm>
              <a:off x="1570152" y="1448337"/>
              <a:ext cx="530275" cy="61980"/>
            </a:xfrm>
            <a:custGeom>
              <a:avLst/>
              <a:gdLst>
                <a:gd name="T0" fmla="*/ 50 w 866"/>
                <a:gd name="T1" fmla="*/ 0 h 101"/>
                <a:gd name="T2" fmla="*/ 816 w 866"/>
                <a:gd name="T3" fmla="*/ 0 h 101"/>
                <a:gd name="T4" fmla="*/ 866 w 866"/>
                <a:gd name="T5" fmla="*/ 50 h 101"/>
                <a:gd name="T6" fmla="*/ 816 w 866"/>
                <a:gd name="T7" fmla="*/ 101 h 101"/>
                <a:gd name="T8" fmla="*/ 50 w 866"/>
                <a:gd name="T9" fmla="*/ 101 h 101"/>
                <a:gd name="T10" fmla="*/ 0 w 866"/>
                <a:gd name="T11" fmla="*/ 50 h 101"/>
                <a:gd name="T12" fmla="*/ 50 w 866"/>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866" h="101">
                  <a:moveTo>
                    <a:pt x="50" y="0"/>
                  </a:moveTo>
                  <a:lnTo>
                    <a:pt x="816" y="0"/>
                  </a:lnTo>
                  <a:cubicBezTo>
                    <a:pt x="844" y="0"/>
                    <a:pt x="866" y="22"/>
                    <a:pt x="866" y="50"/>
                  </a:cubicBezTo>
                  <a:cubicBezTo>
                    <a:pt x="866" y="78"/>
                    <a:pt x="844" y="101"/>
                    <a:pt x="816" y="101"/>
                  </a:cubicBezTo>
                  <a:lnTo>
                    <a:pt x="50" y="101"/>
                  </a:lnTo>
                  <a:cubicBezTo>
                    <a:pt x="22" y="101"/>
                    <a:pt x="0" y="78"/>
                    <a:pt x="0" y="50"/>
                  </a:cubicBezTo>
                  <a:cubicBezTo>
                    <a:pt x="0" y="22"/>
                    <a:pt x="22" y="0"/>
                    <a:pt x="50"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89" name="Display">
              <a:extLst>
                <a:ext uri="{FF2B5EF4-FFF2-40B4-BE49-F238E27FC236}">
                  <a16:creationId xmlns:a16="http://schemas.microsoft.com/office/drawing/2014/main" id="{76C7F809-BD52-4128-8981-32898E05EB3C}"/>
                </a:ext>
              </a:extLst>
            </p:cNvPr>
            <p:cNvSpPr/>
            <p:nvPr/>
          </p:nvSpPr>
          <p:spPr>
            <a:xfrm>
              <a:off x="692290" y="1677146"/>
              <a:ext cx="2286000" cy="4064000"/>
            </a:xfrm>
            <a:prstGeom prst="rect">
              <a:avLst/>
            </a:prstGeom>
            <a:solidFill>
              <a:srgbClr val="EEEEEE"/>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grpSp>
        <p:nvGrpSpPr>
          <p:cNvPr id="290" name="Status Bar">
            <a:extLst>
              <a:ext uri="{FF2B5EF4-FFF2-40B4-BE49-F238E27FC236}">
                <a16:creationId xmlns:a16="http://schemas.microsoft.com/office/drawing/2014/main" id="{0A7DB973-C473-413B-B28E-52FE757C9700}"/>
              </a:ext>
            </a:extLst>
          </p:cNvPr>
          <p:cNvGrpSpPr/>
          <p:nvPr/>
        </p:nvGrpSpPr>
        <p:grpSpPr>
          <a:xfrm>
            <a:off x="3754204" y="400960"/>
            <a:ext cx="2286000" cy="152400"/>
            <a:chOff x="595686" y="1268402"/>
            <a:chExt cx="2286000" cy="152400"/>
          </a:xfrm>
        </p:grpSpPr>
        <p:sp>
          <p:nvSpPr>
            <p:cNvPr id="291" name="System Bar Container">
              <a:extLst>
                <a:ext uri="{FF2B5EF4-FFF2-40B4-BE49-F238E27FC236}">
                  <a16:creationId xmlns:a16="http://schemas.microsoft.com/office/drawing/2014/main" id="{C45417F2-E55B-4206-B49B-ABD37E913840}"/>
                </a:ext>
              </a:extLst>
            </p:cNvPr>
            <p:cNvSpPr>
              <a:spLocks noChangeArrowheads="1"/>
            </p:cNvSpPr>
            <p:nvPr/>
          </p:nvSpPr>
          <p:spPr bwMode="auto">
            <a:xfrm>
              <a:off x="595686" y="1268402"/>
              <a:ext cx="2286000" cy="152400"/>
            </a:xfrm>
            <a:prstGeom prst="rect">
              <a:avLst/>
            </a:prstGeom>
            <a:solidFill>
              <a:srgbClr val="0000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92" name="Time">
              <a:extLst>
                <a:ext uri="{FF2B5EF4-FFF2-40B4-BE49-F238E27FC236}">
                  <a16:creationId xmlns:a16="http://schemas.microsoft.com/office/drawing/2014/main" id="{293C0DF3-154C-482C-8086-E66AF7DFAD82}"/>
                </a:ext>
              </a:extLst>
            </p:cNvPr>
            <p:cNvSpPr>
              <a:spLocks noChangeAspect="1" noEditPoints="1"/>
            </p:cNvSpPr>
            <p:nvPr/>
          </p:nvSpPr>
          <p:spPr bwMode="auto">
            <a:xfrm>
              <a:off x="2626121" y="1314082"/>
              <a:ext cx="193854" cy="61041"/>
            </a:xfrm>
            <a:custGeom>
              <a:avLst/>
              <a:gdLst>
                <a:gd name="T0" fmla="*/ 10 w 122"/>
                <a:gd name="T1" fmla="*/ 6 h 38"/>
                <a:gd name="T2" fmla="*/ 14 w 122"/>
                <a:gd name="T3" fmla="*/ 0 h 38"/>
                <a:gd name="T4" fmla="*/ 52 w 122"/>
                <a:gd name="T5" fmla="*/ 37 h 38"/>
                <a:gd name="T6" fmla="*/ 40 w 122"/>
                <a:gd name="T7" fmla="*/ 20 h 38"/>
                <a:gd name="T8" fmla="*/ 46 w 122"/>
                <a:gd name="T9" fmla="*/ 12 h 38"/>
                <a:gd name="T10" fmla="*/ 44 w 122"/>
                <a:gd name="T11" fmla="*/ 5 h 38"/>
                <a:gd name="T12" fmla="*/ 36 w 122"/>
                <a:gd name="T13" fmla="*/ 4 h 38"/>
                <a:gd name="T14" fmla="*/ 32 w 122"/>
                <a:gd name="T15" fmla="*/ 11 h 38"/>
                <a:gd name="T16" fmla="*/ 30 w 122"/>
                <a:gd name="T17" fmla="*/ 3 h 38"/>
                <a:gd name="T18" fmla="*/ 44 w 122"/>
                <a:gd name="T19" fmla="*/ 0 h 38"/>
                <a:gd name="T20" fmla="*/ 51 w 122"/>
                <a:gd name="T21" fmla="*/ 9 h 38"/>
                <a:gd name="T22" fmla="*/ 46 w 122"/>
                <a:gd name="T23" fmla="*/ 19 h 38"/>
                <a:gd name="T24" fmla="*/ 52 w 122"/>
                <a:gd name="T25" fmla="*/ 33 h 38"/>
                <a:gd name="T26" fmla="*/ 58 w 122"/>
                <a:gd name="T27" fmla="*/ 33 h 38"/>
                <a:gd name="T28" fmla="*/ 63 w 122"/>
                <a:gd name="T29" fmla="*/ 35 h 38"/>
                <a:gd name="T30" fmla="*/ 58 w 122"/>
                <a:gd name="T31" fmla="*/ 36 h 38"/>
                <a:gd name="T32" fmla="*/ 58 w 122"/>
                <a:gd name="T33" fmla="*/ 10 h 38"/>
                <a:gd name="T34" fmla="*/ 63 w 122"/>
                <a:gd name="T35" fmla="*/ 12 h 38"/>
                <a:gd name="T36" fmla="*/ 58 w 122"/>
                <a:gd name="T37" fmla="*/ 14 h 38"/>
                <a:gd name="T38" fmla="*/ 80 w 122"/>
                <a:gd name="T39" fmla="*/ 16 h 38"/>
                <a:gd name="T40" fmla="*/ 87 w 122"/>
                <a:gd name="T41" fmla="*/ 12 h 38"/>
                <a:gd name="T42" fmla="*/ 81 w 122"/>
                <a:gd name="T43" fmla="*/ 3 h 38"/>
                <a:gd name="T44" fmla="*/ 75 w 122"/>
                <a:gd name="T45" fmla="*/ 7 h 38"/>
                <a:gd name="T46" fmla="*/ 70 w 122"/>
                <a:gd name="T47" fmla="*/ 6 h 38"/>
                <a:gd name="T48" fmla="*/ 81 w 122"/>
                <a:gd name="T49" fmla="*/ 0 h 38"/>
                <a:gd name="T50" fmla="*/ 91 w 122"/>
                <a:gd name="T51" fmla="*/ 5 h 38"/>
                <a:gd name="T52" fmla="*/ 91 w 122"/>
                <a:gd name="T53" fmla="*/ 14 h 38"/>
                <a:gd name="T54" fmla="*/ 89 w 122"/>
                <a:gd name="T55" fmla="*/ 20 h 38"/>
                <a:gd name="T56" fmla="*/ 93 w 122"/>
                <a:gd name="T57" fmla="*/ 27 h 38"/>
                <a:gd name="T58" fmla="*/ 85 w 122"/>
                <a:gd name="T59" fmla="*/ 37 h 38"/>
                <a:gd name="T60" fmla="*/ 73 w 122"/>
                <a:gd name="T61" fmla="*/ 35 h 38"/>
                <a:gd name="T62" fmla="*/ 74 w 122"/>
                <a:gd name="T63" fmla="*/ 27 h 38"/>
                <a:gd name="T64" fmla="*/ 78 w 122"/>
                <a:gd name="T65" fmla="*/ 33 h 38"/>
                <a:gd name="T66" fmla="*/ 86 w 122"/>
                <a:gd name="T67" fmla="*/ 32 h 38"/>
                <a:gd name="T68" fmla="*/ 87 w 122"/>
                <a:gd name="T69" fmla="*/ 24 h 38"/>
                <a:gd name="T70" fmla="*/ 80 w 122"/>
                <a:gd name="T71" fmla="*/ 20 h 38"/>
                <a:gd name="T72" fmla="*/ 122 w 122"/>
                <a:gd name="T73" fmla="*/ 21 h 38"/>
                <a:gd name="T74" fmla="*/ 115 w 122"/>
                <a:gd name="T75" fmla="*/ 37 h 38"/>
                <a:gd name="T76" fmla="*/ 102 w 122"/>
                <a:gd name="T77" fmla="*/ 34 h 38"/>
                <a:gd name="T78" fmla="*/ 99 w 122"/>
                <a:gd name="T79" fmla="*/ 16 h 38"/>
                <a:gd name="T80" fmla="*/ 106 w 122"/>
                <a:gd name="T81" fmla="*/ 0 h 38"/>
                <a:gd name="T82" fmla="*/ 119 w 122"/>
                <a:gd name="T83" fmla="*/ 3 h 38"/>
                <a:gd name="T84" fmla="*/ 122 w 122"/>
                <a:gd name="T85" fmla="*/ 21 h 38"/>
                <a:gd name="T86" fmla="*/ 116 w 122"/>
                <a:gd name="T87" fmla="*/ 6 h 38"/>
                <a:gd name="T88" fmla="*/ 108 w 122"/>
                <a:gd name="T89" fmla="*/ 4 h 38"/>
                <a:gd name="T90" fmla="*/ 104 w 122"/>
                <a:gd name="T91" fmla="*/ 15 h 38"/>
                <a:gd name="T92" fmla="*/ 105 w 122"/>
                <a:gd name="T93" fmla="*/ 31 h 38"/>
                <a:gd name="T94" fmla="*/ 114 w 122"/>
                <a:gd name="T95" fmla="*/ 33 h 38"/>
                <a:gd name="T96" fmla="*/ 117 w 122"/>
                <a:gd name="T97"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2" h="38">
                  <a:moveTo>
                    <a:pt x="14" y="37"/>
                  </a:moveTo>
                  <a:cubicBezTo>
                    <a:pt x="10" y="37"/>
                    <a:pt x="10" y="37"/>
                    <a:pt x="10" y="37"/>
                  </a:cubicBezTo>
                  <a:cubicBezTo>
                    <a:pt x="10" y="6"/>
                    <a:pt x="10" y="6"/>
                    <a:pt x="10" y="6"/>
                  </a:cubicBezTo>
                  <a:cubicBezTo>
                    <a:pt x="0" y="9"/>
                    <a:pt x="0" y="9"/>
                    <a:pt x="0" y="9"/>
                  </a:cubicBezTo>
                  <a:cubicBezTo>
                    <a:pt x="0" y="5"/>
                    <a:pt x="0" y="5"/>
                    <a:pt x="0" y="5"/>
                  </a:cubicBezTo>
                  <a:cubicBezTo>
                    <a:pt x="14" y="0"/>
                    <a:pt x="14" y="0"/>
                    <a:pt x="14" y="0"/>
                  </a:cubicBezTo>
                  <a:cubicBezTo>
                    <a:pt x="14" y="0"/>
                    <a:pt x="14" y="0"/>
                    <a:pt x="14" y="0"/>
                  </a:cubicBezTo>
                  <a:lnTo>
                    <a:pt x="14" y="37"/>
                  </a:lnTo>
                  <a:close/>
                  <a:moveTo>
                    <a:pt x="52" y="37"/>
                  </a:moveTo>
                  <a:cubicBezTo>
                    <a:pt x="28" y="37"/>
                    <a:pt x="28" y="37"/>
                    <a:pt x="28" y="37"/>
                  </a:cubicBezTo>
                  <a:cubicBezTo>
                    <a:pt x="28" y="34"/>
                    <a:pt x="28" y="34"/>
                    <a:pt x="28" y="34"/>
                  </a:cubicBezTo>
                  <a:cubicBezTo>
                    <a:pt x="40" y="20"/>
                    <a:pt x="40" y="20"/>
                    <a:pt x="40" y="20"/>
                  </a:cubicBezTo>
                  <a:cubicBezTo>
                    <a:pt x="41" y="19"/>
                    <a:pt x="42" y="18"/>
                    <a:pt x="43" y="17"/>
                  </a:cubicBezTo>
                  <a:cubicBezTo>
                    <a:pt x="44" y="16"/>
                    <a:pt x="44" y="15"/>
                    <a:pt x="45" y="14"/>
                  </a:cubicBezTo>
                  <a:cubicBezTo>
                    <a:pt x="45" y="14"/>
                    <a:pt x="45" y="13"/>
                    <a:pt x="46" y="12"/>
                  </a:cubicBezTo>
                  <a:cubicBezTo>
                    <a:pt x="46" y="11"/>
                    <a:pt x="46" y="11"/>
                    <a:pt x="46" y="10"/>
                  </a:cubicBezTo>
                  <a:cubicBezTo>
                    <a:pt x="46" y="9"/>
                    <a:pt x="46" y="8"/>
                    <a:pt x="45" y="7"/>
                  </a:cubicBezTo>
                  <a:cubicBezTo>
                    <a:pt x="45" y="7"/>
                    <a:pt x="45" y="6"/>
                    <a:pt x="44" y="5"/>
                  </a:cubicBezTo>
                  <a:cubicBezTo>
                    <a:pt x="44" y="5"/>
                    <a:pt x="43" y="4"/>
                    <a:pt x="42" y="4"/>
                  </a:cubicBezTo>
                  <a:cubicBezTo>
                    <a:pt x="41" y="4"/>
                    <a:pt x="40" y="3"/>
                    <a:pt x="39" y="3"/>
                  </a:cubicBezTo>
                  <a:cubicBezTo>
                    <a:pt x="38" y="3"/>
                    <a:pt x="37" y="4"/>
                    <a:pt x="36" y="4"/>
                  </a:cubicBezTo>
                  <a:cubicBezTo>
                    <a:pt x="35" y="4"/>
                    <a:pt x="34" y="5"/>
                    <a:pt x="34" y="5"/>
                  </a:cubicBezTo>
                  <a:cubicBezTo>
                    <a:pt x="33" y="6"/>
                    <a:pt x="33" y="7"/>
                    <a:pt x="32" y="8"/>
                  </a:cubicBezTo>
                  <a:cubicBezTo>
                    <a:pt x="32" y="9"/>
                    <a:pt x="32" y="10"/>
                    <a:pt x="32" y="11"/>
                  </a:cubicBezTo>
                  <a:cubicBezTo>
                    <a:pt x="27" y="11"/>
                    <a:pt x="27" y="11"/>
                    <a:pt x="27" y="11"/>
                  </a:cubicBezTo>
                  <a:cubicBezTo>
                    <a:pt x="27" y="9"/>
                    <a:pt x="28" y="8"/>
                    <a:pt x="28" y="7"/>
                  </a:cubicBezTo>
                  <a:cubicBezTo>
                    <a:pt x="29" y="5"/>
                    <a:pt x="29" y="4"/>
                    <a:pt x="30" y="3"/>
                  </a:cubicBezTo>
                  <a:cubicBezTo>
                    <a:pt x="31" y="2"/>
                    <a:pt x="33" y="1"/>
                    <a:pt x="34" y="0"/>
                  </a:cubicBezTo>
                  <a:cubicBezTo>
                    <a:pt x="36" y="0"/>
                    <a:pt x="37" y="0"/>
                    <a:pt x="39" y="0"/>
                  </a:cubicBezTo>
                  <a:cubicBezTo>
                    <a:pt x="41" y="0"/>
                    <a:pt x="43" y="0"/>
                    <a:pt x="44" y="0"/>
                  </a:cubicBezTo>
                  <a:cubicBezTo>
                    <a:pt x="45" y="1"/>
                    <a:pt x="47" y="1"/>
                    <a:pt x="48" y="2"/>
                  </a:cubicBezTo>
                  <a:cubicBezTo>
                    <a:pt x="49" y="3"/>
                    <a:pt x="49" y="4"/>
                    <a:pt x="50" y="5"/>
                  </a:cubicBezTo>
                  <a:cubicBezTo>
                    <a:pt x="50" y="7"/>
                    <a:pt x="51" y="8"/>
                    <a:pt x="51" y="9"/>
                  </a:cubicBezTo>
                  <a:cubicBezTo>
                    <a:pt x="51" y="11"/>
                    <a:pt x="50" y="12"/>
                    <a:pt x="50" y="13"/>
                  </a:cubicBezTo>
                  <a:cubicBezTo>
                    <a:pt x="50" y="14"/>
                    <a:pt x="49" y="15"/>
                    <a:pt x="48" y="16"/>
                  </a:cubicBezTo>
                  <a:cubicBezTo>
                    <a:pt x="48" y="17"/>
                    <a:pt x="47" y="18"/>
                    <a:pt x="46" y="19"/>
                  </a:cubicBezTo>
                  <a:cubicBezTo>
                    <a:pt x="45" y="20"/>
                    <a:pt x="45" y="21"/>
                    <a:pt x="44" y="22"/>
                  </a:cubicBezTo>
                  <a:cubicBezTo>
                    <a:pt x="34" y="33"/>
                    <a:pt x="34" y="33"/>
                    <a:pt x="34" y="33"/>
                  </a:cubicBezTo>
                  <a:cubicBezTo>
                    <a:pt x="52" y="33"/>
                    <a:pt x="52" y="33"/>
                    <a:pt x="52" y="33"/>
                  </a:cubicBezTo>
                  <a:lnTo>
                    <a:pt x="52" y="37"/>
                  </a:lnTo>
                  <a:close/>
                  <a:moveTo>
                    <a:pt x="58" y="35"/>
                  </a:moveTo>
                  <a:cubicBezTo>
                    <a:pt x="58" y="34"/>
                    <a:pt x="58" y="33"/>
                    <a:pt x="58" y="33"/>
                  </a:cubicBezTo>
                  <a:cubicBezTo>
                    <a:pt x="59" y="32"/>
                    <a:pt x="59" y="32"/>
                    <a:pt x="60" y="32"/>
                  </a:cubicBezTo>
                  <a:cubicBezTo>
                    <a:pt x="61" y="32"/>
                    <a:pt x="62" y="32"/>
                    <a:pt x="63" y="33"/>
                  </a:cubicBezTo>
                  <a:cubicBezTo>
                    <a:pt x="63" y="33"/>
                    <a:pt x="63" y="34"/>
                    <a:pt x="63" y="35"/>
                  </a:cubicBezTo>
                  <a:cubicBezTo>
                    <a:pt x="63" y="35"/>
                    <a:pt x="63" y="36"/>
                    <a:pt x="63" y="36"/>
                  </a:cubicBezTo>
                  <a:cubicBezTo>
                    <a:pt x="62" y="37"/>
                    <a:pt x="61" y="37"/>
                    <a:pt x="60" y="37"/>
                  </a:cubicBezTo>
                  <a:cubicBezTo>
                    <a:pt x="59" y="37"/>
                    <a:pt x="59" y="37"/>
                    <a:pt x="58" y="36"/>
                  </a:cubicBezTo>
                  <a:cubicBezTo>
                    <a:pt x="58" y="36"/>
                    <a:pt x="58" y="35"/>
                    <a:pt x="58" y="35"/>
                  </a:cubicBezTo>
                  <a:close/>
                  <a:moveTo>
                    <a:pt x="58" y="12"/>
                  </a:moveTo>
                  <a:cubicBezTo>
                    <a:pt x="58" y="11"/>
                    <a:pt x="58" y="11"/>
                    <a:pt x="58" y="10"/>
                  </a:cubicBezTo>
                  <a:cubicBezTo>
                    <a:pt x="59" y="10"/>
                    <a:pt x="59" y="9"/>
                    <a:pt x="60" y="9"/>
                  </a:cubicBezTo>
                  <a:cubicBezTo>
                    <a:pt x="61" y="9"/>
                    <a:pt x="62" y="10"/>
                    <a:pt x="63" y="10"/>
                  </a:cubicBezTo>
                  <a:cubicBezTo>
                    <a:pt x="63" y="11"/>
                    <a:pt x="63" y="11"/>
                    <a:pt x="63" y="12"/>
                  </a:cubicBezTo>
                  <a:cubicBezTo>
                    <a:pt x="63" y="13"/>
                    <a:pt x="63" y="14"/>
                    <a:pt x="63" y="14"/>
                  </a:cubicBezTo>
                  <a:cubicBezTo>
                    <a:pt x="62" y="15"/>
                    <a:pt x="61" y="15"/>
                    <a:pt x="60" y="15"/>
                  </a:cubicBezTo>
                  <a:cubicBezTo>
                    <a:pt x="59" y="15"/>
                    <a:pt x="59" y="15"/>
                    <a:pt x="58" y="14"/>
                  </a:cubicBezTo>
                  <a:cubicBezTo>
                    <a:pt x="58" y="14"/>
                    <a:pt x="58" y="13"/>
                    <a:pt x="58" y="12"/>
                  </a:cubicBezTo>
                  <a:close/>
                  <a:moveTo>
                    <a:pt x="77" y="16"/>
                  </a:moveTo>
                  <a:cubicBezTo>
                    <a:pt x="80" y="16"/>
                    <a:pt x="80" y="16"/>
                    <a:pt x="80" y="16"/>
                  </a:cubicBezTo>
                  <a:cubicBezTo>
                    <a:pt x="81" y="16"/>
                    <a:pt x="82" y="16"/>
                    <a:pt x="83" y="16"/>
                  </a:cubicBezTo>
                  <a:cubicBezTo>
                    <a:pt x="84" y="15"/>
                    <a:pt x="85" y="15"/>
                    <a:pt x="85" y="14"/>
                  </a:cubicBezTo>
                  <a:cubicBezTo>
                    <a:pt x="86" y="14"/>
                    <a:pt x="87" y="13"/>
                    <a:pt x="87" y="12"/>
                  </a:cubicBezTo>
                  <a:cubicBezTo>
                    <a:pt x="87" y="12"/>
                    <a:pt x="87" y="11"/>
                    <a:pt x="87" y="10"/>
                  </a:cubicBezTo>
                  <a:cubicBezTo>
                    <a:pt x="87" y="8"/>
                    <a:pt x="87" y="6"/>
                    <a:pt x="86" y="5"/>
                  </a:cubicBezTo>
                  <a:cubicBezTo>
                    <a:pt x="85" y="4"/>
                    <a:pt x="83" y="3"/>
                    <a:pt x="81" y="3"/>
                  </a:cubicBezTo>
                  <a:cubicBezTo>
                    <a:pt x="80" y="3"/>
                    <a:pt x="79" y="4"/>
                    <a:pt x="78" y="4"/>
                  </a:cubicBezTo>
                  <a:cubicBezTo>
                    <a:pt x="77" y="4"/>
                    <a:pt x="77" y="5"/>
                    <a:pt x="76" y="5"/>
                  </a:cubicBezTo>
                  <a:cubicBezTo>
                    <a:pt x="75" y="6"/>
                    <a:pt x="75" y="6"/>
                    <a:pt x="75" y="7"/>
                  </a:cubicBezTo>
                  <a:cubicBezTo>
                    <a:pt x="74" y="8"/>
                    <a:pt x="74" y="9"/>
                    <a:pt x="74" y="10"/>
                  </a:cubicBezTo>
                  <a:cubicBezTo>
                    <a:pt x="69" y="10"/>
                    <a:pt x="69" y="10"/>
                    <a:pt x="69" y="10"/>
                  </a:cubicBezTo>
                  <a:cubicBezTo>
                    <a:pt x="69" y="8"/>
                    <a:pt x="70" y="7"/>
                    <a:pt x="70" y="6"/>
                  </a:cubicBezTo>
                  <a:cubicBezTo>
                    <a:pt x="71" y="5"/>
                    <a:pt x="72" y="3"/>
                    <a:pt x="73" y="3"/>
                  </a:cubicBezTo>
                  <a:cubicBezTo>
                    <a:pt x="74" y="2"/>
                    <a:pt x="75" y="1"/>
                    <a:pt x="76" y="0"/>
                  </a:cubicBezTo>
                  <a:cubicBezTo>
                    <a:pt x="78" y="0"/>
                    <a:pt x="79" y="0"/>
                    <a:pt x="81" y="0"/>
                  </a:cubicBezTo>
                  <a:cubicBezTo>
                    <a:pt x="82" y="0"/>
                    <a:pt x="84" y="0"/>
                    <a:pt x="85" y="0"/>
                  </a:cubicBezTo>
                  <a:cubicBezTo>
                    <a:pt x="87" y="1"/>
                    <a:pt x="88" y="1"/>
                    <a:pt x="89" y="2"/>
                  </a:cubicBezTo>
                  <a:cubicBezTo>
                    <a:pt x="90" y="3"/>
                    <a:pt x="91" y="4"/>
                    <a:pt x="91" y="5"/>
                  </a:cubicBezTo>
                  <a:cubicBezTo>
                    <a:pt x="92" y="7"/>
                    <a:pt x="92" y="8"/>
                    <a:pt x="92" y="10"/>
                  </a:cubicBezTo>
                  <a:cubicBezTo>
                    <a:pt x="92" y="11"/>
                    <a:pt x="92" y="11"/>
                    <a:pt x="92" y="12"/>
                  </a:cubicBezTo>
                  <a:cubicBezTo>
                    <a:pt x="91" y="13"/>
                    <a:pt x="91" y="14"/>
                    <a:pt x="91" y="14"/>
                  </a:cubicBezTo>
                  <a:cubicBezTo>
                    <a:pt x="90" y="15"/>
                    <a:pt x="90" y="16"/>
                    <a:pt x="89" y="16"/>
                  </a:cubicBezTo>
                  <a:cubicBezTo>
                    <a:pt x="88" y="17"/>
                    <a:pt x="87" y="18"/>
                    <a:pt x="86" y="18"/>
                  </a:cubicBezTo>
                  <a:cubicBezTo>
                    <a:pt x="87" y="18"/>
                    <a:pt x="88" y="19"/>
                    <a:pt x="89" y="20"/>
                  </a:cubicBezTo>
                  <a:cubicBezTo>
                    <a:pt x="90" y="20"/>
                    <a:pt x="91" y="21"/>
                    <a:pt x="91" y="22"/>
                  </a:cubicBezTo>
                  <a:cubicBezTo>
                    <a:pt x="92" y="22"/>
                    <a:pt x="92" y="23"/>
                    <a:pt x="92" y="24"/>
                  </a:cubicBezTo>
                  <a:cubicBezTo>
                    <a:pt x="92" y="25"/>
                    <a:pt x="93" y="26"/>
                    <a:pt x="93" y="27"/>
                  </a:cubicBezTo>
                  <a:cubicBezTo>
                    <a:pt x="93" y="28"/>
                    <a:pt x="92" y="30"/>
                    <a:pt x="92" y="31"/>
                  </a:cubicBezTo>
                  <a:cubicBezTo>
                    <a:pt x="91" y="33"/>
                    <a:pt x="90" y="34"/>
                    <a:pt x="89" y="35"/>
                  </a:cubicBezTo>
                  <a:cubicBezTo>
                    <a:pt x="88" y="36"/>
                    <a:pt x="87" y="36"/>
                    <a:pt x="85" y="37"/>
                  </a:cubicBezTo>
                  <a:cubicBezTo>
                    <a:pt x="84" y="37"/>
                    <a:pt x="83" y="38"/>
                    <a:pt x="81" y="38"/>
                  </a:cubicBezTo>
                  <a:cubicBezTo>
                    <a:pt x="79" y="38"/>
                    <a:pt x="78" y="37"/>
                    <a:pt x="76" y="37"/>
                  </a:cubicBezTo>
                  <a:cubicBezTo>
                    <a:pt x="75" y="36"/>
                    <a:pt x="74" y="36"/>
                    <a:pt x="73" y="35"/>
                  </a:cubicBezTo>
                  <a:cubicBezTo>
                    <a:pt x="71" y="34"/>
                    <a:pt x="71" y="33"/>
                    <a:pt x="70" y="32"/>
                  </a:cubicBezTo>
                  <a:cubicBezTo>
                    <a:pt x="69" y="30"/>
                    <a:pt x="69" y="29"/>
                    <a:pt x="69" y="27"/>
                  </a:cubicBezTo>
                  <a:cubicBezTo>
                    <a:pt x="74" y="27"/>
                    <a:pt x="74" y="27"/>
                    <a:pt x="74" y="27"/>
                  </a:cubicBezTo>
                  <a:cubicBezTo>
                    <a:pt x="74" y="28"/>
                    <a:pt x="74" y="29"/>
                    <a:pt x="74" y="30"/>
                  </a:cubicBezTo>
                  <a:cubicBezTo>
                    <a:pt x="75" y="31"/>
                    <a:pt x="75" y="31"/>
                    <a:pt x="76" y="32"/>
                  </a:cubicBezTo>
                  <a:cubicBezTo>
                    <a:pt x="76" y="32"/>
                    <a:pt x="77" y="33"/>
                    <a:pt x="78" y="33"/>
                  </a:cubicBezTo>
                  <a:cubicBezTo>
                    <a:pt x="79" y="34"/>
                    <a:pt x="80" y="34"/>
                    <a:pt x="81" y="34"/>
                  </a:cubicBezTo>
                  <a:cubicBezTo>
                    <a:pt x="82" y="34"/>
                    <a:pt x="83" y="34"/>
                    <a:pt x="84" y="33"/>
                  </a:cubicBezTo>
                  <a:cubicBezTo>
                    <a:pt x="85" y="33"/>
                    <a:pt x="85" y="33"/>
                    <a:pt x="86" y="32"/>
                  </a:cubicBezTo>
                  <a:cubicBezTo>
                    <a:pt x="87" y="31"/>
                    <a:pt x="87" y="31"/>
                    <a:pt x="87" y="30"/>
                  </a:cubicBezTo>
                  <a:cubicBezTo>
                    <a:pt x="88" y="29"/>
                    <a:pt x="88" y="28"/>
                    <a:pt x="88" y="27"/>
                  </a:cubicBezTo>
                  <a:cubicBezTo>
                    <a:pt x="88" y="26"/>
                    <a:pt x="88" y="25"/>
                    <a:pt x="87" y="24"/>
                  </a:cubicBezTo>
                  <a:cubicBezTo>
                    <a:pt x="87" y="23"/>
                    <a:pt x="86" y="22"/>
                    <a:pt x="86" y="22"/>
                  </a:cubicBezTo>
                  <a:cubicBezTo>
                    <a:pt x="85" y="21"/>
                    <a:pt x="84" y="21"/>
                    <a:pt x="83" y="20"/>
                  </a:cubicBezTo>
                  <a:cubicBezTo>
                    <a:pt x="82" y="20"/>
                    <a:pt x="81" y="20"/>
                    <a:pt x="80" y="20"/>
                  </a:cubicBezTo>
                  <a:cubicBezTo>
                    <a:pt x="77" y="20"/>
                    <a:pt x="77" y="20"/>
                    <a:pt x="77" y="20"/>
                  </a:cubicBezTo>
                  <a:lnTo>
                    <a:pt x="77" y="16"/>
                  </a:lnTo>
                  <a:close/>
                  <a:moveTo>
                    <a:pt x="122" y="21"/>
                  </a:moveTo>
                  <a:cubicBezTo>
                    <a:pt x="122" y="24"/>
                    <a:pt x="122" y="27"/>
                    <a:pt x="121" y="29"/>
                  </a:cubicBezTo>
                  <a:cubicBezTo>
                    <a:pt x="121" y="31"/>
                    <a:pt x="120" y="33"/>
                    <a:pt x="119" y="34"/>
                  </a:cubicBezTo>
                  <a:cubicBezTo>
                    <a:pt x="118" y="35"/>
                    <a:pt x="117" y="36"/>
                    <a:pt x="115" y="37"/>
                  </a:cubicBezTo>
                  <a:cubicBezTo>
                    <a:pt x="114" y="37"/>
                    <a:pt x="112" y="38"/>
                    <a:pt x="111" y="38"/>
                  </a:cubicBezTo>
                  <a:cubicBezTo>
                    <a:pt x="109" y="38"/>
                    <a:pt x="107" y="37"/>
                    <a:pt x="106" y="37"/>
                  </a:cubicBezTo>
                  <a:cubicBezTo>
                    <a:pt x="104" y="36"/>
                    <a:pt x="103" y="35"/>
                    <a:pt x="102" y="34"/>
                  </a:cubicBezTo>
                  <a:cubicBezTo>
                    <a:pt x="101" y="33"/>
                    <a:pt x="100" y="31"/>
                    <a:pt x="100" y="29"/>
                  </a:cubicBezTo>
                  <a:cubicBezTo>
                    <a:pt x="99" y="27"/>
                    <a:pt x="99" y="24"/>
                    <a:pt x="99" y="21"/>
                  </a:cubicBezTo>
                  <a:cubicBezTo>
                    <a:pt x="99" y="16"/>
                    <a:pt x="99" y="16"/>
                    <a:pt x="99" y="16"/>
                  </a:cubicBezTo>
                  <a:cubicBezTo>
                    <a:pt x="99" y="13"/>
                    <a:pt x="99" y="10"/>
                    <a:pt x="100" y="8"/>
                  </a:cubicBezTo>
                  <a:cubicBezTo>
                    <a:pt x="100" y="6"/>
                    <a:pt x="101" y="4"/>
                    <a:pt x="102" y="3"/>
                  </a:cubicBezTo>
                  <a:cubicBezTo>
                    <a:pt x="103" y="2"/>
                    <a:pt x="104" y="1"/>
                    <a:pt x="106" y="0"/>
                  </a:cubicBezTo>
                  <a:cubicBezTo>
                    <a:pt x="107" y="0"/>
                    <a:pt x="109" y="0"/>
                    <a:pt x="110" y="0"/>
                  </a:cubicBezTo>
                  <a:cubicBezTo>
                    <a:pt x="112" y="0"/>
                    <a:pt x="114" y="0"/>
                    <a:pt x="115" y="0"/>
                  </a:cubicBezTo>
                  <a:cubicBezTo>
                    <a:pt x="117" y="1"/>
                    <a:pt x="118" y="2"/>
                    <a:pt x="119" y="3"/>
                  </a:cubicBezTo>
                  <a:cubicBezTo>
                    <a:pt x="120" y="4"/>
                    <a:pt x="121" y="6"/>
                    <a:pt x="121" y="8"/>
                  </a:cubicBezTo>
                  <a:cubicBezTo>
                    <a:pt x="122" y="10"/>
                    <a:pt x="122" y="13"/>
                    <a:pt x="122" y="16"/>
                  </a:cubicBezTo>
                  <a:lnTo>
                    <a:pt x="122" y="21"/>
                  </a:lnTo>
                  <a:close/>
                  <a:moveTo>
                    <a:pt x="117" y="15"/>
                  </a:moveTo>
                  <a:cubicBezTo>
                    <a:pt x="117" y="13"/>
                    <a:pt x="117" y="11"/>
                    <a:pt x="117" y="10"/>
                  </a:cubicBezTo>
                  <a:cubicBezTo>
                    <a:pt x="117" y="8"/>
                    <a:pt x="116" y="7"/>
                    <a:pt x="116" y="6"/>
                  </a:cubicBezTo>
                  <a:cubicBezTo>
                    <a:pt x="115" y="5"/>
                    <a:pt x="114" y="4"/>
                    <a:pt x="114" y="4"/>
                  </a:cubicBezTo>
                  <a:cubicBezTo>
                    <a:pt x="113" y="4"/>
                    <a:pt x="112" y="3"/>
                    <a:pt x="110" y="3"/>
                  </a:cubicBezTo>
                  <a:cubicBezTo>
                    <a:pt x="109" y="3"/>
                    <a:pt x="108" y="4"/>
                    <a:pt x="108" y="4"/>
                  </a:cubicBezTo>
                  <a:cubicBezTo>
                    <a:pt x="107" y="4"/>
                    <a:pt x="106" y="5"/>
                    <a:pt x="105" y="6"/>
                  </a:cubicBezTo>
                  <a:cubicBezTo>
                    <a:pt x="105" y="7"/>
                    <a:pt x="104" y="8"/>
                    <a:pt x="104" y="10"/>
                  </a:cubicBezTo>
                  <a:cubicBezTo>
                    <a:pt x="104" y="11"/>
                    <a:pt x="104" y="13"/>
                    <a:pt x="104" y="15"/>
                  </a:cubicBezTo>
                  <a:cubicBezTo>
                    <a:pt x="104" y="22"/>
                    <a:pt x="104" y="22"/>
                    <a:pt x="104" y="22"/>
                  </a:cubicBezTo>
                  <a:cubicBezTo>
                    <a:pt x="104" y="24"/>
                    <a:pt x="104" y="26"/>
                    <a:pt x="104" y="27"/>
                  </a:cubicBezTo>
                  <a:cubicBezTo>
                    <a:pt x="104" y="29"/>
                    <a:pt x="105" y="30"/>
                    <a:pt x="105" y="31"/>
                  </a:cubicBezTo>
                  <a:cubicBezTo>
                    <a:pt x="106" y="32"/>
                    <a:pt x="107" y="33"/>
                    <a:pt x="108" y="33"/>
                  </a:cubicBezTo>
                  <a:cubicBezTo>
                    <a:pt x="108" y="33"/>
                    <a:pt x="109" y="34"/>
                    <a:pt x="111" y="34"/>
                  </a:cubicBezTo>
                  <a:cubicBezTo>
                    <a:pt x="112" y="34"/>
                    <a:pt x="113" y="33"/>
                    <a:pt x="114" y="33"/>
                  </a:cubicBezTo>
                  <a:cubicBezTo>
                    <a:pt x="114" y="33"/>
                    <a:pt x="115" y="32"/>
                    <a:pt x="116" y="31"/>
                  </a:cubicBezTo>
                  <a:cubicBezTo>
                    <a:pt x="116" y="30"/>
                    <a:pt x="117" y="29"/>
                    <a:pt x="117" y="27"/>
                  </a:cubicBezTo>
                  <a:cubicBezTo>
                    <a:pt x="117" y="26"/>
                    <a:pt x="117" y="24"/>
                    <a:pt x="117" y="22"/>
                  </a:cubicBezTo>
                  <a:lnTo>
                    <a:pt x="117"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nvGrpSpPr>
            <p:cNvPr id="293" name="Battery">
              <a:extLst>
                <a:ext uri="{FF2B5EF4-FFF2-40B4-BE49-F238E27FC236}">
                  <a16:creationId xmlns:a16="http://schemas.microsoft.com/office/drawing/2014/main" id="{1482F559-197B-4E60-A95E-C0AC401C02A3}"/>
                </a:ext>
              </a:extLst>
            </p:cNvPr>
            <p:cNvGrpSpPr>
              <a:grpSpLocks noChangeAspect="1"/>
            </p:cNvGrpSpPr>
            <p:nvPr/>
          </p:nvGrpSpPr>
          <p:grpSpPr>
            <a:xfrm>
              <a:off x="2513769" y="1302974"/>
              <a:ext cx="50747" cy="83257"/>
              <a:chOff x="5721732" y="4486242"/>
              <a:chExt cx="50747" cy="83257"/>
            </a:xfrm>
          </p:grpSpPr>
          <p:sp>
            <p:nvSpPr>
              <p:cNvPr id="300" name="Battery Part 1">
                <a:extLst>
                  <a:ext uri="{FF2B5EF4-FFF2-40B4-BE49-F238E27FC236}">
                    <a16:creationId xmlns:a16="http://schemas.microsoft.com/office/drawing/2014/main" id="{E7669983-E3CF-4C0A-A19C-CC9ADA148447}"/>
                  </a:ext>
                </a:extLst>
              </p:cNvPr>
              <p:cNvSpPr>
                <a:spLocks/>
              </p:cNvSpPr>
              <p:nvPr/>
            </p:nvSpPr>
            <p:spPr bwMode="auto">
              <a:xfrm>
                <a:off x="5721732" y="4486242"/>
                <a:ext cx="50747" cy="45990"/>
              </a:xfrm>
              <a:custGeom>
                <a:avLst/>
                <a:gdLst>
                  <a:gd name="T0" fmla="*/ 282 w 282"/>
                  <a:gd name="T1" fmla="*/ 76 h 252"/>
                  <a:gd name="T2" fmla="*/ 245 w 282"/>
                  <a:gd name="T3" fmla="*/ 46 h 252"/>
                  <a:gd name="T4" fmla="*/ 197 w 282"/>
                  <a:gd name="T5" fmla="*/ 46 h 252"/>
                  <a:gd name="T6" fmla="*/ 197 w 282"/>
                  <a:gd name="T7" fmla="*/ 0 h 252"/>
                  <a:gd name="T8" fmla="*/ 85 w 282"/>
                  <a:gd name="T9" fmla="*/ 0 h 252"/>
                  <a:gd name="T10" fmla="*/ 85 w 282"/>
                  <a:gd name="T11" fmla="*/ 46 h 252"/>
                  <a:gd name="T12" fmla="*/ 37 w 282"/>
                  <a:gd name="T13" fmla="*/ 46 h 252"/>
                  <a:gd name="T14" fmla="*/ 0 w 282"/>
                  <a:gd name="T15" fmla="*/ 76 h 252"/>
                  <a:gd name="T16" fmla="*/ 0 w 282"/>
                  <a:gd name="T17" fmla="*/ 252 h 252"/>
                  <a:gd name="T18" fmla="*/ 282 w 282"/>
                  <a:gd name="T19" fmla="*/ 252 h 252"/>
                  <a:gd name="T20" fmla="*/ 282 w 282"/>
                  <a:gd name="T21" fmla="*/ 7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2" h="252">
                    <a:moveTo>
                      <a:pt x="282" y="76"/>
                    </a:moveTo>
                    <a:cubicBezTo>
                      <a:pt x="282" y="59"/>
                      <a:pt x="265" y="46"/>
                      <a:pt x="245" y="46"/>
                    </a:cubicBezTo>
                    <a:lnTo>
                      <a:pt x="197" y="46"/>
                    </a:lnTo>
                    <a:lnTo>
                      <a:pt x="197" y="0"/>
                    </a:lnTo>
                    <a:lnTo>
                      <a:pt x="85" y="0"/>
                    </a:lnTo>
                    <a:lnTo>
                      <a:pt x="85" y="46"/>
                    </a:lnTo>
                    <a:lnTo>
                      <a:pt x="37" y="46"/>
                    </a:lnTo>
                    <a:cubicBezTo>
                      <a:pt x="17" y="46"/>
                      <a:pt x="0" y="59"/>
                      <a:pt x="0" y="76"/>
                    </a:cubicBezTo>
                    <a:lnTo>
                      <a:pt x="0" y="252"/>
                    </a:lnTo>
                    <a:lnTo>
                      <a:pt x="282" y="252"/>
                    </a:lnTo>
                    <a:lnTo>
                      <a:pt x="282" y="76"/>
                    </a:ln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01" name="Battery Part 2">
                <a:extLst>
                  <a:ext uri="{FF2B5EF4-FFF2-40B4-BE49-F238E27FC236}">
                    <a16:creationId xmlns:a16="http://schemas.microsoft.com/office/drawing/2014/main" id="{AE45AC96-80B2-42DB-81FE-F08CEFDAAFC4}"/>
                  </a:ext>
                </a:extLst>
              </p:cNvPr>
              <p:cNvSpPr>
                <a:spLocks/>
              </p:cNvSpPr>
              <p:nvPr/>
            </p:nvSpPr>
            <p:spPr bwMode="auto">
              <a:xfrm>
                <a:off x="5721732" y="4532231"/>
                <a:ext cx="50747" cy="37268"/>
              </a:xfrm>
              <a:custGeom>
                <a:avLst/>
                <a:gdLst>
                  <a:gd name="T0" fmla="*/ 0 w 282"/>
                  <a:gd name="T1" fmla="*/ 0 h 206"/>
                  <a:gd name="T2" fmla="*/ 0 w 282"/>
                  <a:gd name="T3" fmla="*/ 176 h 206"/>
                  <a:gd name="T4" fmla="*/ 37 w 282"/>
                  <a:gd name="T5" fmla="*/ 206 h 206"/>
                  <a:gd name="T6" fmla="*/ 244 w 282"/>
                  <a:gd name="T7" fmla="*/ 206 h 206"/>
                  <a:gd name="T8" fmla="*/ 282 w 282"/>
                  <a:gd name="T9" fmla="*/ 176 h 206"/>
                  <a:gd name="T10" fmla="*/ 282 w 282"/>
                  <a:gd name="T11" fmla="*/ 0 h 206"/>
                  <a:gd name="T12" fmla="*/ 0 w 282"/>
                  <a:gd name="T13" fmla="*/ 0 h 206"/>
                </a:gdLst>
                <a:ahLst/>
                <a:cxnLst>
                  <a:cxn ang="0">
                    <a:pos x="T0" y="T1"/>
                  </a:cxn>
                  <a:cxn ang="0">
                    <a:pos x="T2" y="T3"/>
                  </a:cxn>
                  <a:cxn ang="0">
                    <a:pos x="T4" y="T5"/>
                  </a:cxn>
                  <a:cxn ang="0">
                    <a:pos x="T6" y="T7"/>
                  </a:cxn>
                  <a:cxn ang="0">
                    <a:pos x="T8" y="T9"/>
                  </a:cxn>
                  <a:cxn ang="0">
                    <a:pos x="T10" y="T11"/>
                  </a:cxn>
                  <a:cxn ang="0">
                    <a:pos x="T12" y="T13"/>
                  </a:cxn>
                </a:cxnLst>
                <a:rect l="0" t="0" r="r" b="b"/>
                <a:pathLst>
                  <a:path w="282" h="206">
                    <a:moveTo>
                      <a:pt x="0" y="0"/>
                    </a:moveTo>
                    <a:lnTo>
                      <a:pt x="0" y="176"/>
                    </a:lnTo>
                    <a:cubicBezTo>
                      <a:pt x="0" y="193"/>
                      <a:pt x="17" y="206"/>
                      <a:pt x="37" y="206"/>
                    </a:cubicBezTo>
                    <a:lnTo>
                      <a:pt x="244" y="206"/>
                    </a:lnTo>
                    <a:cubicBezTo>
                      <a:pt x="265" y="206"/>
                      <a:pt x="282" y="193"/>
                      <a:pt x="282" y="176"/>
                    </a:cubicBezTo>
                    <a:lnTo>
                      <a:pt x="282" y="0"/>
                    </a:lnTo>
                    <a:lnTo>
                      <a:pt x="0" y="0"/>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294" name="Signal Strength">
              <a:extLst>
                <a:ext uri="{FF2B5EF4-FFF2-40B4-BE49-F238E27FC236}">
                  <a16:creationId xmlns:a16="http://schemas.microsoft.com/office/drawing/2014/main" id="{EAC58A4F-B556-4EEF-B71C-0255AE5922F9}"/>
                </a:ext>
              </a:extLst>
            </p:cNvPr>
            <p:cNvGrpSpPr>
              <a:grpSpLocks noChangeAspect="1"/>
            </p:cNvGrpSpPr>
            <p:nvPr/>
          </p:nvGrpSpPr>
          <p:grpSpPr>
            <a:xfrm>
              <a:off x="2348841" y="1306145"/>
              <a:ext cx="76121" cy="76915"/>
              <a:chOff x="5556804" y="4492585"/>
              <a:chExt cx="76121" cy="76915"/>
            </a:xfrm>
          </p:grpSpPr>
          <p:sp>
            <p:nvSpPr>
              <p:cNvPr id="298" name="Signal Strength Part 1">
                <a:extLst>
                  <a:ext uri="{FF2B5EF4-FFF2-40B4-BE49-F238E27FC236}">
                    <a16:creationId xmlns:a16="http://schemas.microsoft.com/office/drawing/2014/main" id="{995D036F-607D-4156-841D-82D822EF05E3}"/>
                  </a:ext>
                </a:extLst>
              </p:cNvPr>
              <p:cNvSpPr>
                <a:spLocks/>
              </p:cNvSpPr>
              <p:nvPr/>
            </p:nvSpPr>
            <p:spPr bwMode="auto">
              <a:xfrm>
                <a:off x="5602001" y="4492585"/>
                <a:ext cx="30924" cy="76914"/>
              </a:xfrm>
              <a:custGeom>
                <a:avLst/>
                <a:gdLst>
                  <a:gd name="T0" fmla="*/ 39 w 39"/>
                  <a:gd name="T1" fmla="*/ 0 h 97"/>
                  <a:gd name="T2" fmla="*/ 0 w 39"/>
                  <a:gd name="T3" fmla="*/ 39 h 97"/>
                  <a:gd name="T4" fmla="*/ 0 w 39"/>
                  <a:gd name="T5" fmla="*/ 97 h 97"/>
                  <a:gd name="T6" fmla="*/ 39 w 39"/>
                  <a:gd name="T7" fmla="*/ 97 h 97"/>
                  <a:gd name="T8" fmla="*/ 39 w 39"/>
                  <a:gd name="T9" fmla="*/ 0 h 97"/>
                </a:gdLst>
                <a:ahLst/>
                <a:cxnLst>
                  <a:cxn ang="0">
                    <a:pos x="T0" y="T1"/>
                  </a:cxn>
                  <a:cxn ang="0">
                    <a:pos x="T2" y="T3"/>
                  </a:cxn>
                  <a:cxn ang="0">
                    <a:pos x="T4" y="T5"/>
                  </a:cxn>
                  <a:cxn ang="0">
                    <a:pos x="T6" y="T7"/>
                  </a:cxn>
                  <a:cxn ang="0">
                    <a:pos x="T8" y="T9"/>
                  </a:cxn>
                </a:cxnLst>
                <a:rect l="0" t="0" r="r" b="b"/>
                <a:pathLst>
                  <a:path w="39" h="97">
                    <a:moveTo>
                      <a:pt x="39" y="0"/>
                    </a:moveTo>
                    <a:lnTo>
                      <a:pt x="0" y="39"/>
                    </a:lnTo>
                    <a:lnTo>
                      <a:pt x="0" y="97"/>
                    </a:lnTo>
                    <a:lnTo>
                      <a:pt x="39" y="97"/>
                    </a:lnTo>
                    <a:lnTo>
                      <a:pt x="39" y="0"/>
                    </a:lnTo>
                    <a:close/>
                  </a:path>
                </a:pathLst>
              </a:custGeom>
              <a:solidFill>
                <a:srgbClr val="FFFFFF">
                  <a:alpha val="30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99" name="Signal Strength Part 2">
                <a:extLst>
                  <a:ext uri="{FF2B5EF4-FFF2-40B4-BE49-F238E27FC236}">
                    <a16:creationId xmlns:a16="http://schemas.microsoft.com/office/drawing/2014/main" id="{C496C938-A0F6-4DEB-A7AA-09B96ADC39B9}"/>
                  </a:ext>
                </a:extLst>
              </p:cNvPr>
              <p:cNvSpPr>
                <a:spLocks/>
              </p:cNvSpPr>
              <p:nvPr/>
            </p:nvSpPr>
            <p:spPr bwMode="auto">
              <a:xfrm>
                <a:off x="5556804" y="4523510"/>
                <a:ext cx="45197" cy="45990"/>
              </a:xfrm>
              <a:custGeom>
                <a:avLst/>
                <a:gdLst>
                  <a:gd name="T0" fmla="*/ 0 w 254"/>
                  <a:gd name="T1" fmla="*/ 254 h 254"/>
                  <a:gd name="T2" fmla="*/ 254 w 254"/>
                  <a:gd name="T3" fmla="*/ 254 h 254"/>
                  <a:gd name="T4" fmla="*/ 254 w 254"/>
                  <a:gd name="T5" fmla="*/ 0 h 254"/>
                  <a:gd name="T6" fmla="*/ 0 w 254"/>
                  <a:gd name="T7" fmla="*/ 254 h 254"/>
                </a:gdLst>
                <a:ahLst/>
                <a:cxnLst>
                  <a:cxn ang="0">
                    <a:pos x="T0" y="T1"/>
                  </a:cxn>
                  <a:cxn ang="0">
                    <a:pos x="T2" y="T3"/>
                  </a:cxn>
                  <a:cxn ang="0">
                    <a:pos x="T4" y="T5"/>
                  </a:cxn>
                  <a:cxn ang="0">
                    <a:pos x="T6" y="T7"/>
                  </a:cxn>
                </a:cxnLst>
                <a:rect l="0" t="0" r="r" b="b"/>
                <a:pathLst>
                  <a:path w="254" h="254">
                    <a:moveTo>
                      <a:pt x="0" y="254"/>
                    </a:moveTo>
                    <a:lnTo>
                      <a:pt x="254" y="254"/>
                    </a:lnTo>
                    <a:lnTo>
                      <a:pt x="254" y="0"/>
                    </a:lnTo>
                    <a:lnTo>
                      <a:pt x="0" y="254"/>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295" name="WiFi">
              <a:extLst>
                <a:ext uri="{FF2B5EF4-FFF2-40B4-BE49-F238E27FC236}">
                  <a16:creationId xmlns:a16="http://schemas.microsoft.com/office/drawing/2014/main" id="{76A5C2A5-B6F8-4DB2-8918-A22D4B518C0A}"/>
                </a:ext>
              </a:extLst>
            </p:cNvPr>
            <p:cNvGrpSpPr>
              <a:grpSpLocks noChangeAspect="1"/>
            </p:cNvGrpSpPr>
            <p:nvPr/>
          </p:nvGrpSpPr>
          <p:grpSpPr>
            <a:xfrm>
              <a:off x="2189463" y="1308921"/>
              <a:ext cx="89601" cy="71363"/>
              <a:chOff x="5397426" y="4495757"/>
              <a:chExt cx="89601" cy="71363"/>
            </a:xfrm>
          </p:grpSpPr>
          <p:sp>
            <p:nvSpPr>
              <p:cNvPr id="296" name="WiFi Part 1">
                <a:extLst>
                  <a:ext uri="{FF2B5EF4-FFF2-40B4-BE49-F238E27FC236}">
                    <a16:creationId xmlns:a16="http://schemas.microsoft.com/office/drawing/2014/main" id="{EE33930B-6C39-4264-A968-98309B18B655}"/>
                  </a:ext>
                </a:extLst>
              </p:cNvPr>
              <p:cNvSpPr>
                <a:spLocks/>
              </p:cNvSpPr>
              <p:nvPr/>
            </p:nvSpPr>
            <p:spPr bwMode="auto">
              <a:xfrm>
                <a:off x="5397426" y="4495757"/>
                <a:ext cx="89601" cy="31717"/>
              </a:xfrm>
              <a:custGeom>
                <a:avLst/>
                <a:gdLst>
                  <a:gd name="T0" fmla="*/ 248 w 496"/>
                  <a:gd name="T1" fmla="*/ 0 h 175"/>
                  <a:gd name="T2" fmla="*/ 0 w 496"/>
                  <a:gd name="T3" fmla="*/ 86 h 175"/>
                  <a:gd name="T4" fmla="*/ 71 w 496"/>
                  <a:gd name="T5" fmla="*/ 175 h 175"/>
                  <a:gd name="T6" fmla="*/ 248 w 496"/>
                  <a:gd name="T7" fmla="*/ 113 h 175"/>
                  <a:gd name="T8" fmla="*/ 425 w 496"/>
                  <a:gd name="T9" fmla="*/ 175 h 175"/>
                  <a:gd name="T10" fmla="*/ 496 w 496"/>
                  <a:gd name="T11" fmla="*/ 86 h 175"/>
                  <a:gd name="T12" fmla="*/ 248 w 49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496" h="175">
                    <a:moveTo>
                      <a:pt x="248" y="0"/>
                    </a:moveTo>
                    <a:cubicBezTo>
                      <a:pt x="104" y="0"/>
                      <a:pt x="10" y="79"/>
                      <a:pt x="0" y="86"/>
                    </a:cubicBezTo>
                    <a:lnTo>
                      <a:pt x="71" y="175"/>
                    </a:lnTo>
                    <a:cubicBezTo>
                      <a:pt x="80" y="168"/>
                      <a:pt x="147" y="113"/>
                      <a:pt x="248" y="113"/>
                    </a:cubicBezTo>
                    <a:cubicBezTo>
                      <a:pt x="348" y="113"/>
                      <a:pt x="416" y="168"/>
                      <a:pt x="425" y="175"/>
                    </a:cubicBezTo>
                    <a:lnTo>
                      <a:pt x="496" y="86"/>
                    </a:lnTo>
                    <a:cubicBezTo>
                      <a:pt x="487" y="79"/>
                      <a:pt x="391" y="0"/>
                      <a:pt x="248" y="0"/>
                    </a:cubicBez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297" name="WiFi Part 2">
                <a:extLst>
                  <a:ext uri="{FF2B5EF4-FFF2-40B4-BE49-F238E27FC236}">
                    <a16:creationId xmlns:a16="http://schemas.microsoft.com/office/drawing/2014/main" id="{5FF33EDC-4D3C-47FF-BEBF-0140C59E300F}"/>
                  </a:ext>
                </a:extLst>
              </p:cNvPr>
              <p:cNvSpPr>
                <a:spLocks/>
              </p:cNvSpPr>
              <p:nvPr/>
            </p:nvSpPr>
            <p:spPr bwMode="auto">
              <a:xfrm>
                <a:off x="5410113" y="4516373"/>
                <a:ext cx="64227" cy="50747"/>
              </a:xfrm>
              <a:custGeom>
                <a:avLst/>
                <a:gdLst>
                  <a:gd name="T0" fmla="*/ 0 w 354"/>
                  <a:gd name="T1" fmla="*/ 62 h 282"/>
                  <a:gd name="T2" fmla="*/ 177 w 354"/>
                  <a:gd name="T3" fmla="*/ 282 h 282"/>
                  <a:gd name="T4" fmla="*/ 177 w 354"/>
                  <a:gd name="T5" fmla="*/ 282 h 282"/>
                  <a:gd name="T6" fmla="*/ 177 w 354"/>
                  <a:gd name="T7" fmla="*/ 282 h 282"/>
                  <a:gd name="T8" fmla="*/ 354 w 354"/>
                  <a:gd name="T9" fmla="*/ 62 h 282"/>
                  <a:gd name="T10" fmla="*/ 177 w 354"/>
                  <a:gd name="T11" fmla="*/ 0 h 282"/>
                  <a:gd name="T12" fmla="*/ 0 w 354"/>
                  <a:gd name="T13" fmla="*/ 62 h 282"/>
                </a:gdLst>
                <a:ahLst/>
                <a:cxnLst>
                  <a:cxn ang="0">
                    <a:pos x="T0" y="T1"/>
                  </a:cxn>
                  <a:cxn ang="0">
                    <a:pos x="T2" y="T3"/>
                  </a:cxn>
                  <a:cxn ang="0">
                    <a:pos x="T4" y="T5"/>
                  </a:cxn>
                  <a:cxn ang="0">
                    <a:pos x="T6" y="T7"/>
                  </a:cxn>
                  <a:cxn ang="0">
                    <a:pos x="T8" y="T9"/>
                  </a:cxn>
                  <a:cxn ang="0">
                    <a:pos x="T10" y="T11"/>
                  </a:cxn>
                  <a:cxn ang="0">
                    <a:pos x="T12" y="T13"/>
                  </a:cxn>
                </a:cxnLst>
                <a:rect l="0" t="0" r="r" b="b"/>
                <a:pathLst>
                  <a:path w="354" h="282">
                    <a:moveTo>
                      <a:pt x="0" y="62"/>
                    </a:moveTo>
                    <a:lnTo>
                      <a:pt x="177" y="282"/>
                    </a:lnTo>
                    <a:lnTo>
                      <a:pt x="177" y="282"/>
                    </a:lnTo>
                    <a:lnTo>
                      <a:pt x="177" y="282"/>
                    </a:lnTo>
                    <a:lnTo>
                      <a:pt x="354" y="62"/>
                    </a:lnTo>
                    <a:cubicBezTo>
                      <a:pt x="345" y="55"/>
                      <a:pt x="278" y="0"/>
                      <a:pt x="177" y="0"/>
                    </a:cubicBezTo>
                    <a:cubicBezTo>
                      <a:pt x="77" y="0"/>
                      <a:pt x="9" y="55"/>
                      <a:pt x="0" y="62"/>
                    </a:cubicBez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sp>
        <p:nvSpPr>
          <p:cNvPr id="302" name="Overlay">
            <a:extLst>
              <a:ext uri="{FF2B5EF4-FFF2-40B4-BE49-F238E27FC236}">
                <a16:creationId xmlns:a16="http://schemas.microsoft.com/office/drawing/2014/main" id="{0E8C59DE-F197-4082-83D4-1C8CAFA80E44}"/>
              </a:ext>
            </a:extLst>
          </p:cNvPr>
          <p:cNvSpPr>
            <a:spLocks noChangeArrowheads="1"/>
          </p:cNvSpPr>
          <p:nvPr/>
        </p:nvSpPr>
        <p:spPr bwMode="auto">
          <a:xfrm>
            <a:off x="3757550" y="974378"/>
            <a:ext cx="2286000" cy="3502904"/>
          </a:xfrm>
          <a:prstGeom prst="rect">
            <a:avLst/>
          </a:prstGeom>
          <a:solidFill>
            <a:srgbClr val="333333">
              <a:alpha val="5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grpSp>
        <p:nvGrpSpPr>
          <p:cNvPr id="303" name="Group 302">
            <a:extLst>
              <a:ext uri="{FF2B5EF4-FFF2-40B4-BE49-F238E27FC236}">
                <a16:creationId xmlns:a16="http://schemas.microsoft.com/office/drawing/2014/main" id="{EC57C4E0-9F6E-4BB5-B8DD-F59441ACE0A8}"/>
              </a:ext>
            </a:extLst>
          </p:cNvPr>
          <p:cNvGrpSpPr/>
          <p:nvPr/>
        </p:nvGrpSpPr>
        <p:grpSpPr>
          <a:xfrm>
            <a:off x="3754203" y="554647"/>
            <a:ext cx="2286000" cy="431629"/>
            <a:chOff x="744165" y="1256849"/>
            <a:chExt cx="2286000" cy="508000"/>
          </a:xfrm>
          <a:solidFill>
            <a:schemeClr val="accent5">
              <a:lumMod val="75000"/>
            </a:schemeClr>
          </a:solidFill>
        </p:grpSpPr>
        <p:sp>
          <p:nvSpPr>
            <p:cNvPr id="304" name="App Bar Container">
              <a:extLst>
                <a:ext uri="{FF2B5EF4-FFF2-40B4-BE49-F238E27FC236}">
                  <a16:creationId xmlns:a16="http://schemas.microsoft.com/office/drawing/2014/main" id="{3BFD5CC2-A6C9-4735-807F-3803CAB0214F}"/>
                </a:ext>
              </a:extLst>
            </p:cNvPr>
            <p:cNvSpPr>
              <a:spLocks noChangeArrowheads="1"/>
            </p:cNvSpPr>
            <p:nvPr/>
          </p:nvSpPr>
          <p:spPr bwMode="auto">
            <a:xfrm>
              <a:off x="744165" y="1256849"/>
              <a:ext cx="2286000" cy="508000"/>
            </a:xfrm>
            <a:prstGeom prst="rect">
              <a:avLst/>
            </a:prstGeom>
            <a:grpFill/>
            <a:ln>
              <a:noFill/>
            </a:ln>
            <a:effectLst>
              <a:outerShdw blurRad="38100" dist="12700" dir="5400000" algn="ctr" rotWithShape="0">
                <a:prstClr val="black">
                  <a:alpha val="25000"/>
                </a:prstClr>
              </a:outerShdw>
            </a:effectLst>
          </p:spPr>
          <p:txBody>
            <a:bodyPr vert="horz" wrap="square" lIns="457200" tIns="198120" rIns="91440" bIns="104140"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Document Log</a:t>
              </a:r>
            </a:p>
          </p:txBody>
        </p:sp>
        <p:sp>
          <p:nvSpPr>
            <p:cNvPr id="305" name="Search Icon">
              <a:extLst>
                <a:ext uri="{FF2B5EF4-FFF2-40B4-BE49-F238E27FC236}">
                  <a16:creationId xmlns:a16="http://schemas.microsoft.com/office/drawing/2014/main" id="{731EE122-0DB2-4BAB-A6D7-376A104B1A7E}"/>
                </a:ext>
              </a:extLst>
            </p:cNvPr>
            <p:cNvSpPr>
              <a:spLocks noChangeAspect="1" noEditPoints="1"/>
            </p:cNvSpPr>
            <p:nvPr/>
          </p:nvSpPr>
          <p:spPr bwMode="auto">
            <a:xfrm>
              <a:off x="2555997" y="1530085"/>
              <a:ext cx="111009" cy="110708"/>
            </a:xfrm>
            <a:custGeom>
              <a:avLst/>
              <a:gdLst>
                <a:gd name="T0" fmla="*/ 229 w 617"/>
                <a:gd name="T1" fmla="*/ 388 h 617"/>
                <a:gd name="T2" fmla="*/ 70 w 617"/>
                <a:gd name="T3" fmla="*/ 229 h 617"/>
                <a:gd name="T4" fmla="*/ 229 w 617"/>
                <a:gd name="T5" fmla="*/ 70 h 617"/>
                <a:gd name="T6" fmla="*/ 388 w 617"/>
                <a:gd name="T7" fmla="*/ 229 h 617"/>
                <a:gd name="T8" fmla="*/ 229 w 617"/>
                <a:gd name="T9" fmla="*/ 388 h 617"/>
                <a:gd name="T10" fmla="*/ 441 w 617"/>
                <a:gd name="T11" fmla="*/ 388 h 617"/>
                <a:gd name="T12" fmla="*/ 413 w 617"/>
                <a:gd name="T13" fmla="*/ 388 h 617"/>
                <a:gd name="T14" fmla="*/ 403 w 617"/>
                <a:gd name="T15" fmla="*/ 378 h 617"/>
                <a:gd name="T16" fmla="*/ 458 w 617"/>
                <a:gd name="T17" fmla="*/ 229 h 617"/>
                <a:gd name="T18" fmla="*/ 229 w 617"/>
                <a:gd name="T19" fmla="*/ 0 h 617"/>
                <a:gd name="T20" fmla="*/ 0 w 617"/>
                <a:gd name="T21" fmla="*/ 229 h 617"/>
                <a:gd name="T22" fmla="*/ 229 w 617"/>
                <a:gd name="T23" fmla="*/ 458 h 617"/>
                <a:gd name="T24" fmla="*/ 378 w 617"/>
                <a:gd name="T25" fmla="*/ 403 h 617"/>
                <a:gd name="T26" fmla="*/ 388 w 617"/>
                <a:gd name="T27" fmla="*/ 413 h 617"/>
                <a:gd name="T28" fmla="*/ 388 w 617"/>
                <a:gd name="T29" fmla="*/ 441 h 617"/>
                <a:gd name="T30" fmla="*/ 564 w 617"/>
                <a:gd name="T31" fmla="*/ 617 h 617"/>
                <a:gd name="T32" fmla="*/ 617 w 617"/>
                <a:gd name="T33" fmla="*/ 564 h 617"/>
                <a:gd name="T34" fmla="*/ 441 w 617"/>
                <a:gd name="T35" fmla="*/ 388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617">
                  <a:moveTo>
                    <a:pt x="229" y="388"/>
                  </a:moveTo>
                  <a:cubicBezTo>
                    <a:pt x="141" y="388"/>
                    <a:pt x="70" y="317"/>
                    <a:pt x="70" y="229"/>
                  </a:cubicBezTo>
                  <a:cubicBezTo>
                    <a:pt x="70" y="141"/>
                    <a:pt x="141" y="70"/>
                    <a:pt x="229" y="70"/>
                  </a:cubicBezTo>
                  <a:cubicBezTo>
                    <a:pt x="317" y="70"/>
                    <a:pt x="388" y="141"/>
                    <a:pt x="388" y="229"/>
                  </a:cubicBezTo>
                  <a:cubicBezTo>
                    <a:pt x="388" y="317"/>
                    <a:pt x="317" y="388"/>
                    <a:pt x="229" y="388"/>
                  </a:cubicBezTo>
                  <a:moveTo>
                    <a:pt x="441" y="388"/>
                  </a:moveTo>
                  <a:lnTo>
                    <a:pt x="413" y="388"/>
                  </a:lnTo>
                  <a:lnTo>
                    <a:pt x="403" y="378"/>
                  </a:lnTo>
                  <a:cubicBezTo>
                    <a:pt x="438" y="338"/>
                    <a:pt x="458" y="286"/>
                    <a:pt x="458" y="229"/>
                  </a:cubicBezTo>
                  <a:cubicBezTo>
                    <a:pt x="458" y="102"/>
                    <a:pt x="356" y="0"/>
                    <a:pt x="229" y="0"/>
                  </a:cubicBezTo>
                  <a:cubicBezTo>
                    <a:pt x="102" y="0"/>
                    <a:pt x="0" y="102"/>
                    <a:pt x="0" y="229"/>
                  </a:cubicBezTo>
                  <a:cubicBezTo>
                    <a:pt x="0" y="356"/>
                    <a:pt x="102" y="458"/>
                    <a:pt x="229" y="458"/>
                  </a:cubicBezTo>
                  <a:cubicBezTo>
                    <a:pt x="286" y="458"/>
                    <a:pt x="338" y="437"/>
                    <a:pt x="378" y="403"/>
                  </a:cubicBezTo>
                  <a:lnTo>
                    <a:pt x="388" y="413"/>
                  </a:lnTo>
                  <a:lnTo>
                    <a:pt x="388" y="441"/>
                  </a:lnTo>
                  <a:lnTo>
                    <a:pt x="564" y="617"/>
                  </a:lnTo>
                  <a:lnTo>
                    <a:pt x="617" y="564"/>
                  </a:lnTo>
                  <a:lnTo>
                    <a:pt x="441" y="38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306" name="Menu Icon">
              <a:extLst>
                <a:ext uri="{FF2B5EF4-FFF2-40B4-BE49-F238E27FC236}">
                  <a16:creationId xmlns:a16="http://schemas.microsoft.com/office/drawing/2014/main" id="{3A3F7F8A-CC0C-49D7-848D-72F29290921F}"/>
                </a:ext>
              </a:extLst>
            </p:cNvPr>
            <p:cNvSpPr>
              <a:spLocks noChangeAspect="1" noEditPoints="1"/>
            </p:cNvSpPr>
            <p:nvPr/>
          </p:nvSpPr>
          <p:spPr bwMode="auto">
            <a:xfrm>
              <a:off x="2871580" y="1536367"/>
              <a:ext cx="25374" cy="101286"/>
            </a:xfrm>
            <a:custGeom>
              <a:avLst/>
              <a:gdLst>
                <a:gd name="T0" fmla="*/ 71 w 141"/>
                <a:gd name="T1" fmla="*/ 423 h 564"/>
                <a:gd name="T2" fmla="*/ 0 w 141"/>
                <a:gd name="T3" fmla="*/ 494 h 564"/>
                <a:gd name="T4" fmla="*/ 71 w 141"/>
                <a:gd name="T5" fmla="*/ 564 h 564"/>
                <a:gd name="T6" fmla="*/ 141 w 141"/>
                <a:gd name="T7" fmla="*/ 494 h 564"/>
                <a:gd name="T8" fmla="*/ 71 w 141"/>
                <a:gd name="T9" fmla="*/ 423 h 564"/>
                <a:gd name="T10" fmla="*/ 71 w 141"/>
                <a:gd name="T11" fmla="*/ 212 h 564"/>
                <a:gd name="T12" fmla="*/ 0 w 141"/>
                <a:gd name="T13" fmla="*/ 282 h 564"/>
                <a:gd name="T14" fmla="*/ 71 w 141"/>
                <a:gd name="T15" fmla="*/ 353 h 564"/>
                <a:gd name="T16" fmla="*/ 141 w 141"/>
                <a:gd name="T17" fmla="*/ 282 h 564"/>
                <a:gd name="T18" fmla="*/ 71 w 141"/>
                <a:gd name="T19" fmla="*/ 212 h 564"/>
                <a:gd name="T20" fmla="*/ 71 w 141"/>
                <a:gd name="T21" fmla="*/ 141 h 564"/>
                <a:gd name="T22" fmla="*/ 141 w 141"/>
                <a:gd name="T23" fmla="*/ 71 h 564"/>
                <a:gd name="T24" fmla="*/ 71 w 141"/>
                <a:gd name="T25" fmla="*/ 0 h 564"/>
                <a:gd name="T26" fmla="*/ 0 w 141"/>
                <a:gd name="T27" fmla="*/ 71 h 564"/>
                <a:gd name="T28" fmla="*/ 71 w 141"/>
                <a:gd name="T29" fmla="*/ 14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564">
                  <a:moveTo>
                    <a:pt x="71" y="423"/>
                  </a:moveTo>
                  <a:cubicBezTo>
                    <a:pt x="32" y="423"/>
                    <a:pt x="0" y="455"/>
                    <a:pt x="0" y="494"/>
                  </a:cubicBezTo>
                  <a:cubicBezTo>
                    <a:pt x="0" y="533"/>
                    <a:pt x="32" y="564"/>
                    <a:pt x="71" y="564"/>
                  </a:cubicBezTo>
                  <a:cubicBezTo>
                    <a:pt x="110" y="564"/>
                    <a:pt x="141" y="533"/>
                    <a:pt x="141" y="494"/>
                  </a:cubicBezTo>
                  <a:cubicBezTo>
                    <a:pt x="141" y="455"/>
                    <a:pt x="110" y="423"/>
                    <a:pt x="71" y="423"/>
                  </a:cubicBezTo>
                  <a:moveTo>
                    <a:pt x="71" y="212"/>
                  </a:moveTo>
                  <a:cubicBezTo>
                    <a:pt x="32" y="212"/>
                    <a:pt x="0" y="243"/>
                    <a:pt x="0" y="282"/>
                  </a:cubicBezTo>
                  <a:cubicBezTo>
                    <a:pt x="0" y="321"/>
                    <a:pt x="32" y="353"/>
                    <a:pt x="71" y="353"/>
                  </a:cubicBezTo>
                  <a:cubicBezTo>
                    <a:pt x="110" y="353"/>
                    <a:pt x="141" y="321"/>
                    <a:pt x="141" y="282"/>
                  </a:cubicBezTo>
                  <a:cubicBezTo>
                    <a:pt x="141" y="243"/>
                    <a:pt x="110" y="212"/>
                    <a:pt x="71" y="212"/>
                  </a:cubicBezTo>
                  <a:moveTo>
                    <a:pt x="71" y="141"/>
                  </a:moveTo>
                  <a:cubicBezTo>
                    <a:pt x="110" y="141"/>
                    <a:pt x="141" y="110"/>
                    <a:pt x="141" y="71"/>
                  </a:cubicBezTo>
                  <a:cubicBezTo>
                    <a:pt x="141" y="32"/>
                    <a:pt x="110" y="0"/>
                    <a:pt x="71" y="0"/>
                  </a:cubicBezTo>
                  <a:cubicBezTo>
                    <a:pt x="32" y="0"/>
                    <a:pt x="0" y="32"/>
                    <a:pt x="0" y="71"/>
                  </a:cubicBezTo>
                  <a:cubicBezTo>
                    <a:pt x="0" y="110"/>
                    <a:pt x="32" y="141"/>
                    <a:pt x="71" y="141"/>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307" name="Nav Icon">
              <a:extLst>
                <a:ext uri="{FF2B5EF4-FFF2-40B4-BE49-F238E27FC236}">
                  <a16:creationId xmlns:a16="http://schemas.microsoft.com/office/drawing/2014/main" id="{6B412430-9172-4C54-88B4-72430714CD94}"/>
                </a:ext>
              </a:extLst>
            </p:cNvPr>
            <p:cNvSpPr>
              <a:spLocks noChangeAspect="1" noEditPoints="1"/>
            </p:cNvSpPr>
            <p:nvPr/>
          </p:nvSpPr>
          <p:spPr bwMode="auto">
            <a:xfrm>
              <a:off x="864689" y="1548929"/>
              <a:ext cx="114181" cy="76161"/>
            </a:xfrm>
            <a:custGeom>
              <a:avLst/>
              <a:gdLst>
                <a:gd name="T0" fmla="*/ 0 w 635"/>
                <a:gd name="T1" fmla="*/ 70 h 423"/>
                <a:gd name="T2" fmla="*/ 635 w 635"/>
                <a:gd name="T3" fmla="*/ 70 h 423"/>
                <a:gd name="T4" fmla="*/ 635 w 635"/>
                <a:gd name="T5" fmla="*/ 0 h 423"/>
                <a:gd name="T6" fmla="*/ 0 w 635"/>
                <a:gd name="T7" fmla="*/ 0 h 423"/>
                <a:gd name="T8" fmla="*/ 0 w 635"/>
                <a:gd name="T9" fmla="*/ 70 h 423"/>
                <a:gd name="T10" fmla="*/ 0 w 635"/>
                <a:gd name="T11" fmla="*/ 247 h 423"/>
                <a:gd name="T12" fmla="*/ 635 w 635"/>
                <a:gd name="T13" fmla="*/ 247 h 423"/>
                <a:gd name="T14" fmla="*/ 635 w 635"/>
                <a:gd name="T15" fmla="*/ 176 h 423"/>
                <a:gd name="T16" fmla="*/ 0 w 635"/>
                <a:gd name="T17" fmla="*/ 176 h 423"/>
                <a:gd name="T18" fmla="*/ 0 w 635"/>
                <a:gd name="T19" fmla="*/ 247 h 423"/>
                <a:gd name="T20" fmla="*/ 0 w 635"/>
                <a:gd name="T21" fmla="*/ 423 h 423"/>
                <a:gd name="T22" fmla="*/ 635 w 635"/>
                <a:gd name="T23" fmla="*/ 423 h 423"/>
                <a:gd name="T24" fmla="*/ 635 w 635"/>
                <a:gd name="T25" fmla="*/ 352 h 423"/>
                <a:gd name="T26" fmla="*/ 0 w 635"/>
                <a:gd name="T27" fmla="*/ 352 h 423"/>
                <a:gd name="T28" fmla="*/ 0 w 635"/>
                <a:gd name="T29" fmla="*/ 4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5" h="423">
                  <a:moveTo>
                    <a:pt x="0" y="70"/>
                  </a:moveTo>
                  <a:lnTo>
                    <a:pt x="635" y="70"/>
                  </a:lnTo>
                  <a:lnTo>
                    <a:pt x="635" y="0"/>
                  </a:lnTo>
                  <a:lnTo>
                    <a:pt x="0" y="0"/>
                  </a:lnTo>
                  <a:lnTo>
                    <a:pt x="0" y="70"/>
                  </a:lnTo>
                  <a:close/>
                  <a:moveTo>
                    <a:pt x="0" y="247"/>
                  </a:moveTo>
                  <a:lnTo>
                    <a:pt x="635" y="247"/>
                  </a:lnTo>
                  <a:lnTo>
                    <a:pt x="635" y="176"/>
                  </a:lnTo>
                  <a:lnTo>
                    <a:pt x="0" y="176"/>
                  </a:lnTo>
                  <a:lnTo>
                    <a:pt x="0" y="247"/>
                  </a:lnTo>
                  <a:close/>
                  <a:moveTo>
                    <a:pt x="0" y="423"/>
                  </a:moveTo>
                  <a:lnTo>
                    <a:pt x="635" y="423"/>
                  </a:lnTo>
                  <a:lnTo>
                    <a:pt x="635" y="352"/>
                  </a:lnTo>
                  <a:lnTo>
                    <a:pt x="0" y="352"/>
                  </a:lnTo>
                  <a:lnTo>
                    <a:pt x="0" y="42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grpSp>
      <p:sp>
        <p:nvSpPr>
          <p:cNvPr id="308" name="List Item">
            <a:extLst>
              <a:ext uri="{FF2B5EF4-FFF2-40B4-BE49-F238E27FC236}">
                <a16:creationId xmlns:a16="http://schemas.microsoft.com/office/drawing/2014/main" id="{9BB7E171-4D4F-4EC2-9FB3-87A264898932}"/>
              </a:ext>
            </a:extLst>
          </p:cNvPr>
          <p:cNvSpPr/>
          <p:nvPr/>
        </p:nvSpPr>
        <p:spPr>
          <a:xfrm>
            <a:off x="3744141" y="1235232"/>
            <a:ext cx="2286000" cy="589905"/>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6200" rIns="91440" bIns="762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100"/>
              </a:spcBef>
              <a:spcAft>
                <a:spcPts val="100"/>
              </a:spcAft>
            </a:pPr>
            <a:r>
              <a:rPr lang="en-US" sz="700" dirty="0">
                <a:solidFill>
                  <a:srgbClr val="000000">
                    <a:alpha val="87000"/>
                  </a:srgbClr>
                </a:solidFill>
                <a:latin typeface="Segoe UI" panose="020B0502040204020203" pitchFamily="34" charset="0"/>
                <a:cs typeface="Segoe UI" panose="020B0502040204020203" pitchFamily="34" charset="0"/>
              </a:rPr>
              <a:t>project : sse19</a:t>
            </a:r>
          </a:p>
          <a:p>
            <a:pPr>
              <a:spcBef>
                <a:spcPts val="100"/>
              </a:spcBef>
              <a:spcAft>
                <a:spcPts val="100"/>
              </a:spcAft>
            </a:pPr>
            <a:r>
              <a:rPr lang="en-US" sz="900" b="1" dirty="0">
                <a:solidFill>
                  <a:srgbClr val="000000">
                    <a:alpha val="54000"/>
                  </a:srgbClr>
                </a:solidFill>
                <a:latin typeface="Segoe UI" panose="020B0502040204020203" pitchFamily="34" charset="0"/>
                <a:cs typeface="Segoe UI" panose="020B0502040204020203" pitchFamily="34" charset="0"/>
              </a:rPr>
              <a:t>SSE19_CD_PROP.pptx</a:t>
            </a:r>
          </a:p>
          <a:p>
            <a:pPr>
              <a:spcBef>
                <a:spcPts val="100"/>
              </a:spcBef>
              <a:spcAft>
                <a:spcPts val="100"/>
              </a:spcAft>
            </a:pPr>
            <a:r>
              <a:rPr lang="en-US" sz="900" b="1" dirty="0">
                <a:solidFill>
                  <a:srgbClr val="000000">
                    <a:alpha val="54000"/>
                  </a:srgbClr>
                </a:solidFill>
                <a:latin typeface="Segoe UI" panose="020B0502040204020203" pitchFamily="34" charset="0"/>
                <a:cs typeface="Segoe UI" panose="020B0502040204020203" pitchFamily="34" charset="0"/>
              </a:rPr>
              <a:t>Total : 4:45 min</a:t>
            </a:r>
          </a:p>
        </p:txBody>
      </p:sp>
      <p:grpSp>
        <p:nvGrpSpPr>
          <p:cNvPr id="309" name="Menu Bar" descr="&lt;SmartSettings&gt;&lt;SmartResize enabled=&quot;True&quot; minWidth=&quot;0&quot; minHeight=&quot;0&quot; /&gt;&lt;/SmartSettings&gt;">
            <a:extLst>
              <a:ext uri="{FF2B5EF4-FFF2-40B4-BE49-F238E27FC236}">
                <a16:creationId xmlns:a16="http://schemas.microsoft.com/office/drawing/2014/main" id="{0BFCBF6C-5849-49CE-A367-73F59E71F5A3}"/>
              </a:ext>
            </a:extLst>
          </p:cNvPr>
          <p:cNvGrpSpPr/>
          <p:nvPr>
            <p:custDataLst>
              <p:tags r:id="rId5"/>
            </p:custDataLst>
          </p:nvPr>
        </p:nvGrpSpPr>
        <p:grpSpPr>
          <a:xfrm>
            <a:off x="3743441" y="979167"/>
            <a:ext cx="2293057" cy="240299"/>
            <a:chOff x="595686" y="1261242"/>
            <a:chExt cx="3006324" cy="240299"/>
          </a:xfrm>
          <a:solidFill>
            <a:schemeClr val="accent5">
              <a:lumMod val="60000"/>
              <a:lumOff val="40000"/>
            </a:schemeClr>
          </a:solidFill>
        </p:grpSpPr>
        <p:sp>
          <p:nvSpPr>
            <p:cNvPr id="310" name="Item">
              <a:extLst>
                <a:ext uri="{FF2B5EF4-FFF2-40B4-BE49-F238E27FC236}">
                  <a16:creationId xmlns:a16="http://schemas.microsoft.com/office/drawing/2014/main" id="{2E1BBAB9-55D2-4FB4-8635-DAEAEAE76331}"/>
                </a:ext>
              </a:extLst>
            </p:cNvPr>
            <p:cNvSpPr/>
            <p:nvPr/>
          </p:nvSpPr>
          <p:spPr>
            <a:xfrm>
              <a:off x="595686" y="1261242"/>
              <a:ext cx="1002108" cy="240299"/>
            </a:xfrm>
            <a:prstGeom prst="rect">
              <a:avLst/>
            </a:prstGeom>
            <a:solidFill>
              <a:schemeClr val="accent5">
                <a:lumMod val="40000"/>
                <a:lumOff val="60000"/>
              </a:schemeClr>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18288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Weekly</a:t>
              </a:r>
            </a:p>
          </p:txBody>
        </p:sp>
        <p:sp>
          <p:nvSpPr>
            <p:cNvPr id="311" name="Item">
              <a:extLst>
                <a:ext uri="{FF2B5EF4-FFF2-40B4-BE49-F238E27FC236}">
                  <a16:creationId xmlns:a16="http://schemas.microsoft.com/office/drawing/2014/main" id="{2A480AF9-4C8B-470C-BEB4-17D56A108DCB}"/>
                </a:ext>
              </a:extLst>
            </p:cNvPr>
            <p:cNvSpPr/>
            <p:nvPr/>
          </p:nvSpPr>
          <p:spPr>
            <a:xfrm>
              <a:off x="1597794" y="1261242"/>
              <a:ext cx="1002108" cy="240299"/>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18288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Monthly</a:t>
              </a:r>
            </a:p>
          </p:txBody>
        </p:sp>
        <p:sp>
          <p:nvSpPr>
            <p:cNvPr id="312" name="Item">
              <a:extLst>
                <a:ext uri="{FF2B5EF4-FFF2-40B4-BE49-F238E27FC236}">
                  <a16:creationId xmlns:a16="http://schemas.microsoft.com/office/drawing/2014/main" id="{02A25FC0-C31F-4950-81E4-9148BA7BA7A0}"/>
                </a:ext>
              </a:extLst>
            </p:cNvPr>
            <p:cNvSpPr/>
            <p:nvPr/>
          </p:nvSpPr>
          <p:spPr>
            <a:xfrm>
              <a:off x="2599902" y="1261242"/>
              <a:ext cx="1002108" cy="240299"/>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18288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Close </a:t>
              </a:r>
            </a:p>
          </p:txBody>
        </p:sp>
      </p:grpSp>
      <p:sp>
        <p:nvSpPr>
          <p:cNvPr id="313" name="Icon" descr="&lt;SmartSettings&gt;&lt;SmartResize anchorLeft=&quot;Absolute&quot; anchorTop=&quot;None&quot; anchorRight=&quot;None&quot; anchorBottom=&quot;None&quot; /&gt;&lt;/SmartSettings&gt;">
            <a:extLst>
              <a:ext uri="{FF2B5EF4-FFF2-40B4-BE49-F238E27FC236}">
                <a16:creationId xmlns:a16="http://schemas.microsoft.com/office/drawing/2014/main" id="{97BBF047-3E26-4847-AF5A-FB2FEC288A86}"/>
              </a:ext>
            </a:extLst>
          </p:cNvPr>
          <p:cNvSpPr>
            <a:spLocks noEditPoints="1"/>
          </p:cNvSpPr>
          <p:nvPr>
            <p:custDataLst>
              <p:tags r:id="rId6"/>
            </p:custDataLst>
          </p:nvPr>
        </p:nvSpPr>
        <p:spPr bwMode="auto">
          <a:xfrm>
            <a:off x="5877741" y="1066558"/>
            <a:ext cx="85648" cy="82886"/>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cxnSp>
        <p:nvCxnSpPr>
          <p:cNvPr id="314" name="Divider">
            <a:extLst>
              <a:ext uri="{FF2B5EF4-FFF2-40B4-BE49-F238E27FC236}">
                <a16:creationId xmlns:a16="http://schemas.microsoft.com/office/drawing/2014/main" id="{2C80DA59-56B4-48FA-9EC2-F3F2680B7D9F}"/>
              </a:ext>
            </a:extLst>
          </p:cNvPr>
          <p:cNvCxnSpPr/>
          <p:nvPr/>
        </p:nvCxnSpPr>
        <p:spPr>
          <a:xfrm>
            <a:off x="3723459" y="1807502"/>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315" name="Nav Icon">
            <a:extLst>
              <a:ext uri="{FF2B5EF4-FFF2-40B4-BE49-F238E27FC236}">
                <a16:creationId xmlns:a16="http://schemas.microsoft.com/office/drawing/2014/main" id="{446DC359-D969-4247-A21A-D8BE632C53C7}"/>
              </a:ext>
            </a:extLst>
          </p:cNvPr>
          <p:cNvSpPr>
            <a:spLocks noChangeAspect="1" noEditPoints="1"/>
          </p:cNvSpPr>
          <p:nvPr/>
        </p:nvSpPr>
        <p:spPr bwMode="auto">
          <a:xfrm>
            <a:off x="3829050" y="802817"/>
            <a:ext cx="114181" cy="64711"/>
          </a:xfrm>
          <a:custGeom>
            <a:avLst/>
            <a:gdLst>
              <a:gd name="T0" fmla="*/ 0 w 635"/>
              <a:gd name="T1" fmla="*/ 70 h 423"/>
              <a:gd name="T2" fmla="*/ 635 w 635"/>
              <a:gd name="T3" fmla="*/ 70 h 423"/>
              <a:gd name="T4" fmla="*/ 635 w 635"/>
              <a:gd name="T5" fmla="*/ 0 h 423"/>
              <a:gd name="T6" fmla="*/ 0 w 635"/>
              <a:gd name="T7" fmla="*/ 0 h 423"/>
              <a:gd name="T8" fmla="*/ 0 w 635"/>
              <a:gd name="T9" fmla="*/ 70 h 423"/>
              <a:gd name="T10" fmla="*/ 0 w 635"/>
              <a:gd name="T11" fmla="*/ 247 h 423"/>
              <a:gd name="T12" fmla="*/ 635 w 635"/>
              <a:gd name="T13" fmla="*/ 247 h 423"/>
              <a:gd name="T14" fmla="*/ 635 w 635"/>
              <a:gd name="T15" fmla="*/ 176 h 423"/>
              <a:gd name="T16" fmla="*/ 0 w 635"/>
              <a:gd name="T17" fmla="*/ 176 h 423"/>
              <a:gd name="T18" fmla="*/ 0 w 635"/>
              <a:gd name="T19" fmla="*/ 247 h 423"/>
              <a:gd name="T20" fmla="*/ 0 w 635"/>
              <a:gd name="T21" fmla="*/ 423 h 423"/>
              <a:gd name="T22" fmla="*/ 635 w 635"/>
              <a:gd name="T23" fmla="*/ 423 h 423"/>
              <a:gd name="T24" fmla="*/ 635 w 635"/>
              <a:gd name="T25" fmla="*/ 352 h 423"/>
              <a:gd name="T26" fmla="*/ 0 w 635"/>
              <a:gd name="T27" fmla="*/ 352 h 423"/>
              <a:gd name="T28" fmla="*/ 0 w 635"/>
              <a:gd name="T29" fmla="*/ 4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5" h="423">
                <a:moveTo>
                  <a:pt x="0" y="70"/>
                </a:moveTo>
                <a:lnTo>
                  <a:pt x="635" y="70"/>
                </a:lnTo>
                <a:lnTo>
                  <a:pt x="635" y="0"/>
                </a:lnTo>
                <a:lnTo>
                  <a:pt x="0" y="0"/>
                </a:lnTo>
                <a:lnTo>
                  <a:pt x="0" y="70"/>
                </a:lnTo>
                <a:close/>
                <a:moveTo>
                  <a:pt x="0" y="247"/>
                </a:moveTo>
                <a:lnTo>
                  <a:pt x="635" y="247"/>
                </a:lnTo>
                <a:lnTo>
                  <a:pt x="635" y="176"/>
                </a:lnTo>
                <a:lnTo>
                  <a:pt x="0" y="176"/>
                </a:lnTo>
                <a:lnTo>
                  <a:pt x="0" y="247"/>
                </a:lnTo>
                <a:close/>
                <a:moveTo>
                  <a:pt x="0" y="423"/>
                </a:moveTo>
                <a:lnTo>
                  <a:pt x="635" y="423"/>
                </a:lnTo>
                <a:lnTo>
                  <a:pt x="635" y="352"/>
                </a:lnTo>
                <a:lnTo>
                  <a:pt x="0" y="352"/>
                </a:lnTo>
                <a:lnTo>
                  <a:pt x="0" y="423"/>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grpSp>
        <p:nvGrpSpPr>
          <p:cNvPr id="316" name="Placeholder">
            <a:extLst>
              <a:ext uri="{FF2B5EF4-FFF2-40B4-BE49-F238E27FC236}">
                <a16:creationId xmlns:a16="http://schemas.microsoft.com/office/drawing/2014/main" id="{F7C8708A-402B-4C5A-9274-F32AA7C18B70}"/>
              </a:ext>
            </a:extLst>
          </p:cNvPr>
          <p:cNvGrpSpPr>
            <a:grpSpLocks/>
          </p:cNvGrpSpPr>
          <p:nvPr/>
        </p:nvGrpSpPr>
        <p:grpSpPr bwMode="auto">
          <a:xfrm>
            <a:off x="3737018" y="2397503"/>
            <a:ext cx="2299480" cy="536119"/>
            <a:chOff x="508000" y="1397000"/>
            <a:chExt cx="1008112" cy="1008112"/>
          </a:xfrm>
          <a:solidFill>
            <a:srgbClr val="FFFFFF"/>
          </a:solidFill>
        </p:grpSpPr>
        <p:sp>
          <p:nvSpPr>
            <p:cNvPr id="317" name="Border">
              <a:extLst>
                <a:ext uri="{FF2B5EF4-FFF2-40B4-BE49-F238E27FC236}">
                  <a16:creationId xmlns:a16="http://schemas.microsoft.com/office/drawing/2014/main" id="{DD360F12-57CB-47D7-8737-5FBF3BD39164}"/>
                </a:ext>
              </a:extLst>
            </p:cNvPr>
            <p:cNvSpPr>
              <a:spLocks/>
            </p:cNvSpPr>
            <p:nvPr/>
          </p:nvSpPr>
          <p:spPr bwMode="auto">
            <a:xfrm>
              <a:off x="508000" y="1397000"/>
              <a:ext cx="1008112" cy="1008112"/>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18" name="Line 2">
              <a:extLst>
                <a:ext uri="{FF2B5EF4-FFF2-40B4-BE49-F238E27FC236}">
                  <a16:creationId xmlns:a16="http://schemas.microsoft.com/office/drawing/2014/main" id="{851F0C5B-8897-40C5-B196-F238E3DEA4A5}"/>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19" name="Line 1">
              <a:extLst>
                <a:ext uri="{FF2B5EF4-FFF2-40B4-BE49-F238E27FC236}">
                  <a16:creationId xmlns:a16="http://schemas.microsoft.com/office/drawing/2014/main" id="{C02AA125-CAE1-4A16-AC4C-73F729133932}"/>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320" name="Phone">
            <a:extLst>
              <a:ext uri="{FF2B5EF4-FFF2-40B4-BE49-F238E27FC236}">
                <a16:creationId xmlns:a16="http://schemas.microsoft.com/office/drawing/2014/main" id="{44D5C77B-C931-4EC7-9133-BC578F4544A0}"/>
              </a:ext>
            </a:extLst>
          </p:cNvPr>
          <p:cNvGrpSpPr>
            <a:grpSpLocks noChangeAspect="1"/>
          </p:cNvGrpSpPr>
          <p:nvPr/>
        </p:nvGrpSpPr>
        <p:grpSpPr>
          <a:xfrm>
            <a:off x="6436192" y="-11430"/>
            <a:ext cx="2479208" cy="4859248"/>
            <a:chOff x="595686" y="1262396"/>
            <a:chExt cx="2479208" cy="4859248"/>
          </a:xfrm>
        </p:grpSpPr>
        <p:sp>
          <p:nvSpPr>
            <p:cNvPr id="321" name="Case">
              <a:extLst>
                <a:ext uri="{FF2B5EF4-FFF2-40B4-BE49-F238E27FC236}">
                  <a16:creationId xmlns:a16="http://schemas.microsoft.com/office/drawing/2014/main" id="{0B5E305C-38B4-4547-92E4-8C85AF3046DB}"/>
                </a:ext>
              </a:extLst>
            </p:cNvPr>
            <p:cNvSpPr>
              <a:spLocks/>
            </p:cNvSpPr>
            <p:nvPr/>
          </p:nvSpPr>
          <p:spPr bwMode="auto">
            <a:xfrm>
              <a:off x="595686" y="1262396"/>
              <a:ext cx="2479208" cy="4859248"/>
            </a:xfrm>
            <a:custGeom>
              <a:avLst/>
              <a:gdLst>
                <a:gd name="T0" fmla="*/ 403 w 4052"/>
                <a:gd name="T1" fmla="*/ 0 h 7922"/>
                <a:gd name="T2" fmla="*/ 3649 w 4052"/>
                <a:gd name="T3" fmla="*/ 0 h 7922"/>
                <a:gd name="T4" fmla="*/ 4052 w 4052"/>
                <a:gd name="T5" fmla="*/ 403 h 7922"/>
                <a:gd name="T6" fmla="*/ 4052 w 4052"/>
                <a:gd name="T7" fmla="*/ 7519 h 7922"/>
                <a:gd name="T8" fmla="*/ 3649 w 4052"/>
                <a:gd name="T9" fmla="*/ 7922 h 7922"/>
                <a:gd name="T10" fmla="*/ 403 w 4052"/>
                <a:gd name="T11" fmla="*/ 7922 h 7922"/>
                <a:gd name="T12" fmla="*/ 0 w 4052"/>
                <a:gd name="T13" fmla="*/ 7519 h 7922"/>
                <a:gd name="T14" fmla="*/ 0 w 4052"/>
                <a:gd name="T15" fmla="*/ 403 h 7922"/>
                <a:gd name="T16" fmla="*/ 403 w 4052"/>
                <a:gd name="T17" fmla="*/ 0 h 7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2" h="7922">
                  <a:moveTo>
                    <a:pt x="403" y="0"/>
                  </a:moveTo>
                  <a:lnTo>
                    <a:pt x="3649" y="0"/>
                  </a:lnTo>
                  <a:cubicBezTo>
                    <a:pt x="3872" y="0"/>
                    <a:pt x="4052" y="179"/>
                    <a:pt x="4052" y="403"/>
                  </a:cubicBezTo>
                  <a:lnTo>
                    <a:pt x="4052" y="7519"/>
                  </a:lnTo>
                  <a:cubicBezTo>
                    <a:pt x="4052" y="7742"/>
                    <a:pt x="3872" y="7922"/>
                    <a:pt x="3649" y="7922"/>
                  </a:cubicBezTo>
                  <a:lnTo>
                    <a:pt x="403" y="7922"/>
                  </a:lnTo>
                  <a:cubicBezTo>
                    <a:pt x="180" y="7922"/>
                    <a:pt x="0" y="7742"/>
                    <a:pt x="0" y="7519"/>
                  </a:cubicBezTo>
                  <a:lnTo>
                    <a:pt x="0" y="403"/>
                  </a:lnTo>
                  <a:cubicBezTo>
                    <a:pt x="0" y="179"/>
                    <a:pt x="180" y="0"/>
                    <a:pt x="403" y="0"/>
                  </a:cubicBezTo>
                  <a:close/>
                </a:path>
              </a:pathLst>
            </a:custGeom>
            <a:solidFill>
              <a:srgbClr val="263238"/>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22" name="Button">
              <a:extLst>
                <a:ext uri="{FF2B5EF4-FFF2-40B4-BE49-F238E27FC236}">
                  <a16:creationId xmlns:a16="http://schemas.microsoft.com/office/drawing/2014/main" id="{9D96D494-5D36-4472-B8F9-EAF3D6CFE7BF}"/>
                </a:ext>
              </a:extLst>
            </p:cNvPr>
            <p:cNvSpPr>
              <a:spLocks/>
            </p:cNvSpPr>
            <p:nvPr/>
          </p:nvSpPr>
          <p:spPr bwMode="auto">
            <a:xfrm>
              <a:off x="1590813" y="5845832"/>
              <a:ext cx="488955" cy="161837"/>
            </a:xfrm>
            <a:custGeom>
              <a:avLst/>
              <a:gdLst>
                <a:gd name="T0" fmla="*/ 131 w 796"/>
                <a:gd name="T1" fmla="*/ 0 h 262"/>
                <a:gd name="T2" fmla="*/ 665 w 796"/>
                <a:gd name="T3" fmla="*/ 0 h 262"/>
                <a:gd name="T4" fmla="*/ 796 w 796"/>
                <a:gd name="T5" fmla="*/ 131 h 262"/>
                <a:gd name="T6" fmla="*/ 665 w 796"/>
                <a:gd name="T7" fmla="*/ 262 h 262"/>
                <a:gd name="T8" fmla="*/ 131 w 796"/>
                <a:gd name="T9" fmla="*/ 262 h 262"/>
                <a:gd name="T10" fmla="*/ 0 w 796"/>
                <a:gd name="T11" fmla="*/ 131 h 262"/>
                <a:gd name="T12" fmla="*/ 131 w 796"/>
                <a:gd name="T13" fmla="*/ 0 h 262"/>
              </a:gdLst>
              <a:ahLst/>
              <a:cxnLst>
                <a:cxn ang="0">
                  <a:pos x="T0" y="T1"/>
                </a:cxn>
                <a:cxn ang="0">
                  <a:pos x="T2" y="T3"/>
                </a:cxn>
                <a:cxn ang="0">
                  <a:pos x="T4" y="T5"/>
                </a:cxn>
                <a:cxn ang="0">
                  <a:pos x="T6" y="T7"/>
                </a:cxn>
                <a:cxn ang="0">
                  <a:pos x="T8" y="T9"/>
                </a:cxn>
                <a:cxn ang="0">
                  <a:pos x="T10" y="T11"/>
                </a:cxn>
                <a:cxn ang="0">
                  <a:pos x="T12" y="T13"/>
                </a:cxn>
              </a:cxnLst>
              <a:rect l="0" t="0" r="r" b="b"/>
              <a:pathLst>
                <a:path w="796" h="262">
                  <a:moveTo>
                    <a:pt x="131" y="0"/>
                  </a:moveTo>
                  <a:lnTo>
                    <a:pt x="665" y="0"/>
                  </a:lnTo>
                  <a:cubicBezTo>
                    <a:pt x="738" y="0"/>
                    <a:pt x="796" y="59"/>
                    <a:pt x="796" y="131"/>
                  </a:cubicBezTo>
                  <a:cubicBezTo>
                    <a:pt x="796" y="204"/>
                    <a:pt x="738" y="262"/>
                    <a:pt x="665" y="262"/>
                  </a:cubicBezTo>
                  <a:lnTo>
                    <a:pt x="131" y="262"/>
                  </a:lnTo>
                  <a:cubicBezTo>
                    <a:pt x="58" y="262"/>
                    <a:pt x="0" y="204"/>
                    <a:pt x="0" y="131"/>
                  </a:cubicBezTo>
                  <a:cubicBezTo>
                    <a:pt x="0" y="59"/>
                    <a:pt x="58" y="0"/>
                    <a:pt x="131"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23" name="Camera">
              <a:extLst>
                <a:ext uri="{FF2B5EF4-FFF2-40B4-BE49-F238E27FC236}">
                  <a16:creationId xmlns:a16="http://schemas.microsoft.com/office/drawing/2014/main" id="{73CC9499-7245-48C3-AE01-45151F2D801F}"/>
                </a:ext>
              </a:extLst>
            </p:cNvPr>
            <p:cNvSpPr>
              <a:spLocks noChangeArrowheads="1"/>
            </p:cNvSpPr>
            <p:nvPr/>
          </p:nvSpPr>
          <p:spPr bwMode="auto">
            <a:xfrm>
              <a:off x="2661693" y="1386356"/>
              <a:ext cx="123960" cy="123960"/>
            </a:xfrm>
            <a:prstGeom prst="ellipse">
              <a:avLst/>
            </a:pr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24" name="Speaker">
              <a:extLst>
                <a:ext uri="{FF2B5EF4-FFF2-40B4-BE49-F238E27FC236}">
                  <a16:creationId xmlns:a16="http://schemas.microsoft.com/office/drawing/2014/main" id="{ED042C52-8A86-415E-BB39-D74019F60D37}"/>
                </a:ext>
              </a:extLst>
            </p:cNvPr>
            <p:cNvSpPr>
              <a:spLocks/>
            </p:cNvSpPr>
            <p:nvPr/>
          </p:nvSpPr>
          <p:spPr bwMode="auto">
            <a:xfrm>
              <a:off x="1570152" y="1448337"/>
              <a:ext cx="530275" cy="61980"/>
            </a:xfrm>
            <a:custGeom>
              <a:avLst/>
              <a:gdLst>
                <a:gd name="T0" fmla="*/ 50 w 866"/>
                <a:gd name="T1" fmla="*/ 0 h 101"/>
                <a:gd name="T2" fmla="*/ 816 w 866"/>
                <a:gd name="T3" fmla="*/ 0 h 101"/>
                <a:gd name="T4" fmla="*/ 866 w 866"/>
                <a:gd name="T5" fmla="*/ 50 h 101"/>
                <a:gd name="T6" fmla="*/ 816 w 866"/>
                <a:gd name="T7" fmla="*/ 101 h 101"/>
                <a:gd name="T8" fmla="*/ 50 w 866"/>
                <a:gd name="T9" fmla="*/ 101 h 101"/>
                <a:gd name="T10" fmla="*/ 0 w 866"/>
                <a:gd name="T11" fmla="*/ 50 h 101"/>
                <a:gd name="T12" fmla="*/ 50 w 866"/>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866" h="101">
                  <a:moveTo>
                    <a:pt x="50" y="0"/>
                  </a:moveTo>
                  <a:lnTo>
                    <a:pt x="816" y="0"/>
                  </a:lnTo>
                  <a:cubicBezTo>
                    <a:pt x="844" y="0"/>
                    <a:pt x="866" y="22"/>
                    <a:pt x="866" y="50"/>
                  </a:cubicBezTo>
                  <a:cubicBezTo>
                    <a:pt x="866" y="78"/>
                    <a:pt x="844" y="101"/>
                    <a:pt x="816" y="101"/>
                  </a:cubicBezTo>
                  <a:lnTo>
                    <a:pt x="50" y="101"/>
                  </a:lnTo>
                  <a:cubicBezTo>
                    <a:pt x="22" y="101"/>
                    <a:pt x="0" y="78"/>
                    <a:pt x="0" y="50"/>
                  </a:cubicBezTo>
                  <a:cubicBezTo>
                    <a:pt x="0" y="22"/>
                    <a:pt x="22" y="0"/>
                    <a:pt x="50" y="0"/>
                  </a:cubicBezTo>
                  <a:close/>
                </a:path>
              </a:pathLst>
            </a:custGeom>
            <a:solidFill>
              <a:srgbClr val="37474F"/>
            </a:solidFill>
            <a:ln w="6350" cap="sq">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25" name="Display">
              <a:extLst>
                <a:ext uri="{FF2B5EF4-FFF2-40B4-BE49-F238E27FC236}">
                  <a16:creationId xmlns:a16="http://schemas.microsoft.com/office/drawing/2014/main" id="{A4C36DC5-501B-4EE8-A1AD-FD8DA9A2E62E}"/>
                </a:ext>
              </a:extLst>
            </p:cNvPr>
            <p:cNvSpPr/>
            <p:nvPr/>
          </p:nvSpPr>
          <p:spPr>
            <a:xfrm>
              <a:off x="692290" y="1677146"/>
              <a:ext cx="2286000" cy="4064000"/>
            </a:xfrm>
            <a:prstGeom prst="rect">
              <a:avLst/>
            </a:prstGeom>
            <a:solidFill>
              <a:srgbClr val="EEEEEE"/>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chemeClr val="tx1"/>
                </a:solidFill>
                <a:latin typeface="Segoe UI" panose="020B0502040204020203" pitchFamily="34" charset="0"/>
                <a:cs typeface="Segoe UI" panose="020B0502040204020203" pitchFamily="34" charset="0"/>
              </a:endParaRPr>
            </a:p>
          </p:txBody>
        </p:sp>
      </p:grpSp>
      <p:grpSp>
        <p:nvGrpSpPr>
          <p:cNvPr id="326" name="Status Bar">
            <a:extLst>
              <a:ext uri="{FF2B5EF4-FFF2-40B4-BE49-F238E27FC236}">
                <a16:creationId xmlns:a16="http://schemas.microsoft.com/office/drawing/2014/main" id="{F54E2870-DA51-4A5C-9479-E547ED45E6D5}"/>
              </a:ext>
            </a:extLst>
          </p:cNvPr>
          <p:cNvGrpSpPr/>
          <p:nvPr/>
        </p:nvGrpSpPr>
        <p:grpSpPr>
          <a:xfrm>
            <a:off x="6532796" y="400960"/>
            <a:ext cx="2286000" cy="152400"/>
            <a:chOff x="595686" y="1268402"/>
            <a:chExt cx="2286000" cy="152400"/>
          </a:xfrm>
        </p:grpSpPr>
        <p:sp>
          <p:nvSpPr>
            <p:cNvPr id="327" name="System Bar Container">
              <a:extLst>
                <a:ext uri="{FF2B5EF4-FFF2-40B4-BE49-F238E27FC236}">
                  <a16:creationId xmlns:a16="http://schemas.microsoft.com/office/drawing/2014/main" id="{E691BA6E-B4B0-4EDF-9C49-659012A6A904}"/>
                </a:ext>
              </a:extLst>
            </p:cNvPr>
            <p:cNvSpPr>
              <a:spLocks noChangeArrowheads="1"/>
            </p:cNvSpPr>
            <p:nvPr/>
          </p:nvSpPr>
          <p:spPr bwMode="auto">
            <a:xfrm>
              <a:off x="595686" y="1268402"/>
              <a:ext cx="2286000" cy="152400"/>
            </a:xfrm>
            <a:prstGeom prst="rect">
              <a:avLst/>
            </a:prstGeom>
            <a:solidFill>
              <a:srgbClr val="0000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28" name="Time">
              <a:extLst>
                <a:ext uri="{FF2B5EF4-FFF2-40B4-BE49-F238E27FC236}">
                  <a16:creationId xmlns:a16="http://schemas.microsoft.com/office/drawing/2014/main" id="{A1B51342-B6F4-4997-B865-BEC97135010D}"/>
                </a:ext>
              </a:extLst>
            </p:cNvPr>
            <p:cNvSpPr>
              <a:spLocks noChangeAspect="1" noEditPoints="1"/>
            </p:cNvSpPr>
            <p:nvPr/>
          </p:nvSpPr>
          <p:spPr bwMode="auto">
            <a:xfrm>
              <a:off x="2626121" y="1314082"/>
              <a:ext cx="193854" cy="61041"/>
            </a:xfrm>
            <a:custGeom>
              <a:avLst/>
              <a:gdLst>
                <a:gd name="T0" fmla="*/ 10 w 122"/>
                <a:gd name="T1" fmla="*/ 6 h 38"/>
                <a:gd name="T2" fmla="*/ 14 w 122"/>
                <a:gd name="T3" fmla="*/ 0 h 38"/>
                <a:gd name="T4" fmla="*/ 52 w 122"/>
                <a:gd name="T5" fmla="*/ 37 h 38"/>
                <a:gd name="T6" fmla="*/ 40 w 122"/>
                <a:gd name="T7" fmla="*/ 20 h 38"/>
                <a:gd name="T8" fmla="*/ 46 w 122"/>
                <a:gd name="T9" fmla="*/ 12 h 38"/>
                <a:gd name="T10" fmla="*/ 44 w 122"/>
                <a:gd name="T11" fmla="*/ 5 h 38"/>
                <a:gd name="T12" fmla="*/ 36 w 122"/>
                <a:gd name="T13" fmla="*/ 4 h 38"/>
                <a:gd name="T14" fmla="*/ 32 w 122"/>
                <a:gd name="T15" fmla="*/ 11 h 38"/>
                <a:gd name="T16" fmla="*/ 30 w 122"/>
                <a:gd name="T17" fmla="*/ 3 h 38"/>
                <a:gd name="T18" fmla="*/ 44 w 122"/>
                <a:gd name="T19" fmla="*/ 0 h 38"/>
                <a:gd name="T20" fmla="*/ 51 w 122"/>
                <a:gd name="T21" fmla="*/ 9 h 38"/>
                <a:gd name="T22" fmla="*/ 46 w 122"/>
                <a:gd name="T23" fmla="*/ 19 h 38"/>
                <a:gd name="T24" fmla="*/ 52 w 122"/>
                <a:gd name="T25" fmla="*/ 33 h 38"/>
                <a:gd name="T26" fmla="*/ 58 w 122"/>
                <a:gd name="T27" fmla="*/ 33 h 38"/>
                <a:gd name="T28" fmla="*/ 63 w 122"/>
                <a:gd name="T29" fmla="*/ 35 h 38"/>
                <a:gd name="T30" fmla="*/ 58 w 122"/>
                <a:gd name="T31" fmla="*/ 36 h 38"/>
                <a:gd name="T32" fmla="*/ 58 w 122"/>
                <a:gd name="T33" fmla="*/ 10 h 38"/>
                <a:gd name="T34" fmla="*/ 63 w 122"/>
                <a:gd name="T35" fmla="*/ 12 h 38"/>
                <a:gd name="T36" fmla="*/ 58 w 122"/>
                <a:gd name="T37" fmla="*/ 14 h 38"/>
                <a:gd name="T38" fmla="*/ 80 w 122"/>
                <a:gd name="T39" fmla="*/ 16 h 38"/>
                <a:gd name="T40" fmla="*/ 87 w 122"/>
                <a:gd name="T41" fmla="*/ 12 h 38"/>
                <a:gd name="T42" fmla="*/ 81 w 122"/>
                <a:gd name="T43" fmla="*/ 3 h 38"/>
                <a:gd name="T44" fmla="*/ 75 w 122"/>
                <a:gd name="T45" fmla="*/ 7 h 38"/>
                <a:gd name="T46" fmla="*/ 70 w 122"/>
                <a:gd name="T47" fmla="*/ 6 h 38"/>
                <a:gd name="T48" fmla="*/ 81 w 122"/>
                <a:gd name="T49" fmla="*/ 0 h 38"/>
                <a:gd name="T50" fmla="*/ 91 w 122"/>
                <a:gd name="T51" fmla="*/ 5 h 38"/>
                <a:gd name="T52" fmla="*/ 91 w 122"/>
                <a:gd name="T53" fmla="*/ 14 h 38"/>
                <a:gd name="T54" fmla="*/ 89 w 122"/>
                <a:gd name="T55" fmla="*/ 20 h 38"/>
                <a:gd name="T56" fmla="*/ 93 w 122"/>
                <a:gd name="T57" fmla="*/ 27 h 38"/>
                <a:gd name="T58" fmla="*/ 85 w 122"/>
                <a:gd name="T59" fmla="*/ 37 h 38"/>
                <a:gd name="T60" fmla="*/ 73 w 122"/>
                <a:gd name="T61" fmla="*/ 35 h 38"/>
                <a:gd name="T62" fmla="*/ 74 w 122"/>
                <a:gd name="T63" fmla="*/ 27 h 38"/>
                <a:gd name="T64" fmla="*/ 78 w 122"/>
                <a:gd name="T65" fmla="*/ 33 h 38"/>
                <a:gd name="T66" fmla="*/ 86 w 122"/>
                <a:gd name="T67" fmla="*/ 32 h 38"/>
                <a:gd name="T68" fmla="*/ 87 w 122"/>
                <a:gd name="T69" fmla="*/ 24 h 38"/>
                <a:gd name="T70" fmla="*/ 80 w 122"/>
                <a:gd name="T71" fmla="*/ 20 h 38"/>
                <a:gd name="T72" fmla="*/ 122 w 122"/>
                <a:gd name="T73" fmla="*/ 21 h 38"/>
                <a:gd name="T74" fmla="*/ 115 w 122"/>
                <a:gd name="T75" fmla="*/ 37 h 38"/>
                <a:gd name="T76" fmla="*/ 102 w 122"/>
                <a:gd name="T77" fmla="*/ 34 h 38"/>
                <a:gd name="T78" fmla="*/ 99 w 122"/>
                <a:gd name="T79" fmla="*/ 16 h 38"/>
                <a:gd name="T80" fmla="*/ 106 w 122"/>
                <a:gd name="T81" fmla="*/ 0 h 38"/>
                <a:gd name="T82" fmla="*/ 119 w 122"/>
                <a:gd name="T83" fmla="*/ 3 h 38"/>
                <a:gd name="T84" fmla="*/ 122 w 122"/>
                <a:gd name="T85" fmla="*/ 21 h 38"/>
                <a:gd name="T86" fmla="*/ 116 w 122"/>
                <a:gd name="T87" fmla="*/ 6 h 38"/>
                <a:gd name="T88" fmla="*/ 108 w 122"/>
                <a:gd name="T89" fmla="*/ 4 h 38"/>
                <a:gd name="T90" fmla="*/ 104 w 122"/>
                <a:gd name="T91" fmla="*/ 15 h 38"/>
                <a:gd name="T92" fmla="*/ 105 w 122"/>
                <a:gd name="T93" fmla="*/ 31 h 38"/>
                <a:gd name="T94" fmla="*/ 114 w 122"/>
                <a:gd name="T95" fmla="*/ 33 h 38"/>
                <a:gd name="T96" fmla="*/ 117 w 122"/>
                <a:gd name="T97"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2" h="38">
                  <a:moveTo>
                    <a:pt x="14" y="37"/>
                  </a:moveTo>
                  <a:cubicBezTo>
                    <a:pt x="10" y="37"/>
                    <a:pt x="10" y="37"/>
                    <a:pt x="10" y="37"/>
                  </a:cubicBezTo>
                  <a:cubicBezTo>
                    <a:pt x="10" y="6"/>
                    <a:pt x="10" y="6"/>
                    <a:pt x="10" y="6"/>
                  </a:cubicBezTo>
                  <a:cubicBezTo>
                    <a:pt x="0" y="9"/>
                    <a:pt x="0" y="9"/>
                    <a:pt x="0" y="9"/>
                  </a:cubicBezTo>
                  <a:cubicBezTo>
                    <a:pt x="0" y="5"/>
                    <a:pt x="0" y="5"/>
                    <a:pt x="0" y="5"/>
                  </a:cubicBezTo>
                  <a:cubicBezTo>
                    <a:pt x="14" y="0"/>
                    <a:pt x="14" y="0"/>
                    <a:pt x="14" y="0"/>
                  </a:cubicBezTo>
                  <a:cubicBezTo>
                    <a:pt x="14" y="0"/>
                    <a:pt x="14" y="0"/>
                    <a:pt x="14" y="0"/>
                  </a:cubicBezTo>
                  <a:lnTo>
                    <a:pt x="14" y="37"/>
                  </a:lnTo>
                  <a:close/>
                  <a:moveTo>
                    <a:pt x="52" y="37"/>
                  </a:moveTo>
                  <a:cubicBezTo>
                    <a:pt x="28" y="37"/>
                    <a:pt x="28" y="37"/>
                    <a:pt x="28" y="37"/>
                  </a:cubicBezTo>
                  <a:cubicBezTo>
                    <a:pt x="28" y="34"/>
                    <a:pt x="28" y="34"/>
                    <a:pt x="28" y="34"/>
                  </a:cubicBezTo>
                  <a:cubicBezTo>
                    <a:pt x="40" y="20"/>
                    <a:pt x="40" y="20"/>
                    <a:pt x="40" y="20"/>
                  </a:cubicBezTo>
                  <a:cubicBezTo>
                    <a:pt x="41" y="19"/>
                    <a:pt x="42" y="18"/>
                    <a:pt x="43" y="17"/>
                  </a:cubicBezTo>
                  <a:cubicBezTo>
                    <a:pt x="44" y="16"/>
                    <a:pt x="44" y="15"/>
                    <a:pt x="45" y="14"/>
                  </a:cubicBezTo>
                  <a:cubicBezTo>
                    <a:pt x="45" y="14"/>
                    <a:pt x="45" y="13"/>
                    <a:pt x="46" y="12"/>
                  </a:cubicBezTo>
                  <a:cubicBezTo>
                    <a:pt x="46" y="11"/>
                    <a:pt x="46" y="11"/>
                    <a:pt x="46" y="10"/>
                  </a:cubicBezTo>
                  <a:cubicBezTo>
                    <a:pt x="46" y="9"/>
                    <a:pt x="46" y="8"/>
                    <a:pt x="45" y="7"/>
                  </a:cubicBezTo>
                  <a:cubicBezTo>
                    <a:pt x="45" y="7"/>
                    <a:pt x="45" y="6"/>
                    <a:pt x="44" y="5"/>
                  </a:cubicBezTo>
                  <a:cubicBezTo>
                    <a:pt x="44" y="5"/>
                    <a:pt x="43" y="4"/>
                    <a:pt x="42" y="4"/>
                  </a:cubicBezTo>
                  <a:cubicBezTo>
                    <a:pt x="41" y="4"/>
                    <a:pt x="40" y="3"/>
                    <a:pt x="39" y="3"/>
                  </a:cubicBezTo>
                  <a:cubicBezTo>
                    <a:pt x="38" y="3"/>
                    <a:pt x="37" y="4"/>
                    <a:pt x="36" y="4"/>
                  </a:cubicBezTo>
                  <a:cubicBezTo>
                    <a:pt x="35" y="4"/>
                    <a:pt x="34" y="5"/>
                    <a:pt x="34" y="5"/>
                  </a:cubicBezTo>
                  <a:cubicBezTo>
                    <a:pt x="33" y="6"/>
                    <a:pt x="33" y="7"/>
                    <a:pt x="32" y="8"/>
                  </a:cubicBezTo>
                  <a:cubicBezTo>
                    <a:pt x="32" y="9"/>
                    <a:pt x="32" y="10"/>
                    <a:pt x="32" y="11"/>
                  </a:cubicBezTo>
                  <a:cubicBezTo>
                    <a:pt x="27" y="11"/>
                    <a:pt x="27" y="11"/>
                    <a:pt x="27" y="11"/>
                  </a:cubicBezTo>
                  <a:cubicBezTo>
                    <a:pt x="27" y="9"/>
                    <a:pt x="28" y="8"/>
                    <a:pt x="28" y="7"/>
                  </a:cubicBezTo>
                  <a:cubicBezTo>
                    <a:pt x="29" y="5"/>
                    <a:pt x="29" y="4"/>
                    <a:pt x="30" y="3"/>
                  </a:cubicBezTo>
                  <a:cubicBezTo>
                    <a:pt x="31" y="2"/>
                    <a:pt x="33" y="1"/>
                    <a:pt x="34" y="0"/>
                  </a:cubicBezTo>
                  <a:cubicBezTo>
                    <a:pt x="36" y="0"/>
                    <a:pt x="37" y="0"/>
                    <a:pt x="39" y="0"/>
                  </a:cubicBezTo>
                  <a:cubicBezTo>
                    <a:pt x="41" y="0"/>
                    <a:pt x="43" y="0"/>
                    <a:pt x="44" y="0"/>
                  </a:cubicBezTo>
                  <a:cubicBezTo>
                    <a:pt x="45" y="1"/>
                    <a:pt x="47" y="1"/>
                    <a:pt x="48" y="2"/>
                  </a:cubicBezTo>
                  <a:cubicBezTo>
                    <a:pt x="49" y="3"/>
                    <a:pt x="49" y="4"/>
                    <a:pt x="50" y="5"/>
                  </a:cubicBezTo>
                  <a:cubicBezTo>
                    <a:pt x="50" y="7"/>
                    <a:pt x="51" y="8"/>
                    <a:pt x="51" y="9"/>
                  </a:cubicBezTo>
                  <a:cubicBezTo>
                    <a:pt x="51" y="11"/>
                    <a:pt x="50" y="12"/>
                    <a:pt x="50" y="13"/>
                  </a:cubicBezTo>
                  <a:cubicBezTo>
                    <a:pt x="50" y="14"/>
                    <a:pt x="49" y="15"/>
                    <a:pt x="48" y="16"/>
                  </a:cubicBezTo>
                  <a:cubicBezTo>
                    <a:pt x="48" y="17"/>
                    <a:pt x="47" y="18"/>
                    <a:pt x="46" y="19"/>
                  </a:cubicBezTo>
                  <a:cubicBezTo>
                    <a:pt x="45" y="20"/>
                    <a:pt x="45" y="21"/>
                    <a:pt x="44" y="22"/>
                  </a:cubicBezTo>
                  <a:cubicBezTo>
                    <a:pt x="34" y="33"/>
                    <a:pt x="34" y="33"/>
                    <a:pt x="34" y="33"/>
                  </a:cubicBezTo>
                  <a:cubicBezTo>
                    <a:pt x="52" y="33"/>
                    <a:pt x="52" y="33"/>
                    <a:pt x="52" y="33"/>
                  </a:cubicBezTo>
                  <a:lnTo>
                    <a:pt x="52" y="37"/>
                  </a:lnTo>
                  <a:close/>
                  <a:moveTo>
                    <a:pt x="58" y="35"/>
                  </a:moveTo>
                  <a:cubicBezTo>
                    <a:pt x="58" y="34"/>
                    <a:pt x="58" y="33"/>
                    <a:pt x="58" y="33"/>
                  </a:cubicBezTo>
                  <a:cubicBezTo>
                    <a:pt x="59" y="32"/>
                    <a:pt x="59" y="32"/>
                    <a:pt x="60" y="32"/>
                  </a:cubicBezTo>
                  <a:cubicBezTo>
                    <a:pt x="61" y="32"/>
                    <a:pt x="62" y="32"/>
                    <a:pt x="63" y="33"/>
                  </a:cubicBezTo>
                  <a:cubicBezTo>
                    <a:pt x="63" y="33"/>
                    <a:pt x="63" y="34"/>
                    <a:pt x="63" y="35"/>
                  </a:cubicBezTo>
                  <a:cubicBezTo>
                    <a:pt x="63" y="35"/>
                    <a:pt x="63" y="36"/>
                    <a:pt x="63" y="36"/>
                  </a:cubicBezTo>
                  <a:cubicBezTo>
                    <a:pt x="62" y="37"/>
                    <a:pt x="61" y="37"/>
                    <a:pt x="60" y="37"/>
                  </a:cubicBezTo>
                  <a:cubicBezTo>
                    <a:pt x="59" y="37"/>
                    <a:pt x="59" y="37"/>
                    <a:pt x="58" y="36"/>
                  </a:cubicBezTo>
                  <a:cubicBezTo>
                    <a:pt x="58" y="36"/>
                    <a:pt x="58" y="35"/>
                    <a:pt x="58" y="35"/>
                  </a:cubicBezTo>
                  <a:close/>
                  <a:moveTo>
                    <a:pt x="58" y="12"/>
                  </a:moveTo>
                  <a:cubicBezTo>
                    <a:pt x="58" y="11"/>
                    <a:pt x="58" y="11"/>
                    <a:pt x="58" y="10"/>
                  </a:cubicBezTo>
                  <a:cubicBezTo>
                    <a:pt x="59" y="10"/>
                    <a:pt x="59" y="9"/>
                    <a:pt x="60" y="9"/>
                  </a:cubicBezTo>
                  <a:cubicBezTo>
                    <a:pt x="61" y="9"/>
                    <a:pt x="62" y="10"/>
                    <a:pt x="63" y="10"/>
                  </a:cubicBezTo>
                  <a:cubicBezTo>
                    <a:pt x="63" y="11"/>
                    <a:pt x="63" y="11"/>
                    <a:pt x="63" y="12"/>
                  </a:cubicBezTo>
                  <a:cubicBezTo>
                    <a:pt x="63" y="13"/>
                    <a:pt x="63" y="14"/>
                    <a:pt x="63" y="14"/>
                  </a:cubicBezTo>
                  <a:cubicBezTo>
                    <a:pt x="62" y="15"/>
                    <a:pt x="61" y="15"/>
                    <a:pt x="60" y="15"/>
                  </a:cubicBezTo>
                  <a:cubicBezTo>
                    <a:pt x="59" y="15"/>
                    <a:pt x="59" y="15"/>
                    <a:pt x="58" y="14"/>
                  </a:cubicBezTo>
                  <a:cubicBezTo>
                    <a:pt x="58" y="14"/>
                    <a:pt x="58" y="13"/>
                    <a:pt x="58" y="12"/>
                  </a:cubicBezTo>
                  <a:close/>
                  <a:moveTo>
                    <a:pt x="77" y="16"/>
                  </a:moveTo>
                  <a:cubicBezTo>
                    <a:pt x="80" y="16"/>
                    <a:pt x="80" y="16"/>
                    <a:pt x="80" y="16"/>
                  </a:cubicBezTo>
                  <a:cubicBezTo>
                    <a:pt x="81" y="16"/>
                    <a:pt x="82" y="16"/>
                    <a:pt x="83" y="16"/>
                  </a:cubicBezTo>
                  <a:cubicBezTo>
                    <a:pt x="84" y="15"/>
                    <a:pt x="85" y="15"/>
                    <a:pt x="85" y="14"/>
                  </a:cubicBezTo>
                  <a:cubicBezTo>
                    <a:pt x="86" y="14"/>
                    <a:pt x="87" y="13"/>
                    <a:pt x="87" y="12"/>
                  </a:cubicBezTo>
                  <a:cubicBezTo>
                    <a:pt x="87" y="12"/>
                    <a:pt x="87" y="11"/>
                    <a:pt x="87" y="10"/>
                  </a:cubicBezTo>
                  <a:cubicBezTo>
                    <a:pt x="87" y="8"/>
                    <a:pt x="87" y="6"/>
                    <a:pt x="86" y="5"/>
                  </a:cubicBezTo>
                  <a:cubicBezTo>
                    <a:pt x="85" y="4"/>
                    <a:pt x="83" y="3"/>
                    <a:pt x="81" y="3"/>
                  </a:cubicBezTo>
                  <a:cubicBezTo>
                    <a:pt x="80" y="3"/>
                    <a:pt x="79" y="4"/>
                    <a:pt x="78" y="4"/>
                  </a:cubicBezTo>
                  <a:cubicBezTo>
                    <a:pt x="77" y="4"/>
                    <a:pt x="77" y="5"/>
                    <a:pt x="76" y="5"/>
                  </a:cubicBezTo>
                  <a:cubicBezTo>
                    <a:pt x="75" y="6"/>
                    <a:pt x="75" y="6"/>
                    <a:pt x="75" y="7"/>
                  </a:cubicBezTo>
                  <a:cubicBezTo>
                    <a:pt x="74" y="8"/>
                    <a:pt x="74" y="9"/>
                    <a:pt x="74" y="10"/>
                  </a:cubicBezTo>
                  <a:cubicBezTo>
                    <a:pt x="69" y="10"/>
                    <a:pt x="69" y="10"/>
                    <a:pt x="69" y="10"/>
                  </a:cubicBezTo>
                  <a:cubicBezTo>
                    <a:pt x="69" y="8"/>
                    <a:pt x="70" y="7"/>
                    <a:pt x="70" y="6"/>
                  </a:cubicBezTo>
                  <a:cubicBezTo>
                    <a:pt x="71" y="5"/>
                    <a:pt x="72" y="3"/>
                    <a:pt x="73" y="3"/>
                  </a:cubicBezTo>
                  <a:cubicBezTo>
                    <a:pt x="74" y="2"/>
                    <a:pt x="75" y="1"/>
                    <a:pt x="76" y="0"/>
                  </a:cubicBezTo>
                  <a:cubicBezTo>
                    <a:pt x="78" y="0"/>
                    <a:pt x="79" y="0"/>
                    <a:pt x="81" y="0"/>
                  </a:cubicBezTo>
                  <a:cubicBezTo>
                    <a:pt x="82" y="0"/>
                    <a:pt x="84" y="0"/>
                    <a:pt x="85" y="0"/>
                  </a:cubicBezTo>
                  <a:cubicBezTo>
                    <a:pt x="87" y="1"/>
                    <a:pt x="88" y="1"/>
                    <a:pt x="89" y="2"/>
                  </a:cubicBezTo>
                  <a:cubicBezTo>
                    <a:pt x="90" y="3"/>
                    <a:pt x="91" y="4"/>
                    <a:pt x="91" y="5"/>
                  </a:cubicBezTo>
                  <a:cubicBezTo>
                    <a:pt x="92" y="7"/>
                    <a:pt x="92" y="8"/>
                    <a:pt x="92" y="10"/>
                  </a:cubicBezTo>
                  <a:cubicBezTo>
                    <a:pt x="92" y="11"/>
                    <a:pt x="92" y="11"/>
                    <a:pt x="92" y="12"/>
                  </a:cubicBezTo>
                  <a:cubicBezTo>
                    <a:pt x="91" y="13"/>
                    <a:pt x="91" y="14"/>
                    <a:pt x="91" y="14"/>
                  </a:cubicBezTo>
                  <a:cubicBezTo>
                    <a:pt x="90" y="15"/>
                    <a:pt x="90" y="16"/>
                    <a:pt x="89" y="16"/>
                  </a:cubicBezTo>
                  <a:cubicBezTo>
                    <a:pt x="88" y="17"/>
                    <a:pt x="87" y="18"/>
                    <a:pt x="86" y="18"/>
                  </a:cubicBezTo>
                  <a:cubicBezTo>
                    <a:pt x="87" y="18"/>
                    <a:pt x="88" y="19"/>
                    <a:pt x="89" y="20"/>
                  </a:cubicBezTo>
                  <a:cubicBezTo>
                    <a:pt x="90" y="20"/>
                    <a:pt x="91" y="21"/>
                    <a:pt x="91" y="22"/>
                  </a:cubicBezTo>
                  <a:cubicBezTo>
                    <a:pt x="92" y="22"/>
                    <a:pt x="92" y="23"/>
                    <a:pt x="92" y="24"/>
                  </a:cubicBezTo>
                  <a:cubicBezTo>
                    <a:pt x="92" y="25"/>
                    <a:pt x="93" y="26"/>
                    <a:pt x="93" y="27"/>
                  </a:cubicBezTo>
                  <a:cubicBezTo>
                    <a:pt x="93" y="28"/>
                    <a:pt x="92" y="30"/>
                    <a:pt x="92" y="31"/>
                  </a:cubicBezTo>
                  <a:cubicBezTo>
                    <a:pt x="91" y="33"/>
                    <a:pt x="90" y="34"/>
                    <a:pt x="89" y="35"/>
                  </a:cubicBezTo>
                  <a:cubicBezTo>
                    <a:pt x="88" y="36"/>
                    <a:pt x="87" y="36"/>
                    <a:pt x="85" y="37"/>
                  </a:cubicBezTo>
                  <a:cubicBezTo>
                    <a:pt x="84" y="37"/>
                    <a:pt x="83" y="38"/>
                    <a:pt x="81" y="38"/>
                  </a:cubicBezTo>
                  <a:cubicBezTo>
                    <a:pt x="79" y="38"/>
                    <a:pt x="78" y="37"/>
                    <a:pt x="76" y="37"/>
                  </a:cubicBezTo>
                  <a:cubicBezTo>
                    <a:pt x="75" y="36"/>
                    <a:pt x="74" y="36"/>
                    <a:pt x="73" y="35"/>
                  </a:cubicBezTo>
                  <a:cubicBezTo>
                    <a:pt x="71" y="34"/>
                    <a:pt x="71" y="33"/>
                    <a:pt x="70" y="32"/>
                  </a:cubicBezTo>
                  <a:cubicBezTo>
                    <a:pt x="69" y="30"/>
                    <a:pt x="69" y="29"/>
                    <a:pt x="69" y="27"/>
                  </a:cubicBezTo>
                  <a:cubicBezTo>
                    <a:pt x="74" y="27"/>
                    <a:pt x="74" y="27"/>
                    <a:pt x="74" y="27"/>
                  </a:cubicBezTo>
                  <a:cubicBezTo>
                    <a:pt x="74" y="28"/>
                    <a:pt x="74" y="29"/>
                    <a:pt x="74" y="30"/>
                  </a:cubicBezTo>
                  <a:cubicBezTo>
                    <a:pt x="75" y="31"/>
                    <a:pt x="75" y="31"/>
                    <a:pt x="76" y="32"/>
                  </a:cubicBezTo>
                  <a:cubicBezTo>
                    <a:pt x="76" y="32"/>
                    <a:pt x="77" y="33"/>
                    <a:pt x="78" y="33"/>
                  </a:cubicBezTo>
                  <a:cubicBezTo>
                    <a:pt x="79" y="34"/>
                    <a:pt x="80" y="34"/>
                    <a:pt x="81" y="34"/>
                  </a:cubicBezTo>
                  <a:cubicBezTo>
                    <a:pt x="82" y="34"/>
                    <a:pt x="83" y="34"/>
                    <a:pt x="84" y="33"/>
                  </a:cubicBezTo>
                  <a:cubicBezTo>
                    <a:pt x="85" y="33"/>
                    <a:pt x="85" y="33"/>
                    <a:pt x="86" y="32"/>
                  </a:cubicBezTo>
                  <a:cubicBezTo>
                    <a:pt x="87" y="31"/>
                    <a:pt x="87" y="31"/>
                    <a:pt x="87" y="30"/>
                  </a:cubicBezTo>
                  <a:cubicBezTo>
                    <a:pt x="88" y="29"/>
                    <a:pt x="88" y="28"/>
                    <a:pt x="88" y="27"/>
                  </a:cubicBezTo>
                  <a:cubicBezTo>
                    <a:pt x="88" y="26"/>
                    <a:pt x="88" y="25"/>
                    <a:pt x="87" y="24"/>
                  </a:cubicBezTo>
                  <a:cubicBezTo>
                    <a:pt x="87" y="23"/>
                    <a:pt x="86" y="22"/>
                    <a:pt x="86" y="22"/>
                  </a:cubicBezTo>
                  <a:cubicBezTo>
                    <a:pt x="85" y="21"/>
                    <a:pt x="84" y="21"/>
                    <a:pt x="83" y="20"/>
                  </a:cubicBezTo>
                  <a:cubicBezTo>
                    <a:pt x="82" y="20"/>
                    <a:pt x="81" y="20"/>
                    <a:pt x="80" y="20"/>
                  </a:cubicBezTo>
                  <a:cubicBezTo>
                    <a:pt x="77" y="20"/>
                    <a:pt x="77" y="20"/>
                    <a:pt x="77" y="20"/>
                  </a:cubicBezTo>
                  <a:lnTo>
                    <a:pt x="77" y="16"/>
                  </a:lnTo>
                  <a:close/>
                  <a:moveTo>
                    <a:pt x="122" y="21"/>
                  </a:moveTo>
                  <a:cubicBezTo>
                    <a:pt x="122" y="24"/>
                    <a:pt x="122" y="27"/>
                    <a:pt x="121" y="29"/>
                  </a:cubicBezTo>
                  <a:cubicBezTo>
                    <a:pt x="121" y="31"/>
                    <a:pt x="120" y="33"/>
                    <a:pt x="119" y="34"/>
                  </a:cubicBezTo>
                  <a:cubicBezTo>
                    <a:pt x="118" y="35"/>
                    <a:pt x="117" y="36"/>
                    <a:pt x="115" y="37"/>
                  </a:cubicBezTo>
                  <a:cubicBezTo>
                    <a:pt x="114" y="37"/>
                    <a:pt x="112" y="38"/>
                    <a:pt x="111" y="38"/>
                  </a:cubicBezTo>
                  <a:cubicBezTo>
                    <a:pt x="109" y="38"/>
                    <a:pt x="107" y="37"/>
                    <a:pt x="106" y="37"/>
                  </a:cubicBezTo>
                  <a:cubicBezTo>
                    <a:pt x="104" y="36"/>
                    <a:pt x="103" y="35"/>
                    <a:pt x="102" y="34"/>
                  </a:cubicBezTo>
                  <a:cubicBezTo>
                    <a:pt x="101" y="33"/>
                    <a:pt x="100" y="31"/>
                    <a:pt x="100" y="29"/>
                  </a:cubicBezTo>
                  <a:cubicBezTo>
                    <a:pt x="99" y="27"/>
                    <a:pt x="99" y="24"/>
                    <a:pt x="99" y="21"/>
                  </a:cubicBezTo>
                  <a:cubicBezTo>
                    <a:pt x="99" y="16"/>
                    <a:pt x="99" y="16"/>
                    <a:pt x="99" y="16"/>
                  </a:cubicBezTo>
                  <a:cubicBezTo>
                    <a:pt x="99" y="13"/>
                    <a:pt x="99" y="10"/>
                    <a:pt x="100" y="8"/>
                  </a:cubicBezTo>
                  <a:cubicBezTo>
                    <a:pt x="100" y="6"/>
                    <a:pt x="101" y="4"/>
                    <a:pt x="102" y="3"/>
                  </a:cubicBezTo>
                  <a:cubicBezTo>
                    <a:pt x="103" y="2"/>
                    <a:pt x="104" y="1"/>
                    <a:pt x="106" y="0"/>
                  </a:cubicBezTo>
                  <a:cubicBezTo>
                    <a:pt x="107" y="0"/>
                    <a:pt x="109" y="0"/>
                    <a:pt x="110" y="0"/>
                  </a:cubicBezTo>
                  <a:cubicBezTo>
                    <a:pt x="112" y="0"/>
                    <a:pt x="114" y="0"/>
                    <a:pt x="115" y="0"/>
                  </a:cubicBezTo>
                  <a:cubicBezTo>
                    <a:pt x="117" y="1"/>
                    <a:pt x="118" y="2"/>
                    <a:pt x="119" y="3"/>
                  </a:cubicBezTo>
                  <a:cubicBezTo>
                    <a:pt x="120" y="4"/>
                    <a:pt x="121" y="6"/>
                    <a:pt x="121" y="8"/>
                  </a:cubicBezTo>
                  <a:cubicBezTo>
                    <a:pt x="122" y="10"/>
                    <a:pt x="122" y="13"/>
                    <a:pt x="122" y="16"/>
                  </a:cubicBezTo>
                  <a:lnTo>
                    <a:pt x="122" y="21"/>
                  </a:lnTo>
                  <a:close/>
                  <a:moveTo>
                    <a:pt x="117" y="15"/>
                  </a:moveTo>
                  <a:cubicBezTo>
                    <a:pt x="117" y="13"/>
                    <a:pt x="117" y="11"/>
                    <a:pt x="117" y="10"/>
                  </a:cubicBezTo>
                  <a:cubicBezTo>
                    <a:pt x="117" y="8"/>
                    <a:pt x="116" y="7"/>
                    <a:pt x="116" y="6"/>
                  </a:cubicBezTo>
                  <a:cubicBezTo>
                    <a:pt x="115" y="5"/>
                    <a:pt x="114" y="4"/>
                    <a:pt x="114" y="4"/>
                  </a:cubicBezTo>
                  <a:cubicBezTo>
                    <a:pt x="113" y="4"/>
                    <a:pt x="112" y="3"/>
                    <a:pt x="110" y="3"/>
                  </a:cubicBezTo>
                  <a:cubicBezTo>
                    <a:pt x="109" y="3"/>
                    <a:pt x="108" y="4"/>
                    <a:pt x="108" y="4"/>
                  </a:cubicBezTo>
                  <a:cubicBezTo>
                    <a:pt x="107" y="4"/>
                    <a:pt x="106" y="5"/>
                    <a:pt x="105" y="6"/>
                  </a:cubicBezTo>
                  <a:cubicBezTo>
                    <a:pt x="105" y="7"/>
                    <a:pt x="104" y="8"/>
                    <a:pt x="104" y="10"/>
                  </a:cubicBezTo>
                  <a:cubicBezTo>
                    <a:pt x="104" y="11"/>
                    <a:pt x="104" y="13"/>
                    <a:pt x="104" y="15"/>
                  </a:cubicBezTo>
                  <a:cubicBezTo>
                    <a:pt x="104" y="22"/>
                    <a:pt x="104" y="22"/>
                    <a:pt x="104" y="22"/>
                  </a:cubicBezTo>
                  <a:cubicBezTo>
                    <a:pt x="104" y="24"/>
                    <a:pt x="104" y="26"/>
                    <a:pt x="104" y="27"/>
                  </a:cubicBezTo>
                  <a:cubicBezTo>
                    <a:pt x="104" y="29"/>
                    <a:pt x="105" y="30"/>
                    <a:pt x="105" y="31"/>
                  </a:cubicBezTo>
                  <a:cubicBezTo>
                    <a:pt x="106" y="32"/>
                    <a:pt x="107" y="33"/>
                    <a:pt x="108" y="33"/>
                  </a:cubicBezTo>
                  <a:cubicBezTo>
                    <a:pt x="108" y="33"/>
                    <a:pt x="109" y="34"/>
                    <a:pt x="111" y="34"/>
                  </a:cubicBezTo>
                  <a:cubicBezTo>
                    <a:pt x="112" y="34"/>
                    <a:pt x="113" y="33"/>
                    <a:pt x="114" y="33"/>
                  </a:cubicBezTo>
                  <a:cubicBezTo>
                    <a:pt x="114" y="33"/>
                    <a:pt x="115" y="32"/>
                    <a:pt x="116" y="31"/>
                  </a:cubicBezTo>
                  <a:cubicBezTo>
                    <a:pt x="116" y="30"/>
                    <a:pt x="117" y="29"/>
                    <a:pt x="117" y="27"/>
                  </a:cubicBezTo>
                  <a:cubicBezTo>
                    <a:pt x="117" y="26"/>
                    <a:pt x="117" y="24"/>
                    <a:pt x="117" y="22"/>
                  </a:cubicBezTo>
                  <a:lnTo>
                    <a:pt x="117"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nvGrpSpPr>
            <p:cNvPr id="329" name="Battery">
              <a:extLst>
                <a:ext uri="{FF2B5EF4-FFF2-40B4-BE49-F238E27FC236}">
                  <a16:creationId xmlns:a16="http://schemas.microsoft.com/office/drawing/2014/main" id="{0A2F92D7-93B6-41F6-9EDF-2CA42B9EB392}"/>
                </a:ext>
              </a:extLst>
            </p:cNvPr>
            <p:cNvGrpSpPr>
              <a:grpSpLocks noChangeAspect="1"/>
            </p:cNvGrpSpPr>
            <p:nvPr/>
          </p:nvGrpSpPr>
          <p:grpSpPr>
            <a:xfrm>
              <a:off x="2513769" y="1302974"/>
              <a:ext cx="50747" cy="83257"/>
              <a:chOff x="5721732" y="4486242"/>
              <a:chExt cx="50747" cy="83257"/>
            </a:xfrm>
          </p:grpSpPr>
          <p:sp>
            <p:nvSpPr>
              <p:cNvPr id="336" name="Battery Part 1">
                <a:extLst>
                  <a:ext uri="{FF2B5EF4-FFF2-40B4-BE49-F238E27FC236}">
                    <a16:creationId xmlns:a16="http://schemas.microsoft.com/office/drawing/2014/main" id="{D353F852-36BD-45E1-AF63-A16A27F2452C}"/>
                  </a:ext>
                </a:extLst>
              </p:cNvPr>
              <p:cNvSpPr>
                <a:spLocks/>
              </p:cNvSpPr>
              <p:nvPr/>
            </p:nvSpPr>
            <p:spPr bwMode="auto">
              <a:xfrm>
                <a:off x="5721732" y="4486242"/>
                <a:ext cx="50747" cy="45990"/>
              </a:xfrm>
              <a:custGeom>
                <a:avLst/>
                <a:gdLst>
                  <a:gd name="T0" fmla="*/ 282 w 282"/>
                  <a:gd name="T1" fmla="*/ 76 h 252"/>
                  <a:gd name="T2" fmla="*/ 245 w 282"/>
                  <a:gd name="T3" fmla="*/ 46 h 252"/>
                  <a:gd name="T4" fmla="*/ 197 w 282"/>
                  <a:gd name="T5" fmla="*/ 46 h 252"/>
                  <a:gd name="T6" fmla="*/ 197 w 282"/>
                  <a:gd name="T7" fmla="*/ 0 h 252"/>
                  <a:gd name="T8" fmla="*/ 85 w 282"/>
                  <a:gd name="T9" fmla="*/ 0 h 252"/>
                  <a:gd name="T10" fmla="*/ 85 w 282"/>
                  <a:gd name="T11" fmla="*/ 46 h 252"/>
                  <a:gd name="T12" fmla="*/ 37 w 282"/>
                  <a:gd name="T13" fmla="*/ 46 h 252"/>
                  <a:gd name="T14" fmla="*/ 0 w 282"/>
                  <a:gd name="T15" fmla="*/ 76 h 252"/>
                  <a:gd name="T16" fmla="*/ 0 w 282"/>
                  <a:gd name="T17" fmla="*/ 252 h 252"/>
                  <a:gd name="T18" fmla="*/ 282 w 282"/>
                  <a:gd name="T19" fmla="*/ 252 h 252"/>
                  <a:gd name="T20" fmla="*/ 282 w 282"/>
                  <a:gd name="T21" fmla="*/ 7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2" h="252">
                    <a:moveTo>
                      <a:pt x="282" y="76"/>
                    </a:moveTo>
                    <a:cubicBezTo>
                      <a:pt x="282" y="59"/>
                      <a:pt x="265" y="46"/>
                      <a:pt x="245" y="46"/>
                    </a:cubicBezTo>
                    <a:lnTo>
                      <a:pt x="197" y="46"/>
                    </a:lnTo>
                    <a:lnTo>
                      <a:pt x="197" y="0"/>
                    </a:lnTo>
                    <a:lnTo>
                      <a:pt x="85" y="0"/>
                    </a:lnTo>
                    <a:lnTo>
                      <a:pt x="85" y="46"/>
                    </a:lnTo>
                    <a:lnTo>
                      <a:pt x="37" y="46"/>
                    </a:lnTo>
                    <a:cubicBezTo>
                      <a:pt x="17" y="46"/>
                      <a:pt x="0" y="59"/>
                      <a:pt x="0" y="76"/>
                    </a:cubicBezTo>
                    <a:lnTo>
                      <a:pt x="0" y="252"/>
                    </a:lnTo>
                    <a:lnTo>
                      <a:pt x="282" y="252"/>
                    </a:lnTo>
                    <a:lnTo>
                      <a:pt x="282" y="76"/>
                    </a:ln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37" name="Battery Part 2">
                <a:extLst>
                  <a:ext uri="{FF2B5EF4-FFF2-40B4-BE49-F238E27FC236}">
                    <a16:creationId xmlns:a16="http://schemas.microsoft.com/office/drawing/2014/main" id="{8B688C5A-FB23-4E80-B999-86CBD5EC8492}"/>
                  </a:ext>
                </a:extLst>
              </p:cNvPr>
              <p:cNvSpPr>
                <a:spLocks/>
              </p:cNvSpPr>
              <p:nvPr/>
            </p:nvSpPr>
            <p:spPr bwMode="auto">
              <a:xfrm>
                <a:off x="5721732" y="4532231"/>
                <a:ext cx="50747" cy="37268"/>
              </a:xfrm>
              <a:custGeom>
                <a:avLst/>
                <a:gdLst>
                  <a:gd name="T0" fmla="*/ 0 w 282"/>
                  <a:gd name="T1" fmla="*/ 0 h 206"/>
                  <a:gd name="T2" fmla="*/ 0 w 282"/>
                  <a:gd name="T3" fmla="*/ 176 h 206"/>
                  <a:gd name="T4" fmla="*/ 37 w 282"/>
                  <a:gd name="T5" fmla="*/ 206 h 206"/>
                  <a:gd name="T6" fmla="*/ 244 w 282"/>
                  <a:gd name="T7" fmla="*/ 206 h 206"/>
                  <a:gd name="T8" fmla="*/ 282 w 282"/>
                  <a:gd name="T9" fmla="*/ 176 h 206"/>
                  <a:gd name="T10" fmla="*/ 282 w 282"/>
                  <a:gd name="T11" fmla="*/ 0 h 206"/>
                  <a:gd name="T12" fmla="*/ 0 w 282"/>
                  <a:gd name="T13" fmla="*/ 0 h 206"/>
                </a:gdLst>
                <a:ahLst/>
                <a:cxnLst>
                  <a:cxn ang="0">
                    <a:pos x="T0" y="T1"/>
                  </a:cxn>
                  <a:cxn ang="0">
                    <a:pos x="T2" y="T3"/>
                  </a:cxn>
                  <a:cxn ang="0">
                    <a:pos x="T4" y="T5"/>
                  </a:cxn>
                  <a:cxn ang="0">
                    <a:pos x="T6" y="T7"/>
                  </a:cxn>
                  <a:cxn ang="0">
                    <a:pos x="T8" y="T9"/>
                  </a:cxn>
                  <a:cxn ang="0">
                    <a:pos x="T10" y="T11"/>
                  </a:cxn>
                  <a:cxn ang="0">
                    <a:pos x="T12" y="T13"/>
                  </a:cxn>
                </a:cxnLst>
                <a:rect l="0" t="0" r="r" b="b"/>
                <a:pathLst>
                  <a:path w="282" h="206">
                    <a:moveTo>
                      <a:pt x="0" y="0"/>
                    </a:moveTo>
                    <a:lnTo>
                      <a:pt x="0" y="176"/>
                    </a:lnTo>
                    <a:cubicBezTo>
                      <a:pt x="0" y="193"/>
                      <a:pt x="17" y="206"/>
                      <a:pt x="37" y="206"/>
                    </a:cubicBezTo>
                    <a:lnTo>
                      <a:pt x="244" y="206"/>
                    </a:lnTo>
                    <a:cubicBezTo>
                      <a:pt x="265" y="206"/>
                      <a:pt x="282" y="193"/>
                      <a:pt x="282" y="176"/>
                    </a:cubicBezTo>
                    <a:lnTo>
                      <a:pt x="282" y="0"/>
                    </a:lnTo>
                    <a:lnTo>
                      <a:pt x="0" y="0"/>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330" name="Signal Strength">
              <a:extLst>
                <a:ext uri="{FF2B5EF4-FFF2-40B4-BE49-F238E27FC236}">
                  <a16:creationId xmlns:a16="http://schemas.microsoft.com/office/drawing/2014/main" id="{5FEE36F0-BEF0-4BDB-9225-71E87FF2915C}"/>
                </a:ext>
              </a:extLst>
            </p:cNvPr>
            <p:cNvGrpSpPr>
              <a:grpSpLocks noChangeAspect="1"/>
            </p:cNvGrpSpPr>
            <p:nvPr/>
          </p:nvGrpSpPr>
          <p:grpSpPr>
            <a:xfrm>
              <a:off x="2348841" y="1306145"/>
              <a:ext cx="76121" cy="76915"/>
              <a:chOff x="5556804" y="4492585"/>
              <a:chExt cx="76121" cy="76915"/>
            </a:xfrm>
          </p:grpSpPr>
          <p:sp>
            <p:nvSpPr>
              <p:cNvPr id="334" name="Signal Strength Part 1">
                <a:extLst>
                  <a:ext uri="{FF2B5EF4-FFF2-40B4-BE49-F238E27FC236}">
                    <a16:creationId xmlns:a16="http://schemas.microsoft.com/office/drawing/2014/main" id="{B8DB9B68-769E-4592-B190-6C270B1219EF}"/>
                  </a:ext>
                </a:extLst>
              </p:cNvPr>
              <p:cNvSpPr>
                <a:spLocks/>
              </p:cNvSpPr>
              <p:nvPr/>
            </p:nvSpPr>
            <p:spPr bwMode="auto">
              <a:xfrm>
                <a:off x="5602001" y="4492585"/>
                <a:ext cx="30924" cy="76914"/>
              </a:xfrm>
              <a:custGeom>
                <a:avLst/>
                <a:gdLst>
                  <a:gd name="T0" fmla="*/ 39 w 39"/>
                  <a:gd name="T1" fmla="*/ 0 h 97"/>
                  <a:gd name="T2" fmla="*/ 0 w 39"/>
                  <a:gd name="T3" fmla="*/ 39 h 97"/>
                  <a:gd name="T4" fmla="*/ 0 w 39"/>
                  <a:gd name="T5" fmla="*/ 97 h 97"/>
                  <a:gd name="T6" fmla="*/ 39 w 39"/>
                  <a:gd name="T7" fmla="*/ 97 h 97"/>
                  <a:gd name="T8" fmla="*/ 39 w 39"/>
                  <a:gd name="T9" fmla="*/ 0 h 97"/>
                </a:gdLst>
                <a:ahLst/>
                <a:cxnLst>
                  <a:cxn ang="0">
                    <a:pos x="T0" y="T1"/>
                  </a:cxn>
                  <a:cxn ang="0">
                    <a:pos x="T2" y="T3"/>
                  </a:cxn>
                  <a:cxn ang="0">
                    <a:pos x="T4" y="T5"/>
                  </a:cxn>
                  <a:cxn ang="0">
                    <a:pos x="T6" y="T7"/>
                  </a:cxn>
                  <a:cxn ang="0">
                    <a:pos x="T8" y="T9"/>
                  </a:cxn>
                </a:cxnLst>
                <a:rect l="0" t="0" r="r" b="b"/>
                <a:pathLst>
                  <a:path w="39" h="97">
                    <a:moveTo>
                      <a:pt x="39" y="0"/>
                    </a:moveTo>
                    <a:lnTo>
                      <a:pt x="0" y="39"/>
                    </a:lnTo>
                    <a:lnTo>
                      <a:pt x="0" y="97"/>
                    </a:lnTo>
                    <a:lnTo>
                      <a:pt x="39" y="97"/>
                    </a:lnTo>
                    <a:lnTo>
                      <a:pt x="39" y="0"/>
                    </a:lnTo>
                    <a:close/>
                  </a:path>
                </a:pathLst>
              </a:custGeom>
              <a:solidFill>
                <a:srgbClr val="FFFFFF">
                  <a:alpha val="30000"/>
                </a:srgb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35" name="Signal Strength Part 2">
                <a:extLst>
                  <a:ext uri="{FF2B5EF4-FFF2-40B4-BE49-F238E27FC236}">
                    <a16:creationId xmlns:a16="http://schemas.microsoft.com/office/drawing/2014/main" id="{5B521FF5-C871-4B4C-B341-AEFB7467D1DF}"/>
                  </a:ext>
                </a:extLst>
              </p:cNvPr>
              <p:cNvSpPr>
                <a:spLocks/>
              </p:cNvSpPr>
              <p:nvPr/>
            </p:nvSpPr>
            <p:spPr bwMode="auto">
              <a:xfrm>
                <a:off x="5556804" y="4523510"/>
                <a:ext cx="45197" cy="45990"/>
              </a:xfrm>
              <a:custGeom>
                <a:avLst/>
                <a:gdLst>
                  <a:gd name="T0" fmla="*/ 0 w 254"/>
                  <a:gd name="T1" fmla="*/ 254 h 254"/>
                  <a:gd name="T2" fmla="*/ 254 w 254"/>
                  <a:gd name="T3" fmla="*/ 254 h 254"/>
                  <a:gd name="T4" fmla="*/ 254 w 254"/>
                  <a:gd name="T5" fmla="*/ 0 h 254"/>
                  <a:gd name="T6" fmla="*/ 0 w 254"/>
                  <a:gd name="T7" fmla="*/ 254 h 254"/>
                </a:gdLst>
                <a:ahLst/>
                <a:cxnLst>
                  <a:cxn ang="0">
                    <a:pos x="T0" y="T1"/>
                  </a:cxn>
                  <a:cxn ang="0">
                    <a:pos x="T2" y="T3"/>
                  </a:cxn>
                  <a:cxn ang="0">
                    <a:pos x="T4" y="T5"/>
                  </a:cxn>
                  <a:cxn ang="0">
                    <a:pos x="T6" y="T7"/>
                  </a:cxn>
                </a:cxnLst>
                <a:rect l="0" t="0" r="r" b="b"/>
                <a:pathLst>
                  <a:path w="254" h="254">
                    <a:moveTo>
                      <a:pt x="0" y="254"/>
                    </a:moveTo>
                    <a:lnTo>
                      <a:pt x="254" y="254"/>
                    </a:lnTo>
                    <a:lnTo>
                      <a:pt x="254" y="0"/>
                    </a:lnTo>
                    <a:lnTo>
                      <a:pt x="0" y="254"/>
                    </a:ln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nvGrpSpPr>
            <p:cNvPr id="331" name="WiFi">
              <a:extLst>
                <a:ext uri="{FF2B5EF4-FFF2-40B4-BE49-F238E27FC236}">
                  <a16:creationId xmlns:a16="http://schemas.microsoft.com/office/drawing/2014/main" id="{2D540CA2-1423-46BC-B241-6A857B4D4103}"/>
                </a:ext>
              </a:extLst>
            </p:cNvPr>
            <p:cNvGrpSpPr>
              <a:grpSpLocks noChangeAspect="1"/>
            </p:cNvGrpSpPr>
            <p:nvPr/>
          </p:nvGrpSpPr>
          <p:grpSpPr>
            <a:xfrm>
              <a:off x="2189463" y="1308921"/>
              <a:ext cx="89601" cy="71363"/>
              <a:chOff x="5397426" y="4495757"/>
              <a:chExt cx="89601" cy="71363"/>
            </a:xfrm>
          </p:grpSpPr>
          <p:sp>
            <p:nvSpPr>
              <p:cNvPr id="332" name="WiFi Part 1">
                <a:extLst>
                  <a:ext uri="{FF2B5EF4-FFF2-40B4-BE49-F238E27FC236}">
                    <a16:creationId xmlns:a16="http://schemas.microsoft.com/office/drawing/2014/main" id="{C0647A5C-B093-414B-BA54-15B5CDF68647}"/>
                  </a:ext>
                </a:extLst>
              </p:cNvPr>
              <p:cNvSpPr>
                <a:spLocks/>
              </p:cNvSpPr>
              <p:nvPr/>
            </p:nvSpPr>
            <p:spPr bwMode="auto">
              <a:xfrm>
                <a:off x="5397426" y="4495757"/>
                <a:ext cx="89601" cy="31717"/>
              </a:xfrm>
              <a:custGeom>
                <a:avLst/>
                <a:gdLst>
                  <a:gd name="T0" fmla="*/ 248 w 496"/>
                  <a:gd name="T1" fmla="*/ 0 h 175"/>
                  <a:gd name="T2" fmla="*/ 0 w 496"/>
                  <a:gd name="T3" fmla="*/ 86 h 175"/>
                  <a:gd name="T4" fmla="*/ 71 w 496"/>
                  <a:gd name="T5" fmla="*/ 175 h 175"/>
                  <a:gd name="T6" fmla="*/ 248 w 496"/>
                  <a:gd name="T7" fmla="*/ 113 h 175"/>
                  <a:gd name="T8" fmla="*/ 425 w 496"/>
                  <a:gd name="T9" fmla="*/ 175 h 175"/>
                  <a:gd name="T10" fmla="*/ 496 w 496"/>
                  <a:gd name="T11" fmla="*/ 86 h 175"/>
                  <a:gd name="T12" fmla="*/ 248 w 49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496" h="175">
                    <a:moveTo>
                      <a:pt x="248" y="0"/>
                    </a:moveTo>
                    <a:cubicBezTo>
                      <a:pt x="104" y="0"/>
                      <a:pt x="10" y="79"/>
                      <a:pt x="0" y="86"/>
                    </a:cubicBezTo>
                    <a:lnTo>
                      <a:pt x="71" y="175"/>
                    </a:lnTo>
                    <a:cubicBezTo>
                      <a:pt x="80" y="168"/>
                      <a:pt x="147" y="113"/>
                      <a:pt x="248" y="113"/>
                    </a:cubicBezTo>
                    <a:cubicBezTo>
                      <a:pt x="348" y="113"/>
                      <a:pt x="416" y="168"/>
                      <a:pt x="425" y="175"/>
                    </a:cubicBezTo>
                    <a:lnTo>
                      <a:pt x="496" y="86"/>
                    </a:lnTo>
                    <a:cubicBezTo>
                      <a:pt x="487" y="79"/>
                      <a:pt x="391" y="0"/>
                      <a:pt x="248" y="0"/>
                    </a:cubicBezTo>
                    <a:close/>
                  </a:path>
                </a:pathLst>
              </a:custGeom>
              <a:solidFill>
                <a:srgbClr val="FFFFFF">
                  <a:alpha val="3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33" name="WiFi Part 2">
                <a:extLst>
                  <a:ext uri="{FF2B5EF4-FFF2-40B4-BE49-F238E27FC236}">
                    <a16:creationId xmlns:a16="http://schemas.microsoft.com/office/drawing/2014/main" id="{A6FF25A8-B324-40B9-874E-C8C76E80CA99}"/>
                  </a:ext>
                </a:extLst>
              </p:cNvPr>
              <p:cNvSpPr>
                <a:spLocks/>
              </p:cNvSpPr>
              <p:nvPr/>
            </p:nvSpPr>
            <p:spPr bwMode="auto">
              <a:xfrm>
                <a:off x="5410113" y="4516373"/>
                <a:ext cx="64227" cy="50747"/>
              </a:xfrm>
              <a:custGeom>
                <a:avLst/>
                <a:gdLst>
                  <a:gd name="T0" fmla="*/ 0 w 354"/>
                  <a:gd name="T1" fmla="*/ 62 h 282"/>
                  <a:gd name="T2" fmla="*/ 177 w 354"/>
                  <a:gd name="T3" fmla="*/ 282 h 282"/>
                  <a:gd name="T4" fmla="*/ 177 w 354"/>
                  <a:gd name="T5" fmla="*/ 282 h 282"/>
                  <a:gd name="T6" fmla="*/ 177 w 354"/>
                  <a:gd name="T7" fmla="*/ 282 h 282"/>
                  <a:gd name="T8" fmla="*/ 354 w 354"/>
                  <a:gd name="T9" fmla="*/ 62 h 282"/>
                  <a:gd name="T10" fmla="*/ 177 w 354"/>
                  <a:gd name="T11" fmla="*/ 0 h 282"/>
                  <a:gd name="T12" fmla="*/ 0 w 354"/>
                  <a:gd name="T13" fmla="*/ 62 h 282"/>
                </a:gdLst>
                <a:ahLst/>
                <a:cxnLst>
                  <a:cxn ang="0">
                    <a:pos x="T0" y="T1"/>
                  </a:cxn>
                  <a:cxn ang="0">
                    <a:pos x="T2" y="T3"/>
                  </a:cxn>
                  <a:cxn ang="0">
                    <a:pos x="T4" y="T5"/>
                  </a:cxn>
                  <a:cxn ang="0">
                    <a:pos x="T6" y="T7"/>
                  </a:cxn>
                  <a:cxn ang="0">
                    <a:pos x="T8" y="T9"/>
                  </a:cxn>
                  <a:cxn ang="0">
                    <a:pos x="T10" y="T11"/>
                  </a:cxn>
                  <a:cxn ang="0">
                    <a:pos x="T12" y="T13"/>
                  </a:cxn>
                </a:cxnLst>
                <a:rect l="0" t="0" r="r" b="b"/>
                <a:pathLst>
                  <a:path w="354" h="282">
                    <a:moveTo>
                      <a:pt x="0" y="62"/>
                    </a:moveTo>
                    <a:lnTo>
                      <a:pt x="177" y="282"/>
                    </a:lnTo>
                    <a:lnTo>
                      <a:pt x="177" y="282"/>
                    </a:lnTo>
                    <a:lnTo>
                      <a:pt x="177" y="282"/>
                    </a:lnTo>
                    <a:lnTo>
                      <a:pt x="354" y="62"/>
                    </a:lnTo>
                    <a:cubicBezTo>
                      <a:pt x="345" y="55"/>
                      <a:pt x="278" y="0"/>
                      <a:pt x="177" y="0"/>
                    </a:cubicBezTo>
                    <a:cubicBezTo>
                      <a:pt x="77" y="0"/>
                      <a:pt x="9" y="55"/>
                      <a:pt x="0" y="62"/>
                    </a:cubicBezTo>
                    <a:close/>
                  </a:path>
                </a:pathLst>
              </a:custGeom>
              <a:solidFill>
                <a:srgbClr val="FFFFFF">
                  <a:alpha val="90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grpSp>
      <p:sp>
        <p:nvSpPr>
          <p:cNvPr id="338" name="Overlay">
            <a:extLst>
              <a:ext uri="{FF2B5EF4-FFF2-40B4-BE49-F238E27FC236}">
                <a16:creationId xmlns:a16="http://schemas.microsoft.com/office/drawing/2014/main" id="{5A6CB7CD-CEBE-4BC3-88AD-51DFAB3D38CE}"/>
              </a:ext>
            </a:extLst>
          </p:cNvPr>
          <p:cNvSpPr>
            <a:spLocks noChangeArrowheads="1"/>
          </p:cNvSpPr>
          <p:nvPr/>
        </p:nvSpPr>
        <p:spPr bwMode="auto">
          <a:xfrm>
            <a:off x="6527433" y="974378"/>
            <a:ext cx="2286000" cy="3502904"/>
          </a:xfrm>
          <a:prstGeom prst="rect">
            <a:avLst/>
          </a:prstGeom>
          <a:solidFill>
            <a:srgbClr val="333333">
              <a:alpha val="5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339" name="PowerPoint">
            <a:extLst>
              <a:ext uri="{FF2B5EF4-FFF2-40B4-BE49-F238E27FC236}">
                <a16:creationId xmlns:a16="http://schemas.microsoft.com/office/drawing/2014/main" id="{52255A32-A556-4E93-BB35-03C2DD564C1C}"/>
              </a:ext>
            </a:extLst>
          </p:cNvPr>
          <p:cNvSpPr>
            <a:spLocks noChangeAspect="1" noEditPoints="1"/>
          </p:cNvSpPr>
          <p:nvPr/>
        </p:nvSpPr>
        <p:spPr bwMode="auto">
          <a:xfrm>
            <a:off x="5616030" y="1435318"/>
            <a:ext cx="290961" cy="299691"/>
          </a:xfrm>
          <a:custGeom>
            <a:avLst/>
            <a:gdLst>
              <a:gd name="T0" fmla="*/ 384 w 653"/>
              <a:gd name="T1" fmla="*/ 1 h 668"/>
              <a:gd name="T2" fmla="*/ 0 w 653"/>
              <a:gd name="T3" fmla="*/ 85 h 668"/>
              <a:gd name="T4" fmla="*/ 10 w 653"/>
              <a:gd name="T5" fmla="*/ 596 h 668"/>
              <a:gd name="T6" fmla="*/ 400 w 653"/>
              <a:gd name="T7" fmla="*/ 654 h 668"/>
              <a:gd name="T8" fmla="*/ 626 w 653"/>
              <a:gd name="T9" fmla="*/ 587 h 668"/>
              <a:gd name="T10" fmla="*/ 653 w 653"/>
              <a:gd name="T11" fmla="*/ 107 h 668"/>
              <a:gd name="T12" fmla="*/ 400 w 653"/>
              <a:gd name="T13" fmla="*/ 80 h 668"/>
              <a:gd name="T14" fmla="*/ 386 w 653"/>
              <a:gd name="T15" fmla="*/ 0 h 668"/>
              <a:gd name="T16" fmla="*/ 373 w 653"/>
              <a:gd name="T17" fmla="*/ 91 h 668"/>
              <a:gd name="T18" fmla="*/ 373 w 653"/>
              <a:gd name="T19" fmla="*/ 571 h 668"/>
              <a:gd name="T20" fmla="*/ 373 w 653"/>
              <a:gd name="T21" fmla="*/ 638 h 668"/>
              <a:gd name="T22" fmla="*/ 26 w 653"/>
              <a:gd name="T23" fmla="*/ 96 h 668"/>
              <a:gd name="T24" fmla="*/ 400 w 653"/>
              <a:gd name="T25" fmla="*/ 107 h 668"/>
              <a:gd name="T26" fmla="*/ 626 w 653"/>
              <a:gd name="T27" fmla="*/ 560 h 668"/>
              <a:gd name="T28" fmla="*/ 400 w 653"/>
              <a:gd name="T29" fmla="*/ 494 h 668"/>
              <a:gd name="T30" fmla="*/ 533 w 653"/>
              <a:gd name="T31" fmla="*/ 467 h 668"/>
              <a:gd name="T32" fmla="*/ 400 w 653"/>
              <a:gd name="T33" fmla="*/ 393 h 668"/>
              <a:gd name="T34" fmla="*/ 546 w 653"/>
              <a:gd name="T35" fmla="*/ 294 h 668"/>
              <a:gd name="T36" fmla="*/ 453 w 653"/>
              <a:gd name="T37" fmla="*/ 280 h 668"/>
              <a:gd name="T38" fmla="*/ 440 w 653"/>
              <a:gd name="T39" fmla="*/ 187 h 668"/>
              <a:gd name="T40" fmla="*/ 400 w 653"/>
              <a:gd name="T41" fmla="*/ 107 h 668"/>
              <a:gd name="T42" fmla="*/ 466 w 653"/>
              <a:gd name="T43" fmla="*/ 160 h 668"/>
              <a:gd name="T44" fmla="*/ 586 w 653"/>
              <a:gd name="T45" fmla="*/ 267 h 668"/>
              <a:gd name="T46" fmla="*/ 480 w 653"/>
              <a:gd name="T47" fmla="*/ 147 h 668"/>
              <a:gd name="T48" fmla="*/ 493 w 653"/>
              <a:gd name="T49" fmla="*/ 176 h 668"/>
              <a:gd name="T50" fmla="*/ 493 w 653"/>
              <a:gd name="T51" fmla="*/ 240 h 668"/>
              <a:gd name="T52" fmla="*/ 108 w 653"/>
              <a:gd name="T53" fmla="*/ 209 h 668"/>
              <a:gd name="T54" fmla="*/ 165 w 653"/>
              <a:gd name="T55" fmla="*/ 459 h 668"/>
              <a:gd name="T56" fmla="*/ 191 w 653"/>
              <a:gd name="T57" fmla="*/ 373 h 668"/>
              <a:gd name="T58" fmla="*/ 291 w 653"/>
              <a:gd name="T59" fmla="*/ 289 h 668"/>
              <a:gd name="T60" fmla="*/ 108 w 653"/>
              <a:gd name="T61" fmla="*/ 209 h 668"/>
              <a:gd name="T62" fmla="*/ 426 w 653"/>
              <a:gd name="T63" fmla="*/ 307 h 668"/>
              <a:gd name="T64" fmla="*/ 440 w 653"/>
              <a:gd name="T65" fmla="*/ 374 h 668"/>
              <a:gd name="T66" fmla="*/ 400 w 653"/>
              <a:gd name="T67" fmla="*/ 363 h 668"/>
              <a:gd name="T68" fmla="*/ 401 w 653"/>
              <a:gd name="T69" fmla="*/ 224 h 668"/>
              <a:gd name="T70" fmla="*/ 165 w 653"/>
              <a:gd name="T71" fmla="*/ 252 h 668"/>
              <a:gd name="T72" fmla="*/ 232 w 653"/>
              <a:gd name="T73" fmla="*/ 291 h 668"/>
              <a:gd name="T74" fmla="*/ 165 w 653"/>
              <a:gd name="T75" fmla="*/ 33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3" h="668">
                <a:moveTo>
                  <a:pt x="386" y="0"/>
                </a:moveTo>
                <a:cubicBezTo>
                  <a:pt x="385" y="0"/>
                  <a:pt x="385" y="0"/>
                  <a:pt x="384" y="1"/>
                </a:cubicBezTo>
                <a:lnTo>
                  <a:pt x="10" y="72"/>
                </a:lnTo>
                <a:cubicBezTo>
                  <a:pt x="4" y="73"/>
                  <a:pt x="0" y="78"/>
                  <a:pt x="0" y="85"/>
                </a:cubicBezTo>
                <a:lnTo>
                  <a:pt x="0" y="583"/>
                </a:lnTo>
                <a:cubicBezTo>
                  <a:pt x="0" y="589"/>
                  <a:pt x="4" y="594"/>
                  <a:pt x="10" y="596"/>
                </a:cubicBezTo>
                <a:lnTo>
                  <a:pt x="384" y="667"/>
                </a:lnTo>
                <a:cubicBezTo>
                  <a:pt x="392" y="668"/>
                  <a:pt x="400" y="662"/>
                  <a:pt x="400" y="654"/>
                </a:cubicBezTo>
                <a:lnTo>
                  <a:pt x="400" y="587"/>
                </a:lnTo>
                <a:lnTo>
                  <a:pt x="626" y="587"/>
                </a:lnTo>
                <a:cubicBezTo>
                  <a:pt x="641" y="587"/>
                  <a:pt x="653" y="575"/>
                  <a:pt x="653" y="560"/>
                </a:cubicBezTo>
                <a:lnTo>
                  <a:pt x="653" y="107"/>
                </a:lnTo>
                <a:cubicBezTo>
                  <a:pt x="653" y="92"/>
                  <a:pt x="641" y="80"/>
                  <a:pt x="626" y="80"/>
                </a:cubicBezTo>
                <a:lnTo>
                  <a:pt x="400" y="80"/>
                </a:lnTo>
                <a:lnTo>
                  <a:pt x="400" y="14"/>
                </a:lnTo>
                <a:cubicBezTo>
                  <a:pt x="400" y="6"/>
                  <a:pt x="393" y="0"/>
                  <a:pt x="386" y="0"/>
                </a:cubicBezTo>
                <a:close/>
                <a:moveTo>
                  <a:pt x="373" y="30"/>
                </a:moveTo>
                <a:lnTo>
                  <a:pt x="373" y="91"/>
                </a:lnTo>
                <a:cubicBezTo>
                  <a:pt x="373" y="93"/>
                  <a:pt x="373" y="94"/>
                  <a:pt x="373" y="96"/>
                </a:cubicBezTo>
                <a:lnTo>
                  <a:pt x="373" y="571"/>
                </a:lnTo>
                <a:cubicBezTo>
                  <a:pt x="373" y="573"/>
                  <a:pt x="373" y="574"/>
                  <a:pt x="373" y="576"/>
                </a:cubicBezTo>
                <a:lnTo>
                  <a:pt x="373" y="638"/>
                </a:lnTo>
                <a:lnTo>
                  <a:pt x="26" y="572"/>
                </a:lnTo>
                <a:lnTo>
                  <a:pt x="26" y="96"/>
                </a:lnTo>
                <a:lnTo>
                  <a:pt x="373" y="30"/>
                </a:lnTo>
                <a:close/>
                <a:moveTo>
                  <a:pt x="400" y="107"/>
                </a:moveTo>
                <a:lnTo>
                  <a:pt x="626" y="107"/>
                </a:lnTo>
                <a:lnTo>
                  <a:pt x="626" y="560"/>
                </a:lnTo>
                <a:lnTo>
                  <a:pt x="400" y="560"/>
                </a:lnTo>
                <a:lnTo>
                  <a:pt x="400" y="494"/>
                </a:lnTo>
                <a:lnTo>
                  <a:pt x="533" y="494"/>
                </a:lnTo>
                <a:lnTo>
                  <a:pt x="533" y="467"/>
                </a:lnTo>
                <a:lnTo>
                  <a:pt x="400" y="467"/>
                </a:lnTo>
                <a:lnTo>
                  <a:pt x="400" y="393"/>
                </a:lnTo>
                <a:cubicBezTo>
                  <a:pt x="412" y="398"/>
                  <a:pt x="426" y="400"/>
                  <a:pt x="440" y="400"/>
                </a:cubicBezTo>
                <a:cubicBezTo>
                  <a:pt x="498" y="400"/>
                  <a:pt x="546" y="352"/>
                  <a:pt x="546" y="294"/>
                </a:cubicBezTo>
                <a:lnTo>
                  <a:pt x="546" y="280"/>
                </a:lnTo>
                <a:lnTo>
                  <a:pt x="453" y="280"/>
                </a:lnTo>
                <a:lnTo>
                  <a:pt x="453" y="187"/>
                </a:lnTo>
                <a:lnTo>
                  <a:pt x="440" y="187"/>
                </a:lnTo>
                <a:cubicBezTo>
                  <a:pt x="426" y="187"/>
                  <a:pt x="412" y="190"/>
                  <a:pt x="400" y="195"/>
                </a:cubicBezTo>
                <a:lnTo>
                  <a:pt x="400" y="107"/>
                </a:lnTo>
                <a:close/>
                <a:moveTo>
                  <a:pt x="466" y="147"/>
                </a:moveTo>
                <a:lnTo>
                  <a:pt x="466" y="160"/>
                </a:lnTo>
                <a:lnTo>
                  <a:pt x="466" y="267"/>
                </a:lnTo>
                <a:lnTo>
                  <a:pt x="586" y="267"/>
                </a:lnTo>
                <a:lnTo>
                  <a:pt x="586" y="254"/>
                </a:lnTo>
                <a:cubicBezTo>
                  <a:pt x="586" y="195"/>
                  <a:pt x="538" y="147"/>
                  <a:pt x="480" y="147"/>
                </a:cubicBezTo>
                <a:lnTo>
                  <a:pt x="466" y="147"/>
                </a:lnTo>
                <a:close/>
                <a:moveTo>
                  <a:pt x="493" y="176"/>
                </a:moveTo>
                <a:cubicBezTo>
                  <a:pt x="526" y="182"/>
                  <a:pt x="551" y="207"/>
                  <a:pt x="557" y="240"/>
                </a:cubicBezTo>
                <a:lnTo>
                  <a:pt x="493" y="240"/>
                </a:lnTo>
                <a:lnTo>
                  <a:pt x="493" y="176"/>
                </a:lnTo>
                <a:close/>
                <a:moveTo>
                  <a:pt x="108" y="209"/>
                </a:moveTo>
                <a:lnTo>
                  <a:pt x="108" y="459"/>
                </a:lnTo>
                <a:lnTo>
                  <a:pt x="165" y="459"/>
                </a:lnTo>
                <a:lnTo>
                  <a:pt x="165" y="373"/>
                </a:lnTo>
                <a:lnTo>
                  <a:pt x="191" y="373"/>
                </a:lnTo>
                <a:cubicBezTo>
                  <a:pt x="222" y="373"/>
                  <a:pt x="246" y="365"/>
                  <a:pt x="264" y="349"/>
                </a:cubicBezTo>
                <a:cubicBezTo>
                  <a:pt x="282" y="334"/>
                  <a:pt x="291" y="314"/>
                  <a:pt x="291" y="289"/>
                </a:cubicBezTo>
                <a:cubicBezTo>
                  <a:pt x="291" y="236"/>
                  <a:pt x="259" y="209"/>
                  <a:pt x="196" y="209"/>
                </a:cubicBezTo>
                <a:lnTo>
                  <a:pt x="108" y="209"/>
                </a:lnTo>
                <a:close/>
                <a:moveTo>
                  <a:pt x="426" y="217"/>
                </a:moveTo>
                <a:lnTo>
                  <a:pt x="426" y="307"/>
                </a:lnTo>
                <a:lnTo>
                  <a:pt x="517" y="307"/>
                </a:lnTo>
                <a:cubicBezTo>
                  <a:pt x="510" y="345"/>
                  <a:pt x="479" y="374"/>
                  <a:pt x="440" y="374"/>
                </a:cubicBezTo>
                <a:cubicBezTo>
                  <a:pt x="426" y="374"/>
                  <a:pt x="413" y="370"/>
                  <a:pt x="401" y="364"/>
                </a:cubicBezTo>
                <a:cubicBezTo>
                  <a:pt x="401" y="364"/>
                  <a:pt x="400" y="363"/>
                  <a:pt x="400" y="363"/>
                </a:cubicBezTo>
                <a:lnTo>
                  <a:pt x="400" y="224"/>
                </a:lnTo>
                <a:cubicBezTo>
                  <a:pt x="400" y="224"/>
                  <a:pt x="400" y="224"/>
                  <a:pt x="401" y="224"/>
                </a:cubicBezTo>
                <a:cubicBezTo>
                  <a:pt x="408" y="220"/>
                  <a:pt x="417" y="219"/>
                  <a:pt x="426" y="217"/>
                </a:cubicBezTo>
                <a:close/>
                <a:moveTo>
                  <a:pt x="165" y="252"/>
                </a:moveTo>
                <a:lnTo>
                  <a:pt x="187" y="252"/>
                </a:lnTo>
                <a:cubicBezTo>
                  <a:pt x="217" y="252"/>
                  <a:pt x="232" y="265"/>
                  <a:pt x="232" y="291"/>
                </a:cubicBezTo>
                <a:cubicBezTo>
                  <a:pt x="232" y="317"/>
                  <a:pt x="217" y="330"/>
                  <a:pt x="187" y="330"/>
                </a:cubicBezTo>
                <a:lnTo>
                  <a:pt x="165" y="330"/>
                </a:lnTo>
                <a:lnTo>
                  <a:pt x="165" y="252"/>
                </a:lnTo>
                <a:close/>
              </a:path>
            </a:pathLst>
          </a:custGeom>
          <a:solidFill>
            <a:srgbClr val="C00000"/>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40" name="List Item">
            <a:extLst>
              <a:ext uri="{FF2B5EF4-FFF2-40B4-BE49-F238E27FC236}">
                <a16:creationId xmlns:a16="http://schemas.microsoft.com/office/drawing/2014/main" id="{E93ECBD6-9C22-416B-A782-27734DE54303}"/>
              </a:ext>
            </a:extLst>
          </p:cNvPr>
          <p:cNvSpPr/>
          <p:nvPr/>
        </p:nvSpPr>
        <p:spPr>
          <a:xfrm>
            <a:off x="3744141" y="1818435"/>
            <a:ext cx="2286000" cy="589905"/>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6200" rIns="91440" bIns="762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100"/>
              </a:spcBef>
              <a:spcAft>
                <a:spcPts val="100"/>
              </a:spcAft>
            </a:pPr>
            <a:r>
              <a:rPr lang="en-US" sz="700" dirty="0">
                <a:solidFill>
                  <a:srgbClr val="000000">
                    <a:alpha val="87000"/>
                  </a:srgbClr>
                </a:solidFill>
                <a:latin typeface="Segoe UI" panose="020B0502040204020203" pitchFamily="34" charset="0"/>
                <a:cs typeface="Segoe UI" panose="020B0502040204020203" pitchFamily="34" charset="0"/>
              </a:rPr>
              <a:t>project : sse19</a:t>
            </a:r>
          </a:p>
          <a:p>
            <a:pPr>
              <a:spcBef>
                <a:spcPts val="100"/>
              </a:spcBef>
              <a:spcAft>
                <a:spcPts val="100"/>
              </a:spcAft>
            </a:pPr>
            <a:r>
              <a:rPr lang="en-US" sz="900" b="1" dirty="0">
                <a:solidFill>
                  <a:srgbClr val="000000">
                    <a:alpha val="54000"/>
                  </a:srgbClr>
                </a:solidFill>
                <a:latin typeface="Segoe UI" panose="020B0502040204020203" pitchFamily="34" charset="0"/>
                <a:cs typeface="Segoe UI" panose="020B0502040204020203" pitchFamily="34" charset="0"/>
              </a:rPr>
              <a:t>SSE19_RD_CD.xlsx</a:t>
            </a:r>
          </a:p>
          <a:p>
            <a:pPr>
              <a:spcBef>
                <a:spcPts val="100"/>
              </a:spcBef>
              <a:spcAft>
                <a:spcPts val="100"/>
              </a:spcAft>
            </a:pPr>
            <a:r>
              <a:rPr lang="en-US" sz="900" b="1" dirty="0">
                <a:solidFill>
                  <a:srgbClr val="000000">
                    <a:alpha val="54000"/>
                  </a:srgbClr>
                </a:solidFill>
                <a:latin typeface="Segoe UI" panose="020B0502040204020203" pitchFamily="34" charset="0"/>
                <a:cs typeface="Segoe UI" panose="020B0502040204020203" pitchFamily="34" charset="0"/>
              </a:rPr>
              <a:t>Total : 2:23 min</a:t>
            </a:r>
          </a:p>
        </p:txBody>
      </p:sp>
      <p:cxnSp>
        <p:nvCxnSpPr>
          <p:cNvPr id="341" name="Divider">
            <a:extLst>
              <a:ext uri="{FF2B5EF4-FFF2-40B4-BE49-F238E27FC236}">
                <a16:creationId xmlns:a16="http://schemas.microsoft.com/office/drawing/2014/main" id="{43C54C15-FF04-4CA1-A7D8-601B9BF748FE}"/>
              </a:ext>
            </a:extLst>
          </p:cNvPr>
          <p:cNvCxnSpPr/>
          <p:nvPr/>
        </p:nvCxnSpPr>
        <p:spPr>
          <a:xfrm>
            <a:off x="3723459" y="2390705"/>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grpSp>
        <p:nvGrpSpPr>
          <p:cNvPr id="342" name="Placeholder">
            <a:extLst>
              <a:ext uri="{FF2B5EF4-FFF2-40B4-BE49-F238E27FC236}">
                <a16:creationId xmlns:a16="http://schemas.microsoft.com/office/drawing/2014/main" id="{0A3659F9-2368-48E3-9A9A-D469D69D110E}"/>
              </a:ext>
            </a:extLst>
          </p:cNvPr>
          <p:cNvGrpSpPr>
            <a:grpSpLocks/>
          </p:cNvGrpSpPr>
          <p:nvPr/>
        </p:nvGrpSpPr>
        <p:grpSpPr bwMode="auto">
          <a:xfrm>
            <a:off x="3737018" y="2925921"/>
            <a:ext cx="2299480" cy="536119"/>
            <a:chOff x="508000" y="1397000"/>
            <a:chExt cx="1008112" cy="1008112"/>
          </a:xfrm>
          <a:solidFill>
            <a:srgbClr val="FFFFFF"/>
          </a:solidFill>
        </p:grpSpPr>
        <p:sp>
          <p:nvSpPr>
            <p:cNvPr id="343" name="Border">
              <a:extLst>
                <a:ext uri="{FF2B5EF4-FFF2-40B4-BE49-F238E27FC236}">
                  <a16:creationId xmlns:a16="http://schemas.microsoft.com/office/drawing/2014/main" id="{841A7341-EB83-47DC-8B7D-60A809542494}"/>
                </a:ext>
              </a:extLst>
            </p:cNvPr>
            <p:cNvSpPr>
              <a:spLocks/>
            </p:cNvSpPr>
            <p:nvPr/>
          </p:nvSpPr>
          <p:spPr bwMode="auto">
            <a:xfrm>
              <a:off x="508000" y="1397000"/>
              <a:ext cx="1008112" cy="1008112"/>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44" name="Line 2">
              <a:extLst>
                <a:ext uri="{FF2B5EF4-FFF2-40B4-BE49-F238E27FC236}">
                  <a16:creationId xmlns:a16="http://schemas.microsoft.com/office/drawing/2014/main" id="{5FEFBA39-64CB-4B5E-9A8D-B1BEE20F537F}"/>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45" name="Line 1">
              <a:extLst>
                <a:ext uri="{FF2B5EF4-FFF2-40B4-BE49-F238E27FC236}">
                  <a16:creationId xmlns:a16="http://schemas.microsoft.com/office/drawing/2014/main" id="{73F43307-44AB-4AD5-BB4B-0CF2AEB60BB5}"/>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346" name="Placeholder">
            <a:extLst>
              <a:ext uri="{FF2B5EF4-FFF2-40B4-BE49-F238E27FC236}">
                <a16:creationId xmlns:a16="http://schemas.microsoft.com/office/drawing/2014/main" id="{2CD44C41-DA2E-4AAF-8714-01AC3D7A0822}"/>
              </a:ext>
            </a:extLst>
          </p:cNvPr>
          <p:cNvGrpSpPr>
            <a:grpSpLocks/>
          </p:cNvGrpSpPr>
          <p:nvPr/>
        </p:nvGrpSpPr>
        <p:grpSpPr bwMode="auto">
          <a:xfrm>
            <a:off x="3737018" y="3452417"/>
            <a:ext cx="2299480" cy="536119"/>
            <a:chOff x="508000" y="1397000"/>
            <a:chExt cx="1008112" cy="1008112"/>
          </a:xfrm>
          <a:solidFill>
            <a:srgbClr val="FFFFFF"/>
          </a:solidFill>
        </p:grpSpPr>
        <p:sp>
          <p:nvSpPr>
            <p:cNvPr id="347" name="Border">
              <a:extLst>
                <a:ext uri="{FF2B5EF4-FFF2-40B4-BE49-F238E27FC236}">
                  <a16:creationId xmlns:a16="http://schemas.microsoft.com/office/drawing/2014/main" id="{EC288297-6DAF-42E8-B385-052CD536B441}"/>
                </a:ext>
              </a:extLst>
            </p:cNvPr>
            <p:cNvSpPr>
              <a:spLocks/>
            </p:cNvSpPr>
            <p:nvPr/>
          </p:nvSpPr>
          <p:spPr bwMode="auto">
            <a:xfrm>
              <a:off x="508000" y="1397000"/>
              <a:ext cx="1008112" cy="1008112"/>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48" name="Line 2">
              <a:extLst>
                <a:ext uri="{FF2B5EF4-FFF2-40B4-BE49-F238E27FC236}">
                  <a16:creationId xmlns:a16="http://schemas.microsoft.com/office/drawing/2014/main" id="{D0115110-6EF8-455A-AC98-70994FD7178D}"/>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49" name="Line 1">
              <a:extLst>
                <a:ext uri="{FF2B5EF4-FFF2-40B4-BE49-F238E27FC236}">
                  <a16:creationId xmlns:a16="http://schemas.microsoft.com/office/drawing/2014/main" id="{997F836D-5B63-4216-8643-93698D9D0014}"/>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sp>
        <p:nvSpPr>
          <p:cNvPr id="350" name="Excel">
            <a:extLst>
              <a:ext uri="{FF2B5EF4-FFF2-40B4-BE49-F238E27FC236}">
                <a16:creationId xmlns:a16="http://schemas.microsoft.com/office/drawing/2014/main" id="{33B7BCAC-3448-4760-BD29-1446E51D3103}"/>
              </a:ext>
            </a:extLst>
          </p:cNvPr>
          <p:cNvSpPr>
            <a:spLocks noChangeAspect="1" noEditPoints="1"/>
          </p:cNvSpPr>
          <p:nvPr/>
        </p:nvSpPr>
        <p:spPr bwMode="auto">
          <a:xfrm>
            <a:off x="5624739" y="1940154"/>
            <a:ext cx="282252" cy="290720"/>
          </a:xfrm>
          <a:custGeom>
            <a:avLst/>
            <a:gdLst>
              <a:gd name="T0" fmla="*/ 385 w 654"/>
              <a:gd name="T1" fmla="*/ 1 h 668"/>
              <a:gd name="T2" fmla="*/ 0 w 654"/>
              <a:gd name="T3" fmla="*/ 85 h 668"/>
              <a:gd name="T4" fmla="*/ 11 w 654"/>
              <a:gd name="T5" fmla="*/ 596 h 668"/>
              <a:gd name="T6" fmla="*/ 400 w 654"/>
              <a:gd name="T7" fmla="*/ 654 h 668"/>
              <a:gd name="T8" fmla="*/ 627 w 654"/>
              <a:gd name="T9" fmla="*/ 587 h 668"/>
              <a:gd name="T10" fmla="*/ 654 w 654"/>
              <a:gd name="T11" fmla="*/ 107 h 668"/>
              <a:gd name="T12" fmla="*/ 400 w 654"/>
              <a:gd name="T13" fmla="*/ 80 h 668"/>
              <a:gd name="T14" fmla="*/ 387 w 654"/>
              <a:gd name="T15" fmla="*/ 0 h 668"/>
              <a:gd name="T16" fmla="*/ 374 w 654"/>
              <a:gd name="T17" fmla="*/ 638 h 668"/>
              <a:gd name="T18" fmla="*/ 27 w 654"/>
              <a:gd name="T19" fmla="*/ 96 h 668"/>
              <a:gd name="T20" fmla="*/ 400 w 654"/>
              <a:gd name="T21" fmla="*/ 107 h 668"/>
              <a:gd name="T22" fmla="*/ 627 w 654"/>
              <a:gd name="T23" fmla="*/ 560 h 668"/>
              <a:gd name="T24" fmla="*/ 400 w 654"/>
              <a:gd name="T25" fmla="*/ 494 h 668"/>
              <a:gd name="T26" fmla="*/ 454 w 654"/>
              <a:gd name="T27" fmla="*/ 467 h 668"/>
              <a:gd name="T28" fmla="*/ 400 w 654"/>
              <a:gd name="T29" fmla="*/ 387 h 668"/>
              <a:gd name="T30" fmla="*/ 454 w 654"/>
              <a:gd name="T31" fmla="*/ 360 h 668"/>
              <a:gd name="T32" fmla="*/ 400 w 654"/>
              <a:gd name="T33" fmla="*/ 294 h 668"/>
              <a:gd name="T34" fmla="*/ 454 w 654"/>
              <a:gd name="T35" fmla="*/ 267 h 668"/>
              <a:gd name="T36" fmla="*/ 400 w 654"/>
              <a:gd name="T37" fmla="*/ 200 h 668"/>
              <a:gd name="T38" fmla="*/ 454 w 654"/>
              <a:gd name="T39" fmla="*/ 174 h 668"/>
              <a:gd name="T40" fmla="*/ 400 w 654"/>
              <a:gd name="T41" fmla="*/ 107 h 668"/>
              <a:gd name="T42" fmla="*/ 480 w 654"/>
              <a:gd name="T43" fmla="*/ 200 h 668"/>
              <a:gd name="T44" fmla="*/ 587 w 654"/>
              <a:gd name="T45" fmla="*/ 174 h 668"/>
              <a:gd name="T46" fmla="*/ 90 w 654"/>
              <a:gd name="T47" fmla="*/ 209 h 668"/>
              <a:gd name="T48" fmla="*/ 83 w 654"/>
              <a:gd name="T49" fmla="*/ 459 h 668"/>
              <a:gd name="T50" fmla="*/ 193 w 654"/>
              <a:gd name="T51" fmla="*/ 378 h 668"/>
              <a:gd name="T52" fmla="*/ 199 w 654"/>
              <a:gd name="T53" fmla="*/ 361 h 668"/>
              <a:gd name="T54" fmla="*/ 247 w 654"/>
              <a:gd name="T55" fmla="*/ 459 h 668"/>
              <a:gd name="T56" fmla="*/ 237 w 654"/>
              <a:gd name="T57" fmla="*/ 333 h 668"/>
              <a:gd name="T58" fmla="*/ 249 w 654"/>
              <a:gd name="T59" fmla="*/ 209 h 668"/>
              <a:gd name="T60" fmla="*/ 202 w 654"/>
              <a:gd name="T61" fmla="*/ 305 h 668"/>
              <a:gd name="T62" fmla="*/ 194 w 654"/>
              <a:gd name="T63" fmla="*/ 284 h 668"/>
              <a:gd name="T64" fmla="*/ 90 w 654"/>
              <a:gd name="T65" fmla="*/ 209 h 668"/>
              <a:gd name="T66" fmla="*/ 480 w 654"/>
              <a:gd name="T67" fmla="*/ 294 h 668"/>
              <a:gd name="T68" fmla="*/ 587 w 654"/>
              <a:gd name="T69" fmla="*/ 267 h 668"/>
              <a:gd name="T70" fmla="*/ 480 w 654"/>
              <a:gd name="T71" fmla="*/ 360 h 668"/>
              <a:gd name="T72" fmla="*/ 587 w 654"/>
              <a:gd name="T73" fmla="*/ 387 h 668"/>
              <a:gd name="T74" fmla="*/ 480 w 654"/>
              <a:gd name="T75" fmla="*/ 360 h 668"/>
              <a:gd name="T76" fmla="*/ 480 w 654"/>
              <a:gd name="T77" fmla="*/ 494 h 668"/>
              <a:gd name="T78" fmla="*/ 587 w 654"/>
              <a:gd name="T79" fmla="*/ 467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54" h="668">
                <a:moveTo>
                  <a:pt x="387" y="0"/>
                </a:moveTo>
                <a:cubicBezTo>
                  <a:pt x="386" y="0"/>
                  <a:pt x="385" y="0"/>
                  <a:pt x="385" y="1"/>
                </a:cubicBezTo>
                <a:lnTo>
                  <a:pt x="11" y="72"/>
                </a:lnTo>
                <a:cubicBezTo>
                  <a:pt x="5" y="73"/>
                  <a:pt x="0" y="78"/>
                  <a:pt x="0" y="85"/>
                </a:cubicBezTo>
                <a:lnTo>
                  <a:pt x="0" y="583"/>
                </a:lnTo>
                <a:cubicBezTo>
                  <a:pt x="0" y="589"/>
                  <a:pt x="5" y="594"/>
                  <a:pt x="11" y="596"/>
                </a:cubicBezTo>
                <a:lnTo>
                  <a:pt x="385" y="667"/>
                </a:lnTo>
                <a:cubicBezTo>
                  <a:pt x="393" y="668"/>
                  <a:pt x="400" y="662"/>
                  <a:pt x="400" y="654"/>
                </a:cubicBezTo>
                <a:lnTo>
                  <a:pt x="400" y="587"/>
                </a:lnTo>
                <a:lnTo>
                  <a:pt x="627" y="587"/>
                </a:lnTo>
                <a:cubicBezTo>
                  <a:pt x="642" y="587"/>
                  <a:pt x="654" y="575"/>
                  <a:pt x="654" y="560"/>
                </a:cubicBezTo>
                <a:lnTo>
                  <a:pt x="654" y="107"/>
                </a:lnTo>
                <a:cubicBezTo>
                  <a:pt x="654" y="92"/>
                  <a:pt x="642" y="80"/>
                  <a:pt x="627" y="80"/>
                </a:cubicBezTo>
                <a:lnTo>
                  <a:pt x="400" y="80"/>
                </a:lnTo>
                <a:lnTo>
                  <a:pt x="400" y="14"/>
                </a:lnTo>
                <a:cubicBezTo>
                  <a:pt x="400" y="6"/>
                  <a:pt x="394" y="0"/>
                  <a:pt x="387" y="0"/>
                </a:cubicBezTo>
                <a:close/>
                <a:moveTo>
                  <a:pt x="374" y="30"/>
                </a:moveTo>
                <a:cubicBezTo>
                  <a:pt x="374" y="232"/>
                  <a:pt x="374" y="435"/>
                  <a:pt x="374" y="638"/>
                </a:cubicBezTo>
                <a:lnTo>
                  <a:pt x="27" y="571"/>
                </a:lnTo>
                <a:lnTo>
                  <a:pt x="27" y="96"/>
                </a:lnTo>
                <a:lnTo>
                  <a:pt x="374" y="30"/>
                </a:lnTo>
                <a:close/>
                <a:moveTo>
                  <a:pt x="400" y="107"/>
                </a:moveTo>
                <a:lnTo>
                  <a:pt x="627" y="107"/>
                </a:lnTo>
                <a:lnTo>
                  <a:pt x="627" y="560"/>
                </a:lnTo>
                <a:lnTo>
                  <a:pt x="400" y="560"/>
                </a:lnTo>
                <a:lnTo>
                  <a:pt x="400" y="494"/>
                </a:lnTo>
                <a:lnTo>
                  <a:pt x="454" y="494"/>
                </a:lnTo>
                <a:lnTo>
                  <a:pt x="454" y="467"/>
                </a:lnTo>
                <a:lnTo>
                  <a:pt x="400" y="467"/>
                </a:lnTo>
                <a:lnTo>
                  <a:pt x="400" y="387"/>
                </a:lnTo>
                <a:lnTo>
                  <a:pt x="454" y="387"/>
                </a:lnTo>
                <a:lnTo>
                  <a:pt x="454" y="360"/>
                </a:lnTo>
                <a:lnTo>
                  <a:pt x="400" y="360"/>
                </a:lnTo>
                <a:lnTo>
                  <a:pt x="400" y="294"/>
                </a:lnTo>
                <a:lnTo>
                  <a:pt x="454" y="294"/>
                </a:lnTo>
                <a:lnTo>
                  <a:pt x="454" y="267"/>
                </a:lnTo>
                <a:lnTo>
                  <a:pt x="400" y="267"/>
                </a:lnTo>
                <a:lnTo>
                  <a:pt x="400" y="200"/>
                </a:lnTo>
                <a:lnTo>
                  <a:pt x="454" y="200"/>
                </a:lnTo>
                <a:lnTo>
                  <a:pt x="454" y="174"/>
                </a:lnTo>
                <a:lnTo>
                  <a:pt x="400" y="174"/>
                </a:lnTo>
                <a:lnTo>
                  <a:pt x="400" y="107"/>
                </a:lnTo>
                <a:close/>
                <a:moveTo>
                  <a:pt x="480" y="174"/>
                </a:moveTo>
                <a:lnTo>
                  <a:pt x="480" y="200"/>
                </a:lnTo>
                <a:lnTo>
                  <a:pt x="587" y="200"/>
                </a:lnTo>
                <a:lnTo>
                  <a:pt x="587" y="174"/>
                </a:lnTo>
                <a:lnTo>
                  <a:pt x="480" y="174"/>
                </a:lnTo>
                <a:close/>
                <a:moveTo>
                  <a:pt x="90" y="209"/>
                </a:moveTo>
                <a:lnTo>
                  <a:pt x="162" y="334"/>
                </a:lnTo>
                <a:lnTo>
                  <a:pt x="83" y="459"/>
                </a:lnTo>
                <a:lnTo>
                  <a:pt x="150" y="459"/>
                </a:lnTo>
                <a:lnTo>
                  <a:pt x="193" y="378"/>
                </a:lnTo>
                <a:cubicBezTo>
                  <a:pt x="196" y="370"/>
                  <a:pt x="198" y="365"/>
                  <a:pt x="199" y="361"/>
                </a:cubicBezTo>
                <a:lnTo>
                  <a:pt x="199" y="361"/>
                </a:lnTo>
                <a:cubicBezTo>
                  <a:pt x="201" y="369"/>
                  <a:pt x="203" y="374"/>
                  <a:pt x="204" y="377"/>
                </a:cubicBezTo>
                <a:lnTo>
                  <a:pt x="247" y="459"/>
                </a:lnTo>
                <a:lnTo>
                  <a:pt x="314" y="459"/>
                </a:lnTo>
                <a:lnTo>
                  <a:pt x="237" y="333"/>
                </a:lnTo>
                <a:lnTo>
                  <a:pt x="312" y="209"/>
                </a:lnTo>
                <a:lnTo>
                  <a:pt x="249" y="209"/>
                </a:lnTo>
                <a:lnTo>
                  <a:pt x="210" y="283"/>
                </a:lnTo>
                <a:cubicBezTo>
                  <a:pt x="206" y="293"/>
                  <a:pt x="203" y="300"/>
                  <a:pt x="202" y="305"/>
                </a:cubicBezTo>
                <a:lnTo>
                  <a:pt x="201" y="305"/>
                </a:lnTo>
                <a:cubicBezTo>
                  <a:pt x="199" y="297"/>
                  <a:pt x="196" y="290"/>
                  <a:pt x="194" y="284"/>
                </a:cubicBezTo>
                <a:lnTo>
                  <a:pt x="158" y="209"/>
                </a:lnTo>
                <a:lnTo>
                  <a:pt x="90" y="209"/>
                </a:lnTo>
                <a:close/>
                <a:moveTo>
                  <a:pt x="480" y="267"/>
                </a:moveTo>
                <a:lnTo>
                  <a:pt x="480" y="294"/>
                </a:lnTo>
                <a:lnTo>
                  <a:pt x="587" y="294"/>
                </a:lnTo>
                <a:lnTo>
                  <a:pt x="587" y="267"/>
                </a:lnTo>
                <a:lnTo>
                  <a:pt x="480" y="267"/>
                </a:lnTo>
                <a:close/>
                <a:moveTo>
                  <a:pt x="480" y="360"/>
                </a:moveTo>
                <a:lnTo>
                  <a:pt x="480" y="387"/>
                </a:lnTo>
                <a:lnTo>
                  <a:pt x="587" y="387"/>
                </a:lnTo>
                <a:lnTo>
                  <a:pt x="587" y="360"/>
                </a:lnTo>
                <a:lnTo>
                  <a:pt x="480" y="360"/>
                </a:lnTo>
                <a:close/>
                <a:moveTo>
                  <a:pt x="480" y="467"/>
                </a:moveTo>
                <a:lnTo>
                  <a:pt x="480" y="494"/>
                </a:lnTo>
                <a:lnTo>
                  <a:pt x="587" y="494"/>
                </a:lnTo>
                <a:lnTo>
                  <a:pt x="587" y="467"/>
                </a:lnTo>
                <a:lnTo>
                  <a:pt x="480" y="467"/>
                </a:lnTo>
                <a:close/>
              </a:path>
            </a:pathLst>
          </a:custGeom>
          <a:solidFill>
            <a:schemeClr val="accent6">
              <a:lumMod val="7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grpSp>
        <p:nvGrpSpPr>
          <p:cNvPr id="351" name="Tap">
            <a:extLst>
              <a:ext uri="{FF2B5EF4-FFF2-40B4-BE49-F238E27FC236}">
                <a16:creationId xmlns:a16="http://schemas.microsoft.com/office/drawing/2014/main" id="{5C25849D-0BBB-454D-B7EE-3629B488BB84}"/>
              </a:ext>
            </a:extLst>
          </p:cNvPr>
          <p:cNvGrpSpPr>
            <a:grpSpLocks noChangeAspect="1"/>
          </p:cNvGrpSpPr>
          <p:nvPr/>
        </p:nvGrpSpPr>
        <p:grpSpPr>
          <a:xfrm>
            <a:off x="4886758" y="1466481"/>
            <a:ext cx="519638" cy="726989"/>
            <a:chOff x="1228726" y="1538288"/>
            <a:chExt cx="982663" cy="1374776"/>
          </a:xfrm>
        </p:grpSpPr>
        <p:sp>
          <p:nvSpPr>
            <p:cNvPr id="352" name="Touch Point">
              <a:extLst>
                <a:ext uri="{FF2B5EF4-FFF2-40B4-BE49-F238E27FC236}">
                  <a16:creationId xmlns:a16="http://schemas.microsoft.com/office/drawing/2014/main" id="{DDE5BEE7-BBA3-49DB-80BC-3B2697747481}"/>
                </a:ext>
              </a:extLst>
            </p:cNvPr>
            <p:cNvSpPr>
              <a:spLocks noChangeAspect="1" noChangeArrowheads="1"/>
            </p:cNvSpPr>
            <p:nvPr/>
          </p:nvSpPr>
          <p:spPr bwMode="auto">
            <a:xfrm>
              <a:off x="1512888" y="1538288"/>
              <a:ext cx="328613" cy="328613"/>
            </a:xfrm>
            <a:prstGeom prst="ellipse">
              <a:avLst/>
            </a:prstGeom>
            <a:noFill/>
            <a:ln w="25400" cap="sq">
              <a:solidFill>
                <a:srgbClr val="5B9B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353" name="Hand">
              <a:extLst>
                <a:ext uri="{FF2B5EF4-FFF2-40B4-BE49-F238E27FC236}">
                  <a16:creationId xmlns:a16="http://schemas.microsoft.com/office/drawing/2014/main" id="{F5FCAA43-2648-413A-B7B5-75F4D35C9596}"/>
                </a:ext>
              </a:extLst>
            </p:cNvPr>
            <p:cNvSpPr>
              <a:spLocks noChangeAspect="1"/>
            </p:cNvSpPr>
            <p:nvPr/>
          </p:nvSpPr>
          <p:spPr bwMode="auto">
            <a:xfrm>
              <a:off x="1228726" y="1616076"/>
              <a:ext cx="982663" cy="1296988"/>
            </a:xfrm>
            <a:custGeom>
              <a:avLst/>
              <a:gdLst>
                <a:gd name="T0" fmla="*/ 466 w 962"/>
                <a:gd name="T1" fmla="*/ 1268 h 1268"/>
                <a:gd name="T2" fmla="*/ 391 w 962"/>
                <a:gd name="T3" fmla="*/ 1087 h 1268"/>
                <a:gd name="T4" fmla="*/ 213 w 962"/>
                <a:gd name="T5" fmla="*/ 831 h 1268"/>
                <a:gd name="T6" fmla="*/ 59 w 962"/>
                <a:gd name="T7" fmla="*/ 593 h 1268"/>
                <a:gd name="T8" fmla="*/ 77 w 962"/>
                <a:gd name="T9" fmla="*/ 487 h 1268"/>
                <a:gd name="T10" fmla="*/ 371 w 962"/>
                <a:gd name="T11" fmla="*/ 689 h 1268"/>
                <a:gd name="T12" fmla="*/ 369 w 962"/>
                <a:gd name="T13" fmla="*/ 116 h 1268"/>
                <a:gd name="T14" fmla="*/ 516 w 962"/>
                <a:gd name="T15" fmla="*/ 116 h 1268"/>
                <a:gd name="T16" fmla="*/ 516 w 962"/>
                <a:gd name="T17" fmla="*/ 533 h 1268"/>
                <a:gd name="T18" fmla="*/ 516 w 962"/>
                <a:gd name="T19" fmla="*/ 399 h 1268"/>
                <a:gd name="T20" fmla="*/ 662 w 962"/>
                <a:gd name="T21" fmla="*/ 399 h 1268"/>
                <a:gd name="T22" fmla="*/ 662 w 962"/>
                <a:gd name="T23" fmla="*/ 610 h 1268"/>
                <a:gd name="T24" fmla="*/ 662 w 962"/>
                <a:gd name="T25" fmla="*/ 479 h 1268"/>
                <a:gd name="T26" fmla="*/ 807 w 962"/>
                <a:gd name="T27" fmla="*/ 488 h 1268"/>
                <a:gd name="T28" fmla="*/ 807 w 962"/>
                <a:gd name="T29" fmla="*/ 678 h 1268"/>
                <a:gd name="T30" fmla="*/ 807 w 962"/>
                <a:gd name="T31" fmla="*/ 542 h 1268"/>
                <a:gd name="T32" fmla="*/ 946 w 962"/>
                <a:gd name="T33" fmla="*/ 555 h 1268"/>
                <a:gd name="T34" fmla="*/ 946 w 962"/>
                <a:gd name="T35" fmla="*/ 949 h 1268"/>
                <a:gd name="T36" fmla="*/ 851 w 962"/>
                <a:gd name="T37" fmla="*/ 1268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2" h="1268">
                  <a:moveTo>
                    <a:pt x="466" y="1268"/>
                  </a:moveTo>
                  <a:cubicBezTo>
                    <a:pt x="466" y="1187"/>
                    <a:pt x="449" y="1130"/>
                    <a:pt x="391" y="1087"/>
                  </a:cubicBezTo>
                  <a:cubicBezTo>
                    <a:pt x="328" y="1041"/>
                    <a:pt x="243" y="917"/>
                    <a:pt x="213" y="831"/>
                  </a:cubicBezTo>
                  <a:cubicBezTo>
                    <a:pt x="182" y="744"/>
                    <a:pt x="105" y="653"/>
                    <a:pt x="59" y="593"/>
                  </a:cubicBezTo>
                  <a:cubicBezTo>
                    <a:pt x="17" y="553"/>
                    <a:pt x="0" y="519"/>
                    <a:pt x="77" y="487"/>
                  </a:cubicBezTo>
                  <a:cubicBezTo>
                    <a:pt x="247" y="462"/>
                    <a:pt x="310" y="775"/>
                    <a:pt x="371" y="689"/>
                  </a:cubicBezTo>
                  <a:cubicBezTo>
                    <a:pt x="371" y="537"/>
                    <a:pt x="369" y="216"/>
                    <a:pt x="369" y="116"/>
                  </a:cubicBezTo>
                  <a:cubicBezTo>
                    <a:pt x="369" y="0"/>
                    <a:pt x="516" y="1"/>
                    <a:pt x="516" y="116"/>
                  </a:cubicBezTo>
                  <a:lnTo>
                    <a:pt x="516" y="533"/>
                  </a:lnTo>
                  <a:lnTo>
                    <a:pt x="516" y="399"/>
                  </a:lnTo>
                  <a:cubicBezTo>
                    <a:pt x="516" y="283"/>
                    <a:pt x="662" y="325"/>
                    <a:pt x="662" y="399"/>
                  </a:cubicBezTo>
                  <a:lnTo>
                    <a:pt x="662" y="610"/>
                  </a:lnTo>
                  <a:lnTo>
                    <a:pt x="662" y="479"/>
                  </a:lnTo>
                  <a:cubicBezTo>
                    <a:pt x="662" y="358"/>
                    <a:pt x="807" y="404"/>
                    <a:pt x="807" y="488"/>
                  </a:cubicBezTo>
                  <a:lnTo>
                    <a:pt x="807" y="678"/>
                  </a:lnTo>
                  <a:lnTo>
                    <a:pt x="807" y="542"/>
                  </a:lnTo>
                  <a:cubicBezTo>
                    <a:pt x="807" y="440"/>
                    <a:pt x="946" y="482"/>
                    <a:pt x="946" y="555"/>
                  </a:cubicBezTo>
                  <a:cubicBezTo>
                    <a:pt x="946" y="555"/>
                    <a:pt x="962" y="827"/>
                    <a:pt x="946" y="949"/>
                  </a:cubicBezTo>
                  <a:cubicBezTo>
                    <a:pt x="935" y="1041"/>
                    <a:pt x="851" y="1115"/>
                    <a:pt x="851" y="1268"/>
                  </a:cubicBezTo>
                </a:path>
              </a:pathLst>
            </a:custGeom>
            <a:solidFill>
              <a:srgbClr val="FFFFFF"/>
            </a:solidFill>
            <a:ln w="25400" cap="flat">
              <a:solidFill>
                <a:srgbClr val="333333"/>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grpSp>
      <p:grpSp>
        <p:nvGrpSpPr>
          <p:cNvPr id="354" name="Group 353">
            <a:extLst>
              <a:ext uri="{FF2B5EF4-FFF2-40B4-BE49-F238E27FC236}">
                <a16:creationId xmlns:a16="http://schemas.microsoft.com/office/drawing/2014/main" id="{836C2FA7-FD5C-448A-AA7A-51D522156923}"/>
              </a:ext>
            </a:extLst>
          </p:cNvPr>
          <p:cNvGrpSpPr/>
          <p:nvPr/>
        </p:nvGrpSpPr>
        <p:grpSpPr>
          <a:xfrm>
            <a:off x="6527433" y="554647"/>
            <a:ext cx="2286000" cy="431629"/>
            <a:chOff x="744165" y="1256849"/>
            <a:chExt cx="2286000" cy="508000"/>
          </a:xfrm>
          <a:solidFill>
            <a:schemeClr val="accent5">
              <a:lumMod val="75000"/>
            </a:schemeClr>
          </a:solidFill>
        </p:grpSpPr>
        <p:sp>
          <p:nvSpPr>
            <p:cNvPr id="355" name="App Bar Container">
              <a:extLst>
                <a:ext uri="{FF2B5EF4-FFF2-40B4-BE49-F238E27FC236}">
                  <a16:creationId xmlns:a16="http://schemas.microsoft.com/office/drawing/2014/main" id="{DB4B8042-3BA9-44E7-A3F5-FB989BBF0E59}"/>
                </a:ext>
              </a:extLst>
            </p:cNvPr>
            <p:cNvSpPr>
              <a:spLocks noChangeArrowheads="1"/>
            </p:cNvSpPr>
            <p:nvPr/>
          </p:nvSpPr>
          <p:spPr bwMode="auto">
            <a:xfrm>
              <a:off x="744165" y="1256849"/>
              <a:ext cx="2286000" cy="508000"/>
            </a:xfrm>
            <a:prstGeom prst="rect">
              <a:avLst/>
            </a:prstGeom>
            <a:grpFill/>
            <a:ln>
              <a:noFill/>
            </a:ln>
            <a:effectLst>
              <a:outerShdw blurRad="38100" dist="12700" dir="5400000" algn="ctr" rotWithShape="0">
                <a:prstClr val="black">
                  <a:alpha val="25000"/>
                </a:prstClr>
              </a:outerShdw>
            </a:effectLst>
          </p:spPr>
          <p:txBody>
            <a:bodyPr vert="horz" wrap="square" lIns="457200" tIns="198120" rIns="91440" bIns="104140" numCol="1" anchor="b"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FFFFFF"/>
                  </a:solidFill>
                  <a:latin typeface="Segoe UI" panose="020B0502040204020203" pitchFamily="34" charset="0"/>
                  <a:cs typeface="Segoe UI" panose="020B0502040204020203" pitchFamily="34" charset="0"/>
                </a:rPr>
                <a:t>Document Log</a:t>
              </a:r>
            </a:p>
          </p:txBody>
        </p:sp>
        <p:sp>
          <p:nvSpPr>
            <p:cNvPr id="356" name="Search Icon">
              <a:extLst>
                <a:ext uri="{FF2B5EF4-FFF2-40B4-BE49-F238E27FC236}">
                  <a16:creationId xmlns:a16="http://schemas.microsoft.com/office/drawing/2014/main" id="{1E328EF2-A491-4FC3-B7CE-D24A87A3B927}"/>
                </a:ext>
              </a:extLst>
            </p:cNvPr>
            <p:cNvSpPr>
              <a:spLocks noChangeAspect="1" noEditPoints="1"/>
            </p:cNvSpPr>
            <p:nvPr/>
          </p:nvSpPr>
          <p:spPr bwMode="auto">
            <a:xfrm>
              <a:off x="2555997" y="1530085"/>
              <a:ext cx="111009" cy="110708"/>
            </a:xfrm>
            <a:custGeom>
              <a:avLst/>
              <a:gdLst>
                <a:gd name="T0" fmla="*/ 229 w 617"/>
                <a:gd name="T1" fmla="*/ 388 h 617"/>
                <a:gd name="T2" fmla="*/ 70 w 617"/>
                <a:gd name="T3" fmla="*/ 229 h 617"/>
                <a:gd name="T4" fmla="*/ 229 w 617"/>
                <a:gd name="T5" fmla="*/ 70 h 617"/>
                <a:gd name="T6" fmla="*/ 388 w 617"/>
                <a:gd name="T7" fmla="*/ 229 h 617"/>
                <a:gd name="T8" fmla="*/ 229 w 617"/>
                <a:gd name="T9" fmla="*/ 388 h 617"/>
                <a:gd name="T10" fmla="*/ 441 w 617"/>
                <a:gd name="T11" fmla="*/ 388 h 617"/>
                <a:gd name="T12" fmla="*/ 413 w 617"/>
                <a:gd name="T13" fmla="*/ 388 h 617"/>
                <a:gd name="T14" fmla="*/ 403 w 617"/>
                <a:gd name="T15" fmla="*/ 378 h 617"/>
                <a:gd name="T16" fmla="*/ 458 w 617"/>
                <a:gd name="T17" fmla="*/ 229 h 617"/>
                <a:gd name="T18" fmla="*/ 229 w 617"/>
                <a:gd name="T19" fmla="*/ 0 h 617"/>
                <a:gd name="T20" fmla="*/ 0 w 617"/>
                <a:gd name="T21" fmla="*/ 229 h 617"/>
                <a:gd name="T22" fmla="*/ 229 w 617"/>
                <a:gd name="T23" fmla="*/ 458 h 617"/>
                <a:gd name="T24" fmla="*/ 378 w 617"/>
                <a:gd name="T25" fmla="*/ 403 h 617"/>
                <a:gd name="T26" fmla="*/ 388 w 617"/>
                <a:gd name="T27" fmla="*/ 413 h 617"/>
                <a:gd name="T28" fmla="*/ 388 w 617"/>
                <a:gd name="T29" fmla="*/ 441 h 617"/>
                <a:gd name="T30" fmla="*/ 564 w 617"/>
                <a:gd name="T31" fmla="*/ 617 h 617"/>
                <a:gd name="T32" fmla="*/ 617 w 617"/>
                <a:gd name="T33" fmla="*/ 564 h 617"/>
                <a:gd name="T34" fmla="*/ 441 w 617"/>
                <a:gd name="T35" fmla="*/ 388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617">
                  <a:moveTo>
                    <a:pt x="229" y="388"/>
                  </a:moveTo>
                  <a:cubicBezTo>
                    <a:pt x="141" y="388"/>
                    <a:pt x="70" y="317"/>
                    <a:pt x="70" y="229"/>
                  </a:cubicBezTo>
                  <a:cubicBezTo>
                    <a:pt x="70" y="141"/>
                    <a:pt x="141" y="70"/>
                    <a:pt x="229" y="70"/>
                  </a:cubicBezTo>
                  <a:cubicBezTo>
                    <a:pt x="317" y="70"/>
                    <a:pt x="388" y="141"/>
                    <a:pt x="388" y="229"/>
                  </a:cubicBezTo>
                  <a:cubicBezTo>
                    <a:pt x="388" y="317"/>
                    <a:pt x="317" y="388"/>
                    <a:pt x="229" y="388"/>
                  </a:cubicBezTo>
                  <a:moveTo>
                    <a:pt x="441" y="388"/>
                  </a:moveTo>
                  <a:lnTo>
                    <a:pt x="413" y="388"/>
                  </a:lnTo>
                  <a:lnTo>
                    <a:pt x="403" y="378"/>
                  </a:lnTo>
                  <a:cubicBezTo>
                    <a:pt x="438" y="338"/>
                    <a:pt x="458" y="286"/>
                    <a:pt x="458" y="229"/>
                  </a:cubicBezTo>
                  <a:cubicBezTo>
                    <a:pt x="458" y="102"/>
                    <a:pt x="356" y="0"/>
                    <a:pt x="229" y="0"/>
                  </a:cubicBezTo>
                  <a:cubicBezTo>
                    <a:pt x="102" y="0"/>
                    <a:pt x="0" y="102"/>
                    <a:pt x="0" y="229"/>
                  </a:cubicBezTo>
                  <a:cubicBezTo>
                    <a:pt x="0" y="356"/>
                    <a:pt x="102" y="458"/>
                    <a:pt x="229" y="458"/>
                  </a:cubicBezTo>
                  <a:cubicBezTo>
                    <a:pt x="286" y="458"/>
                    <a:pt x="338" y="437"/>
                    <a:pt x="378" y="403"/>
                  </a:cubicBezTo>
                  <a:lnTo>
                    <a:pt x="388" y="413"/>
                  </a:lnTo>
                  <a:lnTo>
                    <a:pt x="388" y="441"/>
                  </a:lnTo>
                  <a:lnTo>
                    <a:pt x="564" y="617"/>
                  </a:lnTo>
                  <a:lnTo>
                    <a:pt x="617" y="564"/>
                  </a:lnTo>
                  <a:lnTo>
                    <a:pt x="441" y="38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357" name="Menu Icon">
              <a:extLst>
                <a:ext uri="{FF2B5EF4-FFF2-40B4-BE49-F238E27FC236}">
                  <a16:creationId xmlns:a16="http://schemas.microsoft.com/office/drawing/2014/main" id="{30BF5CBB-AF10-4EE2-A3FB-61D823F00FB5}"/>
                </a:ext>
              </a:extLst>
            </p:cNvPr>
            <p:cNvSpPr>
              <a:spLocks noChangeAspect="1" noEditPoints="1"/>
            </p:cNvSpPr>
            <p:nvPr/>
          </p:nvSpPr>
          <p:spPr bwMode="auto">
            <a:xfrm>
              <a:off x="2871580" y="1536367"/>
              <a:ext cx="25374" cy="101286"/>
            </a:xfrm>
            <a:custGeom>
              <a:avLst/>
              <a:gdLst>
                <a:gd name="T0" fmla="*/ 71 w 141"/>
                <a:gd name="T1" fmla="*/ 423 h 564"/>
                <a:gd name="T2" fmla="*/ 0 w 141"/>
                <a:gd name="T3" fmla="*/ 494 h 564"/>
                <a:gd name="T4" fmla="*/ 71 w 141"/>
                <a:gd name="T5" fmla="*/ 564 h 564"/>
                <a:gd name="T6" fmla="*/ 141 w 141"/>
                <a:gd name="T7" fmla="*/ 494 h 564"/>
                <a:gd name="T8" fmla="*/ 71 w 141"/>
                <a:gd name="T9" fmla="*/ 423 h 564"/>
                <a:gd name="T10" fmla="*/ 71 w 141"/>
                <a:gd name="T11" fmla="*/ 212 h 564"/>
                <a:gd name="T12" fmla="*/ 0 w 141"/>
                <a:gd name="T13" fmla="*/ 282 h 564"/>
                <a:gd name="T14" fmla="*/ 71 w 141"/>
                <a:gd name="T15" fmla="*/ 353 h 564"/>
                <a:gd name="T16" fmla="*/ 141 w 141"/>
                <a:gd name="T17" fmla="*/ 282 h 564"/>
                <a:gd name="T18" fmla="*/ 71 w 141"/>
                <a:gd name="T19" fmla="*/ 212 h 564"/>
                <a:gd name="T20" fmla="*/ 71 w 141"/>
                <a:gd name="T21" fmla="*/ 141 h 564"/>
                <a:gd name="T22" fmla="*/ 141 w 141"/>
                <a:gd name="T23" fmla="*/ 71 h 564"/>
                <a:gd name="T24" fmla="*/ 71 w 141"/>
                <a:gd name="T25" fmla="*/ 0 h 564"/>
                <a:gd name="T26" fmla="*/ 0 w 141"/>
                <a:gd name="T27" fmla="*/ 71 h 564"/>
                <a:gd name="T28" fmla="*/ 71 w 141"/>
                <a:gd name="T29" fmla="*/ 14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564">
                  <a:moveTo>
                    <a:pt x="71" y="423"/>
                  </a:moveTo>
                  <a:cubicBezTo>
                    <a:pt x="32" y="423"/>
                    <a:pt x="0" y="455"/>
                    <a:pt x="0" y="494"/>
                  </a:cubicBezTo>
                  <a:cubicBezTo>
                    <a:pt x="0" y="533"/>
                    <a:pt x="32" y="564"/>
                    <a:pt x="71" y="564"/>
                  </a:cubicBezTo>
                  <a:cubicBezTo>
                    <a:pt x="110" y="564"/>
                    <a:pt x="141" y="533"/>
                    <a:pt x="141" y="494"/>
                  </a:cubicBezTo>
                  <a:cubicBezTo>
                    <a:pt x="141" y="455"/>
                    <a:pt x="110" y="423"/>
                    <a:pt x="71" y="423"/>
                  </a:cubicBezTo>
                  <a:moveTo>
                    <a:pt x="71" y="212"/>
                  </a:moveTo>
                  <a:cubicBezTo>
                    <a:pt x="32" y="212"/>
                    <a:pt x="0" y="243"/>
                    <a:pt x="0" y="282"/>
                  </a:cubicBezTo>
                  <a:cubicBezTo>
                    <a:pt x="0" y="321"/>
                    <a:pt x="32" y="353"/>
                    <a:pt x="71" y="353"/>
                  </a:cubicBezTo>
                  <a:cubicBezTo>
                    <a:pt x="110" y="353"/>
                    <a:pt x="141" y="321"/>
                    <a:pt x="141" y="282"/>
                  </a:cubicBezTo>
                  <a:cubicBezTo>
                    <a:pt x="141" y="243"/>
                    <a:pt x="110" y="212"/>
                    <a:pt x="71" y="212"/>
                  </a:cubicBezTo>
                  <a:moveTo>
                    <a:pt x="71" y="141"/>
                  </a:moveTo>
                  <a:cubicBezTo>
                    <a:pt x="110" y="141"/>
                    <a:pt x="141" y="110"/>
                    <a:pt x="141" y="71"/>
                  </a:cubicBezTo>
                  <a:cubicBezTo>
                    <a:pt x="141" y="32"/>
                    <a:pt x="110" y="0"/>
                    <a:pt x="71" y="0"/>
                  </a:cubicBezTo>
                  <a:cubicBezTo>
                    <a:pt x="32" y="0"/>
                    <a:pt x="0" y="32"/>
                    <a:pt x="0" y="71"/>
                  </a:cubicBezTo>
                  <a:cubicBezTo>
                    <a:pt x="0" y="110"/>
                    <a:pt x="32" y="141"/>
                    <a:pt x="71" y="141"/>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sp>
          <p:nvSpPr>
            <p:cNvPr id="358" name="Nav Icon">
              <a:extLst>
                <a:ext uri="{FF2B5EF4-FFF2-40B4-BE49-F238E27FC236}">
                  <a16:creationId xmlns:a16="http://schemas.microsoft.com/office/drawing/2014/main" id="{8CDEBA4F-E92C-44CE-8DBC-327DD57D44ED}"/>
                </a:ext>
              </a:extLst>
            </p:cNvPr>
            <p:cNvSpPr>
              <a:spLocks noChangeAspect="1" noEditPoints="1"/>
            </p:cNvSpPr>
            <p:nvPr/>
          </p:nvSpPr>
          <p:spPr bwMode="auto">
            <a:xfrm>
              <a:off x="864689" y="1548929"/>
              <a:ext cx="114181" cy="76161"/>
            </a:xfrm>
            <a:custGeom>
              <a:avLst/>
              <a:gdLst>
                <a:gd name="T0" fmla="*/ 0 w 635"/>
                <a:gd name="T1" fmla="*/ 70 h 423"/>
                <a:gd name="T2" fmla="*/ 635 w 635"/>
                <a:gd name="T3" fmla="*/ 70 h 423"/>
                <a:gd name="T4" fmla="*/ 635 w 635"/>
                <a:gd name="T5" fmla="*/ 0 h 423"/>
                <a:gd name="T6" fmla="*/ 0 w 635"/>
                <a:gd name="T7" fmla="*/ 0 h 423"/>
                <a:gd name="T8" fmla="*/ 0 w 635"/>
                <a:gd name="T9" fmla="*/ 70 h 423"/>
                <a:gd name="T10" fmla="*/ 0 w 635"/>
                <a:gd name="T11" fmla="*/ 247 h 423"/>
                <a:gd name="T12" fmla="*/ 635 w 635"/>
                <a:gd name="T13" fmla="*/ 247 h 423"/>
                <a:gd name="T14" fmla="*/ 635 w 635"/>
                <a:gd name="T15" fmla="*/ 176 h 423"/>
                <a:gd name="T16" fmla="*/ 0 w 635"/>
                <a:gd name="T17" fmla="*/ 176 h 423"/>
                <a:gd name="T18" fmla="*/ 0 w 635"/>
                <a:gd name="T19" fmla="*/ 247 h 423"/>
                <a:gd name="T20" fmla="*/ 0 w 635"/>
                <a:gd name="T21" fmla="*/ 423 h 423"/>
                <a:gd name="T22" fmla="*/ 635 w 635"/>
                <a:gd name="T23" fmla="*/ 423 h 423"/>
                <a:gd name="T24" fmla="*/ 635 w 635"/>
                <a:gd name="T25" fmla="*/ 352 h 423"/>
                <a:gd name="T26" fmla="*/ 0 w 635"/>
                <a:gd name="T27" fmla="*/ 352 h 423"/>
                <a:gd name="T28" fmla="*/ 0 w 635"/>
                <a:gd name="T29" fmla="*/ 4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5" h="423">
                  <a:moveTo>
                    <a:pt x="0" y="70"/>
                  </a:moveTo>
                  <a:lnTo>
                    <a:pt x="635" y="70"/>
                  </a:lnTo>
                  <a:lnTo>
                    <a:pt x="635" y="0"/>
                  </a:lnTo>
                  <a:lnTo>
                    <a:pt x="0" y="0"/>
                  </a:lnTo>
                  <a:lnTo>
                    <a:pt x="0" y="70"/>
                  </a:lnTo>
                  <a:close/>
                  <a:moveTo>
                    <a:pt x="0" y="247"/>
                  </a:moveTo>
                  <a:lnTo>
                    <a:pt x="635" y="247"/>
                  </a:lnTo>
                  <a:lnTo>
                    <a:pt x="635" y="176"/>
                  </a:lnTo>
                  <a:lnTo>
                    <a:pt x="0" y="176"/>
                  </a:lnTo>
                  <a:lnTo>
                    <a:pt x="0" y="247"/>
                  </a:lnTo>
                  <a:close/>
                  <a:moveTo>
                    <a:pt x="0" y="423"/>
                  </a:moveTo>
                  <a:lnTo>
                    <a:pt x="635" y="423"/>
                  </a:lnTo>
                  <a:lnTo>
                    <a:pt x="635" y="352"/>
                  </a:lnTo>
                  <a:lnTo>
                    <a:pt x="0" y="352"/>
                  </a:lnTo>
                  <a:lnTo>
                    <a:pt x="0" y="42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grpSp>
      <p:sp>
        <p:nvSpPr>
          <p:cNvPr id="359" name="List Item">
            <a:extLst>
              <a:ext uri="{FF2B5EF4-FFF2-40B4-BE49-F238E27FC236}">
                <a16:creationId xmlns:a16="http://schemas.microsoft.com/office/drawing/2014/main" id="{F9099306-EB2A-410D-8DFA-B44744D6BF57}"/>
              </a:ext>
            </a:extLst>
          </p:cNvPr>
          <p:cNvSpPr/>
          <p:nvPr/>
        </p:nvSpPr>
        <p:spPr>
          <a:xfrm>
            <a:off x="6526080" y="1235232"/>
            <a:ext cx="2286000" cy="589905"/>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6200" rIns="91440" bIns="762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100"/>
              </a:spcBef>
              <a:spcAft>
                <a:spcPts val="100"/>
              </a:spcAft>
            </a:pPr>
            <a:r>
              <a:rPr lang="en-US" sz="700" dirty="0">
                <a:solidFill>
                  <a:srgbClr val="000000">
                    <a:alpha val="87000"/>
                  </a:srgbClr>
                </a:solidFill>
                <a:latin typeface="Segoe UI" panose="020B0502040204020203" pitchFamily="34" charset="0"/>
                <a:cs typeface="Segoe UI" panose="020B0502040204020203" pitchFamily="34" charset="0"/>
              </a:rPr>
              <a:t>project : sse19</a:t>
            </a:r>
          </a:p>
          <a:p>
            <a:pPr>
              <a:spcBef>
                <a:spcPts val="100"/>
              </a:spcBef>
              <a:spcAft>
                <a:spcPts val="100"/>
              </a:spcAft>
            </a:pPr>
            <a:r>
              <a:rPr lang="en-US" sz="900" b="1" dirty="0">
                <a:solidFill>
                  <a:srgbClr val="000000">
                    <a:alpha val="54000"/>
                  </a:srgbClr>
                </a:solidFill>
                <a:latin typeface="Segoe UI" panose="020B0502040204020203" pitchFamily="34" charset="0"/>
                <a:cs typeface="Segoe UI" panose="020B0502040204020203" pitchFamily="34" charset="0"/>
              </a:rPr>
              <a:t>SSE19_CD_PROP.pptx</a:t>
            </a:r>
          </a:p>
          <a:p>
            <a:pPr>
              <a:spcBef>
                <a:spcPts val="100"/>
              </a:spcBef>
              <a:spcAft>
                <a:spcPts val="100"/>
              </a:spcAft>
            </a:pPr>
            <a:r>
              <a:rPr lang="en-US" sz="900" b="1" dirty="0">
                <a:solidFill>
                  <a:srgbClr val="000000">
                    <a:alpha val="54000"/>
                  </a:srgbClr>
                </a:solidFill>
                <a:latin typeface="Segoe UI" panose="020B0502040204020203" pitchFamily="34" charset="0"/>
                <a:cs typeface="Segoe UI" panose="020B0502040204020203" pitchFamily="34" charset="0"/>
              </a:rPr>
              <a:t>Total : 4:45 min</a:t>
            </a:r>
          </a:p>
        </p:txBody>
      </p:sp>
      <p:grpSp>
        <p:nvGrpSpPr>
          <p:cNvPr id="360" name="Menu Bar" descr="&lt;SmartSettings&gt;&lt;SmartResize enabled=&quot;True&quot; minWidth=&quot;0&quot; minHeight=&quot;0&quot; /&gt;&lt;/SmartSettings&gt;">
            <a:extLst>
              <a:ext uri="{FF2B5EF4-FFF2-40B4-BE49-F238E27FC236}">
                <a16:creationId xmlns:a16="http://schemas.microsoft.com/office/drawing/2014/main" id="{07B10689-4635-4934-B2BD-F7928796E0EC}"/>
              </a:ext>
            </a:extLst>
          </p:cNvPr>
          <p:cNvGrpSpPr/>
          <p:nvPr>
            <p:custDataLst>
              <p:tags r:id="rId7"/>
            </p:custDataLst>
          </p:nvPr>
        </p:nvGrpSpPr>
        <p:grpSpPr>
          <a:xfrm>
            <a:off x="6525380" y="979167"/>
            <a:ext cx="2293057" cy="240299"/>
            <a:chOff x="595686" y="1261242"/>
            <a:chExt cx="3006324" cy="240299"/>
          </a:xfrm>
          <a:solidFill>
            <a:schemeClr val="accent5">
              <a:lumMod val="60000"/>
              <a:lumOff val="40000"/>
            </a:schemeClr>
          </a:solidFill>
        </p:grpSpPr>
        <p:sp>
          <p:nvSpPr>
            <p:cNvPr id="361" name="Item">
              <a:extLst>
                <a:ext uri="{FF2B5EF4-FFF2-40B4-BE49-F238E27FC236}">
                  <a16:creationId xmlns:a16="http://schemas.microsoft.com/office/drawing/2014/main" id="{94C08A28-3695-4606-9F12-C472140E3A4F}"/>
                </a:ext>
              </a:extLst>
            </p:cNvPr>
            <p:cNvSpPr/>
            <p:nvPr/>
          </p:nvSpPr>
          <p:spPr>
            <a:xfrm>
              <a:off x="595686" y="1261242"/>
              <a:ext cx="1002108" cy="240299"/>
            </a:xfrm>
            <a:prstGeom prst="rect">
              <a:avLst/>
            </a:prstGeom>
            <a:solidFill>
              <a:schemeClr val="accent5">
                <a:lumMod val="40000"/>
                <a:lumOff val="60000"/>
              </a:schemeClr>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18288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Weekly</a:t>
              </a:r>
            </a:p>
          </p:txBody>
        </p:sp>
        <p:sp>
          <p:nvSpPr>
            <p:cNvPr id="362" name="Item">
              <a:extLst>
                <a:ext uri="{FF2B5EF4-FFF2-40B4-BE49-F238E27FC236}">
                  <a16:creationId xmlns:a16="http://schemas.microsoft.com/office/drawing/2014/main" id="{E49D6019-462B-4A96-909D-5DA0AC54F97C}"/>
                </a:ext>
              </a:extLst>
            </p:cNvPr>
            <p:cNvSpPr/>
            <p:nvPr/>
          </p:nvSpPr>
          <p:spPr>
            <a:xfrm>
              <a:off x="1597794" y="1261242"/>
              <a:ext cx="1002108" cy="240299"/>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18288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Monthly</a:t>
              </a:r>
            </a:p>
          </p:txBody>
        </p:sp>
        <p:sp>
          <p:nvSpPr>
            <p:cNvPr id="363" name="Item">
              <a:extLst>
                <a:ext uri="{FF2B5EF4-FFF2-40B4-BE49-F238E27FC236}">
                  <a16:creationId xmlns:a16="http://schemas.microsoft.com/office/drawing/2014/main" id="{B9AD9FAC-4D91-4B63-B94D-FE9B13F615E0}"/>
                </a:ext>
              </a:extLst>
            </p:cNvPr>
            <p:cNvSpPr/>
            <p:nvPr/>
          </p:nvSpPr>
          <p:spPr>
            <a:xfrm>
              <a:off x="2599902" y="1261242"/>
              <a:ext cx="1002108" cy="240299"/>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18288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Close </a:t>
              </a:r>
            </a:p>
          </p:txBody>
        </p:sp>
      </p:grpSp>
      <p:sp>
        <p:nvSpPr>
          <p:cNvPr id="364" name="Icon" descr="&lt;SmartSettings&gt;&lt;SmartResize anchorLeft=&quot;Absolute&quot; anchorTop=&quot;None&quot; anchorRight=&quot;None&quot; anchorBottom=&quot;None&quot; /&gt;&lt;/SmartSettings&gt;">
            <a:extLst>
              <a:ext uri="{FF2B5EF4-FFF2-40B4-BE49-F238E27FC236}">
                <a16:creationId xmlns:a16="http://schemas.microsoft.com/office/drawing/2014/main" id="{6E797DA2-1EB0-446A-950D-889FBC9AAD58}"/>
              </a:ext>
            </a:extLst>
          </p:cNvPr>
          <p:cNvSpPr>
            <a:spLocks noEditPoints="1"/>
          </p:cNvSpPr>
          <p:nvPr>
            <p:custDataLst>
              <p:tags r:id="rId8"/>
            </p:custDataLst>
          </p:nvPr>
        </p:nvSpPr>
        <p:spPr bwMode="auto">
          <a:xfrm>
            <a:off x="8659680" y="1066558"/>
            <a:ext cx="85648" cy="82886"/>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cxnSp>
        <p:nvCxnSpPr>
          <p:cNvPr id="365" name="Divider">
            <a:extLst>
              <a:ext uri="{FF2B5EF4-FFF2-40B4-BE49-F238E27FC236}">
                <a16:creationId xmlns:a16="http://schemas.microsoft.com/office/drawing/2014/main" id="{7F0056B7-9DE9-49D6-9BAA-091AE0AF290A}"/>
              </a:ext>
            </a:extLst>
          </p:cNvPr>
          <p:cNvCxnSpPr/>
          <p:nvPr/>
        </p:nvCxnSpPr>
        <p:spPr>
          <a:xfrm>
            <a:off x="6505398" y="1807502"/>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366" name="Nav Icon">
            <a:extLst>
              <a:ext uri="{FF2B5EF4-FFF2-40B4-BE49-F238E27FC236}">
                <a16:creationId xmlns:a16="http://schemas.microsoft.com/office/drawing/2014/main" id="{8AFF0863-31B1-420A-AAB9-4063DCB05D0C}"/>
              </a:ext>
            </a:extLst>
          </p:cNvPr>
          <p:cNvSpPr>
            <a:spLocks noChangeAspect="1" noEditPoints="1"/>
          </p:cNvSpPr>
          <p:nvPr/>
        </p:nvSpPr>
        <p:spPr bwMode="auto">
          <a:xfrm>
            <a:off x="6602280" y="802817"/>
            <a:ext cx="114181" cy="64711"/>
          </a:xfrm>
          <a:custGeom>
            <a:avLst/>
            <a:gdLst>
              <a:gd name="T0" fmla="*/ 0 w 635"/>
              <a:gd name="T1" fmla="*/ 70 h 423"/>
              <a:gd name="T2" fmla="*/ 635 w 635"/>
              <a:gd name="T3" fmla="*/ 70 h 423"/>
              <a:gd name="T4" fmla="*/ 635 w 635"/>
              <a:gd name="T5" fmla="*/ 0 h 423"/>
              <a:gd name="T6" fmla="*/ 0 w 635"/>
              <a:gd name="T7" fmla="*/ 0 h 423"/>
              <a:gd name="T8" fmla="*/ 0 w 635"/>
              <a:gd name="T9" fmla="*/ 70 h 423"/>
              <a:gd name="T10" fmla="*/ 0 w 635"/>
              <a:gd name="T11" fmla="*/ 247 h 423"/>
              <a:gd name="T12" fmla="*/ 635 w 635"/>
              <a:gd name="T13" fmla="*/ 247 h 423"/>
              <a:gd name="T14" fmla="*/ 635 w 635"/>
              <a:gd name="T15" fmla="*/ 176 h 423"/>
              <a:gd name="T16" fmla="*/ 0 w 635"/>
              <a:gd name="T17" fmla="*/ 176 h 423"/>
              <a:gd name="T18" fmla="*/ 0 w 635"/>
              <a:gd name="T19" fmla="*/ 247 h 423"/>
              <a:gd name="T20" fmla="*/ 0 w 635"/>
              <a:gd name="T21" fmla="*/ 423 h 423"/>
              <a:gd name="T22" fmla="*/ 635 w 635"/>
              <a:gd name="T23" fmla="*/ 423 h 423"/>
              <a:gd name="T24" fmla="*/ 635 w 635"/>
              <a:gd name="T25" fmla="*/ 352 h 423"/>
              <a:gd name="T26" fmla="*/ 0 w 635"/>
              <a:gd name="T27" fmla="*/ 352 h 423"/>
              <a:gd name="T28" fmla="*/ 0 w 635"/>
              <a:gd name="T29" fmla="*/ 4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5" h="423">
                <a:moveTo>
                  <a:pt x="0" y="70"/>
                </a:moveTo>
                <a:lnTo>
                  <a:pt x="635" y="70"/>
                </a:lnTo>
                <a:lnTo>
                  <a:pt x="635" y="0"/>
                </a:lnTo>
                <a:lnTo>
                  <a:pt x="0" y="0"/>
                </a:lnTo>
                <a:lnTo>
                  <a:pt x="0" y="70"/>
                </a:lnTo>
                <a:close/>
                <a:moveTo>
                  <a:pt x="0" y="247"/>
                </a:moveTo>
                <a:lnTo>
                  <a:pt x="635" y="247"/>
                </a:lnTo>
                <a:lnTo>
                  <a:pt x="635" y="176"/>
                </a:lnTo>
                <a:lnTo>
                  <a:pt x="0" y="176"/>
                </a:lnTo>
                <a:lnTo>
                  <a:pt x="0" y="247"/>
                </a:lnTo>
                <a:close/>
                <a:moveTo>
                  <a:pt x="0" y="423"/>
                </a:moveTo>
                <a:lnTo>
                  <a:pt x="635" y="423"/>
                </a:lnTo>
                <a:lnTo>
                  <a:pt x="635" y="352"/>
                </a:lnTo>
                <a:lnTo>
                  <a:pt x="0" y="352"/>
                </a:lnTo>
                <a:lnTo>
                  <a:pt x="0" y="423"/>
                </a:lnTo>
                <a:close/>
              </a:path>
            </a:pathLst>
          </a:custGeom>
          <a:solidFill>
            <a:srgbClr val="FFFFFF">
              <a:alpha val="87000"/>
            </a:srgb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chemeClr val="bg1">
                  <a:lumMod val="95000"/>
                </a:schemeClr>
              </a:solidFill>
              <a:latin typeface="Segoe UI" panose="020B0502040204020203" pitchFamily="34" charset="0"/>
              <a:cs typeface="Segoe UI" panose="020B0502040204020203" pitchFamily="34" charset="0"/>
            </a:endParaRPr>
          </a:p>
        </p:txBody>
      </p:sp>
      <p:grpSp>
        <p:nvGrpSpPr>
          <p:cNvPr id="367" name="Placeholder">
            <a:extLst>
              <a:ext uri="{FF2B5EF4-FFF2-40B4-BE49-F238E27FC236}">
                <a16:creationId xmlns:a16="http://schemas.microsoft.com/office/drawing/2014/main" id="{63968D54-007B-4D15-B9EB-B4F8A8E2211C}"/>
              </a:ext>
            </a:extLst>
          </p:cNvPr>
          <p:cNvGrpSpPr>
            <a:grpSpLocks/>
          </p:cNvGrpSpPr>
          <p:nvPr/>
        </p:nvGrpSpPr>
        <p:grpSpPr bwMode="auto">
          <a:xfrm>
            <a:off x="6518957" y="2397503"/>
            <a:ext cx="2299480" cy="536119"/>
            <a:chOff x="508000" y="1397000"/>
            <a:chExt cx="1008112" cy="1008112"/>
          </a:xfrm>
          <a:solidFill>
            <a:srgbClr val="FFFFFF"/>
          </a:solidFill>
        </p:grpSpPr>
        <p:sp>
          <p:nvSpPr>
            <p:cNvPr id="368" name="Border">
              <a:extLst>
                <a:ext uri="{FF2B5EF4-FFF2-40B4-BE49-F238E27FC236}">
                  <a16:creationId xmlns:a16="http://schemas.microsoft.com/office/drawing/2014/main" id="{2F8E46B5-157C-43C8-A7EF-66D5F2AA2D86}"/>
                </a:ext>
              </a:extLst>
            </p:cNvPr>
            <p:cNvSpPr>
              <a:spLocks/>
            </p:cNvSpPr>
            <p:nvPr/>
          </p:nvSpPr>
          <p:spPr bwMode="auto">
            <a:xfrm>
              <a:off x="508000" y="1397000"/>
              <a:ext cx="1008112" cy="1008112"/>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69" name="Line 2">
              <a:extLst>
                <a:ext uri="{FF2B5EF4-FFF2-40B4-BE49-F238E27FC236}">
                  <a16:creationId xmlns:a16="http://schemas.microsoft.com/office/drawing/2014/main" id="{284694C4-67E6-450C-BA78-C39AE1185ABB}"/>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70" name="Line 1">
              <a:extLst>
                <a:ext uri="{FF2B5EF4-FFF2-40B4-BE49-F238E27FC236}">
                  <a16:creationId xmlns:a16="http://schemas.microsoft.com/office/drawing/2014/main" id="{AD5193A4-3CA0-4446-B478-F2D98BB3C89A}"/>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sp>
        <p:nvSpPr>
          <p:cNvPr id="371" name="PowerPoint">
            <a:extLst>
              <a:ext uri="{FF2B5EF4-FFF2-40B4-BE49-F238E27FC236}">
                <a16:creationId xmlns:a16="http://schemas.microsoft.com/office/drawing/2014/main" id="{593C4383-A24B-4FB1-A106-F3EE7E2ED7D0}"/>
              </a:ext>
            </a:extLst>
          </p:cNvPr>
          <p:cNvSpPr>
            <a:spLocks noChangeAspect="1" noEditPoints="1"/>
          </p:cNvSpPr>
          <p:nvPr/>
        </p:nvSpPr>
        <p:spPr bwMode="auto">
          <a:xfrm>
            <a:off x="8397969" y="1435318"/>
            <a:ext cx="290961" cy="299691"/>
          </a:xfrm>
          <a:custGeom>
            <a:avLst/>
            <a:gdLst>
              <a:gd name="T0" fmla="*/ 384 w 653"/>
              <a:gd name="T1" fmla="*/ 1 h 668"/>
              <a:gd name="T2" fmla="*/ 0 w 653"/>
              <a:gd name="T3" fmla="*/ 85 h 668"/>
              <a:gd name="T4" fmla="*/ 10 w 653"/>
              <a:gd name="T5" fmla="*/ 596 h 668"/>
              <a:gd name="T6" fmla="*/ 400 w 653"/>
              <a:gd name="T7" fmla="*/ 654 h 668"/>
              <a:gd name="T8" fmla="*/ 626 w 653"/>
              <a:gd name="T9" fmla="*/ 587 h 668"/>
              <a:gd name="T10" fmla="*/ 653 w 653"/>
              <a:gd name="T11" fmla="*/ 107 h 668"/>
              <a:gd name="T12" fmla="*/ 400 w 653"/>
              <a:gd name="T13" fmla="*/ 80 h 668"/>
              <a:gd name="T14" fmla="*/ 386 w 653"/>
              <a:gd name="T15" fmla="*/ 0 h 668"/>
              <a:gd name="T16" fmla="*/ 373 w 653"/>
              <a:gd name="T17" fmla="*/ 91 h 668"/>
              <a:gd name="T18" fmla="*/ 373 w 653"/>
              <a:gd name="T19" fmla="*/ 571 h 668"/>
              <a:gd name="T20" fmla="*/ 373 w 653"/>
              <a:gd name="T21" fmla="*/ 638 h 668"/>
              <a:gd name="T22" fmla="*/ 26 w 653"/>
              <a:gd name="T23" fmla="*/ 96 h 668"/>
              <a:gd name="T24" fmla="*/ 400 w 653"/>
              <a:gd name="T25" fmla="*/ 107 h 668"/>
              <a:gd name="T26" fmla="*/ 626 w 653"/>
              <a:gd name="T27" fmla="*/ 560 h 668"/>
              <a:gd name="T28" fmla="*/ 400 w 653"/>
              <a:gd name="T29" fmla="*/ 494 h 668"/>
              <a:gd name="T30" fmla="*/ 533 w 653"/>
              <a:gd name="T31" fmla="*/ 467 h 668"/>
              <a:gd name="T32" fmla="*/ 400 w 653"/>
              <a:gd name="T33" fmla="*/ 393 h 668"/>
              <a:gd name="T34" fmla="*/ 546 w 653"/>
              <a:gd name="T35" fmla="*/ 294 h 668"/>
              <a:gd name="T36" fmla="*/ 453 w 653"/>
              <a:gd name="T37" fmla="*/ 280 h 668"/>
              <a:gd name="T38" fmla="*/ 440 w 653"/>
              <a:gd name="T39" fmla="*/ 187 h 668"/>
              <a:gd name="T40" fmla="*/ 400 w 653"/>
              <a:gd name="T41" fmla="*/ 107 h 668"/>
              <a:gd name="T42" fmla="*/ 466 w 653"/>
              <a:gd name="T43" fmla="*/ 160 h 668"/>
              <a:gd name="T44" fmla="*/ 586 w 653"/>
              <a:gd name="T45" fmla="*/ 267 h 668"/>
              <a:gd name="T46" fmla="*/ 480 w 653"/>
              <a:gd name="T47" fmla="*/ 147 h 668"/>
              <a:gd name="T48" fmla="*/ 493 w 653"/>
              <a:gd name="T49" fmla="*/ 176 h 668"/>
              <a:gd name="T50" fmla="*/ 493 w 653"/>
              <a:gd name="T51" fmla="*/ 240 h 668"/>
              <a:gd name="T52" fmla="*/ 108 w 653"/>
              <a:gd name="T53" fmla="*/ 209 h 668"/>
              <a:gd name="T54" fmla="*/ 165 w 653"/>
              <a:gd name="T55" fmla="*/ 459 h 668"/>
              <a:gd name="T56" fmla="*/ 191 w 653"/>
              <a:gd name="T57" fmla="*/ 373 h 668"/>
              <a:gd name="T58" fmla="*/ 291 w 653"/>
              <a:gd name="T59" fmla="*/ 289 h 668"/>
              <a:gd name="T60" fmla="*/ 108 w 653"/>
              <a:gd name="T61" fmla="*/ 209 h 668"/>
              <a:gd name="T62" fmla="*/ 426 w 653"/>
              <a:gd name="T63" fmla="*/ 307 h 668"/>
              <a:gd name="T64" fmla="*/ 440 w 653"/>
              <a:gd name="T65" fmla="*/ 374 h 668"/>
              <a:gd name="T66" fmla="*/ 400 w 653"/>
              <a:gd name="T67" fmla="*/ 363 h 668"/>
              <a:gd name="T68" fmla="*/ 401 w 653"/>
              <a:gd name="T69" fmla="*/ 224 h 668"/>
              <a:gd name="T70" fmla="*/ 165 w 653"/>
              <a:gd name="T71" fmla="*/ 252 h 668"/>
              <a:gd name="T72" fmla="*/ 232 w 653"/>
              <a:gd name="T73" fmla="*/ 291 h 668"/>
              <a:gd name="T74" fmla="*/ 165 w 653"/>
              <a:gd name="T75" fmla="*/ 33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3" h="668">
                <a:moveTo>
                  <a:pt x="386" y="0"/>
                </a:moveTo>
                <a:cubicBezTo>
                  <a:pt x="385" y="0"/>
                  <a:pt x="385" y="0"/>
                  <a:pt x="384" y="1"/>
                </a:cubicBezTo>
                <a:lnTo>
                  <a:pt x="10" y="72"/>
                </a:lnTo>
                <a:cubicBezTo>
                  <a:pt x="4" y="73"/>
                  <a:pt x="0" y="78"/>
                  <a:pt x="0" y="85"/>
                </a:cubicBezTo>
                <a:lnTo>
                  <a:pt x="0" y="583"/>
                </a:lnTo>
                <a:cubicBezTo>
                  <a:pt x="0" y="589"/>
                  <a:pt x="4" y="594"/>
                  <a:pt x="10" y="596"/>
                </a:cubicBezTo>
                <a:lnTo>
                  <a:pt x="384" y="667"/>
                </a:lnTo>
                <a:cubicBezTo>
                  <a:pt x="392" y="668"/>
                  <a:pt x="400" y="662"/>
                  <a:pt x="400" y="654"/>
                </a:cubicBezTo>
                <a:lnTo>
                  <a:pt x="400" y="587"/>
                </a:lnTo>
                <a:lnTo>
                  <a:pt x="626" y="587"/>
                </a:lnTo>
                <a:cubicBezTo>
                  <a:pt x="641" y="587"/>
                  <a:pt x="653" y="575"/>
                  <a:pt x="653" y="560"/>
                </a:cubicBezTo>
                <a:lnTo>
                  <a:pt x="653" y="107"/>
                </a:lnTo>
                <a:cubicBezTo>
                  <a:pt x="653" y="92"/>
                  <a:pt x="641" y="80"/>
                  <a:pt x="626" y="80"/>
                </a:cubicBezTo>
                <a:lnTo>
                  <a:pt x="400" y="80"/>
                </a:lnTo>
                <a:lnTo>
                  <a:pt x="400" y="14"/>
                </a:lnTo>
                <a:cubicBezTo>
                  <a:pt x="400" y="6"/>
                  <a:pt x="393" y="0"/>
                  <a:pt x="386" y="0"/>
                </a:cubicBezTo>
                <a:close/>
                <a:moveTo>
                  <a:pt x="373" y="30"/>
                </a:moveTo>
                <a:lnTo>
                  <a:pt x="373" y="91"/>
                </a:lnTo>
                <a:cubicBezTo>
                  <a:pt x="373" y="93"/>
                  <a:pt x="373" y="94"/>
                  <a:pt x="373" y="96"/>
                </a:cubicBezTo>
                <a:lnTo>
                  <a:pt x="373" y="571"/>
                </a:lnTo>
                <a:cubicBezTo>
                  <a:pt x="373" y="573"/>
                  <a:pt x="373" y="574"/>
                  <a:pt x="373" y="576"/>
                </a:cubicBezTo>
                <a:lnTo>
                  <a:pt x="373" y="638"/>
                </a:lnTo>
                <a:lnTo>
                  <a:pt x="26" y="572"/>
                </a:lnTo>
                <a:lnTo>
                  <a:pt x="26" y="96"/>
                </a:lnTo>
                <a:lnTo>
                  <a:pt x="373" y="30"/>
                </a:lnTo>
                <a:close/>
                <a:moveTo>
                  <a:pt x="400" y="107"/>
                </a:moveTo>
                <a:lnTo>
                  <a:pt x="626" y="107"/>
                </a:lnTo>
                <a:lnTo>
                  <a:pt x="626" y="560"/>
                </a:lnTo>
                <a:lnTo>
                  <a:pt x="400" y="560"/>
                </a:lnTo>
                <a:lnTo>
                  <a:pt x="400" y="494"/>
                </a:lnTo>
                <a:lnTo>
                  <a:pt x="533" y="494"/>
                </a:lnTo>
                <a:lnTo>
                  <a:pt x="533" y="467"/>
                </a:lnTo>
                <a:lnTo>
                  <a:pt x="400" y="467"/>
                </a:lnTo>
                <a:lnTo>
                  <a:pt x="400" y="393"/>
                </a:lnTo>
                <a:cubicBezTo>
                  <a:pt x="412" y="398"/>
                  <a:pt x="426" y="400"/>
                  <a:pt x="440" y="400"/>
                </a:cubicBezTo>
                <a:cubicBezTo>
                  <a:pt x="498" y="400"/>
                  <a:pt x="546" y="352"/>
                  <a:pt x="546" y="294"/>
                </a:cubicBezTo>
                <a:lnTo>
                  <a:pt x="546" y="280"/>
                </a:lnTo>
                <a:lnTo>
                  <a:pt x="453" y="280"/>
                </a:lnTo>
                <a:lnTo>
                  <a:pt x="453" y="187"/>
                </a:lnTo>
                <a:lnTo>
                  <a:pt x="440" y="187"/>
                </a:lnTo>
                <a:cubicBezTo>
                  <a:pt x="426" y="187"/>
                  <a:pt x="412" y="190"/>
                  <a:pt x="400" y="195"/>
                </a:cubicBezTo>
                <a:lnTo>
                  <a:pt x="400" y="107"/>
                </a:lnTo>
                <a:close/>
                <a:moveTo>
                  <a:pt x="466" y="147"/>
                </a:moveTo>
                <a:lnTo>
                  <a:pt x="466" y="160"/>
                </a:lnTo>
                <a:lnTo>
                  <a:pt x="466" y="267"/>
                </a:lnTo>
                <a:lnTo>
                  <a:pt x="586" y="267"/>
                </a:lnTo>
                <a:lnTo>
                  <a:pt x="586" y="254"/>
                </a:lnTo>
                <a:cubicBezTo>
                  <a:pt x="586" y="195"/>
                  <a:pt x="538" y="147"/>
                  <a:pt x="480" y="147"/>
                </a:cubicBezTo>
                <a:lnTo>
                  <a:pt x="466" y="147"/>
                </a:lnTo>
                <a:close/>
                <a:moveTo>
                  <a:pt x="493" y="176"/>
                </a:moveTo>
                <a:cubicBezTo>
                  <a:pt x="526" y="182"/>
                  <a:pt x="551" y="207"/>
                  <a:pt x="557" y="240"/>
                </a:cubicBezTo>
                <a:lnTo>
                  <a:pt x="493" y="240"/>
                </a:lnTo>
                <a:lnTo>
                  <a:pt x="493" y="176"/>
                </a:lnTo>
                <a:close/>
                <a:moveTo>
                  <a:pt x="108" y="209"/>
                </a:moveTo>
                <a:lnTo>
                  <a:pt x="108" y="459"/>
                </a:lnTo>
                <a:lnTo>
                  <a:pt x="165" y="459"/>
                </a:lnTo>
                <a:lnTo>
                  <a:pt x="165" y="373"/>
                </a:lnTo>
                <a:lnTo>
                  <a:pt x="191" y="373"/>
                </a:lnTo>
                <a:cubicBezTo>
                  <a:pt x="222" y="373"/>
                  <a:pt x="246" y="365"/>
                  <a:pt x="264" y="349"/>
                </a:cubicBezTo>
                <a:cubicBezTo>
                  <a:pt x="282" y="334"/>
                  <a:pt x="291" y="314"/>
                  <a:pt x="291" y="289"/>
                </a:cubicBezTo>
                <a:cubicBezTo>
                  <a:pt x="291" y="236"/>
                  <a:pt x="259" y="209"/>
                  <a:pt x="196" y="209"/>
                </a:cubicBezTo>
                <a:lnTo>
                  <a:pt x="108" y="209"/>
                </a:lnTo>
                <a:close/>
                <a:moveTo>
                  <a:pt x="426" y="217"/>
                </a:moveTo>
                <a:lnTo>
                  <a:pt x="426" y="307"/>
                </a:lnTo>
                <a:lnTo>
                  <a:pt x="517" y="307"/>
                </a:lnTo>
                <a:cubicBezTo>
                  <a:pt x="510" y="345"/>
                  <a:pt x="479" y="374"/>
                  <a:pt x="440" y="374"/>
                </a:cubicBezTo>
                <a:cubicBezTo>
                  <a:pt x="426" y="374"/>
                  <a:pt x="413" y="370"/>
                  <a:pt x="401" y="364"/>
                </a:cubicBezTo>
                <a:cubicBezTo>
                  <a:pt x="401" y="364"/>
                  <a:pt x="400" y="363"/>
                  <a:pt x="400" y="363"/>
                </a:cubicBezTo>
                <a:lnTo>
                  <a:pt x="400" y="224"/>
                </a:lnTo>
                <a:cubicBezTo>
                  <a:pt x="400" y="224"/>
                  <a:pt x="400" y="224"/>
                  <a:pt x="401" y="224"/>
                </a:cubicBezTo>
                <a:cubicBezTo>
                  <a:pt x="408" y="220"/>
                  <a:pt x="417" y="219"/>
                  <a:pt x="426" y="217"/>
                </a:cubicBezTo>
                <a:close/>
                <a:moveTo>
                  <a:pt x="165" y="252"/>
                </a:moveTo>
                <a:lnTo>
                  <a:pt x="187" y="252"/>
                </a:lnTo>
                <a:cubicBezTo>
                  <a:pt x="217" y="252"/>
                  <a:pt x="232" y="265"/>
                  <a:pt x="232" y="291"/>
                </a:cubicBezTo>
                <a:cubicBezTo>
                  <a:pt x="232" y="317"/>
                  <a:pt x="217" y="330"/>
                  <a:pt x="187" y="330"/>
                </a:cubicBezTo>
                <a:lnTo>
                  <a:pt x="165" y="330"/>
                </a:lnTo>
                <a:lnTo>
                  <a:pt x="165" y="252"/>
                </a:lnTo>
                <a:close/>
              </a:path>
            </a:pathLst>
          </a:custGeom>
          <a:solidFill>
            <a:srgbClr val="C00000"/>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72" name="List Item">
            <a:extLst>
              <a:ext uri="{FF2B5EF4-FFF2-40B4-BE49-F238E27FC236}">
                <a16:creationId xmlns:a16="http://schemas.microsoft.com/office/drawing/2014/main" id="{7A3766C7-C32B-4B69-8E73-7DAC68A7ABB3}"/>
              </a:ext>
            </a:extLst>
          </p:cNvPr>
          <p:cNvSpPr/>
          <p:nvPr/>
        </p:nvSpPr>
        <p:spPr>
          <a:xfrm>
            <a:off x="6526080" y="1818435"/>
            <a:ext cx="2286000" cy="589905"/>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76200" rIns="91440" bIns="7620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ts val="100"/>
              </a:spcBef>
              <a:spcAft>
                <a:spcPts val="100"/>
              </a:spcAft>
            </a:pPr>
            <a:r>
              <a:rPr lang="en-US" sz="700" dirty="0">
                <a:solidFill>
                  <a:srgbClr val="000000">
                    <a:alpha val="87000"/>
                  </a:srgbClr>
                </a:solidFill>
                <a:latin typeface="Segoe UI" panose="020B0502040204020203" pitchFamily="34" charset="0"/>
                <a:cs typeface="Segoe UI" panose="020B0502040204020203" pitchFamily="34" charset="0"/>
              </a:rPr>
              <a:t>project : sse19</a:t>
            </a:r>
          </a:p>
          <a:p>
            <a:pPr>
              <a:spcBef>
                <a:spcPts val="100"/>
              </a:spcBef>
              <a:spcAft>
                <a:spcPts val="100"/>
              </a:spcAft>
            </a:pPr>
            <a:r>
              <a:rPr lang="en-US" sz="900" b="1" dirty="0">
                <a:solidFill>
                  <a:srgbClr val="000000">
                    <a:alpha val="54000"/>
                  </a:srgbClr>
                </a:solidFill>
                <a:latin typeface="Segoe UI" panose="020B0502040204020203" pitchFamily="34" charset="0"/>
                <a:cs typeface="Segoe UI" panose="020B0502040204020203" pitchFamily="34" charset="0"/>
              </a:rPr>
              <a:t>SSE19_RD_CD.xlsx</a:t>
            </a:r>
          </a:p>
          <a:p>
            <a:pPr>
              <a:spcBef>
                <a:spcPts val="100"/>
              </a:spcBef>
              <a:spcAft>
                <a:spcPts val="100"/>
              </a:spcAft>
            </a:pPr>
            <a:r>
              <a:rPr lang="en-US" sz="900" b="1" dirty="0">
                <a:solidFill>
                  <a:srgbClr val="000000">
                    <a:alpha val="54000"/>
                  </a:srgbClr>
                </a:solidFill>
                <a:latin typeface="Segoe UI" panose="020B0502040204020203" pitchFamily="34" charset="0"/>
                <a:cs typeface="Segoe UI" panose="020B0502040204020203" pitchFamily="34" charset="0"/>
              </a:rPr>
              <a:t>Total : 2:23 min</a:t>
            </a:r>
          </a:p>
        </p:txBody>
      </p:sp>
      <p:cxnSp>
        <p:nvCxnSpPr>
          <p:cNvPr id="373" name="Divider">
            <a:extLst>
              <a:ext uri="{FF2B5EF4-FFF2-40B4-BE49-F238E27FC236}">
                <a16:creationId xmlns:a16="http://schemas.microsoft.com/office/drawing/2014/main" id="{FD3D047D-118A-4593-A349-025958BCD02E}"/>
              </a:ext>
            </a:extLst>
          </p:cNvPr>
          <p:cNvCxnSpPr/>
          <p:nvPr/>
        </p:nvCxnSpPr>
        <p:spPr>
          <a:xfrm>
            <a:off x="6505398" y="2390705"/>
            <a:ext cx="2286000"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grpSp>
        <p:nvGrpSpPr>
          <p:cNvPr id="374" name="Placeholder">
            <a:extLst>
              <a:ext uri="{FF2B5EF4-FFF2-40B4-BE49-F238E27FC236}">
                <a16:creationId xmlns:a16="http://schemas.microsoft.com/office/drawing/2014/main" id="{AD497BD4-33B0-4AAC-9306-D498F16DFA40}"/>
              </a:ext>
            </a:extLst>
          </p:cNvPr>
          <p:cNvGrpSpPr>
            <a:grpSpLocks/>
          </p:cNvGrpSpPr>
          <p:nvPr/>
        </p:nvGrpSpPr>
        <p:grpSpPr bwMode="auto">
          <a:xfrm>
            <a:off x="6518957" y="2925921"/>
            <a:ext cx="2299480" cy="536119"/>
            <a:chOff x="508000" y="1397000"/>
            <a:chExt cx="1008112" cy="1008112"/>
          </a:xfrm>
          <a:solidFill>
            <a:srgbClr val="FFFFFF"/>
          </a:solidFill>
        </p:grpSpPr>
        <p:sp>
          <p:nvSpPr>
            <p:cNvPr id="375" name="Border">
              <a:extLst>
                <a:ext uri="{FF2B5EF4-FFF2-40B4-BE49-F238E27FC236}">
                  <a16:creationId xmlns:a16="http://schemas.microsoft.com/office/drawing/2014/main" id="{C0795494-91D7-45AD-B2CD-75F6AFA66173}"/>
                </a:ext>
              </a:extLst>
            </p:cNvPr>
            <p:cNvSpPr>
              <a:spLocks/>
            </p:cNvSpPr>
            <p:nvPr/>
          </p:nvSpPr>
          <p:spPr bwMode="auto">
            <a:xfrm>
              <a:off x="508000" y="1397000"/>
              <a:ext cx="1008112" cy="1008112"/>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76" name="Line 2">
              <a:extLst>
                <a:ext uri="{FF2B5EF4-FFF2-40B4-BE49-F238E27FC236}">
                  <a16:creationId xmlns:a16="http://schemas.microsoft.com/office/drawing/2014/main" id="{CBC2F8FC-C779-4768-9ECE-41D0487DD7AE}"/>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77" name="Line 1">
              <a:extLst>
                <a:ext uri="{FF2B5EF4-FFF2-40B4-BE49-F238E27FC236}">
                  <a16:creationId xmlns:a16="http://schemas.microsoft.com/office/drawing/2014/main" id="{D73F5BF6-08D9-4CCD-851B-B12FC2D7EED6}"/>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grpSp>
        <p:nvGrpSpPr>
          <p:cNvPr id="378" name="Placeholder">
            <a:extLst>
              <a:ext uri="{FF2B5EF4-FFF2-40B4-BE49-F238E27FC236}">
                <a16:creationId xmlns:a16="http://schemas.microsoft.com/office/drawing/2014/main" id="{5F306EFB-2B9B-4B63-ADE1-26065775FF3E}"/>
              </a:ext>
            </a:extLst>
          </p:cNvPr>
          <p:cNvGrpSpPr>
            <a:grpSpLocks/>
          </p:cNvGrpSpPr>
          <p:nvPr/>
        </p:nvGrpSpPr>
        <p:grpSpPr bwMode="auto">
          <a:xfrm>
            <a:off x="6518957" y="3452417"/>
            <a:ext cx="2299480" cy="536119"/>
            <a:chOff x="508000" y="1397000"/>
            <a:chExt cx="1008112" cy="1008112"/>
          </a:xfrm>
          <a:solidFill>
            <a:srgbClr val="FFFFFF"/>
          </a:solidFill>
        </p:grpSpPr>
        <p:sp>
          <p:nvSpPr>
            <p:cNvPr id="379" name="Border">
              <a:extLst>
                <a:ext uri="{FF2B5EF4-FFF2-40B4-BE49-F238E27FC236}">
                  <a16:creationId xmlns:a16="http://schemas.microsoft.com/office/drawing/2014/main" id="{ED127271-1350-4447-9F68-1573690C493C}"/>
                </a:ext>
              </a:extLst>
            </p:cNvPr>
            <p:cNvSpPr>
              <a:spLocks/>
            </p:cNvSpPr>
            <p:nvPr/>
          </p:nvSpPr>
          <p:spPr bwMode="auto">
            <a:xfrm>
              <a:off x="508000" y="1397000"/>
              <a:ext cx="1008112" cy="1008112"/>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80" name="Line 2">
              <a:extLst>
                <a:ext uri="{FF2B5EF4-FFF2-40B4-BE49-F238E27FC236}">
                  <a16:creationId xmlns:a16="http://schemas.microsoft.com/office/drawing/2014/main" id="{27054E87-616C-4F69-AB58-FC1B17BBEEF9}"/>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81" name="Line 1">
              <a:extLst>
                <a:ext uri="{FF2B5EF4-FFF2-40B4-BE49-F238E27FC236}">
                  <a16:creationId xmlns:a16="http://schemas.microsoft.com/office/drawing/2014/main" id="{45A3EF5D-64B0-4E3E-837C-6BCB28D51424}"/>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sp>
        <p:nvSpPr>
          <p:cNvPr id="382" name="Excel">
            <a:extLst>
              <a:ext uri="{FF2B5EF4-FFF2-40B4-BE49-F238E27FC236}">
                <a16:creationId xmlns:a16="http://schemas.microsoft.com/office/drawing/2014/main" id="{DC9CFA3D-537D-487C-8860-BE76731FA058}"/>
              </a:ext>
            </a:extLst>
          </p:cNvPr>
          <p:cNvSpPr>
            <a:spLocks noChangeAspect="1" noEditPoints="1"/>
          </p:cNvSpPr>
          <p:nvPr/>
        </p:nvSpPr>
        <p:spPr bwMode="auto">
          <a:xfrm>
            <a:off x="8406678" y="1940154"/>
            <a:ext cx="282252" cy="290720"/>
          </a:xfrm>
          <a:custGeom>
            <a:avLst/>
            <a:gdLst>
              <a:gd name="T0" fmla="*/ 385 w 654"/>
              <a:gd name="T1" fmla="*/ 1 h 668"/>
              <a:gd name="T2" fmla="*/ 0 w 654"/>
              <a:gd name="T3" fmla="*/ 85 h 668"/>
              <a:gd name="T4" fmla="*/ 11 w 654"/>
              <a:gd name="T5" fmla="*/ 596 h 668"/>
              <a:gd name="T6" fmla="*/ 400 w 654"/>
              <a:gd name="T7" fmla="*/ 654 h 668"/>
              <a:gd name="T8" fmla="*/ 627 w 654"/>
              <a:gd name="T9" fmla="*/ 587 h 668"/>
              <a:gd name="T10" fmla="*/ 654 w 654"/>
              <a:gd name="T11" fmla="*/ 107 h 668"/>
              <a:gd name="T12" fmla="*/ 400 w 654"/>
              <a:gd name="T13" fmla="*/ 80 h 668"/>
              <a:gd name="T14" fmla="*/ 387 w 654"/>
              <a:gd name="T15" fmla="*/ 0 h 668"/>
              <a:gd name="T16" fmla="*/ 374 w 654"/>
              <a:gd name="T17" fmla="*/ 638 h 668"/>
              <a:gd name="T18" fmla="*/ 27 w 654"/>
              <a:gd name="T19" fmla="*/ 96 h 668"/>
              <a:gd name="T20" fmla="*/ 400 w 654"/>
              <a:gd name="T21" fmla="*/ 107 h 668"/>
              <a:gd name="T22" fmla="*/ 627 w 654"/>
              <a:gd name="T23" fmla="*/ 560 h 668"/>
              <a:gd name="T24" fmla="*/ 400 w 654"/>
              <a:gd name="T25" fmla="*/ 494 h 668"/>
              <a:gd name="T26" fmla="*/ 454 w 654"/>
              <a:gd name="T27" fmla="*/ 467 h 668"/>
              <a:gd name="T28" fmla="*/ 400 w 654"/>
              <a:gd name="T29" fmla="*/ 387 h 668"/>
              <a:gd name="T30" fmla="*/ 454 w 654"/>
              <a:gd name="T31" fmla="*/ 360 h 668"/>
              <a:gd name="T32" fmla="*/ 400 w 654"/>
              <a:gd name="T33" fmla="*/ 294 h 668"/>
              <a:gd name="T34" fmla="*/ 454 w 654"/>
              <a:gd name="T35" fmla="*/ 267 h 668"/>
              <a:gd name="T36" fmla="*/ 400 w 654"/>
              <a:gd name="T37" fmla="*/ 200 h 668"/>
              <a:gd name="T38" fmla="*/ 454 w 654"/>
              <a:gd name="T39" fmla="*/ 174 h 668"/>
              <a:gd name="T40" fmla="*/ 400 w 654"/>
              <a:gd name="T41" fmla="*/ 107 h 668"/>
              <a:gd name="T42" fmla="*/ 480 w 654"/>
              <a:gd name="T43" fmla="*/ 200 h 668"/>
              <a:gd name="T44" fmla="*/ 587 w 654"/>
              <a:gd name="T45" fmla="*/ 174 h 668"/>
              <a:gd name="T46" fmla="*/ 90 w 654"/>
              <a:gd name="T47" fmla="*/ 209 h 668"/>
              <a:gd name="T48" fmla="*/ 83 w 654"/>
              <a:gd name="T49" fmla="*/ 459 h 668"/>
              <a:gd name="T50" fmla="*/ 193 w 654"/>
              <a:gd name="T51" fmla="*/ 378 h 668"/>
              <a:gd name="T52" fmla="*/ 199 w 654"/>
              <a:gd name="T53" fmla="*/ 361 h 668"/>
              <a:gd name="T54" fmla="*/ 247 w 654"/>
              <a:gd name="T55" fmla="*/ 459 h 668"/>
              <a:gd name="T56" fmla="*/ 237 w 654"/>
              <a:gd name="T57" fmla="*/ 333 h 668"/>
              <a:gd name="T58" fmla="*/ 249 w 654"/>
              <a:gd name="T59" fmla="*/ 209 h 668"/>
              <a:gd name="T60" fmla="*/ 202 w 654"/>
              <a:gd name="T61" fmla="*/ 305 h 668"/>
              <a:gd name="T62" fmla="*/ 194 w 654"/>
              <a:gd name="T63" fmla="*/ 284 h 668"/>
              <a:gd name="T64" fmla="*/ 90 w 654"/>
              <a:gd name="T65" fmla="*/ 209 h 668"/>
              <a:gd name="T66" fmla="*/ 480 w 654"/>
              <a:gd name="T67" fmla="*/ 294 h 668"/>
              <a:gd name="T68" fmla="*/ 587 w 654"/>
              <a:gd name="T69" fmla="*/ 267 h 668"/>
              <a:gd name="T70" fmla="*/ 480 w 654"/>
              <a:gd name="T71" fmla="*/ 360 h 668"/>
              <a:gd name="T72" fmla="*/ 587 w 654"/>
              <a:gd name="T73" fmla="*/ 387 h 668"/>
              <a:gd name="T74" fmla="*/ 480 w 654"/>
              <a:gd name="T75" fmla="*/ 360 h 668"/>
              <a:gd name="T76" fmla="*/ 480 w 654"/>
              <a:gd name="T77" fmla="*/ 494 h 668"/>
              <a:gd name="T78" fmla="*/ 587 w 654"/>
              <a:gd name="T79" fmla="*/ 467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54" h="668">
                <a:moveTo>
                  <a:pt x="387" y="0"/>
                </a:moveTo>
                <a:cubicBezTo>
                  <a:pt x="386" y="0"/>
                  <a:pt x="385" y="0"/>
                  <a:pt x="385" y="1"/>
                </a:cubicBezTo>
                <a:lnTo>
                  <a:pt x="11" y="72"/>
                </a:lnTo>
                <a:cubicBezTo>
                  <a:pt x="5" y="73"/>
                  <a:pt x="0" y="78"/>
                  <a:pt x="0" y="85"/>
                </a:cubicBezTo>
                <a:lnTo>
                  <a:pt x="0" y="583"/>
                </a:lnTo>
                <a:cubicBezTo>
                  <a:pt x="0" y="589"/>
                  <a:pt x="5" y="594"/>
                  <a:pt x="11" y="596"/>
                </a:cubicBezTo>
                <a:lnTo>
                  <a:pt x="385" y="667"/>
                </a:lnTo>
                <a:cubicBezTo>
                  <a:pt x="393" y="668"/>
                  <a:pt x="400" y="662"/>
                  <a:pt x="400" y="654"/>
                </a:cubicBezTo>
                <a:lnTo>
                  <a:pt x="400" y="587"/>
                </a:lnTo>
                <a:lnTo>
                  <a:pt x="627" y="587"/>
                </a:lnTo>
                <a:cubicBezTo>
                  <a:pt x="642" y="587"/>
                  <a:pt x="654" y="575"/>
                  <a:pt x="654" y="560"/>
                </a:cubicBezTo>
                <a:lnTo>
                  <a:pt x="654" y="107"/>
                </a:lnTo>
                <a:cubicBezTo>
                  <a:pt x="654" y="92"/>
                  <a:pt x="642" y="80"/>
                  <a:pt x="627" y="80"/>
                </a:cubicBezTo>
                <a:lnTo>
                  <a:pt x="400" y="80"/>
                </a:lnTo>
                <a:lnTo>
                  <a:pt x="400" y="14"/>
                </a:lnTo>
                <a:cubicBezTo>
                  <a:pt x="400" y="6"/>
                  <a:pt x="394" y="0"/>
                  <a:pt x="387" y="0"/>
                </a:cubicBezTo>
                <a:close/>
                <a:moveTo>
                  <a:pt x="374" y="30"/>
                </a:moveTo>
                <a:cubicBezTo>
                  <a:pt x="374" y="232"/>
                  <a:pt x="374" y="435"/>
                  <a:pt x="374" y="638"/>
                </a:cubicBezTo>
                <a:lnTo>
                  <a:pt x="27" y="571"/>
                </a:lnTo>
                <a:lnTo>
                  <a:pt x="27" y="96"/>
                </a:lnTo>
                <a:lnTo>
                  <a:pt x="374" y="30"/>
                </a:lnTo>
                <a:close/>
                <a:moveTo>
                  <a:pt x="400" y="107"/>
                </a:moveTo>
                <a:lnTo>
                  <a:pt x="627" y="107"/>
                </a:lnTo>
                <a:lnTo>
                  <a:pt x="627" y="560"/>
                </a:lnTo>
                <a:lnTo>
                  <a:pt x="400" y="560"/>
                </a:lnTo>
                <a:lnTo>
                  <a:pt x="400" y="494"/>
                </a:lnTo>
                <a:lnTo>
                  <a:pt x="454" y="494"/>
                </a:lnTo>
                <a:lnTo>
                  <a:pt x="454" y="467"/>
                </a:lnTo>
                <a:lnTo>
                  <a:pt x="400" y="467"/>
                </a:lnTo>
                <a:lnTo>
                  <a:pt x="400" y="387"/>
                </a:lnTo>
                <a:lnTo>
                  <a:pt x="454" y="387"/>
                </a:lnTo>
                <a:lnTo>
                  <a:pt x="454" y="360"/>
                </a:lnTo>
                <a:lnTo>
                  <a:pt x="400" y="360"/>
                </a:lnTo>
                <a:lnTo>
                  <a:pt x="400" y="294"/>
                </a:lnTo>
                <a:lnTo>
                  <a:pt x="454" y="294"/>
                </a:lnTo>
                <a:lnTo>
                  <a:pt x="454" y="267"/>
                </a:lnTo>
                <a:lnTo>
                  <a:pt x="400" y="267"/>
                </a:lnTo>
                <a:lnTo>
                  <a:pt x="400" y="200"/>
                </a:lnTo>
                <a:lnTo>
                  <a:pt x="454" y="200"/>
                </a:lnTo>
                <a:lnTo>
                  <a:pt x="454" y="174"/>
                </a:lnTo>
                <a:lnTo>
                  <a:pt x="400" y="174"/>
                </a:lnTo>
                <a:lnTo>
                  <a:pt x="400" y="107"/>
                </a:lnTo>
                <a:close/>
                <a:moveTo>
                  <a:pt x="480" y="174"/>
                </a:moveTo>
                <a:lnTo>
                  <a:pt x="480" y="200"/>
                </a:lnTo>
                <a:lnTo>
                  <a:pt x="587" y="200"/>
                </a:lnTo>
                <a:lnTo>
                  <a:pt x="587" y="174"/>
                </a:lnTo>
                <a:lnTo>
                  <a:pt x="480" y="174"/>
                </a:lnTo>
                <a:close/>
                <a:moveTo>
                  <a:pt x="90" y="209"/>
                </a:moveTo>
                <a:lnTo>
                  <a:pt x="162" y="334"/>
                </a:lnTo>
                <a:lnTo>
                  <a:pt x="83" y="459"/>
                </a:lnTo>
                <a:lnTo>
                  <a:pt x="150" y="459"/>
                </a:lnTo>
                <a:lnTo>
                  <a:pt x="193" y="378"/>
                </a:lnTo>
                <a:cubicBezTo>
                  <a:pt x="196" y="370"/>
                  <a:pt x="198" y="365"/>
                  <a:pt x="199" y="361"/>
                </a:cubicBezTo>
                <a:lnTo>
                  <a:pt x="199" y="361"/>
                </a:lnTo>
                <a:cubicBezTo>
                  <a:pt x="201" y="369"/>
                  <a:pt x="203" y="374"/>
                  <a:pt x="204" y="377"/>
                </a:cubicBezTo>
                <a:lnTo>
                  <a:pt x="247" y="459"/>
                </a:lnTo>
                <a:lnTo>
                  <a:pt x="314" y="459"/>
                </a:lnTo>
                <a:lnTo>
                  <a:pt x="237" y="333"/>
                </a:lnTo>
                <a:lnTo>
                  <a:pt x="312" y="209"/>
                </a:lnTo>
                <a:lnTo>
                  <a:pt x="249" y="209"/>
                </a:lnTo>
                <a:lnTo>
                  <a:pt x="210" y="283"/>
                </a:lnTo>
                <a:cubicBezTo>
                  <a:pt x="206" y="293"/>
                  <a:pt x="203" y="300"/>
                  <a:pt x="202" y="305"/>
                </a:cubicBezTo>
                <a:lnTo>
                  <a:pt x="201" y="305"/>
                </a:lnTo>
                <a:cubicBezTo>
                  <a:pt x="199" y="297"/>
                  <a:pt x="196" y="290"/>
                  <a:pt x="194" y="284"/>
                </a:cubicBezTo>
                <a:lnTo>
                  <a:pt x="158" y="209"/>
                </a:lnTo>
                <a:lnTo>
                  <a:pt x="90" y="209"/>
                </a:lnTo>
                <a:close/>
                <a:moveTo>
                  <a:pt x="480" y="267"/>
                </a:moveTo>
                <a:lnTo>
                  <a:pt x="480" y="294"/>
                </a:lnTo>
                <a:lnTo>
                  <a:pt x="587" y="294"/>
                </a:lnTo>
                <a:lnTo>
                  <a:pt x="587" y="267"/>
                </a:lnTo>
                <a:lnTo>
                  <a:pt x="480" y="267"/>
                </a:lnTo>
                <a:close/>
                <a:moveTo>
                  <a:pt x="480" y="360"/>
                </a:moveTo>
                <a:lnTo>
                  <a:pt x="480" y="387"/>
                </a:lnTo>
                <a:lnTo>
                  <a:pt x="587" y="387"/>
                </a:lnTo>
                <a:lnTo>
                  <a:pt x="587" y="360"/>
                </a:lnTo>
                <a:lnTo>
                  <a:pt x="480" y="360"/>
                </a:lnTo>
                <a:close/>
                <a:moveTo>
                  <a:pt x="480" y="467"/>
                </a:moveTo>
                <a:lnTo>
                  <a:pt x="480" y="494"/>
                </a:lnTo>
                <a:lnTo>
                  <a:pt x="587" y="494"/>
                </a:lnTo>
                <a:lnTo>
                  <a:pt x="587" y="467"/>
                </a:lnTo>
                <a:lnTo>
                  <a:pt x="480" y="467"/>
                </a:lnTo>
                <a:close/>
              </a:path>
            </a:pathLst>
          </a:custGeom>
          <a:solidFill>
            <a:schemeClr val="accent6">
              <a:lumMod val="7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
        <p:nvSpPr>
          <p:cNvPr id="383" name="Overlay">
            <a:extLst>
              <a:ext uri="{FF2B5EF4-FFF2-40B4-BE49-F238E27FC236}">
                <a16:creationId xmlns:a16="http://schemas.microsoft.com/office/drawing/2014/main" id="{58B11EC1-57A6-47D1-B329-DD8E393A8EDB}"/>
              </a:ext>
            </a:extLst>
          </p:cNvPr>
          <p:cNvSpPr>
            <a:spLocks noChangeArrowheads="1"/>
          </p:cNvSpPr>
          <p:nvPr/>
        </p:nvSpPr>
        <p:spPr bwMode="auto">
          <a:xfrm>
            <a:off x="6525380" y="414128"/>
            <a:ext cx="2301298" cy="4064000"/>
          </a:xfrm>
          <a:prstGeom prst="rect">
            <a:avLst/>
          </a:prstGeom>
          <a:solidFill>
            <a:srgbClr val="333333">
              <a:alpha val="5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Segoe UI" panose="020B0502040204020203" pitchFamily="34" charset="0"/>
              <a:cs typeface="Segoe UI" panose="020B0502040204020203" pitchFamily="34" charset="0"/>
            </a:endParaRPr>
          </a:p>
        </p:txBody>
      </p:sp>
      <p:sp>
        <p:nvSpPr>
          <p:cNvPr id="384" name="Dialog Container">
            <a:extLst>
              <a:ext uri="{FF2B5EF4-FFF2-40B4-BE49-F238E27FC236}">
                <a16:creationId xmlns:a16="http://schemas.microsoft.com/office/drawing/2014/main" id="{766F6C61-021C-40F1-B4E4-08EAC01D43B3}"/>
              </a:ext>
            </a:extLst>
          </p:cNvPr>
          <p:cNvSpPr/>
          <p:nvPr/>
        </p:nvSpPr>
        <p:spPr>
          <a:xfrm>
            <a:off x="6648012" y="1157338"/>
            <a:ext cx="1981638" cy="2998210"/>
          </a:xfrm>
          <a:prstGeom prst="roundRect">
            <a:avLst>
              <a:gd name="adj" fmla="val 674"/>
            </a:avLst>
          </a:prstGeom>
          <a:solidFill>
            <a:srgbClr val="FAFAFA"/>
          </a:solidFill>
          <a:ln w="6350">
            <a:noFill/>
          </a:ln>
          <a:effectLst>
            <a:outerShdw blurRad="50800" dist="12700" dir="5400000" sx="101000" sy="10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52400" tIns="101600" rIns="152400" bIns="10160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5000"/>
              </a:lnSpc>
              <a:spcBef>
                <a:spcPts val="200"/>
              </a:spcBef>
              <a:spcAft>
                <a:spcPts val="200"/>
              </a:spcAft>
            </a:pPr>
            <a:r>
              <a:rPr lang="en-US" sz="1050" b="1" noProof="1">
                <a:solidFill>
                  <a:srgbClr val="000000">
                    <a:alpha val="87000"/>
                  </a:srgbClr>
                </a:solidFill>
                <a:latin typeface="Segoe UI" panose="020B0502040204020203" pitchFamily="34" charset="0"/>
                <a:cs typeface="Segoe UI" panose="020B0502040204020203" pitchFamily="34" charset="0"/>
              </a:rPr>
              <a:t>File</a:t>
            </a:r>
          </a:p>
        </p:txBody>
      </p:sp>
      <p:grpSp>
        <p:nvGrpSpPr>
          <p:cNvPr id="385" name="Close Button" descr="&lt;SmartSettings&gt;&lt;SmartResize enabled=&quot;True&quot; minWidth=&quot;12&quot; minHeight=&quot;12&quot; /&gt;&lt;/SmartSettings&gt;">
            <a:extLst>
              <a:ext uri="{FF2B5EF4-FFF2-40B4-BE49-F238E27FC236}">
                <a16:creationId xmlns:a16="http://schemas.microsoft.com/office/drawing/2014/main" id="{3A9019EA-5B3E-4301-B9C8-779EB12F197B}"/>
              </a:ext>
            </a:extLst>
          </p:cNvPr>
          <p:cNvGrpSpPr/>
          <p:nvPr>
            <p:custDataLst>
              <p:tags r:id="rId9"/>
            </p:custDataLst>
          </p:nvPr>
        </p:nvGrpSpPr>
        <p:grpSpPr>
          <a:xfrm>
            <a:off x="7996728" y="1167695"/>
            <a:ext cx="575772" cy="241995"/>
            <a:chOff x="1642629" y="2531766"/>
            <a:chExt cx="575772" cy="241995"/>
          </a:xfrm>
        </p:grpSpPr>
        <p:sp>
          <p:nvSpPr>
            <p:cNvPr id="386" name="Button">
              <a:extLst>
                <a:ext uri="{FF2B5EF4-FFF2-40B4-BE49-F238E27FC236}">
                  <a16:creationId xmlns:a16="http://schemas.microsoft.com/office/drawing/2014/main" id="{8C690554-2789-48C3-B6EA-1A915DBE88F1}"/>
                </a:ext>
              </a:extLst>
            </p:cNvPr>
            <p:cNvSpPr>
              <a:spLocks/>
            </p:cNvSpPr>
            <p:nvPr/>
          </p:nvSpPr>
          <p:spPr bwMode="auto">
            <a:xfrm>
              <a:off x="1642629" y="2531766"/>
              <a:ext cx="575772" cy="241995"/>
            </a:xfrm>
            <a:prstGeom prst="roundRect">
              <a:avLst>
                <a:gd name="adj" fmla="val 8776"/>
              </a:avLst>
            </a:prstGeom>
            <a:solidFill>
              <a:srgbClr val="FFFFFF"/>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lIns="210312" rIns="64008"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Close</a:t>
              </a:r>
            </a:p>
          </p:txBody>
        </p:sp>
        <p:sp>
          <p:nvSpPr>
            <p:cNvPr id="387" name="Icon" descr="&lt;Tags&gt;&lt;SMARTRESIZEANCHORS&gt;None,None,Absolute,None&lt;/SMARTRESIZEANCHORS&gt;&lt;/Tags&gt;">
              <a:extLst>
                <a:ext uri="{FF2B5EF4-FFF2-40B4-BE49-F238E27FC236}">
                  <a16:creationId xmlns:a16="http://schemas.microsoft.com/office/drawing/2014/main" id="{665E486F-C047-4B94-A719-9F501816E80B}"/>
                </a:ext>
              </a:extLst>
            </p:cNvPr>
            <p:cNvSpPr>
              <a:spLocks noEditPoints="1"/>
            </p:cNvSpPr>
            <p:nvPr/>
          </p:nvSpPr>
          <p:spPr bwMode="auto">
            <a:xfrm>
              <a:off x="1722665" y="2611320"/>
              <a:ext cx="85648" cy="82886"/>
            </a:xfrm>
            <a:custGeom>
              <a:avLst/>
              <a:gdLst>
                <a:gd name="T0" fmla="*/ 254 w 254"/>
                <a:gd name="T1" fmla="*/ 0 h 254"/>
                <a:gd name="T2" fmla="*/ 0 w 254"/>
                <a:gd name="T3" fmla="*/ 254 h 254"/>
                <a:gd name="T4" fmla="*/ 0 w 254"/>
                <a:gd name="T5" fmla="*/ 0 h 254"/>
                <a:gd name="T6" fmla="*/ 254 w 254"/>
                <a:gd name="T7" fmla="*/ 254 h 254"/>
              </a:gdLst>
              <a:ahLst/>
              <a:cxnLst>
                <a:cxn ang="0">
                  <a:pos x="T0" y="T1"/>
                </a:cxn>
                <a:cxn ang="0">
                  <a:pos x="T2" y="T3"/>
                </a:cxn>
                <a:cxn ang="0">
                  <a:pos x="T4" y="T5"/>
                </a:cxn>
                <a:cxn ang="0">
                  <a:pos x="T6" y="T7"/>
                </a:cxn>
              </a:cxnLst>
              <a:rect l="0" t="0" r="r" b="b"/>
              <a:pathLst>
                <a:path w="254" h="254">
                  <a:moveTo>
                    <a:pt x="254" y="0"/>
                  </a:moveTo>
                  <a:lnTo>
                    <a:pt x="0" y="254"/>
                  </a:lnTo>
                  <a:moveTo>
                    <a:pt x="0" y="0"/>
                  </a:moveTo>
                  <a:lnTo>
                    <a:pt x="254" y="254"/>
                  </a:lnTo>
                </a:path>
              </a:pathLst>
            </a:custGeom>
            <a:noFill/>
            <a:ln w="6350" cap="flat">
              <a:solidFill>
                <a:srgbClr val="80808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Segoe UI" panose="020B0502040204020203" pitchFamily="34" charset="0"/>
                <a:cs typeface="Segoe UI" panose="020B0502040204020203" pitchFamily="34" charset="0"/>
              </a:endParaRPr>
            </a:p>
          </p:txBody>
        </p:sp>
      </p:grpSp>
      <p:sp>
        <p:nvSpPr>
          <p:cNvPr id="388" name="Header">
            <a:extLst>
              <a:ext uri="{FF2B5EF4-FFF2-40B4-BE49-F238E27FC236}">
                <a16:creationId xmlns:a16="http://schemas.microsoft.com/office/drawing/2014/main" id="{29BAE206-BB79-412C-9288-6749EF3BE3F7}"/>
              </a:ext>
            </a:extLst>
          </p:cNvPr>
          <p:cNvSpPr txBox="1"/>
          <p:nvPr/>
        </p:nvSpPr>
        <p:spPr>
          <a:xfrm>
            <a:off x="6606219" y="1588131"/>
            <a:ext cx="1733231" cy="920252"/>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5F5F5F"/>
                </a:solidFill>
                <a:latin typeface="Segoe UI" panose="020B0502040204020203" pitchFamily="34" charset="0"/>
                <a:cs typeface="Segoe UI" panose="020B0502040204020203" pitchFamily="34" charset="0"/>
              </a:rPr>
              <a:t>SSE19_CD_PROP.ppt</a:t>
            </a:r>
          </a:p>
          <a:p>
            <a:r>
              <a:rPr lang="en-US" sz="1400" dirty="0">
                <a:solidFill>
                  <a:srgbClr val="5F5F5F"/>
                </a:solidFill>
                <a:latin typeface="Segoe UI" panose="020B0502040204020203" pitchFamily="34" charset="0"/>
                <a:cs typeface="Segoe UI" panose="020B0502040204020203" pitchFamily="34" charset="0"/>
              </a:rPr>
              <a:t>Total : 4:45 min</a:t>
            </a:r>
          </a:p>
          <a:p>
            <a:r>
              <a:rPr lang="en-US" sz="900" dirty="0">
                <a:solidFill>
                  <a:srgbClr val="5F5F5F"/>
                </a:solidFill>
                <a:latin typeface="Segoe UI" panose="020B0502040204020203" pitchFamily="34" charset="0"/>
                <a:cs typeface="Segoe UI" panose="020B0502040204020203" pitchFamily="34" charset="0"/>
              </a:rPr>
              <a:t>Operating 1:30 min</a:t>
            </a:r>
          </a:p>
          <a:p>
            <a:r>
              <a:rPr lang="en-US" sz="900" dirty="0">
                <a:solidFill>
                  <a:srgbClr val="5F5F5F"/>
                </a:solidFill>
                <a:latin typeface="Segoe UI" panose="020B0502040204020203" pitchFamily="34" charset="0"/>
                <a:cs typeface="Segoe UI" panose="020B0502040204020203" pitchFamily="34" charset="0"/>
              </a:rPr>
              <a:t>Browsing 2:22 min</a:t>
            </a:r>
          </a:p>
          <a:p>
            <a:r>
              <a:rPr lang="en-US" sz="900" dirty="0">
                <a:solidFill>
                  <a:srgbClr val="5F5F5F"/>
                </a:solidFill>
                <a:latin typeface="Segoe UI" panose="020B0502040204020203" pitchFamily="34" charset="0"/>
                <a:cs typeface="Segoe UI" panose="020B0502040204020203" pitchFamily="34" charset="0"/>
              </a:rPr>
              <a:t>No-Operation 53 min </a:t>
            </a:r>
          </a:p>
        </p:txBody>
      </p:sp>
      <p:grpSp>
        <p:nvGrpSpPr>
          <p:cNvPr id="389" name="Swipe Left">
            <a:extLst>
              <a:ext uri="{FF2B5EF4-FFF2-40B4-BE49-F238E27FC236}">
                <a16:creationId xmlns:a16="http://schemas.microsoft.com/office/drawing/2014/main" id="{C7C69B75-C516-4012-A788-30694F39F6FB}"/>
              </a:ext>
            </a:extLst>
          </p:cNvPr>
          <p:cNvGrpSpPr>
            <a:grpSpLocks noChangeAspect="1"/>
          </p:cNvGrpSpPr>
          <p:nvPr/>
        </p:nvGrpSpPr>
        <p:grpSpPr>
          <a:xfrm>
            <a:off x="8195322" y="1446322"/>
            <a:ext cx="605072" cy="760512"/>
            <a:chOff x="10098088" y="1547813"/>
            <a:chExt cx="1093788" cy="1374776"/>
          </a:xfrm>
        </p:grpSpPr>
        <p:sp>
          <p:nvSpPr>
            <p:cNvPr id="390" name="Touch Point">
              <a:extLst>
                <a:ext uri="{FF2B5EF4-FFF2-40B4-BE49-F238E27FC236}">
                  <a16:creationId xmlns:a16="http://schemas.microsoft.com/office/drawing/2014/main" id="{AD502993-011F-482F-972C-A5EC310366AF}"/>
                </a:ext>
              </a:extLst>
            </p:cNvPr>
            <p:cNvSpPr>
              <a:spLocks noChangeAspect="1" noChangeArrowheads="1"/>
            </p:cNvSpPr>
            <p:nvPr/>
          </p:nvSpPr>
          <p:spPr bwMode="auto">
            <a:xfrm>
              <a:off x="10493376" y="1547813"/>
              <a:ext cx="328613" cy="327025"/>
            </a:xfrm>
            <a:prstGeom prst="ellipse">
              <a:avLst/>
            </a:prstGeom>
            <a:solidFill>
              <a:srgbClr val="5B9BD5">
                <a:alpha val="75000"/>
              </a:srgbClr>
            </a:solidFill>
            <a:ln w="25400" cap="sq">
              <a:solidFill>
                <a:srgbClr val="5B9BD5"/>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391" name="Hand">
              <a:extLst>
                <a:ext uri="{FF2B5EF4-FFF2-40B4-BE49-F238E27FC236}">
                  <a16:creationId xmlns:a16="http://schemas.microsoft.com/office/drawing/2014/main" id="{1E72A6D3-1D60-4898-97D1-BA80E2976E36}"/>
                </a:ext>
              </a:extLst>
            </p:cNvPr>
            <p:cNvSpPr>
              <a:spLocks noChangeAspect="1"/>
            </p:cNvSpPr>
            <p:nvPr/>
          </p:nvSpPr>
          <p:spPr bwMode="auto">
            <a:xfrm>
              <a:off x="10209213" y="1625601"/>
              <a:ext cx="982663" cy="1296988"/>
            </a:xfrm>
            <a:custGeom>
              <a:avLst/>
              <a:gdLst>
                <a:gd name="T0" fmla="*/ 466 w 962"/>
                <a:gd name="T1" fmla="*/ 1268 h 1268"/>
                <a:gd name="T2" fmla="*/ 391 w 962"/>
                <a:gd name="T3" fmla="*/ 1088 h 1268"/>
                <a:gd name="T4" fmla="*/ 213 w 962"/>
                <a:gd name="T5" fmla="*/ 832 h 1268"/>
                <a:gd name="T6" fmla="*/ 59 w 962"/>
                <a:gd name="T7" fmla="*/ 593 h 1268"/>
                <a:gd name="T8" fmla="*/ 77 w 962"/>
                <a:gd name="T9" fmla="*/ 488 h 1268"/>
                <a:gd name="T10" fmla="*/ 371 w 962"/>
                <a:gd name="T11" fmla="*/ 690 h 1268"/>
                <a:gd name="T12" fmla="*/ 369 w 962"/>
                <a:gd name="T13" fmla="*/ 117 h 1268"/>
                <a:gd name="T14" fmla="*/ 516 w 962"/>
                <a:gd name="T15" fmla="*/ 117 h 1268"/>
                <a:gd name="T16" fmla="*/ 516 w 962"/>
                <a:gd name="T17" fmla="*/ 533 h 1268"/>
                <a:gd name="T18" fmla="*/ 516 w 962"/>
                <a:gd name="T19" fmla="*/ 400 h 1268"/>
                <a:gd name="T20" fmla="*/ 662 w 962"/>
                <a:gd name="T21" fmla="*/ 400 h 1268"/>
                <a:gd name="T22" fmla="*/ 662 w 962"/>
                <a:gd name="T23" fmla="*/ 611 h 1268"/>
                <a:gd name="T24" fmla="*/ 662 w 962"/>
                <a:gd name="T25" fmla="*/ 480 h 1268"/>
                <a:gd name="T26" fmla="*/ 807 w 962"/>
                <a:gd name="T27" fmla="*/ 489 h 1268"/>
                <a:gd name="T28" fmla="*/ 807 w 962"/>
                <a:gd name="T29" fmla="*/ 678 h 1268"/>
                <a:gd name="T30" fmla="*/ 807 w 962"/>
                <a:gd name="T31" fmla="*/ 542 h 1268"/>
                <a:gd name="T32" fmla="*/ 946 w 962"/>
                <a:gd name="T33" fmla="*/ 555 h 1268"/>
                <a:gd name="T34" fmla="*/ 946 w 962"/>
                <a:gd name="T35" fmla="*/ 949 h 1268"/>
                <a:gd name="T36" fmla="*/ 851 w 962"/>
                <a:gd name="T37" fmla="*/ 1268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2" h="1268">
                  <a:moveTo>
                    <a:pt x="466" y="1268"/>
                  </a:moveTo>
                  <a:cubicBezTo>
                    <a:pt x="466" y="1188"/>
                    <a:pt x="449" y="1130"/>
                    <a:pt x="391" y="1088"/>
                  </a:cubicBezTo>
                  <a:cubicBezTo>
                    <a:pt x="328" y="1041"/>
                    <a:pt x="243" y="917"/>
                    <a:pt x="213" y="832"/>
                  </a:cubicBezTo>
                  <a:cubicBezTo>
                    <a:pt x="182" y="745"/>
                    <a:pt x="105" y="653"/>
                    <a:pt x="59" y="593"/>
                  </a:cubicBezTo>
                  <a:cubicBezTo>
                    <a:pt x="17" y="554"/>
                    <a:pt x="0" y="519"/>
                    <a:pt x="77" y="488"/>
                  </a:cubicBezTo>
                  <a:cubicBezTo>
                    <a:pt x="247" y="463"/>
                    <a:pt x="310" y="775"/>
                    <a:pt x="371" y="690"/>
                  </a:cubicBezTo>
                  <a:cubicBezTo>
                    <a:pt x="371" y="537"/>
                    <a:pt x="369" y="216"/>
                    <a:pt x="369" y="117"/>
                  </a:cubicBezTo>
                  <a:cubicBezTo>
                    <a:pt x="369" y="0"/>
                    <a:pt x="516" y="1"/>
                    <a:pt x="516" y="117"/>
                  </a:cubicBezTo>
                  <a:lnTo>
                    <a:pt x="516" y="533"/>
                  </a:lnTo>
                  <a:lnTo>
                    <a:pt x="516" y="400"/>
                  </a:lnTo>
                  <a:cubicBezTo>
                    <a:pt x="516" y="284"/>
                    <a:pt x="662" y="325"/>
                    <a:pt x="662" y="400"/>
                  </a:cubicBezTo>
                  <a:lnTo>
                    <a:pt x="662" y="611"/>
                  </a:lnTo>
                  <a:lnTo>
                    <a:pt x="662" y="480"/>
                  </a:lnTo>
                  <a:cubicBezTo>
                    <a:pt x="662" y="359"/>
                    <a:pt x="807" y="404"/>
                    <a:pt x="807" y="489"/>
                  </a:cubicBezTo>
                  <a:lnTo>
                    <a:pt x="807" y="678"/>
                  </a:lnTo>
                  <a:lnTo>
                    <a:pt x="807" y="542"/>
                  </a:lnTo>
                  <a:cubicBezTo>
                    <a:pt x="807" y="440"/>
                    <a:pt x="946" y="483"/>
                    <a:pt x="946" y="555"/>
                  </a:cubicBezTo>
                  <a:cubicBezTo>
                    <a:pt x="946" y="555"/>
                    <a:pt x="962" y="827"/>
                    <a:pt x="946" y="949"/>
                  </a:cubicBezTo>
                  <a:cubicBezTo>
                    <a:pt x="935" y="1042"/>
                    <a:pt x="851" y="1115"/>
                    <a:pt x="851" y="1268"/>
                  </a:cubicBezTo>
                </a:path>
              </a:pathLst>
            </a:custGeom>
            <a:solidFill>
              <a:srgbClr val="FFFFFF"/>
            </a:solidFill>
            <a:ln w="25400" cap="flat">
              <a:solidFill>
                <a:srgbClr val="333333"/>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sp>
          <p:nvSpPr>
            <p:cNvPr id="392" name="Arrow Left">
              <a:extLst>
                <a:ext uri="{FF2B5EF4-FFF2-40B4-BE49-F238E27FC236}">
                  <a16:creationId xmlns:a16="http://schemas.microsoft.com/office/drawing/2014/main" id="{A6B4D60B-D42B-4702-B8C0-34212343A721}"/>
                </a:ext>
              </a:extLst>
            </p:cNvPr>
            <p:cNvSpPr>
              <a:spLocks/>
            </p:cNvSpPr>
            <p:nvPr/>
          </p:nvSpPr>
          <p:spPr bwMode="auto">
            <a:xfrm>
              <a:off x="10098088" y="1598613"/>
              <a:ext cx="346075" cy="227013"/>
            </a:xfrm>
            <a:custGeom>
              <a:avLst/>
              <a:gdLst>
                <a:gd name="T0" fmla="*/ 157 w 338"/>
                <a:gd name="T1" fmla="*/ 223 h 223"/>
                <a:gd name="T2" fmla="*/ 157 w 338"/>
                <a:gd name="T3" fmla="*/ 149 h 223"/>
                <a:gd name="T4" fmla="*/ 338 w 338"/>
                <a:gd name="T5" fmla="*/ 149 h 223"/>
                <a:gd name="T6" fmla="*/ 338 w 338"/>
                <a:gd name="T7" fmla="*/ 73 h 223"/>
                <a:gd name="T8" fmla="*/ 157 w 338"/>
                <a:gd name="T9" fmla="*/ 73 h 223"/>
                <a:gd name="T10" fmla="*/ 157 w 338"/>
                <a:gd name="T11" fmla="*/ 0 h 223"/>
                <a:gd name="T12" fmla="*/ 0 w 338"/>
                <a:gd name="T13" fmla="*/ 111 h 223"/>
                <a:gd name="T14" fmla="*/ 157 w 338"/>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223">
                  <a:moveTo>
                    <a:pt x="157" y="223"/>
                  </a:moveTo>
                  <a:lnTo>
                    <a:pt x="157" y="149"/>
                  </a:lnTo>
                  <a:lnTo>
                    <a:pt x="338" y="149"/>
                  </a:lnTo>
                  <a:lnTo>
                    <a:pt x="338" y="73"/>
                  </a:lnTo>
                  <a:lnTo>
                    <a:pt x="157" y="73"/>
                  </a:lnTo>
                  <a:lnTo>
                    <a:pt x="157" y="0"/>
                  </a:lnTo>
                  <a:lnTo>
                    <a:pt x="0" y="111"/>
                  </a:lnTo>
                  <a:lnTo>
                    <a:pt x="157" y="223"/>
                  </a:lnTo>
                  <a:close/>
                </a:path>
              </a:pathLst>
            </a:custGeom>
            <a:solidFill>
              <a:srgbClr val="5B9BD5">
                <a:alpha val="75000"/>
              </a:srgbClr>
            </a:solidFill>
            <a:ln w="25400">
              <a:solidFill>
                <a:srgbClr val="5B9BD5"/>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solidFill>
                  <a:srgbClr val="5F5F5F"/>
                </a:solidFill>
                <a:latin typeface="Segoe UI" panose="020B0502040204020203" pitchFamily="34" charset="0"/>
                <a:cs typeface="Segoe UI" panose="020B0502040204020203" pitchFamily="34" charset="0"/>
              </a:endParaRPr>
            </a:p>
          </p:txBody>
        </p:sp>
      </p:grpSp>
      <p:cxnSp>
        <p:nvCxnSpPr>
          <p:cNvPr id="393" name="Divider">
            <a:extLst>
              <a:ext uri="{FF2B5EF4-FFF2-40B4-BE49-F238E27FC236}">
                <a16:creationId xmlns:a16="http://schemas.microsoft.com/office/drawing/2014/main" id="{2BE77222-4F62-49AD-BE2D-C7C0644828A4}"/>
              </a:ext>
            </a:extLst>
          </p:cNvPr>
          <p:cNvCxnSpPr>
            <a:cxnSpLocks/>
          </p:cNvCxnSpPr>
          <p:nvPr/>
        </p:nvCxnSpPr>
        <p:spPr>
          <a:xfrm>
            <a:off x="6700520" y="2491816"/>
            <a:ext cx="1895256"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394" name="Header">
            <a:extLst>
              <a:ext uri="{FF2B5EF4-FFF2-40B4-BE49-F238E27FC236}">
                <a16:creationId xmlns:a16="http://schemas.microsoft.com/office/drawing/2014/main" id="{677CE584-D498-471A-9BEC-A4497872DFC1}"/>
              </a:ext>
            </a:extLst>
          </p:cNvPr>
          <p:cNvSpPr txBox="1"/>
          <p:nvPr/>
        </p:nvSpPr>
        <p:spPr>
          <a:xfrm>
            <a:off x="6606219" y="2545932"/>
            <a:ext cx="2063322" cy="350865"/>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19/09/10 Tue 08:23 -09:45   1:22 min</a:t>
            </a:r>
          </a:p>
          <a:p>
            <a:r>
              <a:rPr lang="en-US" sz="900" dirty="0" err="1">
                <a:solidFill>
                  <a:srgbClr val="5F5F5F"/>
                </a:solidFill>
                <a:latin typeface="Segoe UI" panose="020B0502040204020203" pitchFamily="34" charset="0"/>
                <a:cs typeface="Segoe UI" panose="020B0502040204020203" pitchFamily="34" charset="0"/>
              </a:rPr>
              <a:t>Ope</a:t>
            </a:r>
            <a:r>
              <a:rPr lang="en-US" sz="900" dirty="0">
                <a:solidFill>
                  <a:srgbClr val="5F5F5F"/>
                </a:solidFill>
                <a:latin typeface="Segoe UI" panose="020B0502040204020203" pitchFamily="34" charset="0"/>
                <a:cs typeface="Segoe UI" panose="020B0502040204020203" pitchFamily="34" charset="0"/>
              </a:rPr>
              <a:t> 35min Bro 22min No-</a:t>
            </a:r>
            <a:r>
              <a:rPr lang="en-US" sz="900" dirty="0" err="1">
                <a:solidFill>
                  <a:srgbClr val="5F5F5F"/>
                </a:solidFill>
                <a:latin typeface="Segoe UI" panose="020B0502040204020203" pitchFamily="34" charset="0"/>
                <a:cs typeface="Segoe UI" panose="020B0502040204020203" pitchFamily="34" charset="0"/>
              </a:rPr>
              <a:t>Ope</a:t>
            </a:r>
            <a:r>
              <a:rPr lang="en-US" sz="900" dirty="0">
                <a:solidFill>
                  <a:srgbClr val="5F5F5F"/>
                </a:solidFill>
                <a:latin typeface="Segoe UI" panose="020B0502040204020203" pitchFamily="34" charset="0"/>
                <a:cs typeface="Segoe UI" panose="020B0502040204020203" pitchFamily="34" charset="0"/>
              </a:rPr>
              <a:t> 25min</a:t>
            </a:r>
          </a:p>
        </p:txBody>
      </p:sp>
      <p:cxnSp>
        <p:nvCxnSpPr>
          <p:cNvPr id="395" name="Divider">
            <a:extLst>
              <a:ext uri="{FF2B5EF4-FFF2-40B4-BE49-F238E27FC236}">
                <a16:creationId xmlns:a16="http://schemas.microsoft.com/office/drawing/2014/main" id="{EE84C484-4BD9-44DA-A887-726493A251E9}"/>
              </a:ext>
            </a:extLst>
          </p:cNvPr>
          <p:cNvCxnSpPr>
            <a:cxnSpLocks/>
          </p:cNvCxnSpPr>
          <p:nvPr/>
        </p:nvCxnSpPr>
        <p:spPr>
          <a:xfrm>
            <a:off x="6700520" y="2901274"/>
            <a:ext cx="1895256" cy="0"/>
          </a:xfrm>
          <a:prstGeom prst="line">
            <a:avLst/>
          </a:prstGeom>
          <a:ln w="6350">
            <a:solidFill>
              <a:srgbClr val="000000">
                <a:alpha val="12000"/>
              </a:srgbClr>
            </a:solidFill>
          </a:ln>
        </p:spPr>
        <p:style>
          <a:lnRef idx="1">
            <a:schemeClr val="accent1"/>
          </a:lnRef>
          <a:fillRef idx="0">
            <a:schemeClr val="accent1"/>
          </a:fillRef>
          <a:effectRef idx="0">
            <a:schemeClr val="accent1"/>
          </a:effectRef>
          <a:fontRef idx="minor">
            <a:schemeClr val="tx1"/>
          </a:fontRef>
        </p:style>
      </p:cxnSp>
      <p:sp>
        <p:nvSpPr>
          <p:cNvPr id="396" name="Header">
            <a:extLst>
              <a:ext uri="{FF2B5EF4-FFF2-40B4-BE49-F238E27FC236}">
                <a16:creationId xmlns:a16="http://schemas.microsoft.com/office/drawing/2014/main" id="{C9A632F7-B64E-4307-AFEE-ACF7B582A950}"/>
              </a:ext>
            </a:extLst>
          </p:cNvPr>
          <p:cNvSpPr txBox="1"/>
          <p:nvPr/>
        </p:nvSpPr>
        <p:spPr>
          <a:xfrm>
            <a:off x="6606219" y="2955390"/>
            <a:ext cx="2063322" cy="350865"/>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5F5F5F"/>
                </a:solidFill>
                <a:latin typeface="Segoe UI" panose="020B0502040204020203" pitchFamily="34" charset="0"/>
                <a:cs typeface="Segoe UI" panose="020B0502040204020203" pitchFamily="34" charset="0"/>
              </a:rPr>
              <a:t>19/09/10 Tue 11:23 -12:01   0:38 min</a:t>
            </a:r>
          </a:p>
          <a:p>
            <a:r>
              <a:rPr lang="en-US" sz="900" dirty="0" err="1">
                <a:solidFill>
                  <a:srgbClr val="5F5F5F"/>
                </a:solidFill>
                <a:latin typeface="Segoe UI" panose="020B0502040204020203" pitchFamily="34" charset="0"/>
                <a:cs typeface="Segoe UI" panose="020B0502040204020203" pitchFamily="34" charset="0"/>
              </a:rPr>
              <a:t>Ope</a:t>
            </a:r>
            <a:r>
              <a:rPr lang="en-US" sz="900" dirty="0">
                <a:solidFill>
                  <a:srgbClr val="5F5F5F"/>
                </a:solidFill>
                <a:latin typeface="Segoe UI" panose="020B0502040204020203" pitchFamily="34" charset="0"/>
                <a:cs typeface="Segoe UI" panose="020B0502040204020203" pitchFamily="34" charset="0"/>
              </a:rPr>
              <a:t> 22min Bro 12min No-</a:t>
            </a:r>
            <a:r>
              <a:rPr lang="en-US" sz="900" dirty="0" err="1">
                <a:solidFill>
                  <a:srgbClr val="5F5F5F"/>
                </a:solidFill>
                <a:latin typeface="Segoe UI" panose="020B0502040204020203" pitchFamily="34" charset="0"/>
                <a:cs typeface="Segoe UI" panose="020B0502040204020203" pitchFamily="34" charset="0"/>
              </a:rPr>
              <a:t>Ope</a:t>
            </a:r>
            <a:r>
              <a:rPr lang="en-US" sz="900" dirty="0">
                <a:solidFill>
                  <a:srgbClr val="5F5F5F"/>
                </a:solidFill>
                <a:latin typeface="Segoe UI" panose="020B0502040204020203" pitchFamily="34" charset="0"/>
                <a:cs typeface="Segoe UI" panose="020B0502040204020203" pitchFamily="34" charset="0"/>
              </a:rPr>
              <a:t> 4min</a:t>
            </a:r>
          </a:p>
        </p:txBody>
      </p:sp>
      <p:grpSp>
        <p:nvGrpSpPr>
          <p:cNvPr id="397" name="Placeholder">
            <a:extLst>
              <a:ext uri="{FF2B5EF4-FFF2-40B4-BE49-F238E27FC236}">
                <a16:creationId xmlns:a16="http://schemas.microsoft.com/office/drawing/2014/main" id="{7BFA1DD4-82F5-403D-9587-B0A6BD111CE6}"/>
              </a:ext>
            </a:extLst>
          </p:cNvPr>
          <p:cNvGrpSpPr>
            <a:grpSpLocks/>
          </p:cNvGrpSpPr>
          <p:nvPr/>
        </p:nvGrpSpPr>
        <p:grpSpPr bwMode="auto">
          <a:xfrm>
            <a:off x="6625590" y="3355448"/>
            <a:ext cx="1996984" cy="465593"/>
            <a:chOff x="508000" y="1397000"/>
            <a:chExt cx="1008112" cy="1008112"/>
          </a:xfrm>
          <a:solidFill>
            <a:srgbClr val="FFFFFF"/>
          </a:solidFill>
        </p:grpSpPr>
        <p:sp>
          <p:nvSpPr>
            <p:cNvPr id="398" name="Border">
              <a:extLst>
                <a:ext uri="{FF2B5EF4-FFF2-40B4-BE49-F238E27FC236}">
                  <a16:creationId xmlns:a16="http://schemas.microsoft.com/office/drawing/2014/main" id="{B3061DED-CC00-4E93-A22E-FFD014552852}"/>
                </a:ext>
              </a:extLst>
            </p:cNvPr>
            <p:cNvSpPr>
              <a:spLocks/>
            </p:cNvSpPr>
            <p:nvPr/>
          </p:nvSpPr>
          <p:spPr bwMode="auto">
            <a:xfrm>
              <a:off x="508000" y="1397000"/>
              <a:ext cx="1008112" cy="1008112"/>
            </a:xfrm>
            <a:prstGeom prst="rect">
              <a:avLst/>
            </a:pr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399" name="Line 2">
              <a:extLst>
                <a:ext uri="{FF2B5EF4-FFF2-40B4-BE49-F238E27FC236}">
                  <a16:creationId xmlns:a16="http://schemas.microsoft.com/office/drawing/2014/main" id="{36FF83CB-39B7-4DDA-BEBB-8BDFD2B6B98B}"/>
                </a:ext>
              </a:extLst>
            </p:cNvPr>
            <p:cNvSpPr>
              <a:spLocks/>
            </p:cNvSpPr>
            <p:nvPr/>
          </p:nvSpPr>
          <p:spPr bwMode="auto">
            <a:xfrm>
              <a:off x="508000" y="1397000"/>
              <a:ext cx="1008112" cy="1008112"/>
            </a:xfrm>
            <a:custGeom>
              <a:avLst/>
              <a:gdLst>
                <a:gd name="connsiteX0" fmla="*/ 0 w 1008112"/>
                <a:gd name="connsiteY0" fmla="*/ 1008112 h 1008112"/>
                <a:gd name="connsiteX1" fmla="*/ 1008112 w 1008112"/>
                <a:gd name="connsiteY1" fmla="*/ 0 h 1008112"/>
              </a:gdLst>
              <a:ahLst/>
              <a:cxnLst>
                <a:cxn ang="0">
                  <a:pos x="connsiteX0" y="connsiteY0"/>
                </a:cxn>
                <a:cxn ang="0">
                  <a:pos x="connsiteX1" y="connsiteY1"/>
                </a:cxn>
              </a:cxnLst>
              <a:rect l="l" t="t" r="r" b="b"/>
              <a:pathLst>
                <a:path w="1008112" h="1008112">
                  <a:moveTo>
                    <a:pt x="0" y="1008112"/>
                  </a:moveTo>
                  <a:lnTo>
                    <a:pt x="1008112"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sp>
          <p:nvSpPr>
            <p:cNvPr id="400" name="Line 1">
              <a:extLst>
                <a:ext uri="{FF2B5EF4-FFF2-40B4-BE49-F238E27FC236}">
                  <a16:creationId xmlns:a16="http://schemas.microsoft.com/office/drawing/2014/main" id="{F9DAF161-78B6-48A8-975F-1793228D8987}"/>
                </a:ext>
              </a:extLst>
            </p:cNvPr>
            <p:cNvSpPr>
              <a:spLocks/>
            </p:cNvSpPr>
            <p:nvPr/>
          </p:nvSpPr>
          <p:spPr bwMode="auto">
            <a:xfrm>
              <a:off x="508000" y="1397000"/>
              <a:ext cx="1008112" cy="1008112"/>
            </a:xfrm>
            <a:custGeom>
              <a:avLst/>
              <a:gdLst>
                <a:gd name="connsiteX0" fmla="*/ 1008112 w 1008112"/>
                <a:gd name="connsiteY0" fmla="*/ 1008112 h 1008112"/>
                <a:gd name="connsiteX1" fmla="*/ 0 w 1008112"/>
                <a:gd name="connsiteY1" fmla="*/ 0 h 1008112"/>
              </a:gdLst>
              <a:ahLst/>
              <a:cxnLst>
                <a:cxn ang="0">
                  <a:pos x="connsiteX0" y="connsiteY0"/>
                </a:cxn>
                <a:cxn ang="0">
                  <a:pos x="connsiteX1" y="connsiteY1"/>
                </a:cxn>
              </a:cxnLst>
              <a:rect l="l" t="t" r="r" b="b"/>
              <a:pathLst>
                <a:path w="1008112" h="1008112">
                  <a:moveTo>
                    <a:pt x="1008112" y="1008112"/>
                  </a:moveTo>
                  <a:lnTo>
                    <a:pt x="0" y="0"/>
                  </a:lnTo>
                </a:path>
              </a:pathLst>
            </a:custGeom>
            <a:grp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5F5F5F"/>
                </a:solidFill>
                <a:latin typeface="Segoe UI" panose="020B0502040204020203" pitchFamily="34" charset="0"/>
                <a:cs typeface="Segoe UI" panose="020B0502040204020203" pitchFamily="34" charset="0"/>
              </a:endParaRPr>
            </a:p>
          </p:txBody>
        </p:sp>
      </p:grpSp>
      <p:sp>
        <p:nvSpPr>
          <p:cNvPr id="401" name="PowerPoint">
            <a:extLst>
              <a:ext uri="{FF2B5EF4-FFF2-40B4-BE49-F238E27FC236}">
                <a16:creationId xmlns:a16="http://schemas.microsoft.com/office/drawing/2014/main" id="{E70B958F-4CB4-4B80-AF2C-A5E8F6CDE2C7}"/>
              </a:ext>
            </a:extLst>
          </p:cNvPr>
          <p:cNvSpPr>
            <a:spLocks noChangeAspect="1" noEditPoints="1"/>
          </p:cNvSpPr>
          <p:nvPr/>
        </p:nvSpPr>
        <p:spPr bwMode="auto">
          <a:xfrm>
            <a:off x="8001000" y="2084207"/>
            <a:ext cx="290961" cy="299691"/>
          </a:xfrm>
          <a:custGeom>
            <a:avLst/>
            <a:gdLst>
              <a:gd name="T0" fmla="*/ 384 w 653"/>
              <a:gd name="T1" fmla="*/ 1 h 668"/>
              <a:gd name="T2" fmla="*/ 0 w 653"/>
              <a:gd name="T3" fmla="*/ 85 h 668"/>
              <a:gd name="T4" fmla="*/ 10 w 653"/>
              <a:gd name="T5" fmla="*/ 596 h 668"/>
              <a:gd name="T6" fmla="*/ 400 w 653"/>
              <a:gd name="T7" fmla="*/ 654 h 668"/>
              <a:gd name="T8" fmla="*/ 626 w 653"/>
              <a:gd name="T9" fmla="*/ 587 h 668"/>
              <a:gd name="T10" fmla="*/ 653 w 653"/>
              <a:gd name="T11" fmla="*/ 107 h 668"/>
              <a:gd name="T12" fmla="*/ 400 w 653"/>
              <a:gd name="T13" fmla="*/ 80 h 668"/>
              <a:gd name="T14" fmla="*/ 386 w 653"/>
              <a:gd name="T15" fmla="*/ 0 h 668"/>
              <a:gd name="T16" fmla="*/ 373 w 653"/>
              <a:gd name="T17" fmla="*/ 91 h 668"/>
              <a:gd name="T18" fmla="*/ 373 w 653"/>
              <a:gd name="T19" fmla="*/ 571 h 668"/>
              <a:gd name="T20" fmla="*/ 373 w 653"/>
              <a:gd name="T21" fmla="*/ 638 h 668"/>
              <a:gd name="T22" fmla="*/ 26 w 653"/>
              <a:gd name="T23" fmla="*/ 96 h 668"/>
              <a:gd name="T24" fmla="*/ 400 w 653"/>
              <a:gd name="T25" fmla="*/ 107 h 668"/>
              <a:gd name="T26" fmla="*/ 626 w 653"/>
              <a:gd name="T27" fmla="*/ 560 h 668"/>
              <a:gd name="T28" fmla="*/ 400 w 653"/>
              <a:gd name="T29" fmla="*/ 494 h 668"/>
              <a:gd name="T30" fmla="*/ 533 w 653"/>
              <a:gd name="T31" fmla="*/ 467 h 668"/>
              <a:gd name="T32" fmla="*/ 400 w 653"/>
              <a:gd name="T33" fmla="*/ 393 h 668"/>
              <a:gd name="T34" fmla="*/ 546 w 653"/>
              <a:gd name="T35" fmla="*/ 294 h 668"/>
              <a:gd name="T36" fmla="*/ 453 w 653"/>
              <a:gd name="T37" fmla="*/ 280 h 668"/>
              <a:gd name="T38" fmla="*/ 440 w 653"/>
              <a:gd name="T39" fmla="*/ 187 h 668"/>
              <a:gd name="T40" fmla="*/ 400 w 653"/>
              <a:gd name="T41" fmla="*/ 107 h 668"/>
              <a:gd name="T42" fmla="*/ 466 w 653"/>
              <a:gd name="T43" fmla="*/ 160 h 668"/>
              <a:gd name="T44" fmla="*/ 586 w 653"/>
              <a:gd name="T45" fmla="*/ 267 h 668"/>
              <a:gd name="T46" fmla="*/ 480 w 653"/>
              <a:gd name="T47" fmla="*/ 147 h 668"/>
              <a:gd name="T48" fmla="*/ 493 w 653"/>
              <a:gd name="T49" fmla="*/ 176 h 668"/>
              <a:gd name="T50" fmla="*/ 493 w 653"/>
              <a:gd name="T51" fmla="*/ 240 h 668"/>
              <a:gd name="T52" fmla="*/ 108 w 653"/>
              <a:gd name="T53" fmla="*/ 209 h 668"/>
              <a:gd name="T54" fmla="*/ 165 w 653"/>
              <a:gd name="T55" fmla="*/ 459 h 668"/>
              <a:gd name="T56" fmla="*/ 191 w 653"/>
              <a:gd name="T57" fmla="*/ 373 h 668"/>
              <a:gd name="T58" fmla="*/ 291 w 653"/>
              <a:gd name="T59" fmla="*/ 289 h 668"/>
              <a:gd name="T60" fmla="*/ 108 w 653"/>
              <a:gd name="T61" fmla="*/ 209 h 668"/>
              <a:gd name="T62" fmla="*/ 426 w 653"/>
              <a:gd name="T63" fmla="*/ 307 h 668"/>
              <a:gd name="T64" fmla="*/ 440 w 653"/>
              <a:gd name="T65" fmla="*/ 374 h 668"/>
              <a:gd name="T66" fmla="*/ 400 w 653"/>
              <a:gd name="T67" fmla="*/ 363 h 668"/>
              <a:gd name="T68" fmla="*/ 401 w 653"/>
              <a:gd name="T69" fmla="*/ 224 h 668"/>
              <a:gd name="T70" fmla="*/ 165 w 653"/>
              <a:gd name="T71" fmla="*/ 252 h 668"/>
              <a:gd name="T72" fmla="*/ 232 w 653"/>
              <a:gd name="T73" fmla="*/ 291 h 668"/>
              <a:gd name="T74" fmla="*/ 165 w 653"/>
              <a:gd name="T75" fmla="*/ 33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3" h="668">
                <a:moveTo>
                  <a:pt x="386" y="0"/>
                </a:moveTo>
                <a:cubicBezTo>
                  <a:pt x="385" y="0"/>
                  <a:pt x="385" y="0"/>
                  <a:pt x="384" y="1"/>
                </a:cubicBezTo>
                <a:lnTo>
                  <a:pt x="10" y="72"/>
                </a:lnTo>
                <a:cubicBezTo>
                  <a:pt x="4" y="73"/>
                  <a:pt x="0" y="78"/>
                  <a:pt x="0" y="85"/>
                </a:cubicBezTo>
                <a:lnTo>
                  <a:pt x="0" y="583"/>
                </a:lnTo>
                <a:cubicBezTo>
                  <a:pt x="0" y="589"/>
                  <a:pt x="4" y="594"/>
                  <a:pt x="10" y="596"/>
                </a:cubicBezTo>
                <a:lnTo>
                  <a:pt x="384" y="667"/>
                </a:lnTo>
                <a:cubicBezTo>
                  <a:pt x="392" y="668"/>
                  <a:pt x="400" y="662"/>
                  <a:pt x="400" y="654"/>
                </a:cubicBezTo>
                <a:lnTo>
                  <a:pt x="400" y="587"/>
                </a:lnTo>
                <a:lnTo>
                  <a:pt x="626" y="587"/>
                </a:lnTo>
                <a:cubicBezTo>
                  <a:pt x="641" y="587"/>
                  <a:pt x="653" y="575"/>
                  <a:pt x="653" y="560"/>
                </a:cubicBezTo>
                <a:lnTo>
                  <a:pt x="653" y="107"/>
                </a:lnTo>
                <a:cubicBezTo>
                  <a:pt x="653" y="92"/>
                  <a:pt x="641" y="80"/>
                  <a:pt x="626" y="80"/>
                </a:cubicBezTo>
                <a:lnTo>
                  <a:pt x="400" y="80"/>
                </a:lnTo>
                <a:lnTo>
                  <a:pt x="400" y="14"/>
                </a:lnTo>
                <a:cubicBezTo>
                  <a:pt x="400" y="6"/>
                  <a:pt x="393" y="0"/>
                  <a:pt x="386" y="0"/>
                </a:cubicBezTo>
                <a:close/>
                <a:moveTo>
                  <a:pt x="373" y="30"/>
                </a:moveTo>
                <a:lnTo>
                  <a:pt x="373" y="91"/>
                </a:lnTo>
                <a:cubicBezTo>
                  <a:pt x="373" y="93"/>
                  <a:pt x="373" y="94"/>
                  <a:pt x="373" y="96"/>
                </a:cubicBezTo>
                <a:lnTo>
                  <a:pt x="373" y="571"/>
                </a:lnTo>
                <a:cubicBezTo>
                  <a:pt x="373" y="573"/>
                  <a:pt x="373" y="574"/>
                  <a:pt x="373" y="576"/>
                </a:cubicBezTo>
                <a:lnTo>
                  <a:pt x="373" y="638"/>
                </a:lnTo>
                <a:lnTo>
                  <a:pt x="26" y="572"/>
                </a:lnTo>
                <a:lnTo>
                  <a:pt x="26" y="96"/>
                </a:lnTo>
                <a:lnTo>
                  <a:pt x="373" y="30"/>
                </a:lnTo>
                <a:close/>
                <a:moveTo>
                  <a:pt x="400" y="107"/>
                </a:moveTo>
                <a:lnTo>
                  <a:pt x="626" y="107"/>
                </a:lnTo>
                <a:lnTo>
                  <a:pt x="626" y="560"/>
                </a:lnTo>
                <a:lnTo>
                  <a:pt x="400" y="560"/>
                </a:lnTo>
                <a:lnTo>
                  <a:pt x="400" y="494"/>
                </a:lnTo>
                <a:lnTo>
                  <a:pt x="533" y="494"/>
                </a:lnTo>
                <a:lnTo>
                  <a:pt x="533" y="467"/>
                </a:lnTo>
                <a:lnTo>
                  <a:pt x="400" y="467"/>
                </a:lnTo>
                <a:lnTo>
                  <a:pt x="400" y="393"/>
                </a:lnTo>
                <a:cubicBezTo>
                  <a:pt x="412" y="398"/>
                  <a:pt x="426" y="400"/>
                  <a:pt x="440" y="400"/>
                </a:cubicBezTo>
                <a:cubicBezTo>
                  <a:pt x="498" y="400"/>
                  <a:pt x="546" y="352"/>
                  <a:pt x="546" y="294"/>
                </a:cubicBezTo>
                <a:lnTo>
                  <a:pt x="546" y="280"/>
                </a:lnTo>
                <a:lnTo>
                  <a:pt x="453" y="280"/>
                </a:lnTo>
                <a:lnTo>
                  <a:pt x="453" y="187"/>
                </a:lnTo>
                <a:lnTo>
                  <a:pt x="440" y="187"/>
                </a:lnTo>
                <a:cubicBezTo>
                  <a:pt x="426" y="187"/>
                  <a:pt x="412" y="190"/>
                  <a:pt x="400" y="195"/>
                </a:cubicBezTo>
                <a:lnTo>
                  <a:pt x="400" y="107"/>
                </a:lnTo>
                <a:close/>
                <a:moveTo>
                  <a:pt x="466" y="147"/>
                </a:moveTo>
                <a:lnTo>
                  <a:pt x="466" y="160"/>
                </a:lnTo>
                <a:lnTo>
                  <a:pt x="466" y="267"/>
                </a:lnTo>
                <a:lnTo>
                  <a:pt x="586" y="267"/>
                </a:lnTo>
                <a:lnTo>
                  <a:pt x="586" y="254"/>
                </a:lnTo>
                <a:cubicBezTo>
                  <a:pt x="586" y="195"/>
                  <a:pt x="538" y="147"/>
                  <a:pt x="480" y="147"/>
                </a:cubicBezTo>
                <a:lnTo>
                  <a:pt x="466" y="147"/>
                </a:lnTo>
                <a:close/>
                <a:moveTo>
                  <a:pt x="493" y="176"/>
                </a:moveTo>
                <a:cubicBezTo>
                  <a:pt x="526" y="182"/>
                  <a:pt x="551" y="207"/>
                  <a:pt x="557" y="240"/>
                </a:cubicBezTo>
                <a:lnTo>
                  <a:pt x="493" y="240"/>
                </a:lnTo>
                <a:lnTo>
                  <a:pt x="493" y="176"/>
                </a:lnTo>
                <a:close/>
                <a:moveTo>
                  <a:pt x="108" y="209"/>
                </a:moveTo>
                <a:lnTo>
                  <a:pt x="108" y="459"/>
                </a:lnTo>
                <a:lnTo>
                  <a:pt x="165" y="459"/>
                </a:lnTo>
                <a:lnTo>
                  <a:pt x="165" y="373"/>
                </a:lnTo>
                <a:lnTo>
                  <a:pt x="191" y="373"/>
                </a:lnTo>
                <a:cubicBezTo>
                  <a:pt x="222" y="373"/>
                  <a:pt x="246" y="365"/>
                  <a:pt x="264" y="349"/>
                </a:cubicBezTo>
                <a:cubicBezTo>
                  <a:pt x="282" y="334"/>
                  <a:pt x="291" y="314"/>
                  <a:pt x="291" y="289"/>
                </a:cubicBezTo>
                <a:cubicBezTo>
                  <a:pt x="291" y="236"/>
                  <a:pt x="259" y="209"/>
                  <a:pt x="196" y="209"/>
                </a:cubicBezTo>
                <a:lnTo>
                  <a:pt x="108" y="209"/>
                </a:lnTo>
                <a:close/>
                <a:moveTo>
                  <a:pt x="426" y="217"/>
                </a:moveTo>
                <a:lnTo>
                  <a:pt x="426" y="307"/>
                </a:lnTo>
                <a:lnTo>
                  <a:pt x="517" y="307"/>
                </a:lnTo>
                <a:cubicBezTo>
                  <a:pt x="510" y="345"/>
                  <a:pt x="479" y="374"/>
                  <a:pt x="440" y="374"/>
                </a:cubicBezTo>
                <a:cubicBezTo>
                  <a:pt x="426" y="374"/>
                  <a:pt x="413" y="370"/>
                  <a:pt x="401" y="364"/>
                </a:cubicBezTo>
                <a:cubicBezTo>
                  <a:pt x="401" y="364"/>
                  <a:pt x="400" y="363"/>
                  <a:pt x="400" y="363"/>
                </a:cubicBezTo>
                <a:lnTo>
                  <a:pt x="400" y="224"/>
                </a:lnTo>
                <a:cubicBezTo>
                  <a:pt x="400" y="224"/>
                  <a:pt x="400" y="224"/>
                  <a:pt x="401" y="224"/>
                </a:cubicBezTo>
                <a:cubicBezTo>
                  <a:pt x="408" y="220"/>
                  <a:pt x="417" y="219"/>
                  <a:pt x="426" y="217"/>
                </a:cubicBezTo>
                <a:close/>
                <a:moveTo>
                  <a:pt x="165" y="252"/>
                </a:moveTo>
                <a:lnTo>
                  <a:pt x="187" y="252"/>
                </a:lnTo>
                <a:cubicBezTo>
                  <a:pt x="217" y="252"/>
                  <a:pt x="232" y="265"/>
                  <a:pt x="232" y="291"/>
                </a:cubicBezTo>
                <a:cubicBezTo>
                  <a:pt x="232" y="317"/>
                  <a:pt x="217" y="330"/>
                  <a:pt x="187" y="330"/>
                </a:cubicBezTo>
                <a:lnTo>
                  <a:pt x="165" y="330"/>
                </a:lnTo>
                <a:lnTo>
                  <a:pt x="165" y="252"/>
                </a:lnTo>
                <a:close/>
              </a:path>
            </a:pathLst>
          </a:custGeom>
          <a:solidFill>
            <a:srgbClr val="C00000"/>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07633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42140-73E0-4F90-8A9F-E02F61CF0613}"/>
              </a:ext>
            </a:extLst>
          </p:cNvPr>
          <p:cNvSpPr>
            <a:spLocks noGrp="1"/>
          </p:cNvSpPr>
          <p:nvPr>
            <p:ph type="title"/>
          </p:nvPr>
        </p:nvSpPr>
        <p:spPr/>
        <p:txBody>
          <a:bodyPr/>
          <a:lstStyle/>
          <a:p>
            <a:r>
              <a:rPr lang="en-US" dirty="0"/>
              <a:t>Overview</a:t>
            </a:r>
            <a:r>
              <a:rPr lang="ja-JP" altLang="en-US" dirty="0"/>
              <a:t>：想定サービスのコンセプト</a:t>
            </a:r>
            <a:endParaRPr lang="en-US" dirty="0"/>
          </a:p>
        </p:txBody>
      </p:sp>
      <p:sp>
        <p:nvSpPr>
          <p:cNvPr id="3" name="Content Placeholder 2">
            <a:extLst>
              <a:ext uri="{FF2B5EF4-FFF2-40B4-BE49-F238E27FC236}">
                <a16:creationId xmlns:a16="http://schemas.microsoft.com/office/drawing/2014/main" id="{D4844824-EC2E-4694-9875-81301948AD16}"/>
              </a:ext>
            </a:extLst>
          </p:cNvPr>
          <p:cNvSpPr>
            <a:spLocks noGrp="1"/>
          </p:cNvSpPr>
          <p:nvPr>
            <p:ph idx="1"/>
          </p:nvPr>
        </p:nvSpPr>
        <p:spPr>
          <a:xfrm>
            <a:off x="880110" y="4057650"/>
            <a:ext cx="7178040" cy="2122641"/>
          </a:xfrm>
        </p:spPr>
        <p:txBody>
          <a:bodyPr>
            <a:normAutofit/>
          </a:bodyPr>
          <a:lstStyle/>
          <a:p>
            <a:r>
              <a:rPr lang="en-US" altLang="ja-JP" sz="2800" dirty="0"/>
              <a:t>PC</a:t>
            </a:r>
            <a:r>
              <a:rPr lang="ja-JP" altLang="en-US" sz="2800" dirty="0"/>
              <a:t>上での生産作業をモニタリング</a:t>
            </a:r>
            <a:endParaRPr lang="en-US" altLang="ja-JP" sz="2800" dirty="0"/>
          </a:p>
          <a:p>
            <a:pPr lvl="1"/>
            <a:r>
              <a:rPr lang="ja-JP" altLang="en-US" sz="2400" dirty="0"/>
              <a:t>使用しているツールの操作時間</a:t>
            </a:r>
            <a:endParaRPr lang="en-US" altLang="ja-JP" sz="2400" dirty="0"/>
          </a:p>
          <a:p>
            <a:pPr lvl="1"/>
            <a:r>
              <a:rPr lang="ja-JP" altLang="en-US" sz="2400" dirty="0"/>
              <a:t>ドキュメントの作成時間、閲覧時間</a:t>
            </a:r>
            <a:endParaRPr lang="en-US" altLang="ja-JP" sz="2400" dirty="0"/>
          </a:p>
          <a:p>
            <a:r>
              <a:rPr lang="ja-JP" altLang="en-US" sz="2800" dirty="0"/>
              <a:t>デバイスで、生活状況をセンシング</a:t>
            </a:r>
            <a:endParaRPr lang="en-US" altLang="ja-JP" sz="2800" dirty="0"/>
          </a:p>
          <a:p>
            <a:pPr marL="0" indent="0">
              <a:buNone/>
            </a:pPr>
            <a:endParaRPr lang="en-US" altLang="ja-JP" sz="2800" dirty="0"/>
          </a:p>
        </p:txBody>
      </p:sp>
      <p:sp>
        <p:nvSpPr>
          <p:cNvPr id="4" name="Footer Placeholder 3">
            <a:extLst>
              <a:ext uri="{FF2B5EF4-FFF2-40B4-BE49-F238E27FC236}">
                <a16:creationId xmlns:a16="http://schemas.microsoft.com/office/drawing/2014/main" id="{7D6D0891-8CC4-440E-B93D-7E269AA8D778}"/>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0176E1D0-3EC7-4D0C-8431-E3EF2B3A3C9F}"/>
              </a:ext>
            </a:extLst>
          </p:cNvPr>
          <p:cNvSpPr>
            <a:spLocks noGrp="1"/>
          </p:cNvSpPr>
          <p:nvPr>
            <p:ph type="sldNum" sz="quarter" idx="12"/>
          </p:nvPr>
        </p:nvSpPr>
        <p:spPr/>
        <p:txBody>
          <a:bodyPr/>
          <a:lstStyle/>
          <a:p>
            <a:fld id="{F4A97BBC-DD9B-4F1D-A986-96E9900FCB6F}" type="slidenum">
              <a:rPr lang="en-US" smtClean="0"/>
              <a:t>3</a:t>
            </a:fld>
            <a:endParaRPr lang="en-US"/>
          </a:p>
        </p:txBody>
      </p:sp>
      <p:pic>
        <p:nvPicPr>
          <p:cNvPr id="6" name="Picture 5">
            <a:extLst>
              <a:ext uri="{FF2B5EF4-FFF2-40B4-BE49-F238E27FC236}">
                <a16:creationId xmlns:a16="http://schemas.microsoft.com/office/drawing/2014/main" id="{F099FA84-49FF-45E5-9550-F1337BA9BE38}"/>
              </a:ext>
            </a:extLst>
          </p:cNvPr>
          <p:cNvPicPr>
            <a:picLocks noChangeAspect="1"/>
          </p:cNvPicPr>
          <p:nvPr/>
        </p:nvPicPr>
        <p:blipFill>
          <a:blip r:embed="rId2"/>
          <a:stretch>
            <a:fillRect/>
          </a:stretch>
        </p:blipFill>
        <p:spPr>
          <a:xfrm>
            <a:off x="8172450" y="3569613"/>
            <a:ext cx="4521661" cy="3265642"/>
          </a:xfrm>
          <a:prstGeom prst="rect">
            <a:avLst/>
          </a:prstGeom>
        </p:spPr>
      </p:pic>
      <p:sp>
        <p:nvSpPr>
          <p:cNvPr id="7" name="Isosceles Triangle 6">
            <a:extLst>
              <a:ext uri="{FF2B5EF4-FFF2-40B4-BE49-F238E27FC236}">
                <a16:creationId xmlns:a16="http://schemas.microsoft.com/office/drawing/2014/main" id="{A85F8E43-8DA2-4847-9A53-227826948FE2}"/>
              </a:ext>
            </a:extLst>
          </p:cNvPr>
          <p:cNvSpPr/>
          <p:nvPr/>
        </p:nvSpPr>
        <p:spPr>
          <a:xfrm>
            <a:off x="2114550" y="6334780"/>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E97EE47-F8AA-44D2-993E-7921042D0EEE}"/>
              </a:ext>
            </a:extLst>
          </p:cNvPr>
          <p:cNvSpPr txBox="1"/>
          <p:nvPr/>
        </p:nvSpPr>
        <p:spPr>
          <a:xfrm>
            <a:off x="895443" y="7232281"/>
            <a:ext cx="9243236" cy="1384995"/>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「働き方改革」するには、</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個人の視点で、如何に、</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「生産効率」 （生産量）を高めるかを、検討するべき。</a:t>
            </a:r>
            <a:endParaRPr lang="en-US" altLang="ja-JP" sz="2800" dirty="0">
              <a:ln w="0"/>
              <a:solidFill>
                <a:schemeClr val="accent1"/>
              </a:solidFill>
              <a:effectLst>
                <a:outerShdw blurRad="38100" dist="25400" dir="5400000" algn="ctr" rotWithShape="0">
                  <a:srgbClr val="6E747A">
                    <a:alpha val="43000"/>
                  </a:srgbClr>
                </a:outerShdw>
              </a:effectLst>
            </a:endParaRPr>
          </a:p>
        </p:txBody>
      </p:sp>
      <p:sp>
        <p:nvSpPr>
          <p:cNvPr id="12" name="TextBox 11">
            <a:extLst>
              <a:ext uri="{FF2B5EF4-FFF2-40B4-BE49-F238E27FC236}">
                <a16:creationId xmlns:a16="http://schemas.microsoft.com/office/drawing/2014/main" id="{2E916C58-7A53-4457-B651-7A064AD4C66D}"/>
              </a:ext>
            </a:extLst>
          </p:cNvPr>
          <p:cNvSpPr txBox="1"/>
          <p:nvPr/>
        </p:nvSpPr>
        <p:spPr>
          <a:xfrm>
            <a:off x="426998" y="1331713"/>
            <a:ext cx="8084264" cy="2246769"/>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レコーディング「働き方」ダイエットしよう！</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　　～作業量、作業時間、集中度を測る</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　　～ドキュメントの作成時間、参照時間を測る</a:t>
            </a:r>
            <a:endParaRPr lang="en-US" altLang="ja-JP" sz="2800" dirty="0">
              <a:ln w="0"/>
              <a:solidFill>
                <a:schemeClr val="accent1"/>
              </a:solidFill>
              <a:effectLst>
                <a:outerShdw blurRad="38100" dist="25400" dir="5400000" algn="ctr" rotWithShape="0">
                  <a:srgbClr val="6E747A">
                    <a:alpha val="43000"/>
                  </a:srgbClr>
                </a:outerShdw>
              </a:effectLst>
            </a:endParaRPr>
          </a:p>
          <a:p>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　　働き方が「見える」と適切な改善ができる</a:t>
            </a:r>
            <a:endParaRPr lang="en-US" altLang="ja-JP" sz="2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598502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2EFD-A80A-4593-8BEC-47EEB55F119C}"/>
              </a:ext>
            </a:extLst>
          </p:cNvPr>
          <p:cNvSpPr>
            <a:spLocks noGrp="1"/>
          </p:cNvSpPr>
          <p:nvPr>
            <p:ph type="title"/>
          </p:nvPr>
        </p:nvSpPr>
        <p:spPr/>
        <p:txBody>
          <a:bodyPr/>
          <a:lstStyle/>
          <a:p>
            <a:r>
              <a:rPr lang="en-US" altLang="ja-JP" dirty="0"/>
              <a:t>Overview</a:t>
            </a:r>
            <a:r>
              <a:rPr lang="ja-JP" altLang="en-US" dirty="0"/>
              <a:t>：想定サービスの概要</a:t>
            </a:r>
            <a:endParaRPr lang="en-US" dirty="0"/>
          </a:p>
        </p:txBody>
      </p:sp>
      <p:sp>
        <p:nvSpPr>
          <p:cNvPr id="5" name="Slide Number Placeholder 4">
            <a:extLst>
              <a:ext uri="{FF2B5EF4-FFF2-40B4-BE49-F238E27FC236}">
                <a16:creationId xmlns:a16="http://schemas.microsoft.com/office/drawing/2014/main" id="{08E34B61-484A-42C9-AB51-848813C42B95}"/>
              </a:ext>
            </a:extLst>
          </p:cNvPr>
          <p:cNvSpPr>
            <a:spLocks noGrp="1"/>
          </p:cNvSpPr>
          <p:nvPr>
            <p:ph type="sldNum" sz="quarter" idx="12"/>
          </p:nvPr>
        </p:nvSpPr>
        <p:spPr/>
        <p:txBody>
          <a:bodyPr/>
          <a:lstStyle/>
          <a:p>
            <a:fld id="{F4A97BBC-DD9B-4F1D-A986-96E9900FCB6F}" type="slidenum">
              <a:rPr lang="en-US" smtClean="0"/>
              <a:t>4</a:t>
            </a:fld>
            <a:endParaRPr lang="en-US"/>
          </a:p>
        </p:txBody>
      </p:sp>
      <p:sp>
        <p:nvSpPr>
          <p:cNvPr id="91" name="TextBox 90">
            <a:extLst>
              <a:ext uri="{FF2B5EF4-FFF2-40B4-BE49-F238E27FC236}">
                <a16:creationId xmlns:a16="http://schemas.microsoft.com/office/drawing/2014/main" id="{07433043-3E00-4119-A1BD-8369B8147BC6}"/>
              </a:ext>
            </a:extLst>
          </p:cNvPr>
          <p:cNvSpPr txBox="1"/>
          <p:nvPr/>
        </p:nvSpPr>
        <p:spPr>
          <a:xfrm>
            <a:off x="5310785" y="1361094"/>
            <a:ext cx="3185487" cy="1477328"/>
          </a:xfrm>
          <a:prstGeom prst="rect">
            <a:avLst/>
          </a:prstGeom>
          <a:noFill/>
        </p:spPr>
        <p:txBody>
          <a:bodyPr wrap="none" rtlCol="0">
            <a:spAutoFit/>
          </a:bodyPr>
          <a:lstStyle/>
          <a:p>
            <a:r>
              <a:rPr lang="ja-JP" altLang="en-US" dirty="0">
                <a:solidFill>
                  <a:schemeClr val="accent5">
                    <a:lumMod val="50000"/>
                  </a:schemeClr>
                </a:solidFill>
              </a:rPr>
              <a:t>自分の働き方を「見える化」</a:t>
            </a:r>
            <a:endParaRPr lang="en-US" altLang="ja-JP" dirty="0">
              <a:solidFill>
                <a:schemeClr val="accent5">
                  <a:lumMod val="50000"/>
                </a:schemeClr>
              </a:solidFill>
            </a:endParaRPr>
          </a:p>
          <a:p>
            <a:endParaRPr lang="en-US" altLang="ja-JP" dirty="0">
              <a:solidFill>
                <a:schemeClr val="accent5">
                  <a:lumMod val="50000"/>
                </a:schemeClr>
              </a:solidFill>
            </a:endParaRPr>
          </a:p>
          <a:p>
            <a:r>
              <a:rPr lang="ja-JP" altLang="en-US" dirty="0">
                <a:solidFill>
                  <a:schemeClr val="accent5">
                    <a:lumMod val="50000"/>
                  </a:schemeClr>
                </a:solidFill>
              </a:rPr>
              <a:t>健康で、安心して、長く</a:t>
            </a:r>
            <a:endParaRPr lang="en-US" altLang="ja-JP" dirty="0">
              <a:solidFill>
                <a:schemeClr val="accent5">
                  <a:lumMod val="50000"/>
                </a:schemeClr>
              </a:solidFill>
            </a:endParaRPr>
          </a:p>
          <a:p>
            <a:r>
              <a:rPr lang="ja-JP" altLang="en-US" dirty="0">
                <a:solidFill>
                  <a:schemeClr val="accent5">
                    <a:lumMod val="50000"/>
                  </a:schemeClr>
                </a:solidFill>
              </a:rPr>
              <a:t>働くために、「働き方」を</a:t>
            </a:r>
            <a:endParaRPr lang="en-US" altLang="ja-JP" dirty="0">
              <a:solidFill>
                <a:schemeClr val="accent5">
                  <a:lumMod val="50000"/>
                </a:schemeClr>
              </a:solidFill>
            </a:endParaRPr>
          </a:p>
          <a:p>
            <a:r>
              <a:rPr lang="ja-JP" altLang="en-US" dirty="0">
                <a:solidFill>
                  <a:schemeClr val="accent5">
                    <a:lumMod val="50000"/>
                  </a:schemeClr>
                </a:solidFill>
              </a:rPr>
              <a:t>見直す</a:t>
            </a:r>
            <a:endParaRPr lang="en-US" dirty="0">
              <a:solidFill>
                <a:schemeClr val="accent5">
                  <a:lumMod val="50000"/>
                </a:schemeClr>
              </a:solidFill>
            </a:endParaRPr>
          </a:p>
        </p:txBody>
      </p:sp>
      <p:sp>
        <p:nvSpPr>
          <p:cNvPr id="94" name="TextBox 93">
            <a:extLst>
              <a:ext uri="{FF2B5EF4-FFF2-40B4-BE49-F238E27FC236}">
                <a16:creationId xmlns:a16="http://schemas.microsoft.com/office/drawing/2014/main" id="{33A2DA55-4CF9-48EF-A3AA-0ADDBB5B905C}"/>
              </a:ext>
            </a:extLst>
          </p:cNvPr>
          <p:cNvSpPr txBox="1"/>
          <p:nvPr/>
        </p:nvSpPr>
        <p:spPr>
          <a:xfrm>
            <a:off x="500244" y="2311581"/>
            <a:ext cx="3877985" cy="923330"/>
          </a:xfrm>
          <a:prstGeom prst="rect">
            <a:avLst/>
          </a:prstGeom>
          <a:noFill/>
        </p:spPr>
        <p:txBody>
          <a:bodyPr wrap="none" rtlCol="0">
            <a:spAutoFit/>
          </a:bodyPr>
          <a:lstStyle/>
          <a:p>
            <a:r>
              <a:rPr lang="ja-JP" altLang="en-US" dirty="0">
                <a:solidFill>
                  <a:schemeClr val="accent5">
                    <a:lumMod val="50000"/>
                  </a:schemeClr>
                </a:solidFill>
              </a:rPr>
              <a:t>サービス・ターゲットは、「個人」</a:t>
            </a:r>
            <a:endParaRPr lang="en-US" altLang="ja-JP" dirty="0">
              <a:solidFill>
                <a:schemeClr val="accent5">
                  <a:lumMod val="50000"/>
                </a:schemeClr>
              </a:solidFill>
            </a:endParaRPr>
          </a:p>
          <a:p>
            <a:r>
              <a:rPr lang="ja-JP" altLang="en-US" dirty="0">
                <a:solidFill>
                  <a:schemeClr val="accent5">
                    <a:lumMod val="50000"/>
                  </a:schemeClr>
                </a:solidFill>
              </a:rPr>
              <a:t>とその家族</a:t>
            </a:r>
            <a:endParaRPr lang="en-US" altLang="ja-JP" dirty="0">
              <a:solidFill>
                <a:schemeClr val="accent5">
                  <a:lumMod val="50000"/>
                </a:schemeClr>
              </a:solidFill>
            </a:endParaRPr>
          </a:p>
          <a:p>
            <a:r>
              <a:rPr lang="ja-JP" altLang="en-US" dirty="0">
                <a:solidFill>
                  <a:schemeClr val="accent5">
                    <a:lumMod val="50000"/>
                  </a:schemeClr>
                </a:solidFill>
              </a:rPr>
              <a:t>（労務管理は目的としない）</a:t>
            </a:r>
            <a:endParaRPr lang="en-US" dirty="0">
              <a:solidFill>
                <a:schemeClr val="accent5">
                  <a:lumMod val="50000"/>
                </a:schemeClr>
              </a:solidFill>
            </a:endParaRPr>
          </a:p>
        </p:txBody>
      </p:sp>
      <p:sp>
        <p:nvSpPr>
          <p:cNvPr id="3" name="Footer Placeholder 2">
            <a:extLst>
              <a:ext uri="{FF2B5EF4-FFF2-40B4-BE49-F238E27FC236}">
                <a16:creationId xmlns:a16="http://schemas.microsoft.com/office/drawing/2014/main" id="{AECB484D-09FB-4FCE-8AC8-5A72ECAD314F}"/>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pic>
        <p:nvPicPr>
          <p:cNvPr id="49" name="Graphic 48" descr="Bar chart">
            <a:extLst>
              <a:ext uri="{FF2B5EF4-FFF2-40B4-BE49-F238E27FC236}">
                <a16:creationId xmlns:a16="http://schemas.microsoft.com/office/drawing/2014/main" id="{314FD1E8-7F79-444E-A0E0-33C716BD2F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29187" y="4392848"/>
            <a:ext cx="459450" cy="459450"/>
          </a:xfrm>
          <a:prstGeom prst="rect">
            <a:avLst/>
          </a:prstGeom>
        </p:spPr>
      </p:pic>
      <p:pic>
        <p:nvPicPr>
          <p:cNvPr id="50" name="Graphic 49" descr="Research">
            <a:extLst>
              <a:ext uri="{FF2B5EF4-FFF2-40B4-BE49-F238E27FC236}">
                <a16:creationId xmlns:a16="http://schemas.microsoft.com/office/drawing/2014/main" id="{FC9FDEB4-27A6-44D2-B05F-F961E70560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5750" y="4392848"/>
            <a:ext cx="459450" cy="459450"/>
          </a:xfrm>
          <a:prstGeom prst="rect">
            <a:avLst/>
          </a:prstGeom>
        </p:spPr>
      </p:pic>
      <p:pic>
        <p:nvPicPr>
          <p:cNvPr id="54" name="Graphic 53" descr="Pie chart">
            <a:extLst>
              <a:ext uri="{FF2B5EF4-FFF2-40B4-BE49-F238E27FC236}">
                <a16:creationId xmlns:a16="http://schemas.microsoft.com/office/drawing/2014/main" id="{3016C385-F3A9-45D5-8082-B589300485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32624" y="4392848"/>
            <a:ext cx="459450" cy="459450"/>
          </a:xfrm>
          <a:prstGeom prst="rect">
            <a:avLst/>
          </a:prstGeom>
        </p:spPr>
      </p:pic>
      <p:pic>
        <p:nvPicPr>
          <p:cNvPr id="55" name="Graphic 54" descr="Map with pin">
            <a:extLst>
              <a:ext uri="{FF2B5EF4-FFF2-40B4-BE49-F238E27FC236}">
                <a16:creationId xmlns:a16="http://schemas.microsoft.com/office/drawing/2014/main" id="{B4C088F4-6568-423D-97D6-48B7F022F3E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90917" y="7313635"/>
            <a:ext cx="914400" cy="914400"/>
          </a:xfrm>
          <a:prstGeom prst="rect">
            <a:avLst/>
          </a:prstGeom>
        </p:spPr>
      </p:pic>
      <p:pic>
        <p:nvPicPr>
          <p:cNvPr id="58" name="Graphic 57" descr="Heart with pulse">
            <a:extLst>
              <a:ext uri="{FF2B5EF4-FFF2-40B4-BE49-F238E27FC236}">
                <a16:creationId xmlns:a16="http://schemas.microsoft.com/office/drawing/2014/main" id="{382F7ECA-B65F-4B69-84B6-A2B906F007B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91540" y="7138653"/>
            <a:ext cx="914400" cy="914400"/>
          </a:xfrm>
          <a:prstGeom prst="rect">
            <a:avLst/>
          </a:prstGeom>
        </p:spPr>
      </p:pic>
      <p:pic>
        <p:nvPicPr>
          <p:cNvPr id="62" name="Graphic 61" descr="Smart Phone">
            <a:extLst>
              <a:ext uri="{FF2B5EF4-FFF2-40B4-BE49-F238E27FC236}">
                <a16:creationId xmlns:a16="http://schemas.microsoft.com/office/drawing/2014/main" id="{5CC90E5A-44FA-4026-B5F1-F58DFFF1177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247251" y="4571073"/>
            <a:ext cx="914400" cy="914400"/>
          </a:xfrm>
          <a:prstGeom prst="rect">
            <a:avLst/>
          </a:prstGeom>
        </p:spPr>
      </p:pic>
      <p:sp>
        <p:nvSpPr>
          <p:cNvPr id="63" name="TextBox 62">
            <a:extLst>
              <a:ext uri="{FF2B5EF4-FFF2-40B4-BE49-F238E27FC236}">
                <a16:creationId xmlns:a16="http://schemas.microsoft.com/office/drawing/2014/main" id="{0CB79E59-8997-408F-B88C-5DB6292E90A5}"/>
              </a:ext>
            </a:extLst>
          </p:cNvPr>
          <p:cNvSpPr txBox="1"/>
          <p:nvPr/>
        </p:nvSpPr>
        <p:spPr>
          <a:xfrm>
            <a:off x="3760885" y="3716257"/>
            <a:ext cx="1630575" cy="369332"/>
          </a:xfrm>
          <a:prstGeom prst="rect">
            <a:avLst/>
          </a:prstGeom>
          <a:noFill/>
        </p:spPr>
        <p:txBody>
          <a:bodyPr wrap="none" rtlCol="0">
            <a:spAutoFit/>
          </a:bodyPr>
          <a:lstStyle/>
          <a:p>
            <a:r>
              <a:rPr lang="en-US" altLang="ja-JP" dirty="0"/>
              <a:t>IoT</a:t>
            </a:r>
            <a:r>
              <a:rPr lang="ja-JP" altLang="en-US" dirty="0"/>
              <a:t>収集データ</a:t>
            </a:r>
            <a:endParaRPr lang="en-US" dirty="0"/>
          </a:p>
        </p:txBody>
      </p:sp>
      <p:pic>
        <p:nvPicPr>
          <p:cNvPr id="65" name="Graphic 64" descr="Browser window">
            <a:extLst>
              <a:ext uri="{FF2B5EF4-FFF2-40B4-BE49-F238E27FC236}">
                <a16:creationId xmlns:a16="http://schemas.microsoft.com/office/drawing/2014/main" id="{05E613F1-37EF-405D-AC10-0B7652986C9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00050" y="2805447"/>
            <a:ext cx="2943225" cy="2943225"/>
          </a:xfrm>
          <a:prstGeom prst="rect">
            <a:avLst/>
          </a:prstGeom>
        </p:spPr>
      </p:pic>
      <p:sp>
        <p:nvSpPr>
          <p:cNvPr id="66" name="TextBox 65">
            <a:extLst>
              <a:ext uri="{FF2B5EF4-FFF2-40B4-BE49-F238E27FC236}">
                <a16:creationId xmlns:a16="http://schemas.microsoft.com/office/drawing/2014/main" id="{673A049B-87D2-4239-9D75-A52B258C84E3}"/>
              </a:ext>
            </a:extLst>
          </p:cNvPr>
          <p:cNvSpPr txBox="1"/>
          <p:nvPr/>
        </p:nvSpPr>
        <p:spPr>
          <a:xfrm>
            <a:off x="1125750" y="3921200"/>
            <a:ext cx="1107996" cy="369332"/>
          </a:xfrm>
          <a:prstGeom prst="rect">
            <a:avLst/>
          </a:prstGeom>
          <a:noFill/>
        </p:spPr>
        <p:txBody>
          <a:bodyPr wrap="none" rtlCol="0">
            <a:spAutoFit/>
          </a:bodyPr>
          <a:lstStyle/>
          <a:p>
            <a:r>
              <a:rPr lang="ja-JP" altLang="en-US" dirty="0"/>
              <a:t>見える化</a:t>
            </a:r>
            <a:endParaRPr lang="en-US" dirty="0"/>
          </a:p>
        </p:txBody>
      </p:sp>
      <p:cxnSp>
        <p:nvCxnSpPr>
          <p:cNvPr id="67" name="Straight Arrow Connector 66">
            <a:extLst>
              <a:ext uri="{FF2B5EF4-FFF2-40B4-BE49-F238E27FC236}">
                <a16:creationId xmlns:a16="http://schemas.microsoft.com/office/drawing/2014/main" id="{06ADC80E-CEA7-4515-A218-B4503672E120}"/>
              </a:ext>
            </a:extLst>
          </p:cNvPr>
          <p:cNvCxnSpPr/>
          <p:nvPr/>
        </p:nvCxnSpPr>
        <p:spPr>
          <a:xfrm flipH="1">
            <a:off x="3324112" y="4622573"/>
            <a:ext cx="23754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0" name="Graphic 69" descr="Database">
            <a:extLst>
              <a:ext uri="{FF2B5EF4-FFF2-40B4-BE49-F238E27FC236}">
                <a16:creationId xmlns:a16="http://schemas.microsoft.com/office/drawing/2014/main" id="{CAB004A1-5D5E-4397-B7C1-46BD7854EEC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068975" y="4088744"/>
            <a:ext cx="1152525" cy="1152525"/>
          </a:xfrm>
          <a:prstGeom prst="rect">
            <a:avLst/>
          </a:prstGeom>
        </p:spPr>
      </p:pic>
      <p:pic>
        <p:nvPicPr>
          <p:cNvPr id="72" name="Graphic 71" descr="Programmer">
            <a:extLst>
              <a:ext uri="{FF2B5EF4-FFF2-40B4-BE49-F238E27FC236}">
                <a16:creationId xmlns:a16="http://schemas.microsoft.com/office/drawing/2014/main" id="{22A0A5EF-AC78-4614-AFC3-D04FEF5A724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741210" y="2287400"/>
            <a:ext cx="1306490" cy="1306490"/>
          </a:xfrm>
          <a:prstGeom prst="rect">
            <a:avLst/>
          </a:prstGeom>
        </p:spPr>
      </p:pic>
      <p:pic>
        <p:nvPicPr>
          <p:cNvPr id="74" name="Picture 73" descr="A close up of a logo&#10;&#10;Description automatically generated">
            <a:extLst>
              <a:ext uri="{FF2B5EF4-FFF2-40B4-BE49-F238E27FC236}">
                <a16:creationId xmlns:a16="http://schemas.microsoft.com/office/drawing/2014/main" id="{69BFDFD7-A920-4D62-A5B4-0378036B3FF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392070" y="6512054"/>
            <a:ext cx="1096179" cy="1096179"/>
          </a:xfrm>
          <a:prstGeom prst="rect">
            <a:avLst/>
          </a:prstGeom>
        </p:spPr>
      </p:pic>
      <p:sp>
        <p:nvSpPr>
          <p:cNvPr id="75" name="TextBox 74">
            <a:extLst>
              <a:ext uri="{FF2B5EF4-FFF2-40B4-BE49-F238E27FC236}">
                <a16:creationId xmlns:a16="http://schemas.microsoft.com/office/drawing/2014/main" id="{FF369E94-C48C-4378-955E-C2178D517C52}"/>
              </a:ext>
            </a:extLst>
          </p:cNvPr>
          <p:cNvSpPr txBox="1"/>
          <p:nvPr/>
        </p:nvSpPr>
        <p:spPr>
          <a:xfrm>
            <a:off x="7326399" y="6395386"/>
            <a:ext cx="1712328" cy="369332"/>
          </a:xfrm>
          <a:prstGeom prst="rect">
            <a:avLst/>
          </a:prstGeom>
          <a:noFill/>
        </p:spPr>
        <p:txBody>
          <a:bodyPr wrap="none" rtlCol="0">
            <a:spAutoFit/>
          </a:bodyPr>
          <a:lstStyle/>
          <a:p>
            <a:r>
              <a:rPr lang="en-US" altLang="ja-JP" dirty="0"/>
              <a:t>Google Timeline</a:t>
            </a:r>
            <a:endParaRPr lang="en-US" dirty="0"/>
          </a:p>
        </p:txBody>
      </p:sp>
      <p:cxnSp>
        <p:nvCxnSpPr>
          <p:cNvPr id="95" name="Straight Connector 94">
            <a:extLst>
              <a:ext uri="{FF2B5EF4-FFF2-40B4-BE49-F238E27FC236}">
                <a16:creationId xmlns:a16="http://schemas.microsoft.com/office/drawing/2014/main" id="{5A6B7105-FA05-4877-B505-A6A9D06EEEBC}"/>
              </a:ext>
            </a:extLst>
          </p:cNvPr>
          <p:cNvCxnSpPr>
            <a:cxnSpLocks/>
            <a:stCxn id="55" idx="1"/>
          </p:cNvCxnSpPr>
          <p:nvPr/>
        </p:nvCxnSpPr>
        <p:spPr>
          <a:xfrm flipH="1" flipV="1">
            <a:off x="8390867" y="7398451"/>
            <a:ext cx="400050" cy="372384"/>
          </a:xfrm>
          <a:prstGeom prst="line">
            <a:avLst/>
          </a:prstGeom>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EE2342A5-F4A3-48A7-B753-E993BBF9C622}"/>
              </a:ext>
            </a:extLst>
          </p:cNvPr>
          <p:cNvSpPr/>
          <p:nvPr/>
        </p:nvSpPr>
        <p:spPr>
          <a:xfrm>
            <a:off x="6296829" y="4290532"/>
            <a:ext cx="1425746" cy="66898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Balance up</a:t>
            </a:r>
          </a:p>
          <a:p>
            <a:pPr algn="ctr"/>
            <a:r>
              <a:rPr lang="en-US" dirty="0"/>
              <a:t>Service</a:t>
            </a:r>
          </a:p>
        </p:txBody>
      </p:sp>
      <p:cxnSp>
        <p:nvCxnSpPr>
          <p:cNvPr id="97" name="Straight Connector 96">
            <a:extLst>
              <a:ext uri="{FF2B5EF4-FFF2-40B4-BE49-F238E27FC236}">
                <a16:creationId xmlns:a16="http://schemas.microsoft.com/office/drawing/2014/main" id="{E7A2BB5B-6333-4C15-B88A-4889B1639F22}"/>
              </a:ext>
            </a:extLst>
          </p:cNvPr>
          <p:cNvCxnSpPr>
            <a:cxnSpLocks/>
            <a:endCxn id="96" idx="2"/>
          </p:cNvCxnSpPr>
          <p:nvPr/>
        </p:nvCxnSpPr>
        <p:spPr>
          <a:xfrm flipV="1">
            <a:off x="6163901" y="4959515"/>
            <a:ext cx="845801" cy="1511151"/>
          </a:xfrm>
          <a:prstGeom prst="line">
            <a:avLst/>
          </a:prstGeom>
        </p:spPr>
        <p:style>
          <a:lnRef idx="1">
            <a:schemeClr val="accent1"/>
          </a:lnRef>
          <a:fillRef idx="0">
            <a:schemeClr val="accent1"/>
          </a:fillRef>
          <a:effectRef idx="0">
            <a:schemeClr val="accent1"/>
          </a:effectRef>
          <a:fontRef idx="minor">
            <a:schemeClr val="tx1"/>
          </a:fontRef>
        </p:style>
      </p:cxnSp>
      <p:pic>
        <p:nvPicPr>
          <p:cNvPr id="98" name="Picture 97" descr="A close up of a logo&#10;&#10;Description automatically generated">
            <a:extLst>
              <a:ext uri="{FF2B5EF4-FFF2-40B4-BE49-F238E27FC236}">
                <a16:creationId xmlns:a16="http://schemas.microsoft.com/office/drawing/2014/main" id="{4465303B-4112-4389-A57F-F211D264289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778216" y="4483310"/>
            <a:ext cx="1096179" cy="1096179"/>
          </a:xfrm>
          <a:prstGeom prst="rect">
            <a:avLst/>
          </a:prstGeom>
        </p:spPr>
      </p:pic>
      <p:sp>
        <p:nvSpPr>
          <p:cNvPr id="99" name="TextBox 98">
            <a:extLst>
              <a:ext uri="{FF2B5EF4-FFF2-40B4-BE49-F238E27FC236}">
                <a16:creationId xmlns:a16="http://schemas.microsoft.com/office/drawing/2014/main" id="{14DB9D7A-005B-4859-A7E5-C6C497601593}"/>
              </a:ext>
            </a:extLst>
          </p:cNvPr>
          <p:cNvSpPr txBox="1"/>
          <p:nvPr/>
        </p:nvSpPr>
        <p:spPr>
          <a:xfrm>
            <a:off x="9688734" y="5404505"/>
            <a:ext cx="1242648" cy="646331"/>
          </a:xfrm>
          <a:prstGeom prst="rect">
            <a:avLst/>
          </a:prstGeom>
          <a:noFill/>
        </p:spPr>
        <p:txBody>
          <a:bodyPr wrap="none" rtlCol="0">
            <a:spAutoFit/>
          </a:bodyPr>
          <a:lstStyle/>
          <a:p>
            <a:r>
              <a:rPr lang="en-US" altLang="ja-JP" dirty="0" err="1"/>
              <a:t>JINS</a:t>
            </a:r>
            <a:r>
              <a:rPr lang="en-US" altLang="ja-JP" dirty="0"/>
              <a:t> MEME</a:t>
            </a:r>
          </a:p>
          <a:p>
            <a:r>
              <a:rPr lang="en-US" dirty="0"/>
              <a:t>Service</a:t>
            </a:r>
          </a:p>
        </p:txBody>
      </p:sp>
      <p:cxnSp>
        <p:nvCxnSpPr>
          <p:cNvPr id="100" name="Straight Connector 99">
            <a:extLst>
              <a:ext uri="{FF2B5EF4-FFF2-40B4-BE49-F238E27FC236}">
                <a16:creationId xmlns:a16="http://schemas.microsoft.com/office/drawing/2014/main" id="{387BE7B3-B06C-4E02-B15B-59C67A2A7FB0}"/>
              </a:ext>
            </a:extLst>
          </p:cNvPr>
          <p:cNvCxnSpPr>
            <a:cxnSpLocks/>
            <a:stCxn id="62" idx="1"/>
            <a:endCxn id="98" idx="3"/>
          </p:cNvCxnSpPr>
          <p:nvPr/>
        </p:nvCxnSpPr>
        <p:spPr>
          <a:xfrm flipH="1">
            <a:off x="10874395" y="5028273"/>
            <a:ext cx="372856" cy="3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DE370C1-6E94-4199-A6A9-8427D73B1444}"/>
              </a:ext>
            </a:extLst>
          </p:cNvPr>
          <p:cNvCxnSpPr>
            <a:cxnSpLocks/>
            <a:stCxn id="98" idx="1"/>
            <a:endCxn id="96" idx="3"/>
          </p:cNvCxnSpPr>
          <p:nvPr/>
        </p:nvCxnSpPr>
        <p:spPr>
          <a:xfrm flipH="1" flipV="1">
            <a:off x="7722575" y="4625024"/>
            <a:ext cx="2055641" cy="406376"/>
          </a:xfrm>
          <a:prstGeom prst="line">
            <a:avLst/>
          </a:prstGeom>
        </p:spPr>
        <p:style>
          <a:lnRef idx="1">
            <a:schemeClr val="accent1"/>
          </a:lnRef>
          <a:fillRef idx="0">
            <a:schemeClr val="accent1"/>
          </a:fillRef>
          <a:effectRef idx="0">
            <a:schemeClr val="accent1"/>
          </a:effectRef>
          <a:fontRef idx="minor">
            <a:schemeClr val="tx1"/>
          </a:fontRef>
        </p:style>
      </p:cxnSp>
      <p:pic>
        <p:nvPicPr>
          <p:cNvPr id="102" name="Picture 101" descr="A close up of a logo&#10;&#10;Description automatically generated">
            <a:extLst>
              <a:ext uri="{FF2B5EF4-FFF2-40B4-BE49-F238E27FC236}">
                <a16:creationId xmlns:a16="http://schemas.microsoft.com/office/drawing/2014/main" id="{9EB12B8F-E7DB-4963-A956-931C7AEFCBFA}"/>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308818" y="5292647"/>
            <a:ext cx="914401" cy="914401"/>
          </a:xfrm>
          <a:prstGeom prst="rect">
            <a:avLst/>
          </a:prstGeom>
        </p:spPr>
      </p:pic>
      <p:sp>
        <p:nvSpPr>
          <p:cNvPr id="103" name="TextBox 102">
            <a:extLst>
              <a:ext uri="{FF2B5EF4-FFF2-40B4-BE49-F238E27FC236}">
                <a16:creationId xmlns:a16="http://schemas.microsoft.com/office/drawing/2014/main" id="{E3205D0B-BB43-44C7-A133-5D5939D991E3}"/>
              </a:ext>
            </a:extLst>
          </p:cNvPr>
          <p:cNvSpPr txBox="1"/>
          <p:nvPr/>
        </p:nvSpPr>
        <p:spPr>
          <a:xfrm>
            <a:off x="10835101" y="5878364"/>
            <a:ext cx="1922770" cy="369332"/>
          </a:xfrm>
          <a:prstGeom prst="rect">
            <a:avLst/>
          </a:prstGeom>
          <a:noFill/>
        </p:spPr>
        <p:txBody>
          <a:bodyPr wrap="none" rtlCol="0">
            <a:spAutoFit/>
          </a:bodyPr>
          <a:lstStyle/>
          <a:p>
            <a:r>
              <a:rPr lang="en-US" altLang="ja-JP" dirty="0" err="1"/>
              <a:t>JINS</a:t>
            </a:r>
            <a:r>
              <a:rPr lang="en-US" altLang="ja-JP" dirty="0"/>
              <a:t> MEME Device</a:t>
            </a:r>
          </a:p>
        </p:txBody>
      </p:sp>
      <p:pic>
        <p:nvPicPr>
          <p:cNvPr id="104" name="Graphic 103" descr="Wi-Fi">
            <a:extLst>
              <a:ext uri="{FF2B5EF4-FFF2-40B4-BE49-F238E27FC236}">
                <a16:creationId xmlns:a16="http://schemas.microsoft.com/office/drawing/2014/main" id="{B90F0F26-D8A5-4E22-B6AB-013CC12626B0}"/>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1831984" y="5133415"/>
            <a:ext cx="542180" cy="542180"/>
          </a:xfrm>
          <a:prstGeom prst="rect">
            <a:avLst/>
          </a:prstGeom>
        </p:spPr>
      </p:pic>
      <p:pic>
        <p:nvPicPr>
          <p:cNvPr id="105" name="Graphic 104" descr="Smart Phone">
            <a:extLst>
              <a:ext uri="{FF2B5EF4-FFF2-40B4-BE49-F238E27FC236}">
                <a16:creationId xmlns:a16="http://schemas.microsoft.com/office/drawing/2014/main" id="{C22B9B3C-9B12-4935-9A88-B1941BB4387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087445" y="7585327"/>
            <a:ext cx="914400" cy="914400"/>
          </a:xfrm>
          <a:prstGeom prst="rect">
            <a:avLst/>
          </a:prstGeom>
        </p:spPr>
      </p:pic>
      <p:cxnSp>
        <p:nvCxnSpPr>
          <p:cNvPr id="106" name="Straight Connector 105">
            <a:extLst>
              <a:ext uri="{FF2B5EF4-FFF2-40B4-BE49-F238E27FC236}">
                <a16:creationId xmlns:a16="http://schemas.microsoft.com/office/drawing/2014/main" id="{896F0376-4574-4255-9704-DA267E51B5AB}"/>
              </a:ext>
            </a:extLst>
          </p:cNvPr>
          <p:cNvCxnSpPr>
            <a:cxnSpLocks/>
            <a:stCxn id="116" idx="1"/>
          </p:cNvCxnSpPr>
          <p:nvPr/>
        </p:nvCxnSpPr>
        <p:spPr>
          <a:xfrm flipH="1" flipV="1">
            <a:off x="7244061" y="4567025"/>
            <a:ext cx="2442294" cy="2358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A43F038-DB6D-45A0-A502-556913343DF3}"/>
              </a:ext>
            </a:extLst>
          </p:cNvPr>
          <p:cNvCxnSpPr>
            <a:cxnSpLocks/>
            <a:stCxn id="75" idx="0"/>
          </p:cNvCxnSpPr>
          <p:nvPr/>
        </p:nvCxnSpPr>
        <p:spPr>
          <a:xfrm flipH="1" flipV="1">
            <a:off x="7273993" y="4959516"/>
            <a:ext cx="908570" cy="1435870"/>
          </a:xfrm>
          <a:prstGeom prst="line">
            <a:avLst/>
          </a:prstGeom>
        </p:spPr>
        <p:style>
          <a:lnRef idx="1">
            <a:schemeClr val="accent1"/>
          </a:lnRef>
          <a:fillRef idx="0">
            <a:schemeClr val="accent1"/>
          </a:fillRef>
          <a:effectRef idx="0">
            <a:schemeClr val="accent1"/>
          </a:effectRef>
          <a:fontRef idx="minor">
            <a:schemeClr val="tx1"/>
          </a:fontRef>
        </p:style>
      </p:cxnSp>
      <p:pic>
        <p:nvPicPr>
          <p:cNvPr id="108" name="Graphic 107" descr="User">
            <a:extLst>
              <a:ext uri="{FF2B5EF4-FFF2-40B4-BE49-F238E27FC236}">
                <a16:creationId xmlns:a16="http://schemas.microsoft.com/office/drawing/2014/main" id="{282799AE-81FE-4C45-9BE2-FE419B988393}"/>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12972" y="5152236"/>
            <a:ext cx="1504621" cy="1504621"/>
          </a:xfrm>
          <a:prstGeom prst="rect">
            <a:avLst/>
          </a:prstGeom>
        </p:spPr>
      </p:pic>
      <p:sp>
        <p:nvSpPr>
          <p:cNvPr id="109" name="TextBox 108">
            <a:extLst>
              <a:ext uri="{FF2B5EF4-FFF2-40B4-BE49-F238E27FC236}">
                <a16:creationId xmlns:a16="http://schemas.microsoft.com/office/drawing/2014/main" id="{AB2161F8-838D-4AE8-AC56-C3C44F3796D1}"/>
              </a:ext>
            </a:extLst>
          </p:cNvPr>
          <p:cNvSpPr txBox="1"/>
          <p:nvPr/>
        </p:nvSpPr>
        <p:spPr>
          <a:xfrm>
            <a:off x="528358" y="6554400"/>
            <a:ext cx="4570482" cy="1754326"/>
          </a:xfrm>
          <a:prstGeom prst="rect">
            <a:avLst/>
          </a:prstGeom>
          <a:noFill/>
        </p:spPr>
        <p:txBody>
          <a:bodyPr wrap="none" rtlCol="0">
            <a:spAutoFit/>
          </a:bodyPr>
          <a:lstStyle/>
          <a:p>
            <a:r>
              <a:rPr lang="ja-JP" altLang="en-US" dirty="0"/>
              <a:t>＜見える化の対象＞</a:t>
            </a:r>
            <a:endParaRPr lang="en-US" altLang="ja-JP" dirty="0"/>
          </a:p>
          <a:p>
            <a:r>
              <a:rPr lang="ja-JP" altLang="en-US" dirty="0"/>
              <a:t>①</a:t>
            </a:r>
            <a:r>
              <a:rPr lang="en-US" altLang="ja-JP" dirty="0"/>
              <a:t>PC</a:t>
            </a:r>
            <a:r>
              <a:rPr lang="ja-JP" altLang="en-US" dirty="0"/>
              <a:t>操作状況</a:t>
            </a:r>
            <a:endParaRPr lang="en-US" altLang="ja-JP" dirty="0"/>
          </a:p>
          <a:p>
            <a:r>
              <a:rPr lang="ja-JP" altLang="en-US" dirty="0"/>
              <a:t>②対象ツールの操作時間</a:t>
            </a:r>
            <a:endParaRPr lang="en-US" altLang="ja-JP" dirty="0"/>
          </a:p>
          <a:p>
            <a:r>
              <a:rPr lang="ja-JP" altLang="en-US" dirty="0"/>
              <a:t>③対象ドキュメント作成、更新、閲覧履歴</a:t>
            </a:r>
            <a:endParaRPr lang="en-US" altLang="ja-JP" dirty="0"/>
          </a:p>
          <a:p>
            <a:r>
              <a:rPr lang="ja-JP" altLang="en-US" dirty="0"/>
              <a:t>④集中度</a:t>
            </a:r>
            <a:endParaRPr lang="en-US" altLang="ja-JP" dirty="0"/>
          </a:p>
          <a:p>
            <a:r>
              <a:rPr lang="ja-JP" altLang="en-US" dirty="0"/>
              <a:t>⑤勤務時間ー生活時間</a:t>
            </a:r>
            <a:endParaRPr lang="en-US" altLang="ja-JP" dirty="0"/>
          </a:p>
        </p:txBody>
      </p:sp>
      <p:pic>
        <p:nvPicPr>
          <p:cNvPr id="110" name="Picture 109" descr="A close up of a logo&#10;&#10;Description automatically generated">
            <a:extLst>
              <a:ext uri="{FF2B5EF4-FFF2-40B4-BE49-F238E27FC236}">
                <a16:creationId xmlns:a16="http://schemas.microsoft.com/office/drawing/2014/main" id="{DA085E57-AF1C-41A5-89F8-4A36F283EC47}"/>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180442" y="6400800"/>
            <a:ext cx="685896" cy="2172003"/>
          </a:xfrm>
          <a:prstGeom prst="rect">
            <a:avLst/>
          </a:prstGeom>
        </p:spPr>
      </p:pic>
      <p:pic>
        <p:nvPicPr>
          <p:cNvPr id="111" name="Picture 110" descr="A close up of a logo&#10;&#10;Description automatically generated">
            <a:extLst>
              <a:ext uri="{FF2B5EF4-FFF2-40B4-BE49-F238E27FC236}">
                <a16:creationId xmlns:a16="http://schemas.microsoft.com/office/drawing/2014/main" id="{ED8A0AB2-8028-4C32-940D-C792A4FF9E6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550218" y="2405063"/>
            <a:ext cx="3481387" cy="3481387"/>
          </a:xfrm>
          <a:prstGeom prst="rect">
            <a:avLst/>
          </a:prstGeom>
        </p:spPr>
      </p:pic>
      <p:sp>
        <p:nvSpPr>
          <p:cNvPr id="112" name="TextBox 111">
            <a:extLst>
              <a:ext uri="{FF2B5EF4-FFF2-40B4-BE49-F238E27FC236}">
                <a16:creationId xmlns:a16="http://schemas.microsoft.com/office/drawing/2014/main" id="{20E34045-FEF7-4A26-9B9F-3621DCBEA83F}"/>
              </a:ext>
            </a:extLst>
          </p:cNvPr>
          <p:cNvSpPr txBox="1"/>
          <p:nvPr/>
        </p:nvSpPr>
        <p:spPr>
          <a:xfrm>
            <a:off x="8151176" y="8539042"/>
            <a:ext cx="2075055" cy="369332"/>
          </a:xfrm>
          <a:prstGeom prst="rect">
            <a:avLst/>
          </a:prstGeom>
          <a:noFill/>
        </p:spPr>
        <p:txBody>
          <a:bodyPr wrap="none" rtlCol="0">
            <a:spAutoFit/>
          </a:bodyPr>
          <a:lstStyle/>
          <a:p>
            <a:r>
              <a:rPr lang="en-US" altLang="ja-JP" dirty="0"/>
              <a:t>Smart Phone Device</a:t>
            </a:r>
          </a:p>
        </p:txBody>
      </p:sp>
      <p:sp>
        <p:nvSpPr>
          <p:cNvPr id="113" name="TextBox 112">
            <a:extLst>
              <a:ext uri="{FF2B5EF4-FFF2-40B4-BE49-F238E27FC236}">
                <a16:creationId xmlns:a16="http://schemas.microsoft.com/office/drawing/2014/main" id="{940A0E30-19BB-42DC-8541-5AE9D4171937}"/>
              </a:ext>
            </a:extLst>
          </p:cNvPr>
          <p:cNvSpPr txBox="1"/>
          <p:nvPr/>
        </p:nvSpPr>
        <p:spPr>
          <a:xfrm>
            <a:off x="8852120" y="7188515"/>
            <a:ext cx="554960" cy="369332"/>
          </a:xfrm>
          <a:prstGeom prst="rect">
            <a:avLst/>
          </a:prstGeom>
          <a:noFill/>
        </p:spPr>
        <p:txBody>
          <a:bodyPr wrap="none" rtlCol="0">
            <a:spAutoFit/>
          </a:bodyPr>
          <a:lstStyle/>
          <a:p>
            <a:r>
              <a:rPr lang="en-US" altLang="ja-JP" dirty="0"/>
              <a:t>GPS</a:t>
            </a:r>
          </a:p>
        </p:txBody>
      </p:sp>
      <p:sp>
        <p:nvSpPr>
          <p:cNvPr id="114" name="TextBox 113">
            <a:extLst>
              <a:ext uri="{FF2B5EF4-FFF2-40B4-BE49-F238E27FC236}">
                <a16:creationId xmlns:a16="http://schemas.microsoft.com/office/drawing/2014/main" id="{D30CA9EB-9A16-4D29-82AA-CAD1C0EADAB3}"/>
              </a:ext>
            </a:extLst>
          </p:cNvPr>
          <p:cNvSpPr txBox="1"/>
          <p:nvPr/>
        </p:nvSpPr>
        <p:spPr>
          <a:xfrm>
            <a:off x="4914900" y="8643123"/>
            <a:ext cx="1954831" cy="369332"/>
          </a:xfrm>
          <a:prstGeom prst="rect">
            <a:avLst/>
          </a:prstGeom>
          <a:noFill/>
        </p:spPr>
        <p:txBody>
          <a:bodyPr wrap="none" rtlCol="0">
            <a:spAutoFit/>
          </a:bodyPr>
          <a:lstStyle/>
          <a:p>
            <a:r>
              <a:rPr lang="en-US" altLang="ja-JP" dirty="0"/>
              <a:t>Smart Band Device</a:t>
            </a:r>
          </a:p>
        </p:txBody>
      </p:sp>
      <p:sp>
        <p:nvSpPr>
          <p:cNvPr id="115" name="TextBox 114">
            <a:extLst>
              <a:ext uri="{FF2B5EF4-FFF2-40B4-BE49-F238E27FC236}">
                <a16:creationId xmlns:a16="http://schemas.microsoft.com/office/drawing/2014/main" id="{2D62022E-8D6F-48B7-B0BE-1E537455DB07}"/>
              </a:ext>
            </a:extLst>
          </p:cNvPr>
          <p:cNvSpPr txBox="1"/>
          <p:nvPr/>
        </p:nvSpPr>
        <p:spPr>
          <a:xfrm>
            <a:off x="9076991" y="2104340"/>
            <a:ext cx="2533579" cy="369332"/>
          </a:xfrm>
          <a:prstGeom prst="rect">
            <a:avLst/>
          </a:prstGeom>
          <a:noFill/>
        </p:spPr>
        <p:txBody>
          <a:bodyPr wrap="none" rtlCol="0">
            <a:spAutoFit/>
          </a:bodyPr>
          <a:lstStyle/>
          <a:p>
            <a:r>
              <a:rPr lang="en-US" altLang="ja-JP" dirty="0"/>
              <a:t>PC Operation Monitoring</a:t>
            </a:r>
          </a:p>
        </p:txBody>
      </p:sp>
      <p:pic>
        <p:nvPicPr>
          <p:cNvPr id="116" name="Picture 115" descr="A close up of a logo&#10;&#10;Description automatically generated">
            <a:extLst>
              <a:ext uri="{FF2B5EF4-FFF2-40B4-BE49-F238E27FC236}">
                <a16:creationId xmlns:a16="http://schemas.microsoft.com/office/drawing/2014/main" id="{84966FA9-E10B-44A6-AC06-4A6F87AF2440}"/>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686355" y="6377723"/>
            <a:ext cx="1096179" cy="1096179"/>
          </a:xfrm>
          <a:prstGeom prst="rect">
            <a:avLst/>
          </a:prstGeom>
        </p:spPr>
      </p:pic>
      <p:sp>
        <p:nvSpPr>
          <p:cNvPr id="117" name="TextBox 116">
            <a:extLst>
              <a:ext uri="{FF2B5EF4-FFF2-40B4-BE49-F238E27FC236}">
                <a16:creationId xmlns:a16="http://schemas.microsoft.com/office/drawing/2014/main" id="{6F6C5BFE-1FBE-4C57-BF91-8F9492E073CE}"/>
              </a:ext>
            </a:extLst>
          </p:cNvPr>
          <p:cNvSpPr txBox="1"/>
          <p:nvPr/>
        </p:nvSpPr>
        <p:spPr>
          <a:xfrm>
            <a:off x="10103942" y="7438534"/>
            <a:ext cx="1453155" cy="646331"/>
          </a:xfrm>
          <a:prstGeom prst="rect">
            <a:avLst/>
          </a:prstGeom>
          <a:noFill/>
        </p:spPr>
        <p:txBody>
          <a:bodyPr wrap="none" rtlCol="0">
            <a:spAutoFit/>
          </a:bodyPr>
          <a:lstStyle/>
          <a:p>
            <a:r>
              <a:rPr lang="en-US" altLang="ja-JP" dirty="0"/>
              <a:t>IoT Sensor</a:t>
            </a:r>
          </a:p>
          <a:p>
            <a:r>
              <a:rPr lang="en-US" dirty="0"/>
              <a:t>Cloud Service</a:t>
            </a:r>
          </a:p>
        </p:txBody>
      </p:sp>
      <p:cxnSp>
        <p:nvCxnSpPr>
          <p:cNvPr id="118" name="Straight Connector 117">
            <a:extLst>
              <a:ext uri="{FF2B5EF4-FFF2-40B4-BE49-F238E27FC236}">
                <a16:creationId xmlns:a16="http://schemas.microsoft.com/office/drawing/2014/main" id="{F82CC58D-0DE5-41EF-B5D5-FD3308535A80}"/>
              </a:ext>
            </a:extLst>
          </p:cNvPr>
          <p:cNvCxnSpPr>
            <a:cxnSpLocks/>
          </p:cNvCxnSpPr>
          <p:nvPr/>
        </p:nvCxnSpPr>
        <p:spPr>
          <a:xfrm flipH="1">
            <a:off x="7722575" y="3191828"/>
            <a:ext cx="2179893" cy="1215011"/>
          </a:xfrm>
          <a:prstGeom prst="line">
            <a:avLst/>
          </a:prstGeom>
        </p:spPr>
        <p:style>
          <a:lnRef idx="1">
            <a:schemeClr val="accent1"/>
          </a:lnRef>
          <a:fillRef idx="0">
            <a:schemeClr val="accent1"/>
          </a:fillRef>
          <a:effectRef idx="0">
            <a:schemeClr val="accent1"/>
          </a:effectRef>
          <a:fontRef idx="minor">
            <a:schemeClr val="tx1"/>
          </a:fontRef>
        </p:style>
      </p:cxnSp>
      <p:pic>
        <p:nvPicPr>
          <p:cNvPr id="119" name="Graphic 118" descr="Wi-Fi">
            <a:extLst>
              <a:ext uri="{FF2B5EF4-FFF2-40B4-BE49-F238E27FC236}">
                <a16:creationId xmlns:a16="http://schemas.microsoft.com/office/drawing/2014/main" id="{4BB25062-7CB6-4F6F-9CFC-337F61405FB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flipV="1">
            <a:off x="11783805" y="7108793"/>
            <a:ext cx="542180" cy="542180"/>
          </a:xfrm>
          <a:prstGeom prst="rect">
            <a:avLst/>
          </a:prstGeom>
        </p:spPr>
      </p:pic>
      <p:pic>
        <p:nvPicPr>
          <p:cNvPr id="120" name="Picture 119">
            <a:extLst>
              <a:ext uri="{FF2B5EF4-FFF2-40B4-BE49-F238E27FC236}">
                <a16:creationId xmlns:a16="http://schemas.microsoft.com/office/drawing/2014/main" id="{A30C39E4-8361-4959-8816-8C512E235EA4}"/>
              </a:ext>
            </a:extLst>
          </p:cNvPr>
          <p:cNvPicPr>
            <a:picLocks noChangeAspect="1"/>
          </p:cNvPicPr>
          <p:nvPr/>
        </p:nvPicPr>
        <p:blipFill>
          <a:blip r:embed="rId27"/>
          <a:stretch>
            <a:fillRect/>
          </a:stretch>
        </p:blipFill>
        <p:spPr>
          <a:xfrm flipV="1">
            <a:off x="11716758" y="7084381"/>
            <a:ext cx="676275" cy="219075"/>
          </a:xfrm>
          <a:prstGeom prst="rect">
            <a:avLst/>
          </a:prstGeom>
        </p:spPr>
      </p:pic>
      <p:sp>
        <p:nvSpPr>
          <p:cNvPr id="121" name="TextBox 120">
            <a:extLst>
              <a:ext uri="{FF2B5EF4-FFF2-40B4-BE49-F238E27FC236}">
                <a16:creationId xmlns:a16="http://schemas.microsoft.com/office/drawing/2014/main" id="{B15B6D33-286A-4DA6-9B4A-C0A8DF5F7747}"/>
              </a:ext>
            </a:extLst>
          </p:cNvPr>
          <p:cNvSpPr txBox="1"/>
          <p:nvPr/>
        </p:nvSpPr>
        <p:spPr>
          <a:xfrm>
            <a:off x="11144250" y="6713210"/>
            <a:ext cx="1564852" cy="369332"/>
          </a:xfrm>
          <a:prstGeom prst="rect">
            <a:avLst/>
          </a:prstGeom>
          <a:noFill/>
        </p:spPr>
        <p:txBody>
          <a:bodyPr wrap="none" rtlCol="0">
            <a:spAutoFit/>
          </a:bodyPr>
          <a:lstStyle/>
          <a:p>
            <a:r>
              <a:rPr lang="en-US" altLang="ja-JP" dirty="0"/>
              <a:t>Motion Sensor</a:t>
            </a:r>
          </a:p>
        </p:txBody>
      </p:sp>
      <p:cxnSp>
        <p:nvCxnSpPr>
          <p:cNvPr id="122" name="Straight Connector 121">
            <a:extLst>
              <a:ext uri="{FF2B5EF4-FFF2-40B4-BE49-F238E27FC236}">
                <a16:creationId xmlns:a16="http://schemas.microsoft.com/office/drawing/2014/main" id="{3E3EC92E-EA0A-48CA-BB92-ECDB4929A3C2}"/>
              </a:ext>
            </a:extLst>
          </p:cNvPr>
          <p:cNvCxnSpPr>
            <a:cxnSpLocks/>
            <a:stCxn id="121" idx="1"/>
            <a:endCxn id="116" idx="3"/>
          </p:cNvCxnSpPr>
          <p:nvPr/>
        </p:nvCxnSpPr>
        <p:spPr>
          <a:xfrm flipH="1">
            <a:off x="10782534" y="6897876"/>
            <a:ext cx="361716" cy="27937"/>
          </a:xfrm>
          <a:prstGeom prst="line">
            <a:avLst/>
          </a:prstGeom>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C5909C1B-7361-4791-814B-B0CB02AC0644}"/>
              </a:ext>
            </a:extLst>
          </p:cNvPr>
          <p:cNvSpPr txBox="1"/>
          <p:nvPr/>
        </p:nvSpPr>
        <p:spPr>
          <a:xfrm>
            <a:off x="5043671" y="8058140"/>
            <a:ext cx="1118063" cy="369332"/>
          </a:xfrm>
          <a:prstGeom prst="rect">
            <a:avLst/>
          </a:prstGeom>
          <a:noFill/>
        </p:spPr>
        <p:txBody>
          <a:bodyPr wrap="none" rtlCol="0">
            <a:spAutoFit/>
          </a:bodyPr>
          <a:lstStyle/>
          <a:p>
            <a:r>
              <a:rPr lang="en-US" altLang="ja-JP" dirty="0"/>
              <a:t>Device I/F</a:t>
            </a:r>
            <a:endParaRPr lang="en-US" dirty="0"/>
          </a:p>
        </p:txBody>
      </p:sp>
      <p:pic>
        <p:nvPicPr>
          <p:cNvPr id="124" name="Graphic 123" descr="Smart Phone">
            <a:extLst>
              <a:ext uri="{FF2B5EF4-FFF2-40B4-BE49-F238E27FC236}">
                <a16:creationId xmlns:a16="http://schemas.microsoft.com/office/drawing/2014/main" id="{40629068-3437-4828-931B-FAB9FC3DA238}"/>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35489" y="6382884"/>
            <a:ext cx="914400" cy="914400"/>
          </a:xfrm>
          <a:prstGeom prst="rect">
            <a:avLst/>
          </a:prstGeom>
        </p:spPr>
      </p:pic>
    </p:spTree>
    <p:extLst>
      <p:ext uri="{BB962C8B-B14F-4D97-AF65-F5344CB8AC3E}">
        <p14:creationId xmlns:p14="http://schemas.microsoft.com/office/powerpoint/2010/main" val="618096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2C7C5-719A-44E2-B9C8-D29540B21836}"/>
              </a:ext>
            </a:extLst>
          </p:cNvPr>
          <p:cNvSpPr>
            <a:spLocks noGrp="1"/>
          </p:cNvSpPr>
          <p:nvPr>
            <p:ph type="title"/>
          </p:nvPr>
        </p:nvSpPr>
        <p:spPr/>
        <p:txBody>
          <a:bodyPr/>
          <a:lstStyle/>
          <a:p>
            <a:r>
              <a:rPr lang="en-US" altLang="ja-JP" dirty="0"/>
              <a:t>Overview</a:t>
            </a:r>
            <a:r>
              <a:rPr lang="ja-JP" altLang="en-US" dirty="0"/>
              <a:t>：対象</a:t>
            </a:r>
            <a:r>
              <a:rPr lang="en-US" altLang="ja-JP" dirty="0"/>
              <a:t>Data</a:t>
            </a:r>
            <a:endParaRPr lang="en-US" dirty="0"/>
          </a:p>
        </p:txBody>
      </p:sp>
      <p:sp>
        <p:nvSpPr>
          <p:cNvPr id="4" name="Footer Placeholder 3">
            <a:extLst>
              <a:ext uri="{FF2B5EF4-FFF2-40B4-BE49-F238E27FC236}">
                <a16:creationId xmlns:a16="http://schemas.microsoft.com/office/drawing/2014/main" id="{1DAB1ACD-2D50-4D7B-BE66-348D1A7A5A8B}"/>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54BDFB2B-A978-47B7-B870-C8DD12D600BA}"/>
              </a:ext>
            </a:extLst>
          </p:cNvPr>
          <p:cNvSpPr>
            <a:spLocks noGrp="1"/>
          </p:cNvSpPr>
          <p:nvPr>
            <p:ph type="sldNum" sz="quarter" idx="12"/>
          </p:nvPr>
        </p:nvSpPr>
        <p:spPr/>
        <p:txBody>
          <a:bodyPr/>
          <a:lstStyle/>
          <a:p>
            <a:fld id="{F4A97BBC-DD9B-4F1D-A986-96E9900FCB6F}" type="slidenum">
              <a:rPr lang="en-US" smtClean="0"/>
              <a:t>5</a:t>
            </a:fld>
            <a:endParaRPr lang="en-US"/>
          </a:p>
        </p:txBody>
      </p:sp>
      <p:graphicFrame>
        <p:nvGraphicFramePr>
          <p:cNvPr id="6" name="Table 5">
            <a:extLst>
              <a:ext uri="{FF2B5EF4-FFF2-40B4-BE49-F238E27FC236}">
                <a16:creationId xmlns:a16="http://schemas.microsoft.com/office/drawing/2014/main" id="{16C8AA3C-9FE0-4BE9-AA22-31065ED61E14}"/>
              </a:ext>
            </a:extLst>
          </p:cNvPr>
          <p:cNvGraphicFramePr>
            <a:graphicFrameLocks noGrp="1"/>
          </p:cNvGraphicFramePr>
          <p:nvPr>
            <p:extLst>
              <p:ext uri="{D42A27DB-BD31-4B8C-83A1-F6EECF244321}">
                <p14:modId xmlns:p14="http://schemas.microsoft.com/office/powerpoint/2010/main" val="4202873337"/>
              </p:ext>
            </p:extLst>
          </p:nvPr>
        </p:nvGraphicFramePr>
        <p:xfrm>
          <a:off x="742950" y="1657350"/>
          <a:ext cx="11715749" cy="7552944"/>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4196143623"/>
                    </a:ext>
                  </a:extLst>
                </a:gridCol>
                <a:gridCol w="1485900">
                  <a:extLst>
                    <a:ext uri="{9D8B030D-6E8A-4147-A177-3AD203B41FA5}">
                      <a16:colId xmlns:a16="http://schemas.microsoft.com/office/drawing/2014/main" val="2489773977"/>
                    </a:ext>
                  </a:extLst>
                </a:gridCol>
                <a:gridCol w="2114550">
                  <a:extLst>
                    <a:ext uri="{9D8B030D-6E8A-4147-A177-3AD203B41FA5}">
                      <a16:colId xmlns:a16="http://schemas.microsoft.com/office/drawing/2014/main" val="1223090453"/>
                    </a:ext>
                  </a:extLst>
                </a:gridCol>
                <a:gridCol w="3066493">
                  <a:extLst>
                    <a:ext uri="{9D8B030D-6E8A-4147-A177-3AD203B41FA5}">
                      <a16:colId xmlns:a16="http://schemas.microsoft.com/office/drawing/2014/main" val="2530819050"/>
                    </a:ext>
                  </a:extLst>
                </a:gridCol>
                <a:gridCol w="3677206">
                  <a:extLst>
                    <a:ext uri="{9D8B030D-6E8A-4147-A177-3AD203B41FA5}">
                      <a16:colId xmlns:a16="http://schemas.microsoft.com/office/drawing/2014/main" val="2931643525"/>
                    </a:ext>
                  </a:extLst>
                </a:gridCol>
              </a:tblGrid>
              <a:tr h="370840">
                <a:tc>
                  <a:txBody>
                    <a:bodyPr/>
                    <a:lstStyle/>
                    <a:p>
                      <a:r>
                        <a:rPr lang="ja-JP" altLang="en-US" dirty="0"/>
                        <a:t>対象</a:t>
                      </a:r>
                      <a:endParaRPr lang="en-US" dirty="0"/>
                    </a:p>
                  </a:txBody>
                  <a:tcPr/>
                </a:tc>
                <a:tc>
                  <a:txBody>
                    <a:bodyPr/>
                    <a:lstStyle/>
                    <a:p>
                      <a:r>
                        <a:rPr lang="ja-JP" altLang="en-US" dirty="0"/>
                        <a:t>データ</a:t>
                      </a:r>
                      <a:endParaRPr lang="en-US" dirty="0"/>
                    </a:p>
                  </a:txBody>
                  <a:tcPr/>
                </a:tc>
                <a:tc>
                  <a:txBody>
                    <a:bodyPr/>
                    <a:lstStyle/>
                    <a:p>
                      <a:r>
                        <a:rPr lang="ja-JP" altLang="en-US" dirty="0"/>
                        <a:t>センシング</a:t>
                      </a:r>
                      <a:endParaRPr lang="en-US" dirty="0"/>
                    </a:p>
                  </a:txBody>
                  <a:tcPr/>
                </a:tc>
                <a:tc>
                  <a:txBody>
                    <a:bodyPr/>
                    <a:lstStyle/>
                    <a:p>
                      <a:r>
                        <a:rPr lang="ja-JP" altLang="en-US" dirty="0"/>
                        <a:t>取得可能な状態</a:t>
                      </a:r>
                      <a:endParaRPr lang="en-US" dirty="0"/>
                    </a:p>
                  </a:txBody>
                  <a:tcPr/>
                </a:tc>
                <a:tc>
                  <a:txBody>
                    <a:bodyPr/>
                    <a:lstStyle/>
                    <a:p>
                      <a:r>
                        <a:rPr lang="en-US" dirty="0"/>
                        <a:t>RAW</a:t>
                      </a:r>
                      <a:r>
                        <a:rPr lang="ja-JP" altLang="en-US" dirty="0"/>
                        <a:t>データ</a:t>
                      </a:r>
                      <a:endParaRPr lang="en-US" dirty="0"/>
                    </a:p>
                  </a:txBody>
                  <a:tcPr/>
                </a:tc>
                <a:extLst>
                  <a:ext uri="{0D108BD9-81ED-4DB2-BD59-A6C34878D82A}">
                    <a16:rowId xmlns:a16="http://schemas.microsoft.com/office/drawing/2014/main" val="1041376300"/>
                  </a:ext>
                </a:extLst>
              </a:tr>
              <a:tr h="370840">
                <a:tc>
                  <a:txBody>
                    <a:bodyPr/>
                    <a:lstStyle/>
                    <a:p>
                      <a:r>
                        <a:rPr lang="ja-JP" altLang="en-US" dirty="0"/>
                        <a:t>ヒトの位置情報</a:t>
                      </a:r>
                      <a:endParaRPr lang="en-US" dirty="0"/>
                    </a:p>
                  </a:txBody>
                  <a:tcPr/>
                </a:tc>
                <a:tc>
                  <a:txBody>
                    <a:bodyPr/>
                    <a:lstStyle/>
                    <a:p>
                      <a:r>
                        <a:rPr lang="en-US" altLang="ja-JP" dirty="0"/>
                        <a:t>1. GPS</a:t>
                      </a:r>
                      <a:r>
                        <a:rPr lang="ja-JP" altLang="en-US" dirty="0"/>
                        <a:t>位置データ</a:t>
                      </a:r>
                    </a:p>
                    <a:p>
                      <a:r>
                        <a:rPr lang="en-US" dirty="0"/>
                        <a:t>timeline</a:t>
                      </a:r>
                    </a:p>
                  </a:txBody>
                  <a:tcPr/>
                </a:tc>
                <a:tc>
                  <a:txBody>
                    <a:bodyPr/>
                    <a:lstStyle/>
                    <a:p>
                      <a:r>
                        <a:rPr lang="en-US" altLang="ja-JP" dirty="0"/>
                        <a:t>GPS sensor on Smart Phone</a:t>
                      </a:r>
                      <a:endParaRPr lang="en-US" dirty="0"/>
                    </a:p>
                  </a:txBody>
                  <a:tcPr/>
                </a:tc>
                <a:tc>
                  <a:txBody>
                    <a:bodyPr/>
                    <a:lstStyle/>
                    <a:p>
                      <a:r>
                        <a:rPr lang="en-US" dirty="0"/>
                        <a:t>stay, transportation, walk, run, cycling</a:t>
                      </a:r>
                    </a:p>
                  </a:txBody>
                  <a:tcPr/>
                </a:tc>
                <a:tc>
                  <a:txBody>
                    <a:bodyPr/>
                    <a:lstStyle/>
                    <a:p>
                      <a:r>
                        <a:rPr lang="ja-JP" altLang="en-US" dirty="0"/>
                        <a:t>位置状態の開始ー終了時間</a:t>
                      </a:r>
                      <a:endParaRPr lang="en-US" altLang="ja-JP" dirty="0"/>
                    </a:p>
                  </a:txBody>
                  <a:tcPr/>
                </a:tc>
                <a:extLst>
                  <a:ext uri="{0D108BD9-81ED-4DB2-BD59-A6C34878D82A}">
                    <a16:rowId xmlns:a16="http://schemas.microsoft.com/office/drawing/2014/main" val="2069026932"/>
                  </a:ext>
                </a:extLst>
              </a:tr>
              <a:tr h="370840">
                <a:tc>
                  <a:txBody>
                    <a:bodyPr/>
                    <a:lstStyle/>
                    <a:p>
                      <a:endParaRPr lang="en-US" dirty="0"/>
                    </a:p>
                  </a:txBody>
                  <a:tcPr/>
                </a:tc>
                <a:tc>
                  <a:txBody>
                    <a:bodyPr/>
                    <a:lstStyle/>
                    <a:p>
                      <a:r>
                        <a:rPr lang="en-US" altLang="ja-JP" dirty="0"/>
                        <a:t>2. </a:t>
                      </a:r>
                      <a:r>
                        <a:rPr lang="ja-JP" altLang="en-US" dirty="0"/>
                        <a:t>詳細位置データ</a:t>
                      </a:r>
                      <a:br>
                        <a:rPr lang="en-US" altLang="ja-JP" dirty="0"/>
                      </a:br>
                      <a:r>
                        <a:rPr lang="en-US" altLang="ja-JP" dirty="0"/>
                        <a:t>position</a:t>
                      </a:r>
                      <a:endParaRPr lang="en-US" dirty="0"/>
                    </a:p>
                  </a:txBody>
                  <a:tcPr/>
                </a:tc>
                <a:tc>
                  <a:txBody>
                    <a:bodyPr/>
                    <a:lstStyle/>
                    <a:p>
                      <a:r>
                        <a:rPr lang="en-US" dirty="0"/>
                        <a:t>Motion sensor on Smart Home</a:t>
                      </a:r>
                    </a:p>
                  </a:txBody>
                  <a:tcPr/>
                </a:tc>
                <a:tc>
                  <a:txBody>
                    <a:bodyPr/>
                    <a:lstStyle/>
                    <a:p>
                      <a:r>
                        <a:rPr lang="en-US" dirty="0"/>
                        <a:t>@desk, @restroom</a:t>
                      </a:r>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US" dirty="0"/>
                        <a:t>1</a:t>
                      </a:r>
                      <a:r>
                        <a:rPr lang="ja-JP" altLang="en-US" dirty="0"/>
                        <a:t>分毎の存在状態</a:t>
                      </a:r>
                      <a:endParaRPr lang="en-US" altLang="ja-JP" dirty="0"/>
                    </a:p>
                    <a:p>
                      <a:r>
                        <a:rPr lang="en-US" altLang="ja-JP" dirty="0"/>
                        <a:t>(Sensor</a:t>
                      </a:r>
                      <a:r>
                        <a:rPr lang="ja-JP" altLang="en-US" dirty="0"/>
                        <a:t>から～</a:t>
                      </a:r>
                      <a:r>
                        <a:rPr lang="en-US" altLang="ja-JP" dirty="0"/>
                        <a:t>2.5m</a:t>
                      </a:r>
                      <a:r>
                        <a:rPr lang="ja-JP" altLang="en-US" dirty="0"/>
                        <a:t>以内にいるか否か</a:t>
                      </a:r>
                      <a:r>
                        <a:rPr lang="en-US" altLang="ja-JP" dirty="0"/>
                        <a:t>(0,1))</a:t>
                      </a:r>
                      <a:endParaRPr lang="en-US" dirty="0"/>
                    </a:p>
                  </a:txBody>
                  <a:tcPr/>
                </a:tc>
                <a:extLst>
                  <a:ext uri="{0D108BD9-81ED-4DB2-BD59-A6C34878D82A}">
                    <a16:rowId xmlns:a16="http://schemas.microsoft.com/office/drawing/2014/main" val="3141960300"/>
                  </a:ext>
                </a:extLst>
              </a:tr>
              <a:tr h="370840">
                <a:tc>
                  <a:txBody>
                    <a:bodyPr/>
                    <a:lstStyle/>
                    <a:p>
                      <a:r>
                        <a:rPr lang="ja-JP" altLang="en-US" dirty="0"/>
                        <a:t>ヒトの活動情報</a:t>
                      </a:r>
                      <a:endParaRPr lang="en-US" dirty="0"/>
                    </a:p>
                  </a:txBody>
                  <a:tcPr/>
                </a:tc>
                <a:tc>
                  <a:txBody>
                    <a:bodyPr/>
                    <a:lstStyle/>
                    <a:p>
                      <a:r>
                        <a:rPr lang="en-US" altLang="ja-JP" dirty="0"/>
                        <a:t>3. </a:t>
                      </a:r>
                      <a:r>
                        <a:rPr lang="ja-JP" altLang="en-US" dirty="0"/>
                        <a:t>活動データ</a:t>
                      </a:r>
                      <a:br>
                        <a:rPr lang="en-US" altLang="ja-JP" dirty="0"/>
                      </a:br>
                      <a:r>
                        <a:rPr lang="en-US" altLang="ja-JP" dirty="0"/>
                        <a:t>life log</a:t>
                      </a:r>
                      <a:endParaRPr lang="en-US" dirty="0"/>
                    </a:p>
                  </a:txBody>
                  <a:tcPr/>
                </a:tc>
                <a:tc>
                  <a:txBody>
                    <a:bodyPr/>
                    <a:lstStyle/>
                    <a:p>
                      <a:r>
                        <a:rPr lang="en-US" dirty="0"/>
                        <a:t>Activity sensor on Smart band</a:t>
                      </a:r>
                    </a:p>
                  </a:txBody>
                  <a:tcPr/>
                </a:tc>
                <a:tc>
                  <a:txBody>
                    <a:bodyPr/>
                    <a:lstStyle/>
                    <a:p>
                      <a:r>
                        <a:rPr lang="en-US" dirty="0"/>
                        <a:t>sleep</a:t>
                      </a:r>
                    </a:p>
                  </a:txBody>
                  <a:tcPr/>
                </a:tc>
                <a:tc>
                  <a:txBody>
                    <a:bodyPr/>
                    <a:lstStyle/>
                    <a:p>
                      <a:r>
                        <a:rPr lang="ja-JP" altLang="en-US" dirty="0"/>
                        <a:t>睡眠の開始ー終了時間</a:t>
                      </a:r>
                      <a:endParaRPr lang="en-US" altLang="ja-JP" dirty="0"/>
                    </a:p>
                  </a:txBody>
                  <a:tcPr/>
                </a:tc>
                <a:extLst>
                  <a:ext uri="{0D108BD9-81ED-4DB2-BD59-A6C34878D82A}">
                    <a16:rowId xmlns:a16="http://schemas.microsoft.com/office/drawing/2014/main" val="1778129443"/>
                  </a:ext>
                </a:extLst>
              </a:tr>
              <a:tr h="370840">
                <a:tc>
                  <a:txBody>
                    <a:bodyPr/>
                    <a:lstStyle/>
                    <a:p>
                      <a:endParaRPr lang="en-US" dirty="0"/>
                    </a:p>
                  </a:txBody>
                  <a:tcPr/>
                </a:tc>
                <a:tc>
                  <a:txBody>
                    <a:bodyPr/>
                    <a:lstStyle/>
                    <a:p>
                      <a:r>
                        <a:rPr lang="en-US" altLang="ja-JP" dirty="0"/>
                        <a:t>4. </a:t>
                      </a:r>
                      <a:r>
                        <a:rPr lang="ja-JP" altLang="en-US" dirty="0"/>
                        <a:t>詳細活動データ</a:t>
                      </a:r>
                      <a:br>
                        <a:rPr lang="en-US" altLang="ja-JP" dirty="0"/>
                      </a:br>
                      <a:r>
                        <a:rPr lang="en-US" altLang="ja-JP" dirty="0"/>
                        <a:t>Pc log</a:t>
                      </a:r>
                      <a:endParaRPr lang="en-US" dirty="0"/>
                    </a:p>
                  </a:txBody>
                  <a:tcPr/>
                </a:tc>
                <a:tc>
                  <a:txBody>
                    <a:bodyPr/>
                    <a:lstStyle/>
                    <a:p>
                      <a:r>
                        <a:rPr lang="en-US" altLang="ja-JP" dirty="0" err="1"/>
                        <a:t>KeyStrokes</a:t>
                      </a:r>
                      <a:r>
                        <a:rPr lang="en-US" altLang="ja-JP" dirty="0"/>
                        <a:t>, </a:t>
                      </a:r>
                      <a:r>
                        <a:rPr lang="en-US" altLang="ja-JP" dirty="0" err="1"/>
                        <a:t>ActiveWindow</a:t>
                      </a:r>
                      <a:r>
                        <a:rPr lang="en-US" altLang="ja-JP" dirty="0"/>
                        <a:t> Monitor</a:t>
                      </a:r>
                      <a:endParaRPr lang="en-US" dirty="0"/>
                    </a:p>
                  </a:txBody>
                  <a:tcPr/>
                </a:tc>
                <a:tc>
                  <a:txBody>
                    <a:bodyPr/>
                    <a:lstStyle/>
                    <a:p>
                      <a:r>
                        <a:rPr lang="en-US" dirty="0"/>
                        <a:t>operating,  browsing, no-operation, </a:t>
                      </a:r>
                    </a:p>
                    <a:p>
                      <a:endParaRPr lang="en-US" dirty="0"/>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US" dirty="0"/>
                        <a:t>1</a:t>
                      </a:r>
                      <a:r>
                        <a:rPr lang="ja-JP" altLang="en-US" dirty="0"/>
                        <a:t>分毎の</a:t>
                      </a:r>
                      <a:r>
                        <a:rPr lang="en-US" altLang="ja-JP" dirty="0"/>
                        <a:t>operation</a:t>
                      </a:r>
                      <a:r>
                        <a:rPr lang="ja-JP" altLang="en-US" dirty="0"/>
                        <a:t>数</a:t>
                      </a:r>
                      <a:r>
                        <a:rPr lang="en-US" altLang="ja-JP" dirty="0"/>
                        <a:t>,</a:t>
                      </a:r>
                      <a:r>
                        <a:rPr lang="ja-JP" altLang="en-US" dirty="0"/>
                        <a:t> </a:t>
                      </a:r>
                      <a:r>
                        <a:rPr lang="en-US" altLang="ja-JP" dirty="0"/>
                        <a:t>Active</a:t>
                      </a:r>
                      <a:r>
                        <a:rPr lang="ja-JP" altLang="en-US" dirty="0"/>
                        <a:t> </a:t>
                      </a:r>
                      <a:r>
                        <a:rPr lang="en-US" altLang="ja-JP" dirty="0"/>
                        <a:t>Window</a:t>
                      </a:r>
                      <a:r>
                        <a:rPr lang="ja-JP" altLang="en-US" dirty="0"/>
                        <a:t> </a:t>
                      </a:r>
                      <a:r>
                        <a:rPr lang="en-US" altLang="ja-JP" dirty="0"/>
                        <a:t>Title, </a:t>
                      </a:r>
                    </a:p>
                    <a:p>
                      <a:pPr marL="0" marR="0" lvl="0" indent="0" algn="l" defTabSz="1280160" rtl="0" eaLnBrk="1" fontAlgn="auto" latinLnBrk="0" hangingPunct="1">
                        <a:lnSpc>
                          <a:spcPct val="100000"/>
                        </a:lnSpc>
                        <a:spcBef>
                          <a:spcPts val="0"/>
                        </a:spcBef>
                        <a:spcAft>
                          <a:spcPts val="0"/>
                        </a:spcAft>
                        <a:buClrTx/>
                        <a:buSzTx/>
                        <a:buFontTx/>
                        <a:buNone/>
                        <a:tabLst/>
                        <a:defRPr/>
                      </a:pPr>
                      <a:r>
                        <a:rPr lang="en-US" altLang="ja-JP" dirty="0"/>
                        <a:t>PC</a:t>
                      </a:r>
                      <a:r>
                        <a:rPr lang="ja-JP" altLang="en-US" dirty="0"/>
                        <a:t>起動ー終了時間 </a:t>
                      </a:r>
                      <a:r>
                        <a:rPr lang="en-US" altLang="ja-JP" dirty="0"/>
                        <a:t>on/off</a:t>
                      </a:r>
                    </a:p>
                  </a:txBody>
                  <a:tcPr/>
                </a:tc>
                <a:extLst>
                  <a:ext uri="{0D108BD9-81ED-4DB2-BD59-A6C34878D82A}">
                    <a16:rowId xmlns:a16="http://schemas.microsoft.com/office/drawing/2014/main" val="3831695136"/>
                  </a:ext>
                </a:extLst>
              </a:tr>
              <a:tr h="370840">
                <a:tc>
                  <a:txBody>
                    <a:bodyPr/>
                    <a:lstStyle/>
                    <a:p>
                      <a:r>
                        <a:rPr lang="ja-JP" altLang="en-US" dirty="0"/>
                        <a:t>ヒトの意識情報</a:t>
                      </a:r>
                      <a:endParaRPr lang="en-US" dirty="0"/>
                    </a:p>
                  </a:txBody>
                  <a:tcPr/>
                </a:tc>
                <a:tc>
                  <a:txBody>
                    <a:bodyPr/>
                    <a:lstStyle/>
                    <a:p>
                      <a:r>
                        <a:rPr lang="en-US" altLang="ja-JP" dirty="0"/>
                        <a:t>5. </a:t>
                      </a:r>
                      <a:r>
                        <a:rPr lang="ja-JP" altLang="en-US" dirty="0"/>
                        <a:t>意識データ</a:t>
                      </a:r>
                      <a:endParaRPr lang="en-US" altLang="ja-JP" dirty="0"/>
                    </a:p>
                    <a:p>
                      <a:r>
                        <a:rPr lang="en-US" dirty="0"/>
                        <a:t>meme</a:t>
                      </a:r>
                    </a:p>
                  </a:txBody>
                  <a:tcPr/>
                </a:tc>
                <a:tc>
                  <a:txBody>
                    <a:bodyPr/>
                    <a:lstStyle/>
                    <a:p>
                      <a:r>
                        <a:rPr lang="en-US" altLang="ja-JP" dirty="0" err="1"/>
                        <a:t>JINS</a:t>
                      </a:r>
                      <a:r>
                        <a:rPr lang="ja-JP" altLang="en-US" dirty="0"/>
                        <a:t> </a:t>
                      </a:r>
                      <a:r>
                        <a:rPr lang="en-US" altLang="ja-JP" dirty="0"/>
                        <a:t>MEME</a:t>
                      </a:r>
                      <a:r>
                        <a:rPr lang="ja-JP" altLang="en-US" dirty="0"/>
                        <a:t> </a:t>
                      </a:r>
                      <a:r>
                        <a:rPr lang="en-US" altLang="ja-JP" dirty="0"/>
                        <a:t>Office</a:t>
                      </a:r>
                      <a:endParaRPr lang="en-US" dirty="0"/>
                    </a:p>
                  </a:txBody>
                  <a:tcPr/>
                </a:tc>
                <a:tc>
                  <a:txBody>
                    <a:bodyPr/>
                    <a:lstStyle/>
                    <a:p>
                      <a:r>
                        <a:rPr lang="en-US" dirty="0"/>
                        <a:t>focus (zone, flow)</a:t>
                      </a:r>
                    </a:p>
                  </a:txBody>
                  <a:tcPr/>
                </a:tc>
                <a:tc>
                  <a:txBody>
                    <a:bodyPr/>
                    <a:lstStyle/>
                    <a:p>
                      <a:r>
                        <a:rPr lang="en-US" dirty="0"/>
                        <a:t>1</a:t>
                      </a:r>
                      <a:r>
                        <a:rPr lang="ja-JP" altLang="en-US" dirty="0"/>
                        <a:t>分毎の集中度、</a:t>
                      </a:r>
                      <a:endParaRPr lang="en-US" altLang="ja-JP" dirty="0"/>
                    </a:p>
                    <a:p>
                      <a:r>
                        <a:rPr lang="ja-JP" altLang="en-US" dirty="0">
                          <a:solidFill>
                            <a:schemeClr val="bg1">
                              <a:lumMod val="65000"/>
                            </a:schemeClr>
                          </a:solidFill>
                        </a:rPr>
                        <a:t>（疲労度）</a:t>
                      </a:r>
                      <a:endParaRPr lang="en-US" dirty="0">
                        <a:solidFill>
                          <a:schemeClr val="bg1">
                            <a:lumMod val="65000"/>
                          </a:schemeClr>
                        </a:solidFill>
                      </a:endParaRPr>
                    </a:p>
                  </a:txBody>
                  <a:tcPr/>
                </a:tc>
                <a:extLst>
                  <a:ext uri="{0D108BD9-81ED-4DB2-BD59-A6C34878D82A}">
                    <a16:rowId xmlns:a16="http://schemas.microsoft.com/office/drawing/2014/main" val="445545443"/>
                  </a:ext>
                </a:extLst>
              </a:tr>
              <a:tr h="370840">
                <a:tc>
                  <a:txBody>
                    <a:bodyPr/>
                    <a:lstStyle/>
                    <a:p>
                      <a:r>
                        <a:rPr lang="ja-JP" altLang="en-US" dirty="0">
                          <a:solidFill>
                            <a:schemeClr val="bg1">
                              <a:lumMod val="50000"/>
                            </a:schemeClr>
                          </a:solidFill>
                        </a:rPr>
                        <a:t>コト情報</a:t>
                      </a:r>
                      <a:endParaRPr lang="en-US" dirty="0">
                        <a:solidFill>
                          <a:schemeClr val="bg1">
                            <a:lumMod val="50000"/>
                          </a:schemeClr>
                        </a:solidFill>
                      </a:endParaRPr>
                    </a:p>
                  </a:txBody>
                  <a:tcPr/>
                </a:tc>
                <a:tc>
                  <a:txBody>
                    <a:bodyPr/>
                    <a:lstStyle/>
                    <a:p>
                      <a:r>
                        <a:rPr lang="en-US" dirty="0">
                          <a:solidFill>
                            <a:schemeClr val="bg1">
                              <a:lumMod val="50000"/>
                            </a:schemeClr>
                          </a:solidFill>
                        </a:rPr>
                        <a:t>6. Event</a:t>
                      </a:r>
                      <a:r>
                        <a:rPr lang="ja-JP" altLang="en-US" dirty="0">
                          <a:solidFill>
                            <a:schemeClr val="bg1">
                              <a:lumMod val="50000"/>
                            </a:schemeClr>
                          </a:solidFill>
                        </a:rPr>
                        <a:t>データ</a:t>
                      </a:r>
                      <a:endParaRPr lang="en-US" dirty="0">
                        <a:solidFill>
                          <a:schemeClr val="bg1">
                            <a:lumMod val="50000"/>
                          </a:schemeClr>
                        </a:solidFill>
                      </a:endParaRPr>
                    </a:p>
                  </a:txBody>
                  <a:tcPr/>
                </a:tc>
                <a:tc>
                  <a:txBody>
                    <a:bodyPr/>
                    <a:lstStyle/>
                    <a:p>
                      <a:r>
                        <a:rPr lang="en-US" dirty="0">
                          <a:solidFill>
                            <a:schemeClr val="bg1">
                              <a:lumMod val="50000"/>
                            </a:schemeClr>
                          </a:solidFill>
                        </a:rPr>
                        <a:t>-</a:t>
                      </a:r>
                    </a:p>
                  </a:txBody>
                  <a:tcPr/>
                </a:tc>
                <a:tc>
                  <a:txBody>
                    <a:bodyPr/>
                    <a:lstStyle/>
                    <a:p>
                      <a:r>
                        <a:rPr lang="en-US" dirty="0">
                          <a:solidFill>
                            <a:schemeClr val="bg1">
                              <a:lumMod val="50000"/>
                            </a:schemeClr>
                          </a:solidFill>
                        </a:rPr>
                        <a:t>-</a:t>
                      </a:r>
                    </a:p>
                  </a:txBody>
                  <a:tcPr/>
                </a:tc>
                <a:tc>
                  <a:txBody>
                    <a:bodyPr/>
                    <a:lstStyle/>
                    <a:p>
                      <a:r>
                        <a:rPr lang="en-US" dirty="0">
                          <a:solidFill>
                            <a:schemeClr val="bg1">
                              <a:lumMod val="50000"/>
                            </a:schemeClr>
                          </a:solidFill>
                        </a:rPr>
                        <a:t>Calendar API, GitHub API</a:t>
                      </a:r>
                    </a:p>
                  </a:txBody>
                  <a:tcPr/>
                </a:tc>
                <a:extLst>
                  <a:ext uri="{0D108BD9-81ED-4DB2-BD59-A6C34878D82A}">
                    <a16:rowId xmlns:a16="http://schemas.microsoft.com/office/drawing/2014/main" val="4163630952"/>
                  </a:ext>
                </a:extLst>
              </a:tr>
            </a:tbl>
          </a:graphicData>
        </a:graphic>
      </p:graphicFrame>
    </p:spTree>
    <p:extLst>
      <p:ext uri="{BB962C8B-B14F-4D97-AF65-F5344CB8AC3E}">
        <p14:creationId xmlns:p14="http://schemas.microsoft.com/office/powerpoint/2010/main" val="2919136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7BF9F-3807-4871-B1D4-E5B221BD5CF1}"/>
              </a:ext>
            </a:extLst>
          </p:cNvPr>
          <p:cNvSpPr>
            <a:spLocks noGrp="1"/>
          </p:cNvSpPr>
          <p:nvPr>
            <p:ph type="title"/>
          </p:nvPr>
        </p:nvSpPr>
        <p:spPr/>
        <p:txBody>
          <a:bodyPr/>
          <a:lstStyle/>
          <a:p>
            <a:r>
              <a:rPr lang="en-US" altLang="ja-JP" dirty="0"/>
              <a:t>Project</a:t>
            </a:r>
            <a:r>
              <a:rPr lang="ja-JP" altLang="en-US" dirty="0"/>
              <a:t>の目的：想定サービスの検証</a:t>
            </a:r>
            <a:endParaRPr lang="en-US" dirty="0"/>
          </a:p>
        </p:txBody>
      </p:sp>
      <p:sp>
        <p:nvSpPr>
          <p:cNvPr id="4" name="Footer Placeholder 3">
            <a:extLst>
              <a:ext uri="{FF2B5EF4-FFF2-40B4-BE49-F238E27FC236}">
                <a16:creationId xmlns:a16="http://schemas.microsoft.com/office/drawing/2014/main" id="{D035154A-031C-456C-9FB6-0654DD04DAF3}"/>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F78EB5E4-33A4-430E-B632-90618CE648C2}"/>
              </a:ext>
            </a:extLst>
          </p:cNvPr>
          <p:cNvSpPr>
            <a:spLocks noGrp="1"/>
          </p:cNvSpPr>
          <p:nvPr>
            <p:ph type="sldNum" sz="quarter" idx="12"/>
          </p:nvPr>
        </p:nvSpPr>
        <p:spPr/>
        <p:txBody>
          <a:bodyPr/>
          <a:lstStyle/>
          <a:p>
            <a:fld id="{F4A97BBC-DD9B-4F1D-A986-96E9900FCB6F}" type="slidenum">
              <a:rPr lang="en-US" smtClean="0"/>
              <a:t>6</a:t>
            </a:fld>
            <a:endParaRPr lang="en-US"/>
          </a:p>
        </p:txBody>
      </p:sp>
      <p:graphicFrame>
        <p:nvGraphicFramePr>
          <p:cNvPr id="6" name="Diagram 5">
            <a:extLst>
              <a:ext uri="{FF2B5EF4-FFF2-40B4-BE49-F238E27FC236}">
                <a16:creationId xmlns:a16="http://schemas.microsoft.com/office/drawing/2014/main" id="{03E17A1E-2217-44ED-BC4F-3F9DB21DDBC5}"/>
              </a:ext>
            </a:extLst>
          </p:cNvPr>
          <p:cNvGraphicFramePr/>
          <p:nvPr>
            <p:extLst>
              <p:ext uri="{D42A27DB-BD31-4B8C-83A1-F6EECF244321}">
                <p14:modId xmlns:p14="http://schemas.microsoft.com/office/powerpoint/2010/main" val="3892032638"/>
              </p:ext>
            </p:extLst>
          </p:nvPr>
        </p:nvGraphicFramePr>
        <p:xfrm>
          <a:off x="1967819" y="1827172"/>
          <a:ext cx="8534400" cy="568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A99B3E07-2972-4A0F-B83A-A5C4C3F7A6EC}"/>
              </a:ext>
            </a:extLst>
          </p:cNvPr>
          <p:cNvSpPr txBox="1"/>
          <p:nvPr/>
        </p:nvSpPr>
        <p:spPr>
          <a:xfrm>
            <a:off x="800100" y="3255922"/>
            <a:ext cx="2171700" cy="646331"/>
          </a:xfrm>
          <a:prstGeom prst="rect">
            <a:avLst/>
          </a:prstGeom>
          <a:noFill/>
        </p:spPr>
        <p:txBody>
          <a:bodyPr wrap="square" rtlCol="0">
            <a:spAutoFit/>
          </a:bodyPr>
          <a:lstStyle/>
          <a:p>
            <a:r>
              <a:rPr lang="en-US" dirty="0"/>
              <a:t>Are We Solving for the Right Pain Point?</a:t>
            </a:r>
          </a:p>
        </p:txBody>
      </p:sp>
      <p:sp>
        <p:nvSpPr>
          <p:cNvPr id="8" name="TextBox 7">
            <a:extLst>
              <a:ext uri="{FF2B5EF4-FFF2-40B4-BE49-F238E27FC236}">
                <a16:creationId xmlns:a16="http://schemas.microsoft.com/office/drawing/2014/main" id="{90A44B60-654A-4CE3-BF57-7389A9AFA16C}"/>
              </a:ext>
            </a:extLst>
          </p:cNvPr>
          <p:cNvSpPr txBox="1"/>
          <p:nvPr/>
        </p:nvSpPr>
        <p:spPr>
          <a:xfrm>
            <a:off x="9416369" y="3255922"/>
            <a:ext cx="2171700" cy="923330"/>
          </a:xfrm>
          <a:prstGeom prst="rect">
            <a:avLst/>
          </a:prstGeom>
          <a:noFill/>
        </p:spPr>
        <p:txBody>
          <a:bodyPr wrap="square" rtlCol="0">
            <a:spAutoFit/>
          </a:bodyPr>
          <a:lstStyle/>
          <a:p>
            <a:r>
              <a:rPr lang="en-US" dirty="0"/>
              <a:t>Are We Building on our Core Operational Strengths?</a:t>
            </a:r>
          </a:p>
        </p:txBody>
      </p:sp>
      <p:sp>
        <p:nvSpPr>
          <p:cNvPr id="9" name="TextBox 8">
            <a:extLst>
              <a:ext uri="{FF2B5EF4-FFF2-40B4-BE49-F238E27FC236}">
                <a16:creationId xmlns:a16="http://schemas.microsoft.com/office/drawing/2014/main" id="{19627DC3-78BD-4A81-B14E-267B6F57347A}"/>
              </a:ext>
            </a:extLst>
          </p:cNvPr>
          <p:cNvSpPr txBox="1"/>
          <p:nvPr/>
        </p:nvSpPr>
        <p:spPr>
          <a:xfrm>
            <a:off x="4914900" y="7649170"/>
            <a:ext cx="2171700" cy="923330"/>
          </a:xfrm>
          <a:prstGeom prst="rect">
            <a:avLst/>
          </a:prstGeom>
          <a:noFill/>
        </p:spPr>
        <p:txBody>
          <a:bodyPr wrap="square" rtlCol="0">
            <a:spAutoFit/>
          </a:bodyPr>
          <a:lstStyle/>
          <a:p>
            <a:r>
              <a:rPr lang="en-US" dirty="0"/>
              <a:t>Does Our Solution Contribute to Long-Term Growth?</a:t>
            </a:r>
          </a:p>
        </p:txBody>
      </p:sp>
    </p:spTree>
    <p:extLst>
      <p:ext uri="{BB962C8B-B14F-4D97-AF65-F5344CB8AC3E}">
        <p14:creationId xmlns:p14="http://schemas.microsoft.com/office/powerpoint/2010/main" val="3998785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E1B6B-6C4E-485D-9401-18D0867A73F7}"/>
              </a:ext>
            </a:extLst>
          </p:cNvPr>
          <p:cNvSpPr>
            <a:spLocks noGrp="1"/>
          </p:cNvSpPr>
          <p:nvPr>
            <p:ph type="title"/>
          </p:nvPr>
        </p:nvSpPr>
        <p:spPr/>
        <p:txBody>
          <a:bodyPr/>
          <a:lstStyle/>
          <a:p>
            <a:r>
              <a:rPr lang="en-US" dirty="0"/>
              <a:t>Project</a:t>
            </a:r>
            <a:r>
              <a:rPr lang="ja-JP" altLang="en-US" dirty="0"/>
              <a:t>の進め方</a:t>
            </a:r>
            <a:endParaRPr lang="en-US" dirty="0"/>
          </a:p>
        </p:txBody>
      </p:sp>
      <p:sp>
        <p:nvSpPr>
          <p:cNvPr id="5" name="Slide Number Placeholder 4">
            <a:extLst>
              <a:ext uri="{FF2B5EF4-FFF2-40B4-BE49-F238E27FC236}">
                <a16:creationId xmlns:a16="http://schemas.microsoft.com/office/drawing/2014/main" id="{C2BDAAA9-0600-4EF5-9DBA-54A2BD7CB7A4}"/>
              </a:ext>
            </a:extLst>
          </p:cNvPr>
          <p:cNvSpPr>
            <a:spLocks noGrp="1"/>
          </p:cNvSpPr>
          <p:nvPr>
            <p:ph type="sldNum" sz="quarter" idx="12"/>
          </p:nvPr>
        </p:nvSpPr>
        <p:spPr/>
        <p:txBody>
          <a:bodyPr/>
          <a:lstStyle/>
          <a:p>
            <a:fld id="{F4A97BBC-DD9B-4F1D-A986-96E9900FCB6F}" type="slidenum">
              <a:rPr lang="en-US" smtClean="0"/>
              <a:t>7</a:t>
            </a:fld>
            <a:endParaRPr lang="en-US"/>
          </a:p>
        </p:txBody>
      </p:sp>
      <p:sp>
        <p:nvSpPr>
          <p:cNvPr id="7" name="TextBox 6">
            <a:extLst>
              <a:ext uri="{FF2B5EF4-FFF2-40B4-BE49-F238E27FC236}">
                <a16:creationId xmlns:a16="http://schemas.microsoft.com/office/drawing/2014/main" id="{26ED4CBE-FB9D-4F4A-8664-1B9F40BD2A2C}"/>
              </a:ext>
            </a:extLst>
          </p:cNvPr>
          <p:cNvSpPr txBox="1"/>
          <p:nvPr/>
        </p:nvSpPr>
        <p:spPr>
          <a:xfrm>
            <a:off x="571500" y="4715878"/>
            <a:ext cx="1224822" cy="923330"/>
          </a:xfrm>
          <a:prstGeom prst="rect">
            <a:avLst/>
          </a:prstGeom>
          <a:noFill/>
        </p:spPr>
        <p:txBody>
          <a:bodyPr wrap="none" rtlCol="0">
            <a:spAutoFit/>
          </a:bodyPr>
          <a:lstStyle/>
          <a:p>
            <a:r>
              <a:rPr lang="ja-JP" altLang="en-US" dirty="0"/>
              <a:t>仮説構築</a:t>
            </a:r>
            <a:r>
              <a:rPr lang="en-US" altLang="ja-JP" dirty="0"/>
              <a:t>-</a:t>
            </a:r>
          </a:p>
          <a:p>
            <a:r>
              <a:rPr lang="ja-JP" altLang="en-US" dirty="0"/>
              <a:t>仮説検証</a:t>
            </a:r>
            <a:br>
              <a:rPr lang="en-US" altLang="ja-JP" dirty="0"/>
            </a:br>
            <a:r>
              <a:rPr lang="en-US" altLang="ja-JP" dirty="0"/>
              <a:t>paper level</a:t>
            </a:r>
            <a:endParaRPr lang="en-US" dirty="0"/>
          </a:p>
        </p:txBody>
      </p:sp>
      <p:sp>
        <p:nvSpPr>
          <p:cNvPr id="12" name="Arrow: Circular 11">
            <a:extLst>
              <a:ext uri="{FF2B5EF4-FFF2-40B4-BE49-F238E27FC236}">
                <a16:creationId xmlns:a16="http://schemas.microsoft.com/office/drawing/2014/main" id="{ED12B5B5-B617-4B4C-9021-2E167CC6CD94}"/>
              </a:ext>
            </a:extLst>
          </p:cNvPr>
          <p:cNvSpPr/>
          <p:nvPr/>
        </p:nvSpPr>
        <p:spPr>
          <a:xfrm>
            <a:off x="457200" y="6215716"/>
            <a:ext cx="1657350" cy="1657350"/>
          </a:xfrm>
          <a:prstGeom prst="circularArrow">
            <a:avLst>
              <a:gd name="adj1" fmla="val 11690"/>
              <a:gd name="adj2" fmla="val 1615940"/>
              <a:gd name="adj3" fmla="val 12985580"/>
              <a:gd name="adj4" fmla="val 18123541"/>
              <a:gd name="adj5" fmla="val 12832"/>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7" name="Oval 16">
            <a:extLst>
              <a:ext uri="{FF2B5EF4-FFF2-40B4-BE49-F238E27FC236}">
                <a16:creationId xmlns:a16="http://schemas.microsoft.com/office/drawing/2014/main" id="{A02861C1-C831-478E-A3E1-F8E9B461D809}"/>
              </a:ext>
            </a:extLst>
          </p:cNvPr>
          <p:cNvSpPr/>
          <p:nvPr/>
        </p:nvSpPr>
        <p:spPr>
          <a:xfrm>
            <a:off x="1028700" y="6978401"/>
            <a:ext cx="1257300" cy="1257300"/>
          </a:xfrm>
          <a:prstGeom prst="ellipse">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r>
              <a:rPr lang="en-US" altLang="ja-JP" dirty="0">
                <a:solidFill>
                  <a:schemeClr val="accent1"/>
                </a:solidFill>
              </a:rPr>
              <a:t>Customer</a:t>
            </a:r>
          </a:p>
          <a:p>
            <a:pPr algn="ctr"/>
            <a:r>
              <a:rPr lang="en-US" altLang="ja-JP" dirty="0">
                <a:solidFill>
                  <a:schemeClr val="accent1"/>
                </a:solidFill>
              </a:rPr>
              <a:t>Discovery</a:t>
            </a:r>
            <a:endParaRPr lang="en-US" dirty="0">
              <a:solidFill>
                <a:schemeClr val="accent1"/>
              </a:solidFill>
            </a:endParaRPr>
          </a:p>
        </p:txBody>
      </p:sp>
      <p:sp>
        <p:nvSpPr>
          <p:cNvPr id="19" name="Oval 18">
            <a:extLst>
              <a:ext uri="{FF2B5EF4-FFF2-40B4-BE49-F238E27FC236}">
                <a16:creationId xmlns:a16="http://schemas.microsoft.com/office/drawing/2014/main" id="{6C4ED2BC-E706-4812-97EB-B76C93760780}"/>
              </a:ext>
            </a:extLst>
          </p:cNvPr>
          <p:cNvSpPr/>
          <p:nvPr/>
        </p:nvSpPr>
        <p:spPr>
          <a:xfrm>
            <a:off x="4629150" y="6978401"/>
            <a:ext cx="1257300" cy="1257300"/>
          </a:xfrm>
          <a:prstGeom prst="ellipse">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r>
              <a:rPr lang="en-US" altLang="ja-JP" dirty="0">
                <a:solidFill>
                  <a:schemeClr val="accent1"/>
                </a:solidFill>
              </a:rPr>
              <a:t>Customer</a:t>
            </a:r>
          </a:p>
          <a:p>
            <a:pPr algn="ctr"/>
            <a:r>
              <a:rPr lang="en-US" altLang="ja-JP" dirty="0">
                <a:solidFill>
                  <a:schemeClr val="accent1"/>
                </a:solidFill>
              </a:rPr>
              <a:t>Validation</a:t>
            </a:r>
            <a:endParaRPr lang="en-US" dirty="0">
              <a:solidFill>
                <a:schemeClr val="accent1"/>
              </a:solidFill>
            </a:endParaRPr>
          </a:p>
        </p:txBody>
      </p:sp>
      <p:cxnSp>
        <p:nvCxnSpPr>
          <p:cNvPr id="21" name="Straight Arrow Connector 20">
            <a:extLst>
              <a:ext uri="{FF2B5EF4-FFF2-40B4-BE49-F238E27FC236}">
                <a16:creationId xmlns:a16="http://schemas.microsoft.com/office/drawing/2014/main" id="{259CA28D-2991-451D-A175-4A1791860A3E}"/>
              </a:ext>
            </a:extLst>
          </p:cNvPr>
          <p:cNvCxnSpPr>
            <a:cxnSpLocks/>
            <a:stCxn id="17" idx="6"/>
            <a:endCxn id="19" idx="2"/>
          </p:cNvCxnSpPr>
          <p:nvPr/>
        </p:nvCxnSpPr>
        <p:spPr>
          <a:xfrm>
            <a:off x="2286000" y="7607051"/>
            <a:ext cx="2343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EA7F1480-11DF-4C98-ADC8-94F19001A585}"/>
              </a:ext>
            </a:extLst>
          </p:cNvPr>
          <p:cNvCxnSpPr>
            <a:cxnSpLocks/>
            <a:stCxn id="19" idx="4"/>
            <a:endCxn id="17" idx="4"/>
          </p:cNvCxnSpPr>
          <p:nvPr/>
        </p:nvCxnSpPr>
        <p:spPr>
          <a:xfrm rot="5400000">
            <a:off x="3457575" y="6435476"/>
            <a:ext cx="12700" cy="3600450"/>
          </a:xfrm>
          <a:prstGeom prst="bentConnector3">
            <a:avLst>
              <a:gd name="adj1" fmla="val 513658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F650547-D37C-4D32-8981-EAF2E060E038}"/>
              </a:ext>
            </a:extLst>
          </p:cNvPr>
          <p:cNvSpPr txBox="1"/>
          <p:nvPr/>
        </p:nvSpPr>
        <p:spPr>
          <a:xfrm>
            <a:off x="2428913" y="8915400"/>
            <a:ext cx="657039" cy="369332"/>
          </a:xfrm>
          <a:prstGeom prst="rect">
            <a:avLst/>
          </a:prstGeom>
          <a:noFill/>
        </p:spPr>
        <p:txBody>
          <a:bodyPr wrap="none" rtlCol="0">
            <a:spAutoFit/>
          </a:bodyPr>
          <a:lstStyle/>
          <a:p>
            <a:r>
              <a:rPr lang="en-US" altLang="ja-JP" dirty="0"/>
              <a:t>Pivot</a:t>
            </a:r>
            <a:endParaRPr lang="en-US" dirty="0"/>
          </a:p>
        </p:txBody>
      </p:sp>
      <p:sp>
        <p:nvSpPr>
          <p:cNvPr id="30" name="Arrow: Right 29">
            <a:extLst>
              <a:ext uri="{FF2B5EF4-FFF2-40B4-BE49-F238E27FC236}">
                <a16:creationId xmlns:a16="http://schemas.microsoft.com/office/drawing/2014/main" id="{36F05E0D-DF3C-48F9-9844-6F2A8FDAFB0C}"/>
              </a:ext>
            </a:extLst>
          </p:cNvPr>
          <p:cNvSpPr/>
          <p:nvPr/>
        </p:nvSpPr>
        <p:spPr>
          <a:xfrm>
            <a:off x="2343150" y="3472516"/>
            <a:ext cx="1657350" cy="1143000"/>
          </a:xfrm>
          <a:prstGeom prst="rightArrow">
            <a:avLst>
              <a:gd name="adj1" fmla="val 61707"/>
              <a:gd name="adj2" fmla="val 50000"/>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dirty="0" err="1">
                <a:solidFill>
                  <a:schemeClr val="accent1"/>
                </a:solidFill>
              </a:rPr>
              <a:t>SPP</a:t>
            </a:r>
            <a:endParaRPr lang="en-US" dirty="0">
              <a:solidFill>
                <a:schemeClr val="accent1"/>
              </a:solidFill>
            </a:endParaRPr>
          </a:p>
        </p:txBody>
      </p:sp>
      <p:sp>
        <p:nvSpPr>
          <p:cNvPr id="31" name="Arrow: Striped Right 30">
            <a:extLst>
              <a:ext uri="{FF2B5EF4-FFF2-40B4-BE49-F238E27FC236}">
                <a16:creationId xmlns:a16="http://schemas.microsoft.com/office/drawing/2014/main" id="{51A9F716-3979-43A6-92C9-D9B3829B51E5}"/>
              </a:ext>
            </a:extLst>
          </p:cNvPr>
          <p:cNvSpPr/>
          <p:nvPr/>
        </p:nvSpPr>
        <p:spPr>
          <a:xfrm>
            <a:off x="628650" y="5358466"/>
            <a:ext cx="1657350" cy="1143000"/>
          </a:xfrm>
          <a:prstGeom prst="stripedRightArrow">
            <a:avLst>
              <a:gd name="adj1" fmla="val 63658"/>
              <a:gd name="adj2" fmla="val 49024"/>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solidFill>
                  <a:schemeClr val="accent1"/>
                </a:solidFill>
              </a:rPr>
              <a:t>PoC</a:t>
            </a:r>
            <a:endParaRPr lang="en-US" dirty="0">
              <a:solidFill>
                <a:schemeClr val="accent1"/>
              </a:solidFill>
            </a:endParaRPr>
          </a:p>
        </p:txBody>
      </p:sp>
      <p:sp>
        <p:nvSpPr>
          <p:cNvPr id="32" name="Arrow: Right 31">
            <a:extLst>
              <a:ext uri="{FF2B5EF4-FFF2-40B4-BE49-F238E27FC236}">
                <a16:creationId xmlns:a16="http://schemas.microsoft.com/office/drawing/2014/main" id="{612D449D-2A24-4820-AEB9-9E75DAE83F36}"/>
              </a:ext>
            </a:extLst>
          </p:cNvPr>
          <p:cNvSpPr/>
          <p:nvPr/>
        </p:nvSpPr>
        <p:spPr>
          <a:xfrm>
            <a:off x="4000500" y="3472516"/>
            <a:ext cx="1657350" cy="1143000"/>
          </a:xfrm>
          <a:prstGeom prst="rightArrow">
            <a:avLst>
              <a:gd name="adj1" fmla="val 61707"/>
              <a:gd name="adj2" fmla="val 50000"/>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1"/>
                </a:solidFill>
              </a:rPr>
              <a:t>RD</a:t>
            </a:r>
          </a:p>
        </p:txBody>
      </p:sp>
      <p:sp>
        <p:nvSpPr>
          <p:cNvPr id="33" name="TextBox 32">
            <a:extLst>
              <a:ext uri="{FF2B5EF4-FFF2-40B4-BE49-F238E27FC236}">
                <a16:creationId xmlns:a16="http://schemas.microsoft.com/office/drawing/2014/main" id="{8B1CCF5B-6529-47A3-AB13-8B3142CBAC6E}"/>
              </a:ext>
            </a:extLst>
          </p:cNvPr>
          <p:cNvSpPr txBox="1"/>
          <p:nvPr/>
        </p:nvSpPr>
        <p:spPr>
          <a:xfrm>
            <a:off x="2228850" y="2896969"/>
            <a:ext cx="1708609" cy="646331"/>
          </a:xfrm>
          <a:prstGeom prst="rect">
            <a:avLst/>
          </a:prstGeom>
          <a:noFill/>
        </p:spPr>
        <p:txBody>
          <a:bodyPr wrap="none" rtlCol="0">
            <a:spAutoFit/>
          </a:bodyPr>
          <a:lstStyle/>
          <a:p>
            <a:r>
              <a:rPr lang="en-US" dirty="0">
                <a:solidFill>
                  <a:schemeClr val="accent1"/>
                </a:solidFill>
              </a:rPr>
              <a:t>System and </a:t>
            </a:r>
          </a:p>
          <a:p>
            <a:r>
              <a:rPr lang="en-US" dirty="0">
                <a:solidFill>
                  <a:schemeClr val="accent1"/>
                </a:solidFill>
              </a:rPr>
              <a:t>Project Planning</a:t>
            </a:r>
          </a:p>
        </p:txBody>
      </p:sp>
      <p:sp>
        <p:nvSpPr>
          <p:cNvPr id="34" name="TextBox 33">
            <a:extLst>
              <a:ext uri="{FF2B5EF4-FFF2-40B4-BE49-F238E27FC236}">
                <a16:creationId xmlns:a16="http://schemas.microsoft.com/office/drawing/2014/main" id="{88424432-688C-46E0-A584-87748CD5AA1C}"/>
              </a:ext>
            </a:extLst>
          </p:cNvPr>
          <p:cNvSpPr txBox="1"/>
          <p:nvPr/>
        </p:nvSpPr>
        <p:spPr>
          <a:xfrm>
            <a:off x="3974870" y="2896969"/>
            <a:ext cx="1459502" cy="646331"/>
          </a:xfrm>
          <a:prstGeom prst="rect">
            <a:avLst/>
          </a:prstGeom>
          <a:noFill/>
        </p:spPr>
        <p:txBody>
          <a:bodyPr wrap="none" rtlCol="0">
            <a:spAutoFit/>
          </a:bodyPr>
          <a:lstStyle/>
          <a:p>
            <a:r>
              <a:rPr lang="en-US" dirty="0">
                <a:solidFill>
                  <a:schemeClr val="accent1"/>
                </a:solidFill>
              </a:rPr>
              <a:t>Requirement </a:t>
            </a:r>
          </a:p>
          <a:p>
            <a:r>
              <a:rPr lang="en-US" dirty="0">
                <a:solidFill>
                  <a:schemeClr val="accent1"/>
                </a:solidFill>
              </a:rPr>
              <a:t>Development</a:t>
            </a:r>
          </a:p>
        </p:txBody>
      </p:sp>
      <p:sp>
        <p:nvSpPr>
          <p:cNvPr id="35" name="TextBox 34">
            <a:extLst>
              <a:ext uri="{FF2B5EF4-FFF2-40B4-BE49-F238E27FC236}">
                <a16:creationId xmlns:a16="http://schemas.microsoft.com/office/drawing/2014/main" id="{11EB0BF6-ECD9-4530-BA59-70D67617C036}"/>
              </a:ext>
            </a:extLst>
          </p:cNvPr>
          <p:cNvSpPr txBox="1"/>
          <p:nvPr/>
        </p:nvSpPr>
        <p:spPr>
          <a:xfrm>
            <a:off x="2100509" y="8057407"/>
            <a:ext cx="2694969" cy="646331"/>
          </a:xfrm>
          <a:prstGeom prst="rect">
            <a:avLst/>
          </a:prstGeom>
          <a:noFill/>
        </p:spPr>
        <p:txBody>
          <a:bodyPr wrap="none" rtlCol="0">
            <a:spAutoFit/>
          </a:bodyPr>
          <a:lstStyle/>
          <a:p>
            <a:r>
              <a:rPr lang="en-US" altLang="ja-JP" dirty="0">
                <a:solidFill>
                  <a:schemeClr val="bg1">
                    <a:lumMod val="50000"/>
                  </a:schemeClr>
                </a:solidFill>
              </a:rPr>
              <a:t>EA</a:t>
            </a:r>
            <a:r>
              <a:rPr lang="ja-JP" altLang="en-US" dirty="0">
                <a:solidFill>
                  <a:schemeClr val="bg1">
                    <a:lumMod val="50000"/>
                  </a:schemeClr>
                </a:solidFill>
              </a:rPr>
              <a:t>の発見</a:t>
            </a:r>
            <a:endParaRPr lang="en-US" altLang="ja-JP" dirty="0">
              <a:solidFill>
                <a:schemeClr val="bg1">
                  <a:lumMod val="50000"/>
                </a:schemeClr>
              </a:solidFill>
            </a:endParaRPr>
          </a:p>
          <a:p>
            <a:r>
              <a:rPr lang="en-US" altLang="ja-JP" dirty="0">
                <a:solidFill>
                  <a:schemeClr val="bg1">
                    <a:lumMod val="50000"/>
                  </a:schemeClr>
                </a:solidFill>
              </a:rPr>
              <a:t>MVP</a:t>
            </a:r>
            <a:r>
              <a:rPr lang="ja-JP" altLang="en-US" dirty="0">
                <a:solidFill>
                  <a:schemeClr val="bg1">
                    <a:lumMod val="50000"/>
                  </a:schemeClr>
                </a:solidFill>
              </a:rPr>
              <a:t>の構築ー</a:t>
            </a:r>
            <a:r>
              <a:rPr lang="en-US" altLang="ja-JP" dirty="0">
                <a:solidFill>
                  <a:schemeClr val="bg1">
                    <a:lumMod val="50000"/>
                  </a:schemeClr>
                </a:solidFill>
              </a:rPr>
              <a:t>MVP</a:t>
            </a:r>
            <a:r>
              <a:rPr lang="ja-JP" altLang="en-US" dirty="0">
                <a:solidFill>
                  <a:schemeClr val="bg1">
                    <a:lumMod val="50000"/>
                  </a:schemeClr>
                </a:solidFill>
              </a:rPr>
              <a:t>の精査</a:t>
            </a:r>
            <a:endParaRPr lang="en-US" dirty="0">
              <a:solidFill>
                <a:schemeClr val="bg1">
                  <a:lumMod val="50000"/>
                </a:schemeClr>
              </a:solidFill>
            </a:endParaRPr>
          </a:p>
        </p:txBody>
      </p:sp>
      <p:sp>
        <p:nvSpPr>
          <p:cNvPr id="40" name="Arrow: Right 39">
            <a:extLst>
              <a:ext uri="{FF2B5EF4-FFF2-40B4-BE49-F238E27FC236}">
                <a16:creationId xmlns:a16="http://schemas.microsoft.com/office/drawing/2014/main" id="{7D0A88FB-7E3F-472E-9137-94B6FFDD9ED6}"/>
              </a:ext>
            </a:extLst>
          </p:cNvPr>
          <p:cNvSpPr/>
          <p:nvPr/>
        </p:nvSpPr>
        <p:spPr>
          <a:xfrm>
            <a:off x="5657850" y="3472516"/>
            <a:ext cx="1657350" cy="1143000"/>
          </a:xfrm>
          <a:prstGeom prst="rightArrow">
            <a:avLst>
              <a:gd name="adj1" fmla="val 61707"/>
              <a:gd name="adj2" fmla="val 50000"/>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dirty="0">
                <a:solidFill>
                  <a:schemeClr val="accent1"/>
                </a:solidFill>
              </a:rPr>
              <a:t>BD</a:t>
            </a:r>
            <a:r>
              <a:rPr lang="ja-JP" altLang="en-US" dirty="0">
                <a:solidFill>
                  <a:schemeClr val="accent1"/>
                </a:solidFill>
              </a:rPr>
              <a:t> </a:t>
            </a:r>
            <a:r>
              <a:rPr lang="en-US" altLang="ja-JP" dirty="0">
                <a:solidFill>
                  <a:schemeClr val="accent1"/>
                </a:solidFill>
              </a:rPr>
              <a:t>/</a:t>
            </a:r>
            <a:r>
              <a:rPr lang="ja-JP" altLang="en-US" dirty="0">
                <a:solidFill>
                  <a:schemeClr val="accent1"/>
                </a:solidFill>
              </a:rPr>
              <a:t> </a:t>
            </a:r>
            <a:r>
              <a:rPr lang="en-US" altLang="ja-JP" dirty="0">
                <a:solidFill>
                  <a:schemeClr val="accent1"/>
                </a:solidFill>
              </a:rPr>
              <a:t>SD</a:t>
            </a:r>
            <a:endParaRPr lang="en-US" dirty="0">
              <a:solidFill>
                <a:schemeClr val="accent1"/>
              </a:solidFill>
            </a:endParaRPr>
          </a:p>
        </p:txBody>
      </p:sp>
      <p:sp>
        <p:nvSpPr>
          <p:cNvPr id="41" name="TextBox 40">
            <a:extLst>
              <a:ext uri="{FF2B5EF4-FFF2-40B4-BE49-F238E27FC236}">
                <a16:creationId xmlns:a16="http://schemas.microsoft.com/office/drawing/2014/main" id="{FF39EA94-6943-445C-B524-236E9C9D88CF}"/>
              </a:ext>
            </a:extLst>
          </p:cNvPr>
          <p:cNvSpPr txBox="1"/>
          <p:nvPr/>
        </p:nvSpPr>
        <p:spPr>
          <a:xfrm>
            <a:off x="5636941" y="2896969"/>
            <a:ext cx="1535613" cy="646331"/>
          </a:xfrm>
          <a:prstGeom prst="rect">
            <a:avLst/>
          </a:prstGeom>
          <a:noFill/>
        </p:spPr>
        <p:txBody>
          <a:bodyPr wrap="none" rtlCol="0">
            <a:spAutoFit/>
          </a:bodyPr>
          <a:lstStyle/>
          <a:p>
            <a:r>
              <a:rPr lang="en-US" altLang="ja-JP" dirty="0">
                <a:solidFill>
                  <a:schemeClr val="accent1"/>
                </a:solidFill>
              </a:rPr>
              <a:t>Basic Design /</a:t>
            </a:r>
          </a:p>
          <a:p>
            <a:r>
              <a:rPr lang="en-US" dirty="0">
                <a:solidFill>
                  <a:schemeClr val="accent1"/>
                </a:solidFill>
              </a:rPr>
              <a:t>System Design</a:t>
            </a:r>
          </a:p>
        </p:txBody>
      </p:sp>
      <p:sp>
        <p:nvSpPr>
          <p:cNvPr id="45" name="Oval 44">
            <a:extLst>
              <a:ext uri="{FF2B5EF4-FFF2-40B4-BE49-F238E27FC236}">
                <a16:creationId xmlns:a16="http://schemas.microsoft.com/office/drawing/2014/main" id="{85E1B695-71D3-47C8-AF4A-E6E093D2E2F1}"/>
              </a:ext>
            </a:extLst>
          </p:cNvPr>
          <p:cNvSpPr/>
          <p:nvPr/>
        </p:nvSpPr>
        <p:spPr>
          <a:xfrm>
            <a:off x="8401050" y="6978401"/>
            <a:ext cx="1257300" cy="1257300"/>
          </a:xfrm>
          <a:prstGeom prst="ellipse">
            <a:avLst/>
          </a:prstGeom>
          <a:solidFill>
            <a:schemeClr val="bg1">
              <a:lumMod val="95000"/>
            </a:schemeClr>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r>
              <a:rPr lang="en-US" altLang="ja-JP" dirty="0">
                <a:solidFill>
                  <a:schemeClr val="bg1">
                    <a:lumMod val="65000"/>
                  </a:schemeClr>
                </a:solidFill>
              </a:rPr>
              <a:t>Customer</a:t>
            </a:r>
          </a:p>
          <a:p>
            <a:pPr algn="ctr"/>
            <a:r>
              <a:rPr lang="en-US" altLang="ja-JP" dirty="0">
                <a:solidFill>
                  <a:schemeClr val="bg1">
                    <a:lumMod val="65000"/>
                  </a:schemeClr>
                </a:solidFill>
              </a:rPr>
              <a:t>Creation</a:t>
            </a:r>
            <a:endParaRPr lang="en-US" dirty="0">
              <a:solidFill>
                <a:schemeClr val="bg1">
                  <a:lumMod val="65000"/>
                </a:schemeClr>
              </a:solidFill>
            </a:endParaRPr>
          </a:p>
        </p:txBody>
      </p:sp>
      <p:sp>
        <p:nvSpPr>
          <p:cNvPr id="46" name="Oval 45">
            <a:extLst>
              <a:ext uri="{FF2B5EF4-FFF2-40B4-BE49-F238E27FC236}">
                <a16:creationId xmlns:a16="http://schemas.microsoft.com/office/drawing/2014/main" id="{CAE77AF9-A728-41F3-A6AD-0D4826E2802A}"/>
              </a:ext>
            </a:extLst>
          </p:cNvPr>
          <p:cNvSpPr/>
          <p:nvPr/>
        </p:nvSpPr>
        <p:spPr>
          <a:xfrm>
            <a:off x="11430000" y="6978401"/>
            <a:ext cx="1257300" cy="1257300"/>
          </a:xfrm>
          <a:prstGeom prst="ellipse">
            <a:avLst/>
          </a:prstGeom>
          <a:solidFill>
            <a:schemeClr val="bg1">
              <a:lumMod val="95000"/>
            </a:schemeClr>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r>
              <a:rPr lang="en-US" altLang="ja-JP" dirty="0">
                <a:solidFill>
                  <a:schemeClr val="bg1">
                    <a:lumMod val="65000"/>
                  </a:schemeClr>
                </a:solidFill>
              </a:rPr>
              <a:t>Company</a:t>
            </a:r>
          </a:p>
          <a:p>
            <a:pPr algn="ctr"/>
            <a:r>
              <a:rPr lang="en-US" dirty="0">
                <a:solidFill>
                  <a:schemeClr val="bg1">
                    <a:lumMod val="65000"/>
                  </a:schemeClr>
                </a:solidFill>
              </a:rPr>
              <a:t>Building</a:t>
            </a:r>
          </a:p>
        </p:txBody>
      </p:sp>
      <p:cxnSp>
        <p:nvCxnSpPr>
          <p:cNvPr id="47" name="Straight Arrow Connector 46">
            <a:extLst>
              <a:ext uri="{FF2B5EF4-FFF2-40B4-BE49-F238E27FC236}">
                <a16:creationId xmlns:a16="http://schemas.microsoft.com/office/drawing/2014/main" id="{B0CD6AEA-13E2-4040-86BA-DCDB321991BE}"/>
              </a:ext>
            </a:extLst>
          </p:cNvPr>
          <p:cNvCxnSpPr>
            <a:cxnSpLocks/>
            <a:stCxn id="45" idx="6"/>
            <a:endCxn id="46" idx="2"/>
          </p:cNvCxnSpPr>
          <p:nvPr/>
        </p:nvCxnSpPr>
        <p:spPr>
          <a:xfrm>
            <a:off x="9658350" y="7607051"/>
            <a:ext cx="17716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FA0244B8-7CED-4224-AEC4-DCDCB71F0365}"/>
              </a:ext>
            </a:extLst>
          </p:cNvPr>
          <p:cNvCxnSpPr>
            <a:cxnSpLocks/>
            <a:stCxn id="46" idx="4"/>
            <a:endCxn id="45" idx="4"/>
          </p:cNvCxnSpPr>
          <p:nvPr/>
        </p:nvCxnSpPr>
        <p:spPr>
          <a:xfrm rot="5400000">
            <a:off x="10544175" y="6721226"/>
            <a:ext cx="12700" cy="3028950"/>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Arrow: Right 48">
            <a:extLst>
              <a:ext uri="{FF2B5EF4-FFF2-40B4-BE49-F238E27FC236}">
                <a16:creationId xmlns:a16="http://schemas.microsoft.com/office/drawing/2014/main" id="{1D59C1E5-2373-4075-9881-AF0E10E01F62}"/>
              </a:ext>
            </a:extLst>
          </p:cNvPr>
          <p:cNvSpPr/>
          <p:nvPr/>
        </p:nvSpPr>
        <p:spPr>
          <a:xfrm>
            <a:off x="5657850" y="4637817"/>
            <a:ext cx="1657350" cy="1143000"/>
          </a:xfrm>
          <a:prstGeom prst="rightArrow">
            <a:avLst>
              <a:gd name="adj1" fmla="val 61707"/>
              <a:gd name="adj2" fmla="val 50000"/>
            </a:avLst>
          </a:prstGeom>
          <a:pattFill prst="wdUpDiag">
            <a:fgClr>
              <a:schemeClr val="bg1">
                <a:lumMod val="85000"/>
              </a:schemeClr>
            </a:fgClr>
            <a:bgClr>
              <a:schemeClr val="bg1"/>
            </a:bgClr>
          </a:patt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r>
              <a:rPr lang="en-US" altLang="ja-JP" dirty="0">
                <a:solidFill>
                  <a:schemeClr val="accent1"/>
                </a:solidFill>
              </a:rPr>
              <a:t>Agile Scrum</a:t>
            </a:r>
            <a:br>
              <a:rPr lang="en-US" altLang="ja-JP" dirty="0">
                <a:solidFill>
                  <a:schemeClr val="accent1"/>
                </a:solidFill>
              </a:rPr>
            </a:br>
            <a:r>
              <a:rPr lang="en-US" altLang="ja-JP" dirty="0">
                <a:solidFill>
                  <a:schemeClr val="accent1"/>
                </a:solidFill>
              </a:rPr>
              <a:t> Itr1</a:t>
            </a:r>
          </a:p>
        </p:txBody>
      </p:sp>
      <p:sp>
        <p:nvSpPr>
          <p:cNvPr id="50" name="Arrow: Right 49">
            <a:extLst>
              <a:ext uri="{FF2B5EF4-FFF2-40B4-BE49-F238E27FC236}">
                <a16:creationId xmlns:a16="http://schemas.microsoft.com/office/drawing/2014/main" id="{BCEAAA88-CA7B-4582-BA47-FD2A3AA1D01E}"/>
              </a:ext>
            </a:extLst>
          </p:cNvPr>
          <p:cNvSpPr/>
          <p:nvPr/>
        </p:nvSpPr>
        <p:spPr>
          <a:xfrm>
            <a:off x="3966803" y="4637817"/>
            <a:ext cx="1657350" cy="1143000"/>
          </a:xfrm>
          <a:prstGeom prst="rightArrow">
            <a:avLst>
              <a:gd name="adj1" fmla="val 61707"/>
              <a:gd name="adj2" fmla="val 50000"/>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r>
              <a:rPr lang="en-US" altLang="ja-JP" dirty="0">
                <a:solidFill>
                  <a:schemeClr val="accent1"/>
                </a:solidFill>
              </a:rPr>
              <a:t>Iterate</a:t>
            </a:r>
          </a:p>
          <a:p>
            <a:pPr algn="ctr"/>
            <a:r>
              <a:rPr lang="en-US" altLang="ja-JP" dirty="0">
                <a:solidFill>
                  <a:schemeClr val="accent1"/>
                </a:solidFill>
              </a:rPr>
              <a:t>Preparation</a:t>
            </a:r>
          </a:p>
        </p:txBody>
      </p:sp>
      <p:sp>
        <p:nvSpPr>
          <p:cNvPr id="51" name="TextBox 50">
            <a:extLst>
              <a:ext uri="{FF2B5EF4-FFF2-40B4-BE49-F238E27FC236}">
                <a16:creationId xmlns:a16="http://schemas.microsoft.com/office/drawing/2014/main" id="{07A28CA7-35E4-40DA-BFAE-BA38F9517FEA}"/>
              </a:ext>
            </a:extLst>
          </p:cNvPr>
          <p:cNvSpPr txBox="1"/>
          <p:nvPr/>
        </p:nvSpPr>
        <p:spPr>
          <a:xfrm>
            <a:off x="5827846" y="4096159"/>
            <a:ext cx="1345946" cy="369332"/>
          </a:xfrm>
          <a:prstGeom prst="rect">
            <a:avLst/>
          </a:prstGeom>
          <a:noFill/>
        </p:spPr>
        <p:txBody>
          <a:bodyPr wrap="none" rtlCol="0">
            <a:spAutoFit/>
          </a:bodyPr>
          <a:lstStyle/>
          <a:p>
            <a:r>
              <a:rPr lang="en-US" altLang="ja-JP" dirty="0">
                <a:solidFill>
                  <a:schemeClr val="bg1">
                    <a:lumMod val="50000"/>
                  </a:schemeClr>
                </a:solidFill>
              </a:rPr>
              <a:t>Architecture</a:t>
            </a:r>
            <a:endParaRPr lang="en-US" dirty="0">
              <a:solidFill>
                <a:schemeClr val="bg1">
                  <a:lumMod val="50000"/>
                </a:schemeClr>
              </a:solidFill>
            </a:endParaRPr>
          </a:p>
        </p:txBody>
      </p:sp>
      <p:sp>
        <p:nvSpPr>
          <p:cNvPr id="53" name="Arrow: Circular 52">
            <a:extLst>
              <a:ext uri="{FF2B5EF4-FFF2-40B4-BE49-F238E27FC236}">
                <a16:creationId xmlns:a16="http://schemas.microsoft.com/office/drawing/2014/main" id="{4DD13023-E92D-4529-AF7D-F8CF7F1E09BB}"/>
              </a:ext>
            </a:extLst>
          </p:cNvPr>
          <p:cNvSpPr/>
          <p:nvPr/>
        </p:nvSpPr>
        <p:spPr>
          <a:xfrm>
            <a:off x="5463716" y="6215716"/>
            <a:ext cx="1657350" cy="1657350"/>
          </a:xfrm>
          <a:prstGeom prst="circularArrow">
            <a:avLst>
              <a:gd name="adj1" fmla="val 11690"/>
              <a:gd name="adj2" fmla="val 1615940"/>
              <a:gd name="adj3" fmla="val 12985580"/>
              <a:gd name="adj4" fmla="val 18123541"/>
              <a:gd name="adj5" fmla="val 12832"/>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2" name="Arrow: Right 51">
            <a:extLst>
              <a:ext uri="{FF2B5EF4-FFF2-40B4-BE49-F238E27FC236}">
                <a16:creationId xmlns:a16="http://schemas.microsoft.com/office/drawing/2014/main" id="{FA4BD1D1-FF5C-46AD-8C79-39B106BEDE92}"/>
              </a:ext>
            </a:extLst>
          </p:cNvPr>
          <p:cNvSpPr/>
          <p:nvPr/>
        </p:nvSpPr>
        <p:spPr>
          <a:xfrm>
            <a:off x="5657850" y="5720683"/>
            <a:ext cx="1657350" cy="1143000"/>
          </a:xfrm>
          <a:prstGeom prst="rightArrow">
            <a:avLst>
              <a:gd name="adj1" fmla="val 61707"/>
              <a:gd name="adj2" fmla="val 50000"/>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dirty="0">
                <a:solidFill>
                  <a:schemeClr val="accent1"/>
                </a:solidFill>
              </a:rPr>
              <a:t>Prototyping</a:t>
            </a:r>
          </a:p>
        </p:txBody>
      </p:sp>
      <p:sp>
        <p:nvSpPr>
          <p:cNvPr id="54" name="TextBox 53">
            <a:extLst>
              <a:ext uri="{FF2B5EF4-FFF2-40B4-BE49-F238E27FC236}">
                <a16:creationId xmlns:a16="http://schemas.microsoft.com/office/drawing/2014/main" id="{B032BD26-001F-4064-AF63-2A0AA8F8BD7A}"/>
              </a:ext>
            </a:extLst>
          </p:cNvPr>
          <p:cNvSpPr txBox="1"/>
          <p:nvPr/>
        </p:nvSpPr>
        <p:spPr>
          <a:xfrm>
            <a:off x="3257550" y="5583028"/>
            <a:ext cx="2315057" cy="646331"/>
          </a:xfrm>
          <a:prstGeom prst="rect">
            <a:avLst/>
          </a:prstGeom>
          <a:noFill/>
        </p:spPr>
        <p:txBody>
          <a:bodyPr wrap="none" rtlCol="0">
            <a:spAutoFit/>
          </a:bodyPr>
          <a:lstStyle/>
          <a:p>
            <a:r>
              <a:rPr lang="en-US" altLang="ja-JP" dirty="0" err="1">
                <a:solidFill>
                  <a:schemeClr val="bg1">
                    <a:lumMod val="50000"/>
                  </a:schemeClr>
                </a:solidFill>
              </a:rPr>
              <a:t>DevOp</a:t>
            </a:r>
            <a:r>
              <a:rPr lang="ja-JP" altLang="en-US" dirty="0">
                <a:solidFill>
                  <a:schemeClr val="bg1">
                    <a:lumMod val="50000"/>
                  </a:schemeClr>
                </a:solidFill>
              </a:rPr>
              <a:t>環境構築</a:t>
            </a:r>
            <a:br>
              <a:rPr lang="en-US" altLang="ja-JP" dirty="0">
                <a:solidFill>
                  <a:schemeClr val="bg1">
                    <a:lumMod val="50000"/>
                  </a:schemeClr>
                </a:solidFill>
              </a:rPr>
            </a:br>
            <a:r>
              <a:rPr lang="en-US" altLang="ja-JP" dirty="0" err="1">
                <a:solidFill>
                  <a:schemeClr val="bg1">
                    <a:lumMod val="50000"/>
                  </a:schemeClr>
                </a:solidFill>
              </a:rPr>
              <a:t>PBL</a:t>
            </a:r>
            <a:r>
              <a:rPr lang="en-US" altLang="ja-JP" dirty="0">
                <a:solidFill>
                  <a:schemeClr val="bg1">
                    <a:lumMod val="50000"/>
                  </a:schemeClr>
                </a:solidFill>
              </a:rPr>
              <a:t>/</a:t>
            </a:r>
            <a:r>
              <a:rPr lang="en-US" altLang="ja-JP" dirty="0" err="1">
                <a:solidFill>
                  <a:schemeClr val="bg1">
                    <a:lumMod val="50000"/>
                  </a:schemeClr>
                </a:solidFill>
              </a:rPr>
              <a:t>SBL</a:t>
            </a:r>
            <a:r>
              <a:rPr lang="ja-JP" altLang="en-US" dirty="0">
                <a:solidFill>
                  <a:schemeClr val="bg1">
                    <a:lumMod val="50000"/>
                  </a:schemeClr>
                </a:solidFill>
              </a:rPr>
              <a:t>と</a:t>
            </a:r>
            <a:r>
              <a:rPr lang="en-US" altLang="ja-JP" dirty="0">
                <a:solidFill>
                  <a:schemeClr val="bg1">
                    <a:lumMod val="50000"/>
                  </a:schemeClr>
                </a:solidFill>
              </a:rPr>
              <a:t>MVP</a:t>
            </a:r>
            <a:r>
              <a:rPr lang="ja-JP" altLang="en-US" dirty="0">
                <a:solidFill>
                  <a:schemeClr val="bg1">
                    <a:lumMod val="50000"/>
                  </a:schemeClr>
                </a:solidFill>
              </a:rPr>
              <a:t>の整合</a:t>
            </a:r>
            <a:endParaRPr lang="en-US" dirty="0">
              <a:solidFill>
                <a:schemeClr val="bg1">
                  <a:lumMod val="50000"/>
                </a:schemeClr>
              </a:solidFill>
            </a:endParaRPr>
          </a:p>
        </p:txBody>
      </p:sp>
      <p:sp>
        <p:nvSpPr>
          <p:cNvPr id="55" name="Arrow: Right 54">
            <a:extLst>
              <a:ext uri="{FF2B5EF4-FFF2-40B4-BE49-F238E27FC236}">
                <a16:creationId xmlns:a16="http://schemas.microsoft.com/office/drawing/2014/main" id="{55157926-06F7-46D4-84B3-0D542F25782E}"/>
              </a:ext>
            </a:extLst>
          </p:cNvPr>
          <p:cNvSpPr/>
          <p:nvPr/>
        </p:nvSpPr>
        <p:spPr>
          <a:xfrm>
            <a:off x="8387856" y="4637817"/>
            <a:ext cx="3533621" cy="1143000"/>
          </a:xfrm>
          <a:prstGeom prst="rightArrow">
            <a:avLst>
              <a:gd name="adj1" fmla="val 61707"/>
              <a:gd name="adj2" fmla="val 50000"/>
            </a:avLst>
          </a:prstGeom>
          <a:solidFill>
            <a:schemeClr val="bg1">
              <a:lumMod val="95000"/>
            </a:schemeClr>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ja-JP" dirty="0">
                <a:solidFill>
                  <a:schemeClr val="bg1">
                    <a:lumMod val="65000"/>
                  </a:schemeClr>
                </a:solidFill>
              </a:rPr>
              <a:t>Agile Scrum</a:t>
            </a:r>
          </a:p>
        </p:txBody>
      </p:sp>
      <p:sp>
        <p:nvSpPr>
          <p:cNvPr id="56" name="TextBox 55">
            <a:extLst>
              <a:ext uri="{FF2B5EF4-FFF2-40B4-BE49-F238E27FC236}">
                <a16:creationId xmlns:a16="http://schemas.microsoft.com/office/drawing/2014/main" id="{F4B49B74-33A4-4041-A34A-AAFD1BE1D324}"/>
              </a:ext>
            </a:extLst>
          </p:cNvPr>
          <p:cNvSpPr txBox="1"/>
          <p:nvPr/>
        </p:nvSpPr>
        <p:spPr>
          <a:xfrm>
            <a:off x="8777766" y="4287793"/>
            <a:ext cx="2134559" cy="369332"/>
          </a:xfrm>
          <a:prstGeom prst="rect">
            <a:avLst/>
          </a:prstGeom>
          <a:noFill/>
        </p:spPr>
        <p:txBody>
          <a:bodyPr wrap="none" rtlCol="0">
            <a:spAutoFit/>
          </a:bodyPr>
          <a:lstStyle/>
          <a:p>
            <a:r>
              <a:rPr lang="en-US" altLang="ja-JP" dirty="0" err="1">
                <a:solidFill>
                  <a:schemeClr val="bg1">
                    <a:lumMod val="50000"/>
                  </a:schemeClr>
                </a:solidFill>
              </a:rPr>
              <a:t>PBL</a:t>
            </a:r>
            <a:r>
              <a:rPr lang="ja-JP" altLang="en-US" dirty="0">
                <a:solidFill>
                  <a:schemeClr val="bg1">
                    <a:lumMod val="50000"/>
                  </a:schemeClr>
                </a:solidFill>
              </a:rPr>
              <a:t> </a:t>
            </a:r>
            <a:r>
              <a:rPr lang="en-US" altLang="ja-JP" dirty="0">
                <a:solidFill>
                  <a:schemeClr val="bg1">
                    <a:lumMod val="50000"/>
                  </a:schemeClr>
                </a:solidFill>
              </a:rPr>
              <a:t>/</a:t>
            </a:r>
            <a:r>
              <a:rPr lang="ja-JP" altLang="en-US" dirty="0">
                <a:solidFill>
                  <a:schemeClr val="bg1">
                    <a:lumMod val="50000"/>
                  </a:schemeClr>
                </a:solidFill>
              </a:rPr>
              <a:t> </a:t>
            </a:r>
            <a:r>
              <a:rPr lang="en-US" altLang="ja-JP" dirty="0">
                <a:solidFill>
                  <a:schemeClr val="bg1">
                    <a:lumMod val="50000"/>
                  </a:schemeClr>
                </a:solidFill>
              </a:rPr>
              <a:t>Scope</a:t>
            </a:r>
            <a:r>
              <a:rPr lang="ja-JP" altLang="en-US" dirty="0">
                <a:solidFill>
                  <a:schemeClr val="bg1">
                    <a:lumMod val="50000"/>
                  </a:schemeClr>
                </a:solidFill>
              </a:rPr>
              <a:t>を</a:t>
            </a:r>
            <a:r>
              <a:rPr lang="en-US" altLang="ja-JP" dirty="0">
                <a:solidFill>
                  <a:schemeClr val="bg1">
                    <a:lumMod val="50000"/>
                  </a:schemeClr>
                </a:solidFill>
              </a:rPr>
              <a:t>Iterate</a:t>
            </a:r>
            <a:endParaRPr lang="en-US" dirty="0">
              <a:solidFill>
                <a:schemeClr val="bg1">
                  <a:lumMod val="50000"/>
                </a:schemeClr>
              </a:solidFill>
            </a:endParaRPr>
          </a:p>
        </p:txBody>
      </p:sp>
      <p:sp>
        <p:nvSpPr>
          <p:cNvPr id="57" name="TextBox 56">
            <a:extLst>
              <a:ext uri="{FF2B5EF4-FFF2-40B4-BE49-F238E27FC236}">
                <a16:creationId xmlns:a16="http://schemas.microsoft.com/office/drawing/2014/main" id="{7956E0DF-DDB2-438F-8235-52CCC8852E62}"/>
              </a:ext>
            </a:extLst>
          </p:cNvPr>
          <p:cNvSpPr txBox="1"/>
          <p:nvPr/>
        </p:nvSpPr>
        <p:spPr>
          <a:xfrm>
            <a:off x="5029200" y="9231868"/>
            <a:ext cx="3122265" cy="369332"/>
          </a:xfrm>
          <a:prstGeom prst="rect">
            <a:avLst/>
          </a:prstGeom>
          <a:noFill/>
        </p:spPr>
        <p:txBody>
          <a:bodyPr wrap="none" rtlCol="0">
            <a:spAutoFit/>
          </a:bodyPr>
          <a:lstStyle/>
          <a:p>
            <a:r>
              <a:rPr lang="en-US" altLang="ja-JP" dirty="0">
                <a:solidFill>
                  <a:schemeClr val="accent1"/>
                </a:solidFill>
                <a:latin typeface="Arial Black" panose="020B0A04020102020204" pitchFamily="34" charset="0"/>
              </a:rPr>
              <a:t>Customer</a:t>
            </a:r>
            <a:r>
              <a:rPr lang="ja-JP" altLang="en-US" dirty="0">
                <a:solidFill>
                  <a:schemeClr val="accent1"/>
                </a:solidFill>
                <a:latin typeface="Arial Black" panose="020B0A04020102020204" pitchFamily="34" charset="0"/>
              </a:rPr>
              <a:t> </a:t>
            </a:r>
            <a:r>
              <a:rPr lang="en-US" altLang="ja-JP" dirty="0">
                <a:solidFill>
                  <a:schemeClr val="accent1"/>
                </a:solidFill>
                <a:latin typeface="Arial Black" panose="020B0A04020102020204" pitchFamily="34" charset="0"/>
              </a:rPr>
              <a:t>Development</a:t>
            </a:r>
            <a:endParaRPr lang="en-US" dirty="0">
              <a:solidFill>
                <a:schemeClr val="accent1"/>
              </a:solidFill>
              <a:latin typeface="Arial Black" panose="020B0A04020102020204" pitchFamily="34" charset="0"/>
            </a:endParaRPr>
          </a:p>
        </p:txBody>
      </p:sp>
      <p:sp>
        <p:nvSpPr>
          <p:cNvPr id="58" name="Rectangle 57">
            <a:extLst>
              <a:ext uri="{FF2B5EF4-FFF2-40B4-BE49-F238E27FC236}">
                <a16:creationId xmlns:a16="http://schemas.microsoft.com/office/drawing/2014/main" id="{B8D1F40D-A9D0-4493-8269-4C0E245B18E1}"/>
              </a:ext>
            </a:extLst>
          </p:cNvPr>
          <p:cNvSpPr/>
          <p:nvPr/>
        </p:nvSpPr>
        <p:spPr>
          <a:xfrm>
            <a:off x="628650" y="6844367"/>
            <a:ext cx="6720247" cy="2337130"/>
          </a:xfrm>
          <a:prstGeom prst="rect">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0" name="Arrow: Circular 59">
            <a:extLst>
              <a:ext uri="{FF2B5EF4-FFF2-40B4-BE49-F238E27FC236}">
                <a16:creationId xmlns:a16="http://schemas.microsoft.com/office/drawing/2014/main" id="{CCFB1764-D174-4EE8-AA71-D3A2F120446A}"/>
              </a:ext>
            </a:extLst>
          </p:cNvPr>
          <p:cNvSpPr/>
          <p:nvPr/>
        </p:nvSpPr>
        <p:spPr>
          <a:xfrm>
            <a:off x="8187695" y="5187016"/>
            <a:ext cx="1657350" cy="1657350"/>
          </a:xfrm>
          <a:prstGeom prst="circularArrow">
            <a:avLst>
              <a:gd name="adj1" fmla="val 11690"/>
              <a:gd name="adj2" fmla="val 1615940"/>
              <a:gd name="adj3" fmla="val 12985580"/>
              <a:gd name="adj4" fmla="val 18123541"/>
              <a:gd name="adj5" fmla="val 12832"/>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1" name="Arrow: Circular 60">
            <a:extLst>
              <a:ext uri="{FF2B5EF4-FFF2-40B4-BE49-F238E27FC236}">
                <a16:creationId xmlns:a16="http://schemas.microsoft.com/office/drawing/2014/main" id="{2D29C022-AB7D-48A8-80D0-B0EBACDCAA29}"/>
              </a:ext>
            </a:extLst>
          </p:cNvPr>
          <p:cNvSpPr/>
          <p:nvPr/>
        </p:nvSpPr>
        <p:spPr>
          <a:xfrm>
            <a:off x="9715500" y="5187016"/>
            <a:ext cx="1657350" cy="1657350"/>
          </a:xfrm>
          <a:prstGeom prst="circularArrow">
            <a:avLst>
              <a:gd name="adj1" fmla="val 11690"/>
              <a:gd name="adj2" fmla="val 1615940"/>
              <a:gd name="adj3" fmla="val 12985580"/>
              <a:gd name="adj4" fmla="val 18123541"/>
              <a:gd name="adj5" fmla="val 12832"/>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cxnSp>
        <p:nvCxnSpPr>
          <p:cNvPr id="9" name="Straight Connector 8">
            <a:extLst>
              <a:ext uri="{FF2B5EF4-FFF2-40B4-BE49-F238E27FC236}">
                <a16:creationId xmlns:a16="http://schemas.microsoft.com/office/drawing/2014/main" id="{81BF25B3-B0C9-4F8F-8C9C-2EB3CB516DD8}"/>
              </a:ext>
            </a:extLst>
          </p:cNvPr>
          <p:cNvCxnSpPr/>
          <p:nvPr/>
        </p:nvCxnSpPr>
        <p:spPr>
          <a:xfrm>
            <a:off x="171450" y="6501466"/>
            <a:ext cx="11487150"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Arrow: Left 63">
            <a:extLst>
              <a:ext uri="{FF2B5EF4-FFF2-40B4-BE49-F238E27FC236}">
                <a16:creationId xmlns:a16="http://schemas.microsoft.com/office/drawing/2014/main" id="{ADECCA2B-81F5-4FF1-98CD-4E9C2E08EC09}"/>
              </a:ext>
            </a:extLst>
          </p:cNvPr>
          <p:cNvSpPr/>
          <p:nvPr/>
        </p:nvSpPr>
        <p:spPr>
          <a:xfrm>
            <a:off x="7123575" y="3334373"/>
            <a:ext cx="571500" cy="748425"/>
          </a:xfrm>
          <a:prstGeom prst="lef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83CEB347-16C9-470B-BC1B-F25D7A934887}"/>
              </a:ext>
            </a:extLst>
          </p:cNvPr>
          <p:cNvSpPr txBox="1"/>
          <p:nvPr/>
        </p:nvSpPr>
        <p:spPr>
          <a:xfrm>
            <a:off x="7820051" y="3226381"/>
            <a:ext cx="1800493" cy="646331"/>
          </a:xfrm>
          <a:prstGeom prst="rect">
            <a:avLst/>
          </a:prstGeom>
          <a:noFill/>
        </p:spPr>
        <p:txBody>
          <a:bodyPr wrap="none" rtlCol="0">
            <a:spAutoFit/>
          </a:bodyPr>
          <a:lstStyle/>
          <a:p>
            <a:r>
              <a:rPr lang="ja-JP" altLang="en-US" dirty="0">
                <a:solidFill>
                  <a:schemeClr val="bg1">
                    <a:lumMod val="50000"/>
                  </a:schemeClr>
                </a:solidFill>
              </a:rPr>
              <a:t>修了制作では</a:t>
            </a:r>
            <a:endParaRPr lang="en-US" altLang="ja-JP" dirty="0">
              <a:solidFill>
                <a:schemeClr val="bg1">
                  <a:lumMod val="50000"/>
                </a:schemeClr>
              </a:solidFill>
            </a:endParaRPr>
          </a:p>
          <a:p>
            <a:r>
              <a:rPr lang="ja-JP" altLang="en-US" dirty="0">
                <a:solidFill>
                  <a:schemeClr val="bg1">
                    <a:lumMod val="50000"/>
                  </a:schemeClr>
                </a:solidFill>
              </a:rPr>
              <a:t>ここまでが対象</a:t>
            </a:r>
            <a:endParaRPr lang="en-US" dirty="0">
              <a:solidFill>
                <a:schemeClr val="bg1">
                  <a:lumMod val="50000"/>
                </a:schemeClr>
              </a:solidFill>
            </a:endParaRPr>
          </a:p>
        </p:txBody>
      </p:sp>
      <p:sp>
        <p:nvSpPr>
          <p:cNvPr id="62" name="TextBox 61">
            <a:extLst>
              <a:ext uri="{FF2B5EF4-FFF2-40B4-BE49-F238E27FC236}">
                <a16:creationId xmlns:a16="http://schemas.microsoft.com/office/drawing/2014/main" id="{2407735F-5190-4160-B23C-4F22B1BEBDA2}"/>
              </a:ext>
            </a:extLst>
          </p:cNvPr>
          <p:cNvSpPr txBox="1"/>
          <p:nvPr/>
        </p:nvSpPr>
        <p:spPr>
          <a:xfrm>
            <a:off x="5024503" y="2635147"/>
            <a:ext cx="2808205" cy="369332"/>
          </a:xfrm>
          <a:prstGeom prst="rect">
            <a:avLst/>
          </a:prstGeom>
          <a:noFill/>
        </p:spPr>
        <p:txBody>
          <a:bodyPr wrap="none" rtlCol="0">
            <a:spAutoFit/>
          </a:bodyPr>
          <a:lstStyle/>
          <a:p>
            <a:r>
              <a:rPr lang="en-US" altLang="ja-JP" dirty="0">
                <a:solidFill>
                  <a:schemeClr val="accent1"/>
                </a:solidFill>
                <a:latin typeface="Arial Black" panose="020B0A04020102020204" pitchFamily="34" charset="0"/>
              </a:rPr>
              <a:t>Project Management</a:t>
            </a:r>
            <a:endParaRPr lang="en-US" dirty="0">
              <a:solidFill>
                <a:schemeClr val="accent1"/>
              </a:solidFill>
              <a:latin typeface="Arial Black" panose="020B0A04020102020204" pitchFamily="34" charset="0"/>
            </a:endParaRPr>
          </a:p>
        </p:txBody>
      </p:sp>
      <p:cxnSp>
        <p:nvCxnSpPr>
          <p:cNvPr id="66" name="Straight Connector 65">
            <a:extLst>
              <a:ext uri="{FF2B5EF4-FFF2-40B4-BE49-F238E27FC236}">
                <a16:creationId xmlns:a16="http://schemas.microsoft.com/office/drawing/2014/main" id="{10156E5A-9827-450F-BF5F-B672B6844195}"/>
              </a:ext>
            </a:extLst>
          </p:cNvPr>
          <p:cNvCxnSpPr/>
          <p:nvPr/>
        </p:nvCxnSpPr>
        <p:spPr>
          <a:xfrm>
            <a:off x="171450" y="2628900"/>
            <a:ext cx="11487150"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D172DB8-6484-4238-BFC7-76F16B2B486E}"/>
              </a:ext>
            </a:extLst>
          </p:cNvPr>
          <p:cNvSpPr txBox="1"/>
          <p:nvPr/>
        </p:nvSpPr>
        <p:spPr>
          <a:xfrm>
            <a:off x="4677920" y="584686"/>
            <a:ext cx="4139082" cy="369332"/>
          </a:xfrm>
          <a:prstGeom prst="rect">
            <a:avLst/>
          </a:prstGeom>
          <a:noFill/>
        </p:spPr>
        <p:txBody>
          <a:bodyPr wrap="none" rtlCol="0">
            <a:spAutoFit/>
          </a:bodyPr>
          <a:lstStyle/>
          <a:p>
            <a:r>
              <a:rPr lang="en-US" altLang="ja-JP" dirty="0">
                <a:solidFill>
                  <a:schemeClr val="accent1"/>
                </a:solidFill>
                <a:latin typeface="Arial Black" panose="020B0A04020102020204" pitchFamily="34" charset="0"/>
              </a:rPr>
              <a:t>Business Process Development</a:t>
            </a:r>
            <a:endParaRPr lang="en-US" dirty="0">
              <a:solidFill>
                <a:schemeClr val="accent1"/>
              </a:solidFill>
              <a:latin typeface="Arial Black" panose="020B0A04020102020204" pitchFamily="34" charset="0"/>
            </a:endParaRPr>
          </a:p>
        </p:txBody>
      </p:sp>
      <p:sp>
        <p:nvSpPr>
          <p:cNvPr id="68" name="TextBox 67">
            <a:extLst>
              <a:ext uri="{FF2B5EF4-FFF2-40B4-BE49-F238E27FC236}">
                <a16:creationId xmlns:a16="http://schemas.microsoft.com/office/drawing/2014/main" id="{32F0340F-BFA4-4EF7-A91D-9B42EFA83A48}"/>
              </a:ext>
            </a:extLst>
          </p:cNvPr>
          <p:cNvSpPr txBox="1"/>
          <p:nvPr/>
        </p:nvSpPr>
        <p:spPr>
          <a:xfrm>
            <a:off x="8637505" y="2602468"/>
            <a:ext cx="2840136" cy="369332"/>
          </a:xfrm>
          <a:prstGeom prst="rect">
            <a:avLst/>
          </a:prstGeom>
          <a:noFill/>
        </p:spPr>
        <p:txBody>
          <a:bodyPr wrap="none" rtlCol="0">
            <a:spAutoFit/>
          </a:bodyPr>
          <a:lstStyle/>
          <a:p>
            <a:r>
              <a:rPr lang="en-US" altLang="ja-JP" dirty="0">
                <a:solidFill>
                  <a:schemeClr val="accent1"/>
                </a:solidFill>
                <a:latin typeface="Arial Black" panose="020B0A04020102020204" pitchFamily="34" charset="0"/>
              </a:rPr>
              <a:t>System Development</a:t>
            </a:r>
            <a:endParaRPr lang="en-US" dirty="0">
              <a:solidFill>
                <a:schemeClr val="accent1"/>
              </a:solidFill>
              <a:latin typeface="Arial Black" panose="020B0A04020102020204" pitchFamily="34" charset="0"/>
            </a:endParaRPr>
          </a:p>
        </p:txBody>
      </p:sp>
      <p:sp>
        <p:nvSpPr>
          <p:cNvPr id="69" name="Arrow: Right 68">
            <a:extLst>
              <a:ext uri="{FF2B5EF4-FFF2-40B4-BE49-F238E27FC236}">
                <a16:creationId xmlns:a16="http://schemas.microsoft.com/office/drawing/2014/main" id="{CB270B4C-EC1E-450D-A1B4-F371FC0F80B5}"/>
              </a:ext>
            </a:extLst>
          </p:cNvPr>
          <p:cNvSpPr/>
          <p:nvPr/>
        </p:nvSpPr>
        <p:spPr>
          <a:xfrm>
            <a:off x="5657850" y="838543"/>
            <a:ext cx="1657350" cy="1143000"/>
          </a:xfrm>
          <a:prstGeom prst="rightArrow">
            <a:avLst>
              <a:gd name="adj1" fmla="val 61707"/>
              <a:gd name="adj2" fmla="val 50000"/>
            </a:avLst>
          </a:prstGeom>
          <a:solidFill>
            <a:schemeClr val="bg1">
              <a:lumMod val="95000"/>
            </a:schemeClr>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bg1">
                    <a:lumMod val="65000"/>
                  </a:schemeClr>
                </a:solidFill>
              </a:rPr>
              <a:t>Business Process </a:t>
            </a:r>
            <a:r>
              <a:rPr lang="en-US" altLang="ja-JP" dirty="0">
                <a:solidFill>
                  <a:schemeClr val="bg1">
                    <a:lumMod val="65000"/>
                  </a:schemeClr>
                </a:solidFill>
              </a:rPr>
              <a:t>Design</a:t>
            </a:r>
            <a:endParaRPr lang="en-US" dirty="0">
              <a:solidFill>
                <a:schemeClr val="bg1">
                  <a:lumMod val="65000"/>
                </a:schemeClr>
              </a:solidFill>
            </a:endParaRPr>
          </a:p>
        </p:txBody>
      </p:sp>
      <p:sp>
        <p:nvSpPr>
          <p:cNvPr id="70" name="Arrow: Right 69">
            <a:extLst>
              <a:ext uri="{FF2B5EF4-FFF2-40B4-BE49-F238E27FC236}">
                <a16:creationId xmlns:a16="http://schemas.microsoft.com/office/drawing/2014/main" id="{DF1892D7-2544-4D20-A955-8FBDD0BB2A7F}"/>
              </a:ext>
            </a:extLst>
          </p:cNvPr>
          <p:cNvSpPr/>
          <p:nvPr/>
        </p:nvSpPr>
        <p:spPr>
          <a:xfrm>
            <a:off x="7530076" y="838543"/>
            <a:ext cx="1657350" cy="1143000"/>
          </a:xfrm>
          <a:prstGeom prst="rightArrow">
            <a:avLst>
              <a:gd name="adj1" fmla="val 61707"/>
              <a:gd name="adj2" fmla="val 50000"/>
            </a:avLst>
          </a:prstGeom>
          <a:solidFill>
            <a:schemeClr val="bg1">
              <a:lumMod val="95000"/>
            </a:schemeClr>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r>
              <a:rPr lang="en-US" dirty="0">
                <a:solidFill>
                  <a:schemeClr val="bg1">
                    <a:lumMod val="65000"/>
                  </a:schemeClr>
                </a:solidFill>
              </a:rPr>
              <a:t>Business </a:t>
            </a:r>
            <a:br>
              <a:rPr lang="en-US" dirty="0">
                <a:solidFill>
                  <a:schemeClr val="bg1">
                    <a:lumMod val="65000"/>
                  </a:schemeClr>
                </a:solidFill>
              </a:rPr>
            </a:br>
            <a:r>
              <a:rPr lang="en-US" dirty="0">
                <a:solidFill>
                  <a:schemeClr val="bg1">
                    <a:lumMod val="65000"/>
                  </a:schemeClr>
                </a:solidFill>
              </a:rPr>
              <a:t>Process</a:t>
            </a:r>
            <a:br>
              <a:rPr lang="en-US" dirty="0">
                <a:solidFill>
                  <a:schemeClr val="bg1">
                    <a:lumMod val="65000"/>
                  </a:schemeClr>
                </a:solidFill>
              </a:rPr>
            </a:br>
            <a:r>
              <a:rPr lang="en-US" dirty="0">
                <a:solidFill>
                  <a:schemeClr val="bg1">
                    <a:lumMod val="65000"/>
                  </a:schemeClr>
                </a:solidFill>
              </a:rPr>
              <a:t> </a:t>
            </a:r>
            <a:r>
              <a:rPr lang="en-US" altLang="ja-JP" dirty="0">
                <a:solidFill>
                  <a:schemeClr val="bg1">
                    <a:lumMod val="65000"/>
                  </a:schemeClr>
                </a:solidFill>
              </a:rPr>
              <a:t>Development</a:t>
            </a:r>
            <a:endParaRPr lang="en-US" dirty="0">
              <a:solidFill>
                <a:schemeClr val="bg1">
                  <a:lumMod val="65000"/>
                </a:schemeClr>
              </a:solidFill>
            </a:endParaRPr>
          </a:p>
        </p:txBody>
      </p:sp>
      <p:sp>
        <p:nvSpPr>
          <p:cNvPr id="71" name="Arrow: Right 70">
            <a:extLst>
              <a:ext uri="{FF2B5EF4-FFF2-40B4-BE49-F238E27FC236}">
                <a16:creationId xmlns:a16="http://schemas.microsoft.com/office/drawing/2014/main" id="{4CE084CD-F7B9-40F8-A1A6-B39385647E3F}"/>
              </a:ext>
            </a:extLst>
          </p:cNvPr>
          <p:cNvSpPr/>
          <p:nvPr/>
        </p:nvSpPr>
        <p:spPr>
          <a:xfrm>
            <a:off x="3966803" y="838543"/>
            <a:ext cx="1657350" cy="1143000"/>
          </a:xfrm>
          <a:prstGeom prst="rightArrow">
            <a:avLst>
              <a:gd name="adj1" fmla="val 61707"/>
              <a:gd name="adj2" fmla="val 50000"/>
            </a:avLst>
          </a:prstGeom>
          <a:solidFill>
            <a:schemeClr val="bg1"/>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1"/>
                </a:solidFill>
              </a:rPr>
              <a:t>Business Process Planning</a:t>
            </a:r>
          </a:p>
        </p:txBody>
      </p:sp>
      <p:sp>
        <p:nvSpPr>
          <p:cNvPr id="8" name="Isosceles Triangle 7">
            <a:extLst>
              <a:ext uri="{FF2B5EF4-FFF2-40B4-BE49-F238E27FC236}">
                <a16:creationId xmlns:a16="http://schemas.microsoft.com/office/drawing/2014/main" id="{BB7CF220-79A1-446B-AD13-EE6749D79114}"/>
              </a:ext>
            </a:extLst>
          </p:cNvPr>
          <p:cNvSpPr/>
          <p:nvPr/>
        </p:nvSpPr>
        <p:spPr>
          <a:xfrm flipV="1">
            <a:off x="2126521" y="2452471"/>
            <a:ext cx="204658" cy="176429"/>
          </a:xfrm>
          <a:prstGeom prst="triangle">
            <a:avLst/>
          </a:prstGeom>
          <a:solidFill>
            <a:schemeClr val="tx2"/>
          </a:solidFill>
          <a:ln w="9525">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92709EE-90A4-470A-943E-8937E450D7BB}"/>
              </a:ext>
            </a:extLst>
          </p:cNvPr>
          <p:cNvSpPr txBox="1"/>
          <p:nvPr/>
        </p:nvSpPr>
        <p:spPr>
          <a:xfrm>
            <a:off x="1657350" y="2101334"/>
            <a:ext cx="917239" cy="369332"/>
          </a:xfrm>
          <a:prstGeom prst="rect">
            <a:avLst/>
          </a:prstGeom>
          <a:noFill/>
        </p:spPr>
        <p:txBody>
          <a:bodyPr wrap="none" rtlCol="0">
            <a:spAutoFit/>
          </a:bodyPr>
          <a:lstStyle/>
          <a:p>
            <a:r>
              <a:rPr lang="en-US" dirty="0"/>
              <a:t>DR-</a:t>
            </a:r>
            <a:r>
              <a:rPr lang="en-US" dirty="0" err="1"/>
              <a:t>POC</a:t>
            </a:r>
            <a:endParaRPr lang="en-US" dirty="0"/>
          </a:p>
        </p:txBody>
      </p:sp>
      <p:sp>
        <p:nvSpPr>
          <p:cNvPr id="72" name="Isosceles Triangle 71">
            <a:extLst>
              <a:ext uri="{FF2B5EF4-FFF2-40B4-BE49-F238E27FC236}">
                <a16:creationId xmlns:a16="http://schemas.microsoft.com/office/drawing/2014/main" id="{700E67F7-584C-4D6D-BD01-7723A3E7F773}"/>
              </a:ext>
            </a:extLst>
          </p:cNvPr>
          <p:cNvSpPr/>
          <p:nvPr/>
        </p:nvSpPr>
        <p:spPr>
          <a:xfrm flipV="1">
            <a:off x="3661633" y="2452471"/>
            <a:ext cx="204658" cy="176429"/>
          </a:xfrm>
          <a:prstGeom prst="triangle">
            <a:avLst/>
          </a:prstGeom>
          <a:solidFill>
            <a:schemeClr val="tx2"/>
          </a:solidFill>
          <a:ln w="9525">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172563A2-F73E-4318-AFF4-5D5B329FE071}"/>
              </a:ext>
            </a:extLst>
          </p:cNvPr>
          <p:cNvSpPr txBox="1"/>
          <p:nvPr/>
        </p:nvSpPr>
        <p:spPr>
          <a:xfrm>
            <a:off x="3192462" y="2101334"/>
            <a:ext cx="865943" cy="369332"/>
          </a:xfrm>
          <a:prstGeom prst="rect">
            <a:avLst/>
          </a:prstGeom>
          <a:noFill/>
        </p:spPr>
        <p:txBody>
          <a:bodyPr wrap="none" rtlCol="0">
            <a:spAutoFit/>
          </a:bodyPr>
          <a:lstStyle/>
          <a:p>
            <a:r>
              <a:rPr lang="en-US" dirty="0"/>
              <a:t>DR-</a:t>
            </a:r>
            <a:r>
              <a:rPr lang="en-US" dirty="0" err="1"/>
              <a:t>SPP</a:t>
            </a:r>
            <a:endParaRPr lang="en-US" dirty="0"/>
          </a:p>
        </p:txBody>
      </p:sp>
      <p:sp>
        <p:nvSpPr>
          <p:cNvPr id="74" name="Isosceles Triangle 73">
            <a:extLst>
              <a:ext uri="{FF2B5EF4-FFF2-40B4-BE49-F238E27FC236}">
                <a16:creationId xmlns:a16="http://schemas.microsoft.com/office/drawing/2014/main" id="{71B597A1-8CAF-489C-B707-5FE47EF24BD2}"/>
              </a:ext>
            </a:extLst>
          </p:cNvPr>
          <p:cNvSpPr/>
          <p:nvPr/>
        </p:nvSpPr>
        <p:spPr>
          <a:xfrm flipV="1">
            <a:off x="5466994" y="2452471"/>
            <a:ext cx="204658" cy="176429"/>
          </a:xfrm>
          <a:prstGeom prst="triangle">
            <a:avLst/>
          </a:prstGeom>
          <a:solidFill>
            <a:schemeClr val="tx2"/>
          </a:solidFill>
          <a:ln w="9525">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1EAAD077-31B6-4988-AC76-CD7F23E537CF}"/>
              </a:ext>
            </a:extLst>
          </p:cNvPr>
          <p:cNvSpPr txBox="1"/>
          <p:nvPr/>
        </p:nvSpPr>
        <p:spPr>
          <a:xfrm>
            <a:off x="5152999" y="2101334"/>
            <a:ext cx="790601" cy="369332"/>
          </a:xfrm>
          <a:prstGeom prst="rect">
            <a:avLst/>
          </a:prstGeom>
          <a:noFill/>
        </p:spPr>
        <p:txBody>
          <a:bodyPr wrap="none" rtlCol="0">
            <a:spAutoFit/>
          </a:bodyPr>
          <a:lstStyle/>
          <a:p>
            <a:r>
              <a:rPr lang="en-US" dirty="0"/>
              <a:t>DR-RD</a:t>
            </a:r>
          </a:p>
        </p:txBody>
      </p:sp>
      <p:sp>
        <p:nvSpPr>
          <p:cNvPr id="76" name="Isosceles Triangle 75">
            <a:extLst>
              <a:ext uri="{FF2B5EF4-FFF2-40B4-BE49-F238E27FC236}">
                <a16:creationId xmlns:a16="http://schemas.microsoft.com/office/drawing/2014/main" id="{287A75CE-736F-4017-A394-48FEF15B9F56}"/>
              </a:ext>
            </a:extLst>
          </p:cNvPr>
          <p:cNvSpPr/>
          <p:nvPr/>
        </p:nvSpPr>
        <p:spPr>
          <a:xfrm flipV="1">
            <a:off x="7272355" y="2452471"/>
            <a:ext cx="204658" cy="176429"/>
          </a:xfrm>
          <a:prstGeom prst="triangle">
            <a:avLst/>
          </a:prstGeom>
          <a:solidFill>
            <a:schemeClr val="tx2"/>
          </a:solidFill>
          <a:ln w="9525">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70C9956B-13F0-42B9-A5A2-4011A8191D9F}"/>
              </a:ext>
            </a:extLst>
          </p:cNvPr>
          <p:cNvSpPr txBox="1"/>
          <p:nvPr/>
        </p:nvSpPr>
        <p:spPr>
          <a:xfrm>
            <a:off x="6958360" y="2101334"/>
            <a:ext cx="790601" cy="369332"/>
          </a:xfrm>
          <a:prstGeom prst="rect">
            <a:avLst/>
          </a:prstGeom>
          <a:noFill/>
        </p:spPr>
        <p:txBody>
          <a:bodyPr wrap="none" rtlCol="0">
            <a:spAutoFit/>
          </a:bodyPr>
          <a:lstStyle/>
          <a:p>
            <a:r>
              <a:rPr lang="en-US" dirty="0"/>
              <a:t>DR-SD</a:t>
            </a:r>
          </a:p>
        </p:txBody>
      </p:sp>
      <p:sp>
        <p:nvSpPr>
          <p:cNvPr id="78" name="TextBox 77">
            <a:extLst>
              <a:ext uri="{FF2B5EF4-FFF2-40B4-BE49-F238E27FC236}">
                <a16:creationId xmlns:a16="http://schemas.microsoft.com/office/drawing/2014/main" id="{1528E787-0586-417A-894B-863E091218C0}"/>
              </a:ext>
            </a:extLst>
          </p:cNvPr>
          <p:cNvSpPr txBox="1"/>
          <p:nvPr/>
        </p:nvSpPr>
        <p:spPr>
          <a:xfrm>
            <a:off x="1657350" y="1890162"/>
            <a:ext cx="921406" cy="369332"/>
          </a:xfrm>
          <a:prstGeom prst="rect">
            <a:avLst/>
          </a:prstGeom>
          <a:noFill/>
        </p:spPr>
        <p:txBody>
          <a:bodyPr wrap="none" rtlCol="0">
            <a:spAutoFit/>
          </a:bodyPr>
          <a:lstStyle/>
          <a:p>
            <a:r>
              <a:rPr lang="en-US" dirty="0"/>
              <a:t>Kick-Off</a:t>
            </a:r>
          </a:p>
        </p:txBody>
      </p:sp>
      <p:sp>
        <p:nvSpPr>
          <p:cNvPr id="79" name="Isosceles Triangle 78">
            <a:extLst>
              <a:ext uri="{FF2B5EF4-FFF2-40B4-BE49-F238E27FC236}">
                <a16:creationId xmlns:a16="http://schemas.microsoft.com/office/drawing/2014/main" id="{EF51E470-E65E-4FCD-8F29-02AC57F8FE5A}"/>
              </a:ext>
            </a:extLst>
          </p:cNvPr>
          <p:cNvSpPr/>
          <p:nvPr/>
        </p:nvSpPr>
        <p:spPr>
          <a:xfrm flipV="1">
            <a:off x="5015843" y="6802488"/>
            <a:ext cx="204658" cy="176429"/>
          </a:xfrm>
          <a:prstGeom prst="triangle">
            <a:avLst/>
          </a:prstGeom>
          <a:solidFill>
            <a:schemeClr val="tx2"/>
          </a:solidFill>
          <a:ln w="9525">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2131F789-5A68-41B0-9ABD-85D028036F0A}"/>
              </a:ext>
            </a:extLst>
          </p:cNvPr>
          <p:cNvSpPr txBox="1"/>
          <p:nvPr/>
        </p:nvSpPr>
        <p:spPr>
          <a:xfrm>
            <a:off x="4701848" y="6451351"/>
            <a:ext cx="788999" cy="369332"/>
          </a:xfrm>
          <a:prstGeom prst="rect">
            <a:avLst/>
          </a:prstGeom>
          <a:noFill/>
        </p:spPr>
        <p:txBody>
          <a:bodyPr wrap="none" rtlCol="0">
            <a:spAutoFit/>
          </a:bodyPr>
          <a:lstStyle/>
          <a:p>
            <a:r>
              <a:rPr lang="en-US" dirty="0"/>
              <a:t>DR-CD</a:t>
            </a:r>
          </a:p>
        </p:txBody>
      </p:sp>
      <p:sp>
        <p:nvSpPr>
          <p:cNvPr id="81" name="Isosceles Triangle 80">
            <a:extLst>
              <a:ext uri="{FF2B5EF4-FFF2-40B4-BE49-F238E27FC236}">
                <a16:creationId xmlns:a16="http://schemas.microsoft.com/office/drawing/2014/main" id="{0AC37F59-9664-4245-8298-0A2A5652F9CB}"/>
              </a:ext>
            </a:extLst>
          </p:cNvPr>
          <p:cNvSpPr/>
          <p:nvPr/>
        </p:nvSpPr>
        <p:spPr>
          <a:xfrm flipV="1">
            <a:off x="7133260" y="6858849"/>
            <a:ext cx="204658" cy="176429"/>
          </a:xfrm>
          <a:prstGeom prst="triangle">
            <a:avLst/>
          </a:prstGeom>
          <a:solidFill>
            <a:schemeClr val="tx2"/>
          </a:solidFill>
          <a:ln w="9525">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99F459E9-B3A6-4BC0-994B-44CAE3A4C059}"/>
              </a:ext>
            </a:extLst>
          </p:cNvPr>
          <p:cNvSpPr txBox="1"/>
          <p:nvPr/>
        </p:nvSpPr>
        <p:spPr>
          <a:xfrm>
            <a:off x="6819265" y="6507712"/>
            <a:ext cx="1059264" cy="369332"/>
          </a:xfrm>
          <a:prstGeom prst="rect">
            <a:avLst/>
          </a:prstGeom>
          <a:noFill/>
        </p:spPr>
        <p:txBody>
          <a:bodyPr wrap="none" rtlCol="0">
            <a:spAutoFit/>
          </a:bodyPr>
          <a:lstStyle/>
          <a:p>
            <a:r>
              <a:rPr lang="en-US" dirty="0"/>
              <a:t>DR-PROD</a:t>
            </a:r>
          </a:p>
        </p:txBody>
      </p:sp>
      <p:sp>
        <p:nvSpPr>
          <p:cNvPr id="63" name="Arrow: Right 62">
            <a:extLst>
              <a:ext uri="{FF2B5EF4-FFF2-40B4-BE49-F238E27FC236}">
                <a16:creationId xmlns:a16="http://schemas.microsoft.com/office/drawing/2014/main" id="{6277AF4D-4DFF-4585-A2A8-2B069DAD138B}"/>
              </a:ext>
            </a:extLst>
          </p:cNvPr>
          <p:cNvSpPr/>
          <p:nvPr/>
        </p:nvSpPr>
        <p:spPr>
          <a:xfrm>
            <a:off x="2686050" y="6515100"/>
            <a:ext cx="1657350" cy="1143000"/>
          </a:xfrm>
          <a:prstGeom prst="rightArrow">
            <a:avLst>
              <a:gd name="adj1" fmla="val 61707"/>
              <a:gd name="adj2" fmla="val 50000"/>
            </a:avLst>
          </a:prstGeom>
          <a:solidFill>
            <a:schemeClr val="bg1"/>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r>
              <a:rPr lang="en-US" dirty="0">
                <a:solidFill>
                  <a:schemeClr val="accent1"/>
                </a:solidFill>
              </a:rPr>
              <a:t>Customer </a:t>
            </a:r>
          </a:p>
          <a:p>
            <a:pPr algn="ctr"/>
            <a:r>
              <a:rPr lang="en-US" dirty="0">
                <a:solidFill>
                  <a:schemeClr val="accent1"/>
                </a:solidFill>
              </a:rPr>
              <a:t>Development</a:t>
            </a:r>
          </a:p>
        </p:txBody>
      </p:sp>
    </p:spTree>
    <p:extLst>
      <p:ext uri="{BB962C8B-B14F-4D97-AF65-F5344CB8AC3E}">
        <p14:creationId xmlns:p14="http://schemas.microsoft.com/office/powerpoint/2010/main" val="4053722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9E8AC-6688-4C72-A50D-F7BA79F53D20}"/>
              </a:ext>
            </a:extLst>
          </p:cNvPr>
          <p:cNvSpPr>
            <a:spLocks noGrp="1"/>
          </p:cNvSpPr>
          <p:nvPr>
            <p:ph type="title"/>
          </p:nvPr>
        </p:nvSpPr>
        <p:spPr/>
        <p:txBody>
          <a:bodyPr/>
          <a:lstStyle/>
          <a:p>
            <a:r>
              <a:rPr lang="en-US" dirty="0"/>
              <a:t>The Relation with The RD Phase </a:t>
            </a:r>
            <a:br>
              <a:rPr lang="en-US" dirty="0"/>
            </a:br>
            <a:r>
              <a:rPr lang="en-US" dirty="0"/>
              <a:t>and Other Process</a:t>
            </a:r>
          </a:p>
        </p:txBody>
      </p:sp>
      <p:sp>
        <p:nvSpPr>
          <p:cNvPr id="4" name="Footer Placeholder 3">
            <a:extLst>
              <a:ext uri="{FF2B5EF4-FFF2-40B4-BE49-F238E27FC236}">
                <a16:creationId xmlns:a16="http://schemas.microsoft.com/office/drawing/2014/main" id="{06BF6679-F81D-4A1A-8960-8244905E5FD4}"/>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E29C64B0-B523-4F15-B6F6-CB6353D0312B}"/>
              </a:ext>
            </a:extLst>
          </p:cNvPr>
          <p:cNvSpPr>
            <a:spLocks noGrp="1"/>
          </p:cNvSpPr>
          <p:nvPr>
            <p:ph type="sldNum" sz="quarter" idx="12"/>
          </p:nvPr>
        </p:nvSpPr>
        <p:spPr/>
        <p:txBody>
          <a:bodyPr/>
          <a:lstStyle/>
          <a:p>
            <a:fld id="{F4A97BBC-DD9B-4F1D-A986-96E9900FCB6F}" type="slidenum">
              <a:rPr lang="en-US" smtClean="0"/>
              <a:t>8</a:t>
            </a:fld>
            <a:endParaRPr lang="en-US"/>
          </a:p>
        </p:txBody>
      </p:sp>
      <p:sp>
        <p:nvSpPr>
          <p:cNvPr id="6" name="Arrow: Right 5">
            <a:extLst>
              <a:ext uri="{FF2B5EF4-FFF2-40B4-BE49-F238E27FC236}">
                <a16:creationId xmlns:a16="http://schemas.microsoft.com/office/drawing/2014/main" id="{6B3DFE6E-D1D1-46EF-968D-0E1C8E967258}"/>
              </a:ext>
            </a:extLst>
          </p:cNvPr>
          <p:cNvSpPr/>
          <p:nvPr/>
        </p:nvSpPr>
        <p:spPr>
          <a:xfrm>
            <a:off x="4800600" y="4343400"/>
            <a:ext cx="1657350" cy="1143000"/>
          </a:xfrm>
          <a:prstGeom prst="rightArrow">
            <a:avLst>
              <a:gd name="adj1" fmla="val 61707"/>
              <a:gd name="adj2" fmla="val 50000"/>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schemeClr val="accent1"/>
                </a:solidFill>
              </a:rPr>
              <a:t>RD / BD</a:t>
            </a:r>
          </a:p>
        </p:txBody>
      </p:sp>
      <p:sp>
        <p:nvSpPr>
          <p:cNvPr id="7" name="Arrow: Circular 6">
            <a:extLst>
              <a:ext uri="{FF2B5EF4-FFF2-40B4-BE49-F238E27FC236}">
                <a16:creationId xmlns:a16="http://schemas.microsoft.com/office/drawing/2014/main" id="{5C399E1D-2B13-465E-90C9-DFFC47A68D09}"/>
              </a:ext>
            </a:extLst>
          </p:cNvPr>
          <p:cNvSpPr/>
          <p:nvPr/>
        </p:nvSpPr>
        <p:spPr>
          <a:xfrm>
            <a:off x="4629150" y="5429250"/>
            <a:ext cx="1657350" cy="1657350"/>
          </a:xfrm>
          <a:prstGeom prst="circularArrow">
            <a:avLst>
              <a:gd name="adj1" fmla="val 11690"/>
              <a:gd name="adj2" fmla="val 1615940"/>
              <a:gd name="adj3" fmla="val 12985580"/>
              <a:gd name="adj4" fmla="val 18123541"/>
              <a:gd name="adj5" fmla="val 12832"/>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8" name="Arrow: Circular 7">
            <a:extLst>
              <a:ext uri="{FF2B5EF4-FFF2-40B4-BE49-F238E27FC236}">
                <a16:creationId xmlns:a16="http://schemas.microsoft.com/office/drawing/2014/main" id="{4AB0FB47-0A4F-4F5D-8AF7-C190867A9A6F}"/>
              </a:ext>
            </a:extLst>
          </p:cNvPr>
          <p:cNvSpPr/>
          <p:nvPr/>
        </p:nvSpPr>
        <p:spPr>
          <a:xfrm flipV="1">
            <a:off x="4629150" y="2914650"/>
            <a:ext cx="1657350" cy="1657350"/>
          </a:xfrm>
          <a:prstGeom prst="circularArrow">
            <a:avLst>
              <a:gd name="adj1" fmla="val 11690"/>
              <a:gd name="adj2" fmla="val 1615940"/>
              <a:gd name="adj3" fmla="val 12985580"/>
              <a:gd name="adj4" fmla="val 18123541"/>
              <a:gd name="adj5" fmla="val 12832"/>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9" name="Arrow: Right 8">
            <a:extLst>
              <a:ext uri="{FF2B5EF4-FFF2-40B4-BE49-F238E27FC236}">
                <a16:creationId xmlns:a16="http://schemas.microsoft.com/office/drawing/2014/main" id="{18D1C477-3C08-4D5A-9B0E-4FFAF114F7A9}"/>
              </a:ext>
            </a:extLst>
          </p:cNvPr>
          <p:cNvSpPr/>
          <p:nvPr/>
        </p:nvSpPr>
        <p:spPr>
          <a:xfrm>
            <a:off x="4800600" y="1889326"/>
            <a:ext cx="1657350" cy="1143000"/>
          </a:xfrm>
          <a:prstGeom prst="rightArrow">
            <a:avLst>
              <a:gd name="adj1" fmla="val 61707"/>
              <a:gd name="adj2" fmla="val 50000"/>
            </a:avLst>
          </a:prstGeom>
          <a:solidFill>
            <a:schemeClr val="bg1"/>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schemeClr val="accent1"/>
                </a:solidFill>
              </a:rPr>
              <a:t>Business Process Planning</a:t>
            </a:r>
          </a:p>
        </p:txBody>
      </p:sp>
      <p:sp>
        <p:nvSpPr>
          <p:cNvPr id="10" name="Arrow: Right 9">
            <a:extLst>
              <a:ext uri="{FF2B5EF4-FFF2-40B4-BE49-F238E27FC236}">
                <a16:creationId xmlns:a16="http://schemas.microsoft.com/office/drawing/2014/main" id="{9FDC7164-6E49-4FC6-9AD8-AAC020DB65DC}"/>
              </a:ext>
            </a:extLst>
          </p:cNvPr>
          <p:cNvSpPr/>
          <p:nvPr/>
        </p:nvSpPr>
        <p:spPr>
          <a:xfrm>
            <a:off x="4800600" y="7029450"/>
            <a:ext cx="1657350" cy="1143000"/>
          </a:xfrm>
          <a:prstGeom prst="rightArrow">
            <a:avLst>
              <a:gd name="adj1" fmla="val 61707"/>
              <a:gd name="adj2" fmla="val 50000"/>
            </a:avLst>
          </a:prstGeom>
          <a:solidFill>
            <a:schemeClr val="bg1"/>
          </a:solid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nchor="ctr"/>
          <a:lstStyle/>
          <a:p>
            <a:pPr algn="ctr"/>
            <a:r>
              <a:rPr lang="en-US" sz="2400" dirty="0">
                <a:solidFill>
                  <a:schemeClr val="accent1"/>
                </a:solidFill>
              </a:rPr>
              <a:t>Customer </a:t>
            </a:r>
          </a:p>
          <a:p>
            <a:pPr algn="ctr"/>
            <a:r>
              <a:rPr lang="en-US" sz="2400" dirty="0">
                <a:solidFill>
                  <a:schemeClr val="accent1"/>
                </a:solidFill>
              </a:rPr>
              <a:t>Development</a:t>
            </a:r>
          </a:p>
        </p:txBody>
      </p:sp>
      <p:sp>
        <p:nvSpPr>
          <p:cNvPr id="11" name="Right Brace 10">
            <a:extLst>
              <a:ext uri="{FF2B5EF4-FFF2-40B4-BE49-F238E27FC236}">
                <a16:creationId xmlns:a16="http://schemas.microsoft.com/office/drawing/2014/main" id="{7E28DC96-41AC-497A-8DD4-98A0CEE72E86}"/>
              </a:ext>
            </a:extLst>
          </p:cNvPr>
          <p:cNvSpPr/>
          <p:nvPr/>
        </p:nvSpPr>
        <p:spPr>
          <a:xfrm>
            <a:off x="4291189" y="1753056"/>
            <a:ext cx="342900" cy="13146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91AB31E5-F220-49C1-B361-D1D2C546631C}"/>
              </a:ext>
            </a:extLst>
          </p:cNvPr>
          <p:cNvSpPr txBox="1"/>
          <p:nvPr/>
        </p:nvSpPr>
        <p:spPr>
          <a:xfrm>
            <a:off x="894789" y="1753056"/>
            <a:ext cx="3318922" cy="1569660"/>
          </a:xfrm>
          <a:prstGeom prst="rect">
            <a:avLst/>
          </a:prstGeom>
          <a:noFill/>
        </p:spPr>
        <p:txBody>
          <a:bodyPr wrap="none" rtlCol="0">
            <a:spAutoFit/>
          </a:bodyPr>
          <a:lstStyle/>
          <a:p>
            <a:pPr algn="r"/>
            <a:r>
              <a:rPr lang="en-US" sz="2400" dirty="0"/>
              <a:t>Value Proposition Canvas</a:t>
            </a:r>
          </a:p>
          <a:p>
            <a:pPr algn="r"/>
            <a:r>
              <a:rPr lang="en-US" sz="2400" dirty="0" err="1"/>
              <a:t>SCAI</a:t>
            </a:r>
            <a:r>
              <a:rPr lang="en-US" sz="2400" dirty="0"/>
              <a:t> Graph</a:t>
            </a:r>
          </a:p>
          <a:p>
            <a:pPr algn="r"/>
            <a:r>
              <a:rPr lang="en-US" sz="2400" dirty="0"/>
              <a:t>Open &amp;Close Canvas</a:t>
            </a:r>
          </a:p>
          <a:p>
            <a:pPr algn="r"/>
            <a:r>
              <a:rPr lang="en-US" sz="2400" dirty="0"/>
              <a:t>SWOT Analysis</a:t>
            </a:r>
          </a:p>
        </p:txBody>
      </p:sp>
      <p:sp>
        <p:nvSpPr>
          <p:cNvPr id="13" name="Right Brace 12">
            <a:extLst>
              <a:ext uri="{FF2B5EF4-FFF2-40B4-BE49-F238E27FC236}">
                <a16:creationId xmlns:a16="http://schemas.microsoft.com/office/drawing/2014/main" id="{8F5388E8-979F-4540-A90A-6B2E69BBBA30}"/>
              </a:ext>
            </a:extLst>
          </p:cNvPr>
          <p:cNvSpPr/>
          <p:nvPr/>
        </p:nvSpPr>
        <p:spPr>
          <a:xfrm>
            <a:off x="4297844" y="4028474"/>
            <a:ext cx="342900" cy="16573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39B8BC4B-DE24-4D2E-869A-F51D5284B5B5}"/>
              </a:ext>
            </a:extLst>
          </p:cNvPr>
          <p:cNvSpPr txBox="1"/>
          <p:nvPr/>
        </p:nvSpPr>
        <p:spPr>
          <a:xfrm>
            <a:off x="1174660" y="3914174"/>
            <a:ext cx="3045706" cy="2308324"/>
          </a:xfrm>
          <a:prstGeom prst="rect">
            <a:avLst/>
          </a:prstGeom>
          <a:noFill/>
        </p:spPr>
        <p:txBody>
          <a:bodyPr wrap="none" rtlCol="0">
            <a:spAutoFit/>
          </a:bodyPr>
          <a:lstStyle/>
          <a:p>
            <a:pPr algn="r"/>
            <a:r>
              <a:rPr lang="en-US" sz="2400" dirty="0"/>
              <a:t>Requirement List</a:t>
            </a:r>
          </a:p>
          <a:p>
            <a:pPr algn="r"/>
            <a:r>
              <a:rPr lang="en-US" sz="2400" dirty="0"/>
              <a:t>Requirement Structure</a:t>
            </a:r>
          </a:p>
          <a:p>
            <a:pPr algn="r"/>
            <a:r>
              <a:rPr lang="en-US" sz="2400" dirty="0"/>
              <a:t>User Analysis</a:t>
            </a:r>
          </a:p>
          <a:p>
            <a:pPr algn="r"/>
            <a:r>
              <a:rPr lang="en-US" sz="2400" dirty="0"/>
              <a:t>USE CASE Analysis</a:t>
            </a:r>
          </a:p>
          <a:p>
            <a:pPr algn="r"/>
            <a:r>
              <a:rPr lang="en-US" sz="2400" dirty="0"/>
              <a:t>Data Analysis            </a:t>
            </a:r>
          </a:p>
          <a:p>
            <a:pPr algn="r"/>
            <a:r>
              <a:rPr lang="en-US" sz="2400" dirty="0"/>
              <a:t>Code Design, </a:t>
            </a:r>
            <a:r>
              <a:rPr lang="en-US" sz="2400" dirty="0" err="1"/>
              <a:t>DFD</a:t>
            </a:r>
            <a:endParaRPr lang="en-US" sz="2400" dirty="0"/>
          </a:p>
        </p:txBody>
      </p:sp>
      <p:sp>
        <p:nvSpPr>
          <p:cNvPr id="15" name="Right Brace 14">
            <a:extLst>
              <a:ext uri="{FF2B5EF4-FFF2-40B4-BE49-F238E27FC236}">
                <a16:creationId xmlns:a16="http://schemas.microsoft.com/office/drawing/2014/main" id="{305180EB-6D0D-4256-801E-99846D5C82A7}"/>
              </a:ext>
            </a:extLst>
          </p:cNvPr>
          <p:cNvSpPr/>
          <p:nvPr/>
        </p:nvSpPr>
        <p:spPr>
          <a:xfrm>
            <a:off x="4297844" y="6454518"/>
            <a:ext cx="342900" cy="22631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CF44F0EC-E157-4EFF-9EAE-F4D1FF4C4EDF}"/>
              </a:ext>
            </a:extLst>
          </p:cNvPr>
          <p:cNvSpPr txBox="1"/>
          <p:nvPr/>
        </p:nvSpPr>
        <p:spPr>
          <a:xfrm>
            <a:off x="332699" y="6409372"/>
            <a:ext cx="3887667" cy="2308324"/>
          </a:xfrm>
          <a:prstGeom prst="rect">
            <a:avLst/>
          </a:prstGeom>
          <a:noFill/>
        </p:spPr>
        <p:txBody>
          <a:bodyPr wrap="none" rtlCol="0">
            <a:spAutoFit/>
          </a:bodyPr>
          <a:lstStyle/>
          <a:p>
            <a:pPr algn="r"/>
            <a:r>
              <a:rPr lang="en-US" sz="2400" dirty="0"/>
              <a:t>Service and Value Proposition</a:t>
            </a:r>
          </a:p>
          <a:p>
            <a:pPr algn="r"/>
            <a:r>
              <a:rPr lang="en-US" sz="2400" dirty="0"/>
              <a:t>Persona Analysis</a:t>
            </a:r>
          </a:p>
          <a:p>
            <a:pPr algn="r"/>
            <a:r>
              <a:rPr lang="en-US" sz="2400" dirty="0"/>
              <a:t>Customer Journey Map</a:t>
            </a:r>
          </a:p>
          <a:p>
            <a:pPr algn="r"/>
            <a:r>
              <a:rPr lang="en-US" sz="2400" dirty="0"/>
              <a:t>Goal Directed Target Analysis</a:t>
            </a:r>
          </a:p>
          <a:p>
            <a:pPr algn="r"/>
            <a:r>
              <a:rPr lang="en-US" sz="2400" dirty="0"/>
              <a:t>Paper Prototyping</a:t>
            </a:r>
          </a:p>
          <a:p>
            <a:pPr algn="r"/>
            <a:r>
              <a:rPr lang="en-US" sz="2400" dirty="0"/>
              <a:t>EA Hearing</a:t>
            </a:r>
          </a:p>
        </p:txBody>
      </p:sp>
      <p:sp>
        <p:nvSpPr>
          <p:cNvPr id="17" name="Rectangle 16">
            <a:extLst>
              <a:ext uri="{FF2B5EF4-FFF2-40B4-BE49-F238E27FC236}">
                <a16:creationId xmlns:a16="http://schemas.microsoft.com/office/drawing/2014/main" id="{5CBD1791-C2EE-4E54-9634-7A1B3D6C2A24}"/>
              </a:ext>
            </a:extLst>
          </p:cNvPr>
          <p:cNvSpPr/>
          <p:nvPr/>
        </p:nvSpPr>
        <p:spPr>
          <a:xfrm>
            <a:off x="114300" y="1314450"/>
            <a:ext cx="7200900" cy="7829550"/>
          </a:xfrm>
          <a:prstGeom prst="rect">
            <a:avLst/>
          </a:prstGeom>
          <a:noFill/>
          <a:ln w="9525">
            <a:solidFill>
              <a:schemeClr val="tx1">
                <a:lumMod val="50000"/>
                <a:lumOff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93ABEFB-BB64-4C7B-81FB-610BF4C7BCE0}"/>
              </a:ext>
            </a:extLst>
          </p:cNvPr>
          <p:cNvSpPr txBox="1"/>
          <p:nvPr/>
        </p:nvSpPr>
        <p:spPr>
          <a:xfrm>
            <a:off x="7626350" y="2953385"/>
            <a:ext cx="3645422" cy="3416320"/>
          </a:xfrm>
          <a:prstGeom prst="rect">
            <a:avLst/>
          </a:prstGeom>
          <a:noFill/>
        </p:spPr>
        <p:txBody>
          <a:bodyPr wrap="none" rtlCol="0">
            <a:spAutoFit/>
          </a:bodyPr>
          <a:lstStyle/>
          <a:p>
            <a:pPr marL="342900" indent="-342900">
              <a:buFontTx/>
              <a:buChar char="-"/>
            </a:pPr>
            <a:r>
              <a:rPr lang="en-US" sz="2400" dirty="0"/>
              <a:t>Business Model Canvas</a:t>
            </a:r>
          </a:p>
          <a:p>
            <a:pPr marL="342900" indent="-342900">
              <a:buFontTx/>
              <a:buChar char="-"/>
            </a:pPr>
            <a:r>
              <a:rPr lang="en-US" sz="2400" dirty="0"/>
              <a:t>Minimum Viable Product</a:t>
            </a:r>
          </a:p>
          <a:p>
            <a:pPr marL="342900" indent="-342900">
              <a:buFontTx/>
              <a:buChar char="-"/>
            </a:pPr>
            <a:r>
              <a:rPr lang="en-US" sz="2400" dirty="0"/>
              <a:t>Product Back Log</a:t>
            </a:r>
          </a:p>
          <a:p>
            <a:pPr marL="800100" lvl="1" indent="-342900">
              <a:buFontTx/>
              <a:buChar char="-"/>
            </a:pPr>
            <a:r>
              <a:rPr lang="en-US" sz="2400" dirty="0"/>
              <a:t>Sprint Back Log</a:t>
            </a:r>
          </a:p>
          <a:p>
            <a:pPr marL="342900" indent="-342900">
              <a:buFontTx/>
              <a:buChar char="-"/>
            </a:pPr>
            <a:r>
              <a:rPr lang="en-US" altLang="ja-JP" sz="2400" dirty="0"/>
              <a:t>Function</a:t>
            </a:r>
            <a:r>
              <a:rPr lang="ja-JP" altLang="en-US" sz="2400" dirty="0"/>
              <a:t> </a:t>
            </a:r>
            <a:r>
              <a:rPr lang="en-US" altLang="ja-JP" sz="2400" dirty="0"/>
              <a:t>List</a:t>
            </a:r>
          </a:p>
          <a:p>
            <a:pPr marL="800100" lvl="1" indent="-342900">
              <a:buFontTx/>
              <a:buChar char="-"/>
            </a:pPr>
            <a:r>
              <a:rPr lang="en-US" sz="2400" dirty="0"/>
              <a:t>Screen </a:t>
            </a:r>
          </a:p>
          <a:p>
            <a:pPr marL="800100" lvl="1" indent="-342900">
              <a:buFontTx/>
              <a:buChar char="-"/>
            </a:pPr>
            <a:r>
              <a:rPr lang="en-US" sz="2400" dirty="0"/>
              <a:t>Report</a:t>
            </a:r>
          </a:p>
          <a:p>
            <a:pPr marL="800100" lvl="1" indent="-342900">
              <a:buFontTx/>
              <a:buChar char="-"/>
            </a:pPr>
            <a:r>
              <a:rPr lang="en-US" sz="2400" dirty="0"/>
              <a:t>Batch</a:t>
            </a:r>
          </a:p>
          <a:p>
            <a:pPr marL="800100" lvl="1" indent="-342900">
              <a:buFontTx/>
              <a:buChar char="-"/>
            </a:pPr>
            <a:r>
              <a:rPr lang="en-US" sz="2400" dirty="0"/>
              <a:t>Service (API)</a:t>
            </a:r>
          </a:p>
        </p:txBody>
      </p:sp>
    </p:spTree>
    <p:extLst>
      <p:ext uri="{BB962C8B-B14F-4D97-AF65-F5344CB8AC3E}">
        <p14:creationId xmlns:p14="http://schemas.microsoft.com/office/powerpoint/2010/main" val="4103864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B6B2-D96A-4698-BEBB-57A89B05600C}"/>
              </a:ext>
            </a:extLst>
          </p:cNvPr>
          <p:cNvSpPr>
            <a:spLocks noGrp="1"/>
          </p:cNvSpPr>
          <p:nvPr>
            <p:ph type="title"/>
          </p:nvPr>
        </p:nvSpPr>
        <p:spPr/>
        <p:txBody>
          <a:bodyPr/>
          <a:lstStyle/>
          <a:p>
            <a:r>
              <a:rPr lang="en-US" dirty="0" err="1"/>
              <a:t>PoC</a:t>
            </a:r>
            <a:r>
              <a:rPr lang="ja-JP" altLang="en-US" dirty="0"/>
              <a:t>時</a:t>
            </a:r>
            <a:r>
              <a:rPr lang="en-US" dirty="0"/>
              <a:t> :Value Proposition </a:t>
            </a:r>
            <a:r>
              <a:rPr lang="ja-JP" altLang="en-US" dirty="0"/>
              <a:t>仮説</a:t>
            </a:r>
            <a:r>
              <a:rPr lang="en-US" dirty="0"/>
              <a:t>(</a:t>
            </a:r>
            <a:r>
              <a:rPr lang="ja-JP" altLang="en-US" dirty="0"/>
              <a:t>初回</a:t>
            </a:r>
            <a:r>
              <a:rPr lang="en-US" altLang="ja-JP" dirty="0"/>
              <a:t>)</a:t>
            </a:r>
            <a:endParaRPr lang="en-US" dirty="0"/>
          </a:p>
        </p:txBody>
      </p:sp>
      <p:sp>
        <p:nvSpPr>
          <p:cNvPr id="4" name="Footer Placeholder 3">
            <a:extLst>
              <a:ext uri="{FF2B5EF4-FFF2-40B4-BE49-F238E27FC236}">
                <a16:creationId xmlns:a16="http://schemas.microsoft.com/office/drawing/2014/main" id="{A58F3E80-D5DA-4030-AF9A-34E464B43925}"/>
              </a:ext>
            </a:extLst>
          </p:cNvPr>
          <p:cNvSpPr>
            <a:spLocks noGrp="1"/>
          </p:cNvSpPr>
          <p:nvPr>
            <p:ph type="ftr" sz="quarter" idx="11"/>
          </p:nvPr>
        </p:nvSpPr>
        <p:spPr/>
        <p:txBody>
          <a:bodyPr/>
          <a:lstStyle/>
          <a:p>
            <a:r>
              <a:rPr lang="en-US" altLang="ja-JP"/>
              <a:t>Smart</a:t>
            </a:r>
            <a:r>
              <a:rPr lang="ja-JP" altLang="en-US"/>
              <a:t> </a:t>
            </a:r>
            <a:r>
              <a:rPr lang="en-US" altLang="ja-JP"/>
              <a:t>SE</a:t>
            </a:r>
            <a:r>
              <a:rPr lang="ja-JP" altLang="en-US"/>
              <a:t> </a:t>
            </a:r>
            <a:r>
              <a:rPr lang="en-US" altLang="ja-JP"/>
              <a:t>2019</a:t>
            </a:r>
            <a:endParaRPr lang="en-US" dirty="0"/>
          </a:p>
        </p:txBody>
      </p:sp>
      <p:sp>
        <p:nvSpPr>
          <p:cNvPr id="5" name="Slide Number Placeholder 4">
            <a:extLst>
              <a:ext uri="{FF2B5EF4-FFF2-40B4-BE49-F238E27FC236}">
                <a16:creationId xmlns:a16="http://schemas.microsoft.com/office/drawing/2014/main" id="{3A65AD7D-AECE-4925-9EDE-42DF8A8DA759}"/>
              </a:ext>
            </a:extLst>
          </p:cNvPr>
          <p:cNvSpPr>
            <a:spLocks noGrp="1"/>
          </p:cNvSpPr>
          <p:nvPr>
            <p:ph type="sldNum" sz="quarter" idx="12"/>
          </p:nvPr>
        </p:nvSpPr>
        <p:spPr/>
        <p:txBody>
          <a:bodyPr/>
          <a:lstStyle/>
          <a:p>
            <a:fld id="{F4A97BBC-DD9B-4F1D-A986-96E9900FCB6F}" type="slidenum">
              <a:rPr lang="en-US" smtClean="0"/>
              <a:t>9</a:t>
            </a:fld>
            <a:endParaRPr lang="en-US"/>
          </a:p>
        </p:txBody>
      </p:sp>
      <p:pic>
        <p:nvPicPr>
          <p:cNvPr id="7" name="Picture 6" descr="A screenshot of a cell phone&#10;&#10;Description automatically generated">
            <a:extLst>
              <a:ext uri="{FF2B5EF4-FFF2-40B4-BE49-F238E27FC236}">
                <a16:creationId xmlns:a16="http://schemas.microsoft.com/office/drawing/2014/main" id="{D6613E39-20C9-4AB3-8DA0-6131DBB59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1237"/>
            <a:ext cx="12801600" cy="8402813"/>
          </a:xfrm>
          <a:prstGeom prst="rect">
            <a:avLst/>
          </a:prstGeom>
        </p:spPr>
      </p:pic>
    </p:spTree>
    <p:extLst>
      <p:ext uri="{BB962C8B-B14F-4D97-AF65-F5344CB8AC3E}">
        <p14:creationId xmlns:p14="http://schemas.microsoft.com/office/powerpoint/2010/main" val="29063023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MARTSETTINGSHASH" val="9PIF8u6tawN38OwcO85S25lSMsy44yFxHBpIwrLJOZM="/>
</p:tagLst>
</file>

<file path=ppt/tags/tag10.xml><?xml version="1.0" encoding="utf-8"?>
<p:tagLst xmlns:a="http://schemas.openxmlformats.org/drawingml/2006/main" xmlns:r="http://schemas.openxmlformats.org/officeDocument/2006/relationships" xmlns:p="http://schemas.openxmlformats.org/presentationml/2006/main">
  <p:tag name="SMARTSETTINGSHASH" val="9PIF8u6tawN38OwcO85S25lSMsy44yFxHBpIwrLJOZM="/>
</p:tagLst>
</file>

<file path=ppt/tags/tag2.xml><?xml version="1.0" encoding="utf-8"?>
<p:tagLst xmlns:a="http://schemas.openxmlformats.org/drawingml/2006/main" xmlns:r="http://schemas.openxmlformats.org/officeDocument/2006/relationships" xmlns:p="http://schemas.openxmlformats.org/presentationml/2006/main">
  <p:tag name="SMARTSETTINGSHASH" val="YNCVjCPV1IzMKXKl9/fgBjVQoFrENqHg4RSYVydCDrE="/>
</p:tagLst>
</file>

<file path=ppt/tags/tag3.xml><?xml version="1.0" encoding="utf-8"?>
<p:tagLst xmlns:a="http://schemas.openxmlformats.org/drawingml/2006/main" xmlns:r="http://schemas.openxmlformats.org/officeDocument/2006/relationships" xmlns:p="http://schemas.openxmlformats.org/presentationml/2006/main">
  <p:tag name="SMARTSETTINGSHASH" val="IXeDFoAUYg6HjsbYlv2TXlpA+GBJ8aBvQTUjOfR6E1g="/>
</p:tagLst>
</file>

<file path=ppt/tags/tag4.xml><?xml version="1.0" encoding="utf-8"?>
<p:tagLst xmlns:a="http://schemas.openxmlformats.org/drawingml/2006/main" xmlns:r="http://schemas.openxmlformats.org/officeDocument/2006/relationships" xmlns:p="http://schemas.openxmlformats.org/presentationml/2006/main">
  <p:tag name="SMARTSETTINGSHASH" val="YNCVjCPV1IzMKXKl9/fgBjVQoFrENqHg4RSYVydCDrE="/>
</p:tagLst>
</file>

<file path=ppt/tags/tag5.xml><?xml version="1.0" encoding="utf-8"?>
<p:tagLst xmlns:a="http://schemas.openxmlformats.org/drawingml/2006/main" xmlns:r="http://schemas.openxmlformats.org/officeDocument/2006/relationships" xmlns:p="http://schemas.openxmlformats.org/presentationml/2006/main">
  <p:tag name="SMARTSETTINGSHASH" val="IXeDFoAUYg6HjsbYlv2TXlpA+GBJ8aBvQTUjOfR6E1g="/>
</p:tagLst>
</file>

<file path=ppt/tags/tag6.xml><?xml version="1.0" encoding="utf-8"?>
<p:tagLst xmlns:a="http://schemas.openxmlformats.org/drawingml/2006/main" xmlns:r="http://schemas.openxmlformats.org/officeDocument/2006/relationships" xmlns:p="http://schemas.openxmlformats.org/presentationml/2006/main">
  <p:tag name="SMARTSETTINGSHASH" val="YNCVjCPV1IzMKXKl9/fgBjVQoFrENqHg4RSYVydCDrE="/>
</p:tagLst>
</file>

<file path=ppt/tags/tag7.xml><?xml version="1.0" encoding="utf-8"?>
<p:tagLst xmlns:a="http://schemas.openxmlformats.org/drawingml/2006/main" xmlns:r="http://schemas.openxmlformats.org/officeDocument/2006/relationships" xmlns:p="http://schemas.openxmlformats.org/presentationml/2006/main">
  <p:tag name="SMARTSETTINGSHASH" val="IXeDFoAUYg6HjsbYlv2TXlpA+GBJ8aBvQTUjOfR6E1g="/>
</p:tagLst>
</file>

<file path=ppt/tags/tag8.xml><?xml version="1.0" encoding="utf-8"?>
<p:tagLst xmlns:a="http://schemas.openxmlformats.org/drawingml/2006/main" xmlns:r="http://schemas.openxmlformats.org/officeDocument/2006/relationships" xmlns:p="http://schemas.openxmlformats.org/presentationml/2006/main">
  <p:tag name="SMARTSETTINGSHASH" val="YNCVjCPV1IzMKXKl9/fgBjVQoFrENqHg4RSYVydCDrE="/>
</p:tagLst>
</file>

<file path=ppt/tags/tag9.xml><?xml version="1.0" encoding="utf-8"?>
<p:tagLst xmlns:a="http://schemas.openxmlformats.org/drawingml/2006/main" xmlns:r="http://schemas.openxmlformats.org/officeDocument/2006/relationships" xmlns:p="http://schemas.openxmlformats.org/presentationml/2006/main">
  <p:tag name="SMARTSETTINGSHASH" val="IXeDFoAUYg6HjsbYlv2TXlpA+GBJ8aBvQTUjOfR6E1g="/>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a:solidFill>
            <a:schemeClr val="tx1">
              <a:lumMod val="50000"/>
              <a:lumOff val="50000"/>
            </a:schemeClr>
          </a:solidFill>
        </a:ln>
      </a:spPr>
      <a:bodyPr rtlCol="0" anchor="ctr"/>
      <a:lstStyle>
        <a:defPPr algn="ctr">
          <a:defRPr/>
        </a:defPPr>
      </a:lstStyle>
      <a:style>
        <a:lnRef idx="2">
          <a:schemeClr val="accent5">
            <a:shade val="50000"/>
          </a:schemeClr>
        </a:lnRef>
        <a:fillRef idx="1">
          <a:schemeClr val="accent5"/>
        </a:fillRef>
        <a:effectRef idx="0">
          <a:schemeClr val="accent5"/>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2768</TotalTime>
  <Words>2084</Words>
  <Application>Microsoft Office PowerPoint</Application>
  <PresentationFormat>A3 Paper (297x420 mm)</PresentationFormat>
  <Paragraphs>568</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Black</vt:lpstr>
      <vt:lpstr>Calibri</vt:lpstr>
      <vt:lpstr>Calibri Light</vt:lpstr>
      <vt:lpstr>Consolas</vt:lpstr>
      <vt:lpstr>Segoe UI</vt:lpstr>
      <vt:lpstr>Office Theme</vt:lpstr>
      <vt:lpstr>修了制作プロジェクト： IoTを使った「働き方改革」サービスの検証</vt:lpstr>
      <vt:lpstr>PJ概要：IoTによる働き方改革をサポート</vt:lpstr>
      <vt:lpstr>Overview：想定サービスのコンセプト</vt:lpstr>
      <vt:lpstr>Overview：想定サービスの概要</vt:lpstr>
      <vt:lpstr>Overview：対象Data</vt:lpstr>
      <vt:lpstr>Projectの目的：想定サービスの検証</vt:lpstr>
      <vt:lpstr>Projectの進め方</vt:lpstr>
      <vt:lpstr>The Relation with The RD Phase  and Other Process</vt:lpstr>
      <vt:lpstr>PoC時 :Value Proposition 仮説(初回)</vt:lpstr>
      <vt:lpstr>顧客開発時：Customer Journey Map</vt:lpstr>
      <vt:lpstr>顧客開発時：GDTA</vt:lpstr>
      <vt:lpstr>ビジネス検証：SCAI Graph</vt:lpstr>
      <vt:lpstr>ビジネス検証：Value Proposition Canvas(最終版)</vt:lpstr>
      <vt:lpstr>提供サービスのメリット</vt:lpstr>
      <vt:lpstr>作成ドキュメントの評価例</vt:lpstr>
      <vt:lpstr>プロトタイプ（画面例）</vt:lpstr>
      <vt:lpstr>本検証で得たこと</vt:lpstr>
      <vt:lpstr>Appendix</vt:lpstr>
      <vt:lpstr>IT Engineerとしての働き方改革とは</vt:lpstr>
      <vt:lpstr>System Architecture (Network Architecture) </vt:lpstr>
      <vt:lpstr>DFD : 4. Keystrokes and Active Windows (PC)</vt:lpstr>
      <vt:lpstr>Code Design</vt:lpstr>
      <vt:lpstr>Data Sample : PC Active Info</vt:lpstr>
      <vt:lpstr>画面例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『働き方』Balance-Log サービス</dc:title>
  <dc:creator>Mitsuru Sakai</dc:creator>
  <cp:lastModifiedBy>Sakai Mitsuru</cp:lastModifiedBy>
  <cp:revision>160</cp:revision>
  <cp:lastPrinted>2019-10-02T09:51:44Z</cp:lastPrinted>
  <dcterms:created xsi:type="dcterms:W3CDTF">2019-06-28T04:34:54Z</dcterms:created>
  <dcterms:modified xsi:type="dcterms:W3CDTF">2019-10-02T12:16:28Z</dcterms:modified>
</cp:coreProperties>
</file>