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95" r:id="rId2"/>
    <p:sldId id="280" r:id="rId3"/>
    <p:sldId id="296" r:id="rId4"/>
    <p:sldId id="297" r:id="rId5"/>
    <p:sldId id="298" r:id="rId6"/>
    <p:sldId id="299" r:id="rId7"/>
    <p:sldId id="294" r:id="rId8"/>
    <p:sldId id="300" r:id="rId9"/>
  </p:sldIdLst>
  <p:sldSz cx="12801600" cy="9601200" type="A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2" autoAdjust="0"/>
    <p:restoredTop sz="96517" autoAdjust="0"/>
  </p:normalViewPr>
  <p:slideViewPr>
    <p:cSldViewPr>
      <p:cViewPr varScale="1">
        <p:scale>
          <a:sx n="86" d="100"/>
          <a:sy n="86" d="100"/>
        </p:scale>
        <p:origin x="91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0" cy="495029"/>
          </a:xfrm>
          <a:prstGeom prst="rect">
            <a:avLst/>
          </a:prstGeom>
        </p:spPr>
        <p:txBody>
          <a:bodyPr vert="horz" lIns="94852" tIns="47427" rIns="94852" bIns="474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0" cy="495029"/>
          </a:xfrm>
          <a:prstGeom prst="rect">
            <a:avLst/>
          </a:prstGeom>
        </p:spPr>
        <p:txBody>
          <a:bodyPr vert="horz" lIns="94852" tIns="47427" rIns="94852" bIns="47427" rtlCol="0"/>
          <a:lstStyle>
            <a:lvl1pPr algn="r">
              <a:defRPr sz="1200"/>
            </a:lvl1pPr>
          </a:lstStyle>
          <a:p>
            <a:fld id="{0D8B9427-5D87-47BE-9054-CBA43456A49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2" tIns="47427" rIns="94852" bIns="474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5"/>
            <a:ext cx="5388610" cy="3884861"/>
          </a:xfrm>
          <a:prstGeom prst="rect">
            <a:avLst/>
          </a:prstGeom>
        </p:spPr>
        <p:txBody>
          <a:bodyPr vert="horz" lIns="94852" tIns="47427" rIns="94852" bIns="474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4852" tIns="47427" rIns="94852" bIns="474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</p:spPr>
        <p:txBody>
          <a:bodyPr vert="horz" lIns="94852" tIns="47427" rIns="94852" bIns="47427" rtlCol="0" anchor="b"/>
          <a:lstStyle>
            <a:lvl1pPr algn="r">
              <a:defRPr sz="1200"/>
            </a:lvl1pPr>
          </a:lstStyle>
          <a:p>
            <a:fld id="{1453A8BB-9A5B-414C-87EE-581CD4EC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DE7-1704-47B1-8BF0-9414E49E5741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5D067-29E6-4402-8D23-4CA2868BC8E2}"/>
              </a:ext>
            </a:extLst>
          </p:cNvPr>
          <p:cNvSpPr/>
          <p:nvPr userDrawn="1"/>
        </p:nvSpPr>
        <p:spPr>
          <a:xfrm>
            <a:off x="171450" y="3429000"/>
            <a:ext cx="12630150" cy="16138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3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5820-06EC-448A-A31B-2407B4A585A1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DEF3-63AD-4786-B2A1-F7BCC937D7EE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7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6AD35AD-E73A-4DF3-AEE8-F77D2DF58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C1DB-2928-44D2-B484-5B509498A7D5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Smart</a:t>
            </a:r>
            <a:r>
              <a:rPr lang="ja-JP" altLang="en-US" dirty="0"/>
              <a:t> </a:t>
            </a:r>
            <a:r>
              <a:rPr lang="en-US" altLang="ja-JP" dirty="0"/>
              <a:t>SE</a:t>
            </a:r>
            <a:r>
              <a:rPr lang="ja-JP" altLang="en-US" dirty="0"/>
              <a:t> </a:t>
            </a:r>
            <a:r>
              <a:rPr lang="en-US" altLang="ja-JP" dirty="0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EFD-5078-44BA-9305-88644F4AAB2B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34CE169-37DA-464B-A776-94268CB3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143000"/>
            <a:ext cx="5440680" cy="7829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143000"/>
            <a:ext cx="5440680" cy="78295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F50F-7502-4D16-B87C-E782CEE7672E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DCC-9848-43E3-A806-DBEF55426523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157A-6056-4CD6-A76C-FACECD8B3A56}" type="datetime1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BD5-2F37-4F0B-A1FA-31DA54829AC8}" type="datetime1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70BD-A456-47DC-9C47-25632EF84D03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34AC-3C61-4664-B6A7-921B67F27DBB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14300"/>
            <a:ext cx="11041380" cy="839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200150"/>
            <a:ext cx="11041380" cy="7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9684-5409-4473-A1B9-A6E0D155E2A6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9144000"/>
            <a:ext cx="432054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Smart SE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sv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0.svg"/><Relationship Id="rId9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21.PNG"/><Relationship Id="rId17" Type="http://schemas.openxmlformats.org/officeDocument/2006/relationships/image" Target="../media/image27.svg"/><Relationship Id="rId2" Type="http://schemas.openxmlformats.org/officeDocument/2006/relationships/image" Target="../media/image5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svg"/><Relationship Id="rId15" Type="http://schemas.openxmlformats.org/officeDocument/2006/relationships/image" Target="../media/image3.svg"/><Relationship Id="rId10" Type="http://schemas.openxmlformats.org/officeDocument/2006/relationships/image" Target="../media/image19.PNG"/><Relationship Id="rId19" Type="http://schemas.openxmlformats.org/officeDocument/2006/relationships/image" Target="../media/image14.svg"/><Relationship Id="rId4" Type="http://schemas.openxmlformats.org/officeDocument/2006/relationships/image" Target="../media/image7.png"/><Relationship Id="rId9" Type="http://schemas.openxmlformats.org/officeDocument/2006/relationships/image" Target="../media/image18.PNG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12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7.png"/><Relationship Id="rId5" Type="http://schemas.openxmlformats.org/officeDocument/2006/relationships/image" Target="../media/image18.PNG"/><Relationship Id="rId10" Type="http://schemas.openxmlformats.org/officeDocument/2006/relationships/image" Target="../media/image6.svg"/><Relationship Id="rId4" Type="http://schemas.openxmlformats.org/officeDocument/2006/relationships/image" Target="../media/image17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sv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0" Type="http://schemas.openxmlformats.org/officeDocument/2006/relationships/image" Target="../media/image3.svg"/><Relationship Id="rId4" Type="http://schemas.openxmlformats.org/officeDocument/2006/relationships/image" Target="../media/image10.sv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sv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A2DCAA-52A5-4E90-94ED-B4D832BF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571308"/>
            <a:ext cx="9601200" cy="33426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SSE19_RD_DFD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92FF4E-388C-43BC-9BFD-33C0BE080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200" y="5174321"/>
            <a:ext cx="9601200" cy="1945649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19/09/23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D2E99-F882-4F3B-A8F6-4A38F5CF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0"/>
            <a:ext cx="4320540" cy="51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altLang="ja-JP"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Smart SE 2019</a:t>
            </a:r>
            <a:endParaRPr lang="en-US" sz="13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D8854-480F-4E3E-8D19-AF78AEF9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0"/>
            <a:ext cx="2880360" cy="51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4A97BBC-DD9B-4F1D-A986-96E9900FCB6F}" type="slidenum"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1</a:t>
            </a:fld>
            <a:endParaRPr lang="en-US" sz="1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1. GPS sensor on Smart Phone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</a:t>
            </a:fld>
            <a:endParaRPr lang="en-US"/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64204FF5-0948-49BC-B541-1D10062F6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51" y="749763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1813-B67A-4088-A38A-64D0930A2B37}"/>
              </a:ext>
            </a:extLst>
          </p:cNvPr>
          <p:cNvSpPr txBox="1"/>
          <p:nvPr/>
        </p:nvSpPr>
        <p:spPr>
          <a:xfrm>
            <a:off x="0" y="712830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Smart Phone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44B34-4F7C-4C1B-9FAE-CFE42E63A07B}"/>
              </a:ext>
            </a:extLst>
          </p:cNvPr>
          <p:cNvSpPr/>
          <p:nvPr/>
        </p:nvSpPr>
        <p:spPr>
          <a:xfrm>
            <a:off x="404450" y="8718570"/>
            <a:ext cx="923059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E59D-9A29-4048-B8FC-DC333B2EC072}"/>
              </a:ext>
            </a:extLst>
          </p:cNvPr>
          <p:cNvSpPr txBox="1"/>
          <p:nvPr/>
        </p:nvSpPr>
        <p:spPr>
          <a:xfrm>
            <a:off x="149188" y="9117568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Now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rot="5400000" flipH="1" flipV="1">
            <a:off x="-1849246" y="5997570"/>
            <a:ext cx="5436226" cy="5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" y="2186165"/>
            <a:ext cx="1096179" cy="1096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97820" y="2057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4879030" y="4674229"/>
            <a:ext cx="5614749" cy="30774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older">
            <a:extLst>
              <a:ext uri="{FF2B5EF4-FFF2-40B4-BE49-F238E27FC236}">
                <a16:creationId xmlns:a16="http://schemas.microsoft.com/office/drawing/2014/main" id="{6314B26A-E8EC-4CC5-91AF-343ADF4DA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7472" y="5829300"/>
            <a:ext cx="914400" cy="914400"/>
          </a:xfrm>
          <a:prstGeom prst="rect">
            <a:avLst/>
          </a:prstGeom>
        </p:spPr>
      </p:pic>
      <p:pic>
        <p:nvPicPr>
          <p:cNvPr id="35" name="Graphic 34" descr="Disk">
            <a:extLst>
              <a:ext uri="{FF2B5EF4-FFF2-40B4-BE49-F238E27FC236}">
                <a16:creationId xmlns:a16="http://schemas.microsoft.com/office/drawing/2014/main" id="{194F88C9-FA51-448F-81F2-0F85E97D18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3350" y="5659445"/>
            <a:ext cx="571500" cy="571500"/>
          </a:xfrm>
          <a:prstGeom prst="rect">
            <a:avLst/>
          </a:prstGeom>
        </p:spPr>
      </p:pic>
      <p:pic>
        <p:nvPicPr>
          <p:cNvPr id="36" name="Graphic 35" descr="Disk">
            <a:extLst>
              <a:ext uri="{FF2B5EF4-FFF2-40B4-BE49-F238E27FC236}">
                <a16:creationId xmlns:a16="http://schemas.microsoft.com/office/drawing/2014/main" id="{261E35B8-FF45-4FB8-BBD2-C56454D84D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1570" y="2184260"/>
            <a:ext cx="571500" cy="5715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226540" y="3156355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5974310"/>
            <a:ext cx="4599226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63141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550960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9685A38-F574-47C8-AB48-0C1FB3A42C76}"/>
              </a:ext>
            </a:extLst>
          </p:cNvPr>
          <p:cNvCxnSpPr>
            <a:cxnSpLocks/>
            <a:stCxn id="35" idx="2"/>
            <a:endCxn id="41" idx="1"/>
          </p:cNvCxnSpPr>
          <p:nvPr/>
        </p:nvCxnSpPr>
        <p:spPr>
          <a:xfrm rot="16200000" flipH="1">
            <a:off x="4715335" y="5744710"/>
            <a:ext cx="486205" cy="1458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5175630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trigger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4997077" y="602645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7F523D0-8E24-491D-8633-094A989E06F6}"/>
              </a:ext>
            </a:extLst>
          </p:cNvPr>
          <p:cNvSpPr txBox="1"/>
          <p:nvPr/>
        </p:nvSpPr>
        <p:spPr>
          <a:xfrm>
            <a:off x="1869823" y="8620651"/>
            <a:ext cx="2225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Daily Operation </a:t>
            </a:r>
          </a:p>
          <a:p>
            <a:r>
              <a:rPr lang="en-US" dirty="0"/>
              <a:t>manually</a:t>
            </a:r>
          </a:p>
          <a:p>
            <a:r>
              <a:rPr lang="en-US" altLang="ja-JP" dirty="0"/>
              <a:t>※Automation</a:t>
            </a:r>
            <a:r>
              <a:rPr lang="ja-JP" altLang="en-US" dirty="0"/>
              <a:t>検討中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94840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314950" y="668152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transform_timeline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9429750" y="739747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event_timeline.json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85" idx="1"/>
          </p:cNvCxnSpPr>
          <p:nvPr/>
        </p:nvCxnSpPr>
        <p:spPr>
          <a:xfrm>
            <a:off x="6706288" y="7173652"/>
            <a:ext cx="265089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94840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215873" y="668152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publisher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827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831170" y="2834369"/>
            <a:ext cx="5662609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8676137" y="331997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10194464" y="414828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6687030" y="14451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682755-3C1A-471A-AFBF-F74F57175C5C}"/>
              </a:ext>
            </a:extLst>
          </p:cNvPr>
          <p:cNvSpPr txBox="1"/>
          <p:nvPr/>
        </p:nvSpPr>
        <p:spPr>
          <a:xfrm>
            <a:off x="914400" y="1879991"/>
            <a:ext cx="247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history-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dd.kml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C87D47-8AC8-4A41-AC4A-E57E554A8C19}"/>
              </a:ext>
            </a:extLst>
          </p:cNvPr>
          <p:cNvSpPr/>
          <p:nvPr/>
        </p:nvSpPr>
        <p:spPr>
          <a:xfrm>
            <a:off x="1753306" y="714375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aptop">
            <a:extLst>
              <a:ext uri="{FF2B5EF4-FFF2-40B4-BE49-F238E27FC236}">
                <a16:creationId xmlns:a16="http://schemas.microsoft.com/office/drawing/2014/main" id="{0A594C8F-A0FA-48C0-B959-BF1F29E9A5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33323" y="7655967"/>
            <a:ext cx="914400" cy="914400"/>
          </a:xfrm>
          <a:prstGeom prst="rect">
            <a:avLst/>
          </a:prstGeom>
        </p:spPr>
      </p:pic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793F1EE0-01B2-4E49-91CF-EDF1F800BB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54842" y="7777761"/>
            <a:ext cx="914400" cy="9144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42D9EE-34BA-4678-BEC2-E4403F244CA7}"/>
              </a:ext>
            </a:extLst>
          </p:cNvPr>
          <p:cNvSpPr txBox="1"/>
          <p:nvPr/>
        </p:nvSpPr>
        <p:spPr>
          <a:xfrm>
            <a:off x="1414069" y="7491616"/>
            <a:ext cx="18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download-upload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36" idx="3"/>
            <a:endCxn id="74" idx="0"/>
          </p:cNvCxnSpPr>
          <p:nvPr/>
        </p:nvCxnSpPr>
        <p:spPr>
          <a:xfrm>
            <a:off x="1913070" y="2470010"/>
            <a:ext cx="258878" cy="46737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B3C8C5-3B3D-4A14-92E0-E5F59A9C9589}"/>
              </a:ext>
            </a:extLst>
          </p:cNvPr>
          <p:cNvCxnSpPr>
            <a:cxnSpLocks/>
            <a:stCxn id="74" idx="3"/>
            <a:endCxn id="35" idx="1"/>
          </p:cNvCxnSpPr>
          <p:nvPr/>
        </p:nvCxnSpPr>
        <p:spPr>
          <a:xfrm flipV="1">
            <a:off x="2590590" y="5945195"/>
            <a:ext cx="1352760" cy="142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EBBD39D-DC06-45E2-B19F-DF1531285F29}"/>
              </a:ext>
            </a:extLst>
          </p:cNvPr>
          <p:cNvSpPr txBox="1"/>
          <p:nvPr/>
        </p:nvSpPr>
        <p:spPr>
          <a:xfrm>
            <a:off x="2571750" y="560826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6E66DE-4155-44EC-8FC1-6FA03440FC84}"/>
              </a:ext>
            </a:extLst>
          </p:cNvPr>
          <p:cNvSpPr txBox="1"/>
          <p:nvPr/>
        </p:nvSpPr>
        <p:spPr>
          <a:xfrm>
            <a:off x="1403136" y="5608267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</a:t>
            </a:r>
          </a:p>
        </p:txBody>
      </p:sp>
      <p:pic>
        <p:nvPicPr>
          <p:cNvPr id="91" name="Graphic 90" descr="Map with pin">
            <a:extLst>
              <a:ext uri="{FF2B5EF4-FFF2-40B4-BE49-F238E27FC236}">
                <a16:creationId xmlns:a16="http://schemas.microsoft.com/office/drawing/2014/main" id="{C4EED5EA-0231-46F7-810D-F1449481F8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31" y="8204193"/>
            <a:ext cx="914400" cy="914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019625A-21D2-45B1-9D36-A57DD89CB96B}"/>
              </a:ext>
            </a:extLst>
          </p:cNvPr>
          <p:cNvSpPr txBox="1"/>
          <p:nvPr/>
        </p:nvSpPr>
        <p:spPr>
          <a:xfrm>
            <a:off x="1105240" y="6115050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Daily 6:00am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455159-356C-4B41-8BEE-054F89C3BD3C}"/>
              </a:ext>
            </a:extLst>
          </p:cNvPr>
          <p:cNvSpPr txBox="1"/>
          <p:nvPr/>
        </p:nvSpPr>
        <p:spPr>
          <a:xfrm>
            <a:off x="8607654" y="172569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</a:t>
            </a:r>
          </a:p>
        </p:txBody>
      </p:sp>
      <p:pic>
        <p:nvPicPr>
          <p:cNvPr id="69" name="Picture 68" descr="A close up of a sign&#10;&#10;Description automatically generated">
            <a:extLst>
              <a:ext uri="{FF2B5EF4-FFF2-40B4-BE49-F238E27FC236}">
                <a16:creationId xmlns:a16="http://schemas.microsoft.com/office/drawing/2014/main" id="{F2749116-1DD0-4B93-82D7-A8B5160D8E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07" y="5095034"/>
            <a:ext cx="640169" cy="562816"/>
          </a:xfrm>
          <a:prstGeom prst="rect">
            <a:avLst/>
          </a:prstGeom>
        </p:spPr>
      </p:pic>
      <p:pic>
        <p:nvPicPr>
          <p:cNvPr id="71" name="Picture 70" descr="A close up of a sign&#10;&#10;Description automatically generated">
            <a:extLst>
              <a:ext uri="{FF2B5EF4-FFF2-40B4-BE49-F238E27FC236}">
                <a16:creationId xmlns:a16="http://schemas.microsoft.com/office/drawing/2014/main" id="{C8F79916-494B-4388-BFE3-D301120380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588" y="1751496"/>
            <a:ext cx="647790" cy="61921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767CDAF-4E89-44E1-A7DE-43D05E9CC7B9}"/>
              </a:ext>
            </a:extLst>
          </p:cNvPr>
          <p:cNvSpPr txBox="1"/>
          <p:nvPr/>
        </p:nvSpPr>
        <p:spPr>
          <a:xfrm>
            <a:off x="11534038" y="4774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Pub/Sub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F37D455-4ABE-4890-85B0-CACFB94730E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77" y="3156355"/>
            <a:ext cx="649696" cy="60244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43F35A5-2731-48C4-860E-10BEEBBC9762}"/>
              </a:ext>
            </a:extLst>
          </p:cNvPr>
          <p:cNvSpPr txBox="1"/>
          <p:nvPr/>
        </p:nvSpPr>
        <p:spPr>
          <a:xfrm>
            <a:off x="6687030" y="286682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DataFlow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:a16="http://schemas.microsoft.com/office/drawing/2014/main" id="{07A2CBCA-0D76-4D0D-92A3-31B1ADD5C11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18" y="5086350"/>
            <a:ext cx="650743" cy="60701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FF0CA52-BDB2-40A3-B03F-96A38A7591E0}"/>
              </a:ext>
            </a:extLst>
          </p:cNvPr>
          <p:cNvSpPr txBox="1"/>
          <p:nvPr/>
        </p:nvSpPr>
        <p:spPr>
          <a:xfrm>
            <a:off x="3559583" y="472958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Storage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0" name="Picture 7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DAAA84-99BF-45DF-AD92-B7509BBDBA8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6" y="5033149"/>
            <a:ext cx="652363" cy="62187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5D46A2C-2C7E-4B02-824C-D1BE93DE800A}"/>
              </a:ext>
            </a:extLst>
          </p:cNvPr>
          <p:cNvSpPr txBox="1"/>
          <p:nvPr/>
        </p:nvSpPr>
        <p:spPr>
          <a:xfrm>
            <a:off x="6800850" y="472958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F3F71-4833-4B53-810B-F8BBA281B464}"/>
              </a:ext>
            </a:extLst>
          </p:cNvPr>
          <p:cNvSpPr txBox="1"/>
          <p:nvPr/>
        </p:nvSpPr>
        <p:spPr>
          <a:xfrm>
            <a:off x="226540" y="1543050"/>
            <a:ext cx="434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https://www.google.com/maps/timeline?pb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06D366-8A3C-42F6-A1F3-16894DCCC6D5}"/>
              </a:ext>
            </a:extLst>
          </p:cNvPr>
          <p:cNvSpPr txBox="1"/>
          <p:nvPr/>
        </p:nvSpPr>
        <p:spPr>
          <a:xfrm>
            <a:off x="10194464" y="71212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</a:t>
            </a:r>
          </a:p>
        </p:txBody>
      </p:sp>
    </p:spTree>
    <p:extLst>
      <p:ext uri="{BB962C8B-B14F-4D97-AF65-F5344CB8AC3E}">
        <p14:creationId xmlns:p14="http://schemas.microsoft.com/office/powerpoint/2010/main" val="199985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2.</a:t>
            </a:r>
            <a:r>
              <a:rPr lang="en-US" dirty="0"/>
              <a:t> Motion sensor on Smart Home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</a:t>
            </a:fld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endCxn id="19" idx="2"/>
          </p:cNvCxnSpPr>
          <p:nvPr/>
        </p:nvCxnSpPr>
        <p:spPr>
          <a:xfrm rot="16200000" flipV="1">
            <a:off x="-1454386" y="5608486"/>
            <a:ext cx="465228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" y="2186165"/>
            <a:ext cx="1096179" cy="1096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97820" y="2057400"/>
            <a:ext cx="19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PLANEX</a:t>
            </a:r>
            <a:r>
              <a:rPr lang="en-US" dirty="0"/>
              <a:t> CLOUD 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4879030" y="4674229"/>
            <a:ext cx="5614749" cy="30774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226540" y="3156355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63141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94840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85" idx="1"/>
          </p:cNvCxnSpPr>
          <p:nvPr/>
        </p:nvCxnSpPr>
        <p:spPr>
          <a:xfrm>
            <a:off x="6706288" y="7173652"/>
            <a:ext cx="265089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94840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215873" y="668152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publisher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827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831170" y="2834369"/>
            <a:ext cx="5662609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8676137" y="331997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6687030" y="14451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19" idx="3"/>
            <a:endCxn id="100" idx="0"/>
          </p:cNvCxnSpPr>
          <p:nvPr/>
        </p:nvCxnSpPr>
        <p:spPr>
          <a:xfrm>
            <a:off x="1419844" y="2734255"/>
            <a:ext cx="702061" cy="4395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6455159-356C-4B41-8BEE-054F89C3BD3C}"/>
              </a:ext>
            </a:extLst>
          </p:cNvPr>
          <p:cNvSpPr txBox="1"/>
          <p:nvPr/>
        </p:nvSpPr>
        <p:spPr>
          <a:xfrm>
            <a:off x="8607654" y="172569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</a:t>
            </a:r>
          </a:p>
        </p:txBody>
      </p:sp>
      <p:pic>
        <p:nvPicPr>
          <p:cNvPr id="69" name="Picture 68" descr="A close up of a sign&#10;&#10;Description automatically generated">
            <a:extLst>
              <a:ext uri="{FF2B5EF4-FFF2-40B4-BE49-F238E27FC236}">
                <a16:creationId xmlns:a16="http://schemas.microsoft.com/office/drawing/2014/main" id="{F2749116-1DD0-4B93-82D7-A8B5160D8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07" y="5095034"/>
            <a:ext cx="640169" cy="562816"/>
          </a:xfrm>
          <a:prstGeom prst="rect">
            <a:avLst/>
          </a:prstGeom>
        </p:spPr>
      </p:pic>
      <p:pic>
        <p:nvPicPr>
          <p:cNvPr id="71" name="Picture 70" descr="A close up of a sign&#10;&#10;Description automatically generated">
            <a:extLst>
              <a:ext uri="{FF2B5EF4-FFF2-40B4-BE49-F238E27FC236}">
                <a16:creationId xmlns:a16="http://schemas.microsoft.com/office/drawing/2014/main" id="{C8F79916-494B-4388-BFE3-D30112038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588" y="1751496"/>
            <a:ext cx="647790" cy="61921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767CDAF-4E89-44E1-A7DE-43D05E9CC7B9}"/>
              </a:ext>
            </a:extLst>
          </p:cNvPr>
          <p:cNvSpPr txBox="1"/>
          <p:nvPr/>
        </p:nvSpPr>
        <p:spPr>
          <a:xfrm>
            <a:off x="11534038" y="4774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Pub/Sub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F37D455-4ABE-4890-85B0-CACFB94730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77" y="3156355"/>
            <a:ext cx="649696" cy="60244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43F35A5-2731-48C4-860E-10BEEBBC9762}"/>
              </a:ext>
            </a:extLst>
          </p:cNvPr>
          <p:cNvSpPr txBox="1"/>
          <p:nvPr/>
        </p:nvSpPr>
        <p:spPr>
          <a:xfrm>
            <a:off x="6687030" y="286682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DataFlow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0" name="Picture 7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DAAA84-99BF-45DF-AD92-B7509BBDBA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6" y="5033149"/>
            <a:ext cx="652363" cy="62187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5D46A2C-2C7E-4B02-824C-D1BE93DE800A}"/>
              </a:ext>
            </a:extLst>
          </p:cNvPr>
          <p:cNvSpPr txBox="1"/>
          <p:nvPr/>
        </p:nvSpPr>
        <p:spPr>
          <a:xfrm>
            <a:off x="6800850" y="472958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00AB66-1A56-4B4E-9BC0-D92D32C7FC2D}"/>
              </a:ext>
            </a:extLst>
          </p:cNvPr>
          <p:cNvSpPr txBox="1"/>
          <p:nvPr/>
        </p:nvSpPr>
        <p:spPr>
          <a:xfrm>
            <a:off x="41128" y="891540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PLANEX</a:t>
            </a:r>
            <a:endParaRPr lang="en-US" altLang="ja-JP" dirty="0"/>
          </a:p>
          <a:p>
            <a:r>
              <a:rPr lang="en-US" altLang="ja-JP" dirty="0"/>
              <a:t> Motion Sensor</a:t>
            </a:r>
          </a:p>
        </p:txBody>
      </p:sp>
      <p:pic>
        <p:nvPicPr>
          <p:cNvPr id="83" name="Picture 82" descr="A close up of a device&#10;&#10;Description automatically generated">
            <a:extLst>
              <a:ext uri="{FF2B5EF4-FFF2-40B4-BE49-F238E27FC236}">
                <a16:creationId xmlns:a16="http://schemas.microsoft.com/office/drawing/2014/main" id="{641528B4-750A-4E46-AABF-4E25ECC598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79" y="7746452"/>
            <a:ext cx="1143000" cy="1143000"/>
          </a:xfrm>
          <a:prstGeom prst="rect">
            <a:avLst/>
          </a:prstGeom>
        </p:spPr>
      </p:pic>
      <p:pic>
        <p:nvPicPr>
          <p:cNvPr id="87" name="Graphic 86" descr="Programmer">
            <a:extLst>
              <a:ext uri="{FF2B5EF4-FFF2-40B4-BE49-F238E27FC236}">
                <a16:creationId xmlns:a16="http://schemas.microsoft.com/office/drawing/2014/main" id="{AE08001C-6BCB-42BD-830C-50164668D4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1863" y="7934627"/>
            <a:ext cx="1306490" cy="13064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574B1CB5-9146-4E96-9320-B7012C617912}"/>
              </a:ext>
            </a:extLst>
          </p:cNvPr>
          <p:cNvSpPr txBox="1"/>
          <p:nvPr/>
        </p:nvSpPr>
        <p:spPr>
          <a:xfrm>
            <a:off x="5314950" y="660296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get_localPosition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37062C-4699-47E6-BCA1-94257E0FEF5F}"/>
              </a:ext>
            </a:extLst>
          </p:cNvPr>
          <p:cNvSpPr txBox="1"/>
          <p:nvPr/>
        </p:nvSpPr>
        <p:spPr>
          <a:xfrm>
            <a:off x="9544050" y="739747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event_localposition.json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772E41-A2B5-402B-B7B8-591453BE9994}"/>
              </a:ext>
            </a:extLst>
          </p:cNvPr>
          <p:cNvSpPr txBox="1"/>
          <p:nvPr/>
        </p:nvSpPr>
        <p:spPr>
          <a:xfrm>
            <a:off x="226540" y="1543050"/>
            <a:ext cx="313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https://svcipp.planex.co.jp/api/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61C09CA-65F5-47FE-9C46-D1F9D05EB901}"/>
              </a:ext>
            </a:extLst>
          </p:cNvPr>
          <p:cNvSpPr txBox="1"/>
          <p:nvPr/>
        </p:nvSpPr>
        <p:spPr>
          <a:xfrm>
            <a:off x="1143000" y="5552122"/>
            <a:ext cx="37173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get_data.php?type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="WS-USB02-PIR“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&amp;mac="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xxxxxxxxxxxx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“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&amp;from="2019-09-01 00:00:00“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&amp;to="2019-09-01 23:59:59“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&amp;token="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zzzzzzzzzzzzzz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"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2B01913-8D83-45B1-8120-860C11660EC3}"/>
              </a:ext>
            </a:extLst>
          </p:cNvPr>
          <p:cNvSpPr/>
          <p:nvPr/>
        </p:nvSpPr>
        <p:spPr>
          <a:xfrm>
            <a:off x="2045456" y="7129924"/>
            <a:ext cx="152897" cy="8226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EC89549-3C7A-4434-8A77-49F8862FB662}"/>
              </a:ext>
            </a:extLst>
          </p:cNvPr>
          <p:cNvCxnSpPr>
            <a:cxnSpLocks/>
            <a:stCxn id="100" idx="3"/>
            <a:endCxn id="62" idx="1"/>
          </p:cNvCxnSpPr>
          <p:nvPr/>
        </p:nvCxnSpPr>
        <p:spPr>
          <a:xfrm>
            <a:off x="2198353" y="7171057"/>
            <a:ext cx="3670651" cy="2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8623052-C198-4417-8AC5-8403C3B98201}"/>
              </a:ext>
            </a:extLst>
          </p:cNvPr>
          <p:cNvSpPr/>
          <p:nvPr/>
        </p:nvSpPr>
        <p:spPr>
          <a:xfrm>
            <a:off x="5687774" y="5974310"/>
            <a:ext cx="4599226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11AB88-860A-42A7-89D5-8EEF305C0A5F}"/>
              </a:ext>
            </a:extLst>
          </p:cNvPr>
          <p:cNvSpPr txBox="1"/>
          <p:nvPr/>
        </p:nvSpPr>
        <p:spPr>
          <a:xfrm>
            <a:off x="10194464" y="414828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61DF84-57E0-415E-BB20-6DA81B07BAD4}"/>
              </a:ext>
            </a:extLst>
          </p:cNvPr>
          <p:cNvSpPr txBox="1"/>
          <p:nvPr/>
        </p:nvSpPr>
        <p:spPr>
          <a:xfrm>
            <a:off x="10194464" y="71212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</a:t>
            </a:r>
          </a:p>
        </p:txBody>
      </p:sp>
    </p:spTree>
    <p:extLst>
      <p:ext uri="{BB962C8B-B14F-4D97-AF65-F5344CB8AC3E}">
        <p14:creationId xmlns:p14="http://schemas.microsoft.com/office/powerpoint/2010/main" val="355194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3. </a:t>
            </a:r>
            <a:r>
              <a:rPr lang="en-US" dirty="0"/>
              <a:t>Activity sensor on Smart band (</a:t>
            </a:r>
            <a:r>
              <a:rPr lang="en-US" altLang="ja-JP" dirty="0"/>
              <a:t>Steps, Sleep)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4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4879030" y="4674229"/>
            <a:ext cx="5614749" cy="30774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older">
            <a:extLst>
              <a:ext uri="{FF2B5EF4-FFF2-40B4-BE49-F238E27FC236}">
                <a16:creationId xmlns:a16="http://schemas.microsoft.com/office/drawing/2014/main" id="{6314B26A-E8EC-4CC5-91AF-343ADF4DA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7472" y="5829300"/>
            <a:ext cx="914400" cy="914400"/>
          </a:xfrm>
          <a:prstGeom prst="rect">
            <a:avLst/>
          </a:prstGeom>
        </p:spPr>
      </p:pic>
      <p:pic>
        <p:nvPicPr>
          <p:cNvPr id="35" name="Graphic 34" descr="Disk">
            <a:extLst>
              <a:ext uri="{FF2B5EF4-FFF2-40B4-BE49-F238E27FC236}">
                <a16:creationId xmlns:a16="http://schemas.microsoft.com/office/drawing/2014/main" id="{194F88C9-FA51-448F-81F2-0F85E97D1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3350" y="5659445"/>
            <a:ext cx="571500" cy="5715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5974310"/>
            <a:ext cx="4599226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63141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550960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9685A38-F574-47C8-AB48-0C1FB3A42C76}"/>
              </a:ext>
            </a:extLst>
          </p:cNvPr>
          <p:cNvCxnSpPr>
            <a:cxnSpLocks/>
            <a:stCxn id="35" idx="2"/>
            <a:endCxn id="62" idx="1"/>
          </p:cNvCxnSpPr>
          <p:nvPr/>
        </p:nvCxnSpPr>
        <p:spPr>
          <a:xfrm rot="16200000" flipH="1">
            <a:off x="4577699" y="5882346"/>
            <a:ext cx="942707" cy="1639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5175630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trigger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4997077" y="602645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94840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314950" y="668152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transform_sleep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9429750" y="739747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event_sleep.json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85" idx="1"/>
          </p:cNvCxnSpPr>
          <p:nvPr/>
        </p:nvCxnSpPr>
        <p:spPr>
          <a:xfrm>
            <a:off x="6706288" y="7173652"/>
            <a:ext cx="265089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94840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215873" y="66815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publish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827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831170" y="2834369"/>
            <a:ext cx="5662609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8676137" y="331997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6687030" y="14451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70" idx="0"/>
            <a:endCxn id="96" idx="3"/>
          </p:cNvCxnSpPr>
          <p:nvPr/>
        </p:nvCxnSpPr>
        <p:spPr>
          <a:xfrm rot="5400000" flipH="1" flipV="1">
            <a:off x="475483" y="6367297"/>
            <a:ext cx="2257407" cy="3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B3C8C5-3B3D-4A14-92E0-E5F59A9C9589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>
            <a:off x="2146782" y="2358693"/>
            <a:ext cx="1796568" cy="35865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EBBD39D-DC06-45E2-B19F-DF1531285F29}"/>
              </a:ext>
            </a:extLst>
          </p:cNvPr>
          <p:cNvSpPr txBox="1"/>
          <p:nvPr/>
        </p:nvSpPr>
        <p:spPr>
          <a:xfrm>
            <a:off x="2571750" y="5608267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455159-356C-4B41-8BEE-054F89C3BD3C}"/>
              </a:ext>
            </a:extLst>
          </p:cNvPr>
          <p:cNvSpPr txBox="1"/>
          <p:nvPr/>
        </p:nvSpPr>
        <p:spPr>
          <a:xfrm>
            <a:off x="8607654" y="172569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</a:t>
            </a:r>
          </a:p>
        </p:txBody>
      </p:sp>
      <p:pic>
        <p:nvPicPr>
          <p:cNvPr id="69" name="Picture 68" descr="A close up of a sign&#10;&#10;Description automatically generated">
            <a:extLst>
              <a:ext uri="{FF2B5EF4-FFF2-40B4-BE49-F238E27FC236}">
                <a16:creationId xmlns:a16="http://schemas.microsoft.com/office/drawing/2014/main" id="{F2749116-1DD0-4B93-82D7-A8B5160D8E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07" y="5095034"/>
            <a:ext cx="640169" cy="562816"/>
          </a:xfrm>
          <a:prstGeom prst="rect">
            <a:avLst/>
          </a:prstGeom>
        </p:spPr>
      </p:pic>
      <p:pic>
        <p:nvPicPr>
          <p:cNvPr id="71" name="Picture 70" descr="A close up of a sign&#10;&#10;Description automatically generated">
            <a:extLst>
              <a:ext uri="{FF2B5EF4-FFF2-40B4-BE49-F238E27FC236}">
                <a16:creationId xmlns:a16="http://schemas.microsoft.com/office/drawing/2014/main" id="{C8F79916-494B-4388-BFE3-D301120380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588" y="1751496"/>
            <a:ext cx="647790" cy="61921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767CDAF-4E89-44E1-A7DE-43D05E9CC7B9}"/>
              </a:ext>
            </a:extLst>
          </p:cNvPr>
          <p:cNvSpPr txBox="1"/>
          <p:nvPr/>
        </p:nvSpPr>
        <p:spPr>
          <a:xfrm>
            <a:off x="11534038" y="4774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Pub/Sub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F37D455-4ABE-4890-85B0-CACFB94730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77" y="3156355"/>
            <a:ext cx="649696" cy="60244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43F35A5-2731-48C4-860E-10BEEBBC9762}"/>
              </a:ext>
            </a:extLst>
          </p:cNvPr>
          <p:cNvSpPr txBox="1"/>
          <p:nvPr/>
        </p:nvSpPr>
        <p:spPr>
          <a:xfrm>
            <a:off x="6687030" y="286682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DataFlow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:a16="http://schemas.microsoft.com/office/drawing/2014/main" id="{07A2CBCA-0D76-4D0D-92A3-31B1ADD5C1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18" y="5086350"/>
            <a:ext cx="650743" cy="60701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FF0CA52-BDB2-40A3-B03F-96A38A7591E0}"/>
              </a:ext>
            </a:extLst>
          </p:cNvPr>
          <p:cNvSpPr txBox="1"/>
          <p:nvPr/>
        </p:nvSpPr>
        <p:spPr>
          <a:xfrm>
            <a:off x="3559583" y="472958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Storage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0" name="Picture 7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DAAA84-99BF-45DF-AD92-B7509BBDBA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6" y="5033149"/>
            <a:ext cx="652363" cy="62187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5D46A2C-2C7E-4B02-824C-D1BE93DE800A}"/>
              </a:ext>
            </a:extLst>
          </p:cNvPr>
          <p:cNvSpPr txBox="1"/>
          <p:nvPr/>
        </p:nvSpPr>
        <p:spPr>
          <a:xfrm>
            <a:off x="6800850" y="472958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Picture 65" descr="A close up of a logo&#10;&#10;Description automatically generated">
            <a:extLst>
              <a:ext uri="{FF2B5EF4-FFF2-40B4-BE49-F238E27FC236}">
                <a16:creationId xmlns:a16="http://schemas.microsoft.com/office/drawing/2014/main" id="{79FA4DBB-D607-4461-A44D-8CA8DB2E41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54685"/>
            <a:ext cx="685896" cy="217200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31575BD-B684-4B25-BF7C-0DB3F6F42FC5}"/>
              </a:ext>
            </a:extLst>
          </p:cNvPr>
          <p:cNvSpPr txBox="1"/>
          <p:nvPr/>
        </p:nvSpPr>
        <p:spPr>
          <a:xfrm>
            <a:off x="113124" y="637223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MiBand3</a:t>
            </a:r>
            <a:endParaRPr lang="en-US" dirty="0"/>
          </a:p>
        </p:txBody>
      </p:sp>
      <p:pic>
        <p:nvPicPr>
          <p:cNvPr id="70" name="Graphic 69" descr="Smart Phone">
            <a:extLst>
              <a:ext uri="{FF2B5EF4-FFF2-40B4-BE49-F238E27FC236}">
                <a16:creationId xmlns:a16="http://schemas.microsoft.com/office/drawing/2014/main" id="{DB4330DC-B45C-4113-984F-EC8772E513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5351" y="7497635"/>
            <a:ext cx="914400" cy="914400"/>
          </a:xfrm>
          <a:prstGeom prst="rect">
            <a:avLst/>
          </a:prstGeom>
        </p:spPr>
      </p:pic>
      <p:pic>
        <p:nvPicPr>
          <p:cNvPr id="83" name="Graphic 82" descr="Wi-Fi">
            <a:extLst>
              <a:ext uri="{FF2B5EF4-FFF2-40B4-BE49-F238E27FC236}">
                <a16:creationId xmlns:a16="http://schemas.microsoft.com/office/drawing/2014/main" id="{727C3748-21DF-4A90-A1E9-F7B40FB162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829420" y="7683745"/>
            <a:ext cx="542180" cy="54218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4C71645-674C-4179-9558-2743967F7231}"/>
              </a:ext>
            </a:extLst>
          </p:cNvPr>
          <p:cNvSpPr txBox="1"/>
          <p:nvPr/>
        </p:nvSpPr>
        <p:spPr>
          <a:xfrm>
            <a:off x="1781698" y="802366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SmartPhone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39C385E-F4DA-4C6A-B6C5-F23CBB8786A2}"/>
              </a:ext>
            </a:extLst>
          </p:cNvPr>
          <p:cNvSpPr txBox="1"/>
          <p:nvPr/>
        </p:nvSpPr>
        <p:spPr>
          <a:xfrm>
            <a:off x="971550" y="8385220"/>
            <a:ext cx="142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MiBand</a:t>
            </a:r>
            <a:r>
              <a:rPr lang="ja-JP" altLang="en-US" dirty="0"/>
              <a:t> </a:t>
            </a:r>
            <a:r>
              <a:rPr lang="en-US" altLang="ja-JP" dirty="0"/>
              <a:t>tools</a:t>
            </a:r>
            <a:endParaRPr lang="en-US" dirty="0"/>
          </a:p>
        </p:txBody>
      </p:sp>
      <p:pic>
        <p:nvPicPr>
          <p:cNvPr id="93" name="Graphic 92" descr="User">
            <a:extLst>
              <a:ext uri="{FF2B5EF4-FFF2-40B4-BE49-F238E27FC236}">
                <a16:creationId xmlns:a16="http://schemas.microsoft.com/office/drawing/2014/main" id="{FE5FC6D8-BC19-44CE-B6D9-C0931C2254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31389" y="8644310"/>
            <a:ext cx="728290" cy="72829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17FAEAD-385C-4C1B-B19A-107A56498E21}"/>
              </a:ext>
            </a:extLst>
          </p:cNvPr>
          <p:cNvSpPr txBox="1"/>
          <p:nvPr/>
        </p:nvSpPr>
        <p:spPr>
          <a:xfrm>
            <a:off x="2599776" y="8974434"/>
            <a:ext cx="1700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Daily Operation </a:t>
            </a:r>
          </a:p>
          <a:p>
            <a:r>
              <a:rPr lang="en-US" dirty="0"/>
              <a:t>manually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F09129-8121-4DC0-AF0F-9D74C7F59A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55" y="2031404"/>
            <a:ext cx="1071127" cy="654578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BBDEB59F-80E1-4F93-A49C-C31801384BAF}"/>
              </a:ext>
            </a:extLst>
          </p:cNvPr>
          <p:cNvSpPr txBox="1"/>
          <p:nvPr/>
        </p:nvSpPr>
        <p:spPr>
          <a:xfrm>
            <a:off x="902978" y="280035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96" name="Flowchart: Magnetic Disk 95">
            <a:extLst>
              <a:ext uri="{FF2B5EF4-FFF2-40B4-BE49-F238E27FC236}">
                <a16:creationId xmlns:a16="http://schemas.microsoft.com/office/drawing/2014/main" id="{002779C7-A374-4798-A82B-078D44766E7D}"/>
              </a:ext>
            </a:extLst>
          </p:cNvPr>
          <p:cNvSpPr/>
          <p:nvPr/>
        </p:nvSpPr>
        <p:spPr>
          <a:xfrm>
            <a:off x="1134878" y="4681461"/>
            <a:ext cx="941888" cy="558767"/>
          </a:xfrm>
          <a:prstGeom prst="flowChartMagneticDisk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9CD88B-3EFE-49F4-8A01-90CAB53F46D4}"/>
              </a:ext>
            </a:extLst>
          </p:cNvPr>
          <p:cNvSpPr txBox="1"/>
          <p:nvPr/>
        </p:nvSpPr>
        <p:spPr>
          <a:xfrm>
            <a:off x="525501" y="5231368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db.sqlite</a:t>
            </a:r>
            <a:endParaRPr lang="en-US" dirty="0"/>
          </a:p>
        </p:txBody>
      </p:sp>
      <p:pic>
        <p:nvPicPr>
          <p:cNvPr id="101" name="Graphic 100" descr="Disk">
            <a:extLst>
              <a:ext uri="{FF2B5EF4-FFF2-40B4-BE49-F238E27FC236}">
                <a16:creationId xmlns:a16="http://schemas.microsoft.com/office/drawing/2014/main" id="{3F59B7CE-A9DC-4F67-90E6-9E97F967E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2130" y="3125359"/>
            <a:ext cx="571500" cy="571500"/>
          </a:xfrm>
          <a:prstGeom prst="rect">
            <a:avLst/>
          </a:prstGeom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5D1CCF67-679D-42BD-929E-CB12C6D4EE49}"/>
              </a:ext>
            </a:extLst>
          </p:cNvPr>
          <p:cNvCxnSpPr>
            <a:cxnSpLocks/>
            <a:stCxn id="96" idx="1"/>
            <a:endCxn id="7" idx="2"/>
          </p:cNvCxnSpPr>
          <p:nvPr/>
        </p:nvCxnSpPr>
        <p:spPr>
          <a:xfrm rot="5400000" flipH="1" flipV="1">
            <a:off x="610781" y="3681024"/>
            <a:ext cx="1995479" cy="5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2E16EC3-BDC9-4AD6-AA8C-707317C2BE95}"/>
              </a:ext>
            </a:extLst>
          </p:cNvPr>
          <p:cNvSpPr txBox="1"/>
          <p:nvPr/>
        </p:nvSpPr>
        <p:spPr>
          <a:xfrm>
            <a:off x="856726" y="16880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OneDrive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DDE903-9251-4247-A376-5C00A577AE62}"/>
              </a:ext>
            </a:extLst>
          </p:cNvPr>
          <p:cNvSpPr txBox="1"/>
          <p:nvPr/>
        </p:nvSpPr>
        <p:spPr>
          <a:xfrm>
            <a:off x="10194464" y="414828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0FDC74B-9AF1-4150-A307-21FB37A1E66D}"/>
              </a:ext>
            </a:extLst>
          </p:cNvPr>
          <p:cNvSpPr txBox="1"/>
          <p:nvPr/>
        </p:nvSpPr>
        <p:spPr>
          <a:xfrm>
            <a:off x="10194464" y="71212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</a:t>
            </a:r>
          </a:p>
        </p:txBody>
      </p:sp>
    </p:spTree>
    <p:extLst>
      <p:ext uri="{BB962C8B-B14F-4D97-AF65-F5344CB8AC3E}">
        <p14:creationId xmlns:p14="http://schemas.microsoft.com/office/powerpoint/2010/main" val="220421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4. Keystrokes and Active Windows (PC)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5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228600" y="6057900"/>
            <a:ext cx="10265179" cy="30774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4085680" y="6341527"/>
            <a:ext cx="6201320" cy="245222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4114800" y="60579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4286250" y="7946386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731793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215873" y="64649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publisher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611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831170" y="2834369"/>
            <a:ext cx="5662609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8676137" y="331997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6687030" y="14451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455159-356C-4B41-8BEE-054F89C3BD3C}"/>
              </a:ext>
            </a:extLst>
          </p:cNvPr>
          <p:cNvSpPr txBox="1"/>
          <p:nvPr/>
        </p:nvSpPr>
        <p:spPr>
          <a:xfrm>
            <a:off x="8607654" y="1600200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pcActivates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docActivates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timeboxActivates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9" name="Picture 68" descr="A close up of a sign&#10;&#10;Description automatically generated">
            <a:extLst>
              <a:ext uri="{FF2B5EF4-FFF2-40B4-BE49-F238E27FC236}">
                <a16:creationId xmlns:a16="http://schemas.microsoft.com/office/drawing/2014/main" id="{F2749116-1DD0-4B93-82D7-A8B5160D8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07" y="5095034"/>
            <a:ext cx="640169" cy="562816"/>
          </a:xfrm>
          <a:prstGeom prst="rect">
            <a:avLst/>
          </a:prstGeom>
        </p:spPr>
      </p:pic>
      <p:pic>
        <p:nvPicPr>
          <p:cNvPr id="71" name="Picture 70" descr="A close up of a sign&#10;&#10;Description automatically generated">
            <a:extLst>
              <a:ext uri="{FF2B5EF4-FFF2-40B4-BE49-F238E27FC236}">
                <a16:creationId xmlns:a16="http://schemas.microsoft.com/office/drawing/2014/main" id="{C8F79916-494B-4388-BFE3-D30112038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588" y="1751496"/>
            <a:ext cx="647790" cy="61921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767CDAF-4E89-44E1-A7DE-43D05E9CC7B9}"/>
              </a:ext>
            </a:extLst>
          </p:cNvPr>
          <p:cNvSpPr txBox="1"/>
          <p:nvPr/>
        </p:nvSpPr>
        <p:spPr>
          <a:xfrm>
            <a:off x="11534038" y="4774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Pub/Sub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F37D455-4ABE-4890-85B0-CACFB9473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77" y="3156355"/>
            <a:ext cx="649696" cy="60244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43F35A5-2731-48C4-860E-10BEEBBC9762}"/>
              </a:ext>
            </a:extLst>
          </p:cNvPr>
          <p:cNvSpPr txBox="1"/>
          <p:nvPr/>
        </p:nvSpPr>
        <p:spPr>
          <a:xfrm>
            <a:off x="6687030" y="286682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DataFlow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4B1CB5-9146-4E96-9320-B7012C617912}"/>
              </a:ext>
            </a:extLst>
          </p:cNvPr>
          <p:cNvSpPr txBox="1"/>
          <p:nvPr/>
        </p:nvSpPr>
        <p:spPr>
          <a:xfrm>
            <a:off x="4286250" y="7600950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transform-</a:t>
            </a:r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ActiveInfo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48" name="Graphic 47" descr="Laptop">
            <a:extLst>
              <a:ext uri="{FF2B5EF4-FFF2-40B4-BE49-F238E27FC236}">
                <a16:creationId xmlns:a16="http://schemas.microsoft.com/office/drawing/2014/main" id="{84CCBED8-2EE9-4539-A1E8-8711DB650C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00300" y="5209334"/>
            <a:ext cx="914400" cy="914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299AF86-2B44-487A-A515-B77A6B2F5361}"/>
              </a:ext>
            </a:extLst>
          </p:cNvPr>
          <p:cNvSpPr txBox="1"/>
          <p:nvPr/>
        </p:nvSpPr>
        <p:spPr>
          <a:xfrm>
            <a:off x="2286000" y="502920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PC</a:t>
            </a:r>
            <a:r>
              <a:rPr lang="ja-JP" altLang="en-US" dirty="0"/>
              <a:t> </a:t>
            </a:r>
            <a:r>
              <a:rPr lang="en-US" altLang="ja-JP" dirty="0"/>
              <a:t>(Windows</a:t>
            </a:r>
            <a:r>
              <a:rPr lang="ja-JP" altLang="en-US" dirty="0"/>
              <a:t> </a:t>
            </a:r>
            <a:r>
              <a:rPr lang="en-US" altLang="ja-JP" dirty="0"/>
              <a:t>PC)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73A43B-1A9C-440C-977F-D67E5F588447}"/>
              </a:ext>
            </a:extLst>
          </p:cNvPr>
          <p:cNvSpPr/>
          <p:nvPr/>
        </p:nvSpPr>
        <p:spPr>
          <a:xfrm>
            <a:off x="295507" y="7315199"/>
            <a:ext cx="2742189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9D7227-4BB8-4693-B2AF-52918C051016}"/>
              </a:ext>
            </a:extLst>
          </p:cNvPr>
          <p:cNvSpPr txBox="1"/>
          <p:nvPr/>
        </p:nvSpPr>
        <p:spPr>
          <a:xfrm>
            <a:off x="285750" y="6972300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4346FB-CC45-494C-86E6-13F9788676D6}"/>
              </a:ext>
            </a:extLst>
          </p:cNvPr>
          <p:cNvSpPr/>
          <p:nvPr/>
        </p:nvSpPr>
        <p:spPr>
          <a:xfrm>
            <a:off x="895705" y="7585796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B584EB-1510-4B52-8A70-5B080D981BDA}"/>
              </a:ext>
            </a:extLst>
          </p:cNvPr>
          <p:cNvSpPr txBox="1"/>
          <p:nvPr/>
        </p:nvSpPr>
        <p:spPr>
          <a:xfrm>
            <a:off x="341651" y="724036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Log-</a:t>
            </a:r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KeyStrokes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4F94464-57AB-42AA-8286-BDB557CF3843}"/>
              </a:ext>
            </a:extLst>
          </p:cNvPr>
          <p:cNvSpPr/>
          <p:nvPr/>
        </p:nvSpPr>
        <p:spPr>
          <a:xfrm>
            <a:off x="895705" y="830423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ECDF21-901A-4B20-9A91-288F1A9209D4}"/>
              </a:ext>
            </a:extLst>
          </p:cNvPr>
          <p:cNvSpPr txBox="1"/>
          <p:nvPr/>
        </p:nvSpPr>
        <p:spPr>
          <a:xfrm>
            <a:off x="341651" y="795880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Monitor-</a:t>
            </a:r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ActiveWindow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58" name="Graphic 57" descr="Folder">
            <a:extLst>
              <a:ext uri="{FF2B5EF4-FFF2-40B4-BE49-F238E27FC236}">
                <a16:creationId xmlns:a16="http://schemas.microsoft.com/office/drawing/2014/main" id="{6211AF2F-89D3-4D07-B3BD-413680AB32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80814" y="7711956"/>
            <a:ext cx="914400" cy="914400"/>
          </a:xfrm>
          <a:prstGeom prst="rect">
            <a:avLst/>
          </a:prstGeom>
        </p:spPr>
      </p:pic>
      <p:pic>
        <p:nvPicPr>
          <p:cNvPr id="59" name="Graphic 58" descr="Disk">
            <a:extLst>
              <a:ext uri="{FF2B5EF4-FFF2-40B4-BE49-F238E27FC236}">
                <a16:creationId xmlns:a16="http://schemas.microsoft.com/office/drawing/2014/main" id="{157DAC26-9E7B-43CD-A8E1-6502A1A48C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58613" y="7526933"/>
            <a:ext cx="571500" cy="571500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DE1663-8DA8-4858-BA75-84570CE73911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>
            <a:off x="1732989" y="7811044"/>
            <a:ext cx="1725624" cy="16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CA81A1B8-EFA6-420A-A57E-3F0A835CDC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68947" y="8243968"/>
            <a:ext cx="571500" cy="571500"/>
          </a:xfrm>
          <a:prstGeom prst="rect">
            <a:avLst/>
          </a:prstGeom>
        </p:spPr>
      </p:pic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BD2D65C-F857-4F01-AEA5-09AA4E9DB005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1732989" y="8529485"/>
            <a:ext cx="1735958" cy="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99F3800-BC0F-4614-8ACF-6990B199E659}"/>
              </a:ext>
            </a:extLst>
          </p:cNvPr>
          <p:cNvSpPr txBox="1"/>
          <p:nvPr/>
        </p:nvSpPr>
        <p:spPr>
          <a:xfrm>
            <a:off x="2257673" y="731950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PC_Keystrokes.txt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D4E3AA-EDDF-46A0-9090-A71A28813127}"/>
              </a:ext>
            </a:extLst>
          </p:cNvPr>
          <p:cNvSpPr txBox="1"/>
          <p:nvPr/>
        </p:nvSpPr>
        <p:spPr>
          <a:xfrm>
            <a:off x="1771650" y="8780930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PC_ActiveWindows.txt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72BA26F-152C-46DB-A2CF-B7EBE644CFBC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4030113" y="7812683"/>
            <a:ext cx="256137" cy="358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47F0085-47F0-4FE7-B7D4-9A6F284B9368}"/>
              </a:ext>
            </a:extLst>
          </p:cNvPr>
          <p:cNvCxnSpPr>
            <a:cxnSpLocks/>
            <a:stCxn id="67" idx="3"/>
            <a:endCxn id="62" idx="1"/>
          </p:cNvCxnSpPr>
          <p:nvPr/>
        </p:nvCxnSpPr>
        <p:spPr>
          <a:xfrm flipV="1">
            <a:off x="4040447" y="8171634"/>
            <a:ext cx="245803" cy="358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 descr="Folder">
            <a:extLst>
              <a:ext uri="{FF2B5EF4-FFF2-40B4-BE49-F238E27FC236}">
                <a16:creationId xmlns:a16="http://schemas.microsoft.com/office/drawing/2014/main" id="{FCAC11D9-806C-4A2E-8AB8-C1EA8CC076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57800" y="7754738"/>
            <a:ext cx="914400" cy="914400"/>
          </a:xfrm>
          <a:prstGeom prst="rect">
            <a:avLst/>
          </a:prstGeom>
        </p:spPr>
      </p:pic>
      <p:pic>
        <p:nvPicPr>
          <p:cNvPr id="84" name="Graphic 83" descr="Disk">
            <a:extLst>
              <a:ext uri="{FF2B5EF4-FFF2-40B4-BE49-F238E27FC236}">
                <a16:creationId xmlns:a16="http://schemas.microsoft.com/office/drawing/2014/main" id="{66DFF18A-E7DC-4F1C-AF22-DE88A2130D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9860" y="7893943"/>
            <a:ext cx="571500" cy="5715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863CFEF-B2AA-4A1F-BB48-069D227E5DDF}"/>
              </a:ext>
            </a:extLst>
          </p:cNvPr>
          <p:cNvSpPr txBox="1"/>
          <p:nvPr/>
        </p:nvSpPr>
        <p:spPr>
          <a:xfrm>
            <a:off x="5216434" y="8474056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PC_ActivateByMinute.txt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84" idx="1"/>
          </p:cNvCxnSpPr>
          <p:nvPr/>
        </p:nvCxnSpPr>
        <p:spPr>
          <a:xfrm>
            <a:off x="5123534" y="8171634"/>
            <a:ext cx="356326" cy="8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Disk">
            <a:extLst>
              <a:ext uri="{FF2B5EF4-FFF2-40B4-BE49-F238E27FC236}">
                <a16:creationId xmlns:a16="http://schemas.microsoft.com/office/drawing/2014/main" id="{557426F8-A160-413B-912A-92E3FD011D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9860" y="6666806"/>
            <a:ext cx="571500" cy="571500"/>
          </a:xfrm>
          <a:prstGeom prst="rect">
            <a:avLst/>
          </a:prstGeom>
        </p:spPr>
      </p:pic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479A6D1-8E53-4E31-943F-289A98B6DD53}"/>
              </a:ext>
            </a:extLst>
          </p:cNvPr>
          <p:cNvCxnSpPr>
            <a:cxnSpLocks/>
            <a:stCxn id="62" idx="3"/>
            <a:endCxn id="89" idx="1"/>
          </p:cNvCxnSpPr>
          <p:nvPr/>
        </p:nvCxnSpPr>
        <p:spPr>
          <a:xfrm flipV="1">
            <a:off x="5123534" y="6952556"/>
            <a:ext cx="356326" cy="1219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906D6FE-5E8E-4833-998E-76BDDAA3ECA4}"/>
              </a:ext>
            </a:extLst>
          </p:cNvPr>
          <p:cNvSpPr txBox="1"/>
          <p:nvPr/>
        </p:nvSpPr>
        <p:spPr>
          <a:xfrm>
            <a:off x="5337891" y="6154519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Event_NoWork.json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Event_PCOnOff.json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CBCD7C7-88A2-4DC2-87F6-6F7EEC965B9C}"/>
              </a:ext>
            </a:extLst>
          </p:cNvPr>
          <p:cNvCxnSpPr>
            <a:cxnSpLocks/>
            <a:stCxn id="89" idx="3"/>
            <a:endCxn id="85" idx="1"/>
          </p:cNvCxnSpPr>
          <p:nvPr/>
        </p:nvCxnSpPr>
        <p:spPr>
          <a:xfrm>
            <a:off x="6051360" y="6952556"/>
            <a:ext cx="3305820" cy="44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9317CA8-62E6-45EE-A07B-1D757A343FDD}"/>
              </a:ext>
            </a:extLst>
          </p:cNvPr>
          <p:cNvSpPr txBox="1"/>
          <p:nvPr/>
        </p:nvSpPr>
        <p:spPr>
          <a:xfrm>
            <a:off x="10344150" y="660143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70B9701-FD1D-435D-9EE7-4D6E64010384}"/>
              </a:ext>
            </a:extLst>
          </p:cNvPr>
          <p:cNvSpPr txBox="1"/>
          <p:nvPr/>
        </p:nvSpPr>
        <p:spPr>
          <a:xfrm>
            <a:off x="10194464" y="414828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6E93F58-2D8A-4C5A-A9A9-AD84F555FB45}"/>
              </a:ext>
            </a:extLst>
          </p:cNvPr>
          <p:cNvSpPr/>
          <p:nvPr/>
        </p:nvSpPr>
        <p:spPr>
          <a:xfrm>
            <a:off x="6985752" y="799099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9D12EDD-3CB0-4FBD-BF12-0B39CDC48060}"/>
              </a:ext>
            </a:extLst>
          </p:cNvPr>
          <p:cNvSpPr txBox="1"/>
          <p:nvPr/>
        </p:nvSpPr>
        <p:spPr>
          <a:xfrm>
            <a:off x="6918846" y="742950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summarize-</a:t>
            </a:r>
          </a:p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TimeboxInfo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889C3C0-5CB6-4492-B48F-109361FA3BF2}"/>
              </a:ext>
            </a:extLst>
          </p:cNvPr>
          <p:cNvCxnSpPr>
            <a:cxnSpLocks/>
            <a:stCxn id="79" idx="3"/>
            <a:endCxn id="105" idx="1"/>
          </p:cNvCxnSpPr>
          <p:nvPr/>
        </p:nvCxnSpPr>
        <p:spPr>
          <a:xfrm>
            <a:off x="6172200" y="8211938"/>
            <a:ext cx="813552" cy="4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1DA7FA-7181-4081-8F93-AD6F95D12CB5}"/>
              </a:ext>
            </a:extLst>
          </p:cNvPr>
          <p:cNvSpPr/>
          <p:nvPr/>
        </p:nvSpPr>
        <p:spPr>
          <a:xfrm>
            <a:off x="8225725" y="799099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EEC67AE-7C94-4685-B832-88CF8936C0A5}"/>
              </a:ext>
            </a:extLst>
          </p:cNvPr>
          <p:cNvCxnSpPr>
            <a:cxnSpLocks/>
            <a:stCxn id="105" idx="3"/>
            <a:endCxn id="108" idx="1"/>
          </p:cNvCxnSpPr>
          <p:nvPr/>
        </p:nvCxnSpPr>
        <p:spPr>
          <a:xfrm>
            <a:off x="7823036" y="8216238"/>
            <a:ext cx="40268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1BE393B-8F5E-402D-ADD5-7C3FA771FC67}"/>
              </a:ext>
            </a:extLst>
          </p:cNvPr>
          <p:cNvSpPr txBox="1"/>
          <p:nvPr/>
        </p:nvSpPr>
        <p:spPr>
          <a:xfrm>
            <a:off x="8292330" y="8417931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summarize-</a:t>
            </a:r>
          </a:p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TimeboxDocsInfo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006867B-9B61-4CF4-A018-950DD2F930DC}"/>
              </a:ext>
            </a:extLst>
          </p:cNvPr>
          <p:cNvSpPr/>
          <p:nvPr/>
        </p:nvSpPr>
        <p:spPr>
          <a:xfrm>
            <a:off x="9357180" y="7978895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98CD9B-C89F-420C-B147-F9FCC498B728}"/>
              </a:ext>
            </a:extLst>
          </p:cNvPr>
          <p:cNvSpPr txBox="1"/>
          <p:nvPr/>
        </p:nvSpPr>
        <p:spPr>
          <a:xfrm>
            <a:off x="9215873" y="771201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publisher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D83234A-D107-4876-A7FC-492083F94488}"/>
              </a:ext>
            </a:extLst>
          </p:cNvPr>
          <p:cNvCxnSpPr>
            <a:cxnSpLocks/>
            <a:stCxn id="108" idx="3"/>
            <a:endCxn id="111" idx="1"/>
          </p:cNvCxnSpPr>
          <p:nvPr/>
        </p:nvCxnSpPr>
        <p:spPr>
          <a:xfrm flipV="1">
            <a:off x="9063009" y="8204143"/>
            <a:ext cx="294171" cy="12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B12F93DF-D1D7-493F-8B39-F38234BA6B2E}"/>
              </a:ext>
            </a:extLst>
          </p:cNvPr>
          <p:cNvCxnSpPr>
            <a:cxnSpLocks/>
            <a:stCxn id="111" idx="3"/>
            <a:endCxn id="97" idx="3"/>
          </p:cNvCxnSpPr>
          <p:nvPr/>
        </p:nvCxnSpPr>
        <p:spPr>
          <a:xfrm flipV="1">
            <a:off x="10194464" y="6345719"/>
            <a:ext cx="1217454" cy="1858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A805487-03B9-441F-AE22-2B4723DA8F55}"/>
              </a:ext>
            </a:extLst>
          </p:cNvPr>
          <p:cNvSpPr txBox="1"/>
          <p:nvPr/>
        </p:nvSpPr>
        <p:spPr>
          <a:xfrm>
            <a:off x="10493779" y="8221259"/>
            <a:ext cx="2337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pcActivates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docActivates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timeboxActivates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90E2CBD-7C75-404F-8236-AB6CBB408948}"/>
              </a:ext>
            </a:extLst>
          </p:cNvPr>
          <p:cNvSpPr/>
          <p:nvPr/>
        </p:nvSpPr>
        <p:spPr>
          <a:xfrm>
            <a:off x="11124011" y="538926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650F22A-C1F8-4EBC-ADA9-2A0E7C3164EA}"/>
              </a:ext>
            </a:extLst>
          </p:cNvPr>
          <p:cNvCxnSpPr>
            <a:cxnSpLocks/>
            <a:stCxn id="121" idx="1"/>
            <a:endCxn id="122" idx="2"/>
          </p:cNvCxnSpPr>
          <p:nvPr/>
        </p:nvCxnSpPr>
        <p:spPr>
          <a:xfrm rot="10800000">
            <a:off x="8170891" y="3741862"/>
            <a:ext cx="2953120" cy="1724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2450DA-247C-4650-94CD-2C1ECC1FF423}"/>
              </a:ext>
            </a:extLst>
          </p:cNvPr>
          <p:cNvSpPr txBox="1"/>
          <p:nvPr/>
        </p:nvSpPr>
        <p:spPr>
          <a:xfrm>
            <a:off x="8913149" y="4575327"/>
            <a:ext cx="2337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pcActivates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docActivates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timeboxActivates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2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5. </a:t>
            </a:r>
            <a:r>
              <a:rPr lang="en-US" altLang="ja-JP" dirty="0" err="1"/>
              <a:t>JINS</a:t>
            </a:r>
            <a:r>
              <a:rPr lang="en-US" altLang="ja-JP" dirty="0"/>
              <a:t> MEME Office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6</a:t>
            </a:fld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stCxn id="49" idx="0"/>
            <a:endCxn id="19" idx="2"/>
          </p:cNvCxnSpPr>
          <p:nvPr/>
        </p:nvCxnSpPr>
        <p:spPr>
          <a:xfrm rot="5400000" flipH="1" flipV="1">
            <a:off x="-1243143" y="5382738"/>
            <a:ext cx="4215291" cy="145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" y="2186165"/>
            <a:ext cx="1096179" cy="1096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97820" y="2057400"/>
            <a:ext cx="221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JINS</a:t>
            </a:r>
            <a:r>
              <a:rPr lang="en-US" dirty="0"/>
              <a:t> MEME Office 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4879030" y="4674229"/>
            <a:ext cx="5614749" cy="30774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226540" y="3156355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63141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94840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85" idx="1"/>
          </p:cNvCxnSpPr>
          <p:nvPr/>
        </p:nvCxnSpPr>
        <p:spPr>
          <a:xfrm>
            <a:off x="6706288" y="7173652"/>
            <a:ext cx="265089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94840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215873" y="668152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publisher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827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831170" y="2834369"/>
            <a:ext cx="5662609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8676137" y="331997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6687030" y="14451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19" idx="3"/>
            <a:endCxn id="100" idx="0"/>
          </p:cNvCxnSpPr>
          <p:nvPr/>
        </p:nvCxnSpPr>
        <p:spPr>
          <a:xfrm>
            <a:off x="1419844" y="2734255"/>
            <a:ext cx="702061" cy="4395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6455159-356C-4B41-8BEE-054F89C3BD3C}"/>
              </a:ext>
            </a:extLst>
          </p:cNvPr>
          <p:cNvSpPr txBox="1"/>
          <p:nvPr/>
        </p:nvSpPr>
        <p:spPr>
          <a:xfrm>
            <a:off x="8607654" y="172569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meme_raw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9" name="Picture 68" descr="A close up of a sign&#10;&#10;Description automatically generated">
            <a:extLst>
              <a:ext uri="{FF2B5EF4-FFF2-40B4-BE49-F238E27FC236}">
                <a16:creationId xmlns:a16="http://schemas.microsoft.com/office/drawing/2014/main" id="{F2749116-1DD0-4B93-82D7-A8B5160D8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07" y="5095034"/>
            <a:ext cx="640169" cy="562816"/>
          </a:xfrm>
          <a:prstGeom prst="rect">
            <a:avLst/>
          </a:prstGeom>
        </p:spPr>
      </p:pic>
      <p:pic>
        <p:nvPicPr>
          <p:cNvPr id="71" name="Picture 70" descr="A close up of a sign&#10;&#10;Description automatically generated">
            <a:extLst>
              <a:ext uri="{FF2B5EF4-FFF2-40B4-BE49-F238E27FC236}">
                <a16:creationId xmlns:a16="http://schemas.microsoft.com/office/drawing/2014/main" id="{C8F79916-494B-4388-BFE3-D30112038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588" y="1751496"/>
            <a:ext cx="647790" cy="61921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767CDAF-4E89-44E1-A7DE-43D05E9CC7B9}"/>
              </a:ext>
            </a:extLst>
          </p:cNvPr>
          <p:cNvSpPr txBox="1"/>
          <p:nvPr/>
        </p:nvSpPr>
        <p:spPr>
          <a:xfrm>
            <a:off x="11534038" y="4774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Pub/Sub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F37D455-4ABE-4890-85B0-CACFB94730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77" y="3156355"/>
            <a:ext cx="649696" cy="60244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43F35A5-2731-48C4-860E-10BEEBBC9762}"/>
              </a:ext>
            </a:extLst>
          </p:cNvPr>
          <p:cNvSpPr txBox="1"/>
          <p:nvPr/>
        </p:nvSpPr>
        <p:spPr>
          <a:xfrm>
            <a:off x="6687030" y="286682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DataFlow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0" name="Picture 7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DAAA84-99BF-45DF-AD92-B7509BBDBA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6" y="5033149"/>
            <a:ext cx="652363" cy="62187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5D46A2C-2C7E-4B02-824C-D1BE93DE800A}"/>
              </a:ext>
            </a:extLst>
          </p:cNvPr>
          <p:cNvSpPr txBox="1"/>
          <p:nvPr/>
        </p:nvSpPr>
        <p:spPr>
          <a:xfrm>
            <a:off x="6800850" y="472958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4B1CB5-9146-4E96-9320-B7012C617912}"/>
              </a:ext>
            </a:extLst>
          </p:cNvPr>
          <p:cNvSpPr txBox="1"/>
          <p:nvPr/>
        </p:nvSpPr>
        <p:spPr>
          <a:xfrm>
            <a:off x="5314950" y="66029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get_memeOffice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37062C-4699-47E6-BCA1-94257E0FEF5F}"/>
              </a:ext>
            </a:extLst>
          </p:cNvPr>
          <p:cNvSpPr txBox="1"/>
          <p:nvPr/>
        </p:nvSpPr>
        <p:spPr>
          <a:xfrm>
            <a:off x="9544050" y="739747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monitor_meme.json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772E41-A2B5-402B-B7B8-591453BE9994}"/>
              </a:ext>
            </a:extLst>
          </p:cNvPr>
          <p:cNvSpPr txBox="1"/>
          <p:nvPr/>
        </p:nvSpPr>
        <p:spPr>
          <a:xfrm>
            <a:off x="226540" y="1543050"/>
            <a:ext cx="639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https://apis.jins.com/meme/v1/users/me/office2/computed_data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2B01913-8D83-45B1-8120-860C11660EC3}"/>
              </a:ext>
            </a:extLst>
          </p:cNvPr>
          <p:cNvSpPr/>
          <p:nvPr/>
        </p:nvSpPr>
        <p:spPr>
          <a:xfrm>
            <a:off x="2045456" y="7129924"/>
            <a:ext cx="152897" cy="8226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EC89549-3C7A-4434-8A77-49F8862FB662}"/>
              </a:ext>
            </a:extLst>
          </p:cNvPr>
          <p:cNvCxnSpPr>
            <a:cxnSpLocks/>
            <a:stCxn id="100" idx="3"/>
            <a:endCxn id="62" idx="1"/>
          </p:cNvCxnSpPr>
          <p:nvPr/>
        </p:nvCxnSpPr>
        <p:spPr>
          <a:xfrm>
            <a:off x="2198353" y="7171057"/>
            <a:ext cx="3670651" cy="2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8623052-C198-4417-8AC5-8403C3B98201}"/>
              </a:ext>
            </a:extLst>
          </p:cNvPr>
          <p:cNvSpPr/>
          <p:nvPr/>
        </p:nvSpPr>
        <p:spPr>
          <a:xfrm>
            <a:off x="5687774" y="5974310"/>
            <a:ext cx="4599226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11AB88-860A-42A7-89D5-8EEF305C0A5F}"/>
              </a:ext>
            </a:extLst>
          </p:cNvPr>
          <p:cNvSpPr txBox="1"/>
          <p:nvPr/>
        </p:nvSpPr>
        <p:spPr>
          <a:xfrm>
            <a:off x="9829800" y="414828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meme_raw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61DF84-57E0-415E-BB20-6DA81B07BAD4}"/>
              </a:ext>
            </a:extLst>
          </p:cNvPr>
          <p:cNvSpPr txBox="1"/>
          <p:nvPr/>
        </p:nvSpPr>
        <p:spPr>
          <a:xfrm>
            <a:off x="10194464" y="712120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meme_raw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49" name="Graphic 48" descr="Smart Phone">
            <a:extLst>
              <a:ext uri="{FF2B5EF4-FFF2-40B4-BE49-F238E27FC236}">
                <a16:creationId xmlns:a16="http://schemas.microsoft.com/office/drawing/2014/main" id="{78F6E9CF-5419-4C0B-B041-4701D01DAD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0050" y="7497635"/>
            <a:ext cx="914400" cy="914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86C86C9-6BFA-409F-BFD3-CBD53E1E7CF0}"/>
              </a:ext>
            </a:extLst>
          </p:cNvPr>
          <p:cNvSpPr txBox="1"/>
          <p:nvPr/>
        </p:nvSpPr>
        <p:spPr>
          <a:xfrm>
            <a:off x="0" y="712830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SmartPhone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D20DFA-C961-4944-8C18-67DA7312ED38}"/>
              </a:ext>
            </a:extLst>
          </p:cNvPr>
          <p:cNvSpPr txBox="1"/>
          <p:nvPr/>
        </p:nvSpPr>
        <p:spPr>
          <a:xfrm>
            <a:off x="149188" y="6831568"/>
            <a:ext cx="132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MEME Apps</a:t>
            </a:r>
            <a:endParaRPr lang="en-US" dirty="0"/>
          </a:p>
        </p:txBody>
      </p:sp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37A65759-A588-4652-AC61-FE36E4692E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1" y="8458199"/>
            <a:ext cx="914401" cy="91440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FB73FB7-7152-4D8D-9519-CBE22CF6245F}"/>
              </a:ext>
            </a:extLst>
          </p:cNvPr>
          <p:cNvSpPr txBox="1"/>
          <p:nvPr/>
        </p:nvSpPr>
        <p:spPr>
          <a:xfrm>
            <a:off x="41128" y="9082316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55" name="Graphic 54" descr="Wi-Fi">
            <a:extLst>
              <a:ext uri="{FF2B5EF4-FFF2-40B4-BE49-F238E27FC236}">
                <a16:creationId xmlns:a16="http://schemas.microsoft.com/office/drawing/2014/main" id="{6A67525D-B9AF-4F85-93EB-BF632E6B91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651" y="8251384"/>
            <a:ext cx="542180" cy="5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6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6. </a:t>
            </a:r>
            <a:r>
              <a:rPr lang="en-US" altLang="ja-JP" dirty="0" err="1"/>
              <a:t>BigQuery</a:t>
            </a:r>
            <a:r>
              <a:rPr lang="en-US" altLang="ja-JP" dirty="0"/>
              <a:t> Processing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7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2054491" y="3010008"/>
            <a:ext cx="4860660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447" y="2905125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31" idx="3"/>
            <a:endCxn id="55" idx="1"/>
          </p:cNvCxnSpPr>
          <p:nvPr/>
        </p:nvCxnSpPr>
        <p:spPr>
          <a:xfrm>
            <a:off x="1729972" y="3481388"/>
            <a:ext cx="645238" cy="1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4F71B4A-93A2-4BDB-976B-CDAF7E37D116}"/>
              </a:ext>
            </a:extLst>
          </p:cNvPr>
          <p:cNvSpPr/>
          <p:nvPr/>
        </p:nvSpPr>
        <p:spPr>
          <a:xfrm>
            <a:off x="2375210" y="325791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CC65779-4408-4764-A338-40C4FE05F29D}"/>
              </a:ext>
            </a:extLst>
          </p:cNvPr>
          <p:cNvCxnSpPr>
            <a:cxnSpLocks/>
            <a:stCxn id="55" idx="3"/>
            <a:endCxn id="42" idx="1"/>
          </p:cNvCxnSpPr>
          <p:nvPr/>
        </p:nvCxnSpPr>
        <p:spPr>
          <a:xfrm flipV="1">
            <a:off x="3212494" y="3481388"/>
            <a:ext cx="4845656" cy="1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9C468E-2D65-4135-A2DF-9ECA2A525F4C}"/>
              </a:ext>
            </a:extLst>
          </p:cNvPr>
          <p:cNvSpPr txBox="1"/>
          <p:nvPr/>
        </p:nvSpPr>
        <p:spPr>
          <a:xfrm>
            <a:off x="171450" y="181767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8" name="Picture 37" descr="A close up of a sign&#10;&#10;Description automatically generated">
            <a:extLst>
              <a:ext uri="{FF2B5EF4-FFF2-40B4-BE49-F238E27FC236}">
                <a16:creationId xmlns:a16="http://schemas.microsoft.com/office/drawing/2014/main" id="{017428A8-2909-4C14-A0EB-897BEE7A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8" y="2123989"/>
            <a:ext cx="647790" cy="619211"/>
          </a:xfrm>
          <a:prstGeom prst="rect">
            <a:avLst/>
          </a:prstGeom>
        </p:spPr>
      </p:pic>
      <p:pic>
        <p:nvPicPr>
          <p:cNvPr id="42" name="Graphic 41" descr="Database">
            <a:extLst>
              <a:ext uri="{FF2B5EF4-FFF2-40B4-BE49-F238E27FC236}">
                <a16:creationId xmlns:a16="http://schemas.microsoft.com/office/drawing/2014/main" id="{6B6CD209-06AA-4665-8A76-43D79AFF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8150" y="2905125"/>
            <a:ext cx="1152525" cy="11525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14AA588-FECE-40C7-BC23-70A1FFD8E95D}"/>
              </a:ext>
            </a:extLst>
          </p:cNvPr>
          <p:cNvSpPr txBox="1"/>
          <p:nvPr/>
        </p:nvSpPr>
        <p:spPr>
          <a:xfrm>
            <a:off x="7652153" y="181767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5" name="Picture 44" descr="A close up of a sign&#10;&#10;Description automatically generated">
            <a:extLst>
              <a:ext uri="{FF2B5EF4-FFF2-40B4-BE49-F238E27FC236}">
                <a16:creationId xmlns:a16="http://schemas.microsoft.com/office/drawing/2014/main" id="{8D1025B9-EBDA-45D4-8A2E-AC98329C0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711" y="2123989"/>
            <a:ext cx="647790" cy="61921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85D5300-9D36-478D-85B8-D80528F8CC41}"/>
              </a:ext>
            </a:extLst>
          </p:cNvPr>
          <p:cNvSpPr txBox="1"/>
          <p:nvPr/>
        </p:nvSpPr>
        <p:spPr>
          <a:xfrm>
            <a:off x="2121929" y="2947159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transform_timeboxMemeInfo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3E2492-9700-465A-9FF9-FFBF1229F387}"/>
              </a:ext>
            </a:extLst>
          </p:cNvPr>
          <p:cNvSpPr txBox="1"/>
          <p:nvPr/>
        </p:nvSpPr>
        <p:spPr>
          <a:xfrm>
            <a:off x="1028700" y="3986950"/>
            <a:ext cx="2337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memeraw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timeboxActivates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5CE952-691E-4F96-8CD0-FF1F3058F256}"/>
              </a:ext>
            </a:extLst>
          </p:cNvPr>
          <p:cNvSpPr txBox="1"/>
          <p:nvPr/>
        </p:nvSpPr>
        <p:spPr>
          <a:xfrm>
            <a:off x="7134856" y="3986950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timeboxActivates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50" name="Picture 4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EF8E79-F6AD-44F3-BEE8-07A69FEBF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32" y="2154668"/>
            <a:ext cx="652363" cy="62187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2F0BB87-373E-47D4-8E45-733C30F66C2F}"/>
              </a:ext>
            </a:extLst>
          </p:cNvPr>
          <p:cNvSpPr txBox="1"/>
          <p:nvPr/>
        </p:nvSpPr>
        <p:spPr>
          <a:xfrm>
            <a:off x="1888336" y="185110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4730FA9-8672-46C3-81E4-C279FC3D90D5}"/>
              </a:ext>
            </a:extLst>
          </p:cNvPr>
          <p:cNvSpPr/>
          <p:nvPr/>
        </p:nvSpPr>
        <p:spPr>
          <a:xfrm>
            <a:off x="2054491" y="5260980"/>
            <a:ext cx="4860660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Graphic 69" descr="Database">
            <a:extLst>
              <a:ext uri="{FF2B5EF4-FFF2-40B4-BE49-F238E27FC236}">
                <a16:creationId xmlns:a16="http://schemas.microsoft.com/office/drawing/2014/main" id="{CA279FD5-D29F-4E13-8887-9DF39F7E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447" y="5153307"/>
            <a:ext cx="1152525" cy="1152525"/>
          </a:xfrm>
          <a:prstGeom prst="rect">
            <a:avLst/>
          </a:prstGeom>
        </p:spPr>
      </p:pic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75F0964-8E04-40B2-BC11-C1FFF332D5C3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1729972" y="5729570"/>
            <a:ext cx="645238" cy="4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950E92B-5712-4FC9-A74F-D06503543EBF}"/>
              </a:ext>
            </a:extLst>
          </p:cNvPr>
          <p:cNvSpPr/>
          <p:nvPr/>
        </p:nvSpPr>
        <p:spPr>
          <a:xfrm>
            <a:off x="2375210" y="5508886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0904569-7E10-4248-9BFF-FD921DF79B21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3212494" y="5732360"/>
            <a:ext cx="4845656" cy="1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 descr="Database">
            <a:extLst>
              <a:ext uri="{FF2B5EF4-FFF2-40B4-BE49-F238E27FC236}">
                <a16:creationId xmlns:a16="http://schemas.microsoft.com/office/drawing/2014/main" id="{FFB3CC99-0B39-4BC5-94F9-4D75F67A5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8150" y="5041797"/>
            <a:ext cx="1152525" cy="115252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A4B781B-6DBC-429D-BC64-23DA1C017D38}"/>
              </a:ext>
            </a:extLst>
          </p:cNvPr>
          <p:cNvSpPr txBox="1"/>
          <p:nvPr/>
        </p:nvSpPr>
        <p:spPr>
          <a:xfrm>
            <a:off x="2121929" y="4686300"/>
            <a:ext cx="2337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summarize_daily</a:t>
            </a:r>
            <a:endParaRPr lang="en-US" altLang="ja-JP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summarize_weekly</a:t>
            </a:r>
            <a:endParaRPr lang="en-US" altLang="ja-JP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summarize_monthly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0B6FE0-9008-49C6-8891-FCE22A6052CA}"/>
              </a:ext>
            </a:extLst>
          </p:cNvPr>
          <p:cNvSpPr txBox="1"/>
          <p:nvPr/>
        </p:nvSpPr>
        <p:spPr>
          <a:xfrm>
            <a:off x="7134856" y="6237922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events_weekly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timeboxActivates_daily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timeboxActivates_weekly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timeboxActivates_monthly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057EA5-39DA-422F-AB61-DC1125F9B3C2}"/>
              </a:ext>
            </a:extLst>
          </p:cNvPr>
          <p:cNvSpPr txBox="1"/>
          <p:nvPr/>
        </p:nvSpPr>
        <p:spPr>
          <a:xfrm>
            <a:off x="1028700" y="6430761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timeboxActivates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2B054F9-4B2E-40CF-AE04-A9484D755C3D}"/>
              </a:ext>
            </a:extLst>
          </p:cNvPr>
          <p:cNvSpPr/>
          <p:nvPr/>
        </p:nvSpPr>
        <p:spPr>
          <a:xfrm>
            <a:off x="2054491" y="7763043"/>
            <a:ext cx="4860660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Graphic 81" descr="Database">
            <a:extLst>
              <a:ext uri="{FF2B5EF4-FFF2-40B4-BE49-F238E27FC236}">
                <a16:creationId xmlns:a16="http://schemas.microsoft.com/office/drawing/2014/main" id="{F498B63D-A613-46A6-829C-AF3EFE2B5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447" y="7658160"/>
            <a:ext cx="1152525" cy="1152525"/>
          </a:xfrm>
          <a:prstGeom prst="rect">
            <a:avLst/>
          </a:prstGeom>
        </p:spPr>
      </p:pic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601DB66-45E3-442C-9D7B-C43DC430CAF1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>
            <a:off x="1729972" y="8234423"/>
            <a:ext cx="645238" cy="1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A7A2F0F-C0DD-46C1-A9D5-AB706ADE716C}"/>
              </a:ext>
            </a:extLst>
          </p:cNvPr>
          <p:cNvSpPr/>
          <p:nvPr/>
        </p:nvSpPr>
        <p:spPr>
          <a:xfrm>
            <a:off x="2375210" y="8010949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35782A2-F5D4-4C19-B9DE-9D0D4C992030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 flipV="1">
            <a:off x="3212494" y="8234423"/>
            <a:ext cx="4845656" cy="1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86" descr="Database">
            <a:extLst>
              <a:ext uri="{FF2B5EF4-FFF2-40B4-BE49-F238E27FC236}">
                <a16:creationId xmlns:a16="http://schemas.microsoft.com/office/drawing/2014/main" id="{FCFBC3B7-B181-487C-ACFE-A62C8ACCD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8150" y="7658160"/>
            <a:ext cx="1152525" cy="115252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5A39639-16B0-4389-8FA6-065D3C8C3336}"/>
              </a:ext>
            </a:extLst>
          </p:cNvPr>
          <p:cNvSpPr txBox="1"/>
          <p:nvPr/>
        </p:nvSpPr>
        <p:spPr>
          <a:xfrm>
            <a:off x="2121929" y="7700194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analyze_docActivates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5B85B1-494B-46DC-8A36-4E55ADD73B3B}"/>
              </a:ext>
            </a:extLst>
          </p:cNvPr>
          <p:cNvSpPr txBox="1"/>
          <p:nvPr/>
        </p:nvSpPr>
        <p:spPr>
          <a:xfrm>
            <a:off x="7134856" y="8783419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/projects</a:t>
            </a:r>
          </a:p>
          <a:p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7396535-4224-4931-B09E-FCE26CA91431}"/>
              </a:ext>
            </a:extLst>
          </p:cNvPr>
          <p:cNvSpPr txBox="1"/>
          <p:nvPr/>
        </p:nvSpPr>
        <p:spPr>
          <a:xfrm>
            <a:off x="1028700" y="876373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docActivates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7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7. GUI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447" y="2905125"/>
            <a:ext cx="1152525" cy="1152525"/>
          </a:xfrm>
          <a:prstGeom prst="rect">
            <a:avLst/>
          </a:prstGeom>
        </p:spPr>
      </p:pic>
      <p:pic>
        <p:nvPicPr>
          <p:cNvPr id="22" name="Graphic 21" descr="Monitor">
            <a:extLst>
              <a:ext uri="{FF2B5EF4-FFF2-40B4-BE49-F238E27FC236}">
                <a16:creationId xmlns:a16="http://schemas.microsoft.com/office/drawing/2014/main" id="{A92BFDA9-1BBC-4FE1-B4B9-6F92EEBE6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7150" y="3795597"/>
            <a:ext cx="914400" cy="914400"/>
          </a:xfrm>
          <a:prstGeom prst="rect">
            <a:avLst/>
          </a:prstGeom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B65C5D7-1891-4842-83CA-0EF1BBB1621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543050" y="3447444"/>
            <a:ext cx="280035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9C468E-2D65-4135-A2DF-9ECA2A525F4C}"/>
              </a:ext>
            </a:extLst>
          </p:cNvPr>
          <p:cNvSpPr txBox="1"/>
          <p:nvPr/>
        </p:nvSpPr>
        <p:spPr>
          <a:xfrm>
            <a:off x="171450" y="181767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8" name="Picture 37" descr="A close up of a sign&#10;&#10;Description automatically generated">
            <a:extLst>
              <a:ext uri="{FF2B5EF4-FFF2-40B4-BE49-F238E27FC236}">
                <a16:creationId xmlns:a16="http://schemas.microsoft.com/office/drawing/2014/main" id="{017428A8-2909-4C14-A0EB-897BEE7AA9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8" y="2123989"/>
            <a:ext cx="647790" cy="619211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5D0CB33-D956-4E2A-8F56-E2703E8119B4}"/>
              </a:ext>
            </a:extLst>
          </p:cNvPr>
          <p:cNvCxnSpPr>
            <a:cxnSpLocks/>
            <a:stCxn id="30" idx="3"/>
            <a:endCxn id="22" idx="1"/>
          </p:cNvCxnSpPr>
          <p:nvPr/>
        </p:nvCxnSpPr>
        <p:spPr>
          <a:xfrm>
            <a:off x="5180684" y="3447444"/>
            <a:ext cx="6306466" cy="805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681429-BCBF-420F-A3F3-BB161A617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70" y="2086284"/>
            <a:ext cx="582843" cy="80950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E5A0D45-D1DF-4ABC-AA95-FD43C824D018}"/>
              </a:ext>
            </a:extLst>
          </p:cNvPr>
          <p:cNvSpPr txBox="1"/>
          <p:nvPr/>
        </p:nvSpPr>
        <p:spPr>
          <a:xfrm>
            <a:off x="4229100" y="188595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Firebase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8E56E-ED4A-441C-B7D4-AE8DDF6811C9}"/>
              </a:ext>
            </a:extLst>
          </p:cNvPr>
          <p:cNvSpPr/>
          <p:nvPr/>
        </p:nvSpPr>
        <p:spPr>
          <a:xfrm>
            <a:off x="4343400" y="3222196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Smart Phone">
            <a:extLst>
              <a:ext uri="{FF2B5EF4-FFF2-40B4-BE49-F238E27FC236}">
                <a16:creationId xmlns:a16="http://schemas.microsoft.com/office/drawing/2014/main" id="{31199350-C9C0-43BF-B238-479706AFD0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86592" y="2857501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77D7D93-189F-4262-BE6F-005BF7DB933F}"/>
              </a:ext>
            </a:extLst>
          </p:cNvPr>
          <p:cNvSpPr txBox="1"/>
          <p:nvPr/>
        </p:nvSpPr>
        <p:spPr>
          <a:xfrm>
            <a:off x="11064240" y="2488169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SmartPhone</a:t>
            </a:r>
            <a:endParaRPr lang="en-US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96B6DCA-6DCF-41F8-B8BB-F523912610D3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5180684" y="3314701"/>
            <a:ext cx="6305908" cy="1327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8806E1E-6C1C-4E85-A585-25C527EA673B}"/>
              </a:ext>
            </a:extLst>
          </p:cNvPr>
          <p:cNvSpPr txBox="1"/>
          <p:nvPr/>
        </p:nvSpPr>
        <p:spPr>
          <a:xfrm>
            <a:off x="11064240" y="4658074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Browser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849F01-1565-4B93-B5B0-A5853F79EBF2}"/>
              </a:ext>
            </a:extLst>
          </p:cNvPr>
          <p:cNvSpPr txBox="1"/>
          <p:nvPr/>
        </p:nvSpPr>
        <p:spPr>
          <a:xfrm>
            <a:off x="5401774" y="4010314"/>
            <a:ext cx="42370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/today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timebox?id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xxxxxx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worklog?data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=190923&amp;type=Daily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worklog?data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=190923&amp;type=Weekly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worklog?data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=1909&amp;type=Monthly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lifelog?data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=190925&amp;type=Daily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lifelog?data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=190923&amp;type=Weekly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projectlog?id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xxxxx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D3FA40-1DF4-4997-97BA-47DEC9CFF358}"/>
              </a:ext>
            </a:extLst>
          </p:cNvPr>
          <p:cNvSpPr txBox="1"/>
          <p:nvPr/>
        </p:nvSpPr>
        <p:spPr>
          <a:xfrm>
            <a:off x="1028700" y="3986950"/>
            <a:ext cx="33505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timeboxActivates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timeboxActivates_daily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timeboxActivates_weekly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timeboxActivates_monthly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events_weekly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/projects</a:t>
            </a:r>
          </a:p>
        </p:txBody>
      </p:sp>
    </p:spTree>
    <p:extLst>
      <p:ext uri="{BB962C8B-B14F-4D97-AF65-F5344CB8AC3E}">
        <p14:creationId xmlns:p14="http://schemas.microsoft.com/office/powerpoint/2010/main" val="19153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578</Words>
  <Application>Microsoft Office PowerPoint</Application>
  <PresentationFormat>A3 Paper (297x420 mm)</PresentationFormat>
  <Paragraphs>204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SSE19_RD_DFD</vt:lpstr>
      <vt:lpstr>DFD : 1. GPS sensor on Smart Phone</vt:lpstr>
      <vt:lpstr>DFD : 2. Motion sensor on Smart Home</vt:lpstr>
      <vt:lpstr>DFD : 3. Activity sensor on Smart band (Steps, Sleep)</vt:lpstr>
      <vt:lpstr>DFD : 4. Keystrokes and Active Windows (PC)</vt:lpstr>
      <vt:lpstr>DFD : 5. JINS MEME Office</vt:lpstr>
      <vt:lpstr>DFD : 6. BigQuery Processing</vt:lpstr>
      <vt:lpstr>DFD : 7.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SSE_RD_DFD</dc:title>
  <dc:creator>Sakai Mitsuru</dc:creator>
  <cp:lastModifiedBy>Sakai Mitsuru</cp:lastModifiedBy>
  <cp:revision>20</cp:revision>
  <cp:lastPrinted>2019-09-24T08:12:11Z</cp:lastPrinted>
  <dcterms:created xsi:type="dcterms:W3CDTF">2019-09-23T12:26:33Z</dcterms:created>
  <dcterms:modified xsi:type="dcterms:W3CDTF">2019-09-24T08:12:12Z</dcterms:modified>
</cp:coreProperties>
</file>