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7" r:id="rId3"/>
    <p:sldId id="258" r:id="rId4"/>
    <p:sldId id="259" r:id="rId5"/>
    <p:sldId id="278" r:id="rId6"/>
    <p:sldId id="276" r:id="rId7"/>
    <p:sldId id="262" r:id="rId8"/>
    <p:sldId id="284" r:id="rId9"/>
    <p:sldId id="273" r:id="rId10"/>
    <p:sldId id="282" r:id="rId11"/>
    <p:sldId id="261" r:id="rId12"/>
    <p:sldId id="274" r:id="rId13"/>
    <p:sldId id="279" r:id="rId14"/>
    <p:sldId id="280" r:id="rId15"/>
    <p:sldId id="281" r:id="rId16"/>
    <p:sldId id="265" r:id="rId17"/>
    <p:sldId id="272" r:id="rId18"/>
    <p:sldId id="277" r:id="rId19"/>
    <p:sldId id="263" r:id="rId20"/>
    <p:sldId id="283" r:id="rId21"/>
    <p:sldId id="275" r:id="rId22"/>
    <p:sldId id="266" r:id="rId23"/>
    <p:sldId id="267" r:id="rId24"/>
    <p:sldId id="268" r:id="rId25"/>
    <p:sldId id="264" r:id="rId26"/>
  </p:sldIdLst>
  <p:sldSz cx="12801600" cy="9601200" type="A3"/>
  <p:notesSz cx="9866313" cy="142954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19F462-C7DB-424C-BBF6-2C88E24CD84A}" v="3" dt="2019-07-19T11:32:21.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33" autoAdjust="0"/>
    <p:restoredTop sz="96517" autoAdjust="0"/>
  </p:normalViewPr>
  <p:slideViewPr>
    <p:cSldViewPr>
      <p:cViewPr varScale="1">
        <p:scale>
          <a:sx n="86" d="100"/>
          <a:sy n="86" d="100"/>
        </p:scale>
        <p:origin x="714" y="90"/>
      </p:cViewPr>
      <p:guideLst/>
    </p:cSldViewPr>
  </p:slideViewPr>
  <p:outlineViewPr>
    <p:cViewPr>
      <p:scale>
        <a:sx n="33" d="100"/>
        <a:sy n="33" d="100"/>
      </p:scale>
      <p:origin x="0" y="0"/>
    </p:cViewPr>
  </p:outlin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suru Sakai" userId="136b3aa2be4278d7" providerId="LiveId" clId="{E304817F-3534-40A9-B2D4-29BC7009A037}"/>
    <pc:docChg chg="undo custSel modSld sldOrd">
      <pc:chgData name="Mitsuru Sakai" userId="136b3aa2be4278d7" providerId="LiveId" clId="{E304817F-3534-40A9-B2D4-29BC7009A037}" dt="2019-07-07T09:09:56.036" v="680" actId="1035"/>
      <pc:docMkLst>
        <pc:docMk/>
      </pc:docMkLst>
      <pc:sldChg chg="modSp">
        <pc:chgData name="Mitsuru Sakai" userId="136b3aa2be4278d7" providerId="LiveId" clId="{E304817F-3534-40A9-B2D4-29BC7009A037}" dt="2019-07-07T09:04:37.254" v="428"/>
        <pc:sldMkLst>
          <pc:docMk/>
          <pc:sldMk cId="1386295994" sldId="256"/>
        </pc:sldMkLst>
        <pc:spChg chg="mod">
          <ac:chgData name="Mitsuru Sakai" userId="136b3aa2be4278d7" providerId="LiveId" clId="{E304817F-3534-40A9-B2D4-29BC7009A037}" dt="2019-07-07T09:04:37.254" v="428"/>
          <ac:spMkLst>
            <pc:docMk/>
            <pc:sldMk cId="1386295994" sldId="256"/>
            <ac:spMk id="3" creationId="{362DB8F1-871A-40FE-A818-D1C34AF7A410}"/>
          </ac:spMkLst>
        </pc:spChg>
      </pc:sldChg>
      <pc:sldChg chg="modSp">
        <pc:chgData name="Mitsuru Sakai" userId="136b3aa2be4278d7" providerId="LiveId" clId="{E304817F-3534-40A9-B2D4-29BC7009A037}" dt="2019-07-07T09:04:53.494" v="452"/>
        <pc:sldMkLst>
          <pc:docMk/>
          <pc:sldMk cId="944462968" sldId="258"/>
        </pc:sldMkLst>
        <pc:spChg chg="mod">
          <ac:chgData name="Mitsuru Sakai" userId="136b3aa2be4278d7" providerId="LiveId" clId="{E304817F-3534-40A9-B2D4-29BC7009A037}" dt="2019-07-07T09:04:53.494" v="452"/>
          <ac:spMkLst>
            <pc:docMk/>
            <pc:sldMk cId="944462968" sldId="258"/>
            <ac:spMk id="13" creationId="{3C5E4674-4063-46F0-992F-2085B0426F5B}"/>
          </ac:spMkLst>
        </pc:spChg>
      </pc:sldChg>
      <pc:sldChg chg="addSp delSp modSp">
        <pc:chgData name="Mitsuru Sakai" userId="136b3aa2be4278d7" providerId="LiveId" clId="{E304817F-3534-40A9-B2D4-29BC7009A037}" dt="2019-07-07T08:23:14.122" v="269" actId="20577"/>
        <pc:sldMkLst>
          <pc:docMk/>
          <pc:sldMk cId="545463501" sldId="259"/>
        </pc:sldMkLst>
        <pc:spChg chg="mod">
          <ac:chgData name="Mitsuru Sakai" userId="136b3aa2be4278d7" providerId="LiveId" clId="{E304817F-3534-40A9-B2D4-29BC7009A037}" dt="2019-07-07T08:21:31.761" v="135" actId="14100"/>
          <ac:spMkLst>
            <pc:docMk/>
            <pc:sldMk cId="545463501" sldId="259"/>
            <ac:spMk id="20" creationId="{BBFF438F-D5EE-4E3C-A4F5-79E6A3F0EA75}"/>
          </ac:spMkLst>
        </pc:spChg>
        <pc:spChg chg="mod">
          <ac:chgData name="Mitsuru Sakai" userId="136b3aa2be4278d7" providerId="LiveId" clId="{E304817F-3534-40A9-B2D4-29BC7009A037}" dt="2019-07-07T08:19:22.731" v="39" actId="1037"/>
          <ac:spMkLst>
            <pc:docMk/>
            <pc:sldMk cId="545463501" sldId="259"/>
            <ac:spMk id="21" creationId="{EFBC1E61-C2BE-4F65-83B7-60DC8AF68632}"/>
          </ac:spMkLst>
        </pc:spChg>
        <pc:spChg chg="mod">
          <ac:chgData name="Mitsuru Sakai" userId="136b3aa2be4278d7" providerId="LiveId" clId="{E304817F-3534-40A9-B2D4-29BC7009A037}" dt="2019-07-07T08:20:38.985" v="58" actId="20577"/>
          <ac:spMkLst>
            <pc:docMk/>
            <pc:sldMk cId="545463501" sldId="259"/>
            <ac:spMk id="23" creationId="{2743275F-06AD-45E4-BF3C-2BFA5751F5B4}"/>
          </ac:spMkLst>
        </pc:spChg>
        <pc:spChg chg="mod">
          <ac:chgData name="Mitsuru Sakai" userId="136b3aa2be4278d7" providerId="LiveId" clId="{E304817F-3534-40A9-B2D4-29BC7009A037}" dt="2019-07-07T08:19:11.675" v="9" actId="1035"/>
          <ac:spMkLst>
            <pc:docMk/>
            <pc:sldMk cId="545463501" sldId="259"/>
            <ac:spMk id="30" creationId="{35E732E9-F5DF-4B45-8CB4-B91753A180C6}"/>
          </ac:spMkLst>
        </pc:spChg>
        <pc:spChg chg="mod">
          <ac:chgData name="Mitsuru Sakai" userId="136b3aa2be4278d7" providerId="LiveId" clId="{E304817F-3534-40A9-B2D4-29BC7009A037}" dt="2019-07-07T08:19:11.675" v="9" actId="1035"/>
          <ac:spMkLst>
            <pc:docMk/>
            <pc:sldMk cId="545463501" sldId="259"/>
            <ac:spMk id="31" creationId="{97C6A832-ACBB-4489-A7FB-59E614F62E8C}"/>
          </ac:spMkLst>
        </pc:spChg>
        <pc:spChg chg="add mod">
          <ac:chgData name="Mitsuru Sakai" userId="136b3aa2be4278d7" providerId="LiveId" clId="{E304817F-3534-40A9-B2D4-29BC7009A037}" dt="2019-07-07T08:20:45.961" v="65" actId="20577"/>
          <ac:spMkLst>
            <pc:docMk/>
            <pc:sldMk cId="545463501" sldId="259"/>
            <ac:spMk id="32" creationId="{20951957-5B13-4387-BF19-BC08870CB164}"/>
          </ac:spMkLst>
        </pc:spChg>
        <pc:spChg chg="add mod">
          <ac:chgData name="Mitsuru Sakai" userId="136b3aa2be4278d7" providerId="LiveId" clId="{E304817F-3534-40A9-B2D4-29BC7009A037}" dt="2019-07-07T08:21:21.583" v="133"/>
          <ac:spMkLst>
            <pc:docMk/>
            <pc:sldMk cId="545463501" sldId="259"/>
            <ac:spMk id="33" creationId="{435275BE-DCC0-4909-952A-C546FCAA2B6E}"/>
          </ac:spMkLst>
        </pc:spChg>
        <pc:spChg chg="add mod">
          <ac:chgData name="Mitsuru Sakai" userId="136b3aa2be4278d7" providerId="LiveId" clId="{E304817F-3534-40A9-B2D4-29BC7009A037}" dt="2019-07-07T08:22:24.373" v="187" actId="1076"/>
          <ac:spMkLst>
            <pc:docMk/>
            <pc:sldMk cId="545463501" sldId="259"/>
            <ac:spMk id="34" creationId="{EFD5A4B0-70DA-442F-A3A4-E7C2383A5B2F}"/>
          </ac:spMkLst>
        </pc:spChg>
        <pc:spChg chg="add mod">
          <ac:chgData name="Mitsuru Sakai" userId="136b3aa2be4278d7" providerId="LiveId" clId="{E304817F-3534-40A9-B2D4-29BC7009A037}" dt="2019-07-07T08:23:14.122" v="269" actId="20577"/>
          <ac:spMkLst>
            <pc:docMk/>
            <pc:sldMk cId="545463501" sldId="259"/>
            <ac:spMk id="35" creationId="{83B5BDD3-A013-419A-BF0F-C0DFFDE2D7A2}"/>
          </ac:spMkLst>
        </pc:spChg>
        <pc:picChg chg="add del mod">
          <ac:chgData name="Mitsuru Sakai" userId="136b3aa2be4278d7" providerId="LiveId" clId="{E304817F-3534-40A9-B2D4-29BC7009A037}" dt="2019-07-07T08:19:55.492" v="41" actId="478"/>
          <ac:picMkLst>
            <pc:docMk/>
            <pc:sldMk cId="545463501" sldId="259"/>
            <ac:picMk id="6" creationId="{514CB3E8-B7E4-4031-9670-381C8960C0EF}"/>
          </ac:picMkLst>
        </pc:picChg>
        <pc:picChg chg="add mod">
          <ac:chgData name="Mitsuru Sakai" userId="136b3aa2be4278d7" providerId="LiveId" clId="{E304817F-3534-40A9-B2D4-29BC7009A037}" dt="2019-07-07T08:20:23.515" v="43" actId="1076"/>
          <ac:picMkLst>
            <pc:docMk/>
            <pc:sldMk cId="545463501" sldId="259"/>
            <ac:picMk id="8" creationId="{3A8EE09E-D6A5-447E-9D1E-97567A1A5E01}"/>
          </ac:picMkLst>
        </pc:picChg>
        <pc:picChg chg="mod">
          <ac:chgData name="Mitsuru Sakai" userId="136b3aa2be4278d7" providerId="LiveId" clId="{E304817F-3534-40A9-B2D4-29BC7009A037}" dt="2019-07-07T08:19:11.675" v="9" actId="1035"/>
          <ac:picMkLst>
            <pc:docMk/>
            <pc:sldMk cId="545463501" sldId="259"/>
            <ac:picMk id="13" creationId="{46655138-5F55-47B4-851B-60CAF601FA77}"/>
          </ac:picMkLst>
        </pc:picChg>
        <pc:picChg chg="mod">
          <ac:chgData name="Mitsuru Sakai" userId="136b3aa2be4278d7" providerId="LiveId" clId="{E304817F-3534-40A9-B2D4-29BC7009A037}" dt="2019-07-07T08:19:22.731" v="39" actId="1037"/>
          <ac:picMkLst>
            <pc:docMk/>
            <pc:sldMk cId="545463501" sldId="259"/>
            <ac:picMk id="15" creationId="{9425BF00-402C-4C7E-9C88-09D83EBFB8D2}"/>
          </ac:picMkLst>
        </pc:picChg>
      </pc:sldChg>
      <pc:sldChg chg="ord">
        <pc:chgData name="Mitsuru Sakai" userId="136b3aa2be4278d7" providerId="LiveId" clId="{E304817F-3534-40A9-B2D4-29BC7009A037}" dt="2019-07-07T08:26:13.553" v="289"/>
        <pc:sldMkLst>
          <pc:docMk/>
          <pc:sldMk cId="618096455" sldId="262"/>
        </pc:sldMkLst>
      </pc:sldChg>
      <pc:sldChg chg="addSp modSp">
        <pc:chgData name="Mitsuru Sakai" userId="136b3aa2be4278d7" providerId="LiveId" clId="{E304817F-3534-40A9-B2D4-29BC7009A037}" dt="2019-07-07T09:09:56.036" v="680" actId="1035"/>
        <pc:sldMkLst>
          <pc:docMk/>
          <pc:sldMk cId="339290784" sldId="272"/>
        </pc:sldMkLst>
        <pc:spChg chg="mod">
          <ac:chgData name="Mitsuru Sakai" userId="136b3aa2be4278d7" providerId="LiveId" clId="{E304817F-3534-40A9-B2D4-29BC7009A037}" dt="2019-07-07T08:24:07.171" v="284"/>
          <ac:spMkLst>
            <pc:docMk/>
            <pc:sldMk cId="339290784" sldId="272"/>
            <ac:spMk id="12" creationId="{AC30B4BC-417D-4993-926A-E7B168829602}"/>
          </ac:spMkLst>
        </pc:spChg>
        <pc:spChg chg="add mod">
          <ac:chgData name="Mitsuru Sakai" userId="136b3aa2be4278d7" providerId="LiveId" clId="{E304817F-3534-40A9-B2D4-29BC7009A037}" dt="2019-07-07T09:09:08.139" v="599" actId="14100"/>
          <ac:spMkLst>
            <pc:docMk/>
            <pc:sldMk cId="339290784" sldId="272"/>
            <ac:spMk id="25" creationId="{A1FC9819-02BE-4C4A-AC6F-446B498ECB15}"/>
          </ac:spMkLst>
        </pc:spChg>
        <pc:spChg chg="add mod">
          <ac:chgData name="Mitsuru Sakai" userId="136b3aa2be4278d7" providerId="LiveId" clId="{E304817F-3534-40A9-B2D4-29BC7009A037}" dt="2019-07-07T09:09:56.036" v="680" actId="1035"/>
          <ac:spMkLst>
            <pc:docMk/>
            <pc:sldMk cId="339290784" sldId="272"/>
            <ac:spMk id="26" creationId="{9164E21C-088E-4904-9FE2-C9E318A1E031}"/>
          </ac:spMkLst>
        </pc:spChg>
      </pc:sldChg>
      <pc:sldChg chg="modSp">
        <pc:chgData name="Mitsuru Sakai" userId="136b3aa2be4278d7" providerId="LiveId" clId="{E304817F-3534-40A9-B2D4-29BC7009A037}" dt="2019-07-07T08:27:39.512" v="392"/>
        <pc:sldMkLst>
          <pc:docMk/>
          <pc:sldMk cId="1502298174" sldId="275"/>
        </pc:sldMkLst>
        <pc:spChg chg="mod">
          <ac:chgData name="Mitsuru Sakai" userId="136b3aa2be4278d7" providerId="LiveId" clId="{E304817F-3534-40A9-B2D4-29BC7009A037}" dt="2019-07-07T08:27:11.562" v="310"/>
          <ac:spMkLst>
            <pc:docMk/>
            <pc:sldMk cId="1502298174" sldId="275"/>
            <ac:spMk id="2" creationId="{DB6AE4B3-86A1-498A-AD7D-670072B8A920}"/>
          </ac:spMkLst>
        </pc:spChg>
        <pc:spChg chg="mod">
          <ac:chgData name="Mitsuru Sakai" userId="136b3aa2be4278d7" providerId="LiveId" clId="{E304817F-3534-40A9-B2D4-29BC7009A037}" dt="2019-07-07T08:27:39.512" v="392"/>
          <ac:spMkLst>
            <pc:docMk/>
            <pc:sldMk cId="1502298174" sldId="275"/>
            <ac:spMk id="3" creationId="{45856A5D-2315-449B-8B64-9E2FF79327FE}"/>
          </ac:spMkLst>
        </pc:spChg>
      </pc:sldChg>
      <pc:sldChg chg="addSp delSp modSp">
        <pc:chgData name="Mitsuru Sakai" userId="136b3aa2be4278d7" providerId="LiveId" clId="{E304817F-3534-40A9-B2D4-29BC7009A037}" dt="2019-07-07T08:31:33.691" v="396" actId="1076"/>
        <pc:sldMkLst>
          <pc:docMk/>
          <pc:sldMk cId="3387324170" sldId="277"/>
        </pc:sldMkLst>
        <pc:spChg chg="mod">
          <ac:chgData name="Mitsuru Sakai" userId="136b3aa2be4278d7" providerId="LiveId" clId="{E304817F-3534-40A9-B2D4-29BC7009A037}" dt="2019-07-07T08:24:37.659" v="288"/>
          <ac:spMkLst>
            <pc:docMk/>
            <pc:sldMk cId="3387324170" sldId="277"/>
            <ac:spMk id="2" creationId="{56ACB817-7481-4736-ABEE-E050BD15A722}"/>
          </ac:spMkLst>
        </pc:spChg>
        <pc:picChg chg="del">
          <ac:chgData name="Mitsuru Sakai" userId="136b3aa2be4278d7" providerId="LiveId" clId="{E304817F-3534-40A9-B2D4-29BC7009A037}" dt="2019-07-07T08:31:31.617" v="395" actId="478"/>
          <ac:picMkLst>
            <pc:docMk/>
            <pc:sldMk cId="3387324170" sldId="277"/>
            <ac:picMk id="59" creationId="{CCD6A3C1-3D18-486E-99BF-197F9514F8E1}"/>
          </ac:picMkLst>
        </pc:picChg>
        <pc:picChg chg="add mod">
          <ac:chgData name="Mitsuru Sakai" userId="136b3aa2be4278d7" providerId="LiveId" clId="{E304817F-3534-40A9-B2D4-29BC7009A037}" dt="2019-07-07T08:31:33.691" v="396" actId="1076"/>
          <ac:picMkLst>
            <pc:docMk/>
            <pc:sldMk cId="3387324170" sldId="277"/>
            <ac:picMk id="80" creationId="{FE3CE506-01F9-4D50-A7DE-AD4BB9333E00}"/>
          </ac:picMkLst>
        </pc:picChg>
      </pc:sldChg>
    </pc:docChg>
  </pc:docChgLst>
  <pc:docChgLst>
    <pc:chgData name="Mitsuru Sakai" userId="136b3aa2be4278d7" providerId="LiveId" clId="{2A38592D-5537-491D-81AE-E5CA71CC16C9}"/>
    <pc:docChg chg="modSld sldOrd">
      <pc:chgData name="Mitsuru Sakai" userId="136b3aa2be4278d7" providerId="LiveId" clId="{2A38592D-5537-491D-81AE-E5CA71CC16C9}" dt="2019-07-10T08:39:02.753" v="2"/>
      <pc:docMkLst>
        <pc:docMk/>
      </pc:docMkLst>
      <pc:sldChg chg="ord">
        <pc:chgData name="Mitsuru Sakai" userId="136b3aa2be4278d7" providerId="LiveId" clId="{2A38592D-5537-491D-81AE-E5CA71CC16C9}" dt="2019-07-10T08:39:00.551" v="1"/>
        <pc:sldMkLst>
          <pc:docMk/>
          <pc:sldMk cId="235425077" sldId="263"/>
        </pc:sldMkLst>
      </pc:sldChg>
      <pc:sldChg chg="ord">
        <pc:chgData name="Mitsuru Sakai" userId="136b3aa2be4278d7" providerId="LiveId" clId="{2A38592D-5537-491D-81AE-E5CA71CC16C9}" dt="2019-07-10T08:38:37.302" v="0"/>
        <pc:sldMkLst>
          <pc:docMk/>
          <pc:sldMk cId="2972996606" sldId="265"/>
        </pc:sldMkLst>
      </pc:sldChg>
      <pc:sldChg chg="ord">
        <pc:chgData name="Mitsuru Sakai" userId="136b3aa2be4278d7" providerId="LiveId" clId="{2A38592D-5537-491D-81AE-E5CA71CC16C9}" dt="2019-07-10T08:39:02.753" v="2"/>
        <pc:sldMkLst>
          <pc:docMk/>
          <pc:sldMk cId="797232176" sldId="269"/>
        </pc:sldMkLst>
      </pc:sldChg>
      <pc:sldChg chg="ord">
        <pc:chgData name="Mitsuru Sakai" userId="136b3aa2be4278d7" providerId="LiveId" clId="{2A38592D-5537-491D-81AE-E5CA71CC16C9}" dt="2019-07-10T08:38:37.302" v="0"/>
        <pc:sldMkLst>
          <pc:docMk/>
          <pc:sldMk cId="339290784" sldId="272"/>
        </pc:sldMkLst>
      </pc:sldChg>
      <pc:sldChg chg="ord">
        <pc:chgData name="Mitsuru Sakai" userId="136b3aa2be4278d7" providerId="LiveId" clId="{2A38592D-5537-491D-81AE-E5CA71CC16C9}" dt="2019-07-10T08:38:37.302" v="0"/>
        <pc:sldMkLst>
          <pc:docMk/>
          <pc:sldMk cId="3387324170" sldId="277"/>
        </pc:sldMkLst>
      </pc:sldChg>
    </pc:docChg>
  </pc:docChgLst>
  <pc:docChgLst>
    <pc:chgData name="Sakai Mitsuru" userId="136b3aa2be4278d7" providerId="LiveId" clId="{C919F462-C7DB-424C-BBF6-2C88E24CD84A}"/>
    <pc:docChg chg="undo custSel mod modSld">
      <pc:chgData name="Sakai Mitsuru" userId="136b3aa2be4278d7" providerId="LiveId" clId="{C919F462-C7DB-424C-BBF6-2C88E24CD84A}" dt="2019-07-19T11:32:24.205" v="22" actId="1076"/>
      <pc:docMkLst>
        <pc:docMk/>
      </pc:docMkLst>
      <pc:sldChg chg="addSp delSp modSp mod setBg">
        <pc:chgData name="Sakai Mitsuru" userId="136b3aa2be4278d7" providerId="LiveId" clId="{C919F462-C7DB-424C-BBF6-2C88E24CD84A}" dt="2019-07-19T11:32:24.205" v="22" actId="1076"/>
        <pc:sldMkLst>
          <pc:docMk/>
          <pc:sldMk cId="864694207" sldId="261"/>
        </pc:sldMkLst>
        <pc:spChg chg="mod ord">
          <ac:chgData name="Sakai Mitsuru" userId="136b3aa2be4278d7" providerId="LiveId" clId="{C919F462-C7DB-424C-BBF6-2C88E24CD84A}" dt="2019-07-19T11:19:45.349" v="17" actId="26606"/>
          <ac:spMkLst>
            <pc:docMk/>
            <pc:sldMk cId="864694207" sldId="261"/>
            <ac:spMk id="2" creationId="{AF4C2830-AC78-424E-A059-CA4A5FB21E15}"/>
          </ac:spMkLst>
        </pc:spChg>
        <pc:spChg chg="mod ord">
          <ac:chgData name="Sakai Mitsuru" userId="136b3aa2be4278d7" providerId="LiveId" clId="{C919F462-C7DB-424C-BBF6-2C88E24CD84A}" dt="2019-07-19T11:19:45.349" v="17" actId="26606"/>
          <ac:spMkLst>
            <pc:docMk/>
            <pc:sldMk cId="864694207" sldId="261"/>
            <ac:spMk id="4" creationId="{B83A41CD-2EDD-4C53-A50C-263B52616E36}"/>
          </ac:spMkLst>
        </pc:spChg>
        <pc:spChg chg="mod ord">
          <ac:chgData name="Sakai Mitsuru" userId="136b3aa2be4278d7" providerId="LiveId" clId="{C919F462-C7DB-424C-BBF6-2C88E24CD84A}" dt="2019-07-19T11:19:45.349" v="17" actId="26606"/>
          <ac:spMkLst>
            <pc:docMk/>
            <pc:sldMk cId="864694207" sldId="261"/>
            <ac:spMk id="5" creationId="{CAF27896-F2B4-4EDC-8648-C8D90FB9E668}"/>
          </ac:spMkLst>
        </pc:spChg>
        <pc:spChg chg="add del">
          <ac:chgData name="Sakai Mitsuru" userId="136b3aa2be4278d7" providerId="LiveId" clId="{C919F462-C7DB-424C-BBF6-2C88E24CD84A}" dt="2019-07-19T11:19:45.349" v="17" actId="26606"/>
          <ac:spMkLst>
            <pc:docMk/>
            <pc:sldMk cId="864694207" sldId="261"/>
            <ac:spMk id="19" creationId="{7BC0F8B1-F985-469B-8332-13DBC7665557}"/>
          </ac:spMkLst>
        </pc:spChg>
        <pc:spChg chg="add del">
          <ac:chgData name="Sakai Mitsuru" userId="136b3aa2be4278d7" providerId="LiveId" clId="{C919F462-C7DB-424C-BBF6-2C88E24CD84A}" dt="2019-07-19T11:19:45.349" v="17" actId="26606"/>
          <ac:spMkLst>
            <pc:docMk/>
            <pc:sldMk cId="864694207" sldId="261"/>
            <ac:spMk id="21" creationId="{89D15953-1642-4DD6-AD9E-01AA19247FF6}"/>
          </ac:spMkLst>
        </pc:spChg>
        <pc:spChg chg="add del">
          <ac:chgData name="Sakai Mitsuru" userId="136b3aa2be4278d7" providerId="LiveId" clId="{C919F462-C7DB-424C-BBF6-2C88E24CD84A}" dt="2019-07-19T11:19:25.802" v="15" actId="26606"/>
          <ac:spMkLst>
            <pc:docMk/>
            <pc:sldMk cId="864694207" sldId="261"/>
            <ac:spMk id="22" creationId="{D5E35615-2F5E-495D-835A-B3F77662A789}"/>
          </ac:spMkLst>
        </pc:spChg>
        <pc:spChg chg="add del">
          <ac:chgData name="Sakai Mitsuru" userId="136b3aa2be4278d7" providerId="LiveId" clId="{C919F462-C7DB-424C-BBF6-2C88E24CD84A}" dt="2019-07-19T11:19:45.349" v="17" actId="26606"/>
          <ac:spMkLst>
            <pc:docMk/>
            <pc:sldMk cId="864694207" sldId="261"/>
            <ac:spMk id="23" creationId="{51A162E7-B45F-464F-B055-2EE8B6CA6B0A}"/>
          </ac:spMkLst>
        </pc:spChg>
        <pc:spChg chg="add del">
          <ac:chgData name="Sakai Mitsuru" userId="136b3aa2be4278d7" providerId="LiveId" clId="{C919F462-C7DB-424C-BBF6-2C88E24CD84A}" dt="2019-07-19T11:19:25.802" v="15" actId="26606"/>
          <ac:spMkLst>
            <pc:docMk/>
            <pc:sldMk cId="864694207" sldId="261"/>
            <ac:spMk id="25" creationId="{5CB593EA-2F98-479F-B4C4-F366571FA64D}"/>
          </ac:spMkLst>
        </pc:spChg>
        <pc:spChg chg="add del">
          <ac:chgData name="Sakai Mitsuru" userId="136b3aa2be4278d7" providerId="LiveId" clId="{C919F462-C7DB-424C-BBF6-2C88E24CD84A}" dt="2019-07-19T11:19:25.802" v="15" actId="26606"/>
          <ac:spMkLst>
            <pc:docMk/>
            <pc:sldMk cId="864694207" sldId="261"/>
            <ac:spMk id="27" creationId="{39BEB6D0-9E4E-4221-93D1-74ABECEE9EFC}"/>
          </ac:spMkLst>
        </pc:spChg>
        <pc:spChg chg="add del">
          <ac:chgData name="Sakai Mitsuru" userId="136b3aa2be4278d7" providerId="LiveId" clId="{C919F462-C7DB-424C-BBF6-2C88E24CD84A}" dt="2019-07-19T11:19:45.349" v="17" actId="26606"/>
          <ac:spMkLst>
            <pc:docMk/>
            <pc:sldMk cId="864694207" sldId="261"/>
            <ac:spMk id="29" creationId="{FBF3780C-749F-4B50-9E1D-F2B1F6DBB7DD}"/>
          </ac:spMkLst>
        </pc:spChg>
        <pc:picChg chg="add mod">
          <ac:chgData name="Sakai Mitsuru" userId="136b3aa2be4278d7" providerId="LiveId" clId="{C919F462-C7DB-424C-BBF6-2C88E24CD84A}" dt="2019-07-19T11:32:24.205" v="22" actId="1076"/>
          <ac:picMkLst>
            <pc:docMk/>
            <pc:sldMk cId="864694207" sldId="261"/>
            <ac:picMk id="6" creationId="{2216C2CE-C46A-473B-BDCC-AD822F589962}"/>
          </ac:picMkLst>
        </pc:picChg>
        <pc:picChg chg="add del">
          <ac:chgData name="Sakai Mitsuru" userId="136b3aa2be4278d7" providerId="LiveId" clId="{C919F462-C7DB-424C-BBF6-2C88E24CD84A}" dt="2019-07-19T11:19:45.349" v="17" actId="26606"/>
          <ac:picMkLst>
            <pc:docMk/>
            <pc:sldMk cId="864694207" sldId="261"/>
            <ac:picMk id="7" creationId="{F6A7A2E0-57F8-4A1F-AD21-4D3ABEAA9995}"/>
          </ac:picMkLst>
        </pc:picChg>
        <pc:picChg chg="mod ord">
          <ac:chgData name="Sakai Mitsuru" userId="136b3aa2be4278d7" providerId="LiveId" clId="{C919F462-C7DB-424C-BBF6-2C88E24CD84A}" dt="2019-07-19T11:19:45.349" v="17" actId="26606"/>
          <ac:picMkLst>
            <pc:docMk/>
            <pc:sldMk cId="864694207" sldId="261"/>
            <ac:picMk id="9" creationId="{D41FA6A1-3330-4936-AA63-614722642E40}"/>
          </ac:picMkLst>
        </pc:picChg>
        <pc:picChg chg="mod ord">
          <ac:chgData name="Sakai Mitsuru" userId="136b3aa2be4278d7" providerId="LiveId" clId="{C919F462-C7DB-424C-BBF6-2C88E24CD84A}" dt="2019-07-19T11:19:45.349" v="17" actId="26606"/>
          <ac:picMkLst>
            <pc:docMk/>
            <pc:sldMk cId="864694207" sldId="261"/>
            <ac:picMk id="11" creationId="{75D78787-7824-41BC-8AF2-AC885E2E0836}"/>
          </ac:picMkLst>
        </pc:picChg>
        <pc:picChg chg="mod">
          <ac:chgData name="Sakai Mitsuru" userId="136b3aa2be4278d7" providerId="LiveId" clId="{C919F462-C7DB-424C-BBF6-2C88E24CD84A}" dt="2019-07-19T11:19:45.349" v="17" actId="26606"/>
          <ac:picMkLst>
            <pc:docMk/>
            <pc:sldMk cId="864694207" sldId="261"/>
            <ac:picMk id="13" creationId="{78ED4627-0FE2-44ED-A693-F575E39FF1B7}"/>
          </ac:picMkLst>
        </pc:picChg>
        <pc:picChg chg="del mod">
          <ac:chgData name="Sakai Mitsuru" userId="136b3aa2be4278d7" providerId="LiveId" clId="{C919F462-C7DB-424C-BBF6-2C88E24CD84A}" dt="2019-07-19T11:32:14.042" v="18" actId="478"/>
          <ac:picMkLst>
            <pc:docMk/>
            <pc:sldMk cId="864694207" sldId="261"/>
            <ac:picMk id="17" creationId="{3D4C2F24-195F-4436-81B9-BE5DC074A547}"/>
          </ac:picMkLst>
        </pc:picChg>
        <pc:picChg chg="add del">
          <ac:chgData name="Sakai Mitsuru" userId="136b3aa2be4278d7" providerId="LiveId" clId="{C919F462-C7DB-424C-BBF6-2C88E24CD84A}" dt="2019-07-19T11:19:25.802" v="15" actId="26606"/>
          <ac:picMkLst>
            <pc:docMk/>
            <pc:sldMk cId="864694207" sldId="261"/>
            <ac:picMk id="20" creationId="{F6A7A2E0-57F8-4A1F-AD21-4D3ABEAA9995}"/>
          </ac:picMkLst>
        </pc:picChg>
        <pc:picChg chg="add del">
          <ac:chgData name="Sakai Mitsuru" userId="136b3aa2be4278d7" providerId="LiveId" clId="{C919F462-C7DB-424C-BBF6-2C88E24CD84A}" dt="2019-07-19T11:19:45.349" v="17" actId="26606"/>
          <ac:picMkLst>
            <pc:docMk/>
            <pc:sldMk cId="864694207" sldId="261"/>
            <ac:picMk id="24" creationId="{F6A7A2E0-57F8-4A1F-AD21-4D3ABEAA9995}"/>
          </ac:picMkLst>
        </pc:picChg>
      </pc:sldChg>
      <pc:sldChg chg="addSp delSp modSp">
        <pc:chgData name="Sakai Mitsuru" userId="136b3aa2be4278d7" providerId="LiveId" clId="{C919F462-C7DB-424C-BBF6-2C88E24CD84A}" dt="2019-07-19T11:18:16.583" v="13" actId="1076"/>
        <pc:sldMkLst>
          <pc:docMk/>
          <pc:sldMk cId="17328980" sldId="273"/>
        </pc:sldMkLst>
        <pc:picChg chg="add mod">
          <ac:chgData name="Sakai Mitsuru" userId="136b3aa2be4278d7" providerId="LiveId" clId="{C919F462-C7DB-424C-BBF6-2C88E24CD84A}" dt="2019-07-19T11:14:48.880" v="8" actId="1076"/>
          <ac:picMkLst>
            <pc:docMk/>
            <pc:sldMk cId="17328980" sldId="273"/>
            <ac:picMk id="3" creationId="{FEAB8F7A-BE19-4C86-8107-28D00EA3B885}"/>
          </ac:picMkLst>
        </pc:picChg>
        <pc:picChg chg="add mod">
          <ac:chgData name="Sakai Mitsuru" userId="136b3aa2be4278d7" providerId="LiveId" clId="{C919F462-C7DB-424C-BBF6-2C88E24CD84A}" dt="2019-07-19T11:18:16.583" v="13" actId="1076"/>
          <ac:picMkLst>
            <pc:docMk/>
            <pc:sldMk cId="17328980" sldId="273"/>
            <ac:picMk id="9" creationId="{0701DFCC-F5A3-4AC5-8FC0-8E6AED5D1260}"/>
          </ac:picMkLst>
        </pc:picChg>
        <pc:picChg chg="del">
          <ac:chgData name="Sakai Mitsuru" userId="136b3aa2be4278d7" providerId="LiveId" clId="{C919F462-C7DB-424C-BBF6-2C88E24CD84A}" dt="2019-07-19T11:14:11.121" v="0" actId="478"/>
          <ac:picMkLst>
            <pc:docMk/>
            <pc:sldMk cId="17328980" sldId="273"/>
            <ac:picMk id="10" creationId="{2AF0B32F-0E1F-44AD-8AA8-0C160FEF16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275401" cy="717254"/>
          </a:xfrm>
          <a:prstGeom prst="rect">
            <a:avLst/>
          </a:prstGeom>
        </p:spPr>
        <p:txBody>
          <a:bodyPr vert="horz" lIns="138056" tIns="69029" rIns="138056" bIns="69029" rtlCol="0"/>
          <a:lstStyle>
            <a:lvl1pPr algn="l">
              <a:defRPr sz="1700"/>
            </a:lvl1pPr>
          </a:lstStyle>
          <a:p>
            <a:endParaRPr lang="en-US"/>
          </a:p>
        </p:txBody>
      </p:sp>
      <p:sp>
        <p:nvSpPr>
          <p:cNvPr id="3" name="Date Placeholder 2"/>
          <p:cNvSpPr>
            <a:spLocks noGrp="1"/>
          </p:cNvSpPr>
          <p:nvPr>
            <p:ph type="dt" idx="1"/>
          </p:nvPr>
        </p:nvSpPr>
        <p:spPr>
          <a:xfrm>
            <a:off x="5588628" y="2"/>
            <a:ext cx="4275401" cy="717254"/>
          </a:xfrm>
          <a:prstGeom prst="rect">
            <a:avLst/>
          </a:prstGeom>
        </p:spPr>
        <p:txBody>
          <a:bodyPr vert="horz" lIns="138056" tIns="69029" rIns="138056" bIns="69029" rtlCol="0"/>
          <a:lstStyle>
            <a:lvl1pPr algn="r">
              <a:defRPr sz="1700"/>
            </a:lvl1pPr>
          </a:lstStyle>
          <a:p>
            <a:fld id="{0D8B9427-5D87-47BE-9054-CBA43456A494}" type="datetimeFigureOut">
              <a:rPr lang="en-US" smtClean="0"/>
              <a:t>9/8/2019</a:t>
            </a:fld>
            <a:endParaRPr lang="en-US"/>
          </a:p>
        </p:txBody>
      </p:sp>
      <p:sp>
        <p:nvSpPr>
          <p:cNvPr id="4" name="Slide Image Placeholder 3"/>
          <p:cNvSpPr>
            <a:spLocks noGrp="1" noRot="1" noChangeAspect="1"/>
          </p:cNvSpPr>
          <p:nvPr>
            <p:ph type="sldImg" idx="2"/>
          </p:nvPr>
        </p:nvSpPr>
        <p:spPr>
          <a:xfrm>
            <a:off x="1716088" y="1787525"/>
            <a:ext cx="6434137" cy="4826000"/>
          </a:xfrm>
          <a:prstGeom prst="rect">
            <a:avLst/>
          </a:prstGeom>
          <a:noFill/>
          <a:ln w="12700">
            <a:solidFill>
              <a:prstClr val="black"/>
            </a:solidFill>
          </a:ln>
        </p:spPr>
        <p:txBody>
          <a:bodyPr vert="horz" lIns="138056" tIns="69029" rIns="138056" bIns="69029"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8056" tIns="69029" rIns="138056" bIns="6902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1" cy="717253"/>
          </a:xfrm>
          <a:prstGeom prst="rect">
            <a:avLst/>
          </a:prstGeom>
        </p:spPr>
        <p:txBody>
          <a:bodyPr vert="horz" lIns="138056" tIns="69029" rIns="138056" bIns="69029"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1" cy="717253"/>
          </a:xfrm>
          <a:prstGeom prst="rect">
            <a:avLst/>
          </a:prstGeom>
        </p:spPr>
        <p:txBody>
          <a:bodyPr vert="horz" lIns="138056" tIns="69029" rIns="138056" bIns="69029" rtlCol="0" anchor="b"/>
          <a:lstStyle>
            <a:lvl1pPr algn="r">
              <a:defRPr sz="1700"/>
            </a:lvl1pPr>
          </a:lstStyle>
          <a:p>
            <a:fld id="{1453A8BB-9A5B-414C-87EE-581CD4EC7DAA}" type="slidenum">
              <a:rPr lang="en-US" smtClean="0"/>
              <a:t>‹#›</a:t>
            </a:fld>
            <a:endParaRPr lang="en-US"/>
          </a:p>
        </p:txBody>
      </p:sp>
    </p:spTree>
    <p:extLst>
      <p:ext uri="{BB962C8B-B14F-4D97-AF65-F5344CB8AC3E}">
        <p14:creationId xmlns:p14="http://schemas.microsoft.com/office/powerpoint/2010/main" val="177067573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5042853"/>
            <a:ext cx="9601200" cy="2318067"/>
          </a:xfrm>
        </p:spPr>
        <p:txBody>
          <a:bodyPr>
            <a:normAutofit/>
          </a:bodyPr>
          <a:lstStyle>
            <a:lvl1pPr marL="0" indent="0" algn="ctr">
              <a:buNone/>
              <a:defRPr sz="280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dirty="0"/>
              <a:t>Click to edit Master subtitle style</a:t>
            </a:r>
          </a:p>
        </p:txBody>
      </p:sp>
      <p:sp>
        <p:nvSpPr>
          <p:cNvPr id="4" name="Date Placeholder 3"/>
          <p:cNvSpPr>
            <a:spLocks noGrp="1"/>
          </p:cNvSpPr>
          <p:nvPr>
            <p:ph type="dt" sz="half" idx="10"/>
          </p:nvPr>
        </p:nvSpPr>
        <p:spPr/>
        <p:txBody>
          <a:bodyPr/>
          <a:lstStyle/>
          <a:p>
            <a:fld id="{7F75AC96-A94A-4EFA-941E-629D90B07DCA}" type="datetime1">
              <a:rPr lang="en-US" smtClean="0"/>
              <a:t>9/8/2019</a:t>
            </a:fld>
            <a:endParaRPr lang="en-US"/>
          </a:p>
        </p:txBody>
      </p:sp>
      <p:sp>
        <p:nvSpPr>
          <p:cNvPr id="8" name="Rectangle 7">
            <a:extLst>
              <a:ext uri="{FF2B5EF4-FFF2-40B4-BE49-F238E27FC236}">
                <a16:creationId xmlns:a16="http://schemas.microsoft.com/office/drawing/2014/main" id="{9FA5D067-29E6-4402-8D23-4CA2868BC8E2}"/>
              </a:ext>
            </a:extLst>
          </p:cNvPr>
          <p:cNvSpPr/>
          <p:nvPr userDrawn="1"/>
        </p:nvSpPr>
        <p:spPr>
          <a:xfrm>
            <a:off x="171450" y="3429000"/>
            <a:ext cx="12630150" cy="16138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
        <p:nvSpPr>
          <p:cNvPr id="2" name="Title 1"/>
          <p:cNvSpPr>
            <a:spLocks noGrp="1"/>
          </p:cNvSpPr>
          <p:nvPr>
            <p:ph type="ctrTitle"/>
          </p:nvPr>
        </p:nvSpPr>
        <p:spPr>
          <a:xfrm>
            <a:off x="960120" y="1571308"/>
            <a:ext cx="10881360" cy="3342640"/>
          </a:xfrm>
        </p:spPr>
        <p:txBody>
          <a:bodyPr anchor="b"/>
          <a:lstStyle>
            <a:lvl1pPr algn="ctr">
              <a:defRPr sz="7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3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4DD02-D83E-44E1-80AC-24211E449872}" type="datetime1">
              <a:rPr lang="en-US" smtClean="0"/>
              <a:t>9/8/2019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64327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FE29C-B157-422F-859A-F7FD9925C6DF}" type="datetime1">
              <a:rPr lang="en-US" smtClean="0"/>
              <a:t>9/8/2019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18477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06AD35AD-E73A-4DF3-AEE8-F77D2DF582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2956B9-1B7A-4E93-9BE8-9CF9797C4FD7}" type="datetime1">
              <a:rPr lang="en-US" smtClean="0"/>
              <a:t>9/8/2019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65626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DA07A-1414-433F-ADDC-DE4F1632CEFF}" type="datetime1">
              <a:rPr lang="en-US" smtClean="0"/>
              <a:t>9/8/2019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15773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934CE169-37DA-464B-A776-94268CB310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1143000"/>
            <a:ext cx="5440680" cy="78295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80810" y="1143000"/>
            <a:ext cx="5440680" cy="78295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61D7E4-125A-491A-B64A-68E3AAF44881}" type="datetime1">
              <a:rPr lang="en-US" smtClean="0"/>
              <a:t>9/8/2019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32881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B6C20-D5C7-41C5-835F-A26A10E62B70}" type="datetime1">
              <a:rPr lang="en-US" smtClean="0"/>
              <a:t>9/8/2019</a:t>
            </a:fld>
            <a:endParaRPr lang="en-US"/>
          </a:p>
        </p:txBody>
      </p:sp>
      <p:sp>
        <p:nvSpPr>
          <p:cNvPr id="8" name="Footer Placeholder 7"/>
          <p:cNvSpPr>
            <a:spLocks noGrp="1"/>
          </p:cNvSpPr>
          <p:nvPr>
            <p:ph type="ftr" sz="quarter" idx="11"/>
          </p:nvPr>
        </p:nvSpPr>
        <p:spPr/>
        <p:txBody>
          <a:bodyPr/>
          <a:lstStyle/>
          <a:p>
            <a:r>
              <a:rPr lang="en-US"/>
              <a:t>Smart SE K5 </a:t>
            </a:r>
          </a:p>
        </p:txBody>
      </p:sp>
      <p:sp>
        <p:nvSpPr>
          <p:cNvPr id="9" name="Slide Number Placeholder 8"/>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418844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CF918-D074-42BD-A4E5-DD0AF41FF4EE}" type="datetime1">
              <a:rPr lang="en-US" smtClean="0"/>
              <a:t>9/8/2019</a:t>
            </a:fld>
            <a:endParaRPr lang="en-US"/>
          </a:p>
        </p:txBody>
      </p:sp>
      <p:sp>
        <p:nvSpPr>
          <p:cNvPr id="4" name="Footer Placeholder 3"/>
          <p:cNvSpPr>
            <a:spLocks noGrp="1"/>
          </p:cNvSpPr>
          <p:nvPr>
            <p:ph type="ftr" sz="quarter" idx="11"/>
          </p:nvPr>
        </p:nvSpPr>
        <p:spPr/>
        <p:txBody>
          <a:bodyPr/>
          <a:lstStyle/>
          <a:p>
            <a:r>
              <a:rPr lang="en-US"/>
              <a:t>Smart SE K5 </a:t>
            </a:r>
          </a:p>
        </p:txBody>
      </p:sp>
      <p:sp>
        <p:nvSpPr>
          <p:cNvPr id="5" name="Slide Number Placeholder 4"/>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13457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562FF-6C83-42DE-BF95-A92876B6113C}" type="datetime1">
              <a:rPr lang="en-US" smtClean="0"/>
              <a:t>9/8/2019</a:t>
            </a:fld>
            <a:endParaRPr lang="en-US"/>
          </a:p>
        </p:txBody>
      </p:sp>
      <p:sp>
        <p:nvSpPr>
          <p:cNvPr id="3" name="Footer Placeholder 2"/>
          <p:cNvSpPr>
            <a:spLocks noGrp="1"/>
          </p:cNvSpPr>
          <p:nvPr>
            <p:ph type="ftr" sz="quarter" idx="11"/>
          </p:nvPr>
        </p:nvSpPr>
        <p:spPr/>
        <p:txBody>
          <a:bodyPr/>
          <a:lstStyle/>
          <a:p>
            <a:r>
              <a:rPr lang="en-US"/>
              <a:t>Smart SE K5 </a:t>
            </a:r>
          </a:p>
        </p:txBody>
      </p:sp>
      <p:sp>
        <p:nvSpPr>
          <p:cNvPr id="4" name="Slide Number Placeholder 3"/>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1935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F02CB1CA-7C10-41BE-A92E-7F4C24728A0D}" type="datetime1">
              <a:rPr lang="en-US" smtClean="0"/>
              <a:t>9/8/2019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4901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3AB9CFE2-B171-479F-BCEB-D30A7B549DEF}" type="datetime1">
              <a:rPr lang="en-US" smtClean="0"/>
              <a:t>9/8/2019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7350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114300"/>
            <a:ext cx="11041380" cy="83915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80110" y="1200150"/>
            <a:ext cx="11041380" cy="7829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80110" y="9144000"/>
            <a:ext cx="2880360" cy="266067"/>
          </a:xfrm>
          <a:prstGeom prst="rect">
            <a:avLst/>
          </a:prstGeom>
        </p:spPr>
        <p:txBody>
          <a:bodyPr vert="horz" lIns="91440" tIns="45720" rIns="91440" bIns="45720" rtlCol="0" anchor="ctr"/>
          <a:lstStyle>
            <a:lvl1pPr algn="l">
              <a:defRPr sz="1680">
                <a:solidFill>
                  <a:schemeClr val="tx1">
                    <a:tint val="75000"/>
                  </a:schemeClr>
                </a:solidFill>
              </a:defRPr>
            </a:lvl1pPr>
          </a:lstStyle>
          <a:p>
            <a:fld id="{97F6FE54-B6C4-45BE-83AA-BC975090FA7A}" type="datetime1">
              <a:rPr lang="en-US" smtClean="0"/>
              <a:t>9/8/2019</a:t>
            </a:fld>
            <a:endParaRPr lang="en-US"/>
          </a:p>
        </p:txBody>
      </p:sp>
      <p:sp>
        <p:nvSpPr>
          <p:cNvPr id="5" name="Footer Placeholder 4"/>
          <p:cNvSpPr>
            <a:spLocks noGrp="1"/>
          </p:cNvSpPr>
          <p:nvPr>
            <p:ph type="ftr" sz="quarter" idx="3"/>
          </p:nvPr>
        </p:nvSpPr>
        <p:spPr>
          <a:xfrm>
            <a:off x="4240530" y="9144000"/>
            <a:ext cx="4320540" cy="266067"/>
          </a:xfrm>
          <a:prstGeom prst="rect">
            <a:avLst/>
          </a:prstGeom>
        </p:spPr>
        <p:txBody>
          <a:bodyPr vert="horz" lIns="91440" tIns="45720" rIns="91440" bIns="45720" rtlCol="0" anchor="ctr"/>
          <a:lstStyle>
            <a:lvl1pPr algn="ctr">
              <a:defRPr sz="1680">
                <a:solidFill>
                  <a:schemeClr val="tx1">
                    <a:tint val="75000"/>
                  </a:schemeClr>
                </a:solidFill>
              </a:defRPr>
            </a:lvl1pPr>
          </a:lstStyle>
          <a:p>
            <a:r>
              <a:rPr lang="en-US"/>
              <a:t>Smart SE K5 </a:t>
            </a:r>
          </a:p>
        </p:txBody>
      </p:sp>
      <p:sp>
        <p:nvSpPr>
          <p:cNvPr id="6" name="Slide Number Placeholder 5"/>
          <p:cNvSpPr>
            <a:spLocks noGrp="1"/>
          </p:cNvSpPr>
          <p:nvPr>
            <p:ph type="sldNum" sz="quarter" idx="4"/>
          </p:nvPr>
        </p:nvSpPr>
        <p:spPr>
          <a:xfrm>
            <a:off x="9041130" y="9144000"/>
            <a:ext cx="2880360" cy="266067"/>
          </a:xfrm>
          <a:prstGeom prst="rect">
            <a:avLst/>
          </a:prstGeom>
        </p:spPr>
        <p:txBody>
          <a:bodyPr vert="horz" lIns="91440" tIns="45720" rIns="91440" bIns="45720" rtlCol="0" anchor="ctr"/>
          <a:lstStyle>
            <a:lvl1pPr algn="r">
              <a:defRPr sz="1680">
                <a:solidFill>
                  <a:schemeClr val="tx1">
                    <a:tint val="75000"/>
                  </a:schemeClr>
                </a:solidFill>
              </a:defRPr>
            </a:lvl1pPr>
          </a:lstStyle>
          <a:p>
            <a:fld id="{F4A97BBC-DD9B-4F1D-A986-96E9900FCB6F}" type="slidenum">
              <a:rPr lang="en-US" smtClean="0"/>
              <a:t>‹#›</a:t>
            </a:fld>
            <a:endParaRPr lang="en-US"/>
          </a:p>
        </p:txBody>
      </p:sp>
    </p:spTree>
    <p:extLst>
      <p:ext uri="{BB962C8B-B14F-4D97-AF65-F5344CB8AC3E}">
        <p14:creationId xmlns:p14="http://schemas.microsoft.com/office/powerpoint/2010/main" val="4163930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128016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200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160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18" Type="http://schemas.openxmlformats.org/officeDocument/2006/relationships/image" Target="../media/image6.png"/><Relationship Id="rId26" Type="http://schemas.openxmlformats.org/officeDocument/2006/relationships/image" Target="../media/image36.PNG"/><Relationship Id="rId3" Type="http://schemas.openxmlformats.org/officeDocument/2006/relationships/image" Target="../media/image17.svg"/><Relationship Id="rId21" Type="http://schemas.openxmlformats.org/officeDocument/2006/relationships/image" Target="../media/image33.png"/><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5" Type="http://schemas.openxmlformats.org/officeDocument/2006/relationships/image" Target="../media/image15.sv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svg"/><Relationship Id="rId24" Type="http://schemas.openxmlformats.org/officeDocument/2006/relationships/image" Target="../media/image14.png"/><Relationship Id="rId5" Type="http://schemas.openxmlformats.org/officeDocument/2006/relationships/image" Target="../media/image19.svg"/><Relationship Id="rId15" Type="http://schemas.openxmlformats.org/officeDocument/2006/relationships/image" Target="../media/image29.svg"/><Relationship Id="rId23" Type="http://schemas.openxmlformats.org/officeDocument/2006/relationships/image" Target="../media/image35.svg"/><Relationship Id="rId28" Type="http://schemas.openxmlformats.org/officeDocument/2006/relationships/image" Target="../media/image38.png"/><Relationship Id="rId10" Type="http://schemas.openxmlformats.org/officeDocument/2006/relationships/image" Target="../media/image24.png"/><Relationship Id="rId19" Type="http://schemas.openxmlformats.org/officeDocument/2006/relationships/image" Target="../media/image7.sv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28.png"/><Relationship Id="rId22" Type="http://schemas.openxmlformats.org/officeDocument/2006/relationships/image" Target="../media/image34.png"/><Relationship Id="rId27"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F59C-B3B2-4491-B869-D061EE58194D}"/>
              </a:ext>
            </a:extLst>
          </p:cNvPr>
          <p:cNvSpPr>
            <a:spLocks noGrp="1"/>
          </p:cNvSpPr>
          <p:nvPr>
            <p:ph type="ctrTitle"/>
          </p:nvPr>
        </p:nvSpPr>
        <p:spPr>
          <a:xfrm>
            <a:off x="960120" y="1571308"/>
            <a:ext cx="11269980" cy="3342640"/>
          </a:xfrm>
        </p:spPr>
        <p:txBody>
          <a:bodyPr/>
          <a:lstStyle/>
          <a:p>
            <a:r>
              <a:rPr lang="en-US" altLang="ja-JP" sz="5400" b="1" dirty="0">
                <a:solidFill>
                  <a:schemeClr val="accent1">
                    <a:lumMod val="50000"/>
                  </a:schemeClr>
                </a:solidFill>
              </a:rPr>
              <a:t>『</a:t>
            </a:r>
            <a:r>
              <a:rPr lang="ja-JP" altLang="en-US" sz="5400" b="1" dirty="0">
                <a:solidFill>
                  <a:schemeClr val="accent1">
                    <a:lumMod val="50000"/>
                  </a:schemeClr>
                </a:solidFill>
              </a:rPr>
              <a:t>働き方</a:t>
            </a:r>
            <a:r>
              <a:rPr lang="en-US" altLang="ja-JP" sz="5400" b="1" dirty="0">
                <a:solidFill>
                  <a:schemeClr val="accent1">
                    <a:lumMod val="50000"/>
                  </a:schemeClr>
                </a:solidFill>
              </a:rPr>
              <a:t>』</a:t>
            </a:r>
            <a:r>
              <a:rPr lang="ja-JP" altLang="en-US" sz="5400" b="1" dirty="0">
                <a:solidFill>
                  <a:schemeClr val="accent1">
                    <a:lumMod val="50000"/>
                  </a:schemeClr>
                </a:solidFill>
              </a:rPr>
              <a:t>バランスアップサービス</a:t>
            </a:r>
            <a:endParaRPr lang="en-US" sz="5400" dirty="0">
              <a:solidFill>
                <a:schemeClr val="accent1">
                  <a:lumMod val="50000"/>
                </a:schemeClr>
              </a:solidFill>
            </a:endParaRPr>
          </a:p>
        </p:txBody>
      </p:sp>
      <p:sp>
        <p:nvSpPr>
          <p:cNvPr id="3" name="Subtitle 2">
            <a:extLst>
              <a:ext uri="{FF2B5EF4-FFF2-40B4-BE49-F238E27FC236}">
                <a16:creationId xmlns:a16="http://schemas.microsoft.com/office/drawing/2014/main" id="{362DB8F1-871A-40FE-A818-D1C34AF7A410}"/>
              </a:ext>
            </a:extLst>
          </p:cNvPr>
          <p:cNvSpPr>
            <a:spLocks noGrp="1"/>
          </p:cNvSpPr>
          <p:nvPr>
            <p:ph type="subTitle" idx="1"/>
          </p:nvPr>
        </p:nvSpPr>
        <p:spPr/>
        <p:txBody>
          <a:bodyPr>
            <a:normAutofit fontScale="92500" lnSpcReduction="10000"/>
          </a:bodyPr>
          <a:lstStyle/>
          <a:p>
            <a:pPr algn="r"/>
            <a:r>
              <a:rPr lang="en-US" dirty="0"/>
              <a:t>sse02-19 : Sakai Mitsuru</a:t>
            </a:r>
          </a:p>
          <a:p>
            <a:pPr algn="r"/>
            <a:r>
              <a:rPr lang="en-US" dirty="0"/>
              <a:t>2019/09</a:t>
            </a:r>
          </a:p>
          <a:p>
            <a:pPr algn="r"/>
            <a:endParaRPr lang="en-US" dirty="0"/>
          </a:p>
          <a:p>
            <a:pPr algn="r"/>
            <a:r>
              <a:rPr lang="ja-JP" altLang="en-US" dirty="0">
                <a:solidFill>
                  <a:schemeClr val="accent5">
                    <a:lumMod val="75000"/>
                  </a:schemeClr>
                </a:solidFill>
              </a:rPr>
              <a:t>仕事人生は、短距離走ではない、マラソンのようなもの。</a:t>
            </a:r>
            <a:br>
              <a:rPr lang="en-US" altLang="ja-JP" dirty="0">
                <a:solidFill>
                  <a:schemeClr val="accent5">
                    <a:lumMod val="75000"/>
                  </a:schemeClr>
                </a:solidFill>
              </a:rPr>
            </a:br>
            <a:r>
              <a:rPr lang="ja-JP" altLang="en-US" dirty="0">
                <a:solidFill>
                  <a:schemeClr val="accent5">
                    <a:lumMod val="75000"/>
                  </a:schemeClr>
                </a:solidFill>
              </a:rPr>
              <a:t>生涯現役の時代、</a:t>
            </a:r>
            <a:r>
              <a:rPr lang="en-US" altLang="ja-JP" dirty="0">
                <a:solidFill>
                  <a:schemeClr val="accent5">
                    <a:lumMod val="75000"/>
                  </a:schemeClr>
                </a:solidFill>
              </a:rPr>
              <a:t>IoT</a:t>
            </a:r>
            <a:r>
              <a:rPr lang="ja-JP" altLang="en-US" dirty="0">
                <a:solidFill>
                  <a:schemeClr val="accent5">
                    <a:lumMod val="75000"/>
                  </a:schemeClr>
                </a:solidFill>
              </a:rPr>
              <a:t>で「働き方」のペース・メーキングを！</a:t>
            </a:r>
            <a:endParaRPr lang="en-US" dirty="0">
              <a:solidFill>
                <a:schemeClr val="accent5">
                  <a:lumMod val="75000"/>
                </a:schemeClr>
              </a:solidFill>
            </a:endParaRPr>
          </a:p>
        </p:txBody>
      </p:sp>
      <p:pic>
        <p:nvPicPr>
          <p:cNvPr id="5" name="Picture 4" descr="A close up of a piece of paper&#10;&#10;Description automatically generated">
            <a:extLst>
              <a:ext uri="{FF2B5EF4-FFF2-40B4-BE49-F238E27FC236}">
                <a16:creationId xmlns:a16="http://schemas.microsoft.com/office/drawing/2014/main" id="{71AB0B6F-8290-4447-B9B5-1D50D461D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71500"/>
            <a:ext cx="5815012" cy="2807444"/>
          </a:xfrm>
          <a:prstGeom prst="rect">
            <a:avLst/>
          </a:prstGeom>
        </p:spPr>
      </p:pic>
      <p:sp>
        <p:nvSpPr>
          <p:cNvPr id="6" name="Footer Placeholder 5">
            <a:extLst>
              <a:ext uri="{FF2B5EF4-FFF2-40B4-BE49-F238E27FC236}">
                <a16:creationId xmlns:a16="http://schemas.microsoft.com/office/drawing/2014/main" id="{45D40DCD-BAC2-44D2-9DFE-D74386BB825D}"/>
              </a:ext>
            </a:extLst>
          </p:cNvPr>
          <p:cNvSpPr>
            <a:spLocks noGrp="1"/>
          </p:cNvSpPr>
          <p:nvPr>
            <p:ph type="ftr" sz="quarter" idx="11"/>
          </p:nvPr>
        </p:nvSpPr>
        <p:spPr/>
        <p:txBody>
          <a:bodyPr/>
          <a:lstStyle/>
          <a:p>
            <a:r>
              <a:rPr lang="en-US"/>
              <a:t>Smart SE K5 </a:t>
            </a:r>
          </a:p>
        </p:txBody>
      </p:sp>
      <p:sp>
        <p:nvSpPr>
          <p:cNvPr id="7" name="Slide Number Placeholder 6">
            <a:extLst>
              <a:ext uri="{FF2B5EF4-FFF2-40B4-BE49-F238E27FC236}">
                <a16:creationId xmlns:a16="http://schemas.microsoft.com/office/drawing/2014/main" id="{EA4E30D8-D95B-4F04-B707-6DDFF3C06081}"/>
              </a:ext>
            </a:extLst>
          </p:cNvPr>
          <p:cNvSpPr>
            <a:spLocks noGrp="1"/>
          </p:cNvSpPr>
          <p:nvPr>
            <p:ph type="sldNum" sz="quarter" idx="12"/>
          </p:nvPr>
        </p:nvSpPr>
        <p:spPr/>
        <p:txBody>
          <a:bodyPr/>
          <a:lstStyle/>
          <a:p>
            <a:fld id="{F4A97BBC-DD9B-4F1D-A986-96E9900FCB6F}" type="slidenum">
              <a:rPr lang="en-US" smtClean="0"/>
              <a:t>1</a:t>
            </a:fld>
            <a:endParaRPr lang="en-US"/>
          </a:p>
        </p:txBody>
      </p:sp>
    </p:spTree>
    <p:extLst>
      <p:ext uri="{BB962C8B-B14F-4D97-AF65-F5344CB8AC3E}">
        <p14:creationId xmlns:p14="http://schemas.microsoft.com/office/powerpoint/2010/main" val="138629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736117-F731-4CC9-BA4F-D58AD82EA12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85080CAC-DC05-4333-AB52-17D48CD7FCB9}"/>
              </a:ext>
            </a:extLst>
          </p:cNvPr>
          <p:cNvSpPr>
            <a:spLocks noGrp="1"/>
          </p:cNvSpPr>
          <p:nvPr>
            <p:ph type="sldNum" sz="quarter" idx="12"/>
          </p:nvPr>
        </p:nvSpPr>
        <p:spPr/>
        <p:txBody>
          <a:bodyPr/>
          <a:lstStyle/>
          <a:p>
            <a:fld id="{F4A97BBC-DD9B-4F1D-A986-96E9900FCB6F}" type="slidenum">
              <a:rPr lang="en-US" smtClean="0"/>
              <a:t>10</a:t>
            </a:fld>
            <a:endParaRPr lang="en-US"/>
          </a:p>
        </p:txBody>
      </p:sp>
      <p:sp>
        <p:nvSpPr>
          <p:cNvPr id="6" name="Title 1">
            <a:extLst>
              <a:ext uri="{FF2B5EF4-FFF2-40B4-BE49-F238E27FC236}">
                <a16:creationId xmlns:a16="http://schemas.microsoft.com/office/drawing/2014/main" id="{1523BE10-D50A-4389-9BC2-C28B39F2F5E6}"/>
              </a:ext>
            </a:extLst>
          </p:cNvPr>
          <p:cNvSpPr>
            <a:spLocks noGrp="1"/>
          </p:cNvSpPr>
          <p:nvPr>
            <p:ph type="title"/>
          </p:nvPr>
        </p:nvSpPr>
        <p:spPr>
          <a:xfrm>
            <a:off x="879475" y="228600"/>
            <a:ext cx="11042650" cy="839788"/>
          </a:xfrm>
        </p:spPr>
        <p:txBody>
          <a:bodyPr/>
          <a:lstStyle/>
          <a:p>
            <a:r>
              <a:rPr lang="ja-JP" altLang="en-US" dirty="0"/>
              <a:t>働いた成果を「見える化」</a:t>
            </a:r>
            <a:endParaRPr lang="en-US" dirty="0"/>
          </a:p>
        </p:txBody>
      </p:sp>
      <p:sp>
        <p:nvSpPr>
          <p:cNvPr id="2" name="Rectangle 1">
            <a:extLst>
              <a:ext uri="{FF2B5EF4-FFF2-40B4-BE49-F238E27FC236}">
                <a16:creationId xmlns:a16="http://schemas.microsoft.com/office/drawing/2014/main" id="{252BFFE0-2A57-49E0-8AFA-7B67C10CDAAA}"/>
              </a:ext>
            </a:extLst>
          </p:cNvPr>
          <p:cNvSpPr/>
          <p:nvPr/>
        </p:nvSpPr>
        <p:spPr>
          <a:xfrm>
            <a:off x="1085849" y="1996194"/>
            <a:ext cx="4448175" cy="5090406"/>
          </a:xfrm>
          <a:prstGeom prst="rect">
            <a:avLst/>
          </a:prstGeom>
          <a:solidFill>
            <a:schemeClr val="bg1">
              <a:lumMod val="95000"/>
            </a:schemeClr>
          </a:solidFill>
          <a:ln>
            <a:solidFill>
              <a:schemeClr val="tx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BD429A-45AB-449E-B78F-2E56A99B3220}"/>
              </a:ext>
            </a:extLst>
          </p:cNvPr>
          <p:cNvSpPr/>
          <p:nvPr/>
        </p:nvSpPr>
        <p:spPr>
          <a:xfrm>
            <a:off x="1085850" y="1600200"/>
            <a:ext cx="4448175" cy="400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2A7DBF1-ED34-4850-94CE-A8484938E112}"/>
              </a:ext>
            </a:extLst>
          </p:cNvPr>
          <p:cNvPicPr>
            <a:picLocks noChangeAspect="1"/>
          </p:cNvPicPr>
          <p:nvPr/>
        </p:nvPicPr>
        <p:blipFill>
          <a:blip r:embed="rId2"/>
          <a:stretch>
            <a:fillRect/>
          </a:stretch>
        </p:blipFill>
        <p:spPr>
          <a:xfrm>
            <a:off x="1085850" y="1697038"/>
            <a:ext cx="304800" cy="257175"/>
          </a:xfrm>
          <a:prstGeom prst="rect">
            <a:avLst/>
          </a:prstGeom>
        </p:spPr>
      </p:pic>
      <p:pic>
        <p:nvPicPr>
          <p:cNvPr id="9" name="Picture 8">
            <a:extLst>
              <a:ext uri="{FF2B5EF4-FFF2-40B4-BE49-F238E27FC236}">
                <a16:creationId xmlns:a16="http://schemas.microsoft.com/office/drawing/2014/main" id="{64FEB8D8-6C57-4D37-AE11-BCE3378DEE03}"/>
              </a:ext>
            </a:extLst>
          </p:cNvPr>
          <p:cNvPicPr>
            <a:picLocks noChangeAspect="1"/>
          </p:cNvPicPr>
          <p:nvPr/>
        </p:nvPicPr>
        <p:blipFill>
          <a:blip r:embed="rId3"/>
          <a:stretch>
            <a:fillRect/>
          </a:stretch>
        </p:blipFill>
        <p:spPr>
          <a:xfrm>
            <a:off x="4294364" y="1676400"/>
            <a:ext cx="1219200" cy="247650"/>
          </a:xfrm>
          <a:prstGeom prst="rect">
            <a:avLst/>
          </a:prstGeom>
        </p:spPr>
      </p:pic>
      <p:sp>
        <p:nvSpPr>
          <p:cNvPr id="10" name="Speech Bubble: Rectangle 9">
            <a:extLst>
              <a:ext uri="{FF2B5EF4-FFF2-40B4-BE49-F238E27FC236}">
                <a16:creationId xmlns:a16="http://schemas.microsoft.com/office/drawing/2014/main" id="{B1BE7767-62B0-49B4-A691-6551C2C2DA76}"/>
              </a:ext>
            </a:extLst>
          </p:cNvPr>
          <p:cNvSpPr/>
          <p:nvPr/>
        </p:nvSpPr>
        <p:spPr>
          <a:xfrm>
            <a:off x="1085848" y="1980672"/>
            <a:ext cx="4448174" cy="4134378"/>
          </a:xfrm>
          <a:prstGeom prst="wedgeRectCallout">
            <a:avLst>
              <a:gd name="adj1" fmla="val -49209"/>
              <a:gd name="adj2" fmla="val 26106"/>
            </a:avLst>
          </a:prstGeom>
          <a:solidFill>
            <a:schemeClr val="bg1">
              <a:lumMod val="95000"/>
              <a:alpha val="86000"/>
            </a:schemeClr>
          </a:solid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b="1" dirty="0">
                <a:solidFill>
                  <a:schemeClr val="tx1">
                    <a:lumMod val="65000"/>
                    <a:lumOff val="35000"/>
                  </a:schemeClr>
                </a:solidFill>
              </a:rPr>
              <a:t>19/09/06 Fri 09:21-16:12</a:t>
            </a:r>
          </a:p>
          <a:p>
            <a:r>
              <a:rPr lang="en-US" b="1" dirty="0">
                <a:solidFill>
                  <a:schemeClr val="tx1">
                    <a:lumMod val="65000"/>
                    <a:lumOff val="35000"/>
                  </a:schemeClr>
                </a:solidFill>
              </a:rPr>
              <a:t>Git Repository</a:t>
            </a:r>
          </a:p>
          <a:p>
            <a:r>
              <a:rPr lang="en-US" dirty="0">
                <a:solidFill>
                  <a:schemeClr val="tx1">
                    <a:lumMod val="65000"/>
                    <a:lumOff val="35000"/>
                  </a:schemeClr>
                </a:solidFill>
              </a:rPr>
              <a:t>  SSE19</a:t>
            </a:r>
          </a:p>
          <a:p>
            <a:r>
              <a:rPr lang="en-US" b="1" dirty="0">
                <a:solidFill>
                  <a:schemeClr val="tx1">
                    <a:lumMod val="65000"/>
                    <a:lumOff val="35000"/>
                  </a:schemeClr>
                </a:solidFill>
              </a:rPr>
              <a:t>File Name</a:t>
            </a:r>
          </a:p>
          <a:p>
            <a:r>
              <a:rPr lang="en-US" dirty="0">
                <a:solidFill>
                  <a:schemeClr val="tx1">
                    <a:lumMod val="65000"/>
                    <a:lumOff val="35000"/>
                  </a:schemeClr>
                </a:solidFill>
              </a:rPr>
              <a:t>G:\workplace\sse19\_project_doc\SSE19_CD_PROP.pptx</a:t>
            </a:r>
          </a:p>
          <a:p>
            <a:endParaRPr lang="en-US" dirty="0">
              <a:solidFill>
                <a:schemeClr val="tx1">
                  <a:lumMod val="65000"/>
                  <a:lumOff val="35000"/>
                </a:schemeClr>
              </a:solidFill>
            </a:endParaRPr>
          </a:p>
          <a:p>
            <a:r>
              <a:rPr lang="en-US" dirty="0">
                <a:solidFill>
                  <a:schemeClr val="tx1">
                    <a:lumMod val="65000"/>
                    <a:lumOff val="35000"/>
                  </a:schemeClr>
                </a:solidFill>
              </a:rPr>
              <a:t>Operating  34min</a:t>
            </a:r>
          </a:p>
          <a:p>
            <a:r>
              <a:rPr lang="en-US" dirty="0">
                <a:solidFill>
                  <a:schemeClr val="tx1">
                    <a:lumMod val="65000"/>
                    <a:lumOff val="35000"/>
                  </a:schemeClr>
                </a:solidFill>
              </a:rPr>
              <a:t>Browsing  52min</a:t>
            </a:r>
          </a:p>
          <a:p>
            <a:r>
              <a:rPr lang="en-US" dirty="0">
                <a:solidFill>
                  <a:schemeClr val="tx1">
                    <a:lumMod val="65000"/>
                    <a:lumOff val="35000"/>
                  </a:schemeClr>
                </a:solidFill>
              </a:rPr>
              <a:t>No-Operating 46min</a:t>
            </a:r>
          </a:p>
          <a:p>
            <a:r>
              <a:rPr lang="en-US" dirty="0">
                <a:solidFill>
                  <a:schemeClr val="tx1">
                    <a:lumMod val="65000"/>
                    <a:lumOff val="35000"/>
                  </a:schemeClr>
                </a:solidFill>
              </a:rPr>
              <a:t>Total  2:02 </a:t>
            </a:r>
          </a:p>
          <a:p>
            <a:endParaRPr lang="en-US" dirty="0">
              <a:solidFill>
                <a:schemeClr val="tx1">
                  <a:lumMod val="65000"/>
                  <a:lumOff val="35000"/>
                </a:schemeClr>
              </a:solidFill>
            </a:endParaRPr>
          </a:p>
          <a:p>
            <a:r>
              <a:rPr lang="en-US" dirty="0">
                <a:solidFill>
                  <a:schemeClr val="tx1">
                    <a:lumMod val="65000"/>
                    <a:lumOff val="35000"/>
                  </a:schemeClr>
                </a:solidFill>
              </a:rPr>
              <a:t>Yesterday : 12page</a:t>
            </a:r>
          </a:p>
          <a:p>
            <a:r>
              <a:rPr lang="en-US" dirty="0">
                <a:solidFill>
                  <a:schemeClr val="tx1">
                    <a:lumMod val="65000"/>
                    <a:lumOff val="35000"/>
                  </a:schemeClr>
                </a:solidFill>
              </a:rPr>
              <a:t>Today : 16page</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351733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2830-AC78-424E-A059-CA4A5FB21E15}"/>
              </a:ext>
            </a:extLst>
          </p:cNvPr>
          <p:cNvSpPr>
            <a:spLocks noGrp="1"/>
          </p:cNvSpPr>
          <p:nvPr>
            <p:ph type="title"/>
          </p:nvPr>
        </p:nvSpPr>
        <p:spPr>
          <a:xfrm>
            <a:off x="880110" y="189548"/>
            <a:ext cx="11041380" cy="839152"/>
          </a:xfrm>
        </p:spPr>
        <p:txBody>
          <a:bodyPr/>
          <a:lstStyle/>
          <a:p>
            <a:r>
              <a:rPr lang="ja-JP" altLang="en-US" dirty="0"/>
              <a:t>生活時間を「見える化」</a:t>
            </a:r>
            <a:endParaRPr lang="en-US" dirty="0"/>
          </a:p>
        </p:txBody>
      </p:sp>
      <p:sp>
        <p:nvSpPr>
          <p:cNvPr id="4" name="Footer Placeholder 3">
            <a:extLst>
              <a:ext uri="{FF2B5EF4-FFF2-40B4-BE49-F238E27FC236}">
                <a16:creationId xmlns:a16="http://schemas.microsoft.com/office/drawing/2014/main" id="{B83A41CD-2EDD-4C53-A50C-263B52616E36}"/>
              </a:ext>
            </a:extLst>
          </p:cNvPr>
          <p:cNvSpPr>
            <a:spLocks noGrp="1"/>
          </p:cNvSpPr>
          <p:nvPr>
            <p:ph type="ftr" sz="quarter" idx="11"/>
          </p:nvPr>
        </p:nvSpPr>
        <p:spPr>
          <a:xfrm>
            <a:off x="4240530" y="9144000"/>
            <a:ext cx="4320540" cy="266067"/>
          </a:xfrm>
        </p:spPr>
        <p:txBody>
          <a:bodyPr/>
          <a:lstStyle/>
          <a:p>
            <a:r>
              <a:rPr lang="en-US"/>
              <a:t>Smart SE K5 </a:t>
            </a:r>
          </a:p>
        </p:txBody>
      </p:sp>
      <p:sp>
        <p:nvSpPr>
          <p:cNvPr id="5" name="Slide Number Placeholder 4">
            <a:extLst>
              <a:ext uri="{FF2B5EF4-FFF2-40B4-BE49-F238E27FC236}">
                <a16:creationId xmlns:a16="http://schemas.microsoft.com/office/drawing/2014/main" id="{CAF27896-F2B4-4EDC-8648-C8D90FB9E668}"/>
              </a:ext>
            </a:extLst>
          </p:cNvPr>
          <p:cNvSpPr>
            <a:spLocks noGrp="1"/>
          </p:cNvSpPr>
          <p:nvPr>
            <p:ph type="sldNum" sz="quarter" idx="12"/>
          </p:nvPr>
        </p:nvSpPr>
        <p:spPr>
          <a:xfrm>
            <a:off x="9041130" y="9144000"/>
            <a:ext cx="2880360" cy="266067"/>
          </a:xfrm>
        </p:spPr>
        <p:txBody>
          <a:bodyPr/>
          <a:lstStyle/>
          <a:p>
            <a:fld id="{F4A97BBC-DD9B-4F1D-A986-96E9900FCB6F}" type="slidenum">
              <a:rPr lang="en-US" smtClean="0"/>
              <a:t>11</a:t>
            </a:fld>
            <a:endParaRPr lang="en-US"/>
          </a:p>
        </p:txBody>
      </p:sp>
      <p:pic>
        <p:nvPicPr>
          <p:cNvPr id="3" name="Picture 2">
            <a:extLst>
              <a:ext uri="{FF2B5EF4-FFF2-40B4-BE49-F238E27FC236}">
                <a16:creationId xmlns:a16="http://schemas.microsoft.com/office/drawing/2014/main" id="{57AE117B-FA95-46A6-A3F2-76C104E79CA9}"/>
              </a:ext>
            </a:extLst>
          </p:cNvPr>
          <p:cNvPicPr>
            <a:picLocks noChangeAspect="1"/>
          </p:cNvPicPr>
          <p:nvPr/>
        </p:nvPicPr>
        <p:blipFill>
          <a:blip r:embed="rId2"/>
          <a:stretch>
            <a:fillRect/>
          </a:stretch>
        </p:blipFill>
        <p:spPr>
          <a:xfrm>
            <a:off x="514350" y="1028700"/>
            <a:ext cx="5353050" cy="7781925"/>
          </a:xfrm>
          <a:prstGeom prst="rect">
            <a:avLst/>
          </a:prstGeom>
        </p:spPr>
      </p:pic>
      <p:pic>
        <p:nvPicPr>
          <p:cNvPr id="6" name="Picture 5">
            <a:extLst>
              <a:ext uri="{FF2B5EF4-FFF2-40B4-BE49-F238E27FC236}">
                <a16:creationId xmlns:a16="http://schemas.microsoft.com/office/drawing/2014/main" id="{715756C2-9212-42E0-BA5B-784D39A4EFD0}"/>
              </a:ext>
            </a:extLst>
          </p:cNvPr>
          <p:cNvPicPr>
            <a:picLocks noChangeAspect="1"/>
          </p:cNvPicPr>
          <p:nvPr/>
        </p:nvPicPr>
        <p:blipFill>
          <a:blip r:embed="rId3"/>
          <a:stretch>
            <a:fillRect/>
          </a:stretch>
        </p:blipFill>
        <p:spPr>
          <a:xfrm>
            <a:off x="6065132" y="5380111"/>
            <a:ext cx="5419725" cy="4095750"/>
          </a:xfrm>
          <a:prstGeom prst="rect">
            <a:avLst/>
          </a:prstGeom>
        </p:spPr>
      </p:pic>
    </p:spTree>
    <p:extLst>
      <p:ext uri="{BB962C8B-B14F-4D97-AF65-F5344CB8AC3E}">
        <p14:creationId xmlns:p14="http://schemas.microsoft.com/office/powerpoint/2010/main" val="864694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F8CA-49C4-493B-A7F6-2856EB03EF73}"/>
              </a:ext>
            </a:extLst>
          </p:cNvPr>
          <p:cNvSpPr>
            <a:spLocks noGrp="1"/>
          </p:cNvSpPr>
          <p:nvPr>
            <p:ph type="title"/>
          </p:nvPr>
        </p:nvSpPr>
        <p:spPr/>
        <p:txBody>
          <a:bodyPr/>
          <a:lstStyle/>
          <a:p>
            <a:r>
              <a:rPr lang="en-US" altLang="ja-JP" dirty="0"/>
              <a:t>IoT</a:t>
            </a:r>
            <a:r>
              <a:rPr lang="ja-JP" altLang="en-US" dirty="0"/>
              <a:t>・</a:t>
            </a:r>
            <a:r>
              <a:rPr lang="en-US" altLang="ja-JP" dirty="0"/>
              <a:t>Smart Phone</a:t>
            </a:r>
            <a:r>
              <a:rPr lang="ja-JP" altLang="en-US" dirty="0"/>
              <a:t>で取得するデータ</a:t>
            </a:r>
            <a:endParaRPr lang="en-US" dirty="0"/>
          </a:p>
        </p:txBody>
      </p:sp>
      <p:sp>
        <p:nvSpPr>
          <p:cNvPr id="3" name="Content Placeholder 2">
            <a:extLst>
              <a:ext uri="{FF2B5EF4-FFF2-40B4-BE49-F238E27FC236}">
                <a16:creationId xmlns:a16="http://schemas.microsoft.com/office/drawing/2014/main" id="{0D49D45A-DC3D-4402-9A5C-673971AAC27F}"/>
              </a:ext>
            </a:extLst>
          </p:cNvPr>
          <p:cNvSpPr>
            <a:spLocks noGrp="1"/>
          </p:cNvSpPr>
          <p:nvPr>
            <p:ph idx="1"/>
          </p:nvPr>
        </p:nvSpPr>
        <p:spPr/>
        <p:txBody>
          <a:bodyPr/>
          <a:lstStyle/>
          <a:p>
            <a:r>
              <a:rPr lang="ja-JP" altLang="en-US" dirty="0"/>
              <a:t>人体センサー</a:t>
            </a:r>
            <a:endParaRPr lang="en-US" altLang="ja-JP" dirty="0"/>
          </a:p>
          <a:p>
            <a:pPr lvl="1"/>
            <a:r>
              <a:rPr lang="en-US" altLang="ja-JP" dirty="0" err="1"/>
              <a:t>JINS</a:t>
            </a:r>
            <a:r>
              <a:rPr lang="ja-JP" altLang="en-US" dirty="0"/>
              <a:t> </a:t>
            </a:r>
            <a:r>
              <a:rPr lang="en-US" altLang="ja-JP" dirty="0"/>
              <a:t>MEME : </a:t>
            </a:r>
            <a:r>
              <a:rPr lang="ja-JP" altLang="en-US" dirty="0"/>
              <a:t>メガネ組み込み型センサー</a:t>
            </a:r>
            <a:endParaRPr lang="en-US" altLang="ja-JP" dirty="0"/>
          </a:p>
          <a:p>
            <a:pPr lvl="2"/>
            <a:r>
              <a:rPr lang="ja-JP" altLang="en-US" dirty="0"/>
              <a:t>３点眼電位センサー　：目の動き</a:t>
            </a:r>
            <a:endParaRPr lang="en-US" altLang="ja-JP" dirty="0"/>
          </a:p>
          <a:p>
            <a:pPr lvl="2"/>
            <a:r>
              <a:rPr lang="ja-JP" altLang="en-US" dirty="0"/>
              <a:t>６軸身体センサー　　：頭の動き（加速度、軸角度）</a:t>
            </a:r>
            <a:endParaRPr lang="en-US" altLang="ja-JP" dirty="0"/>
          </a:p>
          <a:p>
            <a:pPr lvl="1"/>
            <a:r>
              <a:rPr lang="en-US" altLang="ja-JP" dirty="0"/>
              <a:t>Mi band</a:t>
            </a:r>
            <a:r>
              <a:rPr lang="ja-JP" altLang="en-US" dirty="0"/>
              <a:t>：リストバンド型センサー</a:t>
            </a:r>
            <a:endParaRPr lang="en-US" altLang="ja-JP" dirty="0"/>
          </a:p>
          <a:p>
            <a:pPr lvl="2"/>
            <a:r>
              <a:rPr lang="ja-JP" altLang="en-US" dirty="0"/>
              <a:t>心拍数、等　　　　　：睡眠時間</a:t>
            </a:r>
            <a:endParaRPr lang="en-US" altLang="ja-JP" dirty="0"/>
          </a:p>
          <a:p>
            <a:pPr lvl="2"/>
            <a:r>
              <a:rPr lang="ja-JP" altLang="en-US" dirty="0"/>
              <a:t>歩数        　　　　　     ：足の動きによる動作状態（</a:t>
            </a:r>
            <a:endParaRPr lang="en-US" dirty="0"/>
          </a:p>
          <a:p>
            <a:r>
              <a:rPr lang="en-US" altLang="ja-JP" dirty="0"/>
              <a:t>Smart Phone</a:t>
            </a:r>
          </a:p>
          <a:p>
            <a:pPr lvl="1"/>
            <a:r>
              <a:rPr lang="en-US" altLang="ja-JP" dirty="0"/>
              <a:t>GPS</a:t>
            </a:r>
            <a:r>
              <a:rPr lang="ja-JP" altLang="en-US" dirty="0"/>
              <a:t>センサー</a:t>
            </a:r>
            <a:endParaRPr lang="en-US" altLang="ja-JP" dirty="0"/>
          </a:p>
          <a:p>
            <a:pPr lvl="2"/>
            <a:r>
              <a:rPr lang="ja-JP" altLang="en-US" dirty="0"/>
              <a:t>位置情報</a:t>
            </a:r>
            <a:endParaRPr lang="en-US" altLang="ja-JP" dirty="0"/>
          </a:p>
          <a:p>
            <a:pPr lvl="1"/>
            <a:r>
              <a:rPr lang="ja-JP" altLang="en-US" dirty="0"/>
              <a:t>磁気センサー、加速度センサー、ジャイロセンサー、環境光センサー、近接センサー、指紋センサー</a:t>
            </a:r>
            <a:endParaRPr lang="en-US" altLang="ja-JP" dirty="0"/>
          </a:p>
          <a:p>
            <a:pPr lvl="2"/>
            <a:r>
              <a:rPr lang="ja-JP" altLang="en-US" dirty="0"/>
              <a:t>（利用しない）</a:t>
            </a:r>
            <a:endParaRPr lang="en-US" altLang="ja-JP" dirty="0"/>
          </a:p>
          <a:p>
            <a:r>
              <a:rPr lang="en-US" altLang="ja-JP" dirty="0"/>
              <a:t>Location Sensor</a:t>
            </a:r>
          </a:p>
          <a:p>
            <a:pPr lvl="1"/>
            <a:r>
              <a:rPr lang="ja-JP" altLang="en-US" dirty="0"/>
              <a:t>人感センサー</a:t>
            </a:r>
            <a:endParaRPr lang="en-US" altLang="ja-JP" dirty="0"/>
          </a:p>
          <a:p>
            <a:pPr lvl="2"/>
            <a:r>
              <a:rPr lang="ja-JP" altLang="en-US" dirty="0"/>
              <a:t>特定の位置の人の存在有無（仕事場のデスクの回り、休憩室の回り、など）</a:t>
            </a:r>
            <a:endParaRPr lang="en-US" altLang="ja-JP" dirty="0"/>
          </a:p>
          <a:p>
            <a:r>
              <a:rPr lang="en-US" altLang="ja-JP" dirty="0"/>
              <a:t>PC</a:t>
            </a:r>
            <a:r>
              <a:rPr lang="ja-JP" altLang="en-US" dirty="0"/>
              <a:t>装置</a:t>
            </a:r>
            <a:endParaRPr lang="en-US" altLang="ja-JP" dirty="0"/>
          </a:p>
          <a:p>
            <a:pPr lvl="1"/>
            <a:r>
              <a:rPr lang="ja-JP" altLang="en-US" dirty="0"/>
              <a:t>常駐アプリケーション</a:t>
            </a:r>
            <a:endParaRPr lang="en-US" altLang="ja-JP" dirty="0"/>
          </a:p>
          <a:p>
            <a:pPr lvl="2"/>
            <a:r>
              <a:rPr lang="en-US" altLang="ja-JP" dirty="0"/>
              <a:t>PC</a:t>
            </a:r>
            <a:r>
              <a:rPr lang="ja-JP" altLang="en-US" dirty="0"/>
              <a:t> </a:t>
            </a:r>
            <a:r>
              <a:rPr lang="en-US" altLang="ja-JP" dirty="0"/>
              <a:t>On/Off</a:t>
            </a:r>
            <a:r>
              <a:rPr lang="ja-JP" altLang="en-US" dirty="0"/>
              <a:t>ログ</a:t>
            </a:r>
            <a:endParaRPr lang="en-US" altLang="ja-JP" dirty="0"/>
          </a:p>
          <a:p>
            <a:pPr lvl="2"/>
            <a:r>
              <a:rPr lang="ja-JP" altLang="en-US" dirty="0"/>
              <a:t>キータッチ、マウスクリック数の測定</a:t>
            </a:r>
            <a:endParaRPr lang="en-US" dirty="0"/>
          </a:p>
        </p:txBody>
      </p:sp>
      <p:sp>
        <p:nvSpPr>
          <p:cNvPr id="4" name="Footer Placeholder 3">
            <a:extLst>
              <a:ext uri="{FF2B5EF4-FFF2-40B4-BE49-F238E27FC236}">
                <a16:creationId xmlns:a16="http://schemas.microsoft.com/office/drawing/2014/main" id="{C55E9920-B17E-48FB-BB1F-D3682B1FB2FF}"/>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63CA16E-6031-416C-9773-8DF6E946885C}"/>
              </a:ext>
            </a:extLst>
          </p:cNvPr>
          <p:cNvSpPr>
            <a:spLocks noGrp="1"/>
          </p:cNvSpPr>
          <p:nvPr>
            <p:ph type="sldNum" sz="quarter" idx="12"/>
          </p:nvPr>
        </p:nvSpPr>
        <p:spPr/>
        <p:txBody>
          <a:bodyPr/>
          <a:lstStyle/>
          <a:p>
            <a:fld id="{F4A97BBC-DD9B-4F1D-A986-96E9900FCB6F}" type="slidenum">
              <a:rPr lang="en-US" smtClean="0"/>
              <a:t>12</a:t>
            </a:fld>
            <a:endParaRPr lang="en-US"/>
          </a:p>
        </p:txBody>
      </p:sp>
    </p:spTree>
    <p:extLst>
      <p:ext uri="{BB962C8B-B14F-4D97-AF65-F5344CB8AC3E}">
        <p14:creationId xmlns:p14="http://schemas.microsoft.com/office/powerpoint/2010/main" val="200033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858A-C89B-4AB6-AD1B-61562CD49086}"/>
              </a:ext>
            </a:extLst>
          </p:cNvPr>
          <p:cNvSpPr>
            <a:spLocks noGrp="1"/>
          </p:cNvSpPr>
          <p:nvPr>
            <p:ph type="title"/>
          </p:nvPr>
        </p:nvSpPr>
        <p:spPr/>
        <p:txBody>
          <a:bodyPr/>
          <a:lstStyle/>
          <a:p>
            <a:r>
              <a:rPr lang="en-US" altLang="ja-JP" dirty="0"/>
              <a:t>sensing data</a:t>
            </a:r>
            <a:endParaRPr lang="en-US" dirty="0"/>
          </a:p>
        </p:txBody>
      </p:sp>
      <p:sp>
        <p:nvSpPr>
          <p:cNvPr id="4" name="Footer Placeholder 3">
            <a:extLst>
              <a:ext uri="{FF2B5EF4-FFF2-40B4-BE49-F238E27FC236}">
                <a16:creationId xmlns:a16="http://schemas.microsoft.com/office/drawing/2014/main" id="{BA48138C-855D-4C0D-931D-B67E01F5A95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33FEB92-0379-4D4E-9FA3-15DD799AE036}"/>
              </a:ext>
            </a:extLst>
          </p:cNvPr>
          <p:cNvSpPr>
            <a:spLocks noGrp="1"/>
          </p:cNvSpPr>
          <p:nvPr>
            <p:ph type="sldNum" sz="quarter" idx="12"/>
          </p:nvPr>
        </p:nvSpPr>
        <p:spPr/>
        <p:txBody>
          <a:bodyPr/>
          <a:lstStyle/>
          <a:p>
            <a:fld id="{F4A97BBC-DD9B-4F1D-A986-96E9900FCB6F}" type="slidenum">
              <a:rPr lang="en-US" smtClean="0"/>
              <a:t>13</a:t>
            </a:fld>
            <a:endParaRPr lang="en-US"/>
          </a:p>
        </p:txBody>
      </p:sp>
      <p:pic>
        <p:nvPicPr>
          <p:cNvPr id="11" name="Picture 10" descr="A screenshot of a cell phone&#10;&#10;Description automatically generated">
            <a:extLst>
              <a:ext uri="{FF2B5EF4-FFF2-40B4-BE49-F238E27FC236}">
                <a16:creationId xmlns:a16="http://schemas.microsoft.com/office/drawing/2014/main" id="{193BE96B-113C-4D34-B0B4-8EFCC7939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1246673"/>
            <a:ext cx="9412013" cy="7897327"/>
          </a:xfrm>
          <a:prstGeom prst="rect">
            <a:avLst/>
          </a:prstGeom>
        </p:spPr>
      </p:pic>
    </p:spTree>
    <p:extLst>
      <p:ext uri="{BB962C8B-B14F-4D97-AF65-F5344CB8AC3E}">
        <p14:creationId xmlns:p14="http://schemas.microsoft.com/office/powerpoint/2010/main" val="197973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090C-959E-425E-84E4-FAFE7C85335C}"/>
              </a:ext>
            </a:extLst>
          </p:cNvPr>
          <p:cNvSpPr>
            <a:spLocks noGrp="1"/>
          </p:cNvSpPr>
          <p:nvPr>
            <p:ph type="title"/>
          </p:nvPr>
        </p:nvSpPr>
        <p:spPr/>
        <p:txBody>
          <a:bodyPr/>
          <a:lstStyle/>
          <a:p>
            <a:r>
              <a:rPr lang="en-US" dirty="0"/>
              <a:t>sensing state</a:t>
            </a:r>
          </a:p>
        </p:txBody>
      </p:sp>
      <p:sp>
        <p:nvSpPr>
          <p:cNvPr id="4" name="Footer Placeholder 3">
            <a:extLst>
              <a:ext uri="{FF2B5EF4-FFF2-40B4-BE49-F238E27FC236}">
                <a16:creationId xmlns:a16="http://schemas.microsoft.com/office/drawing/2014/main" id="{A6F3AD0E-348D-49D4-BC9D-6C8A0C4FCF0B}"/>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923A6F1-5AFB-4D37-A247-570CE2A93E0A}"/>
              </a:ext>
            </a:extLst>
          </p:cNvPr>
          <p:cNvSpPr>
            <a:spLocks noGrp="1"/>
          </p:cNvSpPr>
          <p:nvPr>
            <p:ph type="sldNum" sz="quarter" idx="12"/>
          </p:nvPr>
        </p:nvSpPr>
        <p:spPr/>
        <p:txBody>
          <a:bodyPr/>
          <a:lstStyle/>
          <a:p>
            <a:fld id="{F4A97BBC-DD9B-4F1D-A986-96E9900FCB6F}" type="slidenum">
              <a:rPr lang="en-US" smtClean="0"/>
              <a:t>14</a:t>
            </a:fld>
            <a:endParaRPr lang="en-US"/>
          </a:p>
        </p:txBody>
      </p:sp>
      <p:pic>
        <p:nvPicPr>
          <p:cNvPr id="7" name="Picture 6" descr="A screenshot of a cell phone&#10;&#10;Description automatically generated">
            <a:extLst>
              <a:ext uri="{FF2B5EF4-FFF2-40B4-BE49-F238E27FC236}">
                <a16:creationId xmlns:a16="http://schemas.microsoft.com/office/drawing/2014/main" id="{37785814-B92F-4FCA-90CF-EA67188CC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46" y="1502068"/>
            <a:ext cx="9373908" cy="6897063"/>
          </a:xfrm>
          <a:prstGeom prst="rect">
            <a:avLst/>
          </a:prstGeom>
        </p:spPr>
      </p:pic>
    </p:spTree>
    <p:extLst>
      <p:ext uri="{BB962C8B-B14F-4D97-AF65-F5344CB8AC3E}">
        <p14:creationId xmlns:p14="http://schemas.microsoft.com/office/powerpoint/2010/main" val="229639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98EA-6B4C-4D0D-A63A-A830DFAD6887}"/>
              </a:ext>
            </a:extLst>
          </p:cNvPr>
          <p:cNvSpPr>
            <a:spLocks noGrp="1"/>
          </p:cNvSpPr>
          <p:nvPr>
            <p:ph type="title"/>
          </p:nvPr>
        </p:nvSpPr>
        <p:spPr/>
        <p:txBody>
          <a:bodyPr/>
          <a:lstStyle/>
          <a:p>
            <a:r>
              <a:rPr lang="en-US" dirty="0"/>
              <a:t>sensing apps name</a:t>
            </a:r>
          </a:p>
        </p:txBody>
      </p:sp>
      <p:sp>
        <p:nvSpPr>
          <p:cNvPr id="4" name="Footer Placeholder 3">
            <a:extLst>
              <a:ext uri="{FF2B5EF4-FFF2-40B4-BE49-F238E27FC236}">
                <a16:creationId xmlns:a16="http://schemas.microsoft.com/office/drawing/2014/main" id="{D86E796D-6C3F-47B8-9FCD-7CEF267B68E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F2C9C3A8-C37E-4F4F-A4BD-7A55DE93A2AD}"/>
              </a:ext>
            </a:extLst>
          </p:cNvPr>
          <p:cNvSpPr>
            <a:spLocks noGrp="1"/>
          </p:cNvSpPr>
          <p:nvPr>
            <p:ph type="sldNum" sz="quarter" idx="12"/>
          </p:nvPr>
        </p:nvSpPr>
        <p:spPr/>
        <p:txBody>
          <a:bodyPr/>
          <a:lstStyle/>
          <a:p>
            <a:fld id="{F4A97BBC-DD9B-4F1D-A986-96E9900FCB6F}" type="slidenum">
              <a:rPr lang="en-US" smtClean="0"/>
              <a:t>15</a:t>
            </a:fld>
            <a:endParaRPr lang="en-US"/>
          </a:p>
        </p:txBody>
      </p:sp>
      <p:pic>
        <p:nvPicPr>
          <p:cNvPr id="6" name="Picture 5" descr="A screenshot of a cell phone&#10;&#10;Description automatically generated">
            <a:extLst>
              <a:ext uri="{FF2B5EF4-FFF2-40B4-BE49-F238E27FC236}">
                <a16:creationId xmlns:a16="http://schemas.microsoft.com/office/drawing/2014/main" id="{A6EC97AF-1A56-4D5E-9220-E1FC34A15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083" y="1533069"/>
            <a:ext cx="9383434" cy="6535062"/>
          </a:xfrm>
          <a:prstGeom prst="rect">
            <a:avLst/>
          </a:prstGeom>
        </p:spPr>
      </p:pic>
    </p:spTree>
    <p:extLst>
      <p:ext uri="{BB962C8B-B14F-4D97-AF65-F5344CB8AC3E}">
        <p14:creationId xmlns:p14="http://schemas.microsoft.com/office/powerpoint/2010/main" val="313393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3370-90BC-42EC-8B06-182807BEDAA7}"/>
              </a:ext>
            </a:extLst>
          </p:cNvPr>
          <p:cNvSpPr>
            <a:spLocks noGrp="1"/>
          </p:cNvSpPr>
          <p:nvPr>
            <p:ph type="title"/>
          </p:nvPr>
        </p:nvSpPr>
        <p:spPr/>
        <p:txBody>
          <a:bodyPr/>
          <a:lstStyle/>
          <a:p>
            <a:r>
              <a:rPr lang="ja-JP" altLang="en-US" dirty="0"/>
              <a:t>リモート</a:t>
            </a:r>
            <a:r>
              <a:rPr lang="en-US" altLang="ja-JP" dirty="0"/>
              <a:t>Work</a:t>
            </a:r>
            <a:r>
              <a:rPr lang="ja-JP" altLang="en-US" dirty="0"/>
              <a:t>：働く側メリット</a:t>
            </a:r>
            <a:endParaRPr lang="en-US" dirty="0"/>
          </a:p>
        </p:txBody>
      </p:sp>
      <p:sp>
        <p:nvSpPr>
          <p:cNvPr id="4" name="Footer Placeholder 3">
            <a:extLst>
              <a:ext uri="{FF2B5EF4-FFF2-40B4-BE49-F238E27FC236}">
                <a16:creationId xmlns:a16="http://schemas.microsoft.com/office/drawing/2014/main" id="{37805B10-4D0E-4E75-B428-CE6F47F409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92F48BF-C627-4F14-816A-0E6ADD44ED4C}"/>
              </a:ext>
            </a:extLst>
          </p:cNvPr>
          <p:cNvSpPr>
            <a:spLocks noGrp="1"/>
          </p:cNvSpPr>
          <p:nvPr>
            <p:ph type="sldNum" sz="quarter" idx="12"/>
          </p:nvPr>
        </p:nvSpPr>
        <p:spPr/>
        <p:txBody>
          <a:bodyPr/>
          <a:lstStyle/>
          <a:p>
            <a:fld id="{F4A97BBC-DD9B-4F1D-A986-96E9900FCB6F}" type="slidenum">
              <a:rPr lang="en-US" smtClean="0"/>
              <a:t>16</a:t>
            </a:fld>
            <a:endParaRPr lang="en-US"/>
          </a:p>
        </p:txBody>
      </p:sp>
      <p:pic>
        <p:nvPicPr>
          <p:cNvPr id="3" name="Picture 2">
            <a:extLst>
              <a:ext uri="{FF2B5EF4-FFF2-40B4-BE49-F238E27FC236}">
                <a16:creationId xmlns:a16="http://schemas.microsoft.com/office/drawing/2014/main" id="{FF701ABA-8C0B-4570-BB14-A9722EE0FB16}"/>
              </a:ext>
            </a:extLst>
          </p:cNvPr>
          <p:cNvPicPr>
            <a:picLocks noChangeAspect="1"/>
          </p:cNvPicPr>
          <p:nvPr/>
        </p:nvPicPr>
        <p:blipFill>
          <a:blip r:embed="rId2"/>
          <a:stretch>
            <a:fillRect/>
          </a:stretch>
        </p:blipFill>
        <p:spPr>
          <a:xfrm>
            <a:off x="6522775" y="3567223"/>
            <a:ext cx="5970558" cy="5600700"/>
          </a:xfrm>
          <a:prstGeom prst="rect">
            <a:avLst/>
          </a:prstGeom>
        </p:spPr>
      </p:pic>
      <p:pic>
        <p:nvPicPr>
          <p:cNvPr id="9" name="Content Placeholder 8">
            <a:extLst>
              <a:ext uri="{FF2B5EF4-FFF2-40B4-BE49-F238E27FC236}">
                <a16:creationId xmlns:a16="http://schemas.microsoft.com/office/drawing/2014/main" id="{8692319D-669C-4753-A9C8-A68A0054DA58}"/>
              </a:ext>
            </a:extLst>
          </p:cNvPr>
          <p:cNvPicPr>
            <a:picLocks noGrp="1" noChangeAspect="1"/>
          </p:cNvPicPr>
          <p:nvPr>
            <p:ph idx="1"/>
          </p:nvPr>
        </p:nvPicPr>
        <p:blipFill>
          <a:blip r:embed="rId3"/>
          <a:stretch>
            <a:fillRect/>
          </a:stretch>
        </p:blipFill>
        <p:spPr>
          <a:xfrm>
            <a:off x="409940" y="1190309"/>
            <a:ext cx="5895482" cy="2181541"/>
          </a:xfrm>
          <a:prstGeom prst="rect">
            <a:avLst/>
          </a:prstGeom>
        </p:spPr>
      </p:pic>
      <p:pic>
        <p:nvPicPr>
          <p:cNvPr id="10" name="Picture 9">
            <a:extLst>
              <a:ext uri="{FF2B5EF4-FFF2-40B4-BE49-F238E27FC236}">
                <a16:creationId xmlns:a16="http://schemas.microsoft.com/office/drawing/2014/main" id="{05FD7B4B-4453-4292-90AB-E76C0CD2B761}"/>
              </a:ext>
            </a:extLst>
          </p:cNvPr>
          <p:cNvPicPr>
            <a:picLocks noChangeAspect="1"/>
          </p:cNvPicPr>
          <p:nvPr/>
        </p:nvPicPr>
        <p:blipFill>
          <a:blip r:embed="rId4"/>
          <a:stretch>
            <a:fillRect/>
          </a:stretch>
        </p:blipFill>
        <p:spPr>
          <a:xfrm>
            <a:off x="571500" y="3543300"/>
            <a:ext cx="5362575" cy="5648325"/>
          </a:xfrm>
          <a:prstGeom prst="rect">
            <a:avLst/>
          </a:prstGeom>
        </p:spPr>
      </p:pic>
      <p:sp>
        <p:nvSpPr>
          <p:cNvPr id="11" name="Speech Bubble: Rectangle with Corners Rounded 10">
            <a:extLst>
              <a:ext uri="{FF2B5EF4-FFF2-40B4-BE49-F238E27FC236}">
                <a16:creationId xmlns:a16="http://schemas.microsoft.com/office/drawing/2014/main" id="{35DD085B-768E-4549-86B3-DA6706BC9813}"/>
              </a:ext>
            </a:extLst>
          </p:cNvPr>
          <p:cNvSpPr/>
          <p:nvPr/>
        </p:nvSpPr>
        <p:spPr>
          <a:xfrm>
            <a:off x="7579798" y="1302045"/>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通勤時間を減らせて、時間を有効に使えるね！</a:t>
            </a:r>
            <a:endParaRPr lang="en-US" dirty="0"/>
          </a:p>
        </p:txBody>
      </p:sp>
      <p:pic>
        <p:nvPicPr>
          <p:cNvPr id="12" name="Graphic 11" descr="Programmer">
            <a:extLst>
              <a:ext uri="{FF2B5EF4-FFF2-40B4-BE49-F238E27FC236}">
                <a16:creationId xmlns:a16="http://schemas.microsoft.com/office/drawing/2014/main" id="{3DFFE509-1B16-4EDD-8B6A-770D034F70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5100" y="1627097"/>
            <a:ext cx="914400" cy="914400"/>
          </a:xfrm>
          <a:prstGeom prst="rect">
            <a:avLst/>
          </a:prstGeom>
        </p:spPr>
      </p:pic>
      <p:sp>
        <p:nvSpPr>
          <p:cNvPr id="13" name="Speech Bubble: Rectangle with Corners Rounded 12">
            <a:extLst>
              <a:ext uri="{FF2B5EF4-FFF2-40B4-BE49-F238E27FC236}">
                <a16:creationId xmlns:a16="http://schemas.microsoft.com/office/drawing/2014/main" id="{F1656507-18C6-49BD-9B39-D986228D7DB0}"/>
              </a:ext>
            </a:extLst>
          </p:cNvPr>
          <p:cNvSpPr/>
          <p:nvPr/>
        </p:nvSpPr>
        <p:spPr>
          <a:xfrm>
            <a:off x="7783948" y="2478958"/>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親の介護しながら、働けるのは大きい。</a:t>
            </a:r>
            <a:endParaRPr lang="en-US" dirty="0"/>
          </a:p>
        </p:txBody>
      </p:sp>
    </p:spTree>
    <p:extLst>
      <p:ext uri="{BB962C8B-B14F-4D97-AF65-F5344CB8AC3E}">
        <p14:creationId xmlns:p14="http://schemas.microsoft.com/office/powerpoint/2010/main" val="29729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0BF7-C29F-4B50-93D6-0FE15A35717B}"/>
              </a:ext>
            </a:extLst>
          </p:cNvPr>
          <p:cNvSpPr>
            <a:spLocks noGrp="1"/>
          </p:cNvSpPr>
          <p:nvPr>
            <p:ph type="title"/>
          </p:nvPr>
        </p:nvSpPr>
        <p:spPr/>
        <p:txBody>
          <a:bodyPr/>
          <a:lstStyle/>
          <a:p>
            <a:r>
              <a:rPr lang="ja-JP" altLang="en-US" dirty="0"/>
              <a:t>リモート</a:t>
            </a:r>
            <a:r>
              <a:rPr lang="en-US" altLang="ja-JP" dirty="0"/>
              <a:t>Work</a:t>
            </a:r>
            <a:r>
              <a:rPr lang="ja-JP" altLang="en-US" dirty="0"/>
              <a:t>：時間活用例</a:t>
            </a:r>
            <a:endParaRPr lang="en-US" dirty="0"/>
          </a:p>
        </p:txBody>
      </p:sp>
      <p:sp>
        <p:nvSpPr>
          <p:cNvPr id="4" name="Footer Placeholder 3">
            <a:extLst>
              <a:ext uri="{FF2B5EF4-FFF2-40B4-BE49-F238E27FC236}">
                <a16:creationId xmlns:a16="http://schemas.microsoft.com/office/drawing/2014/main" id="{387D0879-45A3-457E-9E11-39AF5554AE69}"/>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F6A864B3-7A95-45FF-A2FA-F349CC553233}"/>
              </a:ext>
            </a:extLst>
          </p:cNvPr>
          <p:cNvSpPr>
            <a:spLocks noGrp="1"/>
          </p:cNvSpPr>
          <p:nvPr>
            <p:ph type="sldNum" sz="quarter" idx="12"/>
          </p:nvPr>
        </p:nvSpPr>
        <p:spPr/>
        <p:txBody>
          <a:bodyPr/>
          <a:lstStyle/>
          <a:p>
            <a:fld id="{F4A97BBC-DD9B-4F1D-A986-96E9900FCB6F}" type="slidenum">
              <a:rPr lang="en-US" smtClean="0"/>
              <a:t>17</a:t>
            </a:fld>
            <a:endParaRPr lang="en-US"/>
          </a:p>
        </p:txBody>
      </p:sp>
      <p:pic>
        <p:nvPicPr>
          <p:cNvPr id="8" name="Content Placeholder 7">
            <a:extLst>
              <a:ext uri="{FF2B5EF4-FFF2-40B4-BE49-F238E27FC236}">
                <a16:creationId xmlns:a16="http://schemas.microsoft.com/office/drawing/2014/main" id="{8F71A32E-A32B-4EBC-96FC-48528336B3D4}"/>
              </a:ext>
            </a:extLst>
          </p:cNvPr>
          <p:cNvPicPr>
            <a:picLocks noGrp="1" noChangeAspect="1"/>
          </p:cNvPicPr>
          <p:nvPr>
            <p:ph idx="1"/>
          </p:nvPr>
        </p:nvPicPr>
        <p:blipFill>
          <a:blip r:embed="rId2"/>
          <a:stretch>
            <a:fillRect/>
          </a:stretch>
        </p:blipFill>
        <p:spPr>
          <a:xfrm>
            <a:off x="524351" y="930858"/>
            <a:ext cx="7432358" cy="4458072"/>
          </a:xfrm>
          <a:prstGeom prst="rect">
            <a:avLst/>
          </a:prstGeom>
        </p:spPr>
      </p:pic>
      <p:pic>
        <p:nvPicPr>
          <p:cNvPr id="9" name="Picture 8">
            <a:extLst>
              <a:ext uri="{FF2B5EF4-FFF2-40B4-BE49-F238E27FC236}">
                <a16:creationId xmlns:a16="http://schemas.microsoft.com/office/drawing/2014/main" id="{E00C174F-3691-486A-BC66-68B51D2AEE38}"/>
              </a:ext>
            </a:extLst>
          </p:cNvPr>
          <p:cNvPicPr>
            <a:picLocks noChangeAspect="1"/>
          </p:cNvPicPr>
          <p:nvPr/>
        </p:nvPicPr>
        <p:blipFill>
          <a:blip r:embed="rId3"/>
          <a:stretch>
            <a:fillRect/>
          </a:stretch>
        </p:blipFill>
        <p:spPr>
          <a:xfrm>
            <a:off x="509588" y="5432384"/>
            <a:ext cx="7091362" cy="3668162"/>
          </a:xfrm>
          <a:prstGeom prst="rect">
            <a:avLst/>
          </a:prstGeom>
        </p:spPr>
      </p:pic>
      <p:sp>
        <p:nvSpPr>
          <p:cNvPr id="7" name="Speech Bubble: Rectangle with Corners Rounded 6">
            <a:extLst>
              <a:ext uri="{FF2B5EF4-FFF2-40B4-BE49-F238E27FC236}">
                <a16:creationId xmlns:a16="http://schemas.microsoft.com/office/drawing/2014/main" id="{46CBD2D5-C2BD-4E9E-8F1F-EB0E2462652D}"/>
              </a:ext>
            </a:extLst>
          </p:cNvPr>
          <p:cNvSpPr/>
          <p:nvPr/>
        </p:nvSpPr>
        <p:spPr>
          <a:xfrm>
            <a:off x="9191428" y="1543050"/>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リモート</a:t>
            </a:r>
            <a:r>
              <a:rPr lang="en-US" altLang="ja-JP" dirty="0"/>
              <a:t>Work</a:t>
            </a:r>
            <a:r>
              <a:rPr lang="ja-JP" altLang="en-US" dirty="0"/>
              <a:t>の効果はよくわかるが・・・</a:t>
            </a:r>
            <a:endParaRPr lang="en-US" dirty="0"/>
          </a:p>
        </p:txBody>
      </p:sp>
      <p:pic>
        <p:nvPicPr>
          <p:cNvPr id="10" name="Graphic 9" descr="Programmer">
            <a:extLst>
              <a:ext uri="{FF2B5EF4-FFF2-40B4-BE49-F238E27FC236}">
                <a16:creationId xmlns:a16="http://schemas.microsoft.com/office/drawing/2014/main" id="{8920818C-7B61-4D29-BA9E-3BBCB14534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6730" y="1868102"/>
            <a:ext cx="914400" cy="914400"/>
          </a:xfrm>
          <a:prstGeom prst="rect">
            <a:avLst/>
          </a:prstGeom>
        </p:spPr>
      </p:pic>
      <p:sp>
        <p:nvSpPr>
          <p:cNvPr id="11" name="Speech Bubble: Rectangle with Corners Rounded 10">
            <a:extLst>
              <a:ext uri="{FF2B5EF4-FFF2-40B4-BE49-F238E27FC236}">
                <a16:creationId xmlns:a16="http://schemas.microsoft.com/office/drawing/2014/main" id="{32045662-4395-49EC-AB80-998AAE9A4213}"/>
              </a:ext>
            </a:extLst>
          </p:cNvPr>
          <p:cNvSpPr/>
          <p:nvPr/>
        </p:nvSpPr>
        <p:spPr>
          <a:xfrm>
            <a:off x="9395578" y="2719963"/>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どうやって勤務時間を管理しようか</a:t>
            </a:r>
            <a:endParaRPr lang="en-US" dirty="0"/>
          </a:p>
        </p:txBody>
      </p:sp>
      <p:sp>
        <p:nvSpPr>
          <p:cNvPr id="12" name="TextBox 11">
            <a:extLst>
              <a:ext uri="{FF2B5EF4-FFF2-40B4-BE49-F238E27FC236}">
                <a16:creationId xmlns:a16="http://schemas.microsoft.com/office/drawing/2014/main" id="{AC30B4BC-417D-4993-926A-E7B168829602}"/>
              </a:ext>
            </a:extLst>
          </p:cNvPr>
          <p:cNvSpPr txBox="1"/>
          <p:nvPr/>
        </p:nvSpPr>
        <p:spPr>
          <a:xfrm>
            <a:off x="8591086" y="5290076"/>
            <a:ext cx="3647152" cy="369332"/>
          </a:xfrm>
          <a:prstGeom prst="rect">
            <a:avLst/>
          </a:prstGeom>
          <a:noFill/>
        </p:spPr>
        <p:txBody>
          <a:bodyPr wrap="none" rtlCol="0">
            <a:spAutoFit/>
          </a:bodyPr>
          <a:lstStyle/>
          <a:p>
            <a:r>
              <a:rPr lang="ja-JP" altLang="en-US" dirty="0">
                <a:solidFill>
                  <a:schemeClr val="accent5"/>
                </a:solidFill>
              </a:rPr>
              <a:t>首都圏の通勤時間（片道）の平均</a:t>
            </a:r>
            <a:endParaRPr lang="en-US" dirty="0">
              <a:solidFill>
                <a:schemeClr val="accent5"/>
              </a:solidFill>
            </a:endParaRPr>
          </a:p>
        </p:txBody>
      </p:sp>
      <p:sp>
        <p:nvSpPr>
          <p:cNvPr id="3" name="Rectangle 2">
            <a:extLst>
              <a:ext uri="{FF2B5EF4-FFF2-40B4-BE49-F238E27FC236}">
                <a16:creationId xmlns:a16="http://schemas.microsoft.com/office/drawing/2014/main" id="{53CC21DB-238D-4791-A6FC-4BB7CA3E7B1F}"/>
              </a:ext>
            </a:extLst>
          </p:cNvPr>
          <p:cNvSpPr/>
          <p:nvPr/>
        </p:nvSpPr>
        <p:spPr>
          <a:xfrm>
            <a:off x="8938378" y="5704793"/>
            <a:ext cx="3600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神奈川県 </a:t>
            </a:r>
            <a:r>
              <a:rPr lang="en-US" sz="1400" dirty="0"/>
              <a:t>100</a:t>
            </a:r>
            <a:r>
              <a:rPr lang="ja-JP" altLang="en-US" sz="1400" dirty="0"/>
              <a:t>分</a:t>
            </a:r>
            <a:endParaRPr lang="en-US" sz="1400" dirty="0"/>
          </a:p>
        </p:txBody>
      </p:sp>
      <p:sp>
        <p:nvSpPr>
          <p:cNvPr id="14" name="Rectangle 13">
            <a:extLst>
              <a:ext uri="{FF2B5EF4-FFF2-40B4-BE49-F238E27FC236}">
                <a16:creationId xmlns:a16="http://schemas.microsoft.com/office/drawing/2014/main" id="{C0255208-5A07-4A25-89D3-D984FC713972}"/>
              </a:ext>
            </a:extLst>
          </p:cNvPr>
          <p:cNvSpPr/>
          <p:nvPr/>
        </p:nvSpPr>
        <p:spPr>
          <a:xfrm>
            <a:off x="8938378" y="5952345"/>
            <a:ext cx="3384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埼玉県 </a:t>
            </a:r>
            <a:r>
              <a:rPr lang="en-US" sz="1400" dirty="0"/>
              <a:t>94</a:t>
            </a:r>
            <a:r>
              <a:rPr lang="ja-JP" altLang="en-US" sz="1400" dirty="0"/>
              <a:t>分</a:t>
            </a:r>
            <a:endParaRPr lang="en-US" sz="1400" dirty="0"/>
          </a:p>
        </p:txBody>
      </p:sp>
      <p:sp>
        <p:nvSpPr>
          <p:cNvPr id="15" name="Rectangle 14">
            <a:extLst>
              <a:ext uri="{FF2B5EF4-FFF2-40B4-BE49-F238E27FC236}">
                <a16:creationId xmlns:a16="http://schemas.microsoft.com/office/drawing/2014/main" id="{DF900F3D-106B-4D0B-A243-D55EB7205B48}"/>
              </a:ext>
            </a:extLst>
          </p:cNvPr>
          <p:cNvSpPr/>
          <p:nvPr/>
        </p:nvSpPr>
        <p:spPr>
          <a:xfrm>
            <a:off x="8938378" y="6201490"/>
            <a:ext cx="3384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千葉県 </a:t>
            </a:r>
            <a:r>
              <a:rPr lang="en-US" sz="1400" dirty="0"/>
              <a:t>94</a:t>
            </a:r>
            <a:r>
              <a:rPr lang="ja-JP" altLang="en-US" sz="1400" dirty="0"/>
              <a:t>分</a:t>
            </a:r>
            <a:endParaRPr lang="en-US" sz="1400" dirty="0"/>
          </a:p>
        </p:txBody>
      </p:sp>
      <p:sp>
        <p:nvSpPr>
          <p:cNvPr id="16" name="Rectangle 15">
            <a:extLst>
              <a:ext uri="{FF2B5EF4-FFF2-40B4-BE49-F238E27FC236}">
                <a16:creationId xmlns:a16="http://schemas.microsoft.com/office/drawing/2014/main" id="{75218F27-2903-436D-B6E0-5FA3C1DF1E70}"/>
              </a:ext>
            </a:extLst>
          </p:cNvPr>
          <p:cNvSpPr/>
          <p:nvPr/>
        </p:nvSpPr>
        <p:spPr>
          <a:xfrm>
            <a:off x="8938378" y="6450635"/>
            <a:ext cx="3240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東京都 </a:t>
            </a:r>
            <a:r>
              <a:rPr lang="en-US" sz="1400" dirty="0"/>
              <a:t>90</a:t>
            </a:r>
            <a:r>
              <a:rPr lang="ja-JP" altLang="en-US" sz="1400" dirty="0"/>
              <a:t>分</a:t>
            </a:r>
            <a:endParaRPr lang="en-US" sz="1400" dirty="0"/>
          </a:p>
        </p:txBody>
      </p:sp>
      <p:sp>
        <p:nvSpPr>
          <p:cNvPr id="17" name="Rectangle 16">
            <a:extLst>
              <a:ext uri="{FF2B5EF4-FFF2-40B4-BE49-F238E27FC236}">
                <a16:creationId xmlns:a16="http://schemas.microsoft.com/office/drawing/2014/main" id="{ECE6FCFD-E063-418C-81DB-13F2038B570F}"/>
              </a:ext>
            </a:extLst>
          </p:cNvPr>
          <p:cNvSpPr/>
          <p:nvPr/>
        </p:nvSpPr>
        <p:spPr>
          <a:xfrm>
            <a:off x="8938378" y="6712020"/>
            <a:ext cx="2628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茨城県 </a:t>
            </a:r>
            <a:r>
              <a:rPr lang="en-US" sz="1400" dirty="0"/>
              <a:t>73</a:t>
            </a:r>
            <a:r>
              <a:rPr lang="ja-JP" altLang="en-US" sz="1400" dirty="0"/>
              <a:t>分</a:t>
            </a:r>
            <a:endParaRPr lang="en-US" sz="1400" dirty="0"/>
          </a:p>
        </p:txBody>
      </p:sp>
      <p:sp>
        <p:nvSpPr>
          <p:cNvPr id="18" name="TextBox 17">
            <a:extLst>
              <a:ext uri="{FF2B5EF4-FFF2-40B4-BE49-F238E27FC236}">
                <a16:creationId xmlns:a16="http://schemas.microsoft.com/office/drawing/2014/main" id="{195A7DC6-D1B2-45F0-91E7-022EEAC639E7}"/>
              </a:ext>
            </a:extLst>
          </p:cNvPr>
          <p:cNvSpPr txBox="1"/>
          <p:nvPr/>
        </p:nvSpPr>
        <p:spPr>
          <a:xfrm>
            <a:off x="8591086" y="7106006"/>
            <a:ext cx="3877985" cy="369332"/>
          </a:xfrm>
          <a:prstGeom prst="rect">
            <a:avLst/>
          </a:prstGeom>
          <a:noFill/>
        </p:spPr>
        <p:txBody>
          <a:bodyPr wrap="none" rtlCol="0">
            <a:spAutoFit/>
          </a:bodyPr>
          <a:lstStyle/>
          <a:p>
            <a:r>
              <a:rPr lang="ja-JP" altLang="en-US" dirty="0">
                <a:solidFill>
                  <a:schemeClr val="accent6"/>
                </a:solidFill>
              </a:rPr>
              <a:t>世界の企業のリモートワーク導入率</a:t>
            </a:r>
            <a:endParaRPr lang="en-US" dirty="0">
              <a:solidFill>
                <a:schemeClr val="accent6"/>
              </a:solidFill>
            </a:endParaRPr>
          </a:p>
        </p:txBody>
      </p:sp>
      <p:sp>
        <p:nvSpPr>
          <p:cNvPr id="19" name="Rectangle 18">
            <a:extLst>
              <a:ext uri="{FF2B5EF4-FFF2-40B4-BE49-F238E27FC236}">
                <a16:creationId xmlns:a16="http://schemas.microsoft.com/office/drawing/2014/main" id="{95CB1E53-4B14-4FCF-91F9-4B84E8929526}"/>
              </a:ext>
            </a:extLst>
          </p:cNvPr>
          <p:cNvSpPr/>
          <p:nvPr/>
        </p:nvSpPr>
        <p:spPr>
          <a:xfrm>
            <a:off x="8938378" y="7520723"/>
            <a:ext cx="3060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米 </a:t>
            </a:r>
            <a:r>
              <a:rPr lang="en-US" altLang="ja-JP" sz="1400" dirty="0"/>
              <a:t>85%</a:t>
            </a:r>
            <a:endParaRPr lang="en-US" sz="1400" dirty="0"/>
          </a:p>
        </p:txBody>
      </p:sp>
      <p:sp>
        <p:nvSpPr>
          <p:cNvPr id="20" name="Rectangle 19">
            <a:extLst>
              <a:ext uri="{FF2B5EF4-FFF2-40B4-BE49-F238E27FC236}">
                <a16:creationId xmlns:a16="http://schemas.microsoft.com/office/drawing/2014/main" id="{6DD0B371-0237-41B5-B02B-DE2AEB8BA40D}"/>
              </a:ext>
            </a:extLst>
          </p:cNvPr>
          <p:cNvSpPr/>
          <p:nvPr/>
        </p:nvSpPr>
        <p:spPr>
          <a:xfrm>
            <a:off x="8938378" y="7768275"/>
            <a:ext cx="1368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英 </a:t>
            </a:r>
            <a:r>
              <a:rPr lang="en-US" altLang="ja-JP" sz="1400" dirty="0"/>
              <a:t>38.2%</a:t>
            </a:r>
            <a:endParaRPr lang="en-US" sz="1400" dirty="0"/>
          </a:p>
        </p:txBody>
      </p:sp>
      <p:sp>
        <p:nvSpPr>
          <p:cNvPr id="21" name="Rectangle 20">
            <a:extLst>
              <a:ext uri="{FF2B5EF4-FFF2-40B4-BE49-F238E27FC236}">
                <a16:creationId xmlns:a16="http://schemas.microsoft.com/office/drawing/2014/main" id="{8C52DDAF-7780-4FE5-87E3-DD4396E8B41E}"/>
              </a:ext>
            </a:extLst>
          </p:cNvPr>
          <p:cNvSpPr/>
          <p:nvPr/>
        </p:nvSpPr>
        <p:spPr>
          <a:xfrm>
            <a:off x="8938378" y="8017420"/>
            <a:ext cx="792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t>独 </a:t>
            </a:r>
            <a:r>
              <a:rPr lang="en-US" altLang="ja-JP" sz="1400" dirty="0"/>
              <a:t>21.9%</a:t>
            </a:r>
            <a:endParaRPr lang="en-US" sz="1400" dirty="0"/>
          </a:p>
        </p:txBody>
      </p:sp>
      <p:sp>
        <p:nvSpPr>
          <p:cNvPr id="22" name="Rectangle 21">
            <a:extLst>
              <a:ext uri="{FF2B5EF4-FFF2-40B4-BE49-F238E27FC236}">
                <a16:creationId xmlns:a16="http://schemas.microsoft.com/office/drawing/2014/main" id="{E2CBA067-03FD-4683-AC6E-17484E4A1707}"/>
              </a:ext>
            </a:extLst>
          </p:cNvPr>
          <p:cNvSpPr/>
          <p:nvPr/>
        </p:nvSpPr>
        <p:spPr>
          <a:xfrm>
            <a:off x="8938378" y="8266565"/>
            <a:ext cx="504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solidFill>
                  <a:schemeClr val="tx1"/>
                </a:solidFill>
              </a:rPr>
              <a:t>                               仏 </a:t>
            </a:r>
            <a:r>
              <a:rPr lang="en-US" altLang="ja-JP" sz="1400" dirty="0">
                <a:solidFill>
                  <a:schemeClr val="tx1"/>
                </a:solidFill>
              </a:rPr>
              <a:t>14.0%</a:t>
            </a:r>
            <a:endParaRPr lang="en-US" sz="1400" dirty="0">
              <a:solidFill>
                <a:schemeClr val="tx1"/>
              </a:solidFill>
            </a:endParaRPr>
          </a:p>
        </p:txBody>
      </p:sp>
      <p:sp>
        <p:nvSpPr>
          <p:cNvPr id="23" name="Rectangle 22">
            <a:extLst>
              <a:ext uri="{FF2B5EF4-FFF2-40B4-BE49-F238E27FC236}">
                <a16:creationId xmlns:a16="http://schemas.microsoft.com/office/drawing/2014/main" id="{D45E47F0-5DC2-4443-9890-522CD53AE257}"/>
              </a:ext>
            </a:extLst>
          </p:cNvPr>
          <p:cNvSpPr/>
          <p:nvPr/>
        </p:nvSpPr>
        <p:spPr>
          <a:xfrm>
            <a:off x="8938378" y="8527950"/>
            <a:ext cx="432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solidFill>
                  <a:schemeClr val="tx1"/>
                </a:solidFill>
              </a:rPr>
              <a:t>                                    日本 </a:t>
            </a:r>
            <a:r>
              <a:rPr lang="en-US" altLang="ja-JP" sz="1400" dirty="0">
                <a:solidFill>
                  <a:schemeClr val="tx1"/>
                </a:solidFill>
              </a:rPr>
              <a:t>11.5%</a:t>
            </a:r>
            <a:endParaRPr lang="en-US" sz="1400" dirty="0">
              <a:solidFill>
                <a:schemeClr val="tx1"/>
              </a:solidFill>
            </a:endParaRPr>
          </a:p>
        </p:txBody>
      </p:sp>
      <p:sp>
        <p:nvSpPr>
          <p:cNvPr id="24" name="Speech Bubble: Rectangle with Corners Rounded 23">
            <a:extLst>
              <a:ext uri="{FF2B5EF4-FFF2-40B4-BE49-F238E27FC236}">
                <a16:creationId xmlns:a16="http://schemas.microsoft.com/office/drawing/2014/main" id="{DF6A1E0A-6DB2-4363-AA24-3AEC7D99D897}"/>
              </a:ext>
            </a:extLst>
          </p:cNvPr>
          <p:cNvSpPr/>
          <p:nvPr/>
        </p:nvSpPr>
        <p:spPr>
          <a:xfrm>
            <a:off x="8938378" y="3938103"/>
            <a:ext cx="2400302" cy="1121492"/>
          </a:xfrm>
          <a:prstGeom prst="wedgeRoundRectCallout">
            <a:avLst>
              <a:gd name="adj1" fmla="val -62979"/>
              <a:gd name="adj2" fmla="val -6183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オン・オフを切り分けるのが面倒</a:t>
            </a:r>
            <a:endParaRPr lang="en-US" dirty="0"/>
          </a:p>
        </p:txBody>
      </p:sp>
      <p:sp>
        <p:nvSpPr>
          <p:cNvPr id="25" name="Speech Bubble: Rectangle with Corners Rounded 24">
            <a:extLst>
              <a:ext uri="{FF2B5EF4-FFF2-40B4-BE49-F238E27FC236}">
                <a16:creationId xmlns:a16="http://schemas.microsoft.com/office/drawing/2014/main" id="{A1FC9819-02BE-4C4A-AC6F-446B498ECB15}"/>
              </a:ext>
            </a:extLst>
          </p:cNvPr>
          <p:cNvSpPr/>
          <p:nvPr/>
        </p:nvSpPr>
        <p:spPr>
          <a:xfrm>
            <a:off x="4782220" y="996906"/>
            <a:ext cx="2997032" cy="1003344"/>
          </a:xfrm>
          <a:prstGeom prst="wedgeRoundRectCallout">
            <a:avLst>
              <a:gd name="adj1" fmla="val -57198"/>
              <a:gd name="adj2" fmla="val -2879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通勤時間が減り、仕事の間に、家事や介護などに時間を割り当てられる</a:t>
            </a:r>
            <a:endParaRPr lang="en-US" dirty="0"/>
          </a:p>
        </p:txBody>
      </p:sp>
      <p:sp>
        <p:nvSpPr>
          <p:cNvPr id="26" name="Speech Bubble: Rectangle with Corners Rounded 25">
            <a:extLst>
              <a:ext uri="{FF2B5EF4-FFF2-40B4-BE49-F238E27FC236}">
                <a16:creationId xmlns:a16="http://schemas.microsoft.com/office/drawing/2014/main" id="{9164E21C-088E-4904-9FE2-C9E318A1E031}"/>
              </a:ext>
            </a:extLst>
          </p:cNvPr>
          <p:cNvSpPr/>
          <p:nvPr/>
        </p:nvSpPr>
        <p:spPr>
          <a:xfrm>
            <a:off x="4780826" y="5486400"/>
            <a:ext cx="2997032" cy="662915"/>
          </a:xfrm>
          <a:prstGeom prst="wedgeRoundRectCallout">
            <a:avLst>
              <a:gd name="adj1" fmla="val -57942"/>
              <a:gd name="adj2" fmla="val -4341"/>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時差にあわせて、柔軟に勤務時間を調整できる</a:t>
            </a:r>
            <a:endParaRPr lang="en-US" dirty="0"/>
          </a:p>
        </p:txBody>
      </p:sp>
    </p:spTree>
    <p:extLst>
      <p:ext uri="{BB962C8B-B14F-4D97-AF65-F5344CB8AC3E}">
        <p14:creationId xmlns:p14="http://schemas.microsoft.com/office/powerpoint/2010/main" val="339290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B817-7481-4736-ABEE-E050BD15A722}"/>
              </a:ext>
            </a:extLst>
          </p:cNvPr>
          <p:cNvSpPr>
            <a:spLocks noGrp="1"/>
          </p:cNvSpPr>
          <p:nvPr>
            <p:ph type="title"/>
          </p:nvPr>
        </p:nvSpPr>
        <p:spPr/>
        <p:txBody>
          <a:bodyPr/>
          <a:lstStyle/>
          <a:p>
            <a:r>
              <a:rPr lang="en-US" altLang="ja-JP" dirty="0"/>
              <a:t>Middle Age </a:t>
            </a:r>
            <a:r>
              <a:rPr lang="ja-JP" altLang="en-US" dirty="0"/>
              <a:t>長い年月、健康に、働く時代に</a:t>
            </a:r>
            <a:endParaRPr lang="en-US" dirty="0"/>
          </a:p>
        </p:txBody>
      </p:sp>
      <p:sp>
        <p:nvSpPr>
          <p:cNvPr id="4" name="Footer Placeholder 3">
            <a:extLst>
              <a:ext uri="{FF2B5EF4-FFF2-40B4-BE49-F238E27FC236}">
                <a16:creationId xmlns:a16="http://schemas.microsoft.com/office/drawing/2014/main" id="{424B396F-CC03-4BC0-8215-C1D60AD411E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3890A972-E44C-4B60-810D-96268BA6A80B}"/>
              </a:ext>
            </a:extLst>
          </p:cNvPr>
          <p:cNvSpPr>
            <a:spLocks noGrp="1"/>
          </p:cNvSpPr>
          <p:nvPr>
            <p:ph type="sldNum" sz="quarter" idx="12"/>
          </p:nvPr>
        </p:nvSpPr>
        <p:spPr/>
        <p:txBody>
          <a:bodyPr/>
          <a:lstStyle/>
          <a:p>
            <a:fld id="{F4A97BBC-DD9B-4F1D-A986-96E9900FCB6F}" type="slidenum">
              <a:rPr lang="en-US" smtClean="0"/>
              <a:t>18</a:t>
            </a:fld>
            <a:endParaRPr lang="en-US"/>
          </a:p>
        </p:txBody>
      </p:sp>
      <p:sp>
        <p:nvSpPr>
          <p:cNvPr id="7" name="Rectangle 6">
            <a:extLst>
              <a:ext uri="{FF2B5EF4-FFF2-40B4-BE49-F238E27FC236}">
                <a16:creationId xmlns:a16="http://schemas.microsoft.com/office/drawing/2014/main" id="{FF213DC4-4D98-4967-AEFE-34E685DD61D4}"/>
              </a:ext>
            </a:extLst>
          </p:cNvPr>
          <p:cNvSpPr/>
          <p:nvPr/>
        </p:nvSpPr>
        <p:spPr>
          <a:xfrm>
            <a:off x="1600200" y="1771650"/>
            <a:ext cx="3777128"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AB5B034-A08F-45DA-9055-E1A4D3E36E5B}"/>
              </a:ext>
            </a:extLst>
          </p:cNvPr>
          <p:cNvSpPr txBox="1"/>
          <p:nvPr/>
        </p:nvSpPr>
        <p:spPr>
          <a:xfrm>
            <a:off x="1314450" y="1543050"/>
            <a:ext cx="364202" cy="307777"/>
          </a:xfrm>
          <a:prstGeom prst="rect">
            <a:avLst/>
          </a:prstGeom>
          <a:noFill/>
        </p:spPr>
        <p:txBody>
          <a:bodyPr wrap="none" rtlCol="0">
            <a:spAutoFit/>
          </a:bodyPr>
          <a:lstStyle/>
          <a:p>
            <a:r>
              <a:rPr lang="ja-JP" altLang="en-US" sz="1400" dirty="0"/>
              <a:t>夫</a:t>
            </a:r>
            <a:endParaRPr lang="en-US" sz="1400" dirty="0"/>
          </a:p>
        </p:txBody>
      </p:sp>
      <p:sp>
        <p:nvSpPr>
          <p:cNvPr id="9" name="TextBox 8">
            <a:extLst>
              <a:ext uri="{FF2B5EF4-FFF2-40B4-BE49-F238E27FC236}">
                <a16:creationId xmlns:a16="http://schemas.microsoft.com/office/drawing/2014/main" id="{272E9D78-5039-4F12-9727-B00C58FA79B3}"/>
              </a:ext>
            </a:extLst>
          </p:cNvPr>
          <p:cNvSpPr txBox="1"/>
          <p:nvPr/>
        </p:nvSpPr>
        <p:spPr>
          <a:xfrm>
            <a:off x="1314450" y="2321123"/>
            <a:ext cx="364202" cy="307777"/>
          </a:xfrm>
          <a:prstGeom prst="rect">
            <a:avLst/>
          </a:prstGeom>
          <a:noFill/>
        </p:spPr>
        <p:txBody>
          <a:bodyPr wrap="square" rtlCol="0">
            <a:spAutoFit/>
          </a:bodyPr>
          <a:lstStyle/>
          <a:p>
            <a:r>
              <a:rPr lang="ja-JP" altLang="en-US" sz="1400" dirty="0"/>
              <a:t>妻</a:t>
            </a:r>
            <a:endParaRPr lang="en-US" sz="1400" dirty="0"/>
          </a:p>
        </p:txBody>
      </p:sp>
      <p:sp>
        <p:nvSpPr>
          <p:cNvPr id="10" name="TextBox 9">
            <a:extLst>
              <a:ext uri="{FF2B5EF4-FFF2-40B4-BE49-F238E27FC236}">
                <a16:creationId xmlns:a16="http://schemas.microsoft.com/office/drawing/2014/main" id="{D1C36904-0553-4B2C-A056-319546E65F79}"/>
              </a:ext>
            </a:extLst>
          </p:cNvPr>
          <p:cNvSpPr txBox="1"/>
          <p:nvPr/>
        </p:nvSpPr>
        <p:spPr>
          <a:xfrm>
            <a:off x="698008" y="1932086"/>
            <a:ext cx="787891" cy="307777"/>
          </a:xfrm>
          <a:prstGeom prst="rect">
            <a:avLst/>
          </a:prstGeom>
          <a:noFill/>
        </p:spPr>
        <p:txBody>
          <a:bodyPr wrap="square" rtlCol="0">
            <a:spAutoFit/>
          </a:bodyPr>
          <a:lstStyle/>
          <a:p>
            <a:r>
              <a:rPr lang="en-US" altLang="ja-JP" sz="1400" dirty="0"/>
              <a:t>1961</a:t>
            </a:r>
            <a:r>
              <a:rPr lang="ja-JP" altLang="en-US" sz="1400" dirty="0"/>
              <a:t>年</a:t>
            </a:r>
            <a:endParaRPr lang="en-US" sz="1400" dirty="0"/>
          </a:p>
        </p:txBody>
      </p:sp>
      <p:sp>
        <p:nvSpPr>
          <p:cNvPr id="11" name="TextBox 10">
            <a:extLst>
              <a:ext uri="{FF2B5EF4-FFF2-40B4-BE49-F238E27FC236}">
                <a16:creationId xmlns:a16="http://schemas.microsoft.com/office/drawing/2014/main" id="{9F0FD227-C6DF-4665-944A-0B1CE9C42D17}"/>
              </a:ext>
            </a:extLst>
          </p:cNvPr>
          <p:cNvSpPr txBox="1"/>
          <p:nvPr/>
        </p:nvSpPr>
        <p:spPr>
          <a:xfrm>
            <a:off x="1771650" y="1340763"/>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27.3</a:t>
            </a:r>
            <a:r>
              <a:rPr lang="ja-JP" altLang="en-US" sz="1100" dirty="0"/>
              <a:t>歳</a:t>
            </a:r>
            <a:endParaRPr lang="en-US" sz="1100" dirty="0"/>
          </a:p>
        </p:txBody>
      </p:sp>
      <p:sp>
        <p:nvSpPr>
          <p:cNvPr id="12" name="TextBox 11">
            <a:extLst>
              <a:ext uri="{FF2B5EF4-FFF2-40B4-BE49-F238E27FC236}">
                <a16:creationId xmlns:a16="http://schemas.microsoft.com/office/drawing/2014/main" id="{D24818CC-8F61-465F-9281-02C09EBE0C7A}"/>
              </a:ext>
            </a:extLst>
          </p:cNvPr>
          <p:cNvSpPr txBox="1"/>
          <p:nvPr/>
        </p:nvSpPr>
        <p:spPr>
          <a:xfrm>
            <a:off x="1771650" y="2400300"/>
            <a:ext cx="787891" cy="261610"/>
          </a:xfrm>
          <a:prstGeom prst="rect">
            <a:avLst/>
          </a:prstGeom>
          <a:noFill/>
        </p:spPr>
        <p:txBody>
          <a:bodyPr wrap="square" rtlCol="0">
            <a:spAutoFit/>
          </a:bodyPr>
          <a:lstStyle/>
          <a:p>
            <a:r>
              <a:rPr lang="en-US" sz="1100" dirty="0"/>
              <a:t>  24.5</a:t>
            </a:r>
            <a:r>
              <a:rPr lang="ja-JP" altLang="en-US" sz="1100" dirty="0"/>
              <a:t>歳</a:t>
            </a:r>
            <a:endParaRPr lang="en-US" sz="1100" dirty="0"/>
          </a:p>
        </p:txBody>
      </p:sp>
      <p:sp>
        <p:nvSpPr>
          <p:cNvPr id="13" name="TextBox 12">
            <a:extLst>
              <a:ext uri="{FF2B5EF4-FFF2-40B4-BE49-F238E27FC236}">
                <a16:creationId xmlns:a16="http://schemas.microsoft.com/office/drawing/2014/main" id="{36D229D8-8C5E-44C1-9E95-6356F38F6C5B}"/>
              </a:ext>
            </a:extLst>
          </p:cNvPr>
          <p:cNvSpPr txBox="1"/>
          <p:nvPr/>
        </p:nvSpPr>
        <p:spPr>
          <a:xfrm>
            <a:off x="2628900" y="1859458"/>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altLang="ja-JP" sz="1200" b="1" dirty="0"/>
              <a:t>38</a:t>
            </a:r>
            <a:r>
              <a:rPr lang="ja-JP" altLang="en-US" sz="1200" b="1" dirty="0"/>
              <a:t>年</a:t>
            </a:r>
            <a:endParaRPr lang="en-US" sz="1200" b="1" dirty="0"/>
          </a:p>
        </p:txBody>
      </p:sp>
      <p:sp>
        <p:nvSpPr>
          <p:cNvPr id="14" name="TextBox 13">
            <a:extLst>
              <a:ext uri="{FF2B5EF4-FFF2-40B4-BE49-F238E27FC236}">
                <a16:creationId xmlns:a16="http://schemas.microsoft.com/office/drawing/2014/main" id="{7B19376D-0371-4BDB-9D29-6B7737B44A6B}"/>
              </a:ext>
            </a:extLst>
          </p:cNvPr>
          <p:cNvSpPr txBox="1"/>
          <p:nvPr/>
        </p:nvSpPr>
        <p:spPr>
          <a:xfrm>
            <a:off x="4917583" y="1340763"/>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60.0</a:t>
            </a:r>
            <a:r>
              <a:rPr lang="ja-JP" altLang="en-US" sz="1100" dirty="0"/>
              <a:t>歳</a:t>
            </a:r>
            <a:endParaRPr lang="en-US" sz="1100" dirty="0"/>
          </a:p>
        </p:txBody>
      </p:sp>
      <p:sp>
        <p:nvSpPr>
          <p:cNvPr id="15" name="Rectangle 14">
            <a:extLst>
              <a:ext uri="{FF2B5EF4-FFF2-40B4-BE49-F238E27FC236}">
                <a16:creationId xmlns:a16="http://schemas.microsoft.com/office/drawing/2014/main" id="{D8CE48B2-B290-48B7-8711-35E2B0D306E0}"/>
              </a:ext>
            </a:extLst>
          </p:cNvPr>
          <p:cNvSpPr/>
          <p:nvPr/>
        </p:nvSpPr>
        <p:spPr>
          <a:xfrm>
            <a:off x="5429250" y="1771650"/>
            <a:ext cx="1080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E87873D-D86B-4356-BA8A-CAFFA2094390}"/>
              </a:ext>
            </a:extLst>
          </p:cNvPr>
          <p:cNvSpPr txBox="1"/>
          <p:nvPr/>
        </p:nvSpPr>
        <p:spPr>
          <a:xfrm>
            <a:off x="5689113" y="1340763"/>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72.</a:t>
            </a:r>
            <a:r>
              <a:rPr lang="en-US" altLang="ja-JP" sz="1100" dirty="0"/>
              <a:t>4</a:t>
            </a:r>
            <a:r>
              <a:rPr lang="ja-JP" altLang="en-US" sz="1100" dirty="0"/>
              <a:t>歳</a:t>
            </a:r>
            <a:endParaRPr lang="en-US" sz="1100" dirty="0"/>
          </a:p>
        </p:txBody>
      </p:sp>
      <p:sp>
        <p:nvSpPr>
          <p:cNvPr id="17" name="TextBox 16">
            <a:extLst>
              <a:ext uri="{FF2B5EF4-FFF2-40B4-BE49-F238E27FC236}">
                <a16:creationId xmlns:a16="http://schemas.microsoft.com/office/drawing/2014/main" id="{3BFA2703-C256-4100-AEB8-7481D1467EF9}"/>
              </a:ext>
            </a:extLst>
          </p:cNvPr>
          <p:cNvSpPr txBox="1"/>
          <p:nvPr/>
        </p:nvSpPr>
        <p:spPr>
          <a:xfrm>
            <a:off x="6172200" y="1340763"/>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73.5</a:t>
            </a:r>
            <a:r>
              <a:rPr lang="ja-JP" altLang="en-US" sz="1100" dirty="0"/>
              <a:t>歳</a:t>
            </a:r>
            <a:endParaRPr lang="en-US" sz="1100" dirty="0"/>
          </a:p>
        </p:txBody>
      </p:sp>
      <p:sp>
        <p:nvSpPr>
          <p:cNvPr id="18" name="Left Brace 17">
            <a:extLst>
              <a:ext uri="{FF2B5EF4-FFF2-40B4-BE49-F238E27FC236}">
                <a16:creationId xmlns:a16="http://schemas.microsoft.com/office/drawing/2014/main" id="{BB4B23C9-B483-44A2-9A79-47262C01CD1F}"/>
              </a:ext>
            </a:extLst>
          </p:cNvPr>
          <p:cNvSpPr/>
          <p:nvPr/>
        </p:nvSpPr>
        <p:spPr>
          <a:xfrm rot="5400000">
            <a:off x="5697900" y="1411650"/>
            <a:ext cx="108000" cy="612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Callout: Line with Accent Bar 18">
            <a:extLst>
              <a:ext uri="{FF2B5EF4-FFF2-40B4-BE49-F238E27FC236}">
                <a16:creationId xmlns:a16="http://schemas.microsoft.com/office/drawing/2014/main" id="{4CE345D3-56A9-4024-9278-AC2F728C8E2B}"/>
              </a:ext>
            </a:extLst>
          </p:cNvPr>
          <p:cNvSpPr/>
          <p:nvPr/>
        </p:nvSpPr>
        <p:spPr>
          <a:xfrm>
            <a:off x="6119308" y="1130166"/>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12</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22" name="Callout: Line with Accent Bar 21">
            <a:extLst>
              <a:ext uri="{FF2B5EF4-FFF2-40B4-BE49-F238E27FC236}">
                <a16:creationId xmlns:a16="http://schemas.microsoft.com/office/drawing/2014/main" id="{51F855BB-F2AD-464E-A623-0CF1800F530E}"/>
              </a:ext>
            </a:extLst>
          </p:cNvPr>
          <p:cNvSpPr/>
          <p:nvPr/>
        </p:nvSpPr>
        <p:spPr>
          <a:xfrm>
            <a:off x="6566145" y="2109298"/>
            <a:ext cx="1272094" cy="210597"/>
          </a:xfrm>
          <a:prstGeom prst="accentCallout1">
            <a:avLst>
              <a:gd name="adj1" fmla="val 18750"/>
              <a:gd name="adj2" fmla="val -8333"/>
              <a:gd name="adj3" fmla="val 206812"/>
              <a:gd name="adj4" fmla="val -49501"/>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16</a:t>
            </a:r>
            <a:r>
              <a:rPr lang="ja-JP" altLang="en-US" sz="1200" b="1" dirty="0">
                <a:solidFill>
                  <a:schemeClr val="accent2"/>
                </a:solidFill>
              </a:rPr>
              <a:t>年</a:t>
            </a:r>
            <a:endParaRPr lang="en-US" sz="1200" b="1" dirty="0">
              <a:solidFill>
                <a:schemeClr val="accent2"/>
              </a:solidFill>
            </a:endParaRPr>
          </a:p>
        </p:txBody>
      </p:sp>
      <p:sp>
        <p:nvSpPr>
          <p:cNvPr id="23" name="TextBox 22">
            <a:extLst>
              <a:ext uri="{FF2B5EF4-FFF2-40B4-BE49-F238E27FC236}">
                <a16:creationId xmlns:a16="http://schemas.microsoft.com/office/drawing/2014/main" id="{BD5F41A0-135F-4F13-A676-85BA82DAC6B3}"/>
              </a:ext>
            </a:extLst>
          </p:cNvPr>
          <p:cNvSpPr txBox="1"/>
          <p:nvPr/>
        </p:nvSpPr>
        <p:spPr>
          <a:xfrm>
            <a:off x="4800600" y="2400300"/>
            <a:ext cx="787891" cy="261610"/>
          </a:xfrm>
          <a:prstGeom prst="rect">
            <a:avLst/>
          </a:prstGeom>
          <a:noFill/>
        </p:spPr>
        <p:txBody>
          <a:bodyPr wrap="square" rtlCol="0">
            <a:spAutoFit/>
          </a:bodyPr>
          <a:lstStyle/>
          <a:p>
            <a:r>
              <a:rPr lang="en-US" sz="1100" dirty="0"/>
              <a:t>  57.2</a:t>
            </a:r>
            <a:r>
              <a:rPr lang="ja-JP" altLang="en-US" sz="1100" dirty="0"/>
              <a:t>歳</a:t>
            </a:r>
            <a:endParaRPr lang="en-US" sz="1100" dirty="0"/>
          </a:p>
        </p:txBody>
      </p:sp>
      <p:sp>
        <p:nvSpPr>
          <p:cNvPr id="24" name="TextBox 23">
            <a:extLst>
              <a:ext uri="{FF2B5EF4-FFF2-40B4-BE49-F238E27FC236}">
                <a16:creationId xmlns:a16="http://schemas.microsoft.com/office/drawing/2014/main" id="{8CC0DDEC-D000-42BF-A180-00E714D30850}"/>
              </a:ext>
            </a:extLst>
          </p:cNvPr>
          <p:cNvSpPr txBox="1"/>
          <p:nvPr/>
        </p:nvSpPr>
        <p:spPr>
          <a:xfrm>
            <a:off x="914400" y="971550"/>
            <a:ext cx="4801314" cy="369332"/>
          </a:xfrm>
          <a:prstGeom prst="rect">
            <a:avLst/>
          </a:prstGeom>
          <a:noFill/>
        </p:spPr>
        <p:txBody>
          <a:bodyPr wrap="none" rtlCol="0">
            <a:spAutoFit/>
          </a:bodyPr>
          <a:lstStyle/>
          <a:p>
            <a:r>
              <a:rPr lang="ja-JP" altLang="en-US" dirty="0"/>
              <a:t>平均寿命が延びたことで、「老後」も長期化</a:t>
            </a:r>
            <a:endParaRPr lang="en-US" dirty="0"/>
          </a:p>
        </p:txBody>
      </p:sp>
      <p:sp>
        <p:nvSpPr>
          <p:cNvPr id="25" name="Rectangle 24">
            <a:extLst>
              <a:ext uri="{FF2B5EF4-FFF2-40B4-BE49-F238E27FC236}">
                <a16:creationId xmlns:a16="http://schemas.microsoft.com/office/drawing/2014/main" id="{8CD34497-02C0-498F-B086-659EB953FCD4}"/>
              </a:ext>
            </a:extLst>
          </p:cNvPr>
          <p:cNvSpPr/>
          <p:nvPr/>
        </p:nvSpPr>
        <p:spPr>
          <a:xfrm>
            <a:off x="1587992" y="3281690"/>
            <a:ext cx="4114800"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CD3E0E3-1F53-41DD-9C5D-E0B110104370}"/>
              </a:ext>
            </a:extLst>
          </p:cNvPr>
          <p:cNvSpPr txBox="1"/>
          <p:nvPr/>
        </p:nvSpPr>
        <p:spPr>
          <a:xfrm>
            <a:off x="1302242" y="3053090"/>
            <a:ext cx="364202" cy="307777"/>
          </a:xfrm>
          <a:prstGeom prst="rect">
            <a:avLst/>
          </a:prstGeom>
          <a:noFill/>
        </p:spPr>
        <p:txBody>
          <a:bodyPr wrap="none" rtlCol="0">
            <a:spAutoFit/>
          </a:bodyPr>
          <a:lstStyle/>
          <a:p>
            <a:r>
              <a:rPr lang="ja-JP" altLang="en-US" sz="1400" dirty="0"/>
              <a:t>夫</a:t>
            </a:r>
            <a:endParaRPr lang="en-US" sz="1400" dirty="0"/>
          </a:p>
        </p:txBody>
      </p:sp>
      <p:sp>
        <p:nvSpPr>
          <p:cNvPr id="27" name="TextBox 26">
            <a:extLst>
              <a:ext uri="{FF2B5EF4-FFF2-40B4-BE49-F238E27FC236}">
                <a16:creationId xmlns:a16="http://schemas.microsoft.com/office/drawing/2014/main" id="{DF0302A8-4DCA-478F-9161-E617314A2474}"/>
              </a:ext>
            </a:extLst>
          </p:cNvPr>
          <p:cNvSpPr txBox="1"/>
          <p:nvPr/>
        </p:nvSpPr>
        <p:spPr>
          <a:xfrm>
            <a:off x="1302242" y="3831163"/>
            <a:ext cx="364202" cy="307777"/>
          </a:xfrm>
          <a:prstGeom prst="rect">
            <a:avLst/>
          </a:prstGeom>
          <a:noFill/>
        </p:spPr>
        <p:txBody>
          <a:bodyPr wrap="square" rtlCol="0">
            <a:spAutoFit/>
          </a:bodyPr>
          <a:lstStyle/>
          <a:p>
            <a:r>
              <a:rPr lang="ja-JP" altLang="en-US" sz="1400" dirty="0"/>
              <a:t>妻</a:t>
            </a:r>
            <a:endParaRPr lang="en-US" sz="1400" dirty="0"/>
          </a:p>
        </p:txBody>
      </p:sp>
      <p:sp>
        <p:nvSpPr>
          <p:cNvPr id="28" name="TextBox 27">
            <a:extLst>
              <a:ext uri="{FF2B5EF4-FFF2-40B4-BE49-F238E27FC236}">
                <a16:creationId xmlns:a16="http://schemas.microsoft.com/office/drawing/2014/main" id="{6F993936-1973-49B9-9582-F9551FBB41E3}"/>
              </a:ext>
            </a:extLst>
          </p:cNvPr>
          <p:cNvSpPr txBox="1"/>
          <p:nvPr/>
        </p:nvSpPr>
        <p:spPr>
          <a:xfrm>
            <a:off x="685800" y="3442126"/>
            <a:ext cx="787891" cy="307777"/>
          </a:xfrm>
          <a:prstGeom prst="rect">
            <a:avLst/>
          </a:prstGeom>
          <a:noFill/>
        </p:spPr>
        <p:txBody>
          <a:bodyPr wrap="square" rtlCol="0">
            <a:spAutoFit/>
          </a:bodyPr>
          <a:lstStyle/>
          <a:p>
            <a:r>
              <a:rPr lang="en-US" altLang="ja-JP" sz="1400" dirty="0"/>
              <a:t>2017</a:t>
            </a:r>
            <a:r>
              <a:rPr lang="ja-JP" altLang="en-US" sz="1400" dirty="0"/>
              <a:t>年</a:t>
            </a:r>
            <a:endParaRPr lang="en-US" sz="1400" dirty="0"/>
          </a:p>
        </p:txBody>
      </p:sp>
      <p:sp>
        <p:nvSpPr>
          <p:cNvPr id="29" name="TextBox 28">
            <a:extLst>
              <a:ext uri="{FF2B5EF4-FFF2-40B4-BE49-F238E27FC236}">
                <a16:creationId xmlns:a16="http://schemas.microsoft.com/office/drawing/2014/main" id="{9633BF56-7DAC-47AC-B1BD-054D0F84A4EB}"/>
              </a:ext>
            </a:extLst>
          </p:cNvPr>
          <p:cNvSpPr txBox="1"/>
          <p:nvPr/>
        </p:nvSpPr>
        <p:spPr>
          <a:xfrm>
            <a:off x="1759442" y="2850803"/>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31.1</a:t>
            </a:r>
            <a:r>
              <a:rPr lang="ja-JP" altLang="en-US" sz="1100" dirty="0"/>
              <a:t>歳</a:t>
            </a:r>
            <a:endParaRPr lang="en-US" sz="1100" dirty="0"/>
          </a:p>
        </p:txBody>
      </p:sp>
      <p:sp>
        <p:nvSpPr>
          <p:cNvPr id="30" name="TextBox 29">
            <a:extLst>
              <a:ext uri="{FF2B5EF4-FFF2-40B4-BE49-F238E27FC236}">
                <a16:creationId xmlns:a16="http://schemas.microsoft.com/office/drawing/2014/main" id="{4AA57D5D-9230-4AA1-8A0D-7920F6D840EF}"/>
              </a:ext>
            </a:extLst>
          </p:cNvPr>
          <p:cNvSpPr txBox="1"/>
          <p:nvPr/>
        </p:nvSpPr>
        <p:spPr>
          <a:xfrm>
            <a:off x="1759442" y="3910340"/>
            <a:ext cx="787891" cy="261610"/>
          </a:xfrm>
          <a:prstGeom prst="rect">
            <a:avLst/>
          </a:prstGeom>
          <a:noFill/>
        </p:spPr>
        <p:txBody>
          <a:bodyPr wrap="square" rtlCol="0">
            <a:spAutoFit/>
          </a:bodyPr>
          <a:lstStyle/>
          <a:p>
            <a:r>
              <a:rPr lang="en-US" sz="1100" dirty="0"/>
              <a:t>  29.4</a:t>
            </a:r>
            <a:r>
              <a:rPr lang="ja-JP" altLang="en-US" sz="1100" dirty="0"/>
              <a:t>歳</a:t>
            </a:r>
            <a:endParaRPr lang="en-US" sz="1100" dirty="0"/>
          </a:p>
        </p:txBody>
      </p:sp>
      <p:sp>
        <p:nvSpPr>
          <p:cNvPr id="32" name="TextBox 31">
            <a:extLst>
              <a:ext uri="{FF2B5EF4-FFF2-40B4-BE49-F238E27FC236}">
                <a16:creationId xmlns:a16="http://schemas.microsoft.com/office/drawing/2014/main" id="{43408071-AD81-4E51-A339-9D75925AE554}"/>
              </a:ext>
            </a:extLst>
          </p:cNvPr>
          <p:cNvSpPr txBox="1"/>
          <p:nvPr/>
        </p:nvSpPr>
        <p:spPr>
          <a:xfrm>
            <a:off x="5200651" y="2850803"/>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65.0</a:t>
            </a:r>
            <a:r>
              <a:rPr lang="ja-JP" altLang="en-US" sz="1100" dirty="0"/>
              <a:t>歳</a:t>
            </a:r>
            <a:endParaRPr lang="en-US" sz="1100" dirty="0"/>
          </a:p>
        </p:txBody>
      </p:sp>
      <p:sp>
        <p:nvSpPr>
          <p:cNvPr id="33" name="Rectangle 32">
            <a:extLst>
              <a:ext uri="{FF2B5EF4-FFF2-40B4-BE49-F238E27FC236}">
                <a16:creationId xmlns:a16="http://schemas.microsoft.com/office/drawing/2014/main" id="{8C2B2872-DCAB-4AB7-8AD0-474B55736CBA}"/>
              </a:ext>
            </a:extLst>
          </p:cNvPr>
          <p:cNvSpPr/>
          <p:nvPr/>
        </p:nvSpPr>
        <p:spPr>
          <a:xfrm>
            <a:off x="5740890" y="3281690"/>
            <a:ext cx="1332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D9BA1B6-3BD9-44E8-A48E-2BCA66A187F6}"/>
              </a:ext>
            </a:extLst>
          </p:cNvPr>
          <p:cNvSpPr txBox="1"/>
          <p:nvPr/>
        </p:nvSpPr>
        <p:spPr>
          <a:xfrm>
            <a:off x="6070109" y="2850803"/>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81.</a:t>
            </a:r>
            <a:r>
              <a:rPr lang="en-US" altLang="ja-JP" sz="1100" dirty="0"/>
              <a:t>1</a:t>
            </a:r>
            <a:r>
              <a:rPr lang="ja-JP" altLang="en-US" sz="1100" dirty="0"/>
              <a:t>歳</a:t>
            </a:r>
            <a:endParaRPr lang="en-US" sz="1100" dirty="0"/>
          </a:p>
        </p:txBody>
      </p:sp>
      <p:sp>
        <p:nvSpPr>
          <p:cNvPr id="35" name="TextBox 34">
            <a:extLst>
              <a:ext uri="{FF2B5EF4-FFF2-40B4-BE49-F238E27FC236}">
                <a16:creationId xmlns:a16="http://schemas.microsoft.com/office/drawing/2014/main" id="{955768B9-34E3-415A-A6B6-D96C84CB8EA2}"/>
              </a:ext>
            </a:extLst>
          </p:cNvPr>
          <p:cNvSpPr txBox="1"/>
          <p:nvPr/>
        </p:nvSpPr>
        <p:spPr>
          <a:xfrm>
            <a:off x="6617192" y="2850803"/>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87.3</a:t>
            </a:r>
            <a:r>
              <a:rPr lang="ja-JP" altLang="en-US" sz="1100" dirty="0"/>
              <a:t>歳</a:t>
            </a:r>
            <a:endParaRPr lang="en-US" sz="1100" dirty="0"/>
          </a:p>
        </p:txBody>
      </p:sp>
      <p:sp>
        <p:nvSpPr>
          <p:cNvPr id="36" name="Left Brace 35">
            <a:extLst>
              <a:ext uri="{FF2B5EF4-FFF2-40B4-BE49-F238E27FC236}">
                <a16:creationId xmlns:a16="http://schemas.microsoft.com/office/drawing/2014/main" id="{CB286200-789E-4B41-B12B-3FE0CA5EFD73}"/>
              </a:ext>
            </a:extLst>
          </p:cNvPr>
          <p:cNvSpPr/>
          <p:nvPr/>
        </p:nvSpPr>
        <p:spPr>
          <a:xfrm rot="5400000">
            <a:off x="6101100" y="2867690"/>
            <a:ext cx="108000" cy="720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Callout: Line with Accent Bar 36">
            <a:extLst>
              <a:ext uri="{FF2B5EF4-FFF2-40B4-BE49-F238E27FC236}">
                <a16:creationId xmlns:a16="http://schemas.microsoft.com/office/drawing/2014/main" id="{BEF67B9B-1942-43AB-8529-FD5A5190BF61}"/>
              </a:ext>
            </a:extLst>
          </p:cNvPr>
          <p:cNvSpPr/>
          <p:nvPr/>
        </p:nvSpPr>
        <p:spPr>
          <a:xfrm>
            <a:off x="6430948" y="2640206"/>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16</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38" name="Left Brace 37">
            <a:extLst>
              <a:ext uri="{FF2B5EF4-FFF2-40B4-BE49-F238E27FC236}">
                <a16:creationId xmlns:a16="http://schemas.microsoft.com/office/drawing/2014/main" id="{F71E234D-E89F-43B6-AB37-EC1F39C126EC}"/>
              </a:ext>
            </a:extLst>
          </p:cNvPr>
          <p:cNvSpPr/>
          <p:nvPr/>
        </p:nvSpPr>
        <p:spPr>
          <a:xfrm rot="16200000" flipV="1">
            <a:off x="6367422" y="3379790"/>
            <a:ext cx="108000" cy="1296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9" name="Callout: Line with Accent Bar 38">
            <a:extLst>
              <a:ext uri="{FF2B5EF4-FFF2-40B4-BE49-F238E27FC236}">
                <a16:creationId xmlns:a16="http://schemas.microsoft.com/office/drawing/2014/main" id="{D585ED95-F46D-48E5-B5F8-2E345CDB10D0}"/>
              </a:ext>
            </a:extLst>
          </p:cNvPr>
          <p:cNvSpPr/>
          <p:nvPr/>
        </p:nvSpPr>
        <p:spPr>
          <a:xfrm>
            <a:off x="6692838" y="3564897"/>
            <a:ext cx="1272094" cy="210597"/>
          </a:xfrm>
          <a:prstGeom prst="accentCallout1">
            <a:avLst>
              <a:gd name="adj1" fmla="val 18750"/>
              <a:gd name="adj2" fmla="val -8333"/>
              <a:gd name="adj3" fmla="val 193243"/>
              <a:gd name="adj4" fmla="val -21796"/>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24</a:t>
            </a:r>
            <a:r>
              <a:rPr lang="ja-JP" altLang="en-US" sz="1200" b="1" dirty="0">
                <a:solidFill>
                  <a:schemeClr val="accent2"/>
                </a:solidFill>
              </a:rPr>
              <a:t>年</a:t>
            </a:r>
            <a:endParaRPr lang="en-US" sz="1200" b="1" dirty="0">
              <a:solidFill>
                <a:schemeClr val="accent2"/>
              </a:solidFill>
            </a:endParaRPr>
          </a:p>
        </p:txBody>
      </p:sp>
      <p:sp>
        <p:nvSpPr>
          <p:cNvPr id="40" name="TextBox 39">
            <a:extLst>
              <a:ext uri="{FF2B5EF4-FFF2-40B4-BE49-F238E27FC236}">
                <a16:creationId xmlns:a16="http://schemas.microsoft.com/office/drawing/2014/main" id="{637B6675-6990-4ABC-A3BE-BCEBB524AEF3}"/>
              </a:ext>
            </a:extLst>
          </p:cNvPr>
          <p:cNvSpPr txBox="1"/>
          <p:nvPr/>
        </p:nvSpPr>
        <p:spPr>
          <a:xfrm>
            <a:off x="5083668" y="3910340"/>
            <a:ext cx="787891" cy="261610"/>
          </a:xfrm>
          <a:prstGeom prst="rect">
            <a:avLst/>
          </a:prstGeom>
          <a:noFill/>
        </p:spPr>
        <p:txBody>
          <a:bodyPr wrap="square" rtlCol="0">
            <a:spAutoFit/>
          </a:bodyPr>
          <a:lstStyle/>
          <a:p>
            <a:r>
              <a:rPr lang="en-US" sz="1100" dirty="0"/>
              <a:t>  63.3</a:t>
            </a:r>
            <a:r>
              <a:rPr lang="ja-JP" altLang="en-US" sz="1100" dirty="0"/>
              <a:t>歳</a:t>
            </a:r>
            <a:endParaRPr lang="en-US" sz="1100" dirty="0"/>
          </a:p>
        </p:txBody>
      </p:sp>
      <p:sp>
        <p:nvSpPr>
          <p:cNvPr id="41" name="Rectangle 40">
            <a:extLst>
              <a:ext uri="{FF2B5EF4-FFF2-40B4-BE49-F238E27FC236}">
                <a16:creationId xmlns:a16="http://schemas.microsoft.com/office/drawing/2014/main" id="{BB5E10B5-1697-4598-8D37-81BF5A5D577F}"/>
              </a:ext>
            </a:extLst>
          </p:cNvPr>
          <p:cNvSpPr/>
          <p:nvPr/>
        </p:nvSpPr>
        <p:spPr>
          <a:xfrm>
            <a:off x="1587992" y="4787121"/>
            <a:ext cx="4572000"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A31144F-41F8-466A-8836-242C4CB481DC}"/>
              </a:ext>
            </a:extLst>
          </p:cNvPr>
          <p:cNvSpPr txBox="1"/>
          <p:nvPr/>
        </p:nvSpPr>
        <p:spPr>
          <a:xfrm>
            <a:off x="1302242" y="4558521"/>
            <a:ext cx="364202" cy="307777"/>
          </a:xfrm>
          <a:prstGeom prst="rect">
            <a:avLst/>
          </a:prstGeom>
          <a:noFill/>
        </p:spPr>
        <p:txBody>
          <a:bodyPr wrap="none" rtlCol="0">
            <a:spAutoFit/>
          </a:bodyPr>
          <a:lstStyle/>
          <a:p>
            <a:r>
              <a:rPr lang="ja-JP" altLang="en-US" sz="1400" dirty="0"/>
              <a:t>夫</a:t>
            </a:r>
            <a:endParaRPr lang="en-US" sz="1400" dirty="0"/>
          </a:p>
        </p:txBody>
      </p:sp>
      <p:sp>
        <p:nvSpPr>
          <p:cNvPr id="43" name="TextBox 42">
            <a:extLst>
              <a:ext uri="{FF2B5EF4-FFF2-40B4-BE49-F238E27FC236}">
                <a16:creationId xmlns:a16="http://schemas.microsoft.com/office/drawing/2014/main" id="{99DDCE23-D489-4E2F-BA0D-D1F241DE4A78}"/>
              </a:ext>
            </a:extLst>
          </p:cNvPr>
          <p:cNvSpPr txBox="1"/>
          <p:nvPr/>
        </p:nvSpPr>
        <p:spPr>
          <a:xfrm>
            <a:off x="1302242" y="5336594"/>
            <a:ext cx="364202" cy="307777"/>
          </a:xfrm>
          <a:prstGeom prst="rect">
            <a:avLst/>
          </a:prstGeom>
          <a:noFill/>
        </p:spPr>
        <p:txBody>
          <a:bodyPr wrap="square" rtlCol="0">
            <a:spAutoFit/>
          </a:bodyPr>
          <a:lstStyle/>
          <a:p>
            <a:r>
              <a:rPr lang="ja-JP" altLang="en-US" sz="1400" dirty="0"/>
              <a:t>妻</a:t>
            </a:r>
            <a:endParaRPr lang="en-US" sz="1400" dirty="0"/>
          </a:p>
        </p:txBody>
      </p:sp>
      <p:sp>
        <p:nvSpPr>
          <p:cNvPr id="44" name="TextBox 43">
            <a:extLst>
              <a:ext uri="{FF2B5EF4-FFF2-40B4-BE49-F238E27FC236}">
                <a16:creationId xmlns:a16="http://schemas.microsoft.com/office/drawing/2014/main" id="{69721667-5E21-40DF-897D-62F4DF0AB500}"/>
              </a:ext>
            </a:extLst>
          </p:cNvPr>
          <p:cNvSpPr txBox="1"/>
          <p:nvPr/>
        </p:nvSpPr>
        <p:spPr>
          <a:xfrm>
            <a:off x="685800" y="4947557"/>
            <a:ext cx="787891" cy="307777"/>
          </a:xfrm>
          <a:prstGeom prst="rect">
            <a:avLst/>
          </a:prstGeom>
          <a:noFill/>
        </p:spPr>
        <p:txBody>
          <a:bodyPr wrap="square" rtlCol="0">
            <a:spAutoFit/>
          </a:bodyPr>
          <a:lstStyle/>
          <a:p>
            <a:r>
              <a:rPr lang="en-US" altLang="ja-JP" sz="1400" dirty="0"/>
              <a:t>2040</a:t>
            </a:r>
            <a:r>
              <a:rPr lang="ja-JP" altLang="en-US" sz="1400" dirty="0"/>
              <a:t>年</a:t>
            </a:r>
            <a:endParaRPr lang="en-US" sz="1400" dirty="0"/>
          </a:p>
        </p:txBody>
      </p:sp>
      <p:sp>
        <p:nvSpPr>
          <p:cNvPr id="45" name="TextBox 44">
            <a:extLst>
              <a:ext uri="{FF2B5EF4-FFF2-40B4-BE49-F238E27FC236}">
                <a16:creationId xmlns:a16="http://schemas.microsoft.com/office/drawing/2014/main" id="{9E47DBF3-9193-4BE4-9EFE-A5838AED7BC4}"/>
              </a:ext>
            </a:extLst>
          </p:cNvPr>
          <p:cNvSpPr txBox="1"/>
          <p:nvPr/>
        </p:nvSpPr>
        <p:spPr>
          <a:xfrm>
            <a:off x="1759442" y="4356234"/>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32.3</a:t>
            </a:r>
            <a:r>
              <a:rPr lang="ja-JP" altLang="en-US" sz="1100" dirty="0"/>
              <a:t>歳</a:t>
            </a:r>
            <a:endParaRPr lang="en-US" sz="1100" dirty="0"/>
          </a:p>
        </p:txBody>
      </p:sp>
      <p:sp>
        <p:nvSpPr>
          <p:cNvPr id="46" name="TextBox 45">
            <a:extLst>
              <a:ext uri="{FF2B5EF4-FFF2-40B4-BE49-F238E27FC236}">
                <a16:creationId xmlns:a16="http://schemas.microsoft.com/office/drawing/2014/main" id="{9AFCEE0B-5988-4C80-9A97-A3197B03F563}"/>
              </a:ext>
            </a:extLst>
          </p:cNvPr>
          <p:cNvSpPr txBox="1"/>
          <p:nvPr/>
        </p:nvSpPr>
        <p:spPr>
          <a:xfrm>
            <a:off x="1759442" y="5415771"/>
            <a:ext cx="787891" cy="261610"/>
          </a:xfrm>
          <a:prstGeom prst="rect">
            <a:avLst/>
          </a:prstGeom>
          <a:noFill/>
        </p:spPr>
        <p:txBody>
          <a:bodyPr wrap="square" rtlCol="0">
            <a:spAutoFit/>
          </a:bodyPr>
          <a:lstStyle/>
          <a:p>
            <a:r>
              <a:rPr lang="en-US" sz="1100" dirty="0"/>
              <a:t>  30.1</a:t>
            </a:r>
            <a:r>
              <a:rPr lang="ja-JP" altLang="en-US" sz="1100" dirty="0"/>
              <a:t>歳</a:t>
            </a:r>
            <a:endParaRPr lang="en-US" sz="1100" dirty="0"/>
          </a:p>
        </p:txBody>
      </p:sp>
      <p:sp>
        <p:nvSpPr>
          <p:cNvPr id="48" name="TextBox 47">
            <a:extLst>
              <a:ext uri="{FF2B5EF4-FFF2-40B4-BE49-F238E27FC236}">
                <a16:creationId xmlns:a16="http://schemas.microsoft.com/office/drawing/2014/main" id="{423BF630-5F88-4D96-BEC6-074AC44C4A8E}"/>
              </a:ext>
            </a:extLst>
          </p:cNvPr>
          <p:cNvSpPr txBox="1"/>
          <p:nvPr/>
        </p:nvSpPr>
        <p:spPr>
          <a:xfrm>
            <a:off x="5608291" y="4356234"/>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70.0</a:t>
            </a:r>
            <a:r>
              <a:rPr lang="ja-JP" altLang="en-US" sz="1100" dirty="0"/>
              <a:t>歳</a:t>
            </a:r>
            <a:endParaRPr lang="en-US" sz="1100" dirty="0"/>
          </a:p>
        </p:txBody>
      </p:sp>
      <p:sp>
        <p:nvSpPr>
          <p:cNvPr id="49" name="Rectangle 48">
            <a:extLst>
              <a:ext uri="{FF2B5EF4-FFF2-40B4-BE49-F238E27FC236}">
                <a16:creationId xmlns:a16="http://schemas.microsoft.com/office/drawing/2014/main" id="{8BD87172-DCCC-43DD-B636-19DBD94FC727}"/>
              </a:ext>
            </a:extLst>
          </p:cNvPr>
          <p:cNvSpPr/>
          <p:nvPr/>
        </p:nvSpPr>
        <p:spPr>
          <a:xfrm>
            <a:off x="6205682" y="4787121"/>
            <a:ext cx="1332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E4C082B-6546-4896-BF8A-CDBC7B2A8CD9}"/>
              </a:ext>
            </a:extLst>
          </p:cNvPr>
          <p:cNvSpPr txBox="1"/>
          <p:nvPr/>
        </p:nvSpPr>
        <p:spPr>
          <a:xfrm>
            <a:off x="6744452" y="4356234"/>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85.</a:t>
            </a:r>
            <a:r>
              <a:rPr lang="en-US" altLang="ja-JP" sz="1100" dirty="0"/>
              <a:t>9</a:t>
            </a:r>
            <a:r>
              <a:rPr lang="ja-JP" altLang="en-US" sz="1100" dirty="0"/>
              <a:t>歳</a:t>
            </a:r>
            <a:endParaRPr lang="en-US" sz="1100" dirty="0"/>
          </a:p>
        </p:txBody>
      </p:sp>
      <p:sp>
        <p:nvSpPr>
          <p:cNvPr id="51" name="TextBox 50">
            <a:extLst>
              <a:ext uri="{FF2B5EF4-FFF2-40B4-BE49-F238E27FC236}">
                <a16:creationId xmlns:a16="http://schemas.microsoft.com/office/drawing/2014/main" id="{15DC4E9A-1A37-4BB4-96F7-C9FE8C6F88B3}"/>
              </a:ext>
            </a:extLst>
          </p:cNvPr>
          <p:cNvSpPr txBox="1"/>
          <p:nvPr/>
        </p:nvSpPr>
        <p:spPr>
          <a:xfrm>
            <a:off x="7360891" y="4356234"/>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92.1</a:t>
            </a:r>
            <a:r>
              <a:rPr lang="ja-JP" altLang="en-US" sz="1100" dirty="0"/>
              <a:t>歳</a:t>
            </a:r>
            <a:endParaRPr lang="en-US" sz="1100" dirty="0"/>
          </a:p>
        </p:txBody>
      </p:sp>
      <p:sp>
        <p:nvSpPr>
          <p:cNvPr id="52" name="Left Brace 51">
            <a:extLst>
              <a:ext uri="{FF2B5EF4-FFF2-40B4-BE49-F238E27FC236}">
                <a16:creationId xmlns:a16="http://schemas.microsoft.com/office/drawing/2014/main" id="{63D2817E-E30A-4AD8-A68D-99DFD374809E}"/>
              </a:ext>
            </a:extLst>
          </p:cNvPr>
          <p:cNvSpPr/>
          <p:nvPr/>
        </p:nvSpPr>
        <p:spPr>
          <a:xfrm rot="5400000">
            <a:off x="6558300" y="4373121"/>
            <a:ext cx="108000" cy="720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Callout: Line with Accent Bar 52">
            <a:extLst>
              <a:ext uri="{FF2B5EF4-FFF2-40B4-BE49-F238E27FC236}">
                <a16:creationId xmlns:a16="http://schemas.microsoft.com/office/drawing/2014/main" id="{4E64DDC2-EB63-4E76-B904-AA276FA4029D}"/>
              </a:ext>
            </a:extLst>
          </p:cNvPr>
          <p:cNvSpPr/>
          <p:nvPr/>
        </p:nvSpPr>
        <p:spPr>
          <a:xfrm>
            <a:off x="6891482" y="4145637"/>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16</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54" name="Left Brace 53">
            <a:extLst>
              <a:ext uri="{FF2B5EF4-FFF2-40B4-BE49-F238E27FC236}">
                <a16:creationId xmlns:a16="http://schemas.microsoft.com/office/drawing/2014/main" id="{5A9CFC64-2B65-4C32-BBF8-BF0CB21478FD}"/>
              </a:ext>
            </a:extLst>
          </p:cNvPr>
          <p:cNvSpPr/>
          <p:nvPr/>
        </p:nvSpPr>
        <p:spPr>
          <a:xfrm rot="16200000" flipV="1">
            <a:off x="6832214" y="4885221"/>
            <a:ext cx="108000" cy="1296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5" name="Callout: Line with Accent Bar 54">
            <a:extLst>
              <a:ext uri="{FF2B5EF4-FFF2-40B4-BE49-F238E27FC236}">
                <a16:creationId xmlns:a16="http://schemas.microsoft.com/office/drawing/2014/main" id="{1B0D1C05-B6F9-48AB-942C-F95639F6E43B}"/>
              </a:ext>
            </a:extLst>
          </p:cNvPr>
          <p:cNvSpPr/>
          <p:nvPr/>
        </p:nvSpPr>
        <p:spPr>
          <a:xfrm>
            <a:off x="7772400" y="5044737"/>
            <a:ext cx="1272094" cy="210597"/>
          </a:xfrm>
          <a:prstGeom prst="accentCallout1">
            <a:avLst>
              <a:gd name="adj1" fmla="val 18750"/>
              <a:gd name="adj2" fmla="val -8333"/>
              <a:gd name="adj3" fmla="val 242994"/>
              <a:gd name="adj4" fmla="val -71963"/>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24</a:t>
            </a:r>
            <a:r>
              <a:rPr lang="ja-JP" altLang="en-US" sz="1200" b="1" dirty="0">
                <a:solidFill>
                  <a:schemeClr val="accent2"/>
                </a:solidFill>
              </a:rPr>
              <a:t>年</a:t>
            </a:r>
            <a:endParaRPr lang="en-US" sz="1200" b="1" dirty="0">
              <a:solidFill>
                <a:schemeClr val="accent2"/>
              </a:solidFill>
            </a:endParaRPr>
          </a:p>
        </p:txBody>
      </p:sp>
      <p:sp>
        <p:nvSpPr>
          <p:cNvPr id="56" name="TextBox 55">
            <a:extLst>
              <a:ext uri="{FF2B5EF4-FFF2-40B4-BE49-F238E27FC236}">
                <a16:creationId xmlns:a16="http://schemas.microsoft.com/office/drawing/2014/main" id="{D924B48A-CA91-4E91-BC51-63CE18B93550}"/>
              </a:ext>
            </a:extLst>
          </p:cNvPr>
          <p:cNvSpPr txBox="1"/>
          <p:nvPr/>
        </p:nvSpPr>
        <p:spPr>
          <a:xfrm>
            <a:off x="5608291" y="5415771"/>
            <a:ext cx="787891" cy="261610"/>
          </a:xfrm>
          <a:prstGeom prst="rect">
            <a:avLst/>
          </a:prstGeom>
          <a:noFill/>
        </p:spPr>
        <p:txBody>
          <a:bodyPr wrap="square" rtlCol="0">
            <a:spAutoFit/>
          </a:bodyPr>
          <a:lstStyle/>
          <a:p>
            <a:r>
              <a:rPr lang="en-US" sz="1100" dirty="0"/>
              <a:t>  68.8</a:t>
            </a:r>
            <a:r>
              <a:rPr lang="ja-JP" altLang="en-US" sz="1100" dirty="0"/>
              <a:t>歳</a:t>
            </a:r>
            <a:endParaRPr lang="en-US" sz="1100" dirty="0"/>
          </a:p>
        </p:txBody>
      </p:sp>
      <p:pic>
        <p:nvPicPr>
          <p:cNvPr id="57" name="Content Placeholder 9" descr="A screenshot of a cell phone&#10;&#10;Description automatically generated">
            <a:extLst>
              <a:ext uri="{FF2B5EF4-FFF2-40B4-BE49-F238E27FC236}">
                <a16:creationId xmlns:a16="http://schemas.microsoft.com/office/drawing/2014/main" id="{67E9BF0F-086A-47E0-A9A8-DF7C62DD8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750" y="5718696"/>
            <a:ext cx="5441950" cy="3768550"/>
          </a:xfrm>
          <a:prstGeom prst="rect">
            <a:avLst/>
          </a:prstGeom>
        </p:spPr>
      </p:pic>
      <p:sp>
        <p:nvSpPr>
          <p:cNvPr id="58" name="Speech Bubble: Rectangle with Corners Rounded 57">
            <a:extLst>
              <a:ext uri="{FF2B5EF4-FFF2-40B4-BE49-F238E27FC236}">
                <a16:creationId xmlns:a16="http://schemas.microsoft.com/office/drawing/2014/main" id="{723D22FB-30FD-4AD0-AD0E-9BDF1ADC72BD}"/>
              </a:ext>
            </a:extLst>
          </p:cNvPr>
          <p:cNvSpPr/>
          <p:nvPr/>
        </p:nvSpPr>
        <p:spPr>
          <a:xfrm>
            <a:off x="10139998" y="1870315"/>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７０歳まで働く時代になってることは自覚しているよ</a:t>
            </a:r>
            <a:endParaRPr lang="en-US" dirty="0"/>
          </a:p>
        </p:txBody>
      </p:sp>
      <p:sp>
        <p:nvSpPr>
          <p:cNvPr id="60" name="Speech Bubble: Rectangle with Corners Rounded 59">
            <a:extLst>
              <a:ext uri="{FF2B5EF4-FFF2-40B4-BE49-F238E27FC236}">
                <a16:creationId xmlns:a16="http://schemas.microsoft.com/office/drawing/2014/main" id="{B6CD4E29-8967-44D2-BCFF-54F3A4E9CCDD}"/>
              </a:ext>
            </a:extLst>
          </p:cNvPr>
          <p:cNvSpPr/>
          <p:nvPr/>
        </p:nvSpPr>
        <p:spPr>
          <a:xfrm>
            <a:off x="10344148" y="3047228"/>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どういうペースで、どういう働き方がよいのかなぁ。</a:t>
            </a:r>
            <a:endParaRPr lang="en-US" dirty="0"/>
          </a:p>
        </p:txBody>
      </p:sp>
      <p:sp>
        <p:nvSpPr>
          <p:cNvPr id="61" name="TextBox 60">
            <a:extLst>
              <a:ext uri="{FF2B5EF4-FFF2-40B4-BE49-F238E27FC236}">
                <a16:creationId xmlns:a16="http://schemas.microsoft.com/office/drawing/2014/main" id="{F68B9B64-861B-4297-BC73-915CB81FC2DF}"/>
              </a:ext>
            </a:extLst>
          </p:cNvPr>
          <p:cNvSpPr txBox="1"/>
          <p:nvPr/>
        </p:nvSpPr>
        <p:spPr>
          <a:xfrm>
            <a:off x="7703042" y="5715000"/>
            <a:ext cx="4108817" cy="923330"/>
          </a:xfrm>
          <a:prstGeom prst="rect">
            <a:avLst/>
          </a:prstGeom>
          <a:noFill/>
        </p:spPr>
        <p:txBody>
          <a:bodyPr wrap="none" rtlCol="0">
            <a:spAutoFit/>
          </a:bodyPr>
          <a:lstStyle/>
          <a:p>
            <a:r>
              <a:rPr lang="ja-JP" altLang="en-US" dirty="0"/>
              <a:t>高度成長期</a:t>
            </a:r>
            <a:r>
              <a:rPr lang="en-US" altLang="ja-JP" dirty="0"/>
              <a:t>(1970</a:t>
            </a:r>
            <a:r>
              <a:rPr lang="ja-JP" altLang="en-US" dirty="0"/>
              <a:t>年代</a:t>
            </a:r>
            <a:r>
              <a:rPr lang="en-US" altLang="ja-JP" dirty="0"/>
              <a:t>)</a:t>
            </a:r>
            <a:r>
              <a:rPr lang="ja-JP" altLang="en-US" dirty="0"/>
              <a:t>に整備された</a:t>
            </a:r>
            <a:endParaRPr lang="en-US" altLang="ja-JP" dirty="0"/>
          </a:p>
          <a:p>
            <a:r>
              <a:rPr lang="ja-JP" altLang="en-US" dirty="0"/>
              <a:t>年金制度やキャリアの考え方を見直す</a:t>
            </a:r>
            <a:endParaRPr lang="en-US" altLang="ja-JP" dirty="0"/>
          </a:p>
          <a:p>
            <a:r>
              <a:rPr lang="ja-JP" altLang="en-US" dirty="0"/>
              <a:t>時期に来ている。</a:t>
            </a:r>
            <a:endParaRPr lang="en-US" dirty="0"/>
          </a:p>
        </p:txBody>
      </p:sp>
      <p:sp>
        <p:nvSpPr>
          <p:cNvPr id="62" name="TextBox 61">
            <a:extLst>
              <a:ext uri="{FF2B5EF4-FFF2-40B4-BE49-F238E27FC236}">
                <a16:creationId xmlns:a16="http://schemas.microsoft.com/office/drawing/2014/main" id="{2501815F-5BFA-4228-8F98-A4D78D8605D1}"/>
              </a:ext>
            </a:extLst>
          </p:cNvPr>
          <p:cNvSpPr txBox="1"/>
          <p:nvPr/>
        </p:nvSpPr>
        <p:spPr>
          <a:xfrm>
            <a:off x="8126730" y="6636068"/>
            <a:ext cx="4583306" cy="1077218"/>
          </a:xfrm>
          <a:prstGeom prst="rect">
            <a:avLst/>
          </a:prstGeom>
          <a:noFill/>
        </p:spPr>
        <p:txBody>
          <a:bodyPr wrap="none" rtlCol="0">
            <a:spAutoFit/>
          </a:bodyPr>
          <a:lstStyle/>
          <a:p>
            <a:pPr marL="285750" indent="-285750">
              <a:buFontTx/>
              <a:buChar char="-"/>
            </a:pPr>
            <a:r>
              <a:rPr lang="ja-JP" altLang="en-US" sz="1600" dirty="0">
                <a:solidFill>
                  <a:schemeClr val="bg1">
                    <a:lumMod val="65000"/>
                  </a:schemeClr>
                </a:solidFill>
              </a:rPr>
              <a:t>正社員として１つの企業で長期間働く</a:t>
            </a:r>
            <a:endParaRPr lang="en-US" altLang="ja-JP" sz="1600" dirty="0">
              <a:solidFill>
                <a:schemeClr val="bg1">
                  <a:lumMod val="65000"/>
                </a:schemeClr>
              </a:solidFill>
            </a:endParaRPr>
          </a:p>
          <a:p>
            <a:pPr marL="285750" indent="-285750">
              <a:buFontTx/>
              <a:buChar char="-"/>
            </a:pPr>
            <a:r>
              <a:rPr lang="en-US" sz="1600" dirty="0">
                <a:solidFill>
                  <a:schemeClr val="bg1">
                    <a:lumMod val="65000"/>
                  </a:schemeClr>
                </a:solidFill>
              </a:rPr>
              <a:t>55</a:t>
            </a:r>
            <a:r>
              <a:rPr lang="ja-JP" altLang="en-US" sz="1600" dirty="0">
                <a:solidFill>
                  <a:schemeClr val="bg1">
                    <a:lumMod val="65000"/>
                  </a:schemeClr>
                </a:solidFill>
              </a:rPr>
              <a:t>歳過ぎたら役職なしで、</a:t>
            </a:r>
            <a:r>
              <a:rPr lang="en-US" altLang="ja-JP" sz="1600" dirty="0">
                <a:solidFill>
                  <a:schemeClr val="bg1">
                    <a:lumMod val="65000"/>
                  </a:schemeClr>
                </a:solidFill>
              </a:rPr>
              <a:t>60</a:t>
            </a:r>
            <a:r>
              <a:rPr lang="ja-JP" altLang="en-US" sz="1600" dirty="0">
                <a:solidFill>
                  <a:schemeClr val="bg1">
                    <a:lumMod val="65000"/>
                  </a:schemeClr>
                </a:solidFill>
              </a:rPr>
              <a:t>歳で雇用延長で</a:t>
            </a:r>
            <a:br>
              <a:rPr lang="en-US" altLang="ja-JP" sz="1600" dirty="0">
                <a:solidFill>
                  <a:schemeClr val="bg1">
                    <a:lumMod val="65000"/>
                  </a:schemeClr>
                </a:solidFill>
              </a:rPr>
            </a:br>
            <a:r>
              <a:rPr lang="ja-JP" altLang="en-US" sz="1600" dirty="0">
                <a:solidFill>
                  <a:schemeClr val="bg1">
                    <a:lumMod val="65000"/>
                  </a:schemeClr>
                </a:solidFill>
              </a:rPr>
              <a:t>働く</a:t>
            </a:r>
            <a:endParaRPr lang="en-US" altLang="ja-JP" sz="1600" dirty="0">
              <a:solidFill>
                <a:schemeClr val="bg1">
                  <a:lumMod val="65000"/>
                </a:schemeClr>
              </a:solidFill>
            </a:endParaRPr>
          </a:p>
          <a:p>
            <a:pPr marL="285750" indent="-285750">
              <a:buFontTx/>
              <a:buChar char="-"/>
            </a:pPr>
            <a:r>
              <a:rPr lang="en-US" altLang="ja-JP" sz="1600" dirty="0">
                <a:solidFill>
                  <a:schemeClr val="bg1">
                    <a:lumMod val="65000"/>
                  </a:schemeClr>
                </a:solidFill>
              </a:rPr>
              <a:t>50</a:t>
            </a:r>
            <a:r>
              <a:rPr lang="ja-JP" altLang="en-US" sz="1600" dirty="0">
                <a:solidFill>
                  <a:schemeClr val="bg1">
                    <a:lumMod val="65000"/>
                  </a:schemeClr>
                </a:solidFill>
              </a:rPr>
              <a:t>歳まではモーレツに働けば・・</a:t>
            </a:r>
            <a:endParaRPr lang="en-US" sz="1600" dirty="0">
              <a:solidFill>
                <a:schemeClr val="bg1">
                  <a:lumMod val="65000"/>
                </a:schemeClr>
              </a:solidFill>
            </a:endParaRPr>
          </a:p>
        </p:txBody>
      </p:sp>
      <p:sp>
        <p:nvSpPr>
          <p:cNvPr id="63" name="Isosceles Triangle 62">
            <a:extLst>
              <a:ext uri="{FF2B5EF4-FFF2-40B4-BE49-F238E27FC236}">
                <a16:creationId xmlns:a16="http://schemas.microsoft.com/office/drawing/2014/main" id="{4A9625FB-DCB5-4498-B0A7-7D9575919DBE}"/>
              </a:ext>
            </a:extLst>
          </p:cNvPr>
          <p:cNvSpPr/>
          <p:nvPr/>
        </p:nvSpPr>
        <p:spPr>
          <a:xfrm flipV="1">
            <a:off x="7911739" y="7732323"/>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189E52A8-F90E-49D4-A0E1-14748A236C7E}"/>
              </a:ext>
            </a:extLst>
          </p:cNvPr>
          <p:cNvSpPr txBox="1"/>
          <p:nvPr/>
        </p:nvSpPr>
        <p:spPr>
          <a:xfrm>
            <a:off x="7703042" y="8372437"/>
            <a:ext cx="5048177" cy="646331"/>
          </a:xfrm>
          <a:prstGeom prst="rect">
            <a:avLst/>
          </a:prstGeom>
          <a:noFill/>
        </p:spPr>
        <p:txBody>
          <a:bodyPr wrap="none" rtlCol="0">
            <a:spAutoFit/>
          </a:bodyPr>
          <a:lstStyle/>
          <a:p>
            <a:r>
              <a:rPr lang="en-US" altLang="ja-JP" dirty="0"/>
              <a:t>50</a:t>
            </a:r>
            <a:r>
              <a:rPr lang="ja-JP" altLang="en-US" dirty="0"/>
              <a:t>歳から</a:t>
            </a:r>
            <a:r>
              <a:rPr lang="en-US" altLang="ja-JP" dirty="0"/>
              <a:t>70</a:t>
            </a:r>
            <a:r>
              <a:rPr lang="ja-JP" altLang="en-US" dirty="0"/>
              <a:t>歳もしくは</a:t>
            </a:r>
            <a:r>
              <a:rPr lang="en-US" altLang="ja-JP" dirty="0"/>
              <a:t>75</a:t>
            </a:r>
            <a:r>
              <a:rPr lang="ja-JP" altLang="en-US" dirty="0"/>
              <a:t>歳までの</a:t>
            </a:r>
            <a:r>
              <a:rPr lang="en-US" altLang="ja-JP" dirty="0"/>
              <a:t>20</a:t>
            </a:r>
            <a:r>
              <a:rPr lang="ja-JP" altLang="en-US" dirty="0"/>
              <a:t>～</a:t>
            </a:r>
            <a:r>
              <a:rPr lang="en-US" altLang="ja-JP" dirty="0"/>
              <a:t>25</a:t>
            </a:r>
            <a:r>
              <a:rPr lang="ja-JP" altLang="en-US" dirty="0"/>
              <a:t>年間の</a:t>
            </a:r>
            <a:br>
              <a:rPr lang="en-US" altLang="ja-JP" dirty="0"/>
            </a:br>
            <a:r>
              <a:rPr lang="ja-JP" altLang="en-US" dirty="0"/>
              <a:t>働き方を考えて、ペース配分が必要</a:t>
            </a:r>
            <a:endParaRPr lang="en-US" dirty="0"/>
          </a:p>
        </p:txBody>
      </p:sp>
      <p:sp>
        <p:nvSpPr>
          <p:cNvPr id="65" name="Speech Bubble: Rectangle with Corners Rounded 64">
            <a:extLst>
              <a:ext uri="{FF2B5EF4-FFF2-40B4-BE49-F238E27FC236}">
                <a16:creationId xmlns:a16="http://schemas.microsoft.com/office/drawing/2014/main" id="{04CC4F2A-47A5-4905-8E19-68762561AC65}"/>
              </a:ext>
            </a:extLst>
          </p:cNvPr>
          <p:cNvSpPr/>
          <p:nvPr/>
        </p:nvSpPr>
        <p:spPr>
          <a:xfrm>
            <a:off x="10166802" y="4202853"/>
            <a:ext cx="2400302" cy="1121492"/>
          </a:xfrm>
          <a:prstGeom prst="wedgeRoundRectCallout">
            <a:avLst>
              <a:gd name="adj1" fmla="val -64963"/>
              <a:gd name="adj2" fmla="val -44850"/>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年金だけじゃ食べていけないから、長く働かないとね</a:t>
            </a:r>
            <a:endParaRPr lang="en-US" dirty="0"/>
          </a:p>
        </p:txBody>
      </p:sp>
      <p:cxnSp>
        <p:nvCxnSpPr>
          <p:cNvPr id="67" name="Straight Connector 66">
            <a:extLst>
              <a:ext uri="{FF2B5EF4-FFF2-40B4-BE49-F238E27FC236}">
                <a16:creationId xmlns:a16="http://schemas.microsoft.com/office/drawing/2014/main" id="{0BB3F62B-515E-4F6E-A1DC-59AB03081CEE}"/>
              </a:ext>
            </a:extLst>
          </p:cNvPr>
          <p:cNvCxnSpPr>
            <a:cxnSpLocks/>
          </p:cNvCxnSpPr>
          <p:nvPr/>
        </p:nvCxnSpPr>
        <p:spPr>
          <a:xfrm>
            <a:off x="4061243" y="1663650"/>
            <a:ext cx="0" cy="4013731"/>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79406C7-65A2-444C-85D4-13043004E0FF}"/>
              </a:ext>
            </a:extLst>
          </p:cNvPr>
          <p:cNvSpPr txBox="1"/>
          <p:nvPr/>
        </p:nvSpPr>
        <p:spPr>
          <a:xfrm>
            <a:off x="2800350" y="3369498"/>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altLang="ja-JP" sz="1200" b="1" dirty="0"/>
              <a:t>43</a:t>
            </a:r>
            <a:r>
              <a:rPr lang="ja-JP" altLang="en-US" sz="1200" b="1" dirty="0"/>
              <a:t>年</a:t>
            </a:r>
            <a:endParaRPr lang="en-US" sz="1200" b="1" dirty="0"/>
          </a:p>
        </p:txBody>
      </p:sp>
      <p:sp>
        <p:nvSpPr>
          <p:cNvPr id="47" name="TextBox 46">
            <a:extLst>
              <a:ext uri="{FF2B5EF4-FFF2-40B4-BE49-F238E27FC236}">
                <a16:creationId xmlns:a16="http://schemas.microsoft.com/office/drawing/2014/main" id="{68714B76-9798-4977-910F-8FC2925C2938}"/>
              </a:ext>
            </a:extLst>
          </p:cNvPr>
          <p:cNvSpPr txBox="1"/>
          <p:nvPr/>
        </p:nvSpPr>
        <p:spPr>
          <a:xfrm>
            <a:off x="2857500" y="4874929"/>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sz="1200" b="1" dirty="0"/>
              <a:t>48</a:t>
            </a:r>
            <a:r>
              <a:rPr lang="ja-JP" altLang="en-US" sz="1200" b="1" dirty="0"/>
              <a:t>～</a:t>
            </a:r>
            <a:r>
              <a:rPr lang="en-US" altLang="ja-JP" sz="1200" b="1" dirty="0"/>
              <a:t>53</a:t>
            </a:r>
            <a:r>
              <a:rPr lang="ja-JP" altLang="en-US" sz="1200" b="1" dirty="0"/>
              <a:t>年</a:t>
            </a:r>
            <a:endParaRPr lang="en-US" sz="1200" b="1" dirty="0"/>
          </a:p>
        </p:txBody>
      </p:sp>
      <p:sp>
        <p:nvSpPr>
          <p:cNvPr id="68" name="TextBox 67">
            <a:extLst>
              <a:ext uri="{FF2B5EF4-FFF2-40B4-BE49-F238E27FC236}">
                <a16:creationId xmlns:a16="http://schemas.microsoft.com/office/drawing/2014/main" id="{2C43063E-076B-42C8-A4A5-20A686C386A6}"/>
              </a:ext>
            </a:extLst>
          </p:cNvPr>
          <p:cNvSpPr txBox="1"/>
          <p:nvPr/>
        </p:nvSpPr>
        <p:spPr>
          <a:xfrm>
            <a:off x="3784109" y="1340763"/>
            <a:ext cx="787891" cy="430887"/>
          </a:xfrm>
          <a:prstGeom prst="rect">
            <a:avLst/>
          </a:prstGeom>
          <a:noFill/>
        </p:spPr>
        <p:txBody>
          <a:bodyPr wrap="square" rtlCol="0">
            <a:spAutoFit/>
          </a:bodyPr>
          <a:lstStyle/>
          <a:p>
            <a:r>
              <a:rPr lang="ja-JP" altLang="en-US" sz="1100" dirty="0"/>
              <a:t>夫</a:t>
            </a:r>
            <a:endParaRPr lang="en-US" altLang="ja-JP" sz="1100" dirty="0"/>
          </a:p>
          <a:p>
            <a:r>
              <a:rPr lang="en-US" sz="1100" dirty="0"/>
              <a:t>  48.0</a:t>
            </a:r>
            <a:r>
              <a:rPr lang="ja-JP" altLang="en-US" sz="1100" dirty="0"/>
              <a:t>歳</a:t>
            </a:r>
            <a:endParaRPr lang="en-US" sz="1100" dirty="0"/>
          </a:p>
        </p:txBody>
      </p:sp>
      <p:sp>
        <p:nvSpPr>
          <p:cNvPr id="71" name="Left Brace 70">
            <a:extLst>
              <a:ext uri="{FF2B5EF4-FFF2-40B4-BE49-F238E27FC236}">
                <a16:creationId xmlns:a16="http://schemas.microsoft.com/office/drawing/2014/main" id="{677310E9-8D34-4B2F-9306-E7DA6D8B908C}"/>
              </a:ext>
            </a:extLst>
          </p:cNvPr>
          <p:cNvSpPr/>
          <p:nvPr/>
        </p:nvSpPr>
        <p:spPr>
          <a:xfrm rot="16200000" flipV="1">
            <a:off x="5951250" y="1977750"/>
            <a:ext cx="108000" cy="1080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2" name="TextBox 71">
            <a:extLst>
              <a:ext uri="{FF2B5EF4-FFF2-40B4-BE49-F238E27FC236}">
                <a16:creationId xmlns:a16="http://schemas.microsoft.com/office/drawing/2014/main" id="{4DE2C227-2B67-4455-B5B5-871DB67D06D5}"/>
              </a:ext>
            </a:extLst>
          </p:cNvPr>
          <p:cNvSpPr txBox="1"/>
          <p:nvPr/>
        </p:nvSpPr>
        <p:spPr>
          <a:xfrm>
            <a:off x="3543300" y="1812965"/>
            <a:ext cx="787891" cy="261610"/>
          </a:xfrm>
          <a:prstGeom prst="rect">
            <a:avLst/>
          </a:prstGeom>
          <a:noFill/>
        </p:spPr>
        <p:txBody>
          <a:bodyPr wrap="square" rtlCol="0">
            <a:spAutoFit/>
          </a:bodyPr>
          <a:lstStyle/>
          <a:p>
            <a:r>
              <a:rPr lang="en-US" altLang="ja-JP" sz="1100" dirty="0"/>
              <a:t>25</a:t>
            </a:r>
            <a:r>
              <a:rPr lang="ja-JP" altLang="en-US" sz="1100" dirty="0"/>
              <a:t>年目</a:t>
            </a:r>
            <a:endParaRPr lang="en-US" sz="1100" dirty="0"/>
          </a:p>
        </p:txBody>
      </p:sp>
      <p:sp>
        <p:nvSpPr>
          <p:cNvPr id="73" name="TextBox 72">
            <a:extLst>
              <a:ext uri="{FF2B5EF4-FFF2-40B4-BE49-F238E27FC236}">
                <a16:creationId xmlns:a16="http://schemas.microsoft.com/office/drawing/2014/main" id="{7CD827F3-1865-4922-9CFD-1FE1347BE955}"/>
              </a:ext>
            </a:extLst>
          </p:cNvPr>
          <p:cNvSpPr txBox="1"/>
          <p:nvPr/>
        </p:nvSpPr>
        <p:spPr>
          <a:xfrm>
            <a:off x="4069859" y="2199339"/>
            <a:ext cx="787891" cy="261610"/>
          </a:xfrm>
          <a:prstGeom prst="rect">
            <a:avLst/>
          </a:prstGeom>
          <a:noFill/>
        </p:spPr>
        <p:txBody>
          <a:bodyPr wrap="square" rtlCol="0">
            <a:spAutoFit/>
          </a:bodyPr>
          <a:lstStyle/>
          <a:p>
            <a:r>
              <a:rPr lang="ja-JP" altLang="en-US" sz="1100" dirty="0"/>
              <a:t>後</a:t>
            </a:r>
            <a:r>
              <a:rPr lang="en-US" altLang="ja-JP" sz="1100" dirty="0"/>
              <a:t>13</a:t>
            </a:r>
            <a:r>
              <a:rPr lang="ja-JP" altLang="en-US" sz="1100" dirty="0"/>
              <a:t>年間</a:t>
            </a:r>
            <a:endParaRPr lang="en-US" sz="1100" dirty="0"/>
          </a:p>
        </p:txBody>
      </p:sp>
      <p:sp>
        <p:nvSpPr>
          <p:cNvPr id="74" name="TextBox 73">
            <a:extLst>
              <a:ext uri="{FF2B5EF4-FFF2-40B4-BE49-F238E27FC236}">
                <a16:creationId xmlns:a16="http://schemas.microsoft.com/office/drawing/2014/main" id="{5C9BECF9-8820-43A5-B868-21FD674A6EA7}"/>
              </a:ext>
            </a:extLst>
          </p:cNvPr>
          <p:cNvSpPr txBox="1"/>
          <p:nvPr/>
        </p:nvSpPr>
        <p:spPr>
          <a:xfrm>
            <a:off x="3543300" y="3279637"/>
            <a:ext cx="787891" cy="261610"/>
          </a:xfrm>
          <a:prstGeom prst="rect">
            <a:avLst/>
          </a:prstGeom>
          <a:noFill/>
        </p:spPr>
        <p:txBody>
          <a:bodyPr wrap="square" rtlCol="0">
            <a:spAutoFit/>
          </a:bodyPr>
          <a:lstStyle/>
          <a:p>
            <a:r>
              <a:rPr lang="en-US" sz="1100" dirty="0"/>
              <a:t>25</a:t>
            </a:r>
            <a:r>
              <a:rPr lang="ja-JP" altLang="en-US" sz="1100" dirty="0"/>
              <a:t>年目</a:t>
            </a:r>
            <a:endParaRPr lang="en-US" sz="1100" dirty="0"/>
          </a:p>
        </p:txBody>
      </p:sp>
      <p:sp>
        <p:nvSpPr>
          <p:cNvPr id="75" name="TextBox 74">
            <a:extLst>
              <a:ext uri="{FF2B5EF4-FFF2-40B4-BE49-F238E27FC236}">
                <a16:creationId xmlns:a16="http://schemas.microsoft.com/office/drawing/2014/main" id="{F28E8677-A9AF-4F58-93DA-6F2466D57B85}"/>
              </a:ext>
            </a:extLst>
          </p:cNvPr>
          <p:cNvSpPr txBox="1"/>
          <p:nvPr/>
        </p:nvSpPr>
        <p:spPr>
          <a:xfrm>
            <a:off x="4069859" y="3666011"/>
            <a:ext cx="787891" cy="261610"/>
          </a:xfrm>
          <a:prstGeom prst="rect">
            <a:avLst/>
          </a:prstGeom>
          <a:noFill/>
        </p:spPr>
        <p:txBody>
          <a:bodyPr wrap="square" rtlCol="0">
            <a:spAutoFit/>
          </a:bodyPr>
          <a:lstStyle/>
          <a:p>
            <a:r>
              <a:rPr lang="ja-JP" altLang="en-US" sz="1100" dirty="0"/>
              <a:t>後</a:t>
            </a:r>
            <a:r>
              <a:rPr lang="en-US" altLang="ja-JP" sz="1100" dirty="0"/>
              <a:t>18</a:t>
            </a:r>
            <a:r>
              <a:rPr lang="ja-JP" altLang="en-US" sz="1100" dirty="0"/>
              <a:t>年間</a:t>
            </a:r>
            <a:endParaRPr lang="en-US" sz="1100" dirty="0"/>
          </a:p>
        </p:txBody>
      </p:sp>
      <p:sp>
        <p:nvSpPr>
          <p:cNvPr id="76" name="TextBox 75">
            <a:extLst>
              <a:ext uri="{FF2B5EF4-FFF2-40B4-BE49-F238E27FC236}">
                <a16:creationId xmlns:a16="http://schemas.microsoft.com/office/drawing/2014/main" id="{F7D2B558-8497-4158-B0DF-8940D4EA0F63}"/>
              </a:ext>
            </a:extLst>
          </p:cNvPr>
          <p:cNvSpPr txBox="1"/>
          <p:nvPr/>
        </p:nvSpPr>
        <p:spPr>
          <a:xfrm>
            <a:off x="3543300" y="4781266"/>
            <a:ext cx="787891" cy="261610"/>
          </a:xfrm>
          <a:prstGeom prst="rect">
            <a:avLst/>
          </a:prstGeom>
          <a:noFill/>
        </p:spPr>
        <p:txBody>
          <a:bodyPr wrap="square" rtlCol="0">
            <a:spAutoFit/>
          </a:bodyPr>
          <a:lstStyle/>
          <a:p>
            <a:r>
              <a:rPr lang="en-US" sz="1100" dirty="0"/>
              <a:t>25</a:t>
            </a:r>
            <a:r>
              <a:rPr lang="ja-JP" altLang="en-US" sz="1100" dirty="0"/>
              <a:t>年目</a:t>
            </a:r>
            <a:endParaRPr lang="en-US" sz="1100" dirty="0"/>
          </a:p>
        </p:txBody>
      </p:sp>
      <p:sp>
        <p:nvSpPr>
          <p:cNvPr id="77" name="TextBox 76">
            <a:extLst>
              <a:ext uri="{FF2B5EF4-FFF2-40B4-BE49-F238E27FC236}">
                <a16:creationId xmlns:a16="http://schemas.microsoft.com/office/drawing/2014/main" id="{5CBFCD52-4606-4B04-A86F-FBC44477B696}"/>
              </a:ext>
            </a:extLst>
          </p:cNvPr>
          <p:cNvSpPr txBox="1"/>
          <p:nvPr/>
        </p:nvSpPr>
        <p:spPr>
          <a:xfrm>
            <a:off x="4069859" y="5167640"/>
            <a:ext cx="787891" cy="261610"/>
          </a:xfrm>
          <a:prstGeom prst="rect">
            <a:avLst/>
          </a:prstGeom>
          <a:noFill/>
        </p:spPr>
        <p:txBody>
          <a:bodyPr wrap="square" rtlCol="0">
            <a:spAutoFit/>
          </a:bodyPr>
          <a:lstStyle/>
          <a:p>
            <a:r>
              <a:rPr lang="ja-JP" altLang="en-US" sz="1100" dirty="0"/>
              <a:t>後</a:t>
            </a:r>
            <a:r>
              <a:rPr lang="en-US" altLang="ja-JP" sz="1100" dirty="0"/>
              <a:t>23</a:t>
            </a:r>
            <a:r>
              <a:rPr lang="ja-JP" altLang="en-US" sz="1100" dirty="0"/>
              <a:t>年間</a:t>
            </a:r>
            <a:endParaRPr lang="en-US" sz="1100" dirty="0"/>
          </a:p>
        </p:txBody>
      </p:sp>
      <p:sp>
        <p:nvSpPr>
          <p:cNvPr id="78" name="TextBox 77">
            <a:extLst>
              <a:ext uri="{FF2B5EF4-FFF2-40B4-BE49-F238E27FC236}">
                <a16:creationId xmlns:a16="http://schemas.microsoft.com/office/drawing/2014/main" id="{929108F0-DF1A-41D3-AEB7-60E75396F884}"/>
              </a:ext>
            </a:extLst>
          </p:cNvPr>
          <p:cNvSpPr txBox="1"/>
          <p:nvPr/>
        </p:nvSpPr>
        <p:spPr>
          <a:xfrm>
            <a:off x="8126730" y="8928535"/>
            <a:ext cx="4580100" cy="338554"/>
          </a:xfrm>
          <a:prstGeom prst="rect">
            <a:avLst/>
          </a:prstGeom>
          <a:noFill/>
        </p:spPr>
        <p:txBody>
          <a:bodyPr wrap="none" rtlCol="0">
            <a:spAutoFit/>
          </a:bodyPr>
          <a:lstStyle/>
          <a:p>
            <a:pPr marL="285750" indent="-285750">
              <a:buFontTx/>
              <a:buChar char="-"/>
            </a:pPr>
            <a:r>
              <a:rPr lang="en-US" sz="1600" dirty="0">
                <a:solidFill>
                  <a:schemeClr val="bg1">
                    <a:lumMod val="65000"/>
                  </a:schemeClr>
                </a:solidFill>
              </a:rPr>
              <a:t>25</a:t>
            </a:r>
            <a:r>
              <a:rPr lang="ja-JP" altLang="en-US" sz="1600" dirty="0">
                <a:solidFill>
                  <a:schemeClr val="bg1">
                    <a:lumMod val="65000"/>
                  </a:schemeClr>
                </a:solidFill>
              </a:rPr>
              <a:t>年間働いても、まだまだ半分越えたところ</a:t>
            </a:r>
            <a:endParaRPr lang="en-US" sz="1600" dirty="0">
              <a:solidFill>
                <a:schemeClr val="bg1">
                  <a:lumMod val="65000"/>
                </a:schemeClr>
              </a:solidFill>
            </a:endParaRPr>
          </a:p>
        </p:txBody>
      </p:sp>
      <p:sp>
        <p:nvSpPr>
          <p:cNvPr id="79" name="TextBox 78">
            <a:extLst>
              <a:ext uri="{FF2B5EF4-FFF2-40B4-BE49-F238E27FC236}">
                <a16:creationId xmlns:a16="http://schemas.microsoft.com/office/drawing/2014/main" id="{4856839A-3162-4316-8429-5FD51A0B67E7}"/>
              </a:ext>
            </a:extLst>
          </p:cNvPr>
          <p:cNvSpPr txBox="1"/>
          <p:nvPr/>
        </p:nvSpPr>
        <p:spPr>
          <a:xfrm>
            <a:off x="514350" y="1349573"/>
            <a:ext cx="1313180" cy="261610"/>
          </a:xfrm>
          <a:prstGeom prst="rect">
            <a:avLst/>
          </a:prstGeom>
          <a:noFill/>
        </p:spPr>
        <p:txBody>
          <a:bodyPr wrap="none" rtlCol="0">
            <a:spAutoFit/>
          </a:bodyPr>
          <a:lstStyle/>
          <a:p>
            <a:r>
              <a:rPr lang="ja-JP" altLang="en-US" sz="1100" dirty="0">
                <a:solidFill>
                  <a:schemeClr val="bg1">
                    <a:lumMod val="65000"/>
                  </a:schemeClr>
                </a:solidFill>
              </a:rPr>
              <a:t>夫は四大卒を想定</a:t>
            </a:r>
            <a:endParaRPr lang="en-US" altLang="ja-JP" sz="1100" dirty="0">
              <a:solidFill>
                <a:schemeClr val="bg1">
                  <a:lumMod val="65000"/>
                </a:schemeClr>
              </a:solidFill>
            </a:endParaRPr>
          </a:p>
        </p:txBody>
      </p:sp>
      <p:sp>
        <p:nvSpPr>
          <p:cNvPr id="81" name="TextBox 80">
            <a:extLst>
              <a:ext uri="{FF2B5EF4-FFF2-40B4-BE49-F238E27FC236}">
                <a16:creationId xmlns:a16="http://schemas.microsoft.com/office/drawing/2014/main" id="{3B234DDF-7AE2-4185-92C9-3A568694F43B}"/>
              </a:ext>
            </a:extLst>
          </p:cNvPr>
          <p:cNvSpPr txBox="1"/>
          <p:nvPr/>
        </p:nvSpPr>
        <p:spPr>
          <a:xfrm>
            <a:off x="2559541" y="4079292"/>
            <a:ext cx="906017" cy="307777"/>
          </a:xfrm>
          <a:prstGeom prst="rect">
            <a:avLst/>
          </a:prstGeom>
          <a:noFill/>
        </p:spPr>
        <p:txBody>
          <a:bodyPr wrap="none" rtlCol="0">
            <a:spAutoFit/>
          </a:bodyPr>
          <a:lstStyle/>
          <a:p>
            <a:r>
              <a:rPr lang="ja-JP" altLang="en-US" sz="1400" dirty="0">
                <a:solidFill>
                  <a:schemeClr val="bg1">
                    <a:lumMod val="65000"/>
                  </a:schemeClr>
                </a:solidFill>
              </a:rPr>
              <a:t>約</a:t>
            </a:r>
            <a:r>
              <a:rPr lang="en-US" altLang="ja-JP" sz="1400" dirty="0">
                <a:solidFill>
                  <a:schemeClr val="bg1">
                    <a:lumMod val="65000"/>
                  </a:schemeClr>
                </a:solidFill>
              </a:rPr>
              <a:t>20</a:t>
            </a:r>
            <a:r>
              <a:rPr lang="ja-JP" altLang="en-US" sz="1400" dirty="0">
                <a:solidFill>
                  <a:schemeClr val="bg1">
                    <a:lumMod val="65000"/>
                  </a:schemeClr>
                </a:solidFill>
              </a:rPr>
              <a:t>年後</a:t>
            </a:r>
            <a:endParaRPr lang="en-US" altLang="ja-JP" sz="1400" dirty="0">
              <a:solidFill>
                <a:schemeClr val="bg1">
                  <a:lumMod val="65000"/>
                </a:schemeClr>
              </a:solidFill>
            </a:endParaRPr>
          </a:p>
        </p:txBody>
      </p:sp>
      <p:sp>
        <p:nvSpPr>
          <p:cNvPr id="83" name="TextBox 82">
            <a:extLst>
              <a:ext uri="{FF2B5EF4-FFF2-40B4-BE49-F238E27FC236}">
                <a16:creationId xmlns:a16="http://schemas.microsoft.com/office/drawing/2014/main" id="{58CCE263-A437-4950-B511-A774F7A7C1CD}"/>
              </a:ext>
            </a:extLst>
          </p:cNvPr>
          <p:cNvSpPr txBox="1"/>
          <p:nvPr/>
        </p:nvSpPr>
        <p:spPr>
          <a:xfrm>
            <a:off x="2808733" y="6550223"/>
            <a:ext cx="906017" cy="307777"/>
          </a:xfrm>
          <a:prstGeom prst="rect">
            <a:avLst/>
          </a:prstGeom>
          <a:noFill/>
        </p:spPr>
        <p:txBody>
          <a:bodyPr wrap="none" rtlCol="0">
            <a:spAutoFit/>
          </a:bodyPr>
          <a:lstStyle/>
          <a:p>
            <a:r>
              <a:rPr lang="ja-JP" altLang="en-US" sz="1400" dirty="0">
                <a:solidFill>
                  <a:schemeClr val="bg1">
                    <a:lumMod val="65000"/>
                  </a:schemeClr>
                </a:solidFill>
              </a:rPr>
              <a:t>約</a:t>
            </a:r>
            <a:r>
              <a:rPr lang="en-US" altLang="ja-JP" sz="1400" dirty="0">
                <a:solidFill>
                  <a:schemeClr val="bg1">
                    <a:lumMod val="65000"/>
                  </a:schemeClr>
                </a:solidFill>
              </a:rPr>
              <a:t>20</a:t>
            </a:r>
            <a:r>
              <a:rPr lang="ja-JP" altLang="en-US" sz="1400" dirty="0">
                <a:solidFill>
                  <a:schemeClr val="bg1">
                    <a:lumMod val="65000"/>
                  </a:schemeClr>
                </a:solidFill>
              </a:rPr>
              <a:t>年後</a:t>
            </a:r>
            <a:endParaRPr lang="en-US" altLang="ja-JP" sz="1400" dirty="0">
              <a:solidFill>
                <a:schemeClr val="bg1">
                  <a:lumMod val="65000"/>
                </a:schemeClr>
              </a:solidFill>
            </a:endParaRPr>
          </a:p>
        </p:txBody>
      </p:sp>
      <p:sp>
        <p:nvSpPr>
          <p:cNvPr id="84" name="Isosceles Triangle 83">
            <a:extLst>
              <a:ext uri="{FF2B5EF4-FFF2-40B4-BE49-F238E27FC236}">
                <a16:creationId xmlns:a16="http://schemas.microsoft.com/office/drawing/2014/main" id="{E96A0B13-B9B5-44FF-81FB-056E8E6111D8}"/>
              </a:ext>
            </a:extLst>
          </p:cNvPr>
          <p:cNvSpPr/>
          <p:nvPr/>
        </p:nvSpPr>
        <p:spPr>
          <a:xfrm flipV="1">
            <a:off x="2187353" y="4365319"/>
            <a:ext cx="1755846" cy="329601"/>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0" name="Graphic 79" descr="User">
            <a:extLst>
              <a:ext uri="{FF2B5EF4-FFF2-40B4-BE49-F238E27FC236}">
                <a16:creationId xmlns:a16="http://schemas.microsoft.com/office/drawing/2014/main" id="{FE3CE506-01F9-4D50-A7DE-AD4BB9333E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2965" y="2419826"/>
            <a:ext cx="914400" cy="914400"/>
          </a:xfrm>
          <a:prstGeom prst="rect">
            <a:avLst/>
          </a:prstGeom>
        </p:spPr>
      </p:pic>
    </p:spTree>
    <p:extLst>
      <p:ext uri="{BB962C8B-B14F-4D97-AF65-F5344CB8AC3E}">
        <p14:creationId xmlns:p14="http://schemas.microsoft.com/office/powerpoint/2010/main" val="3387324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FA4A-F551-4C82-B1F0-067A31A591E8}"/>
              </a:ext>
            </a:extLst>
          </p:cNvPr>
          <p:cNvSpPr>
            <a:spLocks noGrp="1"/>
          </p:cNvSpPr>
          <p:nvPr>
            <p:ph type="title"/>
          </p:nvPr>
        </p:nvSpPr>
        <p:spPr>
          <a:xfrm>
            <a:off x="880110" y="246698"/>
            <a:ext cx="11041380" cy="839152"/>
          </a:xfrm>
        </p:spPr>
        <p:txBody>
          <a:bodyPr/>
          <a:lstStyle/>
          <a:p>
            <a:r>
              <a:rPr lang="ja-JP" altLang="en-US" dirty="0"/>
              <a:t>身体センサー・テクノロジー</a:t>
            </a:r>
            <a:br>
              <a:rPr lang="en-US" altLang="ja-JP" dirty="0"/>
            </a:br>
            <a:r>
              <a:rPr lang="ja-JP" altLang="en-US" dirty="0"/>
              <a:t>集中度測定</a:t>
            </a:r>
            <a:endParaRPr lang="en-US" dirty="0"/>
          </a:p>
        </p:txBody>
      </p:sp>
      <p:sp>
        <p:nvSpPr>
          <p:cNvPr id="4" name="Footer Placeholder 3">
            <a:extLst>
              <a:ext uri="{FF2B5EF4-FFF2-40B4-BE49-F238E27FC236}">
                <a16:creationId xmlns:a16="http://schemas.microsoft.com/office/drawing/2014/main" id="{D5B75E20-4D5C-43B6-B8EB-16357955CA5F}"/>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A30582BD-B249-46A5-8580-A6833F387734}"/>
              </a:ext>
            </a:extLst>
          </p:cNvPr>
          <p:cNvSpPr>
            <a:spLocks noGrp="1"/>
          </p:cNvSpPr>
          <p:nvPr>
            <p:ph type="sldNum" sz="quarter" idx="12"/>
          </p:nvPr>
        </p:nvSpPr>
        <p:spPr/>
        <p:txBody>
          <a:bodyPr/>
          <a:lstStyle/>
          <a:p>
            <a:fld id="{F4A97BBC-DD9B-4F1D-A986-96E9900FCB6F}" type="slidenum">
              <a:rPr lang="en-US" smtClean="0"/>
              <a:t>19</a:t>
            </a:fld>
            <a:endParaRPr lang="en-US"/>
          </a:p>
        </p:txBody>
      </p:sp>
      <p:pic>
        <p:nvPicPr>
          <p:cNvPr id="7" name="Picture 6">
            <a:extLst>
              <a:ext uri="{FF2B5EF4-FFF2-40B4-BE49-F238E27FC236}">
                <a16:creationId xmlns:a16="http://schemas.microsoft.com/office/drawing/2014/main" id="{D1D699DD-9DCE-4C67-9BFF-5A336E6EE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5581650"/>
            <a:ext cx="5543550" cy="277177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FFEC9909-0F71-46A6-9139-F6A8A1B00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 y="1428750"/>
            <a:ext cx="5543550" cy="2771775"/>
          </a:xfrm>
          <a:prstGeom prst="rect">
            <a:avLst/>
          </a:prstGeom>
        </p:spPr>
      </p:pic>
      <p:sp>
        <p:nvSpPr>
          <p:cNvPr id="10" name="TextBox 9">
            <a:extLst>
              <a:ext uri="{FF2B5EF4-FFF2-40B4-BE49-F238E27FC236}">
                <a16:creationId xmlns:a16="http://schemas.microsoft.com/office/drawing/2014/main" id="{C21931A9-D505-413E-B0D1-F515AE0D2600}"/>
              </a:ext>
            </a:extLst>
          </p:cNvPr>
          <p:cNvSpPr txBox="1"/>
          <p:nvPr/>
        </p:nvSpPr>
        <p:spPr>
          <a:xfrm>
            <a:off x="2096559" y="4290923"/>
            <a:ext cx="3961341"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目の動きに関する情報</a:t>
            </a:r>
            <a:endParaRPr lang="en-US" altLang="ja-JP" dirty="0"/>
          </a:p>
          <a:p>
            <a:pPr marL="742950" lvl="1" indent="-285750">
              <a:buFont typeface="Arial" panose="020B0604020202020204" pitchFamily="34" charset="0"/>
              <a:buChar char="•"/>
            </a:pPr>
            <a:r>
              <a:rPr lang="ja-JP" altLang="en-US" dirty="0"/>
              <a:t>視線移動の強さ（３団塊）</a:t>
            </a:r>
            <a:endParaRPr lang="en-US" altLang="ja-JP" dirty="0"/>
          </a:p>
          <a:p>
            <a:pPr marL="742950" lvl="1" indent="-285750">
              <a:buFont typeface="Arial" panose="020B0604020202020204" pitchFamily="34" charset="0"/>
              <a:buChar char="•"/>
            </a:pPr>
            <a:r>
              <a:rPr lang="ja-JP" altLang="en-US" dirty="0"/>
              <a:t>まばたきのスピード（</a:t>
            </a:r>
            <a:r>
              <a:rPr lang="en-US" altLang="ja-JP" dirty="0" err="1"/>
              <a:t>msec</a:t>
            </a:r>
            <a:r>
              <a:rPr lang="ja-JP" altLang="en-US" dirty="0"/>
              <a:t>）</a:t>
            </a:r>
            <a:endParaRPr lang="en-US" altLang="ja-JP" dirty="0"/>
          </a:p>
          <a:p>
            <a:pPr marL="742950" lvl="1" indent="-285750">
              <a:buFont typeface="Arial" panose="020B0604020202020204" pitchFamily="34" charset="0"/>
              <a:buChar char="•"/>
            </a:pPr>
            <a:r>
              <a:rPr lang="ja-JP" altLang="en-US" dirty="0"/>
              <a:t>まばたきの強さ（</a:t>
            </a:r>
            <a:r>
              <a:rPr lang="en-US" altLang="ja-JP" dirty="0"/>
              <a:t>count)</a:t>
            </a:r>
            <a:endParaRPr lang="en-US" dirty="0"/>
          </a:p>
        </p:txBody>
      </p:sp>
      <p:sp>
        <p:nvSpPr>
          <p:cNvPr id="11" name="TextBox 10">
            <a:extLst>
              <a:ext uri="{FF2B5EF4-FFF2-40B4-BE49-F238E27FC236}">
                <a16:creationId xmlns:a16="http://schemas.microsoft.com/office/drawing/2014/main" id="{EDFAC4D6-AC29-44C7-899F-E7E6954AE9C8}"/>
              </a:ext>
            </a:extLst>
          </p:cNvPr>
          <p:cNvSpPr txBox="1"/>
          <p:nvPr/>
        </p:nvSpPr>
        <p:spPr>
          <a:xfrm>
            <a:off x="1885950" y="8337780"/>
            <a:ext cx="5089855"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頭の動きに関する情報</a:t>
            </a:r>
            <a:endParaRPr lang="en-US" altLang="ja-JP" dirty="0"/>
          </a:p>
          <a:p>
            <a:pPr marL="742950" lvl="1" indent="-285750">
              <a:buFont typeface="Arial" panose="020B0604020202020204" pitchFamily="34" charset="0"/>
              <a:buChar char="•"/>
            </a:pPr>
            <a:r>
              <a:rPr lang="ja-JP" altLang="en-US" dirty="0"/>
              <a:t>前後・左右・上下の頭の位置の相対角度</a:t>
            </a:r>
            <a:endParaRPr lang="en-US" altLang="ja-JP" dirty="0"/>
          </a:p>
          <a:p>
            <a:pPr marL="742950" lvl="1" indent="-285750">
              <a:buFont typeface="Arial" panose="020B0604020202020204" pitchFamily="34" charset="0"/>
              <a:buChar char="•"/>
            </a:pPr>
            <a:r>
              <a:rPr lang="ja-JP" altLang="en-US" dirty="0"/>
              <a:t>前後・左右・上下の頭の動作の加速度</a:t>
            </a:r>
            <a:endParaRPr lang="en-US" altLang="ja-JP" dirty="0"/>
          </a:p>
          <a:p>
            <a:pPr marL="742950" lvl="1" indent="-285750">
              <a:buFont typeface="Arial" panose="020B0604020202020204" pitchFamily="34" charset="0"/>
              <a:buChar char="•"/>
            </a:pPr>
            <a:r>
              <a:rPr lang="ja-JP" altLang="en-US" dirty="0"/>
              <a:t>歩行判定（頭の振動より判定）</a:t>
            </a:r>
            <a:endParaRPr lang="en-US" altLang="ja-JP" dirty="0"/>
          </a:p>
          <a:p>
            <a:pPr marL="742950" lvl="1" indent="-285750">
              <a:buFont typeface="Arial" panose="020B0604020202020204" pitchFamily="34" charset="0"/>
              <a:buChar char="•"/>
            </a:pPr>
            <a:endParaRPr lang="en-US" altLang="ja-JP" dirty="0"/>
          </a:p>
        </p:txBody>
      </p:sp>
      <p:cxnSp>
        <p:nvCxnSpPr>
          <p:cNvPr id="6" name="Straight Arrow Connector 5">
            <a:extLst>
              <a:ext uri="{FF2B5EF4-FFF2-40B4-BE49-F238E27FC236}">
                <a16:creationId xmlns:a16="http://schemas.microsoft.com/office/drawing/2014/main" id="{1B1EFE8D-9964-4CE6-93A6-E9FBD736C094}"/>
              </a:ext>
            </a:extLst>
          </p:cNvPr>
          <p:cNvCxnSpPr>
            <a:cxnSpLocks/>
          </p:cNvCxnSpPr>
          <p:nvPr/>
        </p:nvCxnSpPr>
        <p:spPr>
          <a:xfrm flipV="1">
            <a:off x="7486650" y="2171700"/>
            <a:ext cx="0" cy="394335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F0B8F2-F94E-4E9B-9843-6C239968308E}"/>
              </a:ext>
            </a:extLst>
          </p:cNvPr>
          <p:cNvCxnSpPr>
            <a:cxnSpLocks/>
          </p:cNvCxnSpPr>
          <p:nvPr/>
        </p:nvCxnSpPr>
        <p:spPr>
          <a:xfrm>
            <a:off x="7486650" y="6115050"/>
            <a:ext cx="4629150"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73B523D-CA4D-4714-BFF5-CD5DD3340068}"/>
              </a:ext>
            </a:extLst>
          </p:cNvPr>
          <p:cNvSpPr txBox="1"/>
          <p:nvPr/>
        </p:nvSpPr>
        <p:spPr>
          <a:xfrm>
            <a:off x="6858000" y="3268355"/>
            <a:ext cx="461665" cy="1246495"/>
          </a:xfrm>
          <a:prstGeom prst="rect">
            <a:avLst/>
          </a:prstGeom>
          <a:noFill/>
        </p:spPr>
        <p:txBody>
          <a:bodyPr vert="eaVert" wrap="none" rtlCol="0">
            <a:spAutoFit/>
          </a:bodyPr>
          <a:lstStyle/>
          <a:p>
            <a:r>
              <a:rPr lang="ja-JP" altLang="en-US" dirty="0"/>
              <a:t>瞬きの回数</a:t>
            </a:r>
            <a:endParaRPr lang="en-US" dirty="0"/>
          </a:p>
        </p:txBody>
      </p:sp>
      <p:sp>
        <p:nvSpPr>
          <p:cNvPr id="15" name="TextBox 14">
            <a:extLst>
              <a:ext uri="{FF2B5EF4-FFF2-40B4-BE49-F238E27FC236}">
                <a16:creationId xmlns:a16="http://schemas.microsoft.com/office/drawing/2014/main" id="{F5E4AAC2-31F8-4A9B-8D32-8254825DA272}"/>
              </a:ext>
            </a:extLst>
          </p:cNvPr>
          <p:cNvSpPr txBox="1"/>
          <p:nvPr/>
        </p:nvSpPr>
        <p:spPr>
          <a:xfrm>
            <a:off x="8561070" y="6229350"/>
            <a:ext cx="1338828" cy="369332"/>
          </a:xfrm>
          <a:prstGeom prst="rect">
            <a:avLst/>
          </a:prstGeom>
          <a:noFill/>
        </p:spPr>
        <p:txBody>
          <a:bodyPr wrap="none" rtlCol="0">
            <a:spAutoFit/>
          </a:bodyPr>
          <a:lstStyle/>
          <a:p>
            <a:r>
              <a:rPr lang="ja-JP" altLang="en-US" dirty="0"/>
              <a:t>瞬きの性質</a:t>
            </a:r>
            <a:endParaRPr lang="en-US" dirty="0"/>
          </a:p>
        </p:txBody>
      </p:sp>
      <p:sp>
        <p:nvSpPr>
          <p:cNvPr id="16" name="TextBox 15">
            <a:extLst>
              <a:ext uri="{FF2B5EF4-FFF2-40B4-BE49-F238E27FC236}">
                <a16:creationId xmlns:a16="http://schemas.microsoft.com/office/drawing/2014/main" id="{F79DB226-2AB6-4646-AEBD-4C67CCC8863E}"/>
              </a:ext>
            </a:extLst>
          </p:cNvPr>
          <p:cNvSpPr txBox="1"/>
          <p:nvPr/>
        </p:nvSpPr>
        <p:spPr>
          <a:xfrm>
            <a:off x="12115800" y="5930384"/>
            <a:ext cx="646331" cy="369332"/>
          </a:xfrm>
          <a:prstGeom prst="rect">
            <a:avLst/>
          </a:prstGeom>
          <a:noFill/>
        </p:spPr>
        <p:txBody>
          <a:bodyPr wrap="none" rtlCol="0">
            <a:spAutoFit/>
          </a:bodyPr>
          <a:lstStyle/>
          <a:p>
            <a:r>
              <a:rPr lang="ja-JP" altLang="en-US" dirty="0"/>
              <a:t>安定</a:t>
            </a:r>
            <a:endParaRPr lang="en-US" dirty="0"/>
          </a:p>
        </p:txBody>
      </p:sp>
      <p:sp>
        <p:nvSpPr>
          <p:cNvPr id="17" name="TextBox 16">
            <a:extLst>
              <a:ext uri="{FF2B5EF4-FFF2-40B4-BE49-F238E27FC236}">
                <a16:creationId xmlns:a16="http://schemas.microsoft.com/office/drawing/2014/main" id="{E73D1273-7497-4A8A-B795-C857E7F974DF}"/>
              </a:ext>
            </a:extLst>
          </p:cNvPr>
          <p:cNvSpPr txBox="1"/>
          <p:nvPr/>
        </p:nvSpPr>
        <p:spPr>
          <a:xfrm>
            <a:off x="6996499" y="1766659"/>
            <a:ext cx="646331" cy="369332"/>
          </a:xfrm>
          <a:prstGeom prst="rect">
            <a:avLst/>
          </a:prstGeom>
          <a:noFill/>
        </p:spPr>
        <p:txBody>
          <a:bodyPr wrap="none" rtlCol="0">
            <a:spAutoFit/>
          </a:bodyPr>
          <a:lstStyle/>
          <a:p>
            <a:r>
              <a:rPr lang="ja-JP" altLang="en-US" dirty="0"/>
              <a:t>減少</a:t>
            </a:r>
            <a:endParaRPr lang="en-US" dirty="0"/>
          </a:p>
        </p:txBody>
      </p:sp>
      <p:sp>
        <p:nvSpPr>
          <p:cNvPr id="18" name="Rectangle 17">
            <a:extLst>
              <a:ext uri="{FF2B5EF4-FFF2-40B4-BE49-F238E27FC236}">
                <a16:creationId xmlns:a16="http://schemas.microsoft.com/office/drawing/2014/main" id="{BCC39277-2CF1-499F-A0D0-8AF7600E9814}"/>
              </a:ext>
            </a:extLst>
          </p:cNvPr>
          <p:cNvSpPr/>
          <p:nvPr/>
        </p:nvSpPr>
        <p:spPr>
          <a:xfrm>
            <a:off x="7642831" y="4290923"/>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AF7160-57EC-414C-870D-6DBF5178A026}"/>
              </a:ext>
            </a:extLst>
          </p:cNvPr>
          <p:cNvSpPr/>
          <p:nvPr/>
        </p:nvSpPr>
        <p:spPr>
          <a:xfrm>
            <a:off x="9886950" y="4290923"/>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FA02960-5C48-4886-8DF2-A07655B25CFB}"/>
              </a:ext>
            </a:extLst>
          </p:cNvPr>
          <p:cNvSpPr/>
          <p:nvPr/>
        </p:nvSpPr>
        <p:spPr>
          <a:xfrm>
            <a:off x="7642831" y="2523957"/>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28980B3-77DD-45BE-90EC-1713672495FC}"/>
              </a:ext>
            </a:extLst>
          </p:cNvPr>
          <p:cNvSpPr/>
          <p:nvPr/>
        </p:nvSpPr>
        <p:spPr>
          <a:xfrm>
            <a:off x="9886950" y="2523957"/>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0E60FFEF-2BF1-4F13-888A-EE5C04798F7E}"/>
              </a:ext>
            </a:extLst>
          </p:cNvPr>
          <p:cNvSpPr/>
          <p:nvPr/>
        </p:nvSpPr>
        <p:spPr>
          <a:xfrm>
            <a:off x="10172700" y="4800600"/>
            <a:ext cx="165735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Calm</a:t>
            </a:r>
          </a:p>
        </p:txBody>
      </p:sp>
      <p:sp>
        <p:nvSpPr>
          <p:cNvPr id="23" name="Rectangle: Rounded Corners 22">
            <a:extLst>
              <a:ext uri="{FF2B5EF4-FFF2-40B4-BE49-F238E27FC236}">
                <a16:creationId xmlns:a16="http://schemas.microsoft.com/office/drawing/2014/main" id="{BAA476CC-1481-4C38-8874-5DB8C0371143}"/>
              </a:ext>
            </a:extLst>
          </p:cNvPr>
          <p:cNvSpPr/>
          <p:nvPr/>
        </p:nvSpPr>
        <p:spPr>
          <a:xfrm>
            <a:off x="7916794" y="3143250"/>
            <a:ext cx="1657350" cy="457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focus</a:t>
            </a:r>
          </a:p>
        </p:txBody>
      </p:sp>
      <p:sp>
        <p:nvSpPr>
          <p:cNvPr id="24" name="Rectangle: Rounded Corners 23">
            <a:extLst>
              <a:ext uri="{FF2B5EF4-FFF2-40B4-BE49-F238E27FC236}">
                <a16:creationId xmlns:a16="http://schemas.microsoft.com/office/drawing/2014/main" id="{5D6378C8-01E3-46A3-B77A-D1572B7CD642}"/>
              </a:ext>
            </a:extLst>
          </p:cNvPr>
          <p:cNvSpPr/>
          <p:nvPr/>
        </p:nvSpPr>
        <p:spPr>
          <a:xfrm>
            <a:off x="10172700" y="3143250"/>
            <a:ext cx="742950"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zone</a:t>
            </a:r>
          </a:p>
        </p:txBody>
      </p:sp>
      <p:sp>
        <p:nvSpPr>
          <p:cNvPr id="25" name="Rectangle: Rounded Corners 24">
            <a:extLst>
              <a:ext uri="{FF2B5EF4-FFF2-40B4-BE49-F238E27FC236}">
                <a16:creationId xmlns:a16="http://schemas.microsoft.com/office/drawing/2014/main" id="{79A76648-A149-4250-97D6-3BC3ACB1F05E}"/>
              </a:ext>
            </a:extLst>
          </p:cNvPr>
          <p:cNvSpPr/>
          <p:nvPr/>
        </p:nvSpPr>
        <p:spPr>
          <a:xfrm>
            <a:off x="11087100" y="3143250"/>
            <a:ext cx="74295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flow</a:t>
            </a:r>
          </a:p>
        </p:txBody>
      </p:sp>
    </p:spTree>
    <p:extLst>
      <p:ext uri="{BB962C8B-B14F-4D97-AF65-F5344CB8AC3E}">
        <p14:creationId xmlns:p14="http://schemas.microsoft.com/office/powerpoint/2010/main" val="23542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C39D-121E-496F-A439-827D6375A58A}"/>
              </a:ext>
            </a:extLst>
          </p:cNvPr>
          <p:cNvSpPr>
            <a:spLocks noGrp="1"/>
          </p:cNvSpPr>
          <p:nvPr>
            <p:ph type="title"/>
          </p:nvPr>
        </p:nvSpPr>
        <p:spPr/>
        <p:txBody>
          <a:bodyPr/>
          <a:lstStyle/>
          <a:p>
            <a:r>
              <a:rPr lang="en-US" altLang="ja-JP" dirty="0"/>
              <a:t>IoT</a:t>
            </a:r>
            <a:r>
              <a:rPr lang="ja-JP" altLang="en-US" dirty="0"/>
              <a:t>で</a:t>
            </a:r>
            <a:r>
              <a:rPr lang="en-US" altLang="ja-JP" dirty="0"/>
              <a:t>『</a:t>
            </a:r>
            <a:r>
              <a:rPr lang="ja-JP" altLang="en-US" dirty="0"/>
              <a:t>働き方</a:t>
            </a:r>
            <a:r>
              <a:rPr lang="en-US" altLang="ja-JP" dirty="0"/>
              <a:t>』</a:t>
            </a:r>
            <a:r>
              <a:rPr lang="ja-JP" altLang="en-US" dirty="0"/>
              <a:t>のバランスを可視化</a:t>
            </a:r>
            <a:endParaRPr lang="en-US" dirty="0"/>
          </a:p>
        </p:txBody>
      </p:sp>
      <p:sp>
        <p:nvSpPr>
          <p:cNvPr id="3" name="Content Placeholder 2">
            <a:extLst>
              <a:ext uri="{FF2B5EF4-FFF2-40B4-BE49-F238E27FC236}">
                <a16:creationId xmlns:a16="http://schemas.microsoft.com/office/drawing/2014/main" id="{992D77BB-C79E-4367-A1FD-7BF6D7D74BD8}"/>
              </a:ext>
            </a:extLst>
          </p:cNvPr>
          <p:cNvSpPr>
            <a:spLocks noGrp="1"/>
          </p:cNvSpPr>
          <p:nvPr>
            <p:ph idx="1"/>
          </p:nvPr>
        </p:nvSpPr>
        <p:spPr>
          <a:xfrm>
            <a:off x="880110" y="1200150"/>
            <a:ext cx="9578340" cy="2686595"/>
          </a:xfrm>
        </p:spPr>
        <p:txBody>
          <a:bodyPr>
            <a:normAutofit/>
          </a:bodyPr>
          <a:lstStyle/>
          <a:p>
            <a:r>
              <a:rPr lang="ja-JP" altLang="en-US" dirty="0"/>
              <a:t>「働き方改革」が叫ばれ久しい。各企業が各々取り組みを進めている。</a:t>
            </a:r>
            <a:endParaRPr lang="en-US" altLang="ja-JP" dirty="0"/>
          </a:p>
          <a:p>
            <a:r>
              <a:rPr lang="ja-JP" altLang="en-US" dirty="0"/>
              <a:t>一番重要なポイントは、「働く」側の従業員が、これを機に、自分の働き方を見直し、効率的に「働く」ことに、自分自身の</a:t>
            </a:r>
            <a:r>
              <a:rPr lang="en-US" altLang="ja-JP" dirty="0"/>
              <a:t>『</a:t>
            </a:r>
            <a:r>
              <a:rPr lang="ja-JP" altLang="en-US" dirty="0"/>
              <a:t>働き方</a:t>
            </a:r>
            <a:r>
              <a:rPr lang="en-US" altLang="ja-JP" dirty="0"/>
              <a:t>』</a:t>
            </a:r>
            <a:r>
              <a:rPr lang="ja-JP" altLang="en-US" dirty="0"/>
              <a:t>を変える方向に、舵をとることである。</a:t>
            </a:r>
            <a:endParaRPr lang="en-US" altLang="ja-JP" dirty="0"/>
          </a:p>
          <a:p>
            <a:r>
              <a:rPr lang="en-US" altLang="ja-JP" dirty="0"/>
              <a:t>IoT</a:t>
            </a:r>
            <a:r>
              <a:rPr lang="ja-JP" altLang="en-US" dirty="0"/>
              <a:t>による「デジタル革命」が進展している。すべての</a:t>
            </a:r>
            <a:r>
              <a:rPr lang="en-US" altLang="ja-JP" dirty="0"/>
              <a:t>『</a:t>
            </a:r>
            <a:r>
              <a:rPr lang="ja-JP" altLang="en-US" dirty="0"/>
              <a:t>ヒト</a:t>
            </a:r>
            <a:r>
              <a:rPr lang="en-US" altLang="ja-JP" dirty="0"/>
              <a:t>』『</a:t>
            </a:r>
            <a:r>
              <a:rPr lang="ja-JP" altLang="en-US" dirty="0"/>
              <a:t>モノ</a:t>
            </a:r>
            <a:r>
              <a:rPr lang="en-US" altLang="ja-JP" dirty="0"/>
              <a:t>』『</a:t>
            </a:r>
            <a:r>
              <a:rPr lang="ja-JP" altLang="en-US" dirty="0"/>
              <a:t>コト</a:t>
            </a:r>
            <a:r>
              <a:rPr lang="en-US" altLang="ja-JP" dirty="0"/>
              <a:t>』</a:t>
            </a:r>
            <a:r>
              <a:rPr lang="ja-JP" altLang="en-US" dirty="0"/>
              <a:t>のデータがデジタル化し、インターネットにつながっている時代。</a:t>
            </a:r>
            <a:r>
              <a:rPr lang="en-US" altLang="ja-JP" dirty="0"/>
              <a:t> 『</a:t>
            </a:r>
            <a:r>
              <a:rPr lang="ja-JP" altLang="en-US" dirty="0"/>
              <a:t>ヒト</a:t>
            </a:r>
            <a:r>
              <a:rPr lang="en-US" altLang="ja-JP" dirty="0"/>
              <a:t>』『</a:t>
            </a:r>
            <a:r>
              <a:rPr lang="ja-JP" altLang="en-US" dirty="0"/>
              <a:t>モノ</a:t>
            </a:r>
            <a:r>
              <a:rPr lang="en-US" altLang="ja-JP" dirty="0"/>
              <a:t>』『</a:t>
            </a:r>
            <a:r>
              <a:rPr lang="ja-JP" altLang="en-US" dirty="0"/>
              <a:t>コト</a:t>
            </a:r>
            <a:r>
              <a:rPr lang="en-US" altLang="ja-JP" dirty="0"/>
              <a:t>』</a:t>
            </a:r>
            <a:r>
              <a:rPr lang="ja-JP" altLang="en-US" dirty="0"/>
              <a:t>に紐づいて発生するデータを、集めて生かすことが可能となっている。</a:t>
            </a:r>
            <a:endParaRPr lang="en-US" altLang="ja-JP" dirty="0"/>
          </a:p>
        </p:txBody>
      </p:sp>
      <p:sp>
        <p:nvSpPr>
          <p:cNvPr id="4" name="Footer Placeholder 3">
            <a:extLst>
              <a:ext uri="{FF2B5EF4-FFF2-40B4-BE49-F238E27FC236}">
                <a16:creationId xmlns:a16="http://schemas.microsoft.com/office/drawing/2014/main" id="{186C2DB0-5C27-465D-8F6D-51EC38C16D5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7525251E-A2C0-49DC-A958-298AE8ABCD48}"/>
              </a:ext>
            </a:extLst>
          </p:cNvPr>
          <p:cNvSpPr>
            <a:spLocks noGrp="1"/>
          </p:cNvSpPr>
          <p:nvPr>
            <p:ph type="sldNum" sz="quarter" idx="12"/>
          </p:nvPr>
        </p:nvSpPr>
        <p:spPr/>
        <p:txBody>
          <a:bodyPr/>
          <a:lstStyle/>
          <a:p>
            <a:fld id="{F4A97BBC-DD9B-4F1D-A986-96E9900FCB6F}" type="slidenum">
              <a:rPr lang="en-US" smtClean="0"/>
              <a:t>2</a:t>
            </a:fld>
            <a:endParaRPr lang="en-US"/>
          </a:p>
        </p:txBody>
      </p:sp>
      <p:sp>
        <p:nvSpPr>
          <p:cNvPr id="6" name="TextBox 5">
            <a:extLst>
              <a:ext uri="{FF2B5EF4-FFF2-40B4-BE49-F238E27FC236}">
                <a16:creationId xmlns:a16="http://schemas.microsoft.com/office/drawing/2014/main" id="{9CD0EFD9-9A9F-4961-8149-B4228687AEF1}"/>
              </a:ext>
            </a:extLst>
          </p:cNvPr>
          <p:cNvSpPr txBox="1"/>
          <p:nvPr/>
        </p:nvSpPr>
        <p:spPr>
          <a:xfrm>
            <a:off x="2699822" y="4205233"/>
            <a:ext cx="5929828"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「働く」ことと「生活する」ことを</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バランスよく、人生を充実させる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036BFB75-140C-425B-8DF3-29E7FFCBB93C}"/>
              </a:ext>
            </a:extLst>
          </p:cNvPr>
          <p:cNvSpPr txBox="1"/>
          <p:nvPr/>
        </p:nvSpPr>
        <p:spPr>
          <a:xfrm>
            <a:off x="2026203" y="6253763"/>
            <a:ext cx="7460697" cy="52322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ja-JP" sz="2800" dirty="0">
                <a:ln w="0"/>
                <a:solidFill>
                  <a:schemeClr val="accent1"/>
                </a:solidFill>
                <a:effectLst>
                  <a:outerShdw blurRad="38100" dist="25400" dir="5400000" algn="ctr" rotWithShape="0">
                    <a:srgbClr val="6E747A">
                      <a:alpha val="43000"/>
                    </a:srgbClr>
                  </a:outerShdw>
                </a:effectLst>
              </a:rPr>
              <a:t>IoT</a:t>
            </a:r>
            <a:r>
              <a:rPr lang="ja-JP" altLang="en-US" sz="2800" dirty="0">
                <a:ln w="0"/>
                <a:solidFill>
                  <a:schemeClr val="accent1"/>
                </a:solidFill>
                <a:effectLst>
                  <a:outerShdw blurRad="38100" dist="25400" dir="5400000" algn="ctr" rotWithShape="0">
                    <a:srgbClr val="6E747A">
                      <a:alpha val="43000"/>
                    </a:srgbClr>
                  </a:outerShdw>
                </a:effectLst>
              </a:rPr>
              <a:t>を利用して、</a:t>
            </a:r>
            <a:r>
              <a:rPr lang="en-US" altLang="ja-JP" sz="2800" dirty="0">
                <a:ln w="0"/>
                <a:solidFill>
                  <a:schemeClr val="accent1"/>
                </a:solidFill>
                <a:effectLst>
                  <a:outerShdw blurRad="38100" dist="25400" dir="5400000" algn="ctr" rotWithShape="0">
                    <a:srgbClr val="6E747A">
                      <a:alpha val="43000"/>
                    </a:srgbClr>
                  </a:outerShdw>
                </a:effectLst>
              </a:rPr>
              <a:t>『</a:t>
            </a:r>
            <a:r>
              <a:rPr lang="ja-JP" altLang="en-US" sz="2800" dirty="0">
                <a:ln w="0"/>
                <a:solidFill>
                  <a:schemeClr val="accent1"/>
                </a:solidFill>
                <a:effectLst>
                  <a:outerShdw blurRad="38100" dist="25400" dir="5400000" algn="ctr" rotWithShape="0">
                    <a:srgbClr val="6E747A">
                      <a:alpha val="43000"/>
                    </a:srgbClr>
                  </a:outerShdw>
                </a:effectLst>
              </a:rPr>
              <a:t>ヒト</a:t>
            </a:r>
            <a:r>
              <a:rPr lang="en-US" altLang="ja-JP" sz="2800" dirty="0">
                <a:ln w="0"/>
                <a:solidFill>
                  <a:schemeClr val="accent1"/>
                </a:solidFill>
                <a:effectLst>
                  <a:outerShdw blurRad="38100" dist="25400" dir="5400000" algn="ctr" rotWithShape="0">
                    <a:srgbClr val="6E747A">
                      <a:alpha val="43000"/>
                    </a:srgbClr>
                  </a:outerShdw>
                </a:effectLst>
              </a:rPr>
              <a:t>』</a:t>
            </a:r>
            <a:r>
              <a:rPr lang="ja-JP" altLang="en-US" sz="2800" dirty="0">
                <a:ln w="0"/>
                <a:solidFill>
                  <a:schemeClr val="accent1"/>
                </a:solidFill>
                <a:effectLst>
                  <a:outerShdw blurRad="38100" dist="25400" dir="5400000" algn="ctr" rotWithShape="0">
                    <a:srgbClr val="6E747A">
                      <a:alpha val="43000"/>
                    </a:srgbClr>
                  </a:outerShdw>
                </a:effectLst>
              </a:rPr>
              <a:t>の人生の充実を支援</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F81C74C2-BCF2-413E-B372-E969E15219B5}"/>
              </a:ext>
            </a:extLst>
          </p:cNvPr>
          <p:cNvSpPr/>
          <p:nvPr/>
        </p:nvSpPr>
        <p:spPr>
          <a:xfrm>
            <a:off x="3669030" y="5348234"/>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9074C7D-C978-4FC1-9A90-CDD3454B28F8}"/>
              </a:ext>
            </a:extLst>
          </p:cNvPr>
          <p:cNvPicPr>
            <a:picLocks noChangeAspect="1"/>
          </p:cNvPicPr>
          <p:nvPr/>
        </p:nvPicPr>
        <p:blipFill>
          <a:blip r:embed="rId2"/>
          <a:stretch>
            <a:fillRect/>
          </a:stretch>
        </p:blipFill>
        <p:spPr>
          <a:xfrm>
            <a:off x="3185027" y="6924675"/>
            <a:ext cx="5838825" cy="2219325"/>
          </a:xfrm>
          <a:prstGeom prst="rect">
            <a:avLst/>
          </a:prstGeom>
        </p:spPr>
      </p:pic>
    </p:spTree>
    <p:extLst>
      <p:ext uri="{BB962C8B-B14F-4D97-AF65-F5344CB8AC3E}">
        <p14:creationId xmlns:p14="http://schemas.microsoft.com/office/powerpoint/2010/main" val="1347567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253E-6056-4CD2-AA24-C4380138EB40}"/>
              </a:ext>
            </a:extLst>
          </p:cNvPr>
          <p:cNvSpPr>
            <a:spLocks noGrp="1"/>
          </p:cNvSpPr>
          <p:nvPr>
            <p:ph type="title"/>
          </p:nvPr>
        </p:nvSpPr>
        <p:spPr/>
        <p:txBody>
          <a:bodyPr/>
          <a:lstStyle/>
          <a:p>
            <a:r>
              <a:rPr lang="ja-JP" altLang="en-US" dirty="0"/>
              <a:t>提供サービスのメリット</a:t>
            </a:r>
            <a:endParaRPr lang="en-US" dirty="0"/>
          </a:p>
        </p:txBody>
      </p:sp>
      <p:sp>
        <p:nvSpPr>
          <p:cNvPr id="3" name="Content Placeholder 2">
            <a:extLst>
              <a:ext uri="{FF2B5EF4-FFF2-40B4-BE49-F238E27FC236}">
                <a16:creationId xmlns:a16="http://schemas.microsoft.com/office/drawing/2014/main" id="{FD8EC4D9-502E-4E69-B810-85A424A0A8C6}"/>
              </a:ext>
            </a:extLst>
          </p:cNvPr>
          <p:cNvSpPr>
            <a:spLocks noGrp="1"/>
          </p:cNvSpPr>
          <p:nvPr>
            <p:ph idx="1"/>
          </p:nvPr>
        </p:nvSpPr>
        <p:spPr/>
        <p:txBody>
          <a:bodyPr/>
          <a:lstStyle/>
          <a:p>
            <a:r>
              <a:rPr lang="ja-JP" altLang="en-US" dirty="0"/>
              <a:t>自分の集中のパターンが分かる</a:t>
            </a:r>
            <a:endParaRPr lang="en-US" altLang="ja-JP" dirty="0"/>
          </a:p>
          <a:p>
            <a:pPr lvl="1"/>
            <a:r>
              <a:rPr lang="ja-JP" altLang="en-US" dirty="0"/>
              <a:t>人によって、集中がしやすいタイミング（午前、午後）や場所が異なる。自分にとって、集中に入りやすいパターンを把握できる。</a:t>
            </a:r>
            <a:endParaRPr lang="en-US" altLang="ja-JP" dirty="0"/>
          </a:p>
          <a:p>
            <a:pPr lvl="1"/>
            <a:r>
              <a:rPr lang="ja-JP" altLang="en-US" dirty="0"/>
              <a:t>また、曜日によっても集中できるか、ヒトによって差異があり、自分のパターンを把握できる。</a:t>
            </a:r>
            <a:endParaRPr lang="en-US" altLang="ja-JP" dirty="0"/>
          </a:p>
          <a:p>
            <a:r>
              <a:rPr lang="ja-JP" altLang="en-US" dirty="0"/>
              <a:t>集中を高めるために、不調にならないように制御することができる</a:t>
            </a:r>
            <a:endParaRPr lang="en-US" altLang="ja-JP" dirty="0"/>
          </a:p>
          <a:p>
            <a:pPr lvl="1"/>
            <a:r>
              <a:rPr lang="ja-JP" altLang="en-US" dirty="0"/>
              <a:t>集中するには、以下が重要であり、それに関する情報をあわせ提供。</a:t>
            </a:r>
            <a:endParaRPr lang="en-US" altLang="ja-JP" dirty="0"/>
          </a:p>
          <a:p>
            <a:pPr lvl="2"/>
            <a:r>
              <a:rPr lang="ja-JP" altLang="en-US" dirty="0"/>
              <a:t>睡眠時間・・・集中するためには、メンタル・パワー（？前頭葉の一部の機能部）が集中できるだけ充足されていないといけない。それを回復するのは、睡眠のみ。</a:t>
            </a:r>
            <a:endParaRPr lang="en-US" altLang="ja-JP" dirty="0"/>
          </a:p>
          <a:p>
            <a:pPr lvl="2"/>
            <a:r>
              <a:rPr lang="ja-JP" altLang="en-US" dirty="0"/>
              <a:t>休憩のレコメンド・・・ＰＣ作業は、自律神経に不調をきたすことが分かってきている。自律神経は、興奮状態（集中）をつかさどる交換神経とリラックス状態をつかさどる副交感神経からなり、交感神経と副交感神経のバランスが崩れると、疲労感をもよおすと言われている。過度にＰＣ作業に集中してしまうと、交感神経が刺激される状態が続き、副交感神経とのバランスが崩れ、やる気の減退や疲労感の発生につながる。また、ＰＣディスプレイから発生するブルーライト（青色の光）は、浴びすぎると、誘眠ホルモンであるメラトニンを生成する材料であるセロトニンが分泌されにくくなる、しいては、不眠症を引き起こしかねないことが報告されている。</a:t>
            </a:r>
            <a:endParaRPr lang="en-US" altLang="ja-JP" dirty="0"/>
          </a:p>
          <a:p>
            <a:r>
              <a:rPr lang="ja-JP" altLang="en-US" dirty="0"/>
              <a:t>自分の働き方の履歴を振り返り、見直せる</a:t>
            </a:r>
            <a:endParaRPr lang="en-US" altLang="ja-JP" dirty="0"/>
          </a:p>
          <a:p>
            <a:pPr lvl="1"/>
            <a:r>
              <a:rPr lang="ja-JP" altLang="en-US" dirty="0"/>
              <a:t>働き方を計測し、その履歴をもとに「振り返り」をする。このようなログを見ることで、「ヒトは変わっていける」。レコーディング・ダイエットと同じ効果がある。</a:t>
            </a:r>
            <a:endParaRPr lang="en-US" altLang="ja-JP" dirty="0"/>
          </a:p>
          <a:p>
            <a:r>
              <a:rPr lang="ja-JP" altLang="en-US" dirty="0"/>
              <a:t>ログをもとに、自動で、報告。</a:t>
            </a:r>
            <a:endParaRPr lang="en-US" altLang="ja-JP" dirty="0"/>
          </a:p>
          <a:p>
            <a:pPr lvl="1"/>
            <a:r>
              <a:rPr lang="ja-JP" altLang="en-US" dirty="0"/>
              <a:t>仕事のログ情報をもとに、簡単な日報を生成できる。</a:t>
            </a:r>
            <a:endParaRPr lang="en-US" altLang="ja-JP" dirty="0"/>
          </a:p>
          <a:p>
            <a:pPr lvl="2"/>
            <a:endParaRPr lang="en-US" dirty="0"/>
          </a:p>
        </p:txBody>
      </p:sp>
      <p:sp>
        <p:nvSpPr>
          <p:cNvPr id="4" name="Footer Placeholder 3">
            <a:extLst>
              <a:ext uri="{FF2B5EF4-FFF2-40B4-BE49-F238E27FC236}">
                <a16:creationId xmlns:a16="http://schemas.microsoft.com/office/drawing/2014/main" id="{0272D427-9810-4139-8793-C63AA25C3FB6}"/>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973AE65F-BF69-473C-8821-FC3A675AFA34}"/>
              </a:ext>
            </a:extLst>
          </p:cNvPr>
          <p:cNvSpPr>
            <a:spLocks noGrp="1"/>
          </p:cNvSpPr>
          <p:nvPr>
            <p:ph type="sldNum" sz="quarter" idx="12"/>
          </p:nvPr>
        </p:nvSpPr>
        <p:spPr/>
        <p:txBody>
          <a:bodyPr/>
          <a:lstStyle/>
          <a:p>
            <a:fld id="{F4A97BBC-DD9B-4F1D-A986-96E9900FCB6F}" type="slidenum">
              <a:rPr lang="en-US" smtClean="0"/>
              <a:t>20</a:t>
            </a:fld>
            <a:endParaRPr lang="en-US"/>
          </a:p>
        </p:txBody>
      </p:sp>
    </p:spTree>
    <p:extLst>
      <p:ext uri="{BB962C8B-B14F-4D97-AF65-F5344CB8AC3E}">
        <p14:creationId xmlns:p14="http://schemas.microsoft.com/office/powerpoint/2010/main" val="3482998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E4B3-86A1-498A-AD7D-670072B8A920}"/>
              </a:ext>
            </a:extLst>
          </p:cNvPr>
          <p:cNvSpPr>
            <a:spLocks noGrp="1"/>
          </p:cNvSpPr>
          <p:nvPr>
            <p:ph type="title"/>
          </p:nvPr>
        </p:nvSpPr>
        <p:spPr/>
        <p:txBody>
          <a:bodyPr/>
          <a:lstStyle/>
          <a:p>
            <a:r>
              <a:rPr lang="ja-JP" altLang="en-US" dirty="0"/>
              <a:t>将来の想定サービス</a:t>
            </a:r>
            <a:endParaRPr lang="en-US" dirty="0"/>
          </a:p>
        </p:txBody>
      </p:sp>
      <p:sp>
        <p:nvSpPr>
          <p:cNvPr id="3" name="Content Placeholder 2">
            <a:extLst>
              <a:ext uri="{FF2B5EF4-FFF2-40B4-BE49-F238E27FC236}">
                <a16:creationId xmlns:a16="http://schemas.microsoft.com/office/drawing/2014/main" id="{45856A5D-2315-449B-8B64-9E2FF79327FE}"/>
              </a:ext>
            </a:extLst>
          </p:cNvPr>
          <p:cNvSpPr>
            <a:spLocks noGrp="1"/>
          </p:cNvSpPr>
          <p:nvPr>
            <p:ph idx="1"/>
          </p:nvPr>
        </p:nvSpPr>
        <p:spPr/>
        <p:txBody>
          <a:bodyPr/>
          <a:lstStyle/>
          <a:p>
            <a:r>
              <a:rPr lang="en-US" altLang="ja-JP" dirty="0"/>
              <a:t>health care</a:t>
            </a:r>
            <a:r>
              <a:rPr lang="ja-JP" altLang="en-US" dirty="0"/>
              <a:t>情報と連携して、健康をアドバイス</a:t>
            </a:r>
            <a:endParaRPr lang="en-US" altLang="ja-JP" dirty="0"/>
          </a:p>
          <a:p>
            <a:endParaRPr lang="en-US" altLang="ja-JP" dirty="0"/>
          </a:p>
          <a:p>
            <a:r>
              <a:rPr lang="ja-JP" altLang="en-US" dirty="0"/>
              <a:t>カメラによる疲労判断</a:t>
            </a:r>
            <a:endParaRPr lang="en-US" altLang="ja-JP" dirty="0"/>
          </a:p>
          <a:p>
            <a:endParaRPr lang="en-US" dirty="0"/>
          </a:p>
          <a:p>
            <a:endParaRPr lang="en-US" dirty="0"/>
          </a:p>
          <a:p>
            <a:endParaRPr lang="en-US" dirty="0"/>
          </a:p>
          <a:p>
            <a:endParaRPr lang="en-US" dirty="0"/>
          </a:p>
          <a:p>
            <a:endParaRPr lang="en-US" dirty="0"/>
          </a:p>
          <a:p>
            <a:endParaRPr lang="en-US" dirty="0"/>
          </a:p>
          <a:p>
            <a:endParaRPr lang="en-US" dirty="0"/>
          </a:p>
          <a:p>
            <a:r>
              <a:rPr lang="ja-JP" altLang="en-US" dirty="0"/>
              <a:t>利用しているプロジェクトツール（</a:t>
            </a:r>
            <a:r>
              <a:rPr lang="en-US" altLang="ja-JP" dirty="0"/>
              <a:t>REDMINE, GitHub, </a:t>
            </a:r>
            <a:r>
              <a:rPr lang="ja-JP" altLang="en-US" dirty="0"/>
              <a:t>等）と連携して、作業量の評価</a:t>
            </a:r>
            <a:endParaRPr lang="en-US" dirty="0"/>
          </a:p>
          <a:p>
            <a:pPr marL="0" indent="0">
              <a:buNone/>
            </a:pPr>
            <a:endParaRPr lang="en-US" dirty="0"/>
          </a:p>
          <a:p>
            <a:endParaRPr lang="en-US" dirty="0"/>
          </a:p>
          <a:p>
            <a:endParaRPr lang="en-US" dirty="0"/>
          </a:p>
        </p:txBody>
      </p:sp>
      <p:sp>
        <p:nvSpPr>
          <p:cNvPr id="4" name="Footer Placeholder 3">
            <a:extLst>
              <a:ext uri="{FF2B5EF4-FFF2-40B4-BE49-F238E27FC236}">
                <a16:creationId xmlns:a16="http://schemas.microsoft.com/office/drawing/2014/main" id="{658A17C1-B0FD-4B06-A4B1-0EA13715C7ED}"/>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BCF3244B-E708-419F-8320-ABEBB6D616EF}"/>
              </a:ext>
            </a:extLst>
          </p:cNvPr>
          <p:cNvSpPr>
            <a:spLocks noGrp="1"/>
          </p:cNvSpPr>
          <p:nvPr>
            <p:ph type="sldNum" sz="quarter" idx="12"/>
          </p:nvPr>
        </p:nvSpPr>
        <p:spPr/>
        <p:txBody>
          <a:bodyPr/>
          <a:lstStyle/>
          <a:p>
            <a:fld id="{F4A97BBC-DD9B-4F1D-A986-96E9900FCB6F}" type="slidenum">
              <a:rPr lang="en-US" smtClean="0"/>
              <a:t>21</a:t>
            </a:fld>
            <a:endParaRPr lang="en-US"/>
          </a:p>
        </p:txBody>
      </p:sp>
      <p:pic>
        <p:nvPicPr>
          <p:cNvPr id="6" name="Picture 5" descr="A screenshot of a cell phone&#10;&#10;Description automatically generated">
            <a:extLst>
              <a:ext uri="{FF2B5EF4-FFF2-40B4-BE49-F238E27FC236}">
                <a16:creationId xmlns:a16="http://schemas.microsoft.com/office/drawing/2014/main" id="{CDD60A1E-92F9-431C-85B4-3282C6FAE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477" y="2638425"/>
            <a:ext cx="3850105" cy="2887579"/>
          </a:xfrm>
          <a:prstGeom prst="rect">
            <a:avLst/>
          </a:prstGeom>
        </p:spPr>
      </p:pic>
    </p:spTree>
    <p:extLst>
      <p:ext uri="{BB962C8B-B14F-4D97-AF65-F5344CB8AC3E}">
        <p14:creationId xmlns:p14="http://schemas.microsoft.com/office/powerpoint/2010/main" val="1502298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E9DF-067B-48E3-B7EE-573013B04D5F}"/>
              </a:ext>
            </a:extLst>
          </p:cNvPr>
          <p:cNvSpPr>
            <a:spLocks noGrp="1"/>
          </p:cNvSpPr>
          <p:nvPr>
            <p:ph type="title"/>
          </p:nvPr>
        </p:nvSpPr>
        <p:spPr/>
        <p:txBody>
          <a:bodyPr/>
          <a:lstStyle/>
          <a:p>
            <a:r>
              <a:rPr lang="en-US" dirty="0"/>
              <a:t>Appendix : </a:t>
            </a:r>
            <a:r>
              <a:rPr lang="ja-JP" altLang="en-US" dirty="0"/>
              <a:t>リモートワーク状況</a:t>
            </a:r>
            <a:r>
              <a:rPr lang="en-US" dirty="0"/>
              <a:t> </a:t>
            </a:r>
          </a:p>
        </p:txBody>
      </p:sp>
      <p:pic>
        <p:nvPicPr>
          <p:cNvPr id="8" name="Content Placeholder 7">
            <a:extLst>
              <a:ext uri="{FF2B5EF4-FFF2-40B4-BE49-F238E27FC236}">
                <a16:creationId xmlns:a16="http://schemas.microsoft.com/office/drawing/2014/main" id="{F8544AE2-D1D3-46BD-96F4-59FF61B0B898}"/>
              </a:ext>
            </a:extLst>
          </p:cNvPr>
          <p:cNvPicPr>
            <a:picLocks noGrp="1" noChangeAspect="1"/>
          </p:cNvPicPr>
          <p:nvPr>
            <p:ph sz="half" idx="1"/>
          </p:nvPr>
        </p:nvPicPr>
        <p:blipFill>
          <a:blip r:embed="rId2"/>
          <a:stretch>
            <a:fillRect/>
          </a:stretch>
        </p:blipFill>
        <p:spPr>
          <a:xfrm>
            <a:off x="1005616" y="1543050"/>
            <a:ext cx="5229225" cy="5657850"/>
          </a:xfrm>
          <a:prstGeom prst="rect">
            <a:avLst/>
          </a:prstGeom>
        </p:spPr>
      </p:pic>
      <p:pic>
        <p:nvPicPr>
          <p:cNvPr id="7" name="Content Placeholder 6">
            <a:extLst>
              <a:ext uri="{FF2B5EF4-FFF2-40B4-BE49-F238E27FC236}">
                <a16:creationId xmlns:a16="http://schemas.microsoft.com/office/drawing/2014/main" id="{B83BD11F-6FD7-4596-92FE-BA9A06E5BD94}"/>
              </a:ext>
            </a:extLst>
          </p:cNvPr>
          <p:cNvPicPr>
            <a:picLocks noGrp="1" noChangeAspect="1"/>
          </p:cNvPicPr>
          <p:nvPr>
            <p:ph sz="half" idx="2"/>
          </p:nvPr>
        </p:nvPicPr>
        <p:blipFill>
          <a:blip r:embed="rId3"/>
          <a:stretch>
            <a:fillRect/>
          </a:stretch>
        </p:blipFill>
        <p:spPr>
          <a:xfrm>
            <a:off x="6456889" y="1428750"/>
            <a:ext cx="5324475" cy="5495925"/>
          </a:xfrm>
          <a:prstGeom prst="rect">
            <a:avLst/>
          </a:prstGeom>
        </p:spPr>
      </p:pic>
      <p:sp>
        <p:nvSpPr>
          <p:cNvPr id="5" name="Footer Placeholder 4">
            <a:extLst>
              <a:ext uri="{FF2B5EF4-FFF2-40B4-BE49-F238E27FC236}">
                <a16:creationId xmlns:a16="http://schemas.microsoft.com/office/drawing/2014/main" id="{E2A1D014-46A3-4A21-A9D4-B71C09BD13CD}"/>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0CD8943D-348E-4569-95CF-AAD314E08F1A}"/>
              </a:ext>
            </a:extLst>
          </p:cNvPr>
          <p:cNvSpPr>
            <a:spLocks noGrp="1"/>
          </p:cNvSpPr>
          <p:nvPr>
            <p:ph type="sldNum" sz="quarter" idx="12"/>
          </p:nvPr>
        </p:nvSpPr>
        <p:spPr/>
        <p:txBody>
          <a:bodyPr/>
          <a:lstStyle/>
          <a:p>
            <a:fld id="{F4A97BBC-DD9B-4F1D-A986-96E9900FCB6F}" type="slidenum">
              <a:rPr lang="en-US" smtClean="0"/>
              <a:t>22</a:t>
            </a:fld>
            <a:endParaRPr lang="en-US"/>
          </a:p>
        </p:txBody>
      </p:sp>
    </p:spTree>
    <p:extLst>
      <p:ext uri="{BB962C8B-B14F-4D97-AF65-F5344CB8AC3E}">
        <p14:creationId xmlns:p14="http://schemas.microsoft.com/office/powerpoint/2010/main" val="3965210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7D6C20-9147-4EAE-8527-40600AB3A93E}"/>
              </a:ext>
            </a:extLst>
          </p:cNvPr>
          <p:cNvPicPr>
            <a:picLocks noChangeAspect="1"/>
          </p:cNvPicPr>
          <p:nvPr/>
        </p:nvPicPr>
        <p:blipFill>
          <a:blip r:embed="rId2"/>
          <a:stretch>
            <a:fillRect/>
          </a:stretch>
        </p:blipFill>
        <p:spPr>
          <a:xfrm>
            <a:off x="4514850" y="964085"/>
            <a:ext cx="4714489" cy="4652962"/>
          </a:xfrm>
          <a:prstGeom prst="rect">
            <a:avLst/>
          </a:prstGeom>
        </p:spPr>
      </p:pic>
      <p:sp>
        <p:nvSpPr>
          <p:cNvPr id="2" name="Title 1">
            <a:extLst>
              <a:ext uri="{FF2B5EF4-FFF2-40B4-BE49-F238E27FC236}">
                <a16:creationId xmlns:a16="http://schemas.microsoft.com/office/drawing/2014/main" id="{215D0064-0E09-44B0-B61B-1D5F2B519A48}"/>
              </a:ext>
            </a:extLst>
          </p:cNvPr>
          <p:cNvSpPr>
            <a:spLocks noGrp="1"/>
          </p:cNvSpPr>
          <p:nvPr>
            <p:ph type="title"/>
          </p:nvPr>
        </p:nvSpPr>
        <p:spPr/>
        <p:txBody>
          <a:bodyPr/>
          <a:lstStyle/>
          <a:p>
            <a:r>
              <a:rPr lang="en-US" altLang="ja-JP" dirty="0"/>
              <a:t>Appendix</a:t>
            </a:r>
            <a:r>
              <a:rPr lang="ja-JP" altLang="en-US" dirty="0"/>
              <a:t>：労務管理上の対応</a:t>
            </a:r>
            <a:endParaRPr lang="en-US" dirty="0"/>
          </a:p>
        </p:txBody>
      </p:sp>
      <p:sp>
        <p:nvSpPr>
          <p:cNvPr id="5" name="Footer Placeholder 4">
            <a:extLst>
              <a:ext uri="{FF2B5EF4-FFF2-40B4-BE49-F238E27FC236}">
                <a16:creationId xmlns:a16="http://schemas.microsoft.com/office/drawing/2014/main" id="{837154B2-E20A-45F8-BD50-1D94B43D74C7}"/>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D262C4DF-3134-4172-A69D-189A1F9FB145}"/>
              </a:ext>
            </a:extLst>
          </p:cNvPr>
          <p:cNvSpPr>
            <a:spLocks noGrp="1"/>
          </p:cNvSpPr>
          <p:nvPr>
            <p:ph type="sldNum" sz="quarter" idx="12"/>
          </p:nvPr>
        </p:nvSpPr>
        <p:spPr/>
        <p:txBody>
          <a:bodyPr/>
          <a:lstStyle/>
          <a:p>
            <a:fld id="{F4A97BBC-DD9B-4F1D-A986-96E9900FCB6F}" type="slidenum">
              <a:rPr lang="en-US" smtClean="0"/>
              <a:t>23</a:t>
            </a:fld>
            <a:endParaRPr lang="en-US"/>
          </a:p>
        </p:txBody>
      </p:sp>
      <p:pic>
        <p:nvPicPr>
          <p:cNvPr id="7" name="Picture 6">
            <a:extLst>
              <a:ext uri="{FF2B5EF4-FFF2-40B4-BE49-F238E27FC236}">
                <a16:creationId xmlns:a16="http://schemas.microsoft.com/office/drawing/2014/main" id="{2A47191A-0357-42CB-9AA8-883B750EE327}"/>
              </a:ext>
            </a:extLst>
          </p:cNvPr>
          <p:cNvPicPr>
            <a:picLocks noChangeAspect="1"/>
          </p:cNvPicPr>
          <p:nvPr/>
        </p:nvPicPr>
        <p:blipFill>
          <a:blip r:embed="rId3"/>
          <a:stretch>
            <a:fillRect/>
          </a:stretch>
        </p:blipFill>
        <p:spPr>
          <a:xfrm>
            <a:off x="114300" y="1314450"/>
            <a:ext cx="4624215" cy="6724650"/>
          </a:xfrm>
          <a:prstGeom prst="rect">
            <a:avLst/>
          </a:prstGeom>
        </p:spPr>
      </p:pic>
      <p:pic>
        <p:nvPicPr>
          <p:cNvPr id="9" name="Picture 8">
            <a:extLst>
              <a:ext uri="{FF2B5EF4-FFF2-40B4-BE49-F238E27FC236}">
                <a16:creationId xmlns:a16="http://schemas.microsoft.com/office/drawing/2014/main" id="{14DB45A5-72AC-4939-AD98-408238319CF4}"/>
              </a:ext>
            </a:extLst>
          </p:cNvPr>
          <p:cNvPicPr>
            <a:picLocks noChangeAspect="1"/>
          </p:cNvPicPr>
          <p:nvPr/>
        </p:nvPicPr>
        <p:blipFill>
          <a:blip r:embed="rId4"/>
          <a:stretch>
            <a:fillRect/>
          </a:stretch>
        </p:blipFill>
        <p:spPr>
          <a:xfrm>
            <a:off x="4738515" y="5490387"/>
            <a:ext cx="4673992" cy="3653613"/>
          </a:xfrm>
          <a:prstGeom prst="rect">
            <a:avLst/>
          </a:prstGeom>
        </p:spPr>
      </p:pic>
    </p:spTree>
    <p:extLst>
      <p:ext uri="{BB962C8B-B14F-4D97-AF65-F5344CB8AC3E}">
        <p14:creationId xmlns:p14="http://schemas.microsoft.com/office/powerpoint/2010/main" val="2168141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DB35-D931-41C0-A556-349A1BA9B9EB}"/>
              </a:ext>
            </a:extLst>
          </p:cNvPr>
          <p:cNvSpPr>
            <a:spLocks noGrp="1"/>
          </p:cNvSpPr>
          <p:nvPr>
            <p:ph type="title"/>
          </p:nvPr>
        </p:nvSpPr>
        <p:spPr/>
        <p:txBody>
          <a:bodyPr/>
          <a:lstStyle/>
          <a:p>
            <a:r>
              <a:rPr lang="en-US" dirty="0"/>
              <a:t>Appendix</a:t>
            </a:r>
            <a:r>
              <a:rPr lang="en-US" baseline="0" dirty="0"/>
              <a:t> : </a:t>
            </a:r>
            <a:r>
              <a:rPr lang="ja-JP" altLang="en-US" baseline="0" dirty="0"/>
              <a:t>企業の導入目的</a:t>
            </a:r>
            <a:endParaRPr lang="en-US" dirty="0"/>
          </a:p>
        </p:txBody>
      </p:sp>
      <p:pic>
        <p:nvPicPr>
          <p:cNvPr id="7" name="Content Placeholder 6">
            <a:extLst>
              <a:ext uri="{FF2B5EF4-FFF2-40B4-BE49-F238E27FC236}">
                <a16:creationId xmlns:a16="http://schemas.microsoft.com/office/drawing/2014/main" id="{37F7C96C-069F-42F4-9B35-96E48D9CC69C}"/>
              </a:ext>
            </a:extLst>
          </p:cNvPr>
          <p:cNvPicPr>
            <a:picLocks noGrp="1" noChangeAspect="1"/>
          </p:cNvPicPr>
          <p:nvPr>
            <p:ph sz="half" idx="1"/>
          </p:nvPr>
        </p:nvPicPr>
        <p:blipFill>
          <a:blip r:embed="rId2"/>
          <a:stretch>
            <a:fillRect/>
          </a:stretch>
        </p:blipFill>
        <p:spPr>
          <a:xfrm>
            <a:off x="874794" y="1576834"/>
            <a:ext cx="5391150" cy="4124325"/>
          </a:xfrm>
          <a:prstGeom prst="rect">
            <a:avLst/>
          </a:prstGeom>
        </p:spPr>
      </p:pic>
      <p:pic>
        <p:nvPicPr>
          <p:cNvPr id="8" name="Content Placeholder 7">
            <a:extLst>
              <a:ext uri="{FF2B5EF4-FFF2-40B4-BE49-F238E27FC236}">
                <a16:creationId xmlns:a16="http://schemas.microsoft.com/office/drawing/2014/main" id="{88D14780-327D-45B3-893E-12C64B37528F}"/>
              </a:ext>
            </a:extLst>
          </p:cNvPr>
          <p:cNvPicPr>
            <a:picLocks noGrp="1" noChangeAspect="1"/>
          </p:cNvPicPr>
          <p:nvPr>
            <p:ph sz="half" idx="2"/>
          </p:nvPr>
        </p:nvPicPr>
        <p:blipFill>
          <a:blip r:embed="rId3"/>
          <a:stretch>
            <a:fillRect/>
          </a:stretch>
        </p:blipFill>
        <p:spPr>
          <a:xfrm>
            <a:off x="6479540" y="1576834"/>
            <a:ext cx="5441950" cy="3804791"/>
          </a:xfrm>
          <a:prstGeom prst="rect">
            <a:avLst/>
          </a:prstGeom>
        </p:spPr>
      </p:pic>
      <p:sp>
        <p:nvSpPr>
          <p:cNvPr id="5" name="Footer Placeholder 4">
            <a:extLst>
              <a:ext uri="{FF2B5EF4-FFF2-40B4-BE49-F238E27FC236}">
                <a16:creationId xmlns:a16="http://schemas.microsoft.com/office/drawing/2014/main" id="{3BFD87DC-FC16-4CDB-98F2-A7F9AFC83005}"/>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73BBEE72-34CB-4907-8D0D-0927A813CC7A}"/>
              </a:ext>
            </a:extLst>
          </p:cNvPr>
          <p:cNvSpPr>
            <a:spLocks noGrp="1"/>
          </p:cNvSpPr>
          <p:nvPr>
            <p:ph type="sldNum" sz="quarter" idx="12"/>
          </p:nvPr>
        </p:nvSpPr>
        <p:spPr/>
        <p:txBody>
          <a:bodyPr/>
          <a:lstStyle/>
          <a:p>
            <a:fld id="{F4A97BBC-DD9B-4F1D-A986-96E9900FCB6F}" type="slidenum">
              <a:rPr lang="en-US" smtClean="0"/>
              <a:t>24</a:t>
            </a:fld>
            <a:endParaRPr lang="en-US"/>
          </a:p>
        </p:txBody>
      </p:sp>
      <p:pic>
        <p:nvPicPr>
          <p:cNvPr id="9" name="Content Placeholder 5">
            <a:extLst>
              <a:ext uri="{FF2B5EF4-FFF2-40B4-BE49-F238E27FC236}">
                <a16:creationId xmlns:a16="http://schemas.microsoft.com/office/drawing/2014/main" id="{3EBC42A6-5DEA-4E86-A386-282451E55AA2}"/>
              </a:ext>
            </a:extLst>
          </p:cNvPr>
          <p:cNvPicPr>
            <a:picLocks noChangeAspect="1"/>
          </p:cNvPicPr>
          <p:nvPr/>
        </p:nvPicPr>
        <p:blipFill>
          <a:blip r:embed="rId4"/>
          <a:stretch>
            <a:fillRect/>
          </a:stretch>
        </p:blipFill>
        <p:spPr>
          <a:xfrm>
            <a:off x="457200" y="6115050"/>
            <a:ext cx="7396223" cy="2057400"/>
          </a:xfrm>
          <a:prstGeom prst="rect">
            <a:avLst/>
          </a:prstGeom>
        </p:spPr>
      </p:pic>
    </p:spTree>
    <p:extLst>
      <p:ext uri="{BB962C8B-B14F-4D97-AF65-F5344CB8AC3E}">
        <p14:creationId xmlns:p14="http://schemas.microsoft.com/office/powerpoint/2010/main" val="3777710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3370-90BC-42EC-8B06-182807BEDAA7}"/>
              </a:ext>
            </a:extLst>
          </p:cNvPr>
          <p:cNvSpPr>
            <a:spLocks noGrp="1"/>
          </p:cNvSpPr>
          <p:nvPr>
            <p:ph type="title"/>
          </p:nvPr>
        </p:nvSpPr>
        <p:spPr/>
        <p:txBody>
          <a:bodyPr/>
          <a:lstStyle/>
          <a:p>
            <a:r>
              <a:rPr lang="en-US" altLang="ja-JP" dirty="0"/>
              <a:t>Appendix : </a:t>
            </a:r>
            <a:r>
              <a:rPr lang="ja-JP" altLang="en-US" dirty="0"/>
              <a:t>企業側メリット</a:t>
            </a:r>
            <a:endParaRPr lang="en-US" dirty="0"/>
          </a:p>
        </p:txBody>
      </p:sp>
      <p:pic>
        <p:nvPicPr>
          <p:cNvPr id="6" name="Content Placeholder 5">
            <a:extLst>
              <a:ext uri="{FF2B5EF4-FFF2-40B4-BE49-F238E27FC236}">
                <a16:creationId xmlns:a16="http://schemas.microsoft.com/office/drawing/2014/main" id="{12DEAD23-83F2-4FA7-8C76-E97FDE66A89A}"/>
              </a:ext>
            </a:extLst>
          </p:cNvPr>
          <p:cNvPicPr>
            <a:picLocks noGrp="1" noChangeAspect="1"/>
          </p:cNvPicPr>
          <p:nvPr>
            <p:ph idx="1"/>
          </p:nvPr>
        </p:nvPicPr>
        <p:blipFill>
          <a:blip r:embed="rId2"/>
          <a:stretch>
            <a:fillRect/>
          </a:stretch>
        </p:blipFill>
        <p:spPr>
          <a:xfrm>
            <a:off x="228601" y="2057400"/>
            <a:ext cx="6677492" cy="5429250"/>
          </a:xfrm>
          <a:prstGeom prst="rect">
            <a:avLst/>
          </a:prstGeom>
        </p:spPr>
      </p:pic>
      <p:sp>
        <p:nvSpPr>
          <p:cNvPr id="4" name="Footer Placeholder 3">
            <a:extLst>
              <a:ext uri="{FF2B5EF4-FFF2-40B4-BE49-F238E27FC236}">
                <a16:creationId xmlns:a16="http://schemas.microsoft.com/office/drawing/2014/main" id="{37805B10-4D0E-4E75-B428-CE6F47F409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92F48BF-C627-4F14-816A-0E6ADD44ED4C}"/>
              </a:ext>
            </a:extLst>
          </p:cNvPr>
          <p:cNvSpPr>
            <a:spLocks noGrp="1"/>
          </p:cNvSpPr>
          <p:nvPr>
            <p:ph type="sldNum" sz="quarter" idx="12"/>
          </p:nvPr>
        </p:nvSpPr>
        <p:spPr/>
        <p:txBody>
          <a:bodyPr/>
          <a:lstStyle/>
          <a:p>
            <a:fld id="{F4A97BBC-DD9B-4F1D-A986-96E9900FCB6F}" type="slidenum">
              <a:rPr lang="en-US" smtClean="0"/>
              <a:t>25</a:t>
            </a:fld>
            <a:endParaRPr lang="en-US"/>
          </a:p>
        </p:txBody>
      </p:sp>
      <p:pic>
        <p:nvPicPr>
          <p:cNvPr id="7" name="Picture 6">
            <a:extLst>
              <a:ext uri="{FF2B5EF4-FFF2-40B4-BE49-F238E27FC236}">
                <a16:creationId xmlns:a16="http://schemas.microsoft.com/office/drawing/2014/main" id="{31857133-C915-4220-929D-E6798EB104A2}"/>
              </a:ext>
            </a:extLst>
          </p:cNvPr>
          <p:cNvPicPr>
            <a:picLocks noChangeAspect="1"/>
          </p:cNvPicPr>
          <p:nvPr/>
        </p:nvPicPr>
        <p:blipFill>
          <a:blip r:embed="rId3"/>
          <a:stretch>
            <a:fillRect/>
          </a:stretch>
        </p:blipFill>
        <p:spPr>
          <a:xfrm>
            <a:off x="7134224" y="2032148"/>
            <a:ext cx="5438775" cy="6915150"/>
          </a:xfrm>
          <a:prstGeom prst="rect">
            <a:avLst/>
          </a:prstGeom>
        </p:spPr>
      </p:pic>
    </p:spTree>
    <p:extLst>
      <p:ext uri="{BB962C8B-B14F-4D97-AF65-F5344CB8AC3E}">
        <p14:creationId xmlns:p14="http://schemas.microsoft.com/office/powerpoint/2010/main" val="804536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61F9-8A94-4A1B-B6EC-848C2FB4E6D6}"/>
              </a:ext>
            </a:extLst>
          </p:cNvPr>
          <p:cNvSpPr>
            <a:spLocks noGrp="1"/>
          </p:cNvSpPr>
          <p:nvPr>
            <p:ph type="title"/>
          </p:nvPr>
        </p:nvSpPr>
        <p:spPr/>
        <p:txBody>
          <a:bodyPr/>
          <a:lstStyle/>
          <a:p>
            <a:r>
              <a:rPr lang="ja-JP" altLang="en-US" dirty="0"/>
              <a:t>働く＆生活する環境の変化</a:t>
            </a:r>
            <a:endParaRPr lang="en-US" dirty="0"/>
          </a:p>
        </p:txBody>
      </p:sp>
      <p:sp>
        <p:nvSpPr>
          <p:cNvPr id="3" name="Content Placeholder 2">
            <a:extLst>
              <a:ext uri="{FF2B5EF4-FFF2-40B4-BE49-F238E27FC236}">
                <a16:creationId xmlns:a16="http://schemas.microsoft.com/office/drawing/2014/main" id="{B8E2FE2C-A1E3-4395-AC89-354FA4D29938}"/>
              </a:ext>
            </a:extLst>
          </p:cNvPr>
          <p:cNvSpPr>
            <a:spLocks noGrp="1"/>
          </p:cNvSpPr>
          <p:nvPr>
            <p:ph idx="1"/>
          </p:nvPr>
        </p:nvSpPr>
        <p:spPr>
          <a:xfrm>
            <a:off x="880110" y="1525874"/>
            <a:ext cx="10321290" cy="2474626"/>
          </a:xfrm>
          <a:ln>
            <a:solidFill>
              <a:schemeClr val="accent1"/>
            </a:solidFill>
          </a:ln>
        </p:spPr>
        <p:txBody>
          <a:bodyPr>
            <a:normAutofit/>
          </a:bodyPr>
          <a:lstStyle/>
          <a:p>
            <a:pPr marL="0" indent="0" algn="ctr">
              <a:buNone/>
            </a:pPr>
            <a:r>
              <a:rPr lang="ja-JP" altLang="en-US" sz="3600" dirty="0"/>
              <a:t>社会の構造、環境が大きく変化している。</a:t>
            </a:r>
            <a:endParaRPr lang="en-US" altLang="ja-JP" sz="3600" dirty="0"/>
          </a:p>
          <a:p>
            <a:pPr algn="ctr"/>
            <a:endParaRPr lang="en-US" altLang="ja-JP" sz="3600" dirty="0"/>
          </a:p>
          <a:p>
            <a:pPr marL="0" indent="0" algn="ctr">
              <a:buNone/>
            </a:pPr>
            <a:r>
              <a:rPr lang="ja-JP" altLang="en-US" sz="3600" dirty="0"/>
              <a:t>働くこと、生活することも、変化していくことが</a:t>
            </a:r>
            <a:br>
              <a:rPr lang="en-US" altLang="ja-JP" sz="3600" dirty="0"/>
            </a:br>
            <a:r>
              <a:rPr lang="ja-JP" altLang="en-US" sz="3600" dirty="0"/>
              <a:t>求められる</a:t>
            </a:r>
            <a:endParaRPr lang="en-US" altLang="ja-JP" sz="3600" dirty="0"/>
          </a:p>
        </p:txBody>
      </p:sp>
      <p:sp>
        <p:nvSpPr>
          <p:cNvPr id="4" name="Footer Placeholder 3">
            <a:extLst>
              <a:ext uri="{FF2B5EF4-FFF2-40B4-BE49-F238E27FC236}">
                <a16:creationId xmlns:a16="http://schemas.microsoft.com/office/drawing/2014/main" id="{CE7127FA-F8DB-4FBC-B8B9-60D40DBA9FDB}"/>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9082A343-E51C-45AE-893C-B96FAD372488}"/>
              </a:ext>
            </a:extLst>
          </p:cNvPr>
          <p:cNvSpPr>
            <a:spLocks noGrp="1"/>
          </p:cNvSpPr>
          <p:nvPr>
            <p:ph type="sldNum" sz="quarter" idx="12"/>
          </p:nvPr>
        </p:nvSpPr>
        <p:spPr/>
        <p:txBody>
          <a:bodyPr/>
          <a:lstStyle/>
          <a:p>
            <a:fld id="{F4A97BBC-DD9B-4F1D-A986-96E9900FCB6F}" type="slidenum">
              <a:rPr lang="en-US" smtClean="0"/>
              <a:t>3</a:t>
            </a:fld>
            <a:endParaRPr lang="en-US"/>
          </a:p>
        </p:txBody>
      </p:sp>
      <p:sp>
        <p:nvSpPr>
          <p:cNvPr id="6" name="TextBox 5">
            <a:extLst>
              <a:ext uri="{FF2B5EF4-FFF2-40B4-BE49-F238E27FC236}">
                <a16:creationId xmlns:a16="http://schemas.microsoft.com/office/drawing/2014/main" id="{C7A0F2FB-E9E9-4CC9-BB1D-FD963E832457}"/>
              </a:ext>
            </a:extLst>
          </p:cNvPr>
          <p:cNvSpPr txBox="1"/>
          <p:nvPr/>
        </p:nvSpPr>
        <p:spPr>
          <a:xfrm>
            <a:off x="7943850" y="4309713"/>
            <a:ext cx="4108817" cy="369332"/>
          </a:xfrm>
          <a:prstGeom prst="rect">
            <a:avLst/>
          </a:prstGeom>
          <a:noFill/>
        </p:spPr>
        <p:txBody>
          <a:bodyPr wrap="none" rtlCol="0">
            <a:spAutoFit/>
          </a:bodyPr>
          <a:lstStyle/>
          <a:p>
            <a:r>
              <a:rPr lang="ja-JP" altLang="en-US" dirty="0"/>
              <a:t>労働人口の減少（人口減少、高齢化）</a:t>
            </a:r>
            <a:endParaRPr lang="en-US" dirty="0"/>
          </a:p>
        </p:txBody>
      </p:sp>
      <p:sp>
        <p:nvSpPr>
          <p:cNvPr id="7" name="TextBox 6">
            <a:extLst>
              <a:ext uri="{FF2B5EF4-FFF2-40B4-BE49-F238E27FC236}">
                <a16:creationId xmlns:a16="http://schemas.microsoft.com/office/drawing/2014/main" id="{E9A96670-BC53-45D6-AE06-8D5D53AF245D}"/>
              </a:ext>
            </a:extLst>
          </p:cNvPr>
          <p:cNvSpPr txBox="1"/>
          <p:nvPr/>
        </p:nvSpPr>
        <p:spPr>
          <a:xfrm>
            <a:off x="1200150" y="6963871"/>
            <a:ext cx="2357697" cy="923330"/>
          </a:xfrm>
          <a:prstGeom prst="rect">
            <a:avLst/>
          </a:prstGeom>
          <a:noFill/>
        </p:spPr>
        <p:txBody>
          <a:bodyPr wrap="none" rtlCol="0">
            <a:spAutoFit/>
          </a:bodyPr>
          <a:lstStyle/>
          <a:p>
            <a:r>
              <a:rPr lang="en-US" altLang="ja-JP" dirty="0"/>
              <a:t>Office</a:t>
            </a:r>
            <a:r>
              <a:rPr lang="ja-JP" altLang="en-US" dirty="0"/>
              <a:t>サービスの充実</a:t>
            </a:r>
            <a:endParaRPr lang="en-US" altLang="ja-JP" dirty="0"/>
          </a:p>
          <a:p>
            <a:r>
              <a:rPr lang="en-US" dirty="0"/>
              <a:t>(Microsoft Office365,</a:t>
            </a:r>
            <a:br>
              <a:rPr lang="en-US" dirty="0"/>
            </a:br>
            <a:r>
              <a:rPr lang="en-US" dirty="0"/>
              <a:t> </a:t>
            </a:r>
            <a:r>
              <a:rPr lang="en-US" altLang="ja-JP" dirty="0"/>
              <a:t>Group ware, </a:t>
            </a:r>
            <a:r>
              <a:rPr lang="en-US" dirty="0" err="1"/>
              <a:t>etc</a:t>
            </a:r>
            <a:r>
              <a:rPr lang="en-US" dirty="0"/>
              <a:t>)</a:t>
            </a:r>
          </a:p>
        </p:txBody>
      </p:sp>
      <p:sp>
        <p:nvSpPr>
          <p:cNvPr id="8" name="TextBox 7">
            <a:extLst>
              <a:ext uri="{FF2B5EF4-FFF2-40B4-BE49-F238E27FC236}">
                <a16:creationId xmlns:a16="http://schemas.microsoft.com/office/drawing/2014/main" id="{18C878D4-1B5B-46C9-A621-F31E4BCCB27A}"/>
              </a:ext>
            </a:extLst>
          </p:cNvPr>
          <p:cNvSpPr txBox="1"/>
          <p:nvPr/>
        </p:nvSpPr>
        <p:spPr>
          <a:xfrm>
            <a:off x="8449985" y="6162288"/>
            <a:ext cx="3185487" cy="369332"/>
          </a:xfrm>
          <a:prstGeom prst="rect">
            <a:avLst/>
          </a:prstGeom>
          <a:noFill/>
        </p:spPr>
        <p:txBody>
          <a:bodyPr wrap="none" rtlCol="0">
            <a:spAutoFit/>
          </a:bodyPr>
          <a:lstStyle/>
          <a:p>
            <a:r>
              <a:rPr lang="ja-JP" altLang="en-US" dirty="0"/>
              <a:t>介護離職・育児離職の問題化</a:t>
            </a:r>
            <a:endParaRPr lang="en-US" dirty="0"/>
          </a:p>
        </p:txBody>
      </p:sp>
      <p:sp>
        <p:nvSpPr>
          <p:cNvPr id="9" name="TextBox 8">
            <a:extLst>
              <a:ext uri="{FF2B5EF4-FFF2-40B4-BE49-F238E27FC236}">
                <a16:creationId xmlns:a16="http://schemas.microsoft.com/office/drawing/2014/main" id="{02B527DF-C705-4426-99FC-D58FC1B2C3D6}"/>
              </a:ext>
            </a:extLst>
          </p:cNvPr>
          <p:cNvSpPr txBox="1"/>
          <p:nvPr/>
        </p:nvSpPr>
        <p:spPr>
          <a:xfrm>
            <a:off x="1175060" y="4212590"/>
            <a:ext cx="2492990" cy="646331"/>
          </a:xfrm>
          <a:prstGeom prst="rect">
            <a:avLst/>
          </a:prstGeom>
          <a:noFill/>
        </p:spPr>
        <p:txBody>
          <a:bodyPr wrap="none" rtlCol="0">
            <a:spAutoFit/>
          </a:bodyPr>
          <a:lstStyle/>
          <a:p>
            <a:r>
              <a:rPr lang="ja-JP" altLang="en-US" dirty="0"/>
              <a:t>ネットワークの高速化</a:t>
            </a:r>
            <a:br>
              <a:rPr lang="en-US" altLang="ja-JP" dirty="0"/>
            </a:br>
            <a:r>
              <a:rPr lang="ja-JP" altLang="en-US" dirty="0"/>
              <a:t>（</a:t>
            </a:r>
            <a:r>
              <a:rPr lang="en-US" altLang="ja-JP" dirty="0"/>
              <a:t>5G</a:t>
            </a:r>
            <a:r>
              <a:rPr lang="ja-JP" altLang="en-US" dirty="0"/>
              <a:t>、</a:t>
            </a:r>
            <a:r>
              <a:rPr lang="en-US" altLang="ja-JP" dirty="0" err="1"/>
              <a:t>etc</a:t>
            </a:r>
            <a:r>
              <a:rPr lang="ja-JP" altLang="en-US" dirty="0"/>
              <a:t>）</a:t>
            </a:r>
            <a:endParaRPr lang="en-US" dirty="0"/>
          </a:p>
        </p:txBody>
      </p:sp>
      <p:sp>
        <p:nvSpPr>
          <p:cNvPr id="10" name="TextBox 9">
            <a:extLst>
              <a:ext uri="{FF2B5EF4-FFF2-40B4-BE49-F238E27FC236}">
                <a16:creationId xmlns:a16="http://schemas.microsoft.com/office/drawing/2014/main" id="{EDE6053D-F1F0-4021-85ED-1249D10A2BDA}"/>
              </a:ext>
            </a:extLst>
          </p:cNvPr>
          <p:cNvSpPr txBox="1"/>
          <p:nvPr/>
        </p:nvSpPr>
        <p:spPr>
          <a:xfrm>
            <a:off x="1591561" y="8013301"/>
            <a:ext cx="2662908" cy="923330"/>
          </a:xfrm>
          <a:prstGeom prst="rect">
            <a:avLst/>
          </a:prstGeom>
          <a:noFill/>
        </p:spPr>
        <p:txBody>
          <a:bodyPr wrap="none" rtlCol="0">
            <a:spAutoFit/>
          </a:bodyPr>
          <a:lstStyle/>
          <a:p>
            <a:r>
              <a:rPr lang="en-US" altLang="ja-JP" dirty="0"/>
              <a:t>IT</a:t>
            </a:r>
            <a:r>
              <a:rPr lang="ja-JP" altLang="en-US" dirty="0"/>
              <a:t>を使ったプロジェクト</a:t>
            </a:r>
            <a:endParaRPr lang="en-US" altLang="ja-JP" dirty="0"/>
          </a:p>
          <a:p>
            <a:r>
              <a:rPr lang="ja-JP" altLang="en-US" dirty="0"/>
              <a:t>ワーク・ツールの発展</a:t>
            </a:r>
            <a:endParaRPr lang="en-US" altLang="ja-JP" dirty="0"/>
          </a:p>
          <a:p>
            <a:r>
              <a:rPr lang="ja-JP" altLang="en-US" dirty="0"/>
              <a:t>（</a:t>
            </a:r>
            <a:r>
              <a:rPr lang="en-US" altLang="ja-JP" dirty="0"/>
              <a:t>GitHub, Trello, </a:t>
            </a:r>
            <a:r>
              <a:rPr lang="en-US" altLang="ja-JP" dirty="0" err="1"/>
              <a:t>etc</a:t>
            </a:r>
            <a:r>
              <a:rPr lang="ja-JP" altLang="en-US" dirty="0"/>
              <a:t>）</a:t>
            </a:r>
            <a:endParaRPr lang="en-US" dirty="0"/>
          </a:p>
        </p:txBody>
      </p:sp>
      <p:sp>
        <p:nvSpPr>
          <p:cNvPr id="11" name="TextBox 10">
            <a:extLst>
              <a:ext uri="{FF2B5EF4-FFF2-40B4-BE49-F238E27FC236}">
                <a16:creationId xmlns:a16="http://schemas.microsoft.com/office/drawing/2014/main" id="{28529DB8-385D-4065-B78C-26FC9D4725DA}"/>
              </a:ext>
            </a:extLst>
          </p:cNvPr>
          <p:cNvSpPr txBox="1"/>
          <p:nvPr/>
        </p:nvSpPr>
        <p:spPr>
          <a:xfrm>
            <a:off x="491989" y="5757799"/>
            <a:ext cx="3334631" cy="923330"/>
          </a:xfrm>
          <a:prstGeom prst="rect">
            <a:avLst/>
          </a:prstGeom>
          <a:noFill/>
        </p:spPr>
        <p:txBody>
          <a:bodyPr wrap="none" rtlCol="0">
            <a:spAutoFit/>
          </a:bodyPr>
          <a:lstStyle/>
          <a:p>
            <a:r>
              <a:rPr lang="en-US" altLang="ja-JP" dirty="0"/>
              <a:t>IT</a:t>
            </a:r>
            <a:r>
              <a:rPr lang="ja-JP" altLang="en-US" dirty="0"/>
              <a:t>コミュニケーション</a:t>
            </a:r>
            <a:endParaRPr lang="en-US" altLang="ja-JP" dirty="0"/>
          </a:p>
          <a:p>
            <a:r>
              <a:rPr lang="ja-JP" altLang="en-US" dirty="0"/>
              <a:t>ツールの一般化</a:t>
            </a:r>
            <a:endParaRPr lang="en-US" altLang="ja-JP" dirty="0"/>
          </a:p>
          <a:p>
            <a:r>
              <a:rPr lang="ja-JP" altLang="en-US" dirty="0"/>
              <a:t>（</a:t>
            </a:r>
            <a:r>
              <a:rPr lang="en-US" altLang="ja-JP" dirty="0"/>
              <a:t>Mail, Chat, Tel Conference, </a:t>
            </a:r>
            <a:r>
              <a:rPr lang="en-US" altLang="ja-JP" dirty="0" err="1"/>
              <a:t>etc</a:t>
            </a:r>
            <a:r>
              <a:rPr lang="en-US" altLang="ja-JP" dirty="0"/>
              <a:t>)</a:t>
            </a:r>
            <a:endParaRPr lang="en-US" dirty="0"/>
          </a:p>
        </p:txBody>
      </p:sp>
      <p:sp>
        <p:nvSpPr>
          <p:cNvPr id="12" name="TextBox 11">
            <a:extLst>
              <a:ext uri="{FF2B5EF4-FFF2-40B4-BE49-F238E27FC236}">
                <a16:creationId xmlns:a16="http://schemas.microsoft.com/office/drawing/2014/main" id="{451FE1B6-8258-47EE-A03D-FF1BD00F173B}"/>
              </a:ext>
            </a:extLst>
          </p:cNvPr>
          <p:cNvSpPr txBox="1"/>
          <p:nvPr/>
        </p:nvSpPr>
        <p:spPr>
          <a:xfrm>
            <a:off x="1485900" y="4921861"/>
            <a:ext cx="2412840" cy="646331"/>
          </a:xfrm>
          <a:prstGeom prst="rect">
            <a:avLst/>
          </a:prstGeom>
          <a:noFill/>
        </p:spPr>
        <p:txBody>
          <a:bodyPr wrap="none" rtlCol="0">
            <a:spAutoFit/>
          </a:bodyPr>
          <a:lstStyle/>
          <a:p>
            <a:r>
              <a:rPr lang="en-US" altLang="ja-JP" dirty="0"/>
              <a:t>Smartphone, Mobile PC</a:t>
            </a:r>
          </a:p>
          <a:p>
            <a:r>
              <a:rPr lang="ja-JP" altLang="en-US" dirty="0"/>
              <a:t>でいつでもどこでも</a:t>
            </a:r>
            <a:endParaRPr lang="en-US" dirty="0"/>
          </a:p>
        </p:txBody>
      </p:sp>
      <p:sp>
        <p:nvSpPr>
          <p:cNvPr id="13" name="TextBox 12">
            <a:extLst>
              <a:ext uri="{FF2B5EF4-FFF2-40B4-BE49-F238E27FC236}">
                <a16:creationId xmlns:a16="http://schemas.microsoft.com/office/drawing/2014/main" id="{3C5E4674-4063-46F0-992F-2085B0426F5B}"/>
              </a:ext>
            </a:extLst>
          </p:cNvPr>
          <p:cNvSpPr txBox="1"/>
          <p:nvPr/>
        </p:nvSpPr>
        <p:spPr>
          <a:xfrm>
            <a:off x="7943850" y="5093941"/>
            <a:ext cx="2954655" cy="369332"/>
          </a:xfrm>
          <a:prstGeom prst="rect">
            <a:avLst/>
          </a:prstGeom>
          <a:noFill/>
        </p:spPr>
        <p:txBody>
          <a:bodyPr wrap="none" rtlCol="0">
            <a:spAutoFit/>
          </a:bodyPr>
          <a:lstStyle/>
          <a:p>
            <a:r>
              <a:rPr lang="ja-JP" altLang="en-US" dirty="0"/>
              <a:t>一億総活躍社会、生涯現役</a:t>
            </a:r>
            <a:endParaRPr lang="en-US" dirty="0"/>
          </a:p>
        </p:txBody>
      </p:sp>
      <p:sp>
        <p:nvSpPr>
          <p:cNvPr id="14" name="Isosceles Triangle 13">
            <a:extLst>
              <a:ext uri="{FF2B5EF4-FFF2-40B4-BE49-F238E27FC236}">
                <a16:creationId xmlns:a16="http://schemas.microsoft.com/office/drawing/2014/main" id="{C195C65C-C30A-428B-9D6A-5012EF25C71C}"/>
              </a:ext>
            </a:extLst>
          </p:cNvPr>
          <p:cNvSpPr/>
          <p:nvPr/>
        </p:nvSpPr>
        <p:spPr>
          <a:xfrm flipV="1">
            <a:off x="3283195" y="2163794"/>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C96A5F0-FBBF-4B34-9F69-62345353EFA3}"/>
              </a:ext>
            </a:extLst>
          </p:cNvPr>
          <p:cNvSpPr txBox="1"/>
          <p:nvPr/>
        </p:nvSpPr>
        <p:spPr>
          <a:xfrm>
            <a:off x="9465647" y="7345918"/>
            <a:ext cx="2492990" cy="369332"/>
          </a:xfrm>
          <a:prstGeom prst="rect">
            <a:avLst/>
          </a:prstGeom>
          <a:noFill/>
        </p:spPr>
        <p:txBody>
          <a:bodyPr wrap="none" rtlCol="0">
            <a:spAutoFit/>
          </a:bodyPr>
          <a:lstStyle/>
          <a:p>
            <a:r>
              <a:rPr lang="ja-JP" altLang="en-US" dirty="0"/>
              <a:t>従業員のグローバル化</a:t>
            </a:r>
            <a:endParaRPr lang="en-US" dirty="0"/>
          </a:p>
        </p:txBody>
      </p:sp>
      <p:sp>
        <p:nvSpPr>
          <p:cNvPr id="16" name="TextBox 15">
            <a:extLst>
              <a:ext uri="{FF2B5EF4-FFF2-40B4-BE49-F238E27FC236}">
                <a16:creationId xmlns:a16="http://schemas.microsoft.com/office/drawing/2014/main" id="{FADB4619-AAA7-4376-8EE5-B34653ED1E08}"/>
              </a:ext>
            </a:extLst>
          </p:cNvPr>
          <p:cNvSpPr txBox="1"/>
          <p:nvPr/>
        </p:nvSpPr>
        <p:spPr>
          <a:xfrm>
            <a:off x="8172450" y="8290300"/>
            <a:ext cx="4570482" cy="369332"/>
          </a:xfrm>
          <a:prstGeom prst="rect">
            <a:avLst/>
          </a:prstGeom>
          <a:noFill/>
        </p:spPr>
        <p:txBody>
          <a:bodyPr wrap="none" rtlCol="0">
            <a:spAutoFit/>
          </a:bodyPr>
          <a:lstStyle/>
          <a:p>
            <a:r>
              <a:rPr lang="ja-JP" altLang="en-US" dirty="0"/>
              <a:t>日本国外への業務委託、オフショアで生産</a:t>
            </a:r>
            <a:endParaRPr lang="en-US" dirty="0"/>
          </a:p>
        </p:txBody>
      </p:sp>
      <p:pic>
        <p:nvPicPr>
          <p:cNvPr id="18" name="Picture 17">
            <a:extLst>
              <a:ext uri="{FF2B5EF4-FFF2-40B4-BE49-F238E27FC236}">
                <a16:creationId xmlns:a16="http://schemas.microsoft.com/office/drawing/2014/main" id="{234446FB-7BC4-469A-ACF6-975923CAC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540" y="4314464"/>
            <a:ext cx="3810000" cy="3810000"/>
          </a:xfrm>
          <a:prstGeom prst="rect">
            <a:avLst/>
          </a:prstGeom>
        </p:spPr>
      </p:pic>
      <p:sp>
        <p:nvSpPr>
          <p:cNvPr id="19" name="TextBox 18">
            <a:extLst>
              <a:ext uri="{FF2B5EF4-FFF2-40B4-BE49-F238E27FC236}">
                <a16:creationId xmlns:a16="http://schemas.microsoft.com/office/drawing/2014/main" id="{6A013B19-60BD-4B9A-9F03-DFA505C0D584}"/>
              </a:ext>
            </a:extLst>
          </p:cNvPr>
          <p:cNvSpPr txBox="1"/>
          <p:nvPr/>
        </p:nvSpPr>
        <p:spPr>
          <a:xfrm>
            <a:off x="8449984" y="7771003"/>
            <a:ext cx="4339650" cy="369332"/>
          </a:xfrm>
          <a:prstGeom prst="rect">
            <a:avLst/>
          </a:prstGeom>
          <a:noFill/>
        </p:spPr>
        <p:txBody>
          <a:bodyPr wrap="none" rtlCol="0">
            <a:spAutoFit/>
          </a:bodyPr>
          <a:lstStyle/>
          <a:p>
            <a:r>
              <a:rPr lang="ja-JP" altLang="en-US" dirty="0"/>
              <a:t>世界中で仕事が動いている（２４時間）</a:t>
            </a:r>
            <a:endParaRPr lang="en-US" dirty="0"/>
          </a:p>
        </p:txBody>
      </p:sp>
      <p:sp>
        <p:nvSpPr>
          <p:cNvPr id="20" name="TextBox 19">
            <a:extLst>
              <a:ext uri="{FF2B5EF4-FFF2-40B4-BE49-F238E27FC236}">
                <a16:creationId xmlns:a16="http://schemas.microsoft.com/office/drawing/2014/main" id="{EB1958C9-AB7F-4CB7-AD9E-900E8A04B5A2}"/>
              </a:ext>
            </a:extLst>
          </p:cNvPr>
          <p:cNvSpPr txBox="1"/>
          <p:nvPr/>
        </p:nvSpPr>
        <p:spPr>
          <a:xfrm>
            <a:off x="671761" y="9003268"/>
            <a:ext cx="3127779" cy="369332"/>
          </a:xfrm>
          <a:prstGeom prst="rect">
            <a:avLst/>
          </a:prstGeom>
          <a:noFill/>
        </p:spPr>
        <p:txBody>
          <a:bodyPr wrap="none" rtlCol="0">
            <a:spAutoFit/>
          </a:bodyPr>
          <a:lstStyle/>
          <a:p>
            <a:r>
              <a:rPr lang="en-US" dirty="0"/>
              <a:t>Security</a:t>
            </a:r>
            <a:r>
              <a:rPr lang="ja-JP" altLang="en-US" dirty="0"/>
              <a:t>確保</a:t>
            </a:r>
            <a:r>
              <a:rPr lang="en-US" dirty="0"/>
              <a:t>, </a:t>
            </a:r>
            <a:r>
              <a:rPr lang="ja-JP" altLang="en-US" dirty="0"/>
              <a:t>情報漏洩の防止</a:t>
            </a:r>
            <a:endParaRPr lang="en-US" dirty="0"/>
          </a:p>
        </p:txBody>
      </p:sp>
      <p:sp>
        <p:nvSpPr>
          <p:cNvPr id="21" name="TextBox 20">
            <a:extLst>
              <a:ext uri="{FF2B5EF4-FFF2-40B4-BE49-F238E27FC236}">
                <a16:creationId xmlns:a16="http://schemas.microsoft.com/office/drawing/2014/main" id="{5DF8149E-C6E4-4D3A-BC85-09CEE85FC5CB}"/>
              </a:ext>
            </a:extLst>
          </p:cNvPr>
          <p:cNvSpPr txBox="1"/>
          <p:nvPr/>
        </p:nvSpPr>
        <p:spPr>
          <a:xfrm>
            <a:off x="7443847" y="8733856"/>
            <a:ext cx="3185487" cy="646331"/>
          </a:xfrm>
          <a:prstGeom prst="rect">
            <a:avLst/>
          </a:prstGeom>
          <a:noFill/>
        </p:spPr>
        <p:txBody>
          <a:bodyPr wrap="none" rtlCol="0">
            <a:spAutoFit/>
          </a:bodyPr>
          <a:lstStyle/>
          <a:p>
            <a:r>
              <a:rPr lang="ja-JP" altLang="en-US" dirty="0"/>
              <a:t>社員以外の様々雇用形態での</a:t>
            </a:r>
            <a:endParaRPr lang="en-US" altLang="ja-JP" dirty="0"/>
          </a:p>
          <a:p>
            <a:r>
              <a:rPr lang="ja-JP" altLang="en-US" dirty="0"/>
              <a:t>組織構成</a:t>
            </a:r>
            <a:endParaRPr lang="en-US" dirty="0"/>
          </a:p>
        </p:txBody>
      </p:sp>
      <p:sp>
        <p:nvSpPr>
          <p:cNvPr id="22" name="TextBox 21">
            <a:extLst>
              <a:ext uri="{FF2B5EF4-FFF2-40B4-BE49-F238E27FC236}">
                <a16:creationId xmlns:a16="http://schemas.microsoft.com/office/drawing/2014/main" id="{DDC94DD3-601E-4DFD-981A-3435CBE30CDD}"/>
              </a:ext>
            </a:extLst>
          </p:cNvPr>
          <p:cNvSpPr txBox="1"/>
          <p:nvPr/>
        </p:nvSpPr>
        <p:spPr>
          <a:xfrm>
            <a:off x="9027065" y="6663609"/>
            <a:ext cx="2492990" cy="646331"/>
          </a:xfrm>
          <a:prstGeom prst="rect">
            <a:avLst/>
          </a:prstGeom>
          <a:noFill/>
        </p:spPr>
        <p:txBody>
          <a:bodyPr wrap="none" rtlCol="0">
            <a:spAutoFit/>
          </a:bodyPr>
          <a:lstStyle/>
          <a:p>
            <a:r>
              <a:rPr lang="ja-JP" altLang="en-US" dirty="0"/>
              <a:t>グローバルなビジネス</a:t>
            </a:r>
            <a:endParaRPr lang="en-US" altLang="ja-JP" dirty="0"/>
          </a:p>
          <a:p>
            <a:r>
              <a:rPr lang="ja-JP" altLang="en-US" dirty="0"/>
              <a:t>連携</a:t>
            </a:r>
            <a:endParaRPr lang="en-US" dirty="0"/>
          </a:p>
        </p:txBody>
      </p:sp>
      <p:sp>
        <p:nvSpPr>
          <p:cNvPr id="23" name="TextBox 22">
            <a:extLst>
              <a:ext uri="{FF2B5EF4-FFF2-40B4-BE49-F238E27FC236}">
                <a16:creationId xmlns:a16="http://schemas.microsoft.com/office/drawing/2014/main" id="{0811EFB5-DC21-45AD-B591-AA7CE7A2AEA2}"/>
              </a:ext>
            </a:extLst>
          </p:cNvPr>
          <p:cNvSpPr txBox="1"/>
          <p:nvPr/>
        </p:nvSpPr>
        <p:spPr>
          <a:xfrm>
            <a:off x="3976345" y="4187102"/>
            <a:ext cx="2380845" cy="369332"/>
          </a:xfrm>
          <a:prstGeom prst="rect">
            <a:avLst/>
          </a:prstGeom>
          <a:noFill/>
        </p:spPr>
        <p:txBody>
          <a:bodyPr wrap="none" rtlCol="0">
            <a:spAutoFit/>
          </a:bodyPr>
          <a:lstStyle/>
          <a:p>
            <a:r>
              <a:rPr lang="en-US" altLang="ja-JP" dirty="0"/>
              <a:t>Anytime and Anywhere</a:t>
            </a:r>
            <a:endParaRPr lang="en-US" dirty="0"/>
          </a:p>
        </p:txBody>
      </p:sp>
    </p:spTree>
    <p:extLst>
      <p:ext uri="{BB962C8B-B14F-4D97-AF65-F5344CB8AC3E}">
        <p14:creationId xmlns:p14="http://schemas.microsoft.com/office/powerpoint/2010/main" val="94446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E072-68E9-4C51-B237-B264B847E4B4}"/>
              </a:ext>
            </a:extLst>
          </p:cNvPr>
          <p:cNvSpPr>
            <a:spLocks noGrp="1"/>
          </p:cNvSpPr>
          <p:nvPr>
            <p:ph type="title"/>
          </p:nvPr>
        </p:nvSpPr>
        <p:spPr/>
        <p:txBody>
          <a:bodyPr/>
          <a:lstStyle/>
          <a:p>
            <a:r>
              <a:rPr lang="ja-JP" altLang="en-US" dirty="0"/>
              <a:t>リモート</a:t>
            </a:r>
            <a:r>
              <a:rPr lang="en-US" altLang="ja-JP" dirty="0"/>
              <a:t>Work</a:t>
            </a:r>
            <a:r>
              <a:rPr lang="ja-JP" altLang="en-US" dirty="0"/>
              <a:t>：働く側としての課題</a:t>
            </a:r>
            <a:endParaRPr lang="en-US" dirty="0"/>
          </a:p>
        </p:txBody>
      </p:sp>
      <p:sp>
        <p:nvSpPr>
          <p:cNvPr id="4" name="Footer Placeholder 3">
            <a:extLst>
              <a:ext uri="{FF2B5EF4-FFF2-40B4-BE49-F238E27FC236}">
                <a16:creationId xmlns:a16="http://schemas.microsoft.com/office/drawing/2014/main" id="{380B5064-E1E4-4E39-866C-E74625F58B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C467C06-69A5-4E30-B8F5-53EFB37CF065}"/>
              </a:ext>
            </a:extLst>
          </p:cNvPr>
          <p:cNvSpPr>
            <a:spLocks noGrp="1"/>
          </p:cNvSpPr>
          <p:nvPr>
            <p:ph type="sldNum" sz="quarter" idx="12"/>
          </p:nvPr>
        </p:nvSpPr>
        <p:spPr/>
        <p:txBody>
          <a:bodyPr/>
          <a:lstStyle/>
          <a:p>
            <a:fld id="{F4A97BBC-DD9B-4F1D-A986-96E9900FCB6F}" type="slidenum">
              <a:rPr lang="en-US" smtClean="0"/>
              <a:t>4</a:t>
            </a:fld>
            <a:endParaRPr lang="en-US"/>
          </a:p>
        </p:txBody>
      </p:sp>
      <p:pic>
        <p:nvPicPr>
          <p:cNvPr id="9" name="Graphic 8" descr="Office worker">
            <a:extLst>
              <a:ext uri="{FF2B5EF4-FFF2-40B4-BE49-F238E27FC236}">
                <a16:creationId xmlns:a16="http://schemas.microsoft.com/office/drawing/2014/main" id="{D6E1C931-077A-464F-8057-00591D44D6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8762" y="3789274"/>
            <a:ext cx="914400" cy="914400"/>
          </a:xfrm>
          <a:prstGeom prst="rect">
            <a:avLst/>
          </a:prstGeom>
        </p:spPr>
      </p:pic>
      <p:pic>
        <p:nvPicPr>
          <p:cNvPr id="11" name="Graphic 10" descr="Programmer">
            <a:extLst>
              <a:ext uri="{FF2B5EF4-FFF2-40B4-BE49-F238E27FC236}">
                <a16:creationId xmlns:a16="http://schemas.microsoft.com/office/drawing/2014/main" id="{BA53C95B-72ED-4186-9FE0-256DF62FD5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60200" y="5892257"/>
            <a:ext cx="914400" cy="914400"/>
          </a:xfrm>
          <a:prstGeom prst="rect">
            <a:avLst/>
          </a:prstGeom>
        </p:spPr>
      </p:pic>
      <p:pic>
        <p:nvPicPr>
          <p:cNvPr id="13" name="Graphic 12" descr="Man with baby">
            <a:extLst>
              <a:ext uri="{FF2B5EF4-FFF2-40B4-BE49-F238E27FC236}">
                <a16:creationId xmlns:a16="http://schemas.microsoft.com/office/drawing/2014/main" id="{46655138-5F55-47B4-851B-60CAF601FA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9515" y="4594195"/>
            <a:ext cx="914400" cy="914400"/>
          </a:xfrm>
          <a:prstGeom prst="rect">
            <a:avLst/>
          </a:prstGeom>
        </p:spPr>
      </p:pic>
      <p:pic>
        <p:nvPicPr>
          <p:cNvPr id="15" name="Graphic 14" descr="Male profile">
            <a:extLst>
              <a:ext uri="{FF2B5EF4-FFF2-40B4-BE49-F238E27FC236}">
                <a16:creationId xmlns:a16="http://schemas.microsoft.com/office/drawing/2014/main" id="{9425BF00-402C-4C7E-9C88-09D83EBFB8D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69082" y="5186086"/>
            <a:ext cx="914400" cy="914400"/>
          </a:xfrm>
          <a:prstGeom prst="rect">
            <a:avLst/>
          </a:prstGeom>
        </p:spPr>
      </p:pic>
      <p:pic>
        <p:nvPicPr>
          <p:cNvPr id="17" name="Graphic 16" descr="Female Profile">
            <a:extLst>
              <a:ext uri="{FF2B5EF4-FFF2-40B4-BE49-F238E27FC236}">
                <a16:creationId xmlns:a16="http://schemas.microsoft.com/office/drawing/2014/main" id="{2CACD29C-C1EC-432F-8B94-E04EA6CAA08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5238" y="2978360"/>
            <a:ext cx="914400" cy="914400"/>
          </a:xfrm>
          <a:prstGeom prst="rect">
            <a:avLst/>
          </a:prstGeom>
        </p:spPr>
      </p:pic>
      <p:sp>
        <p:nvSpPr>
          <p:cNvPr id="18" name="TextBox 17">
            <a:extLst>
              <a:ext uri="{FF2B5EF4-FFF2-40B4-BE49-F238E27FC236}">
                <a16:creationId xmlns:a16="http://schemas.microsoft.com/office/drawing/2014/main" id="{88F3D340-89A6-48BE-9B47-860FF33E039A}"/>
              </a:ext>
            </a:extLst>
          </p:cNvPr>
          <p:cNvSpPr txBox="1"/>
          <p:nvPr/>
        </p:nvSpPr>
        <p:spPr>
          <a:xfrm>
            <a:off x="7091079" y="4668032"/>
            <a:ext cx="646331" cy="369332"/>
          </a:xfrm>
          <a:prstGeom prst="rect">
            <a:avLst/>
          </a:prstGeom>
          <a:noFill/>
        </p:spPr>
        <p:txBody>
          <a:bodyPr wrap="none" rtlCol="0">
            <a:spAutoFit/>
          </a:bodyPr>
          <a:lstStyle/>
          <a:p>
            <a:r>
              <a:rPr lang="ja-JP" altLang="en-US" dirty="0"/>
              <a:t>上長</a:t>
            </a:r>
            <a:endParaRPr lang="en-US" dirty="0"/>
          </a:p>
        </p:txBody>
      </p:sp>
      <p:sp>
        <p:nvSpPr>
          <p:cNvPr id="20" name="Speech Bubble: Rectangle with Corners Rounded 19">
            <a:extLst>
              <a:ext uri="{FF2B5EF4-FFF2-40B4-BE49-F238E27FC236}">
                <a16:creationId xmlns:a16="http://schemas.microsoft.com/office/drawing/2014/main" id="{BBFF438F-D5EE-4E3C-A4F5-79E6A3F0EA75}"/>
              </a:ext>
            </a:extLst>
          </p:cNvPr>
          <p:cNvSpPr/>
          <p:nvPr/>
        </p:nvSpPr>
        <p:spPr>
          <a:xfrm>
            <a:off x="1754556" y="5680230"/>
            <a:ext cx="2400302" cy="1121492"/>
          </a:xfrm>
          <a:prstGeom prst="wedgeRoundRectCallout">
            <a:avLst>
              <a:gd name="adj1" fmla="val 46509"/>
              <a:gd name="adj2" fmla="val -6992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本人は効果があったっていうけど、子育ての人だけ不公平</a:t>
            </a:r>
            <a:endParaRPr lang="en-US" dirty="0"/>
          </a:p>
        </p:txBody>
      </p:sp>
      <p:sp>
        <p:nvSpPr>
          <p:cNvPr id="21" name="TextBox 20">
            <a:extLst>
              <a:ext uri="{FF2B5EF4-FFF2-40B4-BE49-F238E27FC236}">
                <a16:creationId xmlns:a16="http://schemas.microsoft.com/office/drawing/2014/main" id="{EFBC1E61-C2BE-4F65-83B7-60DC8AF68632}"/>
              </a:ext>
            </a:extLst>
          </p:cNvPr>
          <p:cNvSpPr txBox="1"/>
          <p:nvPr/>
        </p:nvSpPr>
        <p:spPr>
          <a:xfrm>
            <a:off x="4135025" y="4857750"/>
            <a:ext cx="646331" cy="369332"/>
          </a:xfrm>
          <a:prstGeom prst="rect">
            <a:avLst/>
          </a:prstGeom>
          <a:noFill/>
        </p:spPr>
        <p:txBody>
          <a:bodyPr wrap="none" rtlCol="0">
            <a:spAutoFit/>
          </a:bodyPr>
          <a:lstStyle/>
          <a:p>
            <a:r>
              <a:rPr lang="ja-JP" altLang="en-US" dirty="0"/>
              <a:t>同僚</a:t>
            </a:r>
            <a:endParaRPr lang="en-US" dirty="0"/>
          </a:p>
        </p:txBody>
      </p:sp>
      <p:sp>
        <p:nvSpPr>
          <p:cNvPr id="22" name="Speech Bubble: Rectangle with Corners Rounded 21">
            <a:extLst>
              <a:ext uri="{FF2B5EF4-FFF2-40B4-BE49-F238E27FC236}">
                <a16:creationId xmlns:a16="http://schemas.microsoft.com/office/drawing/2014/main" id="{CA7AAF96-B05D-44DF-943B-920D76B57D76}"/>
              </a:ext>
            </a:extLst>
          </p:cNvPr>
          <p:cNvSpPr/>
          <p:nvPr/>
        </p:nvSpPr>
        <p:spPr>
          <a:xfrm>
            <a:off x="8005479" y="3761162"/>
            <a:ext cx="2400302" cy="1121492"/>
          </a:xfrm>
          <a:prstGeom prst="wedgeRoundRectCallout">
            <a:avLst>
              <a:gd name="adj1" fmla="val -56714"/>
              <a:gd name="adj2" fmla="val 6564"/>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在宅でできる仕事ばかりでないので、仕事が回るか心配。</a:t>
            </a:r>
            <a:endParaRPr lang="en-US" dirty="0"/>
          </a:p>
        </p:txBody>
      </p:sp>
      <p:sp>
        <p:nvSpPr>
          <p:cNvPr id="23" name="TextBox 22">
            <a:extLst>
              <a:ext uri="{FF2B5EF4-FFF2-40B4-BE49-F238E27FC236}">
                <a16:creationId xmlns:a16="http://schemas.microsoft.com/office/drawing/2014/main" id="{2743275F-06AD-45E4-BF3C-2BFA5751F5B4}"/>
              </a:ext>
            </a:extLst>
          </p:cNvPr>
          <p:cNvSpPr txBox="1"/>
          <p:nvPr/>
        </p:nvSpPr>
        <p:spPr>
          <a:xfrm>
            <a:off x="6686550" y="5496076"/>
            <a:ext cx="1797800" cy="369332"/>
          </a:xfrm>
          <a:prstGeom prst="rect">
            <a:avLst/>
          </a:prstGeom>
          <a:noFill/>
        </p:spPr>
        <p:txBody>
          <a:bodyPr wrap="none" rtlCol="0">
            <a:spAutoFit/>
          </a:bodyPr>
          <a:lstStyle/>
          <a:p>
            <a:r>
              <a:rPr lang="ja-JP" altLang="en-US" dirty="0"/>
              <a:t>リモート</a:t>
            </a:r>
            <a:r>
              <a:rPr lang="en-US" altLang="ja-JP" dirty="0"/>
              <a:t>Worker</a:t>
            </a:r>
            <a:endParaRPr lang="en-US" dirty="0"/>
          </a:p>
        </p:txBody>
      </p:sp>
      <p:sp>
        <p:nvSpPr>
          <p:cNvPr id="24" name="Speech Bubble: Rectangle with Corners Rounded 23">
            <a:extLst>
              <a:ext uri="{FF2B5EF4-FFF2-40B4-BE49-F238E27FC236}">
                <a16:creationId xmlns:a16="http://schemas.microsoft.com/office/drawing/2014/main" id="{0B39C1AE-DD04-4EB6-8588-5A3832D88D57}"/>
              </a:ext>
            </a:extLst>
          </p:cNvPr>
          <p:cNvSpPr/>
          <p:nvPr/>
        </p:nvSpPr>
        <p:spPr>
          <a:xfrm>
            <a:off x="1517262" y="1771650"/>
            <a:ext cx="2400302" cy="1121492"/>
          </a:xfrm>
          <a:prstGeom prst="wedgeRoundRectCallout">
            <a:avLst>
              <a:gd name="adj1" fmla="val 34981"/>
              <a:gd name="adj2" fmla="val 6818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連絡が、日本時間に縛られると、緊急時に対応できない</a:t>
            </a:r>
            <a:endParaRPr lang="en-US" dirty="0"/>
          </a:p>
        </p:txBody>
      </p:sp>
      <p:sp>
        <p:nvSpPr>
          <p:cNvPr id="25" name="Speech Bubble: Rectangle with Corners Rounded 24">
            <a:extLst>
              <a:ext uri="{FF2B5EF4-FFF2-40B4-BE49-F238E27FC236}">
                <a16:creationId xmlns:a16="http://schemas.microsoft.com/office/drawing/2014/main" id="{59EF49DE-6F5B-49EB-B4DD-C61575AE3E44}"/>
              </a:ext>
            </a:extLst>
          </p:cNvPr>
          <p:cNvSpPr/>
          <p:nvPr/>
        </p:nvSpPr>
        <p:spPr>
          <a:xfrm>
            <a:off x="9079212" y="5331511"/>
            <a:ext cx="2400302" cy="1121492"/>
          </a:xfrm>
          <a:prstGeom prst="wedgeRoundRectCallout">
            <a:avLst>
              <a:gd name="adj1" fmla="val -69559"/>
              <a:gd name="adj2" fmla="val -14294"/>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在宅で結果を出していると思うが、生産性があがっているか、測れず、不安。</a:t>
            </a:r>
            <a:endParaRPr lang="en-US" dirty="0">
              <a:solidFill>
                <a:srgbClr val="FF0000"/>
              </a:solidFill>
            </a:endParaRPr>
          </a:p>
        </p:txBody>
      </p:sp>
      <p:sp>
        <p:nvSpPr>
          <p:cNvPr id="26" name="Speech Bubble: Rectangle with Corners Rounded 25">
            <a:extLst>
              <a:ext uri="{FF2B5EF4-FFF2-40B4-BE49-F238E27FC236}">
                <a16:creationId xmlns:a16="http://schemas.microsoft.com/office/drawing/2014/main" id="{C7076F09-0B22-4D54-9AB7-6E678686CB75}"/>
              </a:ext>
            </a:extLst>
          </p:cNvPr>
          <p:cNvSpPr/>
          <p:nvPr/>
        </p:nvSpPr>
        <p:spPr>
          <a:xfrm>
            <a:off x="8582185" y="6606455"/>
            <a:ext cx="2400302" cy="1121492"/>
          </a:xfrm>
          <a:prstGeom prst="wedgeRoundRectCallout">
            <a:avLst>
              <a:gd name="adj1" fmla="val -66901"/>
              <a:gd name="adj2" fmla="val -50321"/>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成果が回りに見えず、出世にひびかないかなぁ。</a:t>
            </a:r>
            <a:endParaRPr lang="en-US" dirty="0">
              <a:solidFill>
                <a:srgbClr val="FF0000"/>
              </a:solidFill>
            </a:endParaRPr>
          </a:p>
        </p:txBody>
      </p:sp>
      <p:sp>
        <p:nvSpPr>
          <p:cNvPr id="27" name="Speech Bubble: Rectangle with Corners Rounded 26">
            <a:extLst>
              <a:ext uri="{FF2B5EF4-FFF2-40B4-BE49-F238E27FC236}">
                <a16:creationId xmlns:a16="http://schemas.microsoft.com/office/drawing/2014/main" id="{2078501B-5421-4F94-B4EF-4726D9BC98E4}"/>
              </a:ext>
            </a:extLst>
          </p:cNvPr>
          <p:cNvSpPr/>
          <p:nvPr/>
        </p:nvSpPr>
        <p:spPr>
          <a:xfrm>
            <a:off x="9782336" y="7768801"/>
            <a:ext cx="2400302" cy="1121492"/>
          </a:xfrm>
          <a:prstGeom prst="wedgeRoundRectCallout">
            <a:avLst>
              <a:gd name="adj1" fmla="val -62028"/>
              <a:gd name="adj2" fmla="val -3630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勤務時間が不明確になり、</a:t>
            </a:r>
            <a:r>
              <a:rPr lang="en-US" altLang="ja-JP" dirty="0">
                <a:solidFill>
                  <a:srgbClr val="FF0000"/>
                </a:solidFill>
              </a:rPr>
              <a:t>On-Off</a:t>
            </a:r>
            <a:r>
              <a:rPr lang="ja-JP" altLang="en-US" dirty="0">
                <a:solidFill>
                  <a:srgbClr val="FF0000"/>
                </a:solidFill>
              </a:rPr>
              <a:t>をかえって分けにくい</a:t>
            </a:r>
            <a:endParaRPr lang="en-US" dirty="0">
              <a:solidFill>
                <a:srgbClr val="FF0000"/>
              </a:solidFill>
            </a:endParaRPr>
          </a:p>
        </p:txBody>
      </p:sp>
      <p:sp>
        <p:nvSpPr>
          <p:cNvPr id="28" name="Speech Bubble: Rectangle with Corners Rounded 27">
            <a:extLst>
              <a:ext uri="{FF2B5EF4-FFF2-40B4-BE49-F238E27FC236}">
                <a16:creationId xmlns:a16="http://schemas.microsoft.com/office/drawing/2014/main" id="{15436392-A999-4634-8CF0-8E765B10C4BB}"/>
              </a:ext>
            </a:extLst>
          </p:cNvPr>
          <p:cNvSpPr/>
          <p:nvPr/>
        </p:nvSpPr>
        <p:spPr>
          <a:xfrm>
            <a:off x="6960200" y="7809655"/>
            <a:ext cx="2400302" cy="1121492"/>
          </a:xfrm>
          <a:prstGeom prst="wedgeRoundRectCallout">
            <a:avLst>
              <a:gd name="adj1" fmla="val -22561"/>
              <a:gd name="adj2" fmla="val -7406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家から出ない分、運動不足になった</a:t>
            </a:r>
            <a:endParaRPr lang="en-US" dirty="0">
              <a:solidFill>
                <a:srgbClr val="FF0000"/>
              </a:solidFill>
            </a:endParaRPr>
          </a:p>
        </p:txBody>
      </p:sp>
      <p:sp>
        <p:nvSpPr>
          <p:cNvPr id="29" name="TextBox 28">
            <a:extLst>
              <a:ext uri="{FF2B5EF4-FFF2-40B4-BE49-F238E27FC236}">
                <a16:creationId xmlns:a16="http://schemas.microsoft.com/office/drawing/2014/main" id="{A2F36F10-AB81-4930-9F29-FD184B38E1B8}"/>
              </a:ext>
            </a:extLst>
          </p:cNvPr>
          <p:cNvSpPr txBox="1"/>
          <p:nvPr/>
        </p:nvSpPr>
        <p:spPr>
          <a:xfrm>
            <a:off x="3620184" y="3839343"/>
            <a:ext cx="1338828" cy="369332"/>
          </a:xfrm>
          <a:prstGeom prst="rect">
            <a:avLst/>
          </a:prstGeom>
          <a:noFill/>
        </p:spPr>
        <p:txBody>
          <a:bodyPr wrap="none" rtlCol="0">
            <a:spAutoFit/>
          </a:bodyPr>
          <a:lstStyle/>
          <a:p>
            <a:r>
              <a:rPr lang="ja-JP" altLang="en-US" dirty="0"/>
              <a:t>オフショア</a:t>
            </a:r>
            <a:endParaRPr lang="en-US" dirty="0"/>
          </a:p>
        </p:txBody>
      </p:sp>
      <p:sp>
        <p:nvSpPr>
          <p:cNvPr id="30" name="Speech Bubble: Rectangle with Corners Rounded 29">
            <a:extLst>
              <a:ext uri="{FF2B5EF4-FFF2-40B4-BE49-F238E27FC236}">
                <a16:creationId xmlns:a16="http://schemas.microsoft.com/office/drawing/2014/main" id="{35E732E9-F5DF-4B45-8CB4-B91753A180C6}"/>
              </a:ext>
            </a:extLst>
          </p:cNvPr>
          <p:cNvSpPr/>
          <p:nvPr/>
        </p:nvSpPr>
        <p:spPr>
          <a:xfrm>
            <a:off x="520866" y="3371850"/>
            <a:ext cx="2400302" cy="1121492"/>
          </a:xfrm>
          <a:prstGeom prst="wedgeRoundRectCallout">
            <a:avLst>
              <a:gd name="adj1" fmla="val 34981"/>
              <a:gd name="adj2" fmla="val 6818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子供や地域のことを分担してやってほしい</a:t>
            </a:r>
            <a:endParaRPr lang="en-US" dirty="0"/>
          </a:p>
        </p:txBody>
      </p:sp>
      <p:sp>
        <p:nvSpPr>
          <p:cNvPr id="31" name="TextBox 30">
            <a:extLst>
              <a:ext uri="{FF2B5EF4-FFF2-40B4-BE49-F238E27FC236}">
                <a16:creationId xmlns:a16="http://schemas.microsoft.com/office/drawing/2014/main" id="{97C6A832-ACBB-4489-A7FB-59E614F62E8C}"/>
              </a:ext>
            </a:extLst>
          </p:cNvPr>
          <p:cNvSpPr txBox="1"/>
          <p:nvPr/>
        </p:nvSpPr>
        <p:spPr>
          <a:xfrm>
            <a:off x="3333915" y="4666246"/>
            <a:ext cx="646331" cy="369332"/>
          </a:xfrm>
          <a:prstGeom prst="rect">
            <a:avLst/>
          </a:prstGeom>
          <a:noFill/>
        </p:spPr>
        <p:txBody>
          <a:bodyPr wrap="none" rtlCol="0">
            <a:spAutoFit/>
          </a:bodyPr>
          <a:lstStyle/>
          <a:p>
            <a:r>
              <a:rPr lang="ja-JP" altLang="en-US" dirty="0"/>
              <a:t>家族</a:t>
            </a:r>
            <a:endParaRPr lang="en-US" dirty="0"/>
          </a:p>
        </p:txBody>
      </p:sp>
      <p:pic>
        <p:nvPicPr>
          <p:cNvPr id="8" name="Graphic 7" descr="User">
            <a:extLst>
              <a:ext uri="{FF2B5EF4-FFF2-40B4-BE49-F238E27FC236}">
                <a16:creationId xmlns:a16="http://schemas.microsoft.com/office/drawing/2014/main" id="{3A8EE09E-D6A5-447E-9D1E-97567A1A5E0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62843" y="6321451"/>
            <a:ext cx="914400" cy="914400"/>
          </a:xfrm>
          <a:prstGeom prst="rect">
            <a:avLst/>
          </a:prstGeom>
        </p:spPr>
      </p:pic>
      <p:sp>
        <p:nvSpPr>
          <p:cNvPr id="32" name="TextBox 31">
            <a:extLst>
              <a:ext uri="{FF2B5EF4-FFF2-40B4-BE49-F238E27FC236}">
                <a16:creationId xmlns:a16="http://schemas.microsoft.com/office/drawing/2014/main" id="{20951957-5B13-4387-BF19-BC08870CB164}"/>
              </a:ext>
            </a:extLst>
          </p:cNvPr>
          <p:cNvSpPr txBox="1"/>
          <p:nvPr/>
        </p:nvSpPr>
        <p:spPr>
          <a:xfrm>
            <a:off x="4960728" y="6104323"/>
            <a:ext cx="1997855" cy="369332"/>
          </a:xfrm>
          <a:prstGeom prst="rect">
            <a:avLst/>
          </a:prstGeom>
          <a:noFill/>
        </p:spPr>
        <p:txBody>
          <a:bodyPr wrap="none" rtlCol="0">
            <a:spAutoFit/>
          </a:bodyPr>
          <a:lstStyle/>
          <a:p>
            <a:r>
              <a:rPr lang="en-US" altLang="ja-JP" dirty="0"/>
              <a:t>Middle Age Worker</a:t>
            </a:r>
          </a:p>
        </p:txBody>
      </p:sp>
      <p:sp>
        <p:nvSpPr>
          <p:cNvPr id="33" name="Speech Bubble: Rectangle with Corners Rounded 32">
            <a:extLst>
              <a:ext uri="{FF2B5EF4-FFF2-40B4-BE49-F238E27FC236}">
                <a16:creationId xmlns:a16="http://schemas.microsoft.com/office/drawing/2014/main" id="{435275BE-DCC0-4909-952A-C546FCAA2B6E}"/>
              </a:ext>
            </a:extLst>
          </p:cNvPr>
          <p:cNvSpPr/>
          <p:nvPr/>
        </p:nvSpPr>
        <p:spPr>
          <a:xfrm>
            <a:off x="4600771" y="7489557"/>
            <a:ext cx="2400302" cy="1121492"/>
          </a:xfrm>
          <a:prstGeom prst="wedgeRoundRectCallout">
            <a:avLst>
              <a:gd name="adj1" fmla="val -10017"/>
              <a:gd name="adj2" fmla="val -8102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老後が長くなったから、もっと長く働かないと・・・</a:t>
            </a:r>
            <a:endParaRPr lang="en-US" dirty="0">
              <a:solidFill>
                <a:srgbClr val="FF0000"/>
              </a:solidFill>
            </a:endParaRPr>
          </a:p>
        </p:txBody>
      </p:sp>
      <p:sp>
        <p:nvSpPr>
          <p:cNvPr id="34" name="Speech Bubble: Rectangle with Corners Rounded 33">
            <a:extLst>
              <a:ext uri="{FF2B5EF4-FFF2-40B4-BE49-F238E27FC236}">
                <a16:creationId xmlns:a16="http://schemas.microsoft.com/office/drawing/2014/main" id="{EFD5A4B0-70DA-442F-A3A4-E7C2383A5B2F}"/>
              </a:ext>
            </a:extLst>
          </p:cNvPr>
          <p:cNvSpPr/>
          <p:nvPr/>
        </p:nvSpPr>
        <p:spPr>
          <a:xfrm>
            <a:off x="2013200" y="6936275"/>
            <a:ext cx="2400302" cy="1121492"/>
          </a:xfrm>
          <a:prstGeom prst="wedgeRoundRectCallout">
            <a:avLst>
              <a:gd name="adj1" fmla="val 70819"/>
              <a:gd name="adj2" fmla="val -4324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仕事ばかりで、バランスが取れていないなぁ</a:t>
            </a:r>
            <a:endParaRPr lang="en-US" dirty="0">
              <a:solidFill>
                <a:srgbClr val="FF0000"/>
              </a:solidFill>
            </a:endParaRPr>
          </a:p>
        </p:txBody>
      </p:sp>
      <p:sp>
        <p:nvSpPr>
          <p:cNvPr id="35" name="Speech Bubble: Rectangle with Corners Rounded 34">
            <a:extLst>
              <a:ext uri="{FF2B5EF4-FFF2-40B4-BE49-F238E27FC236}">
                <a16:creationId xmlns:a16="http://schemas.microsoft.com/office/drawing/2014/main" id="{83B5BDD3-A013-419A-BF0F-C0DFFDE2D7A2}"/>
              </a:ext>
            </a:extLst>
          </p:cNvPr>
          <p:cNvSpPr/>
          <p:nvPr/>
        </p:nvSpPr>
        <p:spPr>
          <a:xfrm>
            <a:off x="2620285" y="8390691"/>
            <a:ext cx="2400302" cy="1121492"/>
          </a:xfrm>
          <a:prstGeom prst="wedgeRoundRectCallout">
            <a:avLst>
              <a:gd name="adj1" fmla="val 58275"/>
              <a:gd name="adj2" fmla="val -41256"/>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通勤時間が、長いのが負担になってきたと</a:t>
            </a:r>
            <a:endParaRPr lang="en-US" dirty="0">
              <a:solidFill>
                <a:srgbClr val="FF0000"/>
              </a:solidFill>
            </a:endParaRPr>
          </a:p>
        </p:txBody>
      </p:sp>
      <p:sp>
        <p:nvSpPr>
          <p:cNvPr id="3" name="Rectangle 2">
            <a:extLst>
              <a:ext uri="{FF2B5EF4-FFF2-40B4-BE49-F238E27FC236}">
                <a16:creationId xmlns:a16="http://schemas.microsoft.com/office/drawing/2014/main" id="{00A93535-9E9B-4DA8-BCD7-878DAFF71485}"/>
              </a:ext>
            </a:extLst>
          </p:cNvPr>
          <p:cNvSpPr/>
          <p:nvPr/>
        </p:nvSpPr>
        <p:spPr>
          <a:xfrm>
            <a:off x="5878812" y="1548125"/>
            <a:ext cx="6400800" cy="1754326"/>
          </a:xfrm>
          <a:prstGeom prst="rect">
            <a:avLst/>
          </a:prstGeom>
        </p:spPr>
        <p:txBody>
          <a:bodyPr>
            <a:spAutoFit/>
          </a:bodyPr>
          <a:lstStyle/>
          <a:p>
            <a:r>
              <a:rPr lang="ja-JP" altLang="en-US" dirty="0"/>
              <a:t>◆ミドルエイジ</a:t>
            </a:r>
            <a:endParaRPr lang="en-US" altLang="ja-JP" dirty="0"/>
          </a:p>
          <a:p>
            <a:pPr marL="285750" indent="-285750">
              <a:buFontTx/>
              <a:buChar char="-"/>
            </a:pPr>
            <a:r>
              <a:rPr lang="ja-JP" altLang="en-US" dirty="0"/>
              <a:t>仕事のペースを測って、長丁場の仕事人生をペース配分を考えて「</a:t>
            </a:r>
            <a:r>
              <a:rPr lang="en-US" altLang="ja-JP" dirty="0"/>
              <a:t>70</a:t>
            </a:r>
            <a:r>
              <a:rPr lang="ja-JP" altLang="en-US" dirty="0"/>
              <a:t>歳」まで働くためのギア・チェンジが必要</a:t>
            </a:r>
            <a:endParaRPr lang="en-US" altLang="ja-JP" dirty="0"/>
          </a:p>
          <a:p>
            <a:r>
              <a:rPr lang="ja-JP" altLang="en-US" dirty="0"/>
              <a:t>◆リモートワーク</a:t>
            </a:r>
            <a:endParaRPr lang="en-US" altLang="ja-JP" dirty="0"/>
          </a:p>
          <a:p>
            <a:pPr marL="285750" indent="-285750">
              <a:buFontTx/>
              <a:buChar char="-"/>
            </a:pPr>
            <a:r>
              <a:rPr lang="ja-JP" altLang="en-US" dirty="0"/>
              <a:t>いつでもどこでも働けて、その働きを適切に評価していくことが必要</a:t>
            </a:r>
            <a:endParaRPr lang="en-US" altLang="ja-JP" dirty="0"/>
          </a:p>
        </p:txBody>
      </p:sp>
      <p:sp>
        <p:nvSpPr>
          <p:cNvPr id="19" name="Speech Bubble: Rectangle with Corners Rounded 18">
            <a:extLst>
              <a:ext uri="{FF2B5EF4-FFF2-40B4-BE49-F238E27FC236}">
                <a16:creationId xmlns:a16="http://schemas.microsoft.com/office/drawing/2014/main" id="{FE092EC2-6C1B-44C5-9423-D8EFC2A59551}"/>
              </a:ext>
            </a:extLst>
          </p:cNvPr>
          <p:cNvSpPr/>
          <p:nvPr/>
        </p:nvSpPr>
        <p:spPr>
          <a:xfrm>
            <a:off x="10236877" y="4103593"/>
            <a:ext cx="2400302" cy="1121492"/>
          </a:xfrm>
          <a:prstGeom prst="wedgeRoundRectCallout">
            <a:avLst>
              <a:gd name="adj1" fmla="val -63650"/>
              <a:gd name="adj2" fmla="val 2036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仕事をしているか、どうか見えない。</a:t>
            </a:r>
            <a:endParaRPr lang="en-US" dirty="0">
              <a:solidFill>
                <a:srgbClr val="FF0000"/>
              </a:solidFill>
            </a:endParaRPr>
          </a:p>
        </p:txBody>
      </p:sp>
      <p:sp>
        <p:nvSpPr>
          <p:cNvPr id="36" name="Speech Bubble: Rectangle with Corners Rounded 35">
            <a:extLst>
              <a:ext uri="{FF2B5EF4-FFF2-40B4-BE49-F238E27FC236}">
                <a16:creationId xmlns:a16="http://schemas.microsoft.com/office/drawing/2014/main" id="{C9F475F0-C847-4114-880B-9204C57EEA34}"/>
              </a:ext>
            </a:extLst>
          </p:cNvPr>
          <p:cNvSpPr/>
          <p:nvPr/>
        </p:nvSpPr>
        <p:spPr>
          <a:xfrm>
            <a:off x="155845" y="7847618"/>
            <a:ext cx="2400302" cy="1121492"/>
          </a:xfrm>
          <a:prstGeom prst="wedgeRoundRectCallout">
            <a:avLst>
              <a:gd name="adj1" fmla="val 58275"/>
              <a:gd name="adj2" fmla="val -41256"/>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親の介護で、介護離職が心配</a:t>
            </a:r>
            <a:endParaRPr lang="en-US" altLang="ja-JP" dirty="0">
              <a:solidFill>
                <a:srgbClr val="FF0000"/>
              </a:solidFill>
            </a:endParaRPr>
          </a:p>
        </p:txBody>
      </p:sp>
    </p:spTree>
    <p:extLst>
      <p:ext uri="{BB962C8B-B14F-4D97-AF65-F5344CB8AC3E}">
        <p14:creationId xmlns:p14="http://schemas.microsoft.com/office/powerpoint/2010/main" val="54546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5453-6B1A-44B8-A902-031F4AB35F81}"/>
              </a:ext>
            </a:extLst>
          </p:cNvPr>
          <p:cNvSpPr>
            <a:spLocks noGrp="1"/>
          </p:cNvSpPr>
          <p:nvPr>
            <p:ph type="title"/>
          </p:nvPr>
        </p:nvSpPr>
        <p:spPr/>
        <p:txBody>
          <a:bodyPr/>
          <a:lstStyle/>
          <a:p>
            <a:r>
              <a:rPr lang="ja-JP" altLang="en-US" dirty="0"/>
              <a:t>なぜ「働き方改革」の実感がないのか</a:t>
            </a:r>
            <a:endParaRPr lang="en-US" dirty="0"/>
          </a:p>
        </p:txBody>
      </p:sp>
      <p:sp>
        <p:nvSpPr>
          <p:cNvPr id="3" name="Content Placeholder 2">
            <a:extLst>
              <a:ext uri="{FF2B5EF4-FFF2-40B4-BE49-F238E27FC236}">
                <a16:creationId xmlns:a16="http://schemas.microsoft.com/office/drawing/2014/main" id="{65121936-F0AE-4DDA-BE01-81982B43EF81}"/>
              </a:ext>
            </a:extLst>
          </p:cNvPr>
          <p:cNvSpPr>
            <a:spLocks noGrp="1"/>
          </p:cNvSpPr>
          <p:nvPr>
            <p:ph idx="1"/>
          </p:nvPr>
        </p:nvSpPr>
        <p:spPr>
          <a:xfrm>
            <a:off x="880110" y="1200151"/>
            <a:ext cx="11041380" cy="4571999"/>
          </a:xfrm>
        </p:spPr>
        <p:txBody>
          <a:bodyPr>
            <a:normAutofit/>
          </a:bodyPr>
          <a:lstStyle/>
          <a:p>
            <a:pPr marL="0" indent="0">
              <a:buNone/>
            </a:pPr>
            <a:r>
              <a:rPr lang="ja-JP" altLang="en-US" dirty="0">
                <a:solidFill>
                  <a:schemeClr val="accent1"/>
                </a:solidFill>
              </a:rPr>
              <a:t>「労働者の生産効率」</a:t>
            </a:r>
            <a:r>
              <a:rPr lang="en-US" altLang="ja-JP" dirty="0"/>
              <a:t>×</a:t>
            </a:r>
            <a:r>
              <a:rPr lang="ja-JP" altLang="en-US" dirty="0">
                <a:solidFill>
                  <a:srgbClr val="C00000"/>
                </a:solidFill>
              </a:rPr>
              <a:t>「労働時間」</a:t>
            </a:r>
            <a:r>
              <a:rPr lang="ja-JP" altLang="en-US" dirty="0"/>
              <a:t>＝「労働者の生産量」とした場合</a:t>
            </a:r>
            <a:endParaRPr lang="en-US" altLang="ja-JP" dirty="0"/>
          </a:p>
          <a:p>
            <a:r>
              <a:rPr lang="ja-JP" altLang="en-US" dirty="0"/>
              <a:t>会社視点の「働き方改革」の状況</a:t>
            </a:r>
            <a:endParaRPr lang="en-US" altLang="ja-JP" dirty="0"/>
          </a:p>
          <a:p>
            <a:pPr lvl="1"/>
            <a:r>
              <a:rPr lang="ja-JP" altLang="en-US" dirty="0">
                <a:solidFill>
                  <a:srgbClr val="C00000"/>
                </a:solidFill>
              </a:rPr>
              <a:t>「労働時間」</a:t>
            </a:r>
            <a:r>
              <a:rPr lang="ja-JP" altLang="en-US" dirty="0"/>
              <a:t>の短縮に、視点が置かれている。生産量は、そのまま維持する前提で、労働時間を強制的に減らすなどの施策がうたれている。（残業規制など）</a:t>
            </a:r>
            <a:endParaRPr lang="en-US" altLang="ja-JP" dirty="0"/>
          </a:p>
          <a:p>
            <a:pPr lvl="1"/>
            <a:r>
              <a:rPr lang="ja-JP" altLang="en-US" dirty="0">
                <a:solidFill>
                  <a:schemeClr val="accent1"/>
                </a:solidFill>
              </a:rPr>
              <a:t>「労働者の生産効率」</a:t>
            </a:r>
            <a:r>
              <a:rPr lang="ja-JP" altLang="en-US" dirty="0"/>
              <a:t>を高めるという視点での議論が進んでいない。</a:t>
            </a:r>
            <a:endParaRPr lang="en-US" altLang="ja-JP" dirty="0"/>
          </a:p>
          <a:p>
            <a:pPr lvl="1"/>
            <a:r>
              <a:rPr lang="ja-JP" altLang="en-US" dirty="0"/>
              <a:t>会社の労働への評価が、</a:t>
            </a:r>
            <a:r>
              <a:rPr lang="ja-JP" altLang="en-US" dirty="0">
                <a:solidFill>
                  <a:srgbClr val="C00000"/>
                </a:solidFill>
              </a:rPr>
              <a:t>「労働時間」</a:t>
            </a:r>
            <a:r>
              <a:rPr lang="ja-JP" altLang="en-US" dirty="0"/>
              <a:t>に重きを置いている部分がある（残業時間分残業代が支給される等）</a:t>
            </a:r>
            <a:endParaRPr lang="en-US" altLang="ja-JP" dirty="0"/>
          </a:p>
          <a:p>
            <a:pPr lvl="1"/>
            <a:r>
              <a:rPr lang="ja-JP" altLang="en-US" dirty="0"/>
              <a:t>いまだに、</a:t>
            </a:r>
            <a:r>
              <a:rPr lang="ja-JP" altLang="en-US" dirty="0">
                <a:solidFill>
                  <a:srgbClr val="C00000"/>
                </a:solidFill>
              </a:rPr>
              <a:t>「労働時間」</a:t>
            </a:r>
            <a:r>
              <a:rPr lang="ja-JP" altLang="en-US" dirty="0"/>
              <a:t>を増やせば生産量が増えるという、労働集約的な判断基準が採用されている。現代のビジネスは、知的労働であり、長く労働すれば、多く生産できるという状況ではない。</a:t>
            </a:r>
            <a:endParaRPr lang="en-US" altLang="ja-JP" dirty="0"/>
          </a:p>
          <a:p>
            <a:r>
              <a:rPr lang="ja-JP" altLang="en-US" dirty="0"/>
              <a:t>個人視点の「働き方改革」が目指すべき姿</a:t>
            </a:r>
            <a:endParaRPr lang="en-US" altLang="ja-JP" dirty="0"/>
          </a:p>
          <a:p>
            <a:pPr lvl="1"/>
            <a:r>
              <a:rPr lang="ja-JP" altLang="en-US" dirty="0">
                <a:solidFill>
                  <a:schemeClr val="accent1"/>
                </a:solidFill>
              </a:rPr>
              <a:t>「労働者の生産効率」</a:t>
            </a:r>
            <a:r>
              <a:rPr lang="ja-JP" altLang="en-US" dirty="0"/>
              <a:t>に視点を置くべき。</a:t>
            </a:r>
            <a:endParaRPr lang="en-US" altLang="ja-JP" dirty="0"/>
          </a:p>
          <a:p>
            <a:pPr lvl="1"/>
            <a:r>
              <a:rPr lang="ja-JP" altLang="en-US" dirty="0"/>
              <a:t>「労働時間あたりの生産量」（＝</a:t>
            </a:r>
            <a:r>
              <a:rPr lang="ja-JP" altLang="en-US" dirty="0">
                <a:solidFill>
                  <a:schemeClr val="accent1"/>
                </a:solidFill>
              </a:rPr>
              <a:t>「生産効率」 </a:t>
            </a:r>
            <a:r>
              <a:rPr lang="ja-JP" altLang="en-US" dirty="0"/>
              <a:t>）は、ヒトにより変わり、ヒトによってもその集中度によって、大きく変わる。</a:t>
            </a:r>
            <a:endParaRPr lang="en-US" altLang="ja-JP" dirty="0"/>
          </a:p>
          <a:p>
            <a:pPr lvl="1"/>
            <a:r>
              <a:rPr lang="ja-JP" altLang="en-US" dirty="0"/>
              <a:t>知的労働の場合、生産性に、労働者の集中度が大きく関係している。ヒトが一日に集中できる時間は、４時間程度と言われており、この「集中できる時間」という資源を、どれだけ、効果的に生産に割り当てるかが、</a:t>
            </a:r>
            <a:r>
              <a:rPr lang="ja-JP" altLang="en-US" dirty="0">
                <a:solidFill>
                  <a:schemeClr val="accent1"/>
                </a:solidFill>
              </a:rPr>
              <a:t> 「生産効率」</a:t>
            </a:r>
            <a:r>
              <a:rPr lang="ja-JP" altLang="en-US" dirty="0"/>
              <a:t>を上げるうえで重要になっている。</a:t>
            </a:r>
            <a:endParaRPr lang="en-US" altLang="ja-JP" dirty="0"/>
          </a:p>
          <a:p>
            <a:pPr lvl="1"/>
            <a:endParaRPr lang="en-US" altLang="ja-JP" dirty="0"/>
          </a:p>
        </p:txBody>
      </p:sp>
      <p:sp>
        <p:nvSpPr>
          <p:cNvPr id="4" name="Footer Placeholder 3">
            <a:extLst>
              <a:ext uri="{FF2B5EF4-FFF2-40B4-BE49-F238E27FC236}">
                <a16:creationId xmlns:a16="http://schemas.microsoft.com/office/drawing/2014/main" id="{27E9DA5F-F25A-4FAF-BD1A-60F20FDCB9A3}"/>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271EE1B8-7B71-492E-9B42-C33159C114FF}"/>
              </a:ext>
            </a:extLst>
          </p:cNvPr>
          <p:cNvSpPr>
            <a:spLocks noGrp="1"/>
          </p:cNvSpPr>
          <p:nvPr>
            <p:ph type="sldNum" sz="quarter" idx="12"/>
          </p:nvPr>
        </p:nvSpPr>
        <p:spPr/>
        <p:txBody>
          <a:bodyPr/>
          <a:lstStyle/>
          <a:p>
            <a:fld id="{F4A97BBC-DD9B-4F1D-A986-96E9900FCB6F}" type="slidenum">
              <a:rPr lang="en-US" smtClean="0"/>
              <a:t>5</a:t>
            </a:fld>
            <a:endParaRPr lang="en-US"/>
          </a:p>
        </p:txBody>
      </p:sp>
      <p:sp>
        <p:nvSpPr>
          <p:cNvPr id="7" name="TextBox 6">
            <a:extLst>
              <a:ext uri="{FF2B5EF4-FFF2-40B4-BE49-F238E27FC236}">
                <a16:creationId xmlns:a16="http://schemas.microsoft.com/office/drawing/2014/main" id="{3D7492D8-D6A7-44B6-8516-CA8149B8ADFE}"/>
              </a:ext>
            </a:extLst>
          </p:cNvPr>
          <p:cNvSpPr txBox="1"/>
          <p:nvPr/>
        </p:nvSpPr>
        <p:spPr>
          <a:xfrm>
            <a:off x="871747" y="8216205"/>
            <a:ext cx="10679527" cy="1384995"/>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個人の視点で、「働き方改革」するには、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如何に、「生産効率」 （生産量）を高めるかを、検討するべき。</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＝＞つまりは、如何に、集中時間を確保するか、重要となる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36F4A371-4CC4-4577-9464-75DD0BD4B34F}"/>
              </a:ext>
            </a:extLst>
          </p:cNvPr>
          <p:cNvSpPr/>
          <p:nvPr/>
        </p:nvSpPr>
        <p:spPr>
          <a:xfrm flipV="1">
            <a:off x="2479745" y="7682818"/>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1177C56-EE0F-43D1-9153-E80515455A6B}"/>
              </a:ext>
            </a:extLst>
          </p:cNvPr>
          <p:cNvSpPr txBox="1"/>
          <p:nvPr/>
        </p:nvSpPr>
        <p:spPr>
          <a:xfrm>
            <a:off x="871747" y="6239517"/>
            <a:ext cx="11315918" cy="1384995"/>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会社視点の「働き方改革」は、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「労働時間」にのみ着眼し、議論。実際は、「生産効率」が問題。</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＝＞体重計に乗らずに、ダイエットをしている感覚で、実感がない。</a:t>
            </a:r>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5927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227F-1338-4566-AA1D-39D3C78381B1}"/>
              </a:ext>
            </a:extLst>
          </p:cNvPr>
          <p:cNvSpPr>
            <a:spLocks noGrp="1"/>
          </p:cNvSpPr>
          <p:nvPr>
            <p:ph type="title"/>
          </p:nvPr>
        </p:nvSpPr>
        <p:spPr/>
        <p:txBody>
          <a:bodyPr/>
          <a:lstStyle/>
          <a:p>
            <a:r>
              <a:rPr lang="ja-JP" altLang="en-US" dirty="0"/>
              <a:t>ヒトの「働き方」を自動で収集</a:t>
            </a:r>
            <a:endParaRPr lang="en-US" dirty="0"/>
          </a:p>
        </p:txBody>
      </p:sp>
      <p:sp>
        <p:nvSpPr>
          <p:cNvPr id="4" name="Footer Placeholder 3">
            <a:extLst>
              <a:ext uri="{FF2B5EF4-FFF2-40B4-BE49-F238E27FC236}">
                <a16:creationId xmlns:a16="http://schemas.microsoft.com/office/drawing/2014/main" id="{27CB6987-9B44-4FAA-8CEB-91870A2709D0}"/>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75758171-5D04-466B-9C46-8DBC928DAD50}"/>
              </a:ext>
            </a:extLst>
          </p:cNvPr>
          <p:cNvSpPr>
            <a:spLocks noGrp="1"/>
          </p:cNvSpPr>
          <p:nvPr>
            <p:ph type="sldNum" sz="quarter" idx="12"/>
          </p:nvPr>
        </p:nvSpPr>
        <p:spPr/>
        <p:txBody>
          <a:bodyPr/>
          <a:lstStyle/>
          <a:p>
            <a:fld id="{F4A97BBC-DD9B-4F1D-A986-96E9900FCB6F}" type="slidenum">
              <a:rPr lang="en-US" smtClean="0"/>
              <a:t>6</a:t>
            </a:fld>
            <a:endParaRPr lang="en-US"/>
          </a:p>
        </p:txBody>
      </p:sp>
      <p:sp>
        <p:nvSpPr>
          <p:cNvPr id="6" name="Isosceles Triangle 5">
            <a:extLst>
              <a:ext uri="{FF2B5EF4-FFF2-40B4-BE49-F238E27FC236}">
                <a16:creationId xmlns:a16="http://schemas.microsoft.com/office/drawing/2014/main" id="{48DBBB54-5089-4143-B7D1-66982DF36C54}"/>
              </a:ext>
            </a:extLst>
          </p:cNvPr>
          <p:cNvSpPr/>
          <p:nvPr/>
        </p:nvSpPr>
        <p:spPr>
          <a:xfrm flipV="1">
            <a:off x="2564864" y="2978161"/>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5742648-929C-4630-A4E9-CC05D35821A7}"/>
              </a:ext>
            </a:extLst>
          </p:cNvPr>
          <p:cNvSpPr txBox="1"/>
          <p:nvPr/>
        </p:nvSpPr>
        <p:spPr>
          <a:xfrm>
            <a:off x="1935014" y="3684773"/>
            <a:ext cx="5929828"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「働く」ことと「生活する」ことを</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バランスよく、人生を充実させる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9A25932C-F914-4133-9762-7DB670170790}"/>
              </a:ext>
            </a:extLst>
          </p:cNvPr>
          <p:cNvSpPr/>
          <p:nvPr/>
        </p:nvSpPr>
        <p:spPr>
          <a:xfrm flipV="1">
            <a:off x="2564864" y="4830232"/>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F7F290C-CB0F-4A76-B0E6-222B7BB134CA}"/>
              </a:ext>
            </a:extLst>
          </p:cNvPr>
          <p:cNvSpPr txBox="1"/>
          <p:nvPr/>
        </p:nvSpPr>
        <p:spPr>
          <a:xfrm>
            <a:off x="956866" y="5576631"/>
            <a:ext cx="7725192" cy="1815882"/>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レコーディング「働き方」ダイエットしよう！</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～作業量、作業時間、集中度、等を測る</a:t>
            </a:r>
            <a:endParaRPr lang="en-US" altLang="ja-JP" sz="2800" dirty="0">
              <a:ln w="0"/>
              <a:solidFill>
                <a:schemeClr val="accent1"/>
              </a:solidFill>
              <a:effectLst>
                <a:outerShdw blurRad="38100" dist="25400" dir="5400000" algn="ctr" rotWithShape="0">
                  <a:srgbClr val="6E747A">
                    <a:alpha val="43000"/>
                  </a:srgbClr>
                </a:outerShdw>
              </a:effectLst>
            </a:endParaRPr>
          </a:p>
          <a:p>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働き方が「見える」と適切な改善ができる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1" name="TextBox 10">
            <a:extLst>
              <a:ext uri="{FF2B5EF4-FFF2-40B4-BE49-F238E27FC236}">
                <a16:creationId xmlns:a16="http://schemas.microsoft.com/office/drawing/2014/main" id="{0C6F37DC-D3AB-4869-A309-3F161D3F96AB}"/>
              </a:ext>
            </a:extLst>
          </p:cNvPr>
          <p:cNvSpPr txBox="1"/>
          <p:nvPr/>
        </p:nvSpPr>
        <p:spPr>
          <a:xfrm>
            <a:off x="2114550" y="1372423"/>
            <a:ext cx="5570756" cy="1384995"/>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誰もが健康で、安心して、長く、</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働くことを、目指す時代に、</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「働き方」を最適化する</a:t>
            </a:r>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7602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2EFD-A80A-4593-8BEC-47EEB55F119C}"/>
              </a:ext>
            </a:extLst>
          </p:cNvPr>
          <p:cNvSpPr>
            <a:spLocks noGrp="1"/>
          </p:cNvSpPr>
          <p:nvPr>
            <p:ph type="title"/>
          </p:nvPr>
        </p:nvSpPr>
        <p:spPr/>
        <p:txBody>
          <a:bodyPr/>
          <a:lstStyle/>
          <a:p>
            <a:r>
              <a:rPr lang="ja-JP" altLang="en-US" dirty="0"/>
              <a:t>サービス概要</a:t>
            </a:r>
            <a:endParaRPr lang="en-US" dirty="0"/>
          </a:p>
        </p:txBody>
      </p:sp>
      <p:sp>
        <p:nvSpPr>
          <p:cNvPr id="4" name="Footer Placeholder 3">
            <a:extLst>
              <a:ext uri="{FF2B5EF4-FFF2-40B4-BE49-F238E27FC236}">
                <a16:creationId xmlns:a16="http://schemas.microsoft.com/office/drawing/2014/main" id="{4C778187-FD89-4607-AF3C-C51F8E86A005}"/>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08E34B61-484A-42C9-AB51-848813C42B95}"/>
              </a:ext>
            </a:extLst>
          </p:cNvPr>
          <p:cNvSpPr>
            <a:spLocks noGrp="1"/>
          </p:cNvSpPr>
          <p:nvPr>
            <p:ph type="sldNum" sz="quarter" idx="12"/>
          </p:nvPr>
        </p:nvSpPr>
        <p:spPr/>
        <p:txBody>
          <a:bodyPr/>
          <a:lstStyle/>
          <a:p>
            <a:fld id="{F4A97BBC-DD9B-4F1D-A986-96E9900FCB6F}" type="slidenum">
              <a:rPr lang="en-US" smtClean="0"/>
              <a:t>7</a:t>
            </a:fld>
            <a:endParaRPr lang="en-US"/>
          </a:p>
        </p:txBody>
      </p:sp>
      <p:pic>
        <p:nvPicPr>
          <p:cNvPr id="39" name="Graphic 38" descr="Bar chart">
            <a:extLst>
              <a:ext uri="{FF2B5EF4-FFF2-40B4-BE49-F238E27FC236}">
                <a16:creationId xmlns:a16="http://schemas.microsoft.com/office/drawing/2014/main" id="{5B22FE78-907D-4B07-81E5-22B5422006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187" y="3364148"/>
            <a:ext cx="459450" cy="459450"/>
          </a:xfrm>
          <a:prstGeom prst="rect">
            <a:avLst/>
          </a:prstGeom>
        </p:spPr>
      </p:pic>
      <p:pic>
        <p:nvPicPr>
          <p:cNvPr id="45" name="Graphic 44" descr="Research">
            <a:extLst>
              <a:ext uri="{FF2B5EF4-FFF2-40B4-BE49-F238E27FC236}">
                <a16:creationId xmlns:a16="http://schemas.microsoft.com/office/drawing/2014/main" id="{9C50D4A8-F198-44EF-9431-9D033E918E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750" y="3364148"/>
            <a:ext cx="459450" cy="459450"/>
          </a:xfrm>
          <a:prstGeom prst="rect">
            <a:avLst/>
          </a:prstGeom>
        </p:spPr>
      </p:pic>
      <p:pic>
        <p:nvPicPr>
          <p:cNvPr id="46" name="Graphic 45" descr="Pie chart">
            <a:extLst>
              <a:ext uri="{FF2B5EF4-FFF2-40B4-BE49-F238E27FC236}">
                <a16:creationId xmlns:a16="http://schemas.microsoft.com/office/drawing/2014/main" id="{16AB61D6-F137-4035-B1D1-593746FAEB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32624" y="3364148"/>
            <a:ext cx="459450" cy="459450"/>
          </a:xfrm>
          <a:prstGeom prst="rect">
            <a:avLst/>
          </a:prstGeom>
        </p:spPr>
      </p:pic>
      <p:pic>
        <p:nvPicPr>
          <p:cNvPr id="47" name="Graphic 46" descr="Map with pin">
            <a:extLst>
              <a:ext uri="{FF2B5EF4-FFF2-40B4-BE49-F238E27FC236}">
                <a16:creationId xmlns:a16="http://schemas.microsoft.com/office/drawing/2014/main" id="{94A08CD6-855C-493E-ADA2-4ABCC909F36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90917" y="6284935"/>
            <a:ext cx="914400" cy="914400"/>
          </a:xfrm>
          <a:prstGeom prst="rect">
            <a:avLst/>
          </a:prstGeom>
        </p:spPr>
      </p:pic>
      <p:pic>
        <p:nvPicPr>
          <p:cNvPr id="48" name="Graphic 47" descr="Heart with pulse">
            <a:extLst>
              <a:ext uri="{FF2B5EF4-FFF2-40B4-BE49-F238E27FC236}">
                <a16:creationId xmlns:a16="http://schemas.microsoft.com/office/drawing/2014/main" id="{D9056723-7971-4CC5-9AE9-169BF695B97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1540" y="6109953"/>
            <a:ext cx="914400" cy="914400"/>
          </a:xfrm>
          <a:prstGeom prst="rect">
            <a:avLst/>
          </a:prstGeom>
        </p:spPr>
      </p:pic>
      <p:pic>
        <p:nvPicPr>
          <p:cNvPr id="51" name="Graphic 50" descr="Smart Phone">
            <a:extLst>
              <a:ext uri="{FF2B5EF4-FFF2-40B4-BE49-F238E27FC236}">
                <a16:creationId xmlns:a16="http://schemas.microsoft.com/office/drawing/2014/main" id="{F1DDF998-6B54-4C0D-94BB-C5D0B1A789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209923" y="5183778"/>
            <a:ext cx="914400" cy="914400"/>
          </a:xfrm>
          <a:prstGeom prst="rect">
            <a:avLst/>
          </a:prstGeom>
        </p:spPr>
      </p:pic>
      <p:sp>
        <p:nvSpPr>
          <p:cNvPr id="56" name="TextBox 55">
            <a:extLst>
              <a:ext uri="{FF2B5EF4-FFF2-40B4-BE49-F238E27FC236}">
                <a16:creationId xmlns:a16="http://schemas.microsoft.com/office/drawing/2014/main" id="{FCB8F7C5-0B06-4FFD-B063-268E01078F01}"/>
              </a:ext>
            </a:extLst>
          </p:cNvPr>
          <p:cNvSpPr txBox="1"/>
          <p:nvPr/>
        </p:nvSpPr>
        <p:spPr>
          <a:xfrm>
            <a:off x="3760885" y="2687557"/>
            <a:ext cx="1630575" cy="369332"/>
          </a:xfrm>
          <a:prstGeom prst="rect">
            <a:avLst/>
          </a:prstGeom>
          <a:noFill/>
        </p:spPr>
        <p:txBody>
          <a:bodyPr wrap="none" rtlCol="0">
            <a:spAutoFit/>
          </a:bodyPr>
          <a:lstStyle/>
          <a:p>
            <a:r>
              <a:rPr lang="en-US" altLang="ja-JP" dirty="0"/>
              <a:t>IoT</a:t>
            </a:r>
            <a:r>
              <a:rPr lang="ja-JP" altLang="en-US" dirty="0"/>
              <a:t>収集データ</a:t>
            </a:r>
            <a:endParaRPr lang="en-US" dirty="0"/>
          </a:p>
        </p:txBody>
      </p:sp>
      <p:pic>
        <p:nvPicPr>
          <p:cNvPr id="57" name="Graphic 56" descr="Browser window">
            <a:extLst>
              <a:ext uri="{FF2B5EF4-FFF2-40B4-BE49-F238E27FC236}">
                <a16:creationId xmlns:a16="http://schemas.microsoft.com/office/drawing/2014/main" id="{A7504722-8BA1-4CE8-8AB8-4F914A5A3E9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0050" y="1776747"/>
            <a:ext cx="2943225" cy="2943225"/>
          </a:xfrm>
          <a:prstGeom prst="rect">
            <a:avLst/>
          </a:prstGeom>
        </p:spPr>
      </p:pic>
      <p:sp>
        <p:nvSpPr>
          <p:cNvPr id="59" name="TextBox 58">
            <a:extLst>
              <a:ext uri="{FF2B5EF4-FFF2-40B4-BE49-F238E27FC236}">
                <a16:creationId xmlns:a16="http://schemas.microsoft.com/office/drawing/2014/main" id="{08A8A4FB-C085-43CE-AAE4-CF40DABE5099}"/>
              </a:ext>
            </a:extLst>
          </p:cNvPr>
          <p:cNvSpPr txBox="1"/>
          <p:nvPr/>
        </p:nvSpPr>
        <p:spPr>
          <a:xfrm>
            <a:off x="1125750" y="2892500"/>
            <a:ext cx="1107996" cy="369332"/>
          </a:xfrm>
          <a:prstGeom prst="rect">
            <a:avLst/>
          </a:prstGeom>
          <a:noFill/>
        </p:spPr>
        <p:txBody>
          <a:bodyPr wrap="none" rtlCol="0">
            <a:spAutoFit/>
          </a:bodyPr>
          <a:lstStyle/>
          <a:p>
            <a:r>
              <a:rPr lang="ja-JP" altLang="en-US" dirty="0"/>
              <a:t>見える化</a:t>
            </a:r>
            <a:endParaRPr lang="en-US" dirty="0"/>
          </a:p>
        </p:txBody>
      </p:sp>
      <p:cxnSp>
        <p:nvCxnSpPr>
          <p:cNvPr id="60" name="Straight Arrow Connector 59">
            <a:extLst>
              <a:ext uri="{FF2B5EF4-FFF2-40B4-BE49-F238E27FC236}">
                <a16:creationId xmlns:a16="http://schemas.microsoft.com/office/drawing/2014/main" id="{C006B66C-0D1C-4D84-B394-06526EF29D62}"/>
              </a:ext>
            </a:extLst>
          </p:cNvPr>
          <p:cNvCxnSpPr/>
          <p:nvPr/>
        </p:nvCxnSpPr>
        <p:spPr>
          <a:xfrm flipH="1">
            <a:off x="3324112" y="3593873"/>
            <a:ext cx="2375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Graphic 60" descr="Database">
            <a:extLst>
              <a:ext uri="{FF2B5EF4-FFF2-40B4-BE49-F238E27FC236}">
                <a16:creationId xmlns:a16="http://schemas.microsoft.com/office/drawing/2014/main" id="{0DCA5732-91D0-4F9D-ADB2-A5F207201C1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068975" y="3060044"/>
            <a:ext cx="1152525" cy="1152525"/>
          </a:xfrm>
          <a:prstGeom prst="rect">
            <a:avLst/>
          </a:prstGeom>
        </p:spPr>
      </p:pic>
      <p:pic>
        <p:nvPicPr>
          <p:cNvPr id="64" name="Graphic 63" descr="Programmer">
            <a:extLst>
              <a:ext uri="{FF2B5EF4-FFF2-40B4-BE49-F238E27FC236}">
                <a16:creationId xmlns:a16="http://schemas.microsoft.com/office/drawing/2014/main" id="{F14E6EB7-865F-4DCC-A55C-B9522477F8D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266675" y="2798092"/>
            <a:ext cx="1306490" cy="1306490"/>
          </a:xfrm>
          <a:prstGeom prst="rect">
            <a:avLst/>
          </a:prstGeom>
        </p:spPr>
      </p:pic>
      <p:pic>
        <p:nvPicPr>
          <p:cNvPr id="72" name="Picture 71" descr="A close up of a logo&#10;&#10;Description automatically generated">
            <a:extLst>
              <a:ext uri="{FF2B5EF4-FFF2-40B4-BE49-F238E27FC236}">
                <a16:creationId xmlns:a16="http://schemas.microsoft.com/office/drawing/2014/main" id="{DC7618B5-EF96-4F43-8C9D-B91998BC402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92070" y="5483354"/>
            <a:ext cx="1096179" cy="1096179"/>
          </a:xfrm>
          <a:prstGeom prst="rect">
            <a:avLst/>
          </a:prstGeom>
        </p:spPr>
      </p:pic>
      <p:sp>
        <p:nvSpPr>
          <p:cNvPr id="73" name="TextBox 72">
            <a:extLst>
              <a:ext uri="{FF2B5EF4-FFF2-40B4-BE49-F238E27FC236}">
                <a16:creationId xmlns:a16="http://schemas.microsoft.com/office/drawing/2014/main" id="{BB325E77-7474-4FC1-9A70-E70D85802774}"/>
              </a:ext>
            </a:extLst>
          </p:cNvPr>
          <p:cNvSpPr txBox="1"/>
          <p:nvPr/>
        </p:nvSpPr>
        <p:spPr>
          <a:xfrm>
            <a:off x="7326399" y="5366686"/>
            <a:ext cx="1712328" cy="369332"/>
          </a:xfrm>
          <a:prstGeom prst="rect">
            <a:avLst/>
          </a:prstGeom>
          <a:noFill/>
        </p:spPr>
        <p:txBody>
          <a:bodyPr wrap="none" rtlCol="0">
            <a:spAutoFit/>
          </a:bodyPr>
          <a:lstStyle/>
          <a:p>
            <a:r>
              <a:rPr lang="en-US" altLang="ja-JP" dirty="0"/>
              <a:t>Google Timeline</a:t>
            </a:r>
            <a:endParaRPr lang="en-US" dirty="0"/>
          </a:p>
        </p:txBody>
      </p:sp>
      <p:cxnSp>
        <p:nvCxnSpPr>
          <p:cNvPr id="76" name="Straight Connector 75">
            <a:extLst>
              <a:ext uri="{FF2B5EF4-FFF2-40B4-BE49-F238E27FC236}">
                <a16:creationId xmlns:a16="http://schemas.microsoft.com/office/drawing/2014/main" id="{1CB23CD5-D2C3-4D0B-B474-0A20C900ACBF}"/>
              </a:ext>
            </a:extLst>
          </p:cNvPr>
          <p:cNvCxnSpPr>
            <a:cxnSpLocks/>
            <a:stCxn id="47" idx="1"/>
          </p:cNvCxnSpPr>
          <p:nvPr/>
        </p:nvCxnSpPr>
        <p:spPr>
          <a:xfrm flipH="1" flipV="1">
            <a:off x="8390867" y="6369751"/>
            <a:ext cx="400050" cy="372384"/>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160E5725-82AF-4E00-9202-9A013B65E7B5}"/>
              </a:ext>
            </a:extLst>
          </p:cNvPr>
          <p:cNvSpPr/>
          <p:nvPr/>
        </p:nvSpPr>
        <p:spPr>
          <a:xfrm>
            <a:off x="6296829" y="3261832"/>
            <a:ext cx="1425746" cy="6689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Balance up</a:t>
            </a:r>
          </a:p>
          <a:p>
            <a:pPr algn="ctr"/>
            <a:r>
              <a:rPr lang="en-US" dirty="0"/>
              <a:t>Service</a:t>
            </a:r>
          </a:p>
        </p:txBody>
      </p:sp>
      <p:cxnSp>
        <p:nvCxnSpPr>
          <p:cNvPr id="78" name="Straight Connector 77">
            <a:extLst>
              <a:ext uri="{FF2B5EF4-FFF2-40B4-BE49-F238E27FC236}">
                <a16:creationId xmlns:a16="http://schemas.microsoft.com/office/drawing/2014/main" id="{0618B22C-C1C7-48CC-8845-F235B385250A}"/>
              </a:ext>
            </a:extLst>
          </p:cNvPr>
          <p:cNvCxnSpPr>
            <a:cxnSpLocks/>
            <a:endCxn id="77" idx="2"/>
          </p:cNvCxnSpPr>
          <p:nvPr/>
        </p:nvCxnSpPr>
        <p:spPr>
          <a:xfrm flipV="1">
            <a:off x="6163901" y="3930815"/>
            <a:ext cx="845801" cy="1511151"/>
          </a:xfrm>
          <a:prstGeom prst="line">
            <a:avLst/>
          </a:prstGeom>
        </p:spPr>
        <p:style>
          <a:lnRef idx="1">
            <a:schemeClr val="accent1"/>
          </a:lnRef>
          <a:fillRef idx="0">
            <a:schemeClr val="accent1"/>
          </a:fillRef>
          <a:effectRef idx="0">
            <a:schemeClr val="accent1"/>
          </a:effectRef>
          <a:fontRef idx="minor">
            <a:schemeClr val="tx1"/>
          </a:fontRef>
        </p:style>
      </p:cxnSp>
      <p:pic>
        <p:nvPicPr>
          <p:cNvPr id="79" name="Picture 78" descr="A close up of a logo&#10;&#10;Description automatically generated">
            <a:extLst>
              <a:ext uri="{FF2B5EF4-FFF2-40B4-BE49-F238E27FC236}">
                <a16:creationId xmlns:a16="http://schemas.microsoft.com/office/drawing/2014/main" id="{504462D2-885C-41EC-98D9-74CA246EB04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18586" y="5168185"/>
            <a:ext cx="1096179" cy="1096179"/>
          </a:xfrm>
          <a:prstGeom prst="rect">
            <a:avLst/>
          </a:prstGeom>
        </p:spPr>
      </p:pic>
      <p:sp>
        <p:nvSpPr>
          <p:cNvPr id="80" name="TextBox 79">
            <a:extLst>
              <a:ext uri="{FF2B5EF4-FFF2-40B4-BE49-F238E27FC236}">
                <a16:creationId xmlns:a16="http://schemas.microsoft.com/office/drawing/2014/main" id="{97215F54-C966-4468-9059-AA2685CE01BD}"/>
              </a:ext>
            </a:extLst>
          </p:cNvPr>
          <p:cNvSpPr txBox="1"/>
          <p:nvPr/>
        </p:nvSpPr>
        <p:spPr>
          <a:xfrm>
            <a:off x="9952612" y="4559416"/>
            <a:ext cx="1242648" cy="646331"/>
          </a:xfrm>
          <a:prstGeom prst="rect">
            <a:avLst/>
          </a:prstGeom>
          <a:noFill/>
        </p:spPr>
        <p:txBody>
          <a:bodyPr wrap="none" rtlCol="0">
            <a:spAutoFit/>
          </a:bodyPr>
          <a:lstStyle/>
          <a:p>
            <a:r>
              <a:rPr lang="en-US" altLang="ja-JP" dirty="0" err="1"/>
              <a:t>JINS</a:t>
            </a:r>
            <a:r>
              <a:rPr lang="en-US" altLang="ja-JP" dirty="0"/>
              <a:t> MEME</a:t>
            </a:r>
          </a:p>
          <a:p>
            <a:r>
              <a:rPr lang="en-US" dirty="0"/>
              <a:t>Service</a:t>
            </a:r>
          </a:p>
        </p:txBody>
      </p:sp>
      <p:cxnSp>
        <p:nvCxnSpPr>
          <p:cNvPr id="81" name="Straight Connector 80">
            <a:extLst>
              <a:ext uri="{FF2B5EF4-FFF2-40B4-BE49-F238E27FC236}">
                <a16:creationId xmlns:a16="http://schemas.microsoft.com/office/drawing/2014/main" id="{B4DAB8C7-02ED-4C6C-B504-7193E38CDBAD}"/>
              </a:ext>
            </a:extLst>
          </p:cNvPr>
          <p:cNvCxnSpPr>
            <a:cxnSpLocks/>
            <a:stCxn id="51" idx="1"/>
          </p:cNvCxnSpPr>
          <p:nvPr/>
        </p:nvCxnSpPr>
        <p:spPr>
          <a:xfrm flipH="1" flipV="1">
            <a:off x="10814765" y="5628157"/>
            <a:ext cx="395158" cy="1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7D6BC88-EB27-4BAE-B7F4-52E51252F07B}"/>
              </a:ext>
            </a:extLst>
          </p:cNvPr>
          <p:cNvCxnSpPr>
            <a:cxnSpLocks/>
            <a:endCxn id="77" idx="3"/>
          </p:cNvCxnSpPr>
          <p:nvPr/>
        </p:nvCxnSpPr>
        <p:spPr>
          <a:xfrm flipH="1">
            <a:off x="7722575" y="3538570"/>
            <a:ext cx="2734776" cy="57754"/>
          </a:xfrm>
          <a:prstGeom prst="line">
            <a:avLst/>
          </a:prstGeom>
        </p:spPr>
        <p:style>
          <a:lnRef idx="1">
            <a:schemeClr val="accent1"/>
          </a:lnRef>
          <a:fillRef idx="0">
            <a:schemeClr val="accent1"/>
          </a:fillRef>
          <a:effectRef idx="0">
            <a:schemeClr val="accent1"/>
          </a:effectRef>
          <a:fontRef idx="minor">
            <a:schemeClr val="tx1"/>
          </a:fontRef>
        </p:style>
      </p:cxnSp>
      <p:pic>
        <p:nvPicPr>
          <p:cNvPr id="83" name="Picture 82" descr="A close up of a logo&#10;&#10;Description automatically generated">
            <a:extLst>
              <a:ext uri="{FF2B5EF4-FFF2-40B4-BE49-F238E27FC236}">
                <a16:creationId xmlns:a16="http://schemas.microsoft.com/office/drawing/2014/main" id="{6774DFFC-6DFA-45B8-AF91-93EF1D92BEE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271490" y="5905352"/>
            <a:ext cx="914401" cy="914401"/>
          </a:xfrm>
          <a:prstGeom prst="rect">
            <a:avLst/>
          </a:prstGeom>
        </p:spPr>
      </p:pic>
      <p:sp>
        <p:nvSpPr>
          <p:cNvPr id="84" name="TextBox 83">
            <a:extLst>
              <a:ext uri="{FF2B5EF4-FFF2-40B4-BE49-F238E27FC236}">
                <a16:creationId xmlns:a16="http://schemas.microsoft.com/office/drawing/2014/main" id="{00C76861-DB66-4553-8CB8-A487BAB32BF1}"/>
              </a:ext>
            </a:extLst>
          </p:cNvPr>
          <p:cNvSpPr txBox="1"/>
          <p:nvPr/>
        </p:nvSpPr>
        <p:spPr>
          <a:xfrm>
            <a:off x="10573936" y="6686774"/>
            <a:ext cx="1922770" cy="369332"/>
          </a:xfrm>
          <a:prstGeom prst="rect">
            <a:avLst/>
          </a:prstGeom>
          <a:noFill/>
        </p:spPr>
        <p:txBody>
          <a:bodyPr wrap="none" rtlCol="0">
            <a:spAutoFit/>
          </a:bodyPr>
          <a:lstStyle/>
          <a:p>
            <a:r>
              <a:rPr lang="en-US" altLang="ja-JP" dirty="0" err="1"/>
              <a:t>JINS</a:t>
            </a:r>
            <a:r>
              <a:rPr lang="en-US" altLang="ja-JP" dirty="0"/>
              <a:t> MEME Device</a:t>
            </a:r>
          </a:p>
        </p:txBody>
      </p:sp>
      <p:pic>
        <p:nvPicPr>
          <p:cNvPr id="85" name="Graphic 84" descr="Wi-Fi">
            <a:extLst>
              <a:ext uri="{FF2B5EF4-FFF2-40B4-BE49-F238E27FC236}">
                <a16:creationId xmlns:a16="http://schemas.microsoft.com/office/drawing/2014/main" id="{0D62A319-DA4D-4F95-9283-C78AD480E1B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794656" y="5746120"/>
            <a:ext cx="542180" cy="542180"/>
          </a:xfrm>
          <a:prstGeom prst="rect">
            <a:avLst/>
          </a:prstGeom>
        </p:spPr>
      </p:pic>
      <p:pic>
        <p:nvPicPr>
          <p:cNvPr id="86" name="Graphic 85" descr="Smart Phone">
            <a:extLst>
              <a:ext uri="{FF2B5EF4-FFF2-40B4-BE49-F238E27FC236}">
                <a16:creationId xmlns:a16="http://schemas.microsoft.com/office/drawing/2014/main" id="{7C31A575-9A48-40CB-B7BD-0E44CA85A06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87445" y="6556627"/>
            <a:ext cx="914400" cy="914400"/>
          </a:xfrm>
          <a:prstGeom prst="rect">
            <a:avLst/>
          </a:prstGeom>
        </p:spPr>
      </p:pic>
      <p:cxnSp>
        <p:nvCxnSpPr>
          <p:cNvPr id="87" name="Straight Connector 86">
            <a:extLst>
              <a:ext uri="{FF2B5EF4-FFF2-40B4-BE49-F238E27FC236}">
                <a16:creationId xmlns:a16="http://schemas.microsoft.com/office/drawing/2014/main" id="{AD325E68-361A-4D41-B79B-4D659B3F1A9F}"/>
              </a:ext>
            </a:extLst>
          </p:cNvPr>
          <p:cNvCxnSpPr>
            <a:cxnSpLocks/>
          </p:cNvCxnSpPr>
          <p:nvPr/>
        </p:nvCxnSpPr>
        <p:spPr>
          <a:xfrm flipH="1" flipV="1">
            <a:off x="7590685" y="3930817"/>
            <a:ext cx="2588093" cy="148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AD9B7A4-62E9-4DB2-A3A0-7D8473AD09B2}"/>
              </a:ext>
            </a:extLst>
          </p:cNvPr>
          <p:cNvCxnSpPr>
            <a:cxnSpLocks/>
            <a:stCxn id="73" idx="0"/>
          </p:cNvCxnSpPr>
          <p:nvPr/>
        </p:nvCxnSpPr>
        <p:spPr>
          <a:xfrm flipH="1" flipV="1">
            <a:off x="7273993" y="3930816"/>
            <a:ext cx="908570" cy="1435870"/>
          </a:xfrm>
          <a:prstGeom prst="line">
            <a:avLst/>
          </a:prstGeom>
        </p:spPr>
        <p:style>
          <a:lnRef idx="1">
            <a:schemeClr val="accent1"/>
          </a:lnRef>
          <a:fillRef idx="0">
            <a:schemeClr val="accent1"/>
          </a:fillRef>
          <a:effectRef idx="0">
            <a:schemeClr val="accent1"/>
          </a:effectRef>
          <a:fontRef idx="minor">
            <a:schemeClr val="tx1"/>
          </a:fontRef>
        </p:style>
      </p:cxnSp>
      <p:pic>
        <p:nvPicPr>
          <p:cNvPr id="89" name="Graphic 88" descr="User">
            <a:extLst>
              <a:ext uri="{FF2B5EF4-FFF2-40B4-BE49-F238E27FC236}">
                <a16:creationId xmlns:a16="http://schemas.microsoft.com/office/drawing/2014/main" id="{102B6274-D337-4944-8C5F-F7F869010935}"/>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12972" y="4123536"/>
            <a:ext cx="1504621" cy="1504621"/>
          </a:xfrm>
          <a:prstGeom prst="rect">
            <a:avLst/>
          </a:prstGeom>
        </p:spPr>
      </p:pic>
      <p:sp>
        <p:nvSpPr>
          <p:cNvPr id="90" name="TextBox 89">
            <a:extLst>
              <a:ext uri="{FF2B5EF4-FFF2-40B4-BE49-F238E27FC236}">
                <a16:creationId xmlns:a16="http://schemas.microsoft.com/office/drawing/2014/main" id="{3620793B-FC65-4717-8EBD-C8618701DD8D}"/>
              </a:ext>
            </a:extLst>
          </p:cNvPr>
          <p:cNvSpPr txBox="1"/>
          <p:nvPr/>
        </p:nvSpPr>
        <p:spPr>
          <a:xfrm>
            <a:off x="528358" y="5525700"/>
            <a:ext cx="2492990" cy="1200329"/>
          </a:xfrm>
          <a:prstGeom prst="rect">
            <a:avLst/>
          </a:prstGeom>
          <a:noFill/>
        </p:spPr>
        <p:txBody>
          <a:bodyPr wrap="none" rtlCol="0">
            <a:spAutoFit/>
          </a:bodyPr>
          <a:lstStyle/>
          <a:p>
            <a:r>
              <a:rPr lang="ja-JP" altLang="en-US" dirty="0"/>
              <a:t>＜見える化の対象＞</a:t>
            </a:r>
            <a:endParaRPr lang="en-US" altLang="ja-JP" dirty="0"/>
          </a:p>
          <a:p>
            <a:r>
              <a:rPr lang="ja-JP" altLang="en-US" dirty="0"/>
              <a:t>①集中度、</a:t>
            </a:r>
            <a:r>
              <a:rPr lang="en-US" altLang="ja-JP" dirty="0"/>
              <a:t>PC</a:t>
            </a:r>
            <a:r>
              <a:rPr lang="ja-JP" altLang="en-US" dirty="0"/>
              <a:t>操作量</a:t>
            </a:r>
            <a:endParaRPr lang="en-US" altLang="ja-JP" dirty="0"/>
          </a:p>
          <a:p>
            <a:r>
              <a:rPr lang="ja-JP" altLang="en-US" dirty="0"/>
              <a:t>②生産量、対象成果物</a:t>
            </a:r>
            <a:endParaRPr lang="en-US" altLang="ja-JP" dirty="0"/>
          </a:p>
          <a:p>
            <a:r>
              <a:rPr lang="ja-JP" altLang="en-US" dirty="0"/>
              <a:t>③勤務時間ー生活時間</a:t>
            </a:r>
            <a:endParaRPr lang="en-US" dirty="0"/>
          </a:p>
        </p:txBody>
      </p:sp>
      <p:pic>
        <p:nvPicPr>
          <p:cNvPr id="91" name="Picture 90" descr="A close up of a logo&#10;&#10;Description automatically generated">
            <a:extLst>
              <a:ext uri="{FF2B5EF4-FFF2-40B4-BE49-F238E27FC236}">
                <a16:creationId xmlns:a16="http://schemas.microsoft.com/office/drawing/2014/main" id="{B77DF326-546D-4EF4-8581-ACF5837C39E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433954" y="5675095"/>
            <a:ext cx="685896" cy="2172003"/>
          </a:xfrm>
          <a:prstGeom prst="rect">
            <a:avLst/>
          </a:prstGeom>
        </p:spPr>
      </p:pic>
      <p:pic>
        <p:nvPicPr>
          <p:cNvPr id="92" name="Picture 91" descr="A close up of a logo&#10;&#10;Description automatically generated">
            <a:extLst>
              <a:ext uri="{FF2B5EF4-FFF2-40B4-BE49-F238E27FC236}">
                <a16:creationId xmlns:a16="http://schemas.microsoft.com/office/drawing/2014/main" id="{1688D88F-617A-4F4C-A519-3AF0E1C099D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550218" y="1376363"/>
            <a:ext cx="3481387" cy="3481387"/>
          </a:xfrm>
          <a:prstGeom prst="rect">
            <a:avLst/>
          </a:prstGeom>
        </p:spPr>
      </p:pic>
      <p:sp>
        <p:nvSpPr>
          <p:cNvPr id="40" name="TextBox 39">
            <a:extLst>
              <a:ext uri="{FF2B5EF4-FFF2-40B4-BE49-F238E27FC236}">
                <a16:creationId xmlns:a16="http://schemas.microsoft.com/office/drawing/2014/main" id="{4BAB78E2-B08E-42AB-B129-333CEBA11656}"/>
              </a:ext>
            </a:extLst>
          </p:cNvPr>
          <p:cNvSpPr txBox="1"/>
          <p:nvPr/>
        </p:nvSpPr>
        <p:spPr>
          <a:xfrm>
            <a:off x="8151176" y="7510342"/>
            <a:ext cx="2075055" cy="369332"/>
          </a:xfrm>
          <a:prstGeom prst="rect">
            <a:avLst/>
          </a:prstGeom>
          <a:noFill/>
        </p:spPr>
        <p:txBody>
          <a:bodyPr wrap="none" rtlCol="0">
            <a:spAutoFit/>
          </a:bodyPr>
          <a:lstStyle/>
          <a:p>
            <a:r>
              <a:rPr lang="en-US" altLang="ja-JP" dirty="0"/>
              <a:t>Smart Phone Device</a:t>
            </a:r>
          </a:p>
        </p:txBody>
      </p:sp>
      <p:sp>
        <p:nvSpPr>
          <p:cNvPr id="41" name="TextBox 40">
            <a:extLst>
              <a:ext uri="{FF2B5EF4-FFF2-40B4-BE49-F238E27FC236}">
                <a16:creationId xmlns:a16="http://schemas.microsoft.com/office/drawing/2014/main" id="{82EBFBB5-7B79-4731-A7B2-FFED0C92D429}"/>
              </a:ext>
            </a:extLst>
          </p:cNvPr>
          <p:cNvSpPr txBox="1"/>
          <p:nvPr/>
        </p:nvSpPr>
        <p:spPr>
          <a:xfrm>
            <a:off x="8852120" y="6159815"/>
            <a:ext cx="554960" cy="369332"/>
          </a:xfrm>
          <a:prstGeom prst="rect">
            <a:avLst/>
          </a:prstGeom>
          <a:noFill/>
        </p:spPr>
        <p:txBody>
          <a:bodyPr wrap="none" rtlCol="0">
            <a:spAutoFit/>
          </a:bodyPr>
          <a:lstStyle/>
          <a:p>
            <a:r>
              <a:rPr lang="en-US" altLang="ja-JP" dirty="0"/>
              <a:t>GPS</a:t>
            </a:r>
          </a:p>
        </p:txBody>
      </p:sp>
      <p:sp>
        <p:nvSpPr>
          <p:cNvPr id="42" name="TextBox 41">
            <a:extLst>
              <a:ext uri="{FF2B5EF4-FFF2-40B4-BE49-F238E27FC236}">
                <a16:creationId xmlns:a16="http://schemas.microsoft.com/office/drawing/2014/main" id="{C3350E2C-B4CD-41FA-8F45-FA0E56D2C687}"/>
              </a:ext>
            </a:extLst>
          </p:cNvPr>
          <p:cNvSpPr txBox="1"/>
          <p:nvPr/>
        </p:nvSpPr>
        <p:spPr>
          <a:xfrm>
            <a:off x="5168412" y="7917418"/>
            <a:ext cx="1954831" cy="369332"/>
          </a:xfrm>
          <a:prstGeom prst="rect">
            <a:avLst/>
          </a:prstGeom>
          <a:noFill/>
        </p:spPr>
        <p:txBody>
          <a:bodyPr wrap="none" rtlCol="0">
            <a:spAutoFit/>
          </a:bodyPr>
          <a:lstStyle/>
          <a:p>
            <a:r>
              <a:rPr lang="en-US" altLang="ja-JP" dirty="0"/>
              <a:t>Smart Band Device</a:t>
            </a:r>
          </a:p>
        </p:txBody>
      </p:sp>
      <p:sp>
        <p:nvSpPr>
          <p:cNvPr id="43" name="TextBox 42">
            <a:extLst>
              <a:ext uri="{FF2B5EF4-FFF2-40B4-BE49-F238E27FC236}">
                <a16:creationId xmlns:a16="http://schemas.microsoft.com/office/drawing/2014/main" id="{AE034F77-8FAB-4E61-AFEA-3C32CABB3AAE}"/>
              </a:ext>
            </a:extLst>
          </p:cNvPr>
          <p:cNvSpPr txBox="1"/>
          <p:nvPr/>
        </p:nvSpPr>
        <p:spPr>
          <a:xfrm>
            <a:off x="9602456" y="2615032"/>
            <a:ext cx="2533579" cy="369332"/>
          </a:xfrm>
          <a:prstGeom prst="rect">
            <a:avLst/>
          </a:prstGeom>
          <a:noFill/>
        </p:spPr>
        <p:txBody>
          <a:bodyPr wrap="none" rtlCol="0">
            <a:spAutoFit/>
          </a:bodyPr>
          <a:lstStyle/>
          <a:p>
            <a:r>
              <a:rPr lang="en-US" altLang="ja-JP" dirty="0"/>
              <a:t>PC Operation Monitoring</a:t>
            </a:r>
          </a:p>
        </p:txBody>
      </p:sp>
      <p:pic>
        <p:nvPicPr>
          <p:cNvPr id="49" name="Picture 48" descr="A close up of a logo&#10;&#10;Description automatically generated">
            <a:extLst>
              <a:ext uri="{FF2B5EF4-FFF2-40B4-BE49-F238E27FC236}">
                <a16:creationId xmlns:a16="http://schemas.microsoft.com/office/drawing/2014/main" id="{E2453B73-D40B-4CE3-A9F5-68F1BCECB6E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004017" y="1431289"/>
            <a:ext cx="1096179" cy="1096179"/>
          </a:xfrm>
          <a:prstGeom prst="rect">
            <a:avLst/>
          </a:prstGeom>
        </p:spPr>
      </p:pic>
      <p:sp>
        <p:nvSpPr>
          <p:cNvPr id="50" name="TextBox 49">
            <a:extLst>
              <a:ext uri="{FF2B5EF4-FFF2-40B4-BE49-F238E27FC236}">
                <a16:creationId xmlns:a16="http://schemas.microsoft.com/office/drawing/2014/main" id="{43710808-5A53-46A8-A9AE-0EF9600BF1CF}"/>
              </a:ext>
            </a:extLst>
          </p:cNvPr>
          <p:cNvSpPr txBox="1"/>
          <p:nvPr/>
        </p:nvSpPr>
        <p:spPr>
          <a:xfrm>
            <a:off x="8172450" y="1069610"/>
            <a:ext cx="1453155" cy="646331"/>
          </a:xfrm>
          <a:prstGeom prst="rect">
            <a:avLst/>
          </a:prstGeom>
          <a:noFill/>
        </p:spPr>
        <p:txBody>
          <a:bodyPr wrap="none" rtlCol="0">
            <a:spAutoFit/>
          </a:bodyPr>
          <a:lstStyle/>
          <a:p>
            <a:r>
              <a:rPr lang="en-US" altLang="ja-JP" dirty="0"/>
              <a:t>IoT Sensor</a:t>
            </a:r>
          </a:p>
          <a:p>
            <a:r>
              <a:rPr lang="en-US" dirty="0"/>
              <a:t>Cloud Service</a:t>
            </a:r>
          </a:p>
        </p:txBody>
      </p:sp>
      <p:cxnSp>
        <p:nvCxnSpPr>
          <p:cNvPr id="53" name="Straight Connector 52">
            <a:extLst>
              <a:ext uri="{FF2B5EF4-FFF2-40B4-BE49-F238E27FC236}">
                <a16:creationId xmlns:a16="http://schemas.microsoft.com/office/drawing/2014/main" id="{20DA2F1B-E486-434B-87E4-E7EB5E9ED206}"/>
              </a:ext>
            </a:extLst>
          </p:cNvPr>
          <p:cNvCxnSpPr>
            <a:cxnSpLocks/>
          </p:cNvCxnSpPr>
          <p:nvPr/>
        </p:nvCxnSpPr>
        <p:spPr>
          <a:xfrm flipH="1">
            <a:off x="7722575" y="2350222"/>
            <a:ext cx="1466128" cy="1027917"/>
          </a:xfrm>
          <a:prstGeom prst="line">
            <a:avLst/>
          </a:prstGeom>
        </p:spPr>
        <p:style>
          <a:lnRef idx="1">
            <a:schemeClr val="accent1"/>
          </a:lnRef>
          <a:fillRef idx="0">
            <a:schemeClr val="accent1"/>
          </a:fillRef>
          <a:effectRef idx="0">
            <a:schemeClr val="accent1"/>
          </a:effectRef>
          <a:fontRef idx="minor">
            <a:schemeClr val="tx1"/>
          </a:fontRef>
        </p:style>
      </p:cxnSp>
      <p:pic>
        <p:nvPicPr>
          <p:cNvPr id="54" name="Graphic 53" descr="Wi-Fi">
            <a:extLst>
              <a:ext uri="{FF2B5EF4-FFF2-40B4-BE49-F238E27FC236}">
                <a16:creationId xmlns:a16="http://schemas.microsoft.com/office/drawing/2014/main" id="{0DA5A0FD-1DAE-47C0-8AE6-A0C5AD2B62F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V="1">
            <a:off x="10614448" y="1784715"/>
            <a:ext cx="542180" cy="542180"/>
          </a:xfrm>
          <a:prstGeom prst="rect">
            <a:avLst/>
          </a:prstGeom>
        </p:spPr>
      </p:pic>
      <p:pic>
        <p:nvPicPr>
          <p:cNvPr id="10" name="Picture 9">
            <a:extLst>
              <a:ext uri="{FF2B5EF4-FFF2-40B4-BE49-F238E27FC236}">
                <a16:creationId xmlns:a16="http://schemas.microsoft.com/office/drawing/2014/main" id="{90C54600-1F6E-4C9E-906A-CD1F348C75FE}"/>
              </a:ext>
            </a:extLst>
          </p:cNvPr>
          <p:cNvPicPr>
            <a:picLocks noChangeAspect="1"/>
          </p:cNvPicPr>
          <p:nvPr/>
        </p:nvPicPr>
        <p:blipFill>
          <a:blip r:embed="rId27"/>
          <a:stretch>
            <a:fillRect/>
          </a:stretch>
        </p:blipFill>
        <p:spPr>
          <a:xfrm flipV="1">
            <a:off x="10547401" y="1760303"/>
            <a:ext cx="676275" cy="219075"/>
          </a:xfrm>
          <a:prstGeom prst="rect">
            <a:avLst/>
          </a:prstGeom>
        </p:spPr>
      </p:pic>
      <p:sp>
        <p:nvSpPr>
          <p:cNvPr id="55" name="TextBox 54">
            <a:extLst>
              <a:ext uri="{FF2B5EF4-FFF2-40B4-BE49-F238E27FC236}">
                <a16:creationId xmlns:a16="http://schemas.microsoft.com/office/drawing/2014/main" id="{D8DFCAD5-4606-4E63-A545-59D96CE72BD7}"/>
              </a:ext>
            </a:extLst>
          </p:cNvPr>
          <p:cNvSpPr txBox="1"/>
          <p:nvPr/>
        </p:nvSpPr>
        <p:spPr>
          <a:xfrm>
            <a:off x="10338297" y="1389132"/>
            <a:ext cx="1564852" cy="369332"/>
          </a:xfrm>
          <a:prstGeom prst="rect">
            <a:avLst/>
          </a:prstGeom>
          <a:noFill/>
        </p:spPr>
        <p:txBody>
          <a:bodyPr wrap="none" rtlCol="0">
            <a:spAutoFit/>
          </a:bodyPr>
          <a:lstStyle/>
          <a:p>
            <a:r>
              <a:rPr lang="en-US" altLang="ja-JP" dirty="0"/>
              <a:t>Motion Sensor</a:t>
            </a:r>
          </a:p>
        </p:txBody>
      </p:sp>
      <p:cxnSp>
        <p:nvCxnSpPr>
          <p:cNvPr id="58" name="Straight Connector 57">
            <a:extLst>
              <a:ext uri="{FF2B5EF4-FFF2-40B4-BE49-F238E27FC236}">
                <a16:creationId xmlns:a16="http://schemas.microsoft.com/office/drawing/2014/main" id="{BAE879B6-FC98-4281-A214-F75E622A978D}"/>
              </a:ext>
            </a:extLst>
          </p:cNvPr>
          <p:cNvCxnSpPr>
            <a:cxnSpLocks/>
            <a:endCxn id="49" idx="3"/>
          </p:cNvCxnSpPr>
          <p:nvPr/>
        </p:nvCxnSpPr>
        <p:spPr>
          <a:xfrm flipH="1">
            <a:off x="10100196" y="1969708"/>
            <a:ext cx="381114" cy="9671"/>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E77977F-DF62-4280-AACC-E676DA69EF7F}"/>
              </a:ext>
            </a:extLst>
          </p:cNvPr>
          <p:cNvSpPr txBox="1"/>
          <p:nvPr/>
        </p:nvSpPr>
        <p:spPr>
          <a:xfrm>
            <a:off x="5043671" y="7029440"/>
            <a:ext cx="1118063" cy="369332"/>
          </a:xfrm>
          <a:prstGeom prst="rect">
            <a:avLst/>
          </a:prstGeom>
          <a:noFill/>
        </p:spPr>
        <p:txBody>
          <a:bodyPr wrap="none" rtlCol="0">
            <a:spAutoFit/>
          </a:bodyPr>
          <a:lstStyle/>
          <a:p>
            <a:r>
              <a:rPr lang="en-US" altLang="ja-JP" dirty="0"/>
              <a:t>Device I/F</a:t>
            </a:r>
            <a:endParaRPr lang="en-US" dirty="0"/>
          </a:p>
        </p:txBody>
      </p:sp>
      <p:pic>
        <p:nvPicPr>
          <p:cNvPr id="14" name="Graphic 13" descr="Smart Phone">
            <a:extLst>
              <a:ext uri="{FF2B5EF4-FFF2-40B4-BE49-F238E27FC236}">
                <a16:creationId xmlns:a16="http://schemas.microsoft.com/office/drawing/2014/main" id="{AF678F0B-A11F-45B7-922C-82DEBC5F099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5489" y="5354184"/>
            <a:ext cx="914400" cy="914400"/>
          </a:xfrm>
          <a:prstGeom prst="rect">
            <a:avLst/>
          </a:prstGeom>
        </p:spPr>
      </p:pic>
    </p:spTree>
    <p:extLst>
      <p:ext uri="{BB962C8B-B14F-4D97-AF65-F5344CB8AC3E}">
        <p14:creationId xmlns:p14="http://schemas.microsoft.com/office/powerpoint/2010/main" val="61809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C518-2222-4742-B2A6-A87ED9AB0A3F}"/>
              </a:ext>
            </a:extLst>
          </p:cNvPr>
          <p:cNvSpPr>
            <a:spLocks noGrp="1"/>
          </p:cNvSpPr>
          <p:nvPr>
            <p:ph type="title"/>
          </p:nvPr>
        </p:nvSpPr>
        <p:spPr/>
        <p:txBody>
          <a:bodyPr/>
          <a:lstStyle/>
          <a:p>
            <a:r>
              <a:rPr lang="ja-JP" altLang="en-US" dirty="0"/>
              <a:t>提供サービス（働き方の見える化）</a:t>
            </a:r>
            <a:endParaRPr lang="en-US" dirty="0"/>
          </a:p>
        </p:txBody>
      </p:sp>
      <p:sp>
        <p:nvSpPr>
          <p:cNvPr id="3" name="Content Placeholder 2">
            <a:extLst>
              <a:ext uri="{FF2B5EF4-FFF2-40B4-BE49-F238E27FC236}">
                <a16:creationId xmlns:a16="http://schemas.microsoft.com/office/drawing/2014/main" id="{EDB003D1-1A91-4A70-9508-618DDFEAE14F}"/>
              </a:ext>
            </a:extLst>
          </p:cNvPr>
          <p:cNvSpPr>
            <a:spLocks noGrp="1"/>
          </p:cNvSpPr>
          <p:nvPr>
            <p:ph idx="1"/>
          </p:nvPr>
        </p:nvSpPr>
        <p:spPr/>
        <p:txBody>
          <a:bodyPr/>
          <a:lstStyle/>
          <a:p>
            <a:r>
              <a:rPr lang="ja-JP" altLang="en-US" dirty="0"/>
              <a:t>働いている時間の実績</a:t>
            </a:r>
            <a:endParaRPr lang="en-US" altLang="ja-JP" dirty="0"/>
          </a:p>
          <a:p>
            <a:pPr marL="640080" lvl="1" indent="0">
              <a:buNone/>
            </a:pPr>
            <a:r>
              <a:rPr lang="ja-JP" altLang="en-US" dirty="0"/>
              <a:t>作業時間、作業量、集中度、作業に使用しているツール・アプリケーション</a:t>
            </a:r>
            <a:endParaRPr lang="en-US" altLang="ja-JP" dirty="0"/>
          </a:p>
          <a:p>
            <a:pPr lvl="1"/>
            <a:r>
              <a:rPr lang="en-US" altLang="ja-JP" dirty="0"/>
              <a:t>Session</a:t>
            </a:r>
            <a:r>
              <a:rPr lang="ja-JP" altLang="en-US" dirty="0"/>
              <a:t>単位</a:t>
            </a:r>
            <a:endParaRPr lang="en-US" altLang="ja-JP" dirty="0"/>
          </a:p>
          <a:p>
            <a:pPr lvl="1"/>
            <a:r>
              <a:rPr lang="en-US" altLang="ja-JP" dirty="0"/>
              <a:t>Daily</a:t>
            </a:r>
          </a:p>
          <a:p>
            <a:pPr lvl="1"/>
            <a:r>
              <a:rPr lang="en-US" altLang="ja-JP" dirty="0"/>
              <a:t>Weekly</a:t>
            </a:r>
          </a:p>
          <a:p>
            <a:pPr lvl="1"/>
            <a:r>
              <a:rPr lang="en-US" altLang="ja-JP" dirty="0"/>
              <a:t>Monthly</a:t>
            </a:r>
          </a:p>
          <a:p>
            <a:r>
              <a:rPr lang="ja-JP" altLang="en-US" dirty="0"/>
              <a:t>働いた成果の実績</a:t>
            </a:r>
            <a:endParaRPr lang="en-US" altLang="ja-JP" dirty="0"/>
          </a:p>
          <a:p>
            <a:pPr marL="640080" lvl="1" indent="0">
              <a:buNone/>
            </a:pPr>
            <a:r>
              <a:rPr lang="ja-JP" altLang="en-US" dirty="0"/>
              <a:t>ドキュメントの作成量、修正量</a:t>
            </a:r>
            <a:endParaRPr lang="en-US" altLang="ja-JP" dirty="0"/>
          </a:p>
          <a:p>
            <a:pPr lvl="1"/>
            <a:r>
              <a:rPr lang="en-US" altLang="ja-JP" dirty="0"/>
              <a:t>Daily</a:t>
            </a:r>
          </a:p>
          <a:p>
            <a:pPr lvl="1"/>
            <a:r>
              <a:rPr lang="en-US" altLang="ja-JP" dirty="0"/>
              <a:t>Weekly</a:t>
            </a:r>
          </a:p>
          <a:p>
            <a:pPr lvl="1"/>
            <a:r>
              <a:rPr lang="en-US" altLang="ja-JP" dirty="0"/>
              <a:t>Monthly</a:t>
            </a:r>
          </a:p>
          <a:p>
            <a:r>
              <a:rPr lang="ja-JP" altLang="en-US" dirty="0"/>
              <a:t>生活の時間の実績</a:t>
            </a:r>
            <a:endParaRPr lang="en-US" altLang="ja-JP" dirty="0"/>
          </a:p>
          <a:p>
            <a:pPr marL="640080" lvl="1" indent="0">
              <a:buNone/>
            </a:pPr>
            <a:r>
              <a:rPr lang="ja-JP" altLang="en-US" dirty="0"/>
              <a:t>生活時間、労働時間、睡眠時間など</a:t>
            </a:r>
            <a:endParaRPr lang="en-US" altLang="ja-JP" dirty="0"/>
          </a:p>
          <a:p>
            <a:pPr lvl="1"/>
            <a:r>
              <a:rPr lang="en-US" altLang="ja-JP" dirty="0"/>
              <a:t>Daily</a:t>
            </a:r>
          </a:p>
          <a:p>
            <a:pPr lvl="1"/>
            <a:r>
              <a:rPr lang="en-US" altLang="ja-JP" dirty="0"/>
              <a:t>Weekly</a:t>
            </a:r>
          </a:p>
          <a:p>
            <a:pPr lvl="1"/>
            <a:r>
              <a:rPr lang="en-US" altLang="ja-JP" dirty="0"/>
              <a:t>Monthly</a:t>
            </a:r>
          </a:p>
          <a:p>
            <a:pPr lvl="2"/>
            <a:endParaRPr lang="en-US" dirty="0"/>
          </a:p>
        </p:txBody>
      </p:sp>
      <p:sp>
        <p:nvSpPr>
          <p:cNvPr id="4" name="Footer Placeholder 3">
            <a:extLst>
              <a:ext uri="{FF2B5EF4-FFF2-40B4-BE49-F238E27FC236}">
                <a16:creationId xmlns:a16="http://schemas.microsoft.com/office/drawing/2014/main" id="{59FE134F-8D73-4A7F-ADCA-B6E8E469E3E8}"/>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26623A62-DD9A-41FF-9033-7FF2D693654F}"/>
              </a:ext>
            </a:extLst>
          </p:cNvPr>
          <p:cNvSpPr>
            <a:spLocks noGrp="1"/>
          </p:cNvSpPr>
          <p:nvPr>
            <p:ph type="sldNum" sz="quarter" idx="12"/>
          </p:nvPr>
        </p:nvSpPr>
        <p:spPr/>
        <p:txBody>
          <a:bodyPr/>
          <a:lstStyle/>
          <a:p>
            <a:fld id="{F4A97BBC-DD9B-4F1D-A986-96E9900FCB6F}" type="slidenum">
              <a:rPr lang="en-US" smtClean="0"/>
              <a:t>8</a:t>
            </a:fld>
            <a:endParaRPr lang="en-US"/>
          </a:p>
        </p:txBody>
      </p:sp>
    </p:spTree>
    <p:extLst>
      <p:ext uri="{BB962C8B-B14F-4D97-AF65-F5344CB8AC3E}">
        <p14:creationId xmlns:p14="http://schemas.microsoft.com/office/powerpoint/2010/main" val="302937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736117-F731-4CC9-BA4F-D58AD82EA12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85080CAC-DC05-4333-AB52-17D48CD7FCB9}"/>
              </a:ext>
            </a:extLst>
          </p:cNvPr>
          <p:cNvSpPr>
            <a:spLocks noGrp="1"/>
          </p:cNvSpPr>
          <p:nvPr>
            <p:ph type="sldNum" sz="quarter" idx="12"/>
          </p:nvPr>
        </p:nvSpPr>
        <p:spPr/>
        <p:txBody>
          <a:bodyPr/>
          <a:lstStyle/>
          <a:p>
            <a:fld id="{F4A97BBC-DD9B-4F1D-A986-96E9900FCB6F}" type="slidenum">
              <a:rPr lang="en-US" smtClean="0"/>
              <a:t>9</a:t>
            </a:fld>
            <a:endParaRPr lang="en-US"/>
          </a:p>
        </p:txBody>
      </p:sp>
      <p:sp>
        <p:nvSpPr>
          <p:cNvPr id="6" name="Title 1">
            <a:extLst>
              <a:ext uri="{FF2B5EF4-FFF2-40B4-BE49-F238E27FC236}">
                <a16:creationId xmlns:a16="http://schemas.microsoft.com/office/drawing/2014/main" id="{1523BE10-D50A-4389-9BC2-C28B39F2F5E6}"/>
              </a:ext>
            </a:extLst>
          </p:cNvPr>
          <p:cNvSpPr>
            <a:spLocks noGrp="1"/>
          </p:cNvSpPr>
          <p:nvPr>
            <p:ph type="title"/>
          </p:nvPr>
        </p:nvSpPr>
        <p:spPr>
          <a:xfrm>
            <a:off x="879475" y="228600"/>
            <a:ext cx="11042650" cy="839788"/>
          </a:xfrm>
        </p:spPr>
        <p:txBody>
          <a:bodyPr/>
          <a:lstStyle/>
          <a:p>
            <a:r>
              <a:rPr lang="ja-JP" altLang="en-US" dirty="0"/>
              <a:t>働いている時間を「見える化」</a:t>
            </a:r>
            <a:endParaRPr lang="en-US" dirty="0"/>
          </a:p>
        </p:txBody>
      </p:sp>
      <p:pic>
        <p:nvPicPr>
          <p:cNvPr id="2" name="Picture 1">
            <a:extLst>
              <a:ext uri="{FF2B5EF4-FFF2-40B4-BE49-F238E27FC236}">
                <a16:creationId xmlns:a16="http://schemas.microsoft.com/office/drawing/2014/main" id="{8BE67118-614B-4940-BBC7-87FE2AC27AB5}"/>
              </a:ext>
            </a:extLst>
          </p:cNvPr>
          <p:cNvPicPr>
            <a:picLocks noChangeAspect="1"/>
          </p:cNvPicPr>
          <p:nvPr/>
        </p:nvPicPr>
        <p:blipFill>
          <a:blip r:embed="rId2"/>
          <a:stretch>
            <a:fillRect/>
          </a:stretch>
        </p:blipFill>
        <p:spPr>
          <a:xfrm>
            <a:off x="1085850" y="2000250"/>
            <a:ext cx="4448175" cy="5114925"/>
          </a:xfrm>
          <a:prstGeom prst="rect">
            <a:avLst/>
          </a:prstGeom>
        </p:spPr>
      </p:pic>
      <p:sp>
        <p:nvSpPr>
          <p:cNvPr id="8" name="Rectangle 7">
            <a:extLst>
              <a:ext uri="{FF2B5EF4-FFF2-40B4-BE49-F238E27FC236}">
                <a16:creationId xmlns:a16="http://schemas.microsoft.com/office/drawing/2014/main" id="{DC0D4014-0436-4076-86F3-77C8040758DD}"/>
              </a:ext>
            </a:extLst>
          </p:cNvPr>
          <p:cNvSpPr/>
          <p:nvPr/>
        </p:nvSpPr>
        <p:spPr>
          <a:xfrm>
            <a:off x="1085850" y="1600200"/>
            <a:ext cx="4448175" cy="400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A99D9B-5953-4A74-908D-8FF3557821BF}"/>
              </a:ext>
            </a:extLst>
          </p:cNvPr>
          <p:cNvPicPr>
            <a:picLocks noChangeAspect="1"/>
          </p:cNvPicPr>
          <p:nvPr/>
        </p:nvPicPr>
        <p:blipFill>
          <a:blip r:embed="rId3"/>
          <a:stretch>
            <a:fillRect/>
          </a:stretch>
        </p:blipFill>
        <p:spPr>
          <a:xfrm>
            <a:off x="1085850" y="1697038"/>
            <a:ext cx="304800" cy="257175"/>
          </a:xfrm>
          <a:prstGeom prst="rect">
            <a:avLst/>
          </a:prstGeom>
        </p:spPr>
      </p:pic>
      <p:pic>
        <p:nvPicPr>
          <p:cNvPr id="10" name="Picture 9">
            <a:extLst>
              <a:ext uri="{FF2B5EF4-FFF2-40B4-BE49-F238E27FC236}">
                <a16:creationId xmlns:a16="http://schemas.microsoft.com/office/drawing/2014/main" id="{FB724DA5-F215-4E59-95D4-536CFDF5BFEF}"/>
              </a:ext>
            </a:extLst>
          </p:cNvPr>
          <p:cNvPicPr>
            <a:picLocks noChangeAspect="1"/>
          </p:cNvPicPr>
          <p:nvPr/>
        </p:nvPicPr>
        <p:blipFill>
          <a:blip r:embed="rId4"/>
          <a:stretch>
            <a:fillRect/>
          </a:stretch>
        </p:blipFill>
        <p:spPr>
          <a:xfrm>
            <a:off x="4294364" y="1676400"/>
            <a:ext cx="1219200" cy="247650"/>
          </a:xfrm>
          <a:prstGeom prst="rect">
            <a:avLst/>
          </a:prstGeom>
        </p:spPr>
      </p:pic>
      <p:pic>
        <p:nvPicPr>
          <p:cNvPr id="11" name="Picture 10">
            <a:extLst>
              <a:ext uri="{FF2B5EF4-FFF2-40B4-BE49-F238E27FC236}">
                <a16:creationId xmlns:a16="http://schemas.microsoft.com/office/drawing/2014/main" id="{B87EC465-B210-43EB-83D3-2E976A79DB73}"/>
              </a:ext>
            </a:extLst>
          </p:cNvPr>
          <p:cNvPicPr>
            <a:picLocks noChangeAspect="1"/>
          </p:cNvPicPr>
          <p:nvPr/>
        </p:nvPicPr>
        <p:blipFill>
          <a:blip r:embed="rId2"/>
          <a:stretch>
            <a:fillRect/>
          </a:stretch>
        </p:blipFill>
        <p:spPr>
          <a:xfrm>
            <a:off x="6286500" y="2000250"/>
            <a:ext cx="4448175" cy="5114925"/>
          </a:xfrm>
          <a:prstGeom prst="rect">
            <a:avLst/>
          </a:prstGeom>
        </p:spPr>
      </p:pic>
      <p:sp>
        <p:nvSpPr>
          <p:cNvPr id="12" name="Rectangle 11">
            <a:extLst>
              <a:ext uri="{FF2B5EF4-FFF2-40B4-BE49-F238E27FC236}">
                <a16:creationId xmlns:a16="http://schemas.microsoft.com/office/drawing/2014/main" id="{EE528104-8743-4202-ABEA-A16CB48C852F}"/>
              </a:ext>
            </a:extLst>
          </p:cNvPr>
          <p:cNvSpPr/>
          <p:nvPr/>
        </p:nvSpPr>
        <p:spPr>
          <a:xfrm>
            <a:off x="6286500" y="1600200"/>
            <a:ext cx="4448175" cy="400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038EDB5-7D90-4E95-BAAD-DF43C4BE7C5F}"/>
              </a:ext>
            </a:extLst>
          </p:cNvPr>
          <p:cNvPicPr>
            <a:picLocks noChangeAspect="1"/>
          </p:cNvPicPr>
          <p:nvPr/>
        </p:nvPicPr>
        <p:blipFill>
          <a:blip r:embed="rId3"/>
          <a:stretch>
            <a:fillRect/>
          </a:stretch>
        </p:blipFill>
        <p:spPr>
          <a:xfrm>
            <a:off x="6286500" y="1697038"/>
            <a:ext cx="304800" cy="257175"/>
          </a:xfrm>
          <a:prstGeom prst="rect">
            <a:avLst/>
          </a:prstGeom>
        </p:spPr>
      </p:pic>
      <p:pic>
        <p:nvPicPr>
          <p:cNvPr id="14" name="Picture 13">
            <a:extLst>
              <a:ext uri="{FF2B5EF4-FFF2-40B4-BE49-F238E27FC236}">
                <a16:creationId xmlns:a16="http://schemas.microsoft.com/office/drawing/2014/main" id="{292F78E3-6C83-4130-9121-AFC3656A9768}"/>
              </a:ext>
            </a:extLst>
          </p:cNvPr>
          <p:cNvPicPr>
            <a:picLocks noChangeAspect="1"/>
          </p:cNvPicPr>
          <p:nvPr/>
        </p:nvPicPr>
        <p:blipFill>
          <a:blip r:embed="rId4"/>
          <a:stretch>
            <a:fillRect/>
          </a:stretch>
        </p:blipFill>
        <p:spPr>
          <a:xfrm>
            <a:off x="9495014" y="1676400"/>
            <a:ext cx="1219200" cy="247650"/>
          </a:xfrm>
          <a:prstGeom prst="rect">
            <a:avLst/>
          </a:prstGeom>
        </p:spPr>
      </p:pic>
      <p:pic>
        <p:nvPicPr>
          <p:cNvPr id="16" name="Graphic 15" descr="Cursor">
            <a:extLst>
              <a:ext uri="{FF2B5EF4-FFF2-40B4-BE49-F238E27FC236}">
                <a16:creationId xmlns:a16="http://schemas.microsoft.com/office/drawing/2014/main" id="{633FC764-3F4E-4045-9B80-A18745E931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54175" y="4400638"/>
            <a:ext cx="457200" cy="457200"/>
          </a:xfrm>
          <a:prstGeom prst="rect">
            <a:avLst/>
          </a:prstGeom>
        </p:spPr>
      </p:pic>
      <p:pic>
        <p:nvPicPr>
          <p:cNvPr id="18" name="Graphic 17" descr="Cursor">
            <a:extLst>
              <a:ext uri="{FF2B5EF4-FFF2-40B4-BE49-F238E27FC236}">
                <a16:creationId xmlns:a16="http://schemas.microsoft.com/office/drawing/2014/main" id="{A859345F-001B-453C-AD75-3734BBEFA9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88150" y="4400638"/>
            <a:ext cx="457200" cy="457200"/>
          </a:xfrm>
          <a:prstGeom prst="rect">
            <a:avLst/>
          </a:prstGeom>
        </p:spPr>
      </p:pic>
      <p:sp>
        <p:nvSpPr>
          <p:cNvPr id="19" name="Speech Bubble: Rectangle 18">
            <a:extLst>
              <a:ext uri="{FF2B5EF4-FFF2-40B4-BE49-F238E27FC236}">
                <a16:creationId xmlns:a16="http://schemas.microsoft.com/office/drawing/2014/main" id="{68F81E72-D223-4C0E-9E97-F7D8ADFB777C}"/>
              </a:ext>
            </a:extLst>
          </p:cNvPr>
          <p:cNvSpPr/>
          <p:nvPr/>
        </p:nvSpPr>
        <p:spPr>
          <a:xfrm>
            <a:off x="7245350" y="2286000"/>
            <a:ext cx="3468864" cy="2857500"/>
          </a:xfrm>
          <a:prstGeom prst="wedgeRectCallout">
            <a:avLst>
              <a:gd name="adj1" fmla="val -56043"/>
              <a:gd name="adj2" fmla="val 25316"/>
            </a:avLst>
          </a:prstGeom>
          <a:solidFill>
            <a:schemeClr val="bg1">
              <a:lumMod val="95000"/>
              <a:alpha val="86000"/>
            </a:schemeClr>
          </a:solid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b="1" dirty="0">
                <a:solidFill>
                  <a:schemeClr val="tx1">
                    <a:lumMod val="65000"/>
                    <a:lumOff val="35000"/>
                  </a:schemeClr>
                </a:solidFill>
              </a:rPr>
              <a:t>Git Repository</a:t>
            </a:r>
          </a:p>
          <a:p>
            <a:r>
              <a:rPr lang="en-US" dirty="0">
                <a:solidFill>
                  <a:schemeClr val="tx1">
                    <a:lumMod val="65000"/>
                    <a:lumOff val="35000"/>
                  </a:schemeClr>
                </a:solidFill>
              </a:rPr>
              <a:t>  SSE19</a:t>
            </a:r>
          </a:p>
          <a:p>
            <a:r>
              <a:rPr lang="en-US" b="1" dirty="0">
                <a:solidFill>
                  <a:schemeClr val="tx1">
                    <a:lumMod val="65000"/>
                    <a:lumOff val="35000"/>
                  </a:schemeClr>
                </a:solidFill>
              </a:rPr>
              <a:t>File Name</a:t>
            </a:r>
          </a:p>
          <a:p>
            <a:r>
              <a:rPr lang="en-US" dirty="0">
                <a:solidFill>
                  <a:schemeClr val="tx1">
                    <a:lumMod val="65000"/>
                    <a:lumOff val="35000"/>
                  </a:schemeClr>
                </a:solidFill>
              </a:rPr>
              <a:t>G:\workplace\sse19\_project_doc\SSE19_CD_PROP.pptx</a:t>
            </a:r>
          </a:p>
          <a:p>
            <a:endParaRPr lang="en-US" dirty="0">
              <a:solidFill>
                <a:schemeClr val="tx1">
                  <a:lumMod val="65000"/>
                  <a:lumOff val="35000"/>
                </a:schemeClr>
              </a:solidFill>
            </a:endParaRPr>
          </a:p>
          <a:p>
            <a:r>
              <a:rPr lang="en-US" dirty="0">
                <a:solidFill>
                  <a:schemeClr val="tx1">
                    <a:lumMod val="65000"/>
                    <a:lumOff val="35000"/>
                  </a:schemeClr>
                </a:solidFill>
              </a:rPr>
              <a:t>Operating  8min</a:t>
            </a:r>
          </a:p>
          <a:p>
            <a:r>
              <a:rPr lang="en-US" dirty="0">
                <a:solidFill>
                  <a:schemeClr val="tx1">
                    <a:lumMod val="65000"/>
                    <a:lumOff val="35000"/>
                  </a:schemeClr>
                </a:solidFill>
              </a:rPr>
              <a:t>Browsing  2min</a:t>
            </a:r>
          </a:p>
          <a:p>
            <a:r>
              <a:rPr lang="en-US" dirty="0">
                <a:solidFill>
                  <a:schemeClr val="tx1">
                    <a:lumMod val="65000"/>
                    <a:lumOff val="35000"/>
                  </a:schemeClr>
                </a:solidFill>
              </a:rPr>
              <a:t>No-Operating 6min</a:t>
            </a:r>
          </a:p>
        </p:txBody>
      </p:sp>
    </p:spTree>
    <p:extLst>
      <p:ext uri="{BB962C8B-B14F-4D97-AF65-F5344CB8AC3E}">
        <p14:creationId xmlns:p14="http://schemas.microsoft.com/office/powerpoint/2010/main" val="173289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5">
            <a:shade val="50000"/>
          </a:schemeClr>
        </a:lnRef>
        <a:fillRef idx="1">
          <a:schemeClr val="accent5"/>
        </a:fillRef>
        <a:effectRef idx="0">
          <a:schemeClr val="accent5"/>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1113</TotalTime>
  <Words>2280</Words>
  <Application>Microsoft Office PowerPoint</Application>
  <PresentationFormat>A3 Paper (297x420 mm)</PresentationFormat>
  <Paragraphs>367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『働き方』バランスアップサービス</vt:lpstr>
      <vt:lpstr>IoTで『働き方』のバランスを可視化</vt:lpstr>
      <vt:lpstr>働く＆生活する環境の変化</vt:lpstr>
      <vt:lpstr>リモートWork：働く側としての課題</vt:lpstr>
      <vt:lpstr>なぜ「働き方改革」の実感がないのか</vt:lpstr>
      <vt:lpstr>ヒトの「働き方」を自動で収集</vt:lpstr>
      <vt:lpstr>サービス概要</vt:lpstr>
      <vt:lpstr>提供サービス（働き方の見える化）</vt:lpstr>
      <vt:lpstr>働いている時間を「見える化」</vt:lpstr>
      <vt:lpstr>働いた成果を「見える化」</vt:lpstr>
      <vt:lpstr>生活時間を「見える化」</vt:lpstr>
      <vt:lpstr>IoT・Smart Phoneで取得するデータ</vt:lpstr>
      <vt:lpstr>sensing data</vt:lpstr>
      <vt:lpstr>sensing state</vt:lpstr>
      <vt:lpstr>sensing apps name</vt:lpstr>
      <vt:lpstr>リモートWork：働く側メリット</vt:lpstr>
      <vt:lpstr>リモートWork：時間活用例</vt:lpstr>
      <vt:lpstr>Middle Age 長い年月、健康に、働く時代に</vt:lpstr>
      <vt:lpstr>身体センサー・テクノロジー 集中度測定</vt:lpstr>
      <vt:lpstr>提供サービスのメリット</vt:lpstr>
      <vt:lpstr>将来の想定サービス</vt:lpstr>
      <vt:lpstr>Appendix : リモートワーク状況 </vt:lpstr>
      <vt:lpstr>Appendix：労務管理上の対応</vt:lpstr>
      <vt:lpstr>Appendix : 企業の導入目的</vt:lpstr>
      <vt:lpstr>Appendix : 企業側メリット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『働き方』Balance-Log サービス</dc:title>
  <dc:creator>Mitsuru Sakai</dc:creator>
  <cp:lastModifiedBy>Sakai Mitsuru</cp:lastModifiedBy>
  <cp:revision>74</cp:revision>
  <cp:lastPrinted>2019-09-06T08:32:26Z</cp:lastPrinted>
  <dcterms:created xsi:type="dcterms:W3CDTF">2019-06-28T04:34:54Z</dcterms:created>
  <dcterms:modified xsi:type="dcterms:W3CDTF">2019-09-08T03:04:38Z</dcterms:modified>
</cp:coreProperties>
</file>