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313" r:id="rId3"/>
    <p:sldId id="262" r:id="rId4"/>
    <p:sldId id="275" r:id="rId5"/>
    <p:sldId id="319" r:id="rId6"/>
    <p:sldId id="304" r:id="rId7"/>
    <p:sldId id="311" r:id="rId8"/>
    <p:sldId id="314" r:id="rId9"/>
    <p:sldId id="309" r:id="rId10"/>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66BEA-189E-472C-9F8A-617AE01A019B}" v="33" dt="2019-10-21T07:25:42.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49" autoAdjust="0"/>
    <p:restoredTop sz="96517" autoAdjust="0"/>
  </p:normalViewPr>
  <p:slideViewPr>
    <p:cSldViewPr>
      <p:cViewPr varScale="1">
        <p:scale>
          <a:sx n="86" d="100"/>
          <a:sy n="86" d="100"/>
        </p:scale>
        <p:origin x="846"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i Mitsuru" userId="136b3aa2be4278d7" providerId="LiveId" clId="{D6766BEA-189E-472C-9F8A-617AE01A019B}"/>
    <pc:docChg chg="custSel modSld modMainMaster">
      <pc:chgData name="Sakai Mitsuru" userId="136b3aa2be4278d7" providerId="LiveId" clId="{D6766BEA-189E-472C-9F8A-617AE01A019B}" dt="2019-10-21T07:25:42.688" v="49" actId="1035"/>
      <pc:docMkLst>
        <pc:docMk/>
      </pc:docMkLst>
      <pc:sldChg chg="addSp modSp">
        <pc:chgData name="Sakai Mitsuru" userId="136b3aa2be4278d7" providerId="LiveId" clId="{D6766BEA-189E-472C-9F8A-617AE01A019B}" dt="2019-10-21T07:25:42.688" v="49" actId="1035"/>
        <pc:sldMkLst>
          <pc:docMk/>
          <pc:sldMk cId="3258272110" sldId="319"/>
        </pc:sldMkLst>
        <pc:spChg chg="mod">
          <ac:chgData name="Sakai Mitsuru" userId="136b3aa2be4278d7" providerId="LiveId" clId="{D6766BEA-189E-472C-9F8A-617AE01A019B}" dt="2019-10-21T07:24:50.943" v="16" actId="1037"/>
          <ac:spMkLst>
            <pc:docMk/>
            <pc:sldMk cId="3258272110" sldId="319"/>
            <ac:spMk id="20" creationId="{B008030A-26BA-483F-BBDD-8776A68B747C}"/>
          </ac:spMkLst>
        </pc:spChg>
        <pc:graphicFrameChg chg="add mod">
          <ac:chgData name="Sakai Mitsuru" userId="136b3aa2be4278d7" providerId="LiveId" clId="{D6766BEA-189E-472C-9F8A-617AE01A019B}" dt="2019-10-21T07:25:42.688" v="49" actId="1035"/>
          <ac:graphicFrameMkLst>
            <pc:docMk/>
            <pc:sldMk cId="3258272110" sldId="319"/>
            <ac:graphicFrameMk id="35" creationId="{0003BFC0-8594-4406-B614-AEE534FB1118}"/>
          </ac:graphicFrameMkLst>
        </pc:graphicFrameChg>
      </pc:sldChg>
      <pc:sldMasterChg chg="modSldLayout">
        <pc:chgData name="Sakai Mitsuru" userId="136b3aa2be4278d7" providerId="LiveId" clId="{D6766BEA-189E-472C-9F8A-617AE01A019B}" dt="2019-10-21T07:25:27.556" v="37" actId="478"/>
        <pc:sldMasterMkLst>
          <pc:docMk/>
          <pc:sldMasterMk cId="4163930144" sldId="2147483672"/>
        </pc:sldMasterMkLst>
        <pc:sldLayoutChg chg="delSp">
          <pc:chgData name="Sakai Mitsuru" userId="136b3aa2be4278d7" providerId="LiveId" clId="{D6766BEA-189E-472C-9F8A-617AE01A019B}" dt="2019-10-21T07:25:27.556" v="37" actId="478"/>
          <pc:sldLayoutMkLst>
            <pc:docMk/>
            <pc:sldMasterMk cId="4163930144" sldId="2147483672"/>
            <pc:sldLayoutMk cId="2656264875" sldId="2147483674"/>
          </pc:sldLayoutMkLst>
          <pc:picChg chg="del">
            <ac:chgData name="Sakai Mitsuru" userId="136b3aa2be4278d7" providerId="LiveId" clId="{D6766BEA-189E-472C-9F8A-617AE01A019B}" dt="2019-10-21T07:25:27.556" v="37" actId="478"/>
            <ac:picMkLst>
              <pc:docMk/>
              <pc:sldMasterMk cId="4163930144" sldId="2147483672"/>
              <pc:sldLayoutMk cId="2656264875" sldId="2147483674"/>
              <ac:picMk id="8" creationId="{06AD35AD-E73A-4DF3-AEE8-F77D2DF58203}"/>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968E5-9FDF-4169-B71E-5227F34F8976}"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0A106311-3A6C-4277-93C2-0C19921AADEC}">
      <dgm:prSet phldrT="[Text]"/>
      <dgm:spPr/>
      <dgm:t>
        <a:bodyPr/>
        <a:lstStyle/>
        <a:p>
          <a:r>
            <a:rPr lang="en-US" dirty="0"/>
            <a:t>Desirability</a:t>
          </a:r>
        </a:p>
      </dgm:t>
    </dgm:pt>
    <dgm:pt modelId="{CB5215A5-61F3-4547-94FD-44EC599501E2}" type="parTrans" cxnId="{2A1CF341-24F8-4871-9DDC-67EFACFD4063}">
      <dgm:prSet/>
      <dgm:spPr/>
      <dgm:t>
        <a:bodyPr/>
        <a:lstStyle/>
        <a:p>
          <a:endParaRPr lang="en-US"/>
        </a:p>
      </dgm:t>
    </dgm:pt>
    <dgm:pt modelId="{8405724C-46CC-4EF6-918C-86517D296593}" type="sibTrans" cxnId="{2A1CF341-24F8-4871-9DDC-67EFACFD4063}">
      <dgm:prSet/>
      <dgm:spPr/>
      <dgm:t>
        <a:bodyPr/>
        <a:lstStyle/>
        <a:p>
          <a:endParaRPr lang="en-US"/>
        </a:p>
      </dgm:t>
    </dgm:pt>
    <dgm:pt modelId="{E7303B1E-3E44-4689-A2B5-3565A9716AAB}">
      <dgm:prSet phldrT="[Text]"/>
      <dgm:spPr/>
      <dgm:t>
        <a:bodyPr/>
        <a:lstStyle/>
        <a:p>
          <a:r>
            <a:rPr lang="en-US" dirty="0"/>
            <a:t>Viability</a:t>
          </a:r>
        </a:p>
      </dgm:t>
    </dgm:pt>
    <dgm:pt modelId="{47FD2971-A8D0-486A-83C6-693FFA58B805}" type="parTrans" cxnId="{B5515E97-2B9D-41C3-BAFB-26809D66B467}">
      <dgm:prSet/>
      <dgm:spPr/>
      <dgm:t>
        <a:bodyPr/>
        <a:lstStyle/>
        <a:p>
          <a:endParaRPr lang="en-US"/>
        </a:p>
      </dgm:t>
    </dgm:pt>
    <dgm:pt modelId="{BF328F2A-9214-4C38-9AED-B0CB41A2D694}" type="sibTrans" cxnId="{B5515E97-2B9D-41C3-BAFB-26809D66B467}">
      <dgm:prSet/>
      <dgm:spPr/>
      <dgm:t>
        <a:bodyPr/>
        <a:lstStyle/>
        <a:p>
          <a:endParaRPr lang="en-US"/>
        </a:p>
      </dgm:t>
    </dgm:pt>
    <dgm:pt modelId="{B4112529-7A73-408F-B2C1-3CE7F5AEE2C1}">
      <dgm:prSet phldrT="[Text]"/>
      <dgm:spPr/>
      <dgm:t>
        <a:bodyPr/>
        <a:lstStyle/>
        <a:p>
          <a:r>
            <a:rPr lang="en-US" dirty="0"/>
            <a:t>Feasibility</a:t>
          </a:r>
        </a:p>
      </dgm:t>
    </dgm:pt>
    <dgm:pt modelId="{FBB0B755-5E3D-4B6A-A0C3-103FB8C81731}" type="parTrans" cxnId="{B357596C-7D8D-48C3-80BB-11857A80AA22}">
      <dgm:prSet/>
      <dgm:spPr/>
      <dgm:t>
        <a:bodyPr/>
        <a:lstStyle/>
        <a:p>
          <a:endParaRPr lang="en-US"/>
        </a:p>
      </dgm:t>
    </dgm:pt>
    <dgm:pt modelId="{A1188F6C-7974-4AA9-AE0E-10062FA2AAAC}" type="sibTrans" cxnId="{B357596C-7D8D-48C3-80BB-11857A80AA22}">
      <dgm:prSet/>
      <dgm:spPr/>
      <dgm:t>
        <a:bodyPr/>
        <a:lstStyle/>
        <a:p>
          <a:endParaRPr lang="en-US"/>
        </a:p>
      </dgm:t>
    </dgm:pt>
    <dgm:pt modelId="{3D736F72-C6D4-4273-AC7C-B5D67B6C65D6}" type="pres">
      <dgm:prSet presAssocID="{866968E5-9FDF-4169-B71E-5227F34F8976}" presName="Name0" presStyleCnt="0">
        <dgm:presLayoutVars>
          <dgm:chMax val="7"/>
          <dgm:dir/>
          <dgm:resizeHandles val="exact"/>
        </dgm:presLayoutVars>
      </dgm:prSet>
      <dgm:spPr/>
    </dgm:pt>
    <dgm:pt modelId="{19622C68-6823-46DD-A548-5C74E7E45393}" type="pres">
      <dgm:prSet presAssocID="{866968E5-9FDF-4169-B71E-5227F34F8976}" presName="ellipse1" presStyleLbl="vennNode1" presStyleIdx="0" presStyleCnt="3" custLinFactNeighborX="7676" custLinFactNeighborY="-372">
        <dgm:presLayoutVars>
          <dgm:bulletEnabled val="1"/>
        </dgm:presLayoutVars>
      </dgm:prSet>
      <dgm:spPr/>
    </dgm:pt>
    <dgm:pt modelId="{5EFDBB3F-351C-4B5F-AE34-0831CFCD0250}" type="pres">
      <dgm:prSet presAssocID="{866968E5-9FDF-4169-B71E-5227F34F8976}" presName="ellipse2" presStyleLbl="vennNode1" presStyleIdx="1" presStyleCnt="3" custLinFactNeighborX="-30" custLinFactNeighborY="-91">
        <dgm:presLayoutVars>
          <dgm:bulletEnabled val="1"/>
        </dgm:presLayoutVars>
      </dgm:prSet>
      <dgm:spPr/>
    </dgm:pt>
    <dgm:pt modelId="{CCEDF2D0-D410-49AD-AF5F-4364D382D02D}" type="pres">
      <dgm:prSet presAssocID="{866968E5-9FDF-4169-B71E-5227F34F8976}" presName="ellipse3" presStyleLbl="vennNode1" presStyleIdx="2" presStyleCnt="3" custLinFactNeighborX="-13161" custLinFactNeighborY="1302">
        <dgm:presLayoutVars>
          <dgm:bulletEnabled val="1"/>
        </dgm:presLayoutVars>
      </dgm:prSet>
      <dgm:spPr/>
    </dgm:pt>
  </dgm:ptLst>
  <dgm:cxnLst>
    <dgm:cxn modelId="{328B170F-469C-4D16-A0D6-D05BBB3CA125}" type="presOf" srcId="{0A106311-3A6C-4277-93C2-0C19921AADEC}" destId="{19622C68-6823-46DD-A548-5C74E7E45393}" srcOrd="0" destOrd="0" presId="urn:microsoft.com/office/officeart/2005/8/layout/rings+Icon"/>
    <dgm:cxn modelId="{2A1CF341-24F8-4871-9DDC-67EFACFD4063}" srcId="{866968E5-9FDF-4169-B71E-5227F34F8976}" destId="{0A106311-3A6C-4277-93C2-0C19921AADEC}" srcOrd="0" destOrd="0" parTransId="{CB5215A5-61F3-4547-94FD-44EC599501E2}" sibTransId="{8405724C-46CC-4EF6-918C-86517D296593}"/>
    <dgm:cxn modelId="{B357596C-7D8D-48C3-80BB-11857A80AA22}" srcId="{866968E5-9FDF-4169-B71E-5227F34F8976}" destId="{B4112529-7A73-408F-B2C1-3CE7F5AEE2C1}" srcOrd="2" destOrd="0" parTransId="{FBB0B755-5E3D-4B6A-A0C3-103FB8C81731}" sibTransId="{A1188F6C-7974-4AA9-AE0E-10062FA2AAAC}"/>
    <dgm:cxn modelId="{14125079-DD56-4FED-AF57-7630E1637A19}" type="presOf" srcId="{B4112529-7A73-408F-B2C1-3CE7F5AEE2C1}" destId="{CCEDF2D0-D410-49AD-AF5F-4364D382D02D}" srcOrd="0" destOrd="0" presId="urn:microsoft.com/office/officeart/2005/8/layout/rings+Icon"/>
    <dgm:cxn modelId="{B5515E97-2B9D-41C3-BAFB-26809D66B467}" srcId="{866968E5-9FDF-4169-B71E-5227F34F8976}" destId="{E7303B1E-3E44-4689-A2B5-3565A9716AAB}" srcOrd="1" destOrd="0" parTransId="{47FD2971-A8D0-486A-83C6-693FFA58B805}" sibTransId="{BF328F2A-9214-4C38-9AED-B0CB41A2D694}"/>
    <dgm:cxn modelId="{D1B56B9A-7915-4CC7-A753-2140DBDE0385}" type="presOf" srcId="{E7303B1E-3E44-4689-A2B5-3565A9716AAB}" destId="{5EFDBB3F-351C-4B5F-AE34-0831CFCD0250}" srcOrd="0" destOrd="0" presId="urn:microsoft.com/office/officeart/2005/8/layout/rings+Icon"/>
    <dgm:cxn modelId="{0E9482E5-1AE6-4A97-AC83-E1A08BFBFC67}" type="presOf" srcId="{866968E5-9FDF-4169-B71E-5227F34F8976}" destId="{3D736F72-C6D4-4273-AC7C-B5D67B6C65D6}" srcOrd="0" destOrd="0" presId="urn:microsoft.com/office/officeart/2005/8/layout/rings+Icon"/>
    <dgm:cxn modelId="{1D073D65-EC82-4B9D-9E31-0F10856A5D60}" type="presParOf" srcId="{3D736F72-C6D4-4273-AC7C-B5D67B6C65D6}" destId="{19622C68-6823-46DD-A548-5C74E7E45393}" srcOrd="0" destOrd="0" presId="urn:microsoft.com/office/officeart/2005/8/layout/rings+Icon"/>
    <dgm:cxn modelId="{FE2F1CA5-3E20-46C8-A253-3B3A095F038D}" type="presParOf" srcId="{3D736F72-C6D4-4273-AC7C-B5D67B6C65D6}" destId="{5EFDBB3F-351C-4B5F-AE34-0831CFCD0250}" srcOrd="1" destOrd="0" presId="urn:microsoft.com/office/officeart/2005/8/layout/rings+Icon"/>
    <dgm:cxn modelId="{85EBEE7F-22FE-471C-9914-1416D3E1FAD3}" type="presParOf" srcId="{3D736F72-C6D4-4273-AC7C-B5D67B6C65D6}" destId="{CCEDF2D0-D410-49AD-AF5F-4364D382D02D}"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2C68-6823-46DD-A548-5C74E7E45393}">
      <dsp:nvSpPr>
        <dsp:cNvPr id="0" name=""/>
        <dsp:cNvSpPr/>
      </dsp:nvSpPr>
      <dsp:spPr>
        <a:xfrm>
          <a:off x="1027466" y="0"/>
          <a:ext cx="2157144" cy="2157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Desirability</a:t>
          </a:r>
        </a:p>
      </dsp:txBody>
      <dsp:txXfrm>
        <a:off x="1343372" y="315902"/>
        <a:ext cx="1525332" cy="1525309"/>
      </dsp:txXfrm>
    </dsp:sp>
    <dsp:sp modelId="{5EFDBB3F-351C-4B5F-AE34-0831CFCD0250}">
      <dsp:nvSpPr>
        <dsp:cNvPr id="0" name=""/>
        <dsp:cNvSpPr/>
      </dsp:nvSpPr>
      <dsp:spPr>
        <a:xfrm>
          <a:off x="1971537" y="1436712"/>
          <a:ext cx="2157144" cy="2157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Viability</a:t>
          </a:r>
        </a:p>
      </dsp:txBody>
      <dsp:txXfrm>
        <a:off x="2287443" y="1752614"/>
        <a:ext cx="1525332" cy="1525309"/>
      </dsp:txXfrm>
    </dsp:sp>
    <dsp:sp modelId="{CCEDF2D0-D410-49AD-AF5F-4364D382D02D}">
      <dsp:nvSpPr>
        <dsp:cNvPr id="0" name=""/>
        <dsp:cNvSpPr/>
      </dsp:nvSpPr>
      <dsp:spPr>
        <a:xfrm>
          <a:off x="2797271" y="28085"/>
          <a:ext cx="2157144" cy="2157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Feasibility</a:t>
          </a:r>
        </a:p>
      </dsp:txBody>
      <dsp:txXfrm>
        <a:off x="3113177" y="343987"/>
        <a:ext cx="1525332" cy="1525309"/>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2" tIns="47427" rIns="94852" bIns="47427"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2" tIns="47427" rIns="94852" bIns="47427" rtlCol="0"/>
          <a:lstStyle>
            <a:lvl1pPr algn="r">
              <a:defRPr sz="1200"/>
            </a:lvl1pPr>
          </a:lstStyle>
          <a:p>
            <a:fld id="{0D8B9427-5D87-47BE-9054-CBA43456A494}" type="datetimeFigureOut">
              <a:rPr lang="en-US" smtClean="0"/>
              <a:t>10/21/2019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2" tIns="47427" rIns="94852" bIns="47427" rtlCol="0" anchor="ctr"/>
          <a:lstStyle/>
          <a:p>
            <a:endParaRPr lang="en-US"/>
          </a:p>
        </p:txBody>
      </p:sp>
      <p:sp>
        <p:nvSpPr>
          <p:cNvPr id="5" name="Notes Placeholder 4"/>
          <p:cNvSpPr>
            <a:spLocks noGrp="1"/>
          </p:cNvSpPr>
          <p:nvPr>
            <p:ph type="body" sz="quarter" idx="3"/>
          </p:nvPr>
        </p:nvSpPr>
        <p:spPr>
          <a:xfrm>
            <a:off x="673577" y="4748165"/>
            <a:ext cx="5388610" cy="3884861"/>
          </a:xfrm>
          <a:prstGeom prst="rect">
            <a:avLst/>
          </a:prstGeom>
        </p:spPr>
        <p:txBody>
          <a:bodyPr vert="horz" lIns="94852" tIns="47427" rIns="94852" bIns="474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2" tIns="47427" rIns="94852" bIns="47427"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2" tIns="47427" rIns="94852" bIns="47427"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49115DE7-1704-47B1-8BF0-9414E49E5741}" type="datetime1">
              <a:rPr lang="en-US" smtClean="0"/>
              <a:t>10/21/2019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25820-06EC-448A-A31B-2407B4A585A1}" type="datetime1">
              <a:rPr lang="en-US" smtClean="0"/>
              <a:t>10/21/2019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DEF3-63AD-4786-B2A1-F7BCC937D7EE}" type="datetime1">
              <a:rPr lang="en-US" smtClean="0"/>
              <a:t>10/21/2019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48C1DB-2928-44D2-B484-5B509498A7D5}" type="datetime1">
              <a:rPr lang="en-US" smtClean="0"/>
              <a:t>10/21/2019</a:t>
            </a:fld>
            <a:endParaRPr lang="en-US"/>
          </a:p>
        </p:txBody>
      </p:sp>
      <p:sp>
        <p:nvSpPr>
          <p:cNvPr id="5" name="Footer Placeholder 4"/>
          <p:cNvSpPr>
            <a:spLocks noGrp="1"/>
          </p:cNvSpPr>
          <p:nvPr>
            <p:ph type="ftr" sz="quarter" idx="11"/>
          </p:nvPr>
        </p:nvSpPr>
        <p:spPr/>
        <p:txBody>
          <a:bodyPr/>
          <a:lstStyle/>
          <a:p>
            <a:r>
              <a:rPr lang="en-US" altLang="ja-JP" dirty="0"/>
              <a:t>Smart</a:t>
            </a:r>
            <a:r>
              <a:rPr lang="ja-JP" altLang="en-US" dirty="0"/>
              <a:t> </a:t>
            </a:r>
            <a:r>
              <a:rPr lang="en-US" altLang="ja-JP" dirty="0"/>
              <a:t>SE</a:t>
            </a:r>
            <a:r>
              <a:rPr lang="ja-JP" altLang="en-US" dirty="0"/>
              <a:t> </a:t>
            </a:r>
            <a:r>
              <a:rPr lang="en-US" altLang="ja-JP" dirty="0"/>
              <a:t>2019</a:t>
            </a:r>
            <a:endParaRPr lang="en-US" dirty="0"/>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31EFD-5078-44BA-9305-88644F4AAB2B}" type="datetime1">
              <a:rPr lang="en-US" smtClean="0"/>
              <a:t>10/21/2019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2F50F-7502-4D16-B87C-E782CEE7672E}" type="datetime1">
              <a:rPr lang="en-US" smtClean="0"/>
              <a:t>10/21/2019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07DCC-9848-43E3-A806-DBEF55426523}" type="datetime1">
              <a:rPr lang="en-US" smtClean="0"/>
              <a:t>10/21/2019</a:t>
            </a:fld>
            <a:endParaRPr lang="en-US"/>
          </a:p>
        </p:txBody>
      </p:sp>
      <p:sp>
        <p:nvSpPr>
          <p:cNvPr id="8" name="Footer Placeholder 7"/>
          <p:cNvSpPr>
            <a:spLocks noGrp="1"/>
          </p:cNvSpPr>
          <p:nvPr>
            <p:ph type="ftr" sz="quarter" idx="11"/>
          </p:nvPr>
        </p:nvSpPr>
        <p:spPr/>
        <p:txBody>
          <a:bodyPr/>
          <a:lstStyle/>
          <a:p>
            <a:r>
              <a:rPr lang="en-US"/>
              <a:t>Smart SE 2019</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B157A-6056-4CD6-A76C-FACECD8B3A56}" type="datetime1">
              <a:rPr lang="en-US" smtClean="0"/>
              <a:t>10/21/2019</a:t>
            </a:fld>
            <a:endParaRPr lang="en-US"/>
          </a:p>
        </p:txBody>
      </p:sp>
      <p:sp>
        <p:nvSpPr>
          <p:cNvPr id="4" name="Footer Placeholder 3"/>
          <p:cNvSpPr>
            <a:spLocks noGrp="1"/>
          </p:cNvSpPr>
          <p:nvPr>
            <p:ph type="ftr" sz="quarter" idx="11"/>
          </p:nvPr>
        </p:nvSpPr>
        <p:spPr/>
        <p:txBody>
          <a:bodyPr/>
          <a:lstStyle/>
          <a:p>
            <a:r>
              <a:rPr lang="en-US"/>
              <a:t>Smart SE 2019</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8BD5-2F37-4F0B-A1FA-31DA54829AC8}" type="datetime1">
              <a:rPr lang="en-US" smtClean="0"/>
              <a:t>10/21/2019</a:t>
            </a:fld>
            <a:endParaRPr lang="en-US"/>
          </a:p>
        </p:txBody>
      </p:sp>
      <p:sp>
        <p:nvSpPr>
          <p:cNvPr id="3" name="Footer Placeholder 2"/>
          <p:cNvSpPr>
            <a:spLocks noGrp="1"/>
          </p:cNvSpPr>
          <p:nvPr>
            <p:ph type="ftr" sz="quarter" idx="11"/>
          </p:nvPr>
        </p:nvSpPr>
        <p:spPr/>
        <p:txBody>
          <a:bodyPr/>
          <a:lstStyle/>
          <a:p>
            <a:r>
              <a:rPr lang="en-US"/>
              <a:t>Smart SE 2019</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F6770BD-A456-47DC-9C47-25632EF84D03}" type="datetime1">
              <a:rPr lang="en-US" smtClean="0"/>
              <a:t>10/21/2019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89534AC-3C61-4664-B6A7-921B67F27DBB}" type="datetime1">
              <a:rPr lang="en-US" smtClean="0"/>
              <a:t>10/21/2019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51D99684-5409-4473-A1B9-A6E0D155E2A6}" type="datetime1">
              <a:rPr lang="en-US" smtClean="0"/>
              <a:t>10/21/2019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2019</a:t>
            </a:r>
            <a:endParaRPr lang="en-US" dirty="0"/>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pic>
        <p:nvPicPr>
          <p:cNvPr id="7" name="図 6">
            <a:extLst>
              <a:ext uri="{FF2B5EF4-FFF2-40B4-BE49-F238E27FC236}">
                <a16:creationId xmlns:a16="http://schemas.microsoft.com/office/drawing/2014/main" id="{27027143-73F4-4C45-ACDB-87BA5AAB030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1450" y="9202027"/>
            <a:ext cx="1006186" cy="284873"/>
          </a:xfrm>
          <a:prstGeom prst="rect">
            <a:avLst/>
          </a:prstGeom>
        </p:spPr>
      </p:pic>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686560"/>
            <a:ext cx="11269980" cy="3342640"/>
          </a:xfrm>
        </p:spPr>
        <p:txBody>
          <a:bodyPr/>
          <a:lstStyle/>
          <a:p>
            <a:r>
              <a:rPr lang="ja-JP" altLang="en-US" sz="4400" b="1" dirty="0">
                <a:solidFill>
                  <a:schemeClr val="accent1">
                    <a:lumMod val="50000"/>
                  </a:schemeClr>
                </a:solidFill>
              </a:rPr>
              <a:t>修了制作プロジェクト：</a:t>
            </a:r>
            <a:br>
              <a:rPr lang="en-US" altLang="ja-JP" sz="4400" b="1" dirty="0">
                <a:solidFill>
                  <a:schemeClr val="accent1">
                    <a:lumMod val="50000"/>
                  </a:schemeClr>
                </a:solidFill>
              </a:rPr>
            </a:br>
            <a:r>
              <a:rPr lang="en-US" altLang="ja-JP" sz="4400" b="1" dirty="0">
                <a:solidFill>
                  <a:schemeClr val="accent1">
                    <a:lumMod val="50000"/>
                  </a:schemeClr>
                </a:solidFill>
              </a:rPr>
              <a:t>IoT</a:t>
            </a:r>
            <a:r>
              <a:rPr lang="ja-JP" altLang="en-US" sz="4400" b="1" dirty="0">
                <a:solidFill>
                  <a:schemeClr val="accent1">
                    <a:lumMod val="50000"/>
                  </a:schemeClr>
                </a:solidFill>
              </a:rPr>
              <a:t>を使った「働き方改革」サービスの検証</a:t>
            </a:r>
            <a:endParaRPr lang="en-US" sz="4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a:xfrm>
            <a:off x="1600200" y="5042853"/>
            <a:ext cx="9601200" cy="2318067"/>
          </a:xfrm>
        </p:spPr>
        <p:txBody>
          <a:bodyPr>
            <a:normAutofit/>
          </a:bodyPr>
          <a:lstStyle/>
          <a:p>
            <a:pPr algn="r"/>
            <a:r>
              <a:rPr lang="en-US" dirty="0"/>
              <a:t>sse02-19 : Sakai Mitsuru</a:t>
            </a:r>
          </a:p>
          <a:p>
            <a:pPr algn="r"/>
            <a:r>
              <a:rPr lang="en-US" dirty="0"/>
              <a:t>2019/10/05</a:t>
            </a: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
        <p:nvSpPr>
          <p:cNvPr id="4" name="Footer Placeholder 3">
            <a:extLst>
              <a:ext uri="{FF2B5EF4-FFF2-40B4-BE49-F238E27FC236}">
                <a16:creationId xmlns:a16="http://schemas.microsoft.com/office/drawing/2014/main" id="{7DB6E82E-DE20-4E10-AF42-920DC947126C}"/>
              </a:ext>
            </a:extLst>
          </p:cNvPr>
          <p:cNvSpPr>
            <a:spLocks noGrp="1"/>
          </p:cNvSpPr>
          <p:nvPr>
            <p:ph type="ftr" sz="quarter" idx="11"/>
          </p:nvPr>
        </p:nvSpPr>
        <p:spPr/>
        <p:txBody>
          <a:bodyPr/>
          <a:lstStyle/>
          <a:p>
            <a:r>
              <a:rPr lang="en-US"/>
              <a:t>Smart SE 2019</a:t>
            </a:r>
          </a:p>
        </p:txBody>
      </p:sp>
    </p:spTree>
    <p:extLst>
      <p:ext uri="{BB962C8B-B14F-4D97-AF65-F5344CB8AC3E}">
        <p14:creationId xmlns:p14="http://schemas.microsoft.com/office/powerpoint/2010/main" val="138629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45B-DC86-405E-90D9-30046CE4E7C0}"/>
              </a:ext>
            </a:extLst>
          </p:cNvPr>
          <p:cNvSpPr>
            <a:spLocks noGrp="1"/>
          </p:cNvSpPr>
          <p:nvPr>
            <p:ph type="title"/>
          </p:nvPr>
        </p:nvSpPr>
        <p:spPr/>
        <p:txBody>
          <a:bodyPr/>
          <a:lstStyle/>
          <a:p>
            <a:r>
              <a:rPr lang="ja-JP" altLang="en-US" dirty="0"/>
              <a:t>プロトタイプ（画面例）</a:t>
            </a:r>
            <a:endParaRPr lang="en-US" dirty="0"/>
          </a:p>
        </p:txBody>
      </p:sp>
      <p:sp>
        <p:nvSpPr>
          <p:cNvPr id="4" name="Footer Placeholder 3">
            <a:extLst>
              <a:ext uri="{FF2B5EF4-FFF2-40B4-BE49-F238E27FC236}">
                <a16:creationId xmlns:a16="http://schemas.microsoft.com/office/drawing/2014/main" id="{83656053-092D-4D55-94EA-35DB2A8A5F3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85CAE48-577D-4874-AC13-C751A36EA991}"/>
              </a:ext>
            </a:extLst>
          </p:cNvPr>
          <p:cNvSpPr>
            <a:spLocks noGrp="1"/>
          </p:cNvSpPr>
          <p:nvPr>
            <p:ph type="sldNum" sz="quarter" idx="12"/>
          </p:nvPr>
        </p:nvSpPr>
        <p:spPr/>
        <p:txBody>
          <a:bodyPr/>
          <a:lstStyle/>
          <a:p>
            <a:fld id="{F4A97BBC-DD9B-4F1D-A986-96E9900FCB6F}" type="slidenum">
              <a:rPr lang="en-US" smtClean="0"/>
              <a:t>2</a:t>
            </a:fld>
            <a:endParaRPr lang="en-US"/>
          </a:p>
        </p:txBody>
      </p:sp>
      <p:grpSp>
        <p:nvGrpSpPr>
          <p:cNvPr id="6" name="Phone">
            <a:extLst>
              <a:ext uri="{FF2B5EF4-FFF2-40B4-BE49-F238E27FC236}">
                <a16:creationId xmlns:a16="http://schemas.microsoft.com/office/drawing/2014/main" id="{F5A925FC-6319-49B4-90F9-52A852F7EB2A}"/>
              </a:ext>
            </a:extLst>
          </p:cNvPr>
          <p:cNvGrpSpPr>
            <a:grpSpLocks noChangeAspect="1"/>
          </p:cNvGrpSpPr>
          <p:nvPr/>
        </p:nvGrpSpPr>
        <p:grpSpPr>
          <a:xfrm>
            <a:off x="647561" y="1027202"/>
            <a:ext cx="2479208" cy="4859248"/>
            <a:chOff x="595686" y="1262396"/>
            <a:chExt cx="2479208" cy="4859248"/>
          </a:xfrm>
        </p:grpSpPr>
        <p:sp>
          <p:nvSpPr>
            <p:cNvPr id="7" name="Case">
              <a:extLst>
                <a:ext uri="{FF2B5EF4-FFF2-40B4-BE49-F238E27FC236}">
                  <a16:creationId xmlns:a16="http://schemas.microsoft.com/office/drawing/2014/main" id="{70899256-001D-4689-A3EE-FC96FE132DFB}"/>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 name="Button">
              <a:extLst>
                <a:ext uri="{FF2B5EF4-FFF2-40B4-BE49-F238E27FC236}">
                  <a16:creationId xmlns:a16="http://schemas.microsoft.com/office/drawing/2014/main" id="{9D9831A1-3DA4-4558-B2BA-7F86A66F7143}"/>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 name="Camera">
              <a:extLst>
                <a:ext uri="{FF2B5EF4-FFF2-40B4-BE49-F238E27FC236}">
                  <a16:creationId xmlns:a16="http://schemas.microsoft.com/office/drawing/2014/main" id="{A71E97F2-11F4-4541-AAA5-BA331E6BF22A}"/>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 name="Speaker">
              <a:extLst>
                <a:ext uri="{FF2B5EF4-FFF2-40B4-BE49-F238E27FC236}">
                  <a16:creationId xmlns:a16="http://schemas.microsoft.com/office/drawing/2014/main" id="{5E6AB35C-F21A-4D0C-A213-5B7C0A081507}"/>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 name="Display">
              <a:extLst>
                <a:ext uri="{FF2B5EF4-FFF2-40B4-BE49-F238E27FC236}">
                  <a16:creationId xmlns:a16="http://schemas.microsoft.com/office/drawing/2014/main" id="{81FC19F9-D9E8-431C-AA36-CD314DCBCDBB}"/>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2" name="Status Bar">
            <a:extLst>
              <a:ext uri="{FF2B5EF4-FFF2-40B4-BE49-F238E27FC236}">
                <a16:creationId xmlns:a16="http://schemas.microsoft.com/office/drawing/2014/main" id="{A344EB47-6323-4BB6-8FE3-BD35F5B81C70}"/>
              </a:ext>
            </a:extLst>
          </p:cNvPr>
          <p:cNvGrpSpPr/>
          <p:nvPr/>
        </p:nvGrpSpPr>
        <p:grpSpPr>
          <a:xfrm>
            <a:off x="744165" y="1439592"/>
            <a:ext cx="2286000" cy="152400"/>
            <a:chOff x="595686" y="1268402"/>
            <a:chExt cx="2286000" cy="152400"/>
          </a:xfrm>
        </p:grpSpPr>
        <p:sp>
          <p:nvSpPr>
            <p:cNvPr id="13" name="System Bar Container">
              <a:extLst>
                <a:ext uri="{FF2B5EF4-FFF2-40B4-BE49-F238E27FC236}">
                  <a16:creationId xmlns:a16="http://schemas.microsoft.com/office/drawing/2014/main" id="{D2E6BBDD-DBAD-4A15-91AD-55B724B91CF5}"/>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 name="Time">
              <a:extLst>
                <a:ext uri="{FF2B5EF4-FFF2-40B4-BE49-F238E27FC236}">
                  <a16:creationId xmlns:a16="http://schemas.microsoft.com/office/drawing/2014/main" id="{264CBC10-03C0-475A-A786-88AE2D2DE64F}"/>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5" name="Battery">
              <a:extLst>
                <a:ext uri="{FF2B5EF4-FFF2-40B4-BE49-F238E27FC236}">
                  <a16:creationId xmlns:a16="http://schemas.microsoft.com/office/drawing/2014/main" id="{12B77179-FA95-4BF0-BFC3-89E2152D6729}"/>
                </a:ext>
              </a:extLst>
            </p:cNvPr>
            <p:cNvGrpSpPr>
              <a:grpSpLocks noChangeAspect="1"/>
            </p:cNvGrpSpPr>
            <p:nvPr/>
          </p:nvGrpSpPr>
          <p:grpSpPr>
            <a:xfrm>
              <a:off x="2513769" y="1302974"/>
              <a:ext cx="50747" cy="83257"/>
              <a:chOff x="5721732" y="4486242"/>
              <a:chExt cx="50747" cy="83257"/>
            </a:xfrm>
          </p:grpSpPr>
          <p:sp>
            <p:nvSpPr>
              <p:cNvPr id="22" name="Battery Part 1">
                <a:extLst>
                  <a:ext uri="{FF2B5EF4-FFF2-40B4-BE49-F238E27FC236}">
                    <a16:creationId xmlns:a16="http://schemas.microsoft.com/office/drawing/2014/main" id="{C7A93256-BDFA-4940-9489-0A64DD3FFB31}"/>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 name="Battery Part 2">
                <a:extLst>
                  <a:ext uri="{FF2B5EF4-FFF2-40B4-BE49-F238E27FC236}">
                    <a16:creationId xmlns:a16="http://schemas.microsoft.com/office/drawing/2014/main" id="{818B92DD-4D23-4DA2-BA84-B7197E8C4EFB}"/>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6" name="Signal Strength">
              <a:extLst>
                <a:ext uri="{FF2B5EF4-FFF2-40B4-BE49-F238E27FC236}">
                  <a16:creationId xmlns:a16="http://schemas.microsoft.com/office/drawing/2014/main" id="{3B4EDA03-4A7F-4520-9714-41856361FEDE}"/>
                </a:ext>
              </a:extLst>
            </p:cNvPr>
            <p:cNvGrpSpPr>
              <a:grpSpLocks noChangeAspect="1"/>
            </p:cNvGrpSpPr>
            <p:nvPr/>
          </p:nvGrpSpPr>
          <p:grpSpPr>
            <a:xfrm>
              <a:off x="2348841" y="1306145"/>
              <a:ext cx="76121" cy="76915"/>
              <a:chOff x="5556804" y="4492585"/>
              <a:chExt cx="76121" cy="76915"/>
            </a:xfrm>
          </p:grpSpPr>
          <p:sp>
            <p:nvSpPr>
              <p:cNvPr id="20" name="Signal Strength Part 1">
                <a:extLst>
                  <a:ext uri="{FF2B5EF4-FFF2-40B4-BE49-F238E27FC236}">
                    <a16:creationId xmlns:a16="http://schemas.microsoft.com/office/drawing/2014/main" id="{7381AA4F-19B6-42D3-8ED4-8CF69DC5BA74}"/>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 name="Signal Strength Part 2">
                <a:extLst>
                  <a:ext uri="{FF2B5EF4-FFF2-40B4-BE49-F238E27FC236}">
                    <a16:creationId xmlns:a16="http://schemas.microsoft.com/office/drawing/2014/main" id="{4D80CFE3-B845-48C4-B8E9-0B6B93A3F9F7}"/>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7" name="WiFi">
              <a:extLst>
                <a:ext uri="{FF2B5EF4-FFF2-40B4-BE49-F238E27FC236}">
                  <a16:creationId xmlns:a16="http://schemas.microsoft.com/office/drawing/2014/main" id="{F6E5DE48-E406-4020-BF6F-2CAEFB686095}"/>
                </a:ext>
              </a:extLst>
            </p:cNvPr>
            <p:cNvGrpSpPr>
              <a:grpSpLocks noChangeAspect="1"/>
            </p:cNvGrpSpPr>
            <p:nvPr/>
          </p:nvGrpSpPr>
          <p:grpSpPr>
            <a:xfrm>
              <a:off x="2189463" y="1308921"/>
              <a:ext cx="89601" cy="71363"/>
              <a:chOff x="5397426" y="4495757"/>
              <a:chExt cx="89601" cy="71363"/>
            </a:xfrm>
          </p:grpSpPr>
          <p:sp>
            <p:nvSpPr>
              <p:cNvPr id="18" name="WiFi Part 1">
                <a:extLst>
                  <a:ext uri="{FF2B5EF4-FFF2-40B4-BE49-F238E27FC236}">
                    <a16:creationId xmlns:a16="http://schemas.microsoft.com/office/drawing/2014/main" id="{1E78DB3E-A9A5-4B4A-B5E2-0FE39E5D6DD3}"/>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 name="WiFi Part 2">
                <a:extLst>
                  <a:ext uri="{FF2B5EF4-FFF2-40B4-BE49-F238E27FC236}">
                    <a16:creationId xmlns:a16="http://schemas.microsoft.com/office/drawing/2014/main" id="{CB7F6715-27B3-42AE-8289-A4508E6D7ADF}"/>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4" name="Navigation Bar">
            <a:extLst>
              <a:ext uri="{FF2B5EF4-FFF2-40B4-BE49-F238E27FC236}">
                <a16:creationId xmlns:a16="http://schemas.microsoft.com/office/drawing/2014/main" id="{032E1F66-BC6A-4483-8E72-53A1B9DD7614}"/>
              </a:ext>
            </a:extLst>
          </p:cNvPr>
          <p:cNvGrpSpPr/>
          <p:nvPr/>
        </p:nvGrpSpPr>
        <p:grpSpPr>
          <a:xfrm>
            <a:off x="744990" y="5217824"/>
            <a:ext cx="2286000" cy="304800"/>
            <a:chOff x="1517650" y="4775200"/>
            <a:chExt cx="2286000" cy="304800"/>
          </a:xfrm>
        </p:grpSpPr>
        <p:sp>
          <p:nvSpPr>
            <p:cNvPr id="25" name="Navigation Bar Container">
              <a:extLst>
                <a:ext uri="{FF2B5EF4-FFF2-40B4-BE49-F238E27FC236}">
                  <a16:creationId xmlns:a16="http://schemas.microsoft.com/office/drawing/2014/main" id="{ADD32C2B-7F37-4323-9736-CE08C3D24D26}"/>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6" name="Back">
              <a:extLst>
                <a:ext uri="{FF2B5EF4-FFF2-40B4-BE49-F238E27FC236}">
                  <a16:creationId xmlns:a16="http://schemas.microsoft.com/office/drawing/2014/main" id="{A15C5B65-4B22-4A51-A746-E75F9721A865}"/>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7" name="Home">
              <a:extLst>
                <a:ext uri="{FF2B5EF4-FFF2-40B4-BE49-F238E27FC236}">
                  <a16:creationId xmlns:a16="http://schemas.microsoft.com/office/drawing/2014/main" id="{49B084FF-A426-4114-800D-C971A73860AC}"/>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8" name="Recents">
              <a:extLst>
                <a:ext uri="{FF2B5EF4-FFF2-40B4-BE49-F238E27FC236}">
                  <a16:creationId xmlns:a16="http://schemas.microsoft.com/office/drawing/2014/main" id="{5D336B03-AA95-45F7-AA0A-37F626F2146B}"/>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D81849D3-0F33-42B6-9D48-45FF67F74D4B}"/>
              </a:ext>
            </a:extLst>
          </p:cNvPr>
          <p:cNvGrpSpPr/>
          <p:nvPr/>
        </p:nvGrpSpPr>
        <p:grpSpPr>
          <a:xfrm>
            <a:off x="750182" y="1593279"/>
            <a:ext cx="2286000" cy="431629"/>
            <a:chOff x="744165" y="1256849"/>
            <a:chExt cx="2286000" cy="508000"/>
          </a:xfrm>
        </p:grpSpPr>
        <p:sp>
          <p:nvSpPr>
            <p:cNvPr id="30" name="App Bar Container">
              <a:extLst>
                <a:ext uri="{FF2B5EF4-FFF2-40B4-BE49-F238E27FC236}">
                  <a16:creationId xmlns:a16="http://schemas.microsoft.com/office/drawing/2014/main" id="{D25F7A0A-8EA2-49A4-99C3-D9098C891247}"/>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31" name="Search Icon">
              <a:extLst>
                <a:ext uri="{FF2B5EF4-FFF2-40B4-BE49-F238E27FC236}">
                  <a16:creationId xmlns:a16="http://schemas.microsoft.com/office/drawing/2014/main" id="{CB235950-14A5-425A-B2B5-2F7CEE7958FD}"/>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2" name="Menu Icon">
              <a:extLst>
                <a:ext uri="{FF2B5EF4-FFF2-40B4-BE49-F238E27FC236}">
                  <a16:creationId xmlns:a16="http://schemas.microsoft.com/office/drawing/2014/main" id="{3EB78149-1FCA-4F8F-90A4-235D3E8777A4}"/>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3" name="Nav Icon">
              <a:extLst>
                <a:ext uri="{FF2B5EF4-FFF2-40B4-BE49-F238E27FC236}">
                  <a16:creationId xmlns:a16="http://schemas.microsoft.com/office/drawing/2014/main" id="{DE9C82E5-F02E-4A61-9CE1-E8D0E39B07AA}"/>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pic>
        <p:nvPicPr>
          <p:cNvPr id="34" name="Picture 33">
            <a:extLst>
              <a:ext uri="{FF2B5EF4-FFF2-40B4-BE49-F238E27FC236}">
                <a16:creationId xmlns:a16="http://schemas.microsoft.com/office/drawing/2014/main" id="{C68F6C4B-C938-44B0-95AA-92039A6B3838}"/>
              </a:ext>
            </a:extLst>
          </p:cNvPr>
          <p:cNvPicPr>
            <a:picLocks noChangeAspect="1"/>
          </p:cNvPicPr>
          <p:nvPr/>
        </p:nvPicPr>
        <p:blipFill>
          <a:blip r:embed="rId3"/>
          <a:stretch>
            <a:fillRect/>
          </a:stretch>
        </p:blipFill>
        <p:spPr>
          <a:xfrm>
            <a:off x="742656" y="1993780"/>
            <a:ext cx="2292603" cy="1655768"/>
          </a:xfrm>
          <a:prstGeom prst="rect">
            <a:avLst/>
          </a:prstGeom>
        </p:spPr>
      </p:pic>
      <p:sp>
        <p:nvSpPr>
          <p:cNvPr id="35" name="Progress">
            <a:extLst>
              <a:ext uri="{FF2B5EF4-FFF2-40B4-BE49-F238E27FC236}">
                <a16:creationId xmlns:a16="http://schemas.microsoft.com/office/drawing/2014/main" id="{E34886DA-71DA-43AC-8EA9-794DC956C408}"/>
              </a:ext>
            </a:extLst>
          </p:cNvPr>
          <p:cNvSpPr/>
          <p:nvPr/>
        </p:nvSpPr>
        <p:spPr>
          <a:xfrm>
            <a:off x="1518064" y="2552782"/>
            <a:ext cx="730338" cy="730338"/>
          </a:xfrm>
          <a:prstGeom prst="blockArc">
            <a:avLst>
              <a:gd name="adj1" fmla="val 16200000"/>
              <a:gd name="adj2" fmla="val 10800000"/>
              <a:gd name="adj3" fmla="val 10000"/>
            </a:avLst>
          </a:prstGeom>
          <a:solidFill>
            <a:srgbClr val="009688"/>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36" name="Hourglass Cursor">
            <a:extLst>
              <a:ext uri="{FF2B5EF4-FFF2-40B4-BE49-F238E27FC236}">
                <a16:creationId xmlns:a16="http://schemas.microsoft.com/office/drawing/2014/main" id="{5712CC93-F043-435B-873D-9603C73D834A}"/>
              </a:ext>
            </a:extLst>
          </p:cNvPr>
          <p:cNvGrpSpPr>
            <a:grpSpLocks noChangeAspect="1"/>
          </p:cNvGrpSpPr>
          <p:nvPr/>
        </p:nvGrpSpPr>
        <p:grpSpPr>
          <a:xfrm>
            <a:off x="1754232" y="2724267"/>
            <a:ext cx="225486" cy="356582"/>
            <a:chOff x="4605338" y="4081463"/>
            <a:chExt cx="341313" cy="539750"/>
          </a:xfrm>
        </p:grpSpPr>
        <p:sp>
          <p:nvSpPr>
            <p:cNvPr id="37" name="Top">
              <a:extLst>
                <a:ext uri="{FF2B5EF4-FFF2-40B4-BE49-F238E27FC236}">
                  <a16:creationId xmlns:a16="http://schemas.microsoft.com/office/drawing/2014/main" id="{F5767EF0-E97B-461F-9397-308126F62D93}"/>
                </a:ext>
              </a:extLst>
            </p:cNvPr>
            <p:cNvSpPr>
              <a:spLocks/>
            </p:cNvSpPr>
            <p:nvPr/>
          </p:nvSpPr>
          <p:spPr bwMode="auto">
            <a:xfrm>
              <a:off x="4605338" y="4081463"/>
              <a:ext cx="341313" cy="46038"/>
            </a:xfrm>
            <a:custGeom>
              <a:avLst/>
              <a:gdLst>
                <a:gd name="T0" fmla="*/ 51 w 448"/>
                <a:gd name="T1" fmla="*/ 60 h 60"/>
                <a:gd name="T2" fmla="*/ 0 w 448"/>
                <a:gd name="T3" fmla="*/ 60 h 60"/>
                <a:gd name="T4" fmla="*/ 0 w 448"/>
                <a:gd name="T5" fmla="*/ 0 h 60"/>
                <a:gd name="T6" fmla="*/ 448 w 448"/>
                <a:gd name="T7" fmla="*/ 0 h 60"/>
                <a:gd name="T8" fmla="*/ 448 w 448"/>
                <a:gd name="T9" fmla="*/ 60 h 60"/>
                <a:gd name="T10" fmla="*/ 397 w 448"/>
                <a:gd name="T11" fmla="*/ 60 h 60"/>
              </a:gdLst>
              <a:ahLst/>
              <a:cxnLst>
                <a:cxn ang="0">
                  <a:pos x="T0" y="T1"/>
                </a:cxn>
                <a:cxn ang="0">
                  <a:pos x="T2" y="T3"/>
                </a:cxn>
                <a:cxn ang="0">
                  <a:pos x="T4" y="T5"/>
                </a:cxn>
                <a:cxn ang="0">
                  <a:pos x="T6" y="T7"/>
                </a:cxn>
                <a:cxn ang="0">
                  <a:pos x="T8" y="T9"/>
                </a:cxn>
                <a:cxn ang="0">
                  <a:pos x="T10" y="T11"/>
                </a:cxn>
              </a:cxnLst>
              <a:rect l="0" t="0" r="r" b="b"/>
              <a:pathLst>
                <a:path w="448" h="60">
                  <a:moveTo>
                    <a:pt x="51" y="60"/>
                  </a:moveTo>
                  <a:lnTo>
                    <a:pt x="0" y="60"/>
                  </a:lnTo>
                  <a:lnTo>
                    <a:pt x="0" y="0"/>
                  </a:lnTo>
                  <a:lnTo>
                    <a:pt x="448" y="0"/>
                  </a:lnTo>
                  <a:lnTo>
                    <a:pt x="448" y="60"/>
                  </a:lnTo>
                  <a:lnTo>
                    <a:pt x="397" y="60"/>
                  </a:lnTo>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8" name="Bottom">
              <a:extLst>
                <a:ext uri="{FF2B5EF4-FFF2-40B4-BE49-F238E27FC236}">
                  <a16:creationId xmlns:a16="http://schemas.microsoft.com/office/drawing/2014/main" id="{1C6937D1-AB25-45E9-96C9-14DB584D5B36}"/>
                </a:ext>
              </a:extLst>
            </p:cNvPr>
            <p:cNvSpPr>
              <a:spLocks/>
            </p:cNvSpPr>
            <p:nvPr/>
          </p:nvSpPr>
          <p:spPr bwMode="auto">
            <a:xfrm>
              <a:off x="4605338" y="4575175"/>
              <a:ext cx="341313" cy="46038"/>
            </a:xfrm>
            <a:custGeom>
              <a:avLst/>
              <a:gdLst>
                <a:gd name="T0" fmla="*/ 397 w 448"/>
                <a:gd name="T1" fmla="*/ 0 h 60"/>
                <a:gd name="T2" fmla="*/ 448 w 448"/>
                <a:gd name="T3" fmla="*/ 0 h 60"/>
                <a:gd name="T4" fmla="*/ 448 w 448"/>
                <a:gd name="T5" fmla="*/ 60 h 60"/>
                <a:gd name="T6" fmla="*/ 0 w 448"/>
                <a:gd name="T7" fmla="*/ 60 h 60"/>
                <a:gd name="T8" fmla="*/ 0 w 448"/>
                <a:gd name="T9" fmla="*/ 0 h 60"/>
                <a:gd name="T10" fmla="*/ 51 w 448"/>
                <a:gd name="T11" fmla="*/ 0 h 60"/>
              </a:gdLst>
              <a:ahLst/>
              <a:cxnLst>
                <a:cxn ang="0">
                  <a:pos x="T0" y="T1"/>
                </a:cxn>
                <a:cxn ang="0">
                  <a:pos x="T2" y="T3"/>
                </a:cxn>
                <a:cxn ang="0">
                  <a:pos x="T4" y="T5"/>
                </a:cxn>
                <a:cxn ang="0">
                  <a:pos x="T6" y="T7"/>
                </a:cxn>
                <a:cxn ang="0">
                  <a:pos x="T8" y="T9"/>
                </a:cxn>
                <a:cxn ang="0">
                  <a:pos x="T10" y="T11"/>
                </a:cxn>
              </a:cxnLst>
              <a:rect l="0" t="0" r="r" b="b"/>
              <a:pathLst>
                <a:path w="448" h="60">
                  <a:moveTo>
                    <a:pt x="397" y="0"/>
                  </a:moveTo>
                  <a:lnTo>
                    <a:pt x="448" y="0"/>
                  </a:lnTo>
                  <a:lnTo>
                    <a:pt x="448" y="60"/>
                  </a:lnTo>
                  <a:lnTo>
                    <a:pt x="0" y="60"/>
                  </a:lnTo>
                  <a:lnTo>
                    <a:pt x="0" y="0"/>
                  </a:lnTo>
                  <a:lnTo>
                    <a:pt x="51" y="0"/>
                  </a:lnTo>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9" name="Glass">
              <a:extLst>
                <a:ext uri="{FF2B5EF4-FFF2-40B4-BE49-F238E27FC236}">
                  <a16:creationId xmlns:a16="http://schemas.microsoft.com/office/drawing/2014/main" id="{98E71B58-60DA-4013-A0BA-2B88BFE74A88}"/>
                </a:ext>
              </a:extLst>
            </p:cNvPr>
            <p:cNvSpPr>
              <a:spLocks/>
            </p:cNvSpPr>
            <p:nvPr/>
          </p:nvSpPr>
          <p:spPr bwMode="auto">
            <a:xfrm>
              <a:off x="4643438" y="4127500"/>
              <a:ext cx="265113" cy="447675"/>
            </a:xfrm>
            <a:custGeom>
              <a:avLst/>
              <a:gdLst>
                <a:gd name="T0" fmla="*/ 0 w 347"/>
                <a:gd name="T1" fmla="*/ 0 h 588"/>
                <a:gd name="T2" fmla="*/ 129 w 347"/>
                <a:gd name="T3" fmla="*/ 285 h 588"/>
                <a:gd name="T4" fmla="*/ 129 w 347"/>
                <a:gd name="T5" fmla="*/ 303 h 588"/>
                <a:gd name="T6" fmla="*/ 0 w 347"/>
                <a:gd name="T7" fmla="*/ 588 h 588"/>
                <a:gd name="T8" fmla="*/ 347 w 347"/>
                <a:gd name="T9" fmla="*/ 588 h 588"/>
                <a:gd name="T10" fmla="*/ 219 w 347"/>
                <a:gd name="T11" fmla="*/ 303 h 588"/>
                <a:gd name="T12" fmla="*/ 219 w 347"/>
                <a:gd name="T13" fmla="*/ 285 h 588"/>
                <a:gd name="T14" fmla="*/ 347 w 347"/>
                <a:gd name="T15" fmla="*/ 0 h 588"/>
                <a:gd name="T16" fmla="*/ 0 w 347"/>
                <a:gd name="T17" fmla="*/ 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588">
                  <a:moveTo>
                    <a:pt x="0" y="0"/>
                  </a:moveTo>
                  <a:cubicBezTo>
                    <a:pt x="0" y="212"/>
                    <a:pt x="129" y="205"/>
                    <a:pt x="129" y="285"/>
                  </a:cubicBezTo>
                  <a:lnTo>
                    <a:pt x="129" y="303"/>
                  </a:lnTo>
                  <a:cubicBezTo>
                    <a:pt x="129" y="383"/>
                    <a:pt x="0" y="376"/>
                    <a:pt x="0" y="588"/>
                  </a:cubicBezTo>
                  <a:lnTo>
                    <a:pt x="347" y="588"/>
                  </a:lnTo>
                  <a:cubicBezTo>
                    <a:pt x="347" y="376"/>
                    <a:pt x="219" y="383"/>
                    <a:pt x="219" y="303"/>
                  </a:cubicBezTo>
                  <a:lnTo>
                    <a:pt x="219" y="285"/>
                  </a:lnTo>
                  <a:cubicBezTo>
                    <a:pt x="219" y="205"/>
                    <a:pt x="347" y="212"/>
                    <a:pt x="347" y="0"/>
                  </a:cubicBezTo>
                  <a:lnTo>
                    <a:pt x="0" y="0"/>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0" name="Sand Top">
              <a:extLst>
                <a:ext uri="{FF2B5EF4-FFF2-40B4-BE49-F238E27FC236}">
                  <a16:creationId xmlns:a16="http://schemas.microsoft.com/office/drawing/2014/main" id="{4AF46F95-B1BB-4C68-A785-1E8F6E70F828}"/>
                </a:ext>
              </a:extLst>
            </p:cNvPr>
            <p:cNvSpPr>
              <a:spLocks/>
            </p:cNvSpPr>
            <p:nvPr/>
          </p:nvSpPr>
          <p:spPr bwMode="auto">
            <a:xfrm>
              <a:off x="4727575" y="4225925"/>
              <a:ext cx="98425" cy="60325"/>
            </a:xfrm>
            <a:custGeom>
              <a:avLst/>
              <a:gdLst>
                <a:gd name="T0" fmla="*/ 0 w 128"/>
                <a:gd name="T1" fmla="*/ 0 h 79"/>
                <a:gd name="T2" fmla="*/ 128 w 128"/>
                <a:gd name="T3" fmla="*/ 0 h 79"/>
                <a:gd name="T4" fmla="*/ 64 w 128"/>
                <a:gd name="T5" fmla="*/ 79 h 79"/>
                <a:gd name="T6" fmla="*/ 0 w 128"/>
                <a:gd name="T7" fmla="*/ 0 h 79"/>
              </a:gdLst>
              <a:ahLst/>
              <a:cxnLst>
                <a:cxn ang="0">
                  <a:pos x="T0" y="T1"/>
                </a:cxn>
                <a:cxn ang="0">
                  <a:pos x="T2" y="T3"/>
                </a:cxn>
                <a:cxn ang="0">
                  <a:pos x="T4" y="T5"/>
                </a:cxn>
                <a:cxn ang="0">
                  <a:pos x="T6" y="T7"/>
                </a:cxn>
              </a:cxnLst>
              <a:rect l="0" t="0" r="r" b="b"/>
              <a:pathLst>
                <a:path w="128" h="79">
                  <a:moveTo>
                    <a:pt x="0" y="0"/>
                  </a:moveTo>
                  <a:lnTo>
                    <a:pt x="128" y="0"/>
                  </a:lnTo>
                  <a:cubicBezTo>
                    <a:pt x="105" y="25"/>
                    <a:pt x="82" y="48"/>
                    <a:pt x="64" y="79"/>
                  </a:cubicBezTo>
                  <a:cubicBezTo>
                    <a:pt x="46" y="48"/>
                    <a:pt x="26" y="24"/>
                    <a:pt x="0" y="0"/>
                  </a:cubicBezTo>
                  <a:close/>
                </a:path>
              </a:pathLst>
            </a:custGeom>
            <a:noFill/>
            <a:ln w="952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1" name="Sand Bottom">
              <a:extLst>
                <a:ext uri="{FF2B5EF4-FFF2-40B4-BE49-F238E27FC236}">
                  <a16:creationId xmlns:a16="http://schemas.microsoft.com/office/drawing/2014/main" id="{0566F3CF-FE0D-4E77-9940-0F23E0C5925D}"/>
                </a:ext>
              </a:extLst>
            </p:cNvPr>
            <p:cNvSpPr>
              <a:spLocks/>
            </p:cNvSpPr>
            <p:nvPr/>
          </p:nvSpPr>
          <p:spPr bwMode="auto">
            <a:xfrm>
              <a:off x="4708525" y="4438650"/>
              <a:ext cx="134938" cy="95250"/>
            </a:xfrm>
            <a:custGeom>
              <a:avLst/>
              <a:gdLst>
                <a:gd name="T0" fmla="*/ 176 w 176"/>
                <a:gd name="T1" fmla="*/ 126 h 126"/>
                <a:gd name="T2" fmla="*/ 0 w 176"/>
                <a:gd name="T3" fmla="*/ 126 h 126"/>
                <a:gd name="T4" fmla="*/ 88 w 176"/>
                <a:gd name="T5" fmla="*/ 0 h 126"/>
                <a:gd name="T6" fmla="*/ 176 w 176"/>
                <a:gd name="T7" fmla="*/ 126 h 126"/>
              </a:gdLst>
              <a:ahLst/>
              <a:cxnLst>
                <a:cxn ang="0">
                  <a:pos x="T0" y="T1"/>
                </a:cxn>
                <a:cxn ang="0">
                  <a:pos x="T2" y="T3"/>
                </a:cxn>
                <a:cxn ang="0">
                  <a:pos x="T4" y="T5"/>
                </a:cxn>
                <a:cxn ang="0">
                  <a:pos x="T6" y="T7"/>
                </a:cxn>
              </a:cxnLst>
              <a:rect l="0" t="0" r="r" b="b"/>
              <a:pathLst>
                <a:path w="176" h="126">
                  <a:moveTo>
                    <a:pt x="176" y="126"/>
                  </a:moveTo>
                  <a:lnTo>
                    <a:pt x="0" y="126"/>
                  </a:lnTo>
                  <a:cubicBezTo>
                    <a:pt x="13" y="77"/>
                    <a:pt x="33" y="42"/>
                    <a:pt x="88" y="0"/>
                  </a:cubicBezTo>
                  <a:cubicBezTo>
                    <a:pt x="145" y="43"/>
                    <a:pt x="165" y="82"/>
                    <a:pt x="176" y="126"/>
                  </a:cubicBezTo>
                  <a:close/>
                </a:path>
              </a:pathLst>
            </a:custGeom>
            <a:noFill/>
            <a:ln w="952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42" name="Double Tap">
            <a:extLst>
              <a:ext uri="{FF2B5EF4-FFF2-40B4-BE49-F238E27FC236}">
                <a16:creationId xmlns:a16="http://schemas.microsoft.com/office/drawing/2014/main" id="{D9343576-0BC0-4850-BBD7-CAB0B2A4223D}"/>
              </a:ext>
            </a:extLst>
          </p:cNvPr>
          <p:cNvGrpSpPr>
            <a:grpSpLocks noChangeAspect="1"/>
          </p:cNvGrpSpPr>
          <p:nvPr/>
        </p:nvGrpSpPr>
        <p:grpSpPr>
          <a:xfrm>
            <a:off x="653253" y="1908520"/>
            <a:ext cx="501652" cy="737105"/>
            <a:chOff x="2640013" y="1482726"/>
            <a:chExt cx="984250" cy="1446213"/>
          </a:xfrm>
        </p:grpSpPr>
        <p:sp>
          <p:nvSpPr>
            <p:cNvPr id="43" name="Touch Point Inner">
              <a:extLst>
                <a:ext uri="{FF2B5EF4-FFF2-40B4-BE49-F238E27FC236}">
                  <a16:creationId xmlns:a16="http://schemas.microsoft.com/office/drawing/2014/main" id="{B4627B09-32A2-4979-AD0C-8C1B415948C8}"/>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4" name="Touch Point Outer">
              <a:extLst>
                <a:ext uri="{FF2B5EF4-FFF2-40B4-BE49-F238E27FC236}">
                  <a16:creationId xmlns:a16="http://schemas.microsoft.com/office/drawing/2014/main" id="{02B2F83A-491B-48AA-B155-74DFD0303EBA}"/>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5" name="Hand">
              <a:extLst>
                <a:ext uri="{FF2B5EF4-FFF2-40B4-BE49-F238E27FC236}">
                  <a16:creationId xmlns:a16="http://schemas.microsoft.com/office/drawing/2014/main" id="{6DD32CEA-2D7A-4A76-A60C-0F741A2DB70C}"/>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46" name="Phone">
            <a:extLst>
              <a:ext uri="{FF2B5EF4-FFF2-40B4-BE49-F238E27FC236}">
                <a16:creationId xmlns:a16="http://schemas.microsoft.com/office/drawing/2014/main" id="{5E639D5D-77A4-4D8A-9657-F8172EAD8910}"/>
              </a:ext>
            </a:extLst>
          </p:cNvPr>
          <p:cNvGrpSpPr>
            <a:grpSpLocks noChangeAspect="1"/>
          </p:cNvGrpSpPr>
          <p:nvPr/>
        </p:nvGrpSpPr>
        <p:grpSpPr>
          <a:xfrm>
            <a:off x="798894" y="3901641"/>
            <a:ext cx="2479208" cy="4859248"/>
            <a:chOff x="595686" y="1262396"/>
            <a:chExt cx="2479208" cy="4859248"/>
          </a:xfrm>
        </p:grpSpPr>
        <p:sp>
          <p:nvSpPr>
            <p:cNvPr id="47" name="Case">
              <a:extLst>
                <a:ext uri="{FF2B5EF4-FFF2-40B4-BE49-F238E27FC236}">
                  <a16:creationId xmlns:a16="http://schemas.microsoft.com/office/drawing/2014/main" id="{0C8696D3-5632-4A42-A3B3-88E35967A6C3}"/>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Button">
              <a:extLst>
                <a:ext uri="{FF2B5EF4-FFF2-40B4-BE49-F238E27FC236}">
                  <a16:creationId xmlns:a16="http://schemas.microsoft.com/office/drawing/2014/main" id="{C89C695E-6A27-4951-8030-D48DA2F60F7F}"/>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9" name="Camera">
              <a:extLst>
                <a:ext uri="{FF2B5EF4-FFF2-40B4-BE49-F238E27FC236}">
                  <a16:creationId xmlns:a16="http://schemas.microsoft.com/office/drawing/2014/main" id="{CE5BB2E3-A43D-4379-BB46-B4E5F0B6F5B8}"/>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0" name="Speaker">
              <a:extLst>
                <a:ext uri="{FF2B5EF4-FFF2-40B4-BE49-F238E27FC236}">
                  <a16:creationId xmlns:a16="http://schemas.microsoft.com/office/drawing/2014/main" id="{B4BE8681-2476-4320-A431-37869153B9A0}"/>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1" name="Display">
              <a:extLst>
                <a:ext uri="{FF2B5EF4-FFF2-40B4-BE49-F238E27FC236}">
                  <a16:creationId xmlns:a16="http://schemas.microsoft.com/office/drawing/2014/main" id="{FFFB2993-9918-44B2-8514-C73B4701A2D3}"/>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52" name="Status Bar">
            <a:extLst>
              <a:ext uri="{FF2B5EF4-FFF2-40B4-BE49-F238E27FC236}">
                <a16:creationId xmlns:a16="http://schemas.microsoft.com/office/drawing/2014/main" id="{E43ADE0A-13F1-4F93-BC3F-8E85C4C9D540}"/>
              </a:ext>
            </a:extLst>
          </p:cNvPr>
          <p:cNvGrpSpPr/>
          <p:nvPr/>
        </p:nvGrpSpPr>
        <p:grpSpPr>
          <a:xfrm>
            <a:off x="895498" y="4314031"/>
            <a:ext cx="2286000" cy="152400"/>
            <a:chOff x="595686" y="1268402"/>
            <a:chExt cx="2286000" cy="152400"/>
          </a:xfrm>
        </p:grpSpPr>
        <p:sp>
          <p:nvSpPr>
            <p:cNvPr id="53" name="System Bar Container">
              <a:extLst>
                <a:ext uri="{FF2B5EF4-FFF2-40B4-BE49-F238E27FC236}">
                  <a16:creationId xmlns:a16="http://schemas.microsoft.com/office/drawing/2014/main" id="{C3BFAC68-5E33-4EC2-ADD9-B816AFC7FB92}"/>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4" name="Time">
              <a:extLst>
                <a:ext uri="{FF2B5EF4-FFF2-40B4-BE49-F238E27FC236}">
                  <a16:creationId xmlns:a16="http://schemas.microsoft.com/office/drawing/2014/main" id="{5A8C33ED-281A-4B07-B0AD-865C39B3A0A0}"/>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55" name="Battery">
              <a:extLst>
                <a:ext uri="{FF2B5EF4-FFF2-40B4-BE49-F238E27FC236}">
                  <a16:creationId xmlns:a16="http://schemas.microsoft.com/office/drawing/2014/main" id="{5ACBAC66-E49C-4F1B-B31C-3BA4A8662192}"/>
                </a:ext>
              </a:extLst>
            </p:cNvPr>
            <p:cNvGrpSpPr>
              <a:grpSpLocks noChangeAspect="1"/>
            </p:cNvGrpSpPr>
            <p:nvPr/>
          </p:nvGrpSpPr>
          <p:grpSpPr>
            <a:xfrm>
              <a:off x="2513769" y="1302974"/>
              <a:ext cx="50747" cy="83257"/>
              <a:chOff x="5721732" y="4486242"/>
              <a:chExt cx="50747" cy="83257"/>
            </a:xfrm>
          </p:grpSpPr>
          <p:sp>
            <p:nvSpPr>
              <p:cNvPr id="62" name="Battery Part 1">
                <a:extLst>
                  <a:ext uri="{FF2B5EF4-FFF2-40B4-BE49-F238E27FC236}">
                    <a16:creationId xmlns:a16="http://schemas.microsoft.com/office/drawing/2014/main" id="{C0A28D53-C112-41AA-A2FA-18E59002A831}"/>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Battery Part 2">
                <a:extLst>
                  <a:ext uri="{FF2B5EF4-FFF2-40B4-BE49-F238E27FC236}">
                    <a16:creationId xmlns:a16="http://schemas.microsoft.com/office/drawing/2014/main" id="{2667C649-8127-4D82-A824-4E91726CFA60}"/>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6" name="Signal Strength">
              <a:extLst>
                <a:ext uri="{FF2B5EF4-FFF2-40B4-BE49-F238E27FC236}">
                  <a16:creationId xmlns:a16="http://schemas.microsoft.com/office/drawing/2014/main" id="{54393BC1-B641-420D-A3D4-912B477A4693}"/>
                </a:ext>
              </a:extLst>
            </p:cNvPr>
            <p:cNvGrpSpPr>
              <a:grpSpLocks noChangeAspect="1"/>
            </p:cNvGrpSpPr>
            <p:nvPr/>
          </p:nvGrpSpPr>
          <p:grpSpPr>
            <a:xfrm>
              <a:off x="2348841" y="1306145"/>
              <a:ext cx="76121" cy="76915"/>
              <a:chOff x="5556804" y="4492585"/>
              <a:chExt cx="76121" cy="76915"/>
            </a:xfrm>
          </p:grpSpPr>
          <p:sp>
            <p:nvSpPr>
              <p:cNvPr id="60" name="Signal Strength Part 1">
                <a:extLst>
                  <a:ext uri="{FF2B5EF4-FFF2-40B4-BE49-F238E27FC236}">
                    <a16:creationId xmlns:a16="http://schemas.microsoft.com/office/drawing/2014/main" id="{125B8186-174C-44B4-A480-5AC1FBF3E408}"/>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Signal Strength Part 2">
                <a:extLst>
                  <a:ext uri="{FF2B5EF4-FFF2-40B4-BE49-F238E27FC236}">
                    <a16:creationId xmlns:a16="http://schemas.microsoft.com/office/drawing/2014/main" id="{07FB32B3-7C81-4657-BBE8-FD3A262A6405}"/>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7" name="WiFi">
              <a:extLst>
                <a:ext uri="{FF2B5EF4-FFF2-40B4-BE49-F238E27FC236}">
                  <a16:creationId xmlns:a16="http://schemas.microsoft.com/office/drawing/2014/main" id="{9D75C2AF-C2E4-46D1-AC6D-EED43AF3EE81}"/>
                </a:ext>
              </a:extLst>
            </p:cNvPr>
            <p:cNvGrpSpPr>
              <a:grpSpLocks noChangeAspect="1"/>
            </p:cNvGrpSpPr>
            <p:nvPr/>
          </p:nvGrpSpPr>
          <p:grpSpPr>
            <a:xfrm>
              <a:off x="2189463" y="1308921"/>
              <a:ext cx="89601" cy="71363"/>
              <a:chOff x="5397426" y="4495757"/>
              <a:chExt cx="89601" cy="71363"/>
            </a:xfrm>
          </p:grpSpPr>
          <p:sp>
            <p:nvSpPr>
              <p:cNvPr id="58" name="WiFi Part 1">
                <a:extLst>
                  <a:ext uri="{FF2B5EF4-FFF2-40B4-BE49-F238E27FC236}">
                    <a16:creationId xmlns:a16="http://schemas.microsoft.com/office/drawing/2014/main" id="{AAF6EC0B-A6C4-4AC1-980A-1073B9D2A2CF}"/>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WiFi Part 2">
                <a:extLst>
                  <a:ext uri="{FF2B5EF4-FFF2-40B4-BE49-F238E27FC236}">
                    <a16:creationId xmlns:a16="http://schemas.microsoft.com/office/drawing/2014/main" id="{A11E8B57-D081-4986-AC02-80F80804DB05}"/>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64" name="Overlay">
            <a:extLst>
              <a:ext uri="{FF2B5EF4-FFF2-40B4-BE49-F238E27FC236}">
                <a16:creationId xmlns:a16="http://schemas.microsoft.com/office/drawing/2014/main" id="{42A438BC-14E7-4EB4-8E7B-A9C3C3ED4D41}"/>
              </a:ext>
            </a:extLst>
          </p:cNvPr>
          <p:cNvSpPr>
            <a:spLocks noChangeArrowheads="1"/>
          </p:cNvSpPr>
          <p:nvPr/>
        </p:nvSpPr>
        <p:spPr bwMode="auto">
          <a:xfrm>
            <a:off x="897755" y="4487048"/>
            <a:ext cx="2286000" cy="3903306"/>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65" name="Group 64">
            <a:extLst>
              <a:ext uri="{FF2B5EF4-FFF2-40B4-BE49-F238E27FC236}">
                <a16:creationId xmlns:a16="http://schemas.microsoft.com/office/drawing/2014/main" id="{095CD4FC-46B8-416A-90BC-A67B59D6AAAC}"/>
              </a:ext>
            </a:extLst>
          </p:cNvPr>
          <p:cNvGrpSpPr/>
          <p:nvPr/>
        </p:nvGrpSpPr>
        <p:grpSpPr>
          <a:xfrm>
            <a:off x="895497" y="4467718"/>
            <a:ext cx="2286000" cy="431629"/>
            <a:chOff x="744165" y="1256849"/>
            <a:chExt cx="2286000" cy="508000"/>
          </a:xfrm>
        </p:grpSpPr>
        <p:sp>
          <p:nvSpPr>
            <p:cNvPr id="66" name="App Bar Container">
              <a:extLst>
                <a:ext uri="{FF2B5EF4-FFF2-40B4-BE49-F238E27FC236}">
                  <a16:creationId xmlns:a16="http://schemas.microsoft.com/office/drawing/2014/main" id="{CAE11716-52C0-4054-93D3-7F2A4D9B64C4}"/>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67" name="Search Icon">
              <a:extLst>
                <a:ext uri="{FF2B5EF4-FFF2-40B4-BE49-F238E27FC236}">
                  <a16:creationId xmlns:a16="http://schemas.microsoft.com/office/drawing/2014/main" id="{E565052B-F21B-462B-84AB-FD0ECB47507C}"/>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8" name="Menu Icon">
              <a:extLst>
                <a:ext uri="{FF2B5EF4-FFF2-40B4-BE49-F238E27FC236}">
                  <a16:creationId xmlns:a16="http://schemas.microsoft.com/office/drawing/2014/main" id="{D21D6D62-9F8E-400A-A98E-FF60592D30B8}"/>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9" name="Nav Icon">
              <a:extLst>
                <a:ext uri="{FF2B5EF4-FFF2-40B4-BE49-F238E27FC236}">
                  <a16:creationId xmlns:a16="http://schemas.microsoft.com/office/drawing/2014/main" id="{991B443A-D274-47FE-B791-F456AE3C55D0}"/>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70" name="Navigation Drawer Container">
            <a:extLst>
              <a:ext uri="{FF2B5EF4-FFF2-40B4-BE49-F238E27FC236}">
                <a16:creationId xmlns:a16="http://schemas.microsoft.com/office/drawing/2014/main" id="{0E48D41A-206C-440C-8A2D-1345892829C4}"/>
              </a:ext>
            </a:extLst>
          </p:cNvPr>
          <p:cNvSpPr>
            <a:spLocks/>
          </p:cNvSpPr>
          <p:nvPr/>
        </p:nvSpPr>
        <p:spPr bwMode="auto">
          <a:xfrm>
            <a:off x="895229" y="4598644"/>
            <a:ext cx="1927602" cy="3355675"/>
          </a:xfrm>
          <a:custGeom>
            <a:avLst/>
            <a:gdLst>
              <a:gd name="T0" fmla="*/ 0 w 10724"/>
              <a:gd name="T1" fmla="*/ 0 h 22295"/>
              <a:gd name="T2" fmla="*/ 0 w 10724"/>
              <a:gd name="T3" fmla="*/ 0 h 22295"/>
              <a:gd name="T4" fmla="*/ 10654 w 10724"/>
              <a:gd name="T5" fmla="*/ 0 h 22295"/>
              <a:gd name="T6" fmla="*/ 10724 w 10724"/>
              <a:gd name="T7" fmla="*/ 70 h 22295"/>
              <a:gd name="T8" fmla="*/ 10724 w 10724"/>
              <a:gd name="T9" fmla="*/ 22224 h 22295"/>
              <a:gd name="T10" fmla="*/ 10654 w 10724"/>
              <a:gd name="T11" fmla="*/ 22295 h 22295"/>
              <a:gd name="T12" fmla="*/ 0 w 10724"/>
              <a:gd name="T13" fmla="*/ 22295 h 22295"/>
              <a:gd name="T14" fmla="*/ 0 w 10724"/>
              <a:gd name="T15" fmla="*/ 22224 h 22295"/>
              <a:gd name="T16" fmla="*/ 0 w 10724"/>
              <a:gd name="T17" fmla="*/ 70 h 22295"/>
              <a:gd name="T18" fmla="*/ 0 w 10724"/>
              <a:gd name="T19" fmla="*/ 0 h 2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4" h="22295">
                <a:moveTo>
                  <a:pt x="0" y="0"/>
                </a:moveTo>
                <a:lnTo>
                  <a:pt x="0" y="0"/>
                </a:lnTo>
                <a:lnTo>
                  <a:pt x="10654" y="0"/>
                </a:lnTo>
                <a:cubicBezTo>
                  <a:pt x="10693" y="0"/>
                  <a:pt x="10724" y="31"/>
                  <a:pt x="10724" y="70"/>
                </a:cubicBezTo>
                <a:lnTo>
                  <a:pt x="10724" y="22224"/>
                </a:lnTo>
                <a:cubicBezTo>
                  <a:pt x="10724" y="22263"/>
                  <a:pt x="10693" y="22295"/>
                  <a:pt x="10654" y="22295"/>
                </a:cubicBezTo>
                <a:lnTo>
                  <a:pt x="0" y="22295"/>
                </a:lnTo>
                <a:lnTo>
                  <a:pt x="0" y="22224"/>
                </a:lnTo>
                <a:lnTo>
                  <a:pt x="0" y="70"/>
                </a:lnTo>
                <a:lnTo>
                  <a:pt x="0" y="0"/>
                </a:lnTo>
                <a:close/>
              </a:path>
            </a:pathLst>
          </a:custGeom>
          <a:solidFill>
            <a:srgbClr val="FAFAF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1" name="Header">
            <a:extLst>
              <a:ext uri="{FF2B5EF4-FFF2-40B4-BE49-F238E27FC236}">
                <a16:creationId xmlns:a16="http://schemas.microsoft.com/office/drawing/2014/main" id="{5A991477-7129-4794-904B-361157C10BE4}"/>
              </a:ext>
            </a:extLst>
          </p:cNvPr>
          <p:cNvSpPr>
            <a:spLocks noChangeArrowheads="1"/>
          </p:cNvSpPr>
          <p:nvPr/>
        </p:nvSpPr>
        <p:spPr bwMode="auto">
          <a:xfrm>
            <a:off x="895229" y="4480990"/>
            <a:ext cx="1927602" cy="1141022"/>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Segoe UI" panose="020B0502040204020203" pitchFamily="34" charset="0"/>
              <a:cs typeface="Segoe UI" panose="020B0502040204020203" pitchFamily="34" charset="0"/>
            </a:endParaRPr>
          </a:p>
        </p:txBody>
      </p:sp>
      <p:sp>
        <p:nvSpPr>
          <p:cNvPr id="72" name="Avatar">
            <a:extLst>
              <a:ext uri="{FF2B5EF4-FFF2-40B4-BE49-F238E27FC236}">
                <a16:creationId xmlns:a16="http://schemas.microsoft.com/office/drawing/2014/main" id="{7C363D5A-BBA5-463B-8A94-4EBB295F0D67}"/>
              </a:ext>
            </a:extLst>
          </p:cNvPr>
          <p:cNvSpPr>
            <a:spLocks noChangeArrowheads="1"/>
          </p:cNvSpPr>
          <p:nvPr/>
        </p:nvSpPr>
        <p:spPr bwMode="auto">
          <a:xfrm>
            <a:off x="996937" y="4844316"/>
            <a:ext cx="405862" cy="423953"/>
          </a:xfrm>
          <a:prstGeom prst="ellipse">
            <a:avLst/>
          </a:prstGeom>
          <a:solidFill>
            <a:srgbClr val="E0E0E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3" name="Drop-Down Icon">
            <a:extLst>
              <a:ext uri="{FF2B5EF4-FFF2-40B4-BE49-F238E27FC236}">
                <a16:creationId xmlns:a16="http://schemas.microsoft.com/office/drawing/2014/main" id="{B915D1CE-809C-4FE6-B7FF-B7BC8420AAF4}"/>
              </a:ext>
            </a:extLst>
          </p:cNvPr>
          <p:cNvSpPr>
            <a:spLocks/>
          </p:cNvSpPr>
          <p:nvPr/>
        </p:nvSpPr>
        <p:spPr bwMode="auto">
          <a:xfrm>
            <a:off x="2613604" y="5449590"/>
            <a:ext cx="62962" cy="33471"/>
          </a:xfrm>
          <a:custGeom>
            <a:avLst/>
            <a:gdLst>
              <a:gd name="T0" fmla="*/ 0 w 65"/>
              <a:gd name="T1" fmla="*/ 0 h 33"/>
              <a:gd name="T2" fmla="*/ 33 w 65"/>
              <a:gd name="T3" fmla="*/ 33 h 33"/>
              <a:gd name="T4" fmla="*/ 65 w 65"/>
              <a:gd name="T5" fmla="*/ 0 h 33"/>
              <a:gd name="T6" fmla="*/ 0 w 65"/>
              <a:gd name="T7" fmla="*/ 0 h 33"/>
            </a:gdLst>
            <a:ahLst/>
            <a:cxnLst>
              <a:cxn ang="0">
                <a:pos x="T0" y="T1"/>
              </a:cxn>
              <a:cxn ang="0">
                <a:pos x="T2" y="T3"/>
              </a:cxn>
              <a:cxn ang="0">
                <a:pos x="T4" y="T5"/>
              </a:cxn>
              <a:cxn ang="0">
                <a:pos x="T6" y="T7"/>
              </a:cxn>
            </a:cxnLst>
            <a:rect l="0" t="0" r="r" b="b"/>
            <a:pathLst>
              <a:path w="65" h="33">
                <a:moveTo>
                  <a:pt x="0" y="0"/>
                </a:moveTo>
                <a:lnTo>
                  <a:pt x="33" y="33"/>
                </a:lnTo>
                <a:lnTo>
                  <a:pt x="6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4" name="Label">
            <a:extLst>
              <a:ext uri="{FF2B5EF4-FFF2-40B4-BE49-F238E27FC236}">
                <a16:creationId xmlns:a16="http://schemas.microsoft.com/office/drawing/2014/main" id="{2526992C-ACFD-4EE3-9F0E-D28EB28E31F4}"/>
              </a:ext>
            </a:extLst>
          </p:cNvPr>
          <p:cNvSpPr txBox="1"/>
          <p:nvPr/>
        </p:nvSpPr>
        <p:spPr>
          <a:xfrm>
            <a:off x="918946" y="5350194"/>
            <a:ext cx="1265026" cy="20624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FFFF"/>
                </a:solidFill>
                <a:latin typeface="Segoe UI" panose="020B0502040204020203" pitchFamily="34" charset="0"/>
                <a:cs typeface="Segoe UI" panose="020B0502040204020203" pitchFamily="34" charset="0"/>
              </a:rPr>
              <a:t>mitz.holmes@gmail.com</a:t>
            </a:r>
          </a:p>
        </p:txBody>
      </p:sp>
      <p:grpSp>
        <p:nvGrpSpPr>
          <p:cNvPr id="75" name="Inbox">
            <a:extLst>
              <a:ext uri="{FF2B5EF4-FFF2-40B4-BE49-F238E27FC236}">
                <a16:creationId xmlns:a16="http://schemas.microsoft.com/office/drawing/2014/main" id="{D846FE74-D099-4335-8577-C975FA765760}"/>
              </a:ext>
            </a:extLst>
          </p:cNvPr>
          <p:cNvGrpSpPr/>
          <p:nvPr/>
        </p:nvGrpSpPr>
        <p:grpSpPr>
          <a:xfrm>
            <a:off x="1015341" y="5733058"/>
            <a:ext cx="654144" cy="190136"/>
            <a:chOff x="4569877" y="2745351"/>
            <a:chExt cx="654144" cy="181588"/>
          </a:xfrm>
        </p:grpSpPr>
        <p:sp>
          <p:nvSpPr>
            <p:cNvPr id="76" name="Inbox Icon">
              <a:extLst>
                <a:ext uri="{FF2B5EF4-FFF2-40B4-BE49-F238E27FC236}">
                  <a16:creationId xmlns:a16="http://schemas.microsoft.com/office/drawing/2014/main" id="{2465AC54-EEC0-4EAA-86E4-218A8955912E}"/>
                </a:ext>
              </a:extLst>
            </p:cNvPr>
            <p:cNvSpPr>
              <a:spLocks noChangeAspect="1" noEditPoints="1"/>
            </p:cNvSpPr>
            <p:nvPr/>
          </p:nvSpPr>
          <p:spPr bwMode="auto">
            <a:xfrm>
              <a:off x="4569877" y="2785562"/>
              <a:ext cx="114300" cy="113332"/>
            </a:xfrm>
            <a:custGeom>
              <a:avLst/>
              <a:gdLst>
                <a:gd name="T0" fmla="*/ 459 w 635"/>
                <a:gd name="T1" fmla="*/ 247 h 635"/>
                <a:gd name="T2" fmla="*/ 388 w 635"/>
                <a:gd name="T3" fmla="*/ 247 h 635"/>
                <a:gd name="T4" fmla="*/ 388 w 635"/>
                <a:gd name="T5" fmla="*/ 142 h 635"/>
                <a:gd name="T6" fmla="*/ 247 w 635"/>
                <a:gd name="T7" fmla="*/ 142 h 635"/>
                <a:gd name="T8" fmla="*/ 247 w 635"/>
                <a:gd name="T9" fmla="*/ 247 h 635"/>
                <a:gd name="T10" fmla="*/ 177 w 635"/>
                <a:gd name="T11" fmla="*/ 247 h 635"/>
                <a:gd name="T12" fmla="*/ 318 w 635"/>
                <a:gd name="T13" fmla="*/ 388 h 635"/>
                <a:gd name="T14" fmla="*/ 459 w 635"/>
                <a:gd name="T15" fmla="*/ 247 h 635"/>
                <a:gd name="T16" fmla="*/ 565 w 635"/>
                <a:gd name="T17" fmla="*/ 424 h 635"/>
                <a:gd name="T18" fmla="*/ 424 w 635"/>
                <a:gd name="T19" fmla="*/ 424 h 635"/>
                <a:gd name="T20" fmla="*/ 318 w 635"/>
                <a:gd name="T21" fmla="*/ 530 h 635"/>
                <a:gd name="T22" fmla="*/ 212 w 635"/>
                <a:gd name="T23" fmla="*/ 424 h 635"/>
                <a:gd name="T24" fmla="*/ 70 w 635"/>
                <a:gd name="T25" fmla="*/ 424 h 635"/>
                <a:gd name="T26" fmla="*/ 70 w 635"/>
                <a:gd name="T27" fmla="*/ 71 h 635"/>
                <a:gd name="T28" fmla="*/ 565 w 635"/>
                <a:gd name="T29" fmla="*/ 71 h 635"/>
                <a:gd name="T30" fmla="*/ 565 w 635"/>
                <a:gd name="T31" fmla="*/ 424 h 635"/>
                <a:gd name="T32" fmla="*/ 565 w 635"/>
                <a:gd name="T33" fmla="*/ 0 h 635"/>
                <a:gd name="T34" fmla="*/ 70 w 635"/>
                <a:gd name="T35" fmla="*/ 0 h 635"/>
                <a:gd name="T36" fmla="*/ 1 w 635"/>
                <a:gd name="T37" fmla="*/ 71 h 635"/>
                <a:gd name="T38" fmla="*/ 0 w 635"/>
                <a:gd name="T39" fmla="*/ 565 h 635"/>
                <a:gd name="T40" fmla="*/ 70 w 635"/>
                <a:gd name="T41" fmla="*/ 635 h 635"/>
                <a:gd name="T42" fmla="*/ 565 w 635"/>
                <a:gd name="T43" fmla="*/ 635 h 635"/>
                <a:gd name="T44" fmla="*/ 635 w 635"/>
                <a:gd name="T45" fmla="*/ 565 h 635"/>
                <a:gd name="T46" fmla="*/ 635 w 635"/>
                <a:gd name="T47" fmla="*/ 71 h 635"/>
                <a:gd name="T48" fmla="*/ 565 w 635"/>
                <a:gd name="T49"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5" h="635">
                  <a:moveTo>
                    <a:pt x="459" y="247"/>
                  </a:moveTo>
                  <a:lnTo>
                    <a:pt x="388" y="247"/>
                  </a:lnTo>
                  <a:lnTo>
                    <a:pt x="388" y="142"/>
                  </a:lnTo>
                  <a:lnTo>
                    <a:pt x="247" y="142"/>
                  </a:lnTo>
                  <a:lnTo>
                    <a:pt x="247" y="247"/>
                  </a:lnTo>
                  <a:lnTo>
                    <a:pt x="177" y="247"/>
                  </a:lnTo>
                  <a:lnTo>
                    <a:pt x="318" y="388"/>
                  </a:lnTo>
                  <a:lnTo>
                    <a:pt x="459" y="247"/>
                  </a:lnTo>
                  <a:close/>
                  <a:moveTo>
                    <a:pt x="565" y="424"/>
                  </a:moveTo>
                  <a:lnTo>
                    <a:pt x="424" y="424"/>
                  </a:lnTo>
                  <a:cubicBezTo>
                    <a:pt x="424" y="482"/>
                    <a:pt x="376" y="530"/>
                    <a:pt x="318" y="530"/>
                  </a:cubicBezTo>
                  <a:cubicBezTo>
                    <a:pt x="259" y="530"/>
                    <a:pt x="212" y="482"/>
                    <a:pt x="212" y="424"/>
                  </a:cubicBezTo>
                  <a:lnTo>
                    <a:pt x="70" y="424"/>
                  </a:lnTo>
                  <a:lnTo>
                    <a:pt x="70" y="71"/>
                  </a:lnTo>
                  <a:lnTo>
                    <a:pt x="565" y="71"/>
                  </a:lnTo>
                  <a:lnTo>
                    <a:pt x="565" y="424"/>
                  </a:lnTo>
                  <a:close/>
                  <a:moveTo>
                    <a:pt x="565" y="0"/>
                  </a:moveTo>
                  <a:lnTo>
                    <a:pt x="70" y="0"/>
                  </a:lnTo>
                  <a:cubicBezTo>
                    <a:pt x="32" y="0"/>
                    <a:pt x="1" y="32"/>
                    <a:pt x="1" y="71"/>
                  </a:cubicBezTo>
                  <a:lnTo>
                    <a:pt x="0" y="565"/>
                  </a:lnTo>
                  <a:cubicBezTo>
                    <a:pt x="0" y="604"/>
                    <a:pt x="32" y="635"/>
                    <a:pt x="70" y="635"/>
                  </a:cubicBezTo>
                  <a:lnTo>
                    <a:pt x="565" y="635"/>
                  </a:lnTo>
                  <a:cubicBezTo>
                    <a:pt x="604" y="635"/>
                    <a:pt x="635" y="604"/>
                    <a:pt x="635" y="565"/>
                  </a:cubicBezTo>
                  <a:lnTo>
                    <a:pt x="635" y="71"/>
                  </a:lnTo>
                  <a:cubicBezTo>
                    <a:pt x="635" y="32"/>
                    <a:pt x="604" y="0"/>
                    <a:pt x="565" y="0"/>
                  </a:cubicBezTo>
                </a:path>
              </a:pathLst>
            </a:custGeom>
            <a:solidFill>
              <a:srgbClr val="4DB6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7" name="Label">
              <a:extLst>
                <a:ext uri="{FF2B5EF4-FFF2-40B4-BE49-F238E27FC236}">
                  <a16:creationId xmlns:a16="http://schemas.microsoft.com/office/drawing/2014/main" id="{1C0175C1-C050-441C-9847-0648550A9CEE}"/>
                </a:ext>
              </a:extLst>
            </p:cNvPr>
            <p:cNvSpPr txBox="1"/>
            <p:nvPr/>
          </p:nvSpPr>
          <p:spPr>
            <a:xfrm>
              <a:off x="4835838" y="2745351"/>
              <a:ext cx="38818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9688"/>
                  </a:solidFill>
                  <a:latin typeface="Segoe UI" panose="020B0502040204020203" pitchFamily="34" charset="0"/>
                  <a:cs typeface="Segoe UI" panose="020B0502040204020203" pitchFamily="34" charset="0"/>
                </a:rPr>
                <a:t>Today</a:t>
              </a:r>
            </a:p>
          </p:txBody>
        </p:sp>
      </p:grpSp>
      <p:grpSp>
        <p:nvGrpSpPr>
          <p:cNvPr id="78" name="Forums">
            <a:extLst>
              <a:ext uri="{FF2B5EF4-FFF2-40B4-BE49-F238E27FC236}">
                <a16:creationId xmlns:a16="http://schemas.microsoft.com/office/drawing/2014/main" id="{D2CD8BC0-7671-4773-BDD0-4C6038DCC8C1}"/>
              </a:ext>
            </a:extLst>
          </p:cNvPr>
          <p:cNvGrpSpPr/>
          <p:nvPr/>
        </p:nvGrpSpPr>
        <p:grpSpPr>
          <a:xfrm>
            <a:off x="1015341" y="7324372"/>
            <a:ext cx="599642" cy="190136"/>
            <a:chOff x="4569877" y="3966078"/>
            <a:chExt cx="599642" cy="181588"/>
          </a:xfrm>
        </p:grpSpPr>
        <p:sp>
          <p:nvSpPr>
            <p:cNvPr id="79" name="Forums Icon">
              <a:extLst>
                <a:ext uri="{FF2B5EF4-FFF2-40B4-BE49-F238E27FC236}">
                  <a16:creationId xmlns:a16="http://schemas.microsoft.com/office/drawing/2014/main" id="{F6CF320B-AC80-41BD-A6C1-4B2FEFC52681}"/>
                </a:ext>
              </a:extLst>
            </p:cNvPr>
            <p:cNvSpPr>
              <a:spLocks noChangeAspect="1" noEditPoints="1"/>
            </p:cNvSpPr>
            <p:nvPr/>
          </p:nvSpPr>
          <p:spPr bwMode="auto">
            <a:xfrm>
              <a:off x="4569877" y="3995398"/>
              <a:ext cx="126893" cy="126893"/>
            </a:xfrm>
            <a:custGeom>
              <a:avLst/>
              <a:gdLst>
                <a:gd name="T0" fmla="*/ 529 w 706"/>
                <a:gd name="T1" fmla="*/ 353 h 706"/>
                <a:gd name="T2" fmla="*/ 529 w 706"/>
                <a:gd name="T3" fmla="*/ 36 h 706"/>
                <a:gd name="T4" fmla="*/ 494 w 706"/>
                <a:gd name="T5" fmla="*/ 0 h 706"/>
                <a:gd name="T6" fmla="*/ 36 w 706"/>
                <a:gd name="T7" fmla="*/ 0 h 706"/>
                <a:gd name="T8" fmla="*/ 0 w 706"/>
                <a:gd name="T9" fmla="*/ 36 h 706"/>
                <a:gd name="T10" fmla="*/ 0 w 706"/>
                <a:gd name="T11" fmla="*/ 530 h 706"/>
                <a:gd name="T12" fmla="*/ 141 w 706"/>
                <a:gd name="T13" fmla="*/ 389 h 706"/>
                <a:gd name="T14" fmla="*/ 494 w 706"/>
                <a:gd name="T15" fmla="*/ 389 h 706"/>
                <a:gd name="T16" fmla="*/ 529 w 706"/>
                <a:gd name="T17" fmla="*/ 353 h 706"/>
                <a:gd name="T18" fmla="*/ 671 w 706"/>
                <a:gd name="T19" fmla="*/ 142 h 706"/>
                <a:gd name="T20" fmla="*/ 600 w 706"/>
                <a:gd name="T21" fmla="*/ 142 h 706"/>
                <a:gd name="T22" fmla="*/ 600 w 706"/>
                <a:gd name="T23" fmla="*/ 459 h 706"/>
                <a:gd name="T24" fmla="*/ 141 w 706"/>
                <a:gd name="T25" fmla="*/ 459 h 706"/>
                <a:gd name="T26" fmla="*/ 141 w 706"/>
                <a:gd name="T27" fmla="*/ 530 h 706"/>
                <a:gd name="T28" fmla="*/ 177 w 706"/>
                <a:gd name="T29" fmla="*/ 565 h 706"/>
                <a:gd name="T30" fmla="*/ 565 w 706"/>
                <a:gd name="T31" fmla="*/ 565 h 706"/>
                <a:gd name="T32" fmla="*/ 706 w 706"/>
                <a:gd name="T33" fmla="*/ 706 h 706"/>
                <a:gd name="T34" fmla="*/ 706 w 706"/>
                <a:gd name="T35" fmla="*/ 177 h 706"/>
                <a:gd name="T36" fmla="*/ 671 w 706"/>
                <a:gd name="T37" fmla="*/ 14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6" h="706">
                  <a:moveTo>
                    <a:pt x="529" y="353"/>
                  </a:moveTo>
                  <a:lnTo>
                    <a:pt x="529" y="36"/>
                  </a:lnTo>
                  <a:cubicBezTo>
                    <a:pt x="529" y="16"/>
                    <a:pt x="514" y="0"/>
                    <a:pt x="494" y="0"/>
                  </a:cubicBezTo>
                  <a:lnTo>
                    <a:pt x="36" y="0"/>
                  </a:lnTo>
                  <a:cubicBezTo>
                    <a:pt x="16" y="0"/>
                    <a:pt x="0" y="16"/>
                    <a:pt x="0" y="36"/>
                  </a:cubicBezTo>
                  <a:lnTo>
                    <a:pt x="0" y="530"/>
                  </a:lnTo>
                  <a:lnTo>
                    <a:pt x="141" y="389"/>
                  </a:lnTo>
                  <a:lnTo>
                    <a:pt x="494" y="389"/>
                  </a:lnTo>
                  <a:cubicBezTo>
                    <a:pt x="514" y="389"/>
                    <a:pt x="529" y="373"/>
                    <a:pt x="529" y="353"/>
                  </a:cubicBezTo>
                  <a:moveTo>
                    <a:pt x="671" y="142"/>
                  </a:moveTo>
                  <a:lnTo>
                    <a:pt x="600" y="142"/>
                  </a:lnTo>
                  <a:lnTo>
                    <a:pt x="600" y="459"/>
                  </a:lnTo>
                  <a:lnTo>
                    <a:pt x="141" y="459"/>
                  </a:lnTo>
                  <a:lnTo>
                    <a:pt x="141" y="530"/>
                  </a:lnTo>
                  <a:cubicBezTo>
                    <a:pt x="141" y="549"/>
                    <a:pt x="157" y="565"/>
                    <a:pt x="177" y="565"/>
                  </a:cubicBezTo>
                  <a:lnTo>
                    <a:pt x="565" y="565"/>
                  </a:lnTo>
                  <a:lnTo>
                    <a:pt x="706" y="706"/>
                  </a:lnTo>
                  <a:lnTo>
                    <a:pt x="706" y="177"/>
                  </a:lnTo>
                  <a:cubicBezTo>
                    <a:pt x="706" y="157"/>
                    <a:pt x="690" y="142"/>
                    <a:pt x="671" y="142"/>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0" name="Label">
              <a:extLst>
                <a:ext uri="{FF2B5EF4-FFF2-40B4-BE49-F238E27FC236}">
                  <a16:creationId xmlns:a16="http://schemas.microsoft.com/office/drawing/2014/main" id="{9605E928-86D1-416C-9FFF-D419A5AD5F0F}"/>
                </a:ext>
              </a:extLst>
            </p:cNvPr>
            <p:cNvSpPr txBox="1"/>
            <p:nvPr/>
          </p:nvSpPr>
          <p:spPr>
            <a:xfrm>
              <a:off x="4835838" y="3966078"/>
              <a:ext cx="33368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Help</a:t>
              </a:r>
            </a:p>
          </p:txBody>
        </p:sp>
      </p:grpSp>
      <p:pic>
        <p:nvPicPr>
          <p:cNvPr id="81" name="Placeholder User">
            <a:extLst>
              <a:ext uri="{FF2B5EF4-FFF2-40B4-BE49-F238E27FC236}">
                <a16:creationId xmlns:a16="http://schemas.microsoft.com/office/drawing/2014/main" id="{1CE695CA-4BE3-4379-8D13-3FFDE1E2C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283" y="4798816"/>
            <a:ext cx="448348" cy="469453"/>
          </a:xfrm>
          <a:prstGeom prst="ellipse">
            <a:avLst/>
          </a:prstGeom>
        </p:spPr>
      </p:pic>
      <p:grpSp>
        <p:nvGrpSpPr>
          <p:cNvPr id="82" name="Group 81">
            <a:extLst>
              <a:ext uri="{FF2B5EF4-FFF2-40B4-BE49-F238E27FC236}">
                <a16:creationId xmlns:a16="http://schemas.microsoft.com/office/drawing/2014/main" id="{4465B67A-EC13-4874-8793-E7C9CEF7E55F}"/>
              </a:ext>
            </a:extLst>
          </p:cNvPr>
          <p:cNvGrpSpPr/>
          <p:nvPr/>
        </p:nvGrpSpPr>
        <p:grpSpPr>
          <a:xfrm>
            <a:off x="991087" y="6039593"/>
            <a:ext cx="783593" cy="213034"/>
            <a:chOff x="7132519" y="3105524"/>
            <a:chExt cx="783593" cy="203457"/>
          </a:xfrm>
        </p:grpSpPr>
        <p:sp>
          <p:nvSpPr>
            <p:cNvPr id="83" name="Label">
              <a:extLst>
                <a:ext uri="{FF2B5EF4-FFF2-40B4-BE49-F238E27FC236}">
                  <a16:creationId xmlns:a16="http://schemas.microsoft.com/office/drawing/2014/main" id="{176A53E3-7572-47C6-B987-E1AA66ABFC37}"/>
                </a:ext>
              </a:extLst>
            </p:cNvPr>
            <p:cNvSpPr txBox="1"/>
            <p:nvPr/>
          </p:nvSpPr>
          <p:spPr>
            <a:xfrm>
              <a:off x="7385261" y="3127393"/>
              <a:ext cx="53085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Work Log</a:t>
              </a:r>
            </a:p>
          </p:txBody>
        </p:sp>
        <p:sp>
          <p:nvSpPr>
            <p:cNvPr id="84" name="Keyboard">
              <a:extLst>
                <a:ext uri="{FF2B5EF4-FFF2-40B4-BE49-F238E27FC236}">
                  <a16:creationId xmlns:a16="http://schemas.microsoft.com/office/drawing/2014/main" id="{FCDD1B4D-C59E-4195-97AF-C661B2686592}"/>
                </a:ext>
              </a:extLst>
            </p:cNvPr>
            <p:cNvSpPr>
              <a:spLocks noChangeAspect="1" noEditPoints="1"/>
            </p:cNvSpPr>
            <p:nvPr/>
          </p:nvSpPr>
          <p:spPr bwMode="auto">
            <a:xfrm>
              <a:off x="7132519" y="3105524"/>
              <a:ext cx="220042" cy="181588"/>
            </a:xfrm>
            <a:custGeom>
              <a:avLst/>
              <a:gdLst>
                <a:gd name="T0" fmla="*/ 470 w 667"/>
                <a:gd name="T1" fmla="*/ 70 h 549"/>
                <a:gd name="T2" fmla="*/ 352 w 667"/>
                <a:gd name="T3" fmla="*/ 108 h 549"/>
                <a:gd name="T4" fmla="*/ 53 w 667"/>
                <a:gd name="T5" fmla="*/ 176 h 549"/>
                <a:gd name="T6" fmla="*/ 0 w 667"/>
                <a:gd name="T7" fmla="*/ 496 h 549"/>
                <a:gd name="T8" fmla="*/ 613 w 667"/>
                <a:gd name="T9" fmla="*/ 549 h 549"/>
                <a:gd name="T10" fmla="*/ 667 w 667"/>
                <a:gd name="T11" fmla="*/ 229 h 549"/>
                <a:gd name="T12" fmla="*/ 348 w 667"/>
                <a:gd name="T13" fmla="*/ 176 h 549"/>
                <a:gd name="T14" fmla="*/ 421 w 667"/>
                <a:gd name="T15" fmla="*/ 113 h 549"/>
                <a:gd name="T16" fmla="*/ 519 w 667"/>
                <a:gd name="T17" fmla="*/ 0 h 549"/>
                <a:gd name="T18" fmla="*/ 53 w 667"/>
                <a:gd name="T19" fmla="*/ 203 h 549"/>
                <a:gd name="T20" fmla="*/ 640 w 667"/>
                <a:gd name="T21" fmla="*/ 229 h 549"/>
                <a:gd name="T22" fmla="*/ 613 w 667"/>
                <a:gd name="T23" fmla="*/ 523 h 549"/>
                <a:gd name="T24" fmla="*/ 27 w 667"/>
                <a:gd name="T25" fmla="*/ 496 h 549"/>
                <a:gd name="T26" fmla="*/ 53 w 667"/>
                <a:gd name="T27" fmla="*/ 203 h 549"/>
                <a:gd name="T28" fmla="*/ 67 w 667"/>
                <a:gd name="T29" fmla="*/ 309 h 549"/>
                <a:gd name="T30" fmla="*/ 120 w 667"/>
                <a:gd name="T31" fmla="*/ 256 h 549"/>
                <a:gd name="T32" fmla="*/ 147 w 667"/>
                <a:gd name="T33" fmla="*/ 256 h 549"/>
                <a:gd name="T34" fmla="*/ 200 w 667"/>
                <a:gd name="T35" fmla="*/ 309 h 549"/>
                <a:gd name="T36" fmla="*/ 147 w 667"/>
                <a:gd name="T37" fmla="*/ 256 h 549"/>
                <a:gd name="T38" fmla="*/ 227 w 667"/>
                <a:gd name="T39" fmla="*/ 309 h 549"/>
                <a:gd name="T40" fmla="*/ 280 w 667"/>
                <a:gd name="T41" fmla="*/ 256 h 549"/>
                <a:gd name="T42" fmla="*/ 307 w 667"/>
                <a:gd name="T43" fmla="*/ 256 h 549"/>
                <a:gd name="T44" fmla="*/ 360 w 667"/>
                <a:gd name="T45" fmla="*/ 309 h 549"/>
                <a:gd name="T46" fmla="*/ 307 w 667"/>
                <a:gd name="T47" fmla="*/ 256 h 549"/>
                <a:gd name="T48" fmla="*/ 387 w 667"/>
                <a:gd name="T49" fmla="*/ 309 h 549"/>
                <a:gd name="T50" fmla="*/ 440 w 667"/>
                <a:gd name="T51" fmla="*/ 256 h 549"/>
                <a:gd name="T52" fmla="*/ 467 w 667"/>
                <a:gd name="T53" fmla="*/ 256 h 549"/>
                <a:gd name="T54" fmla="*/ 520 w 667"/>
                <a:gd name="T55" fmla="*/ 309 h 549"/>
                <a:gd name="T56" fmla="*/ 467 w 667"/>
                <a:gd name="T57" fmla="*/ 256 h 549"/>
                <a:gd name="T58" fmla="*/ 547 w 667"/>
                <a:gd name="T59" fmla="*/ 309 h 549"/>
                <a:gd name="T60" fmla="*/ 600 w 667"/>
                <a:gd name="T61" fmla="*/ 256 h 549"/>
                <a:gd name="T62" fmla="*/ 67 w 667"/>
                <a:gd name="T63" fmla="*/ 336 h 549"/>
                <a:gd name="T64" fmla="*/ 160 w 667"/>
                <a:gd name="T65" fmla="*/ 389 h 549"/>
                <a:gd name="T66" fmla="*/ 67 w 667"/>
                <a:gd name="T67" fmla="*/ 336 h 549"/>
                <a:gd name="T68" fmla="*/ 187 w 667"/>
                <a:gd name="T69" fmla="*/ 389 h 549"/>
                <a:gd name="T70" fmla="*/ 240 w 667"/>
                <a:gd name="T71" fmla="*/ 336 h 549"/>
                <a:gd name="T72" fmla="*/ 267 w 667"/>
                <a:gd name="T73" fmla="*/ 336 h 549"/>
                <a:gd name="T74" fmla="*/ 320 w 667"/>
                <a:gd name="T75" fmla="*/ 389 h 549"/>
                <a:gd name="T76" fmla="*/ 267 w 667"/>
                <a:gd name="T77" fmla="*/ 336 h 549"/>
                <a:gd name="T78" fmla="*/ 347 w 667"/>
                <a:gd name="T79" fmla="*/ 389 h 549"/>
                <a:gd name="T80" fmla="*/ 400 w 667"/>
                <a:gd name="T81" fmla="*/ 336 h 549"/>
                <a:gd name="T82" fmla="*/ 427 w 667"/>
                <a:gd name="T83" fmla="*/ 336 h 549"/>
                <a:gd name="T84" fmla="*/ 480 w 667"/>
                <a:gd name="T85" fmla="*/ 389 h 549"/>
                <a:gd name="T86" fmla="*/ 427 w 667"/>
                <a:gd name="T87" fmla="*/ 336 h 549"/>
                <a:gd name="T88" fmla="*/ 507 w 667"/>
                <a:gd name="T89" fmla="*/ 389 h 549"/>
                <a:gd name="T90" fmla="*/ 600 w 667"/>
                <a:gd name="T91" fmla="*/ 336 h 549"/>
                <a:gd name="T92" fmla="*/ 67 w 667"/>
                <a:gd name="T93" fmla="*/ 416 h 549"/>
                <a:gd name="T94" fmla="*/ 120 w 667"/>
                <a:gd name="T95" fmla="*/ 469 h 549"/>
                <a:gd name="T96" fmla="*/ 67 w 667"/>
                <a:gd name="T97" fmla="*/ 416 h 549"/>
                <a:gd name="T98" fmla="*/ 147 w 667"/>
                <a:gd name="T99" fmla="*/ 469 h 549"/>
                <a:gd name="T100" fmla="*/ 200 w 667"/>
                <a:gd name="T101" fmla="*/ 416 h 549"/>
                <a:gd name="T102" fmla="*/ 227 w 667"/>
                <a:gd name="T103" fmla="*/ 416 h 549"/>
                <a:gd name="T104" fmla="*/ 440 w 667"/>
                <a:gd name="T105" fmla="*/ 469 h 549"/>
                <a:gd name="T106" fmla="*/ 227 w 667"/>
                <a:gd name="T107" fmla="*/ 416 h 549"/>
                <a:gd name="T108" fmla="*/ 467 w 667"/>
                <a:gd name="T109" fmla="*/ 469 h 549"/>
                <a:gd name="T110" fmla="*/ 520 w 667"/>
                <a:gd name="T111" fmla="*/ 416 h 549"/>
                <a:gd name="T112" fmla="*/ 547 w 667"/>
                <a:gd name="T113" fmla="*/ 416 h 549"/>
                <a:gd name="T114" fmla="*/ 600 w 667"/>
                <a:gd name="T115" fmla="*/ 469 h 549"/>
                <a:gd name="T116" fmla="*/ 547 w 667"/>
                <a:gd name="T117" fmla="*/ 416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 h="549">
                  <a:moveTo>
                    <a:pt x="492" y="0"/>
                  </a:moveTo>
                  <a:cubicBezTo>
                    <a:pt x="492" y="42"/>
                    <a:pt x="483" y="60"/>
                    <a:pt x="470" y="70"/>
                  </a:cubicBezTo>
                  <a:cubicBezTo>
                    <a:pt x="458" y="80"/>
                    <a:pt x="439" y="83"/>
                    <a:pt x="418" y="86"/>
                  </a:cubicBezTo>
                  <a:cubicBezTo>
                    <a:pt x="396" y="89"/>
                    <a:pt x="372" y="92"/>
                    <a:pt x="352" y="108"/>
                  </a:cubicBezTo>
                  <a:cubicBezTo>
                    <a:pt x="335" y="121"/>
                    <a:pt x="324" y="143"/>
                    <a:pt x="321" y="176"/>
                  </a:cubicBezTo>
                  <a:lnTo>
                    <a:pt x="53" y="176"/>
                  </a:lnTo>
                  <a:cubicBezTo>
                    <a:pt x="24" y="176"/>
                    <a:pt x="0" y="200"/>
                    <a:pt x="0" y="229"/>
                  </a:cubicBezTo>
                  <a:lnTo>
                    <a:pt x="0" y="496"/>
                  </a:lnTo>
                  <a:cubicBezTo>
                    <a:pt x="0" y="525"/>
                    <a:pt x="24" y="549"/>
                    <a:pt x="53" y="549"/>
                  </a:cubicBezTo>
                  <a:lnTo>
                    <a:pt x="613" y="549"/>
                  </a:lnTo>
                  <a:cubicBezTo>
                    <a:pt x="643" y="549"/>
                    <a:pt x="667" y="525"/>
                    <a:pt x="667" y="496"/>
                  </a:cubicBezTo>
                  <a:lnTo>
                    <a:pt x="667" y="229"/>
                  </a:lnTo>
                  <a:cubicBezTo>
                    <a:pt x="667" y="200"/>
                    <a:pt x="643" y="176"/>
                    <a:pt x="613" y="176"/>
                  </a:cubicBezTo>
                  <a:lnTo>
                    <a:pt x="348" y="176"/>
                  </a:lnTo>
                  <a:cubicBezTo>
                    <a:pt x="351" y="150"/>
                    <a:pt x="359" y="137"/>
                    <a:pt x="369" y="129"/>
                  </a:cubicBezTo>
                  <a:cubicBezTo>
                    <a:pt x="381" y="119"/>
                    <a:pt x="400" y="116"/>
                    <a:pt x="421" y="113"/>
                  </a:cubicBezTo>
                  <a:cubicBezTo>
                    <a:pt x="443" y="110"/>
                    <a:pt x="467" y="107"/>
                    <a:pt x="487" y="91"/>
                  </a:cubicBezTo>
                  <a:cubicBezTo>
                    <a:pt x="507" y="74"/>
                    <a:pt x="519" y="46"/>
                    <a:pt x="519" y="0"/>
                  </a:cubicBezTo>
                  <a:lnTo>
                    <a:pt x="492" y="0"/>
                  </a:lnTo>
                  <a:close/>
                  <a:moveTo>
                    <a:pt x="53" y="203"/>
                  </a:moveTo>
                  <a:lnTo>
                    <a:pt x="613" y="203"/>
                  </a:lnTo>
                  <a:cubicBezTo>
                    <a:pt x="628" y="203"/>
                    <a:pt x="640" y="214"/>
                    <a:pt x="640" y="229"/>
                  </a:cubicBezTo>
                  <a:lnTo>
                    <a:pt x="640" y="496"/>
                  </a:lnTo>
                  <a:cubicBezTo>
                    <a:pt x="640" y="511"/>
                    <a:pt x="628" y="523"/>
                    <a:pt x="613" y="523"/>
                  </a:cubicBezTo>
                  <a:lnTo>
                    <a:pt x="53" y="523"/>
                  </a:lnTo>
                  <a:cubicBezTo>
                    <a:pt x="38" y="523"/>
                    <a:pt x="27" y="511"/>
                    <a:pt x="27" y="496"/>
                  </a:cubicBezTo>
                  <a:lnTo>
                    <a:pt x="27" y="229"/>
                  </a:lnTo>
                  <a:cubicBezTo>
                    <a:pt x="27" y="214"/>
                    <a:pt x="38" y="203"/>
                    <a:pt x="53" y="203"/>
                  </a:cubicBezTo>
                  <a:close/>
                  <a:moveTo>
                    <a:pt x="67" y="256"/>
                  </a:moveTo>
                  <a:lnTo>
                    <a:pt x="67" y="309"/>
                  </a:lnTo>
                  <a:lnTo>
                    <a:pt x="120" y="309"/>
                  </a:lnTo>
                  <a:lnTo>
                    <a:pt x="120" y="256"/>
                  </a:lnTo>
                  <a:lnTo>
                    <a:pt x="67" y="256"/>
                  </a:lnTo>
                  <a:close/>
                  <a:moveTo>
                    <a:pt x="147" y="256"/>
                  </a:moveTo>
                  <a:lnTo>
                    <a:pt x="147" y="309"/>
                  </a:lnTo>
                  <a:lnTo>
                    <a:pt x="200" y="309"/>
                  </a:lnTo>
                  <a:lnTo>
                    <a:pt x="200" y="256"/>
                  </a:lnTo>
                  <a:lnTo>
                    <a:pt x="147" y="256"/>
                  </a:lnTo>
                  <a:close/>
                  <a:moveTo>
                    <a:pt x="227" y="256"/>
                  </a:moveTo>
                  <a:lnTo>
                    <a:pt x="227" y="309"/>
                  </a:lnTo>
                  <a:lnTo>
                    <a:pt x="280" y="309"/>
                  </a:lnTo>
                  <a:lnTo>
                    <a:pt x="280" y="256"/>
                  </a:lnTo>
                  <a:lnTo>
                    <a:pt x="227" y="256"/>
                  </a:lnTo>
                  <a:close/>
                  <a:moveTo>
                    <a:pt x="307" y="256"/>
                  </a:moveTo>
                  <a:lnTo>
                    <a:pt x="307" y="309"/>
                  </a:lnTo>
                  <a:lnTo>
                    <a:pt x="360" y="309"/>
                  </a:lnTo>
                  <a:lnTo>
                    <a:pt x="360" y="256"/>
                  </a:lnTo>
                  <a:lnTo>
                    <a:pt x="307" y="256"/>
                  </a:lnTo>
                  <a:close/>
                  <a:moveTo>
                    <a:pt x="387" y="256"/>
                  </a:moveTo>
                  <a:lnTo>
                    <a:pt x="387" y="309"/>
                  </a:lnTo>
                  <a:lnTo>
                    <a:pt x="440" y="309"/>
                  </a:lnTo>
                  <a:lnTo>
                    <a:pt x="440" y="256"/>
                  </a:lnTo>
                  <a:lnTo>
                    <a:pt x="387" y="256"/>
                  </a:lnTo>
                  <a:close/>
                  <a:moveTo>
                    <a:pt x="467" y="256"/>
                  </a:moveTo>
                  <a:lnTo>
                    <a:pt x="467" y="309"/>
                  </a:lnTo>
                  <a:lnTo>
                    <a:pt x="520" y="309"/>
                  </a:lnTo>
                  <a:lnTo>
                    <a:pt x="520" y="256"/>
                  </a:lnTo>
                  <a:lnTo>
                    <a:pt x="467" y="256"/>
                  </a:lnTo>
                  <a:close/>
                  <a:moveTo>
                    <a:pt x="547" y="256"/>
                  </a:moveTo>
                  <a:lnTo>
                    <a:pt x="547" y="309"/>
                  </a:lnTo>
                  <a:lnTo>
                    <a:pt x="600" y="309"/>
                  </a:lnTo>
                  <a:lnTo>
                    <a:pt x="600" y="256"/>
                  </a:lnTo>
                  <a:lnTo>
                    <a:pt x="547" y="256"/>
                  </a:lnTo>
                  <a:close/>
                  <a:moveTo>
                    <a:pt x="67" y="336"/>
                  </a:moveTo>
                  <a:lnTo>
                    <a:pt x="67" y="389"/>
                  </a:lnTo>
                  <a:lnTo>
                    <a:pt x="160" y="389"/>
                  </a:lnTo>
                  <a:lnTo>
                    <a:pt x="160" y="336"/>
                  </a:lnTo>
                  <a:lnTo>
                    <a:pt x="67" y="336"/>
                  </a:lnTo>
                  <a:close/>
                  <a:moveTo>
                    <a:pt x="187" y="336"/>
                  </a:moveTo>
                  <a:lnTo>
                    <a:pt x="187" y="389"/>
                  </a:lnTo>
                  <a:lnTo>
                    <a:pt x="240" y="389"/>
                  </a:lnTo>
                  <a:lnTo>
                    <a:pt x="240" y="336"/>
                  </a:lnTo>
                  <a:lnTo>
                    <a:pt x="187" y="336"/>
                  </a:lnTo>
                  <a:close/>
                  <a:moveTo>
                    <a:pt x="267" y="336"/>
                  </a:moveTo>
                  <a:lnTo>
                    <a:pt x="267" y="389"/>
                  </a:lnTo>
                  <a:lnTo>
                    <a:pt x="320" y="389"/>
                  </a:lnTo>
                  <a:lnTo>
                    <a:pt x="320" y="336"/>
                  </a:lnTo>
                  <a:lnTo>
                    <a:pt x="267" y="336"/>
                  </a:lnTo>
                  <a:close/>
                  <a:moveTo>
                    <a:pt x="347" y="336"/>
                  </a:moveTo>
                  <a:lnTo>
                    <a:pt x="347" y="389"/>
                  </a:lnTo>
                  <a:lnTo>
                    <a:pt x="400" y="389"/>
                  </a:lnTo>
                  <a:lnTo>
                    <a:pt x="400" y="336"/>
                  </a:lnTo>
                  <a:lnTo>
                    <a:pt x="347" y="336"/>
                  </a:lnTo>
                  <a:close/>
                  <a:moveTo>
                    <a:pt x="427" y="336"/>
                  </a:moveTo>
                  <a:lnTo>
                    <a:pt x="427" y="389"/>
                  </a:lnTo>
                  <a:lnTo>
                    <a:pt x="480" y="389"/>
                  </a:lnTo>
                  <a:lnTo>
                    <a:pt x="480" y="336"/>
                  </a:lnTo>
                  <a:lnTo>
                    <a:pt x="427" y="336"/>
                  </a:lnTo>
                  <a:close/>
                  <a:moveTo>
                    <a:pt x="507" y="336"/>
                  </a:moveTo>
                  <a:lnTo>
                    <a:pt x="507" y="389"/>
                  </a:lnTo>
                  <a:lnTo>
                    <a:pt x="600" y="389"/>
                  </a:lnTo>
                  <a:lnTo>
                    <a:pt x="600" y="336"/>
                  </a:lnTo>
                  <a:lnTo>
                    <a:pt x="507" y="336"/>
                  </a:lnTo>
                  <a:close/>
                  <a:moveTo>
                    <a:pt x="67" y="416"/>
                  </a:moveTo>
                  <a:lnTo>
                    <a:pt x="67" y="469"/>
                  </a:lnTo>
                  <a:lnTo>
                    <a:pt x="120" y="469"/>
                  </a:lnTo>
                  <a:lnTo>
                    <a:pt x="120" y="416"/>
                  </a:lnTo>
                  <a:lnTo>
                    <a:pt x="67" y="416"/>
                  </a:lnTo>
                  <a:close/>
                  <a:moveTo>
                    <a:pt x="147" y="416"/>
                  </a:moveTo>
                  <a:lnTo>
                    <a:pt x="147" y="469"/>
                  </a:lnTo>
                  <a:lnTo>
                    <a:pt x="200" y="469"/>
                  </a:lnTo>
                  <a:lnTo>
                    <a:pt x="200" y="416"/>
                  </a:lnTo>
                  <a:lnTo>
                    <a:pt x="147" y="416"/>
                  </a:lnTo>
                  <a:close/>
                  <a:moveTo>
                    <a:pt x="227" y="416"/>
                  </a:moveTo>
                  <a:lnTo>
                    <a:pt x="227" y="469"/>
                  </a:lnTo>
                  <a:lnTo>
                    <a:pt x="440" y="469"/>
                  </a:lnTo>
                  <a:lnTo>
                    <a:pt x="440" y="416"/>
                  </a:lnTo>
                  <a:lnTo>
                    <a:pt x="227" y="416"/>
                  </a:lnTo>
                  <a:close/>
                  <a:moveTo>
                    <a:pt x="467" y="416"/>
                  </a:moveTo>
                  <a:lnTo>
                    <a:pt x="467" y="469"/>
                  </a:lnTo>
                  <a:lnTo>
                    <a:pt x="520" y="469"/>
                  </a:lnTo>
                  <a:lnTo>
                    <a:pt x="520" y="416"/>
                  </a:lnTo>
                  <a:lnTo>
                    <a:pt x="467" y="416"/>
                  </a:lnTo>
                  <a:close/>
                  <a:moveTo>
                    <a:pt x="547" y="416"/>
                  </a:moveTo>
                  <a:lnTo>
                    <a:pt x="547" y="469"/>
                  </a:lnTo>
                  <a:lnTo>
                    <a:pt x="600" y="469"/>
                  </a:lnTo>
                  <a:lnTo>
                    <a:pt x="600" y="416"/>
                  </a:lnTo>
                  <a:lnTo>
                    <a:pt x="547" y="41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85" name="Clock">
            <a:extLst>
              <a:ext uri="{FF2B5EF4-FFF2-40B4-BE49-F238E27FC236}">
                <a16:creationId xmlns:a16="http://schemas.microsoft.com/office/drawing/2014/main" id="{E0A4E272-8841-4EA3-84EB-992F86562E13}"/>
              </a:ext>
            </a:extLst>
          </p:cNvPr>
          <p:cNvSpPr>
            <a:spLocks noChangeAspect="1" noEditPoints="1"/>
          </p:cNvSpPr>
          <p:nvPr/>
        </p:nvSpPr>
        <p:spPr bwMode="auto">
          <a:xfrm>
            <a:off x="1016487" y="6717391"/>
            <a:ext cx="161925" cy="169547"/>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3 w 667"/>
              <a:gd name="T21" fmla="*/ 66 h 666"/>
              <a:gd name="T22" fmla="*/ 320 w 667"/>
              <a:gd name="T23" fmla="*/ 80 h 666"/>
              <a:gd name="T24" fmla="*/ 320 w 667"/>
              <a:gd name="T25" fmla="*/ 295 h 666"/>
              <a:gd name="T26" fmla="*/ 293 w 667"/>
              <a:gd name="T27" fmla="*/ 333 h 666"/>
              <a:gd name="T28" fmla="*/ 297 w 667"/>
              <a:gd name="T29" fmla="*/ 350 h 666"/>
              <a:gd name="T30" fmla="*/ 217 w 667"/>
              <a:gd name="T31" fmla="*/ 430 h 666"/>
              <a:gd name="T32" fmla="*/ 236 w 667"/>
              <a:gd name="T33" fmla="*/ 449 h 666"/>
              <a:gd name="T34" fmla="*/ 316 w 667"/>
              <a:gd name="T35" fmla="*/ 369 h 666"/>
              <a:gd name="T36" fmla="*/ 333 w 667"/>
              <a:gd name="T37" fmla="*/ 373 h 666"/>
              <a:gd name="T38" fmla="*/ 373 w 667"/>
              <a:gd name="T39" fmla="*/ 333 h 666"/>
              <a:gd name="T40" fmla="*/ 347 w 667"/>
              <a:gd name="T41" fmla="*/ 295 h 666"/>
              <a:gd name="T42" fmla="*/ 347 w 667"/>
              <a:gd name="T43" fmla="*/ 80 h 666"/>
              <a:gd name="T44" fmla="*/ 333 w 667"/>
              <a:gd name="T45" fmla="*/ 6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3"/>
                  <a:pt x="503" y="640"/>
                  <a:pt x="333" y="640"/>
                </a:cubicBezTo>
                <a:cubicBezTo>
                  <a:pt x="164" y="640"/>
                  <a:pt x="27" y="503"/>
                  <a:pt x="27" y="333"/>
                </a:cubicBezTo>
                <a:cubicBezTo>
                  <a:pt x="27" y="163"/>
                  <a:pt x="164" y="26"/>
                  <a:pt x="333" y="26"/>
                </a:cubicBezTo>
                <a:close/>
                <a:moveTo>
                  <a:pt x="333" y="66"/>
                </a:moveTo>
                <a:cubicBezTo>
                  <a:pt x="326" y="66"/>
                  <a:pt x="320" y="72"/>
                  <a:pt x="320" y="80"/>
                </a:cubicBezTo>
                <a:lnTo>
                  <a:pt x="320" y="295"/>
                </a:lnTo>
                <a:cubicBezTo>
                  <a:pt x="304" y="301"/>
                  <a:pt x="293" y="316"/>
                  <a:pt x="293" y="333"/>
                </a:cubicBezTo>
                <a:cubicBezTo>
                  <a:pt x="293" y="339"/>
                  <a:pt x="295" y="345"/>
                  <a:pt x="297" y="350"/>
                </a:cubicBezTo>
                <a:lnTo>
                  <a:pt x="217" y="430"/>
                </a:lnTo>
                <a:cubicBezTo>
                  <a:pt x="204" y="443"/>
                  <a:pt x="223" y="462"/>
                  <a:pt x="236" y="449"/>
                </a:cubicBezTo>
                <a:lnTo>
                  <a:pt x="316" y="369"/>
                </a:lnTo>
                <a:cubicBezTo>
                  <a:pt x="321" y="372"/>
                  <a:pt x="327" y="373"/>
                  <a:pt x="333" y="373"/>
                </a:cubicBezTo>
                <a:cubicBezTo>
                  <a:pt x="355" y="373"/>
                  <a:pt x="373" y="355"/>
                  <a:pt x="373" y="333"/>
                </a:cubicBezTo>
                <a:cubicBezTo>
                  <a:pt x="373" y="316"/>
                  <a:pt x="362" y="301"/>
                  <a:pt x="347" y="295"/>
                </a:cubicBezTo>
                <a:lnTo>
                  <a:pt x="347" y="80"/>
                </a:lnTo>
                <a:cubicBezTo>
                  <a:pt x="347" y="72"/>
                  <a:pt x="340" y="66"/>
                  <a:pt x="333" y="6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6" name="Label">
            <a:extLst>
              <a:ext uri="{FF2B5EF4-FFF2-40B4-BE49-F238E27FC236}">
                <a16:creationId xmlns:a16="http://schemas.microsoft.com/office/drawing/2014/main" id="{299E129D-75A7-4434-8793-E5BE960C0AD3}"/>
              </a:ext>
            </a:extLst>
          </p:cNvPr>
          <p:cNvSpPr txBox="1"/>
          <p:nvPr/>
        </p:nvSpPr>
        <p:spPr>
          <a:xfrm>
            <a:off x="1250267" y="6691345"/>
            <a:ext cx="458715" cy="190136"/>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Life Log</a:t>
            </a:r>
          </a:p>
        </p:txBody>
      </p:sp>
      <p:grpSp>
        <p:nvGrpSpPr>
          <p:cNvPr id="87" name="Group 86">
            <a:extLst>
              <a:ext uri="{FF2B5EF4-FFF2-40B4-BE49-F238E27FC236}">
                <a16:creationId xmlns:a16="http://schemas.microsoft.com/office/drawing/2014/main" id="{1FE4B6E3-48E9-4AB9-A9BC-8CD7DF8041A9}"/>
              </a:ext>
            </a:extLst>
          </p:cNvPr>
          <p:cNvGrpSpPr/>
          <p:nvPr/>
        </p:nvGrpSpPr>
        <p:grpSpPr>
          <a:xfrm>
            <a:off x="1018381" y="6371441"/>
            <a:ext cx="958277" cy="190136"/>
            <a:chOff x="6883890" y="3422453"/>
            <a:chExt cx="958277" cy="181588"/>
          </a:xfrm>
        </p:grpSpPr>
        <p:sp>
          <p:nvSpPr>
            <p:cNvPr id="88" name="Label">
              <a:extLst>
                <a:ext uri="{FF2B5EF4-FFF2-40B4-BE49-F238E27FC236}">
                  <a16:creationId xmlns:a16="http://schemas.microsoft.com/office/drawing/2014/main" id="{C622AC97-6911-4135-A9CC-3343EC936EBF}"/>
                </a:ext>
              </a:extLst>
            </p:cNvPr>
            <p:cNvSpPr txBox="1"/>
            <p:nvPr/>
          </p:nvSpPr>
          <p:spPr>
            <a:xfrm>
              <a:off x="7109338" y="3422453"/>
              <a:ext cx="732829"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Document Log</a:t>
              </a:r>
            </a:p>
          </p:txBody>
        </p:sp>
        <p:sp>
          <p:nvSpPr>
            <p:cNvPr id="89" name="Opened Folder">
              <a:extLst>
                <a:ext uri="{FF2B5EF4-FFF2-40B4-BE49-F238E27FC236}">
                  <a16:creationId xmlns:a16="http://schemas.microsoft.com/office/drawing/2014/main" id="{CBA6891F-D108-4C34-8DE2-BDE98C9D2EFE}"/>
                </a:ext>
              </a:extLst>
            </p:cNvPr>
            <p:cNvSpPr>
              <a:spLocks noChangeAspect="1" noEditPoints="1"/>
            </p:cNvSpPr>
            <p:nvPr/>
          </p:nvSpPr>
          <p:spPr bwMode="auto">
            <a:xfrm>
              <a:off x="6883890" y="3443397"/>
              <a:ext cx="165100" cy="139700"/>
            </a:xfrm>
            <a:custGeom>
              <a:avLst/>
              <a:gdLst>
                <a:gd name="T0" fmla="*/ 45 w 671"/>
                <a:gd name="T1" fmla="*/ 0 h 573"/>
                <a:gd name="T2" fmla="*/ 5 w 671"/>
                <a:gd name="T3" fmla="*/ 40 h 573"/>
                <a:gd name="T4" fmla="*/ 5 w 671"/>
                <a:gd name="T5" fmla="*/ 537 h 573"/>
                <a:gd name="T6" fmla="*/ 45 w 671"/>
                <a:gd name="T7" fmla="*/ 573 h 573"/>
                <a:gd name="T8" fmla="*/ 565 w 671"/>
                <a:gd name="T9" fmla="*/ 573 h 573"/>
                <a:gd name="T10" fmla="*/ 605 w 671"/>
                <a:gd name="T11" fmla="*/ 536 h 573"/>
                <a:gd name="T12" fmla="*/ 671 w 671"/>
                <a:gd name="T13" fmla="*/ 174 h 573"/>
                <a:gd name="T14" fmla="*/ 671 w 671"/>
                <a:gd name="T15" fmla="*/ 173 h 573"/>
                <a:gd name="T16" fmla="*/ 631 w 671"/>
                <a:gd name="T17" fmla="*/ 133 h 573"/>
                <a:gd name="T18" fmla="*/ 631 w 671"/>
                <a:gd name="T19" fmla="*/ 93 h 573"/>
                <a:gd name="T20" fmla="*/ 591 w 671"/>
                <a:gd name="T21" fmla="*/ 53 h 573"/>
                <a:gd name="T22" fmla="*/ 245 w 671"/>
                <a:gd name="T23" fmla="*/ 53 h 573"/>
                <a:gd name="T24" fmla="*/ 241 w 671"/>
                <a:gd name="T25" fmla="*/ 49 h 573"/>
                <a:gd name="T26" fmla="*/ 216 w 671"/>
                <a:gd name="T27" fmla="*/ 13 h 573"/>
                <a:gd name="T28" fmla="*/ 191 w 671"/>
                <a:gd name="T29" fmla="*/ 0 h 573"/>
                <a:gd name="T30" fmla="*/ 45 w 671"/>
                <a:gd name="T31" fmla="*/ 0 h 573"/>
                <a:gd name="T32" fmla="*/ 45 w 671"/>
                <a:gd name="T33" fmla="*/ 26 h 573"/>
                <a:gd name="T34" fmla="*/ 191 w 671"/>
                <a:gd name="T35" fmla="*/ 26 h 573"/>
                <a:gd name="T36" fmla="*/ 196 w 671"/>
                <a:gd name="T37" fmla="*/ 30 h 573"/>
                <a:gd name="T38" fmla="*/ 221 w 671"/>
                <a:gd name="T39" fmla="*/ 67 h 573"/>
                <a:gd name="T40" fmla="*/ 245 w 671"/>
                <a:gd name="T41" fmla="*/ 80 h 573"/>
                <a:gd name="T42" fmla="*/ 591 w 671"/>
                <a:gd name="T43" fmla="*/ 80 h 573"/>
                <a:gd name="T44" fmla="*/ 605 w 671"/>
                <a:gd name="T45" fmla="*/ 93 h 573"/>
                <a:gd name="T46" fmla="*/ 605 w 671"/>
                <a:gd name="T47" fmla="*/ 133 h 573"/>
                <a:gd name="T48" fmla="*/ 111 w 671"/>
                <a:gd name="T49" fmla="*/ 133 h 573"/>
                <a:gd name="T50" fmla="*/ 72 w 671"/>
                <a:gd name="T51" fmla="*/ 171 h 573"/>
                <a:gd name="T52" fmla="*/ 31 w 671"/>
                <a:gd name="T53" fmla="*/ 388 h 573"/>
                <a:gd name="T54" fmla="*/ 31 w 671"/>
                <a:gd name="T55" fmla="*/ 40 h 573"/>
                <a:gd name="T56" fmla="*/ 45 w 671"/>
                <a:gd name="T57" fmla="*/ 26 h 573"/>
                <a:gd name="T58" fmla="*/ 111 w 671"/>
                <a:gd name="T59" fmla="*/ 160 h 573"/>
                <a:gd name="T60" fmla="*/ 631 w 671"/>
                <a:gd name="T61" fmla="*/ 160 h 573"/>
                <a:gd name="T62" fmla="*/ 645 w 671"/>
                <a:gd name="T63" fmla="*/ 173 h 573"/>
                <a:gd name="T64" fmla="*/ 578 w 671"/>
                <a:gd name="T65" fmla="*/ 534 h 573"/>
                <a:gd name="T66" fmla="*/ 565 w 671"/>
                <a:gd name="T67" fmla="*/ 546 h 573"/>
                <a:gd name="T68" fmla="*/ 45 w 671"/>
                <a:gd name="T69" fmla="*/ 546 h 573"/>
                <a:gd name="T70" fmla="*/ 32 w 671"/>
                <a:gd name="T71" fmla="*/ 534 h 573"/>
                <a:gd name="T72" fmla="*/ 98 w 671"/>
                <a:gd name="T73" fmla="*/ 174 h 573"/>
                <a:gd name="T74" fmla="*/ 98 w 671"/>
                <a:gd name="T75" fmla="*/ 173 h 573"/>
                <a:gd name="T76" fmla="*/ 111 w 671"/>
                <a:gd name="T77" fmla="*/ 1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1" h="573">
                  <a:moveTo>
                    <a:pt x="45" y="0"/>
                  </a:moveTo>
                  <a:cubicBezTo>
                    <a:pt x="23" y="0"/>
                    <a:pt x="5" y="18"/>
                    <a:pt x="5" y="40"/>
                  </a:cubicBezTo>
                  <a:cubicBezTo>
                    <a:pt x="10" y="211"/>
                    <a:pt x="0" y="390"/>
                    <a:pt x="5" y="537"/>
                  </a:cubicBezTo>
                  <a:cubicBezTo>
                    <a:pt x="7" y="557"/>
                    <a:pt x="24" y="573"/>
                    <a:pt x="45" y="573"/>
                  </a:cubicBezTo>
                  <a:lnTo>
                    <a:pt x="565" y="573"/>
                  </a:lnTo>
                  <a:cubicBezTo>
                    <a:pt x="586" y="573"/>
                    <a:pt x="603" y="556"/>
                    <a:pt x="605" y="536"/>
                  </a:cubicBezTo>
                  <a:cubicBezTo>
                    <a:pt x="627" y="415"/>
                    <a:pt x="649" y="295"/>
                    <a:pt x="671" y="174"/>
                  </a:cubicBezTo>
                  <a:lnTo>
                    <a:pt x="671" y="173"/>
                  </a:lnTo>
                  <a:cubicBezTo>
                    <a:pt x="671" y="151"/>
                    <a:pt x="653" y="133"/>
                    <a:pt x="631" y="133"/>
                  </a:cubicBezTo>
                  <a:lnTo>
                    <a:pt x="631" y="93"/>
                  </a:lnTo>
                  <a:cubicBezTo>
                    <a:pt x="631" y="71"/>
                    <a:pt x="613" y="53"/>
                    <a:pt x="591" y="53"/>
                  </a:cubicBezTo>
                  <a:lnTo>
                    <a:pt x="245" y="53"/>
                  </a:lnTo>
                  <a:cubicBezTo>
                    <a:pt x="246" y="53"/>
                    <a:pt x="244" y="53"/>
                    <a:pt x="241" y="49"/>
                  </a:cubicBezTo>
                  <a:cubicBezTo>
                    <a:pt x="232" y="37"/>
                    <a:pt x="224" y="24"/>
                    <a:pt x="216" y="13"/>
                  </a:cubicBezTo>
                  <a:cubicBezTo>
                    <a:pt x="210" y="6"/>
                    <a:pt x="202" y="0"/>
                    <a:pt x="191" y="0"/>
                  </a:cubicBezTo>
                  <a:lnTo>
                    <a:pt x="45" y="0"/>
                  </a:lnTo>
                  <a:close/>
                  <a:moveTo>
                    <a:pt x="45" y="26"/>
                  </a:moveTo>
                  <a:lnTo>
                    <a:pt x="191" y="26"/>
                  </a:lnTo>
                  <a:cubicBezTo>
                    <a:pt x="191" y="26"/>
                    <a:pt x="192" y="27"/>
                    <a:pt x="196" y="30"/>
                  </a:cubicBezTo>
                  <a:cubicBezTo>
                    <a:pt x="205" y="43"/>
                    <a:pt x="213" y="55"/>
                    <a:pt x="221" y="67"/>
                  </a:cubicBezTo>
                  <a:cubicBezTo>
                    <a:pt x="226" y="73"/>
                    <a:pt x="234" y="80"/>
                    <a:pt x="245" y="80"/>
                  </a:cubicBezTo>
                  <a:lnTo>
                    <a:pt x="591" y="80"/>
                  </a:lnTo>
                  <a:cubicBezTo>
                    <a:pt x="599" y="80"/>
                    <a:pt x="605" y="86"/>
                    <a:pt x="605" y="93"/>
                  </a:cubicBezTo>
                  <a:lnTo>
                    <a:pt x="605" y="133"/>
                  </a:lnTo>
                  <a:lnTo>
                    <a:pt x="111" y="133"/>
                  </a:lnTo>
                  <a:cubicBezTo>
                    <a:pt x="90" y="133"/>
                    <a:pt x="73" y="150"/>
                    <a:pt x="72" y="171"/>
                  </a:cubicBezTo>
                  <a:lnTo>
                    <a:pt x="31" y="388"/>
                  </a:lnTo>
                  <a:lnTo>
                    <a:pt x="31" y="40"/>
                  </a:lnTo>
                  <a:cubicBezTo>
                    <a:pt x="31" y="32"/>
                    <a:pt x="37" y="26"/>
                    <a:pt x="45" y="26"/>
                  </a:cubicBezTo>
                  <a:close/>
                  <a:moveTo>
                    <a:pt x="111" y="160"/>
                  </a:moveTo>
                  <a:cubicBezTo>
                    <a:pt x="285" y="160"/>
                    <a:pt x="459" y="160"/>
                    <a:pt x="631" y="160"/>
                  </a:cubicBezTo>
                  <a:cubicBezTo>
                    <a:pt x="639" y="160"/>
                    <a:pt x="644" y="165"/>
                    <a:pt x="645" y="173"/>
                  </a:cubicBezTo>
                  <a:cubicBezTo>
                    <a:pt x="623" y="293"/>
                    <a:pt x="598" y="414"/>
                    <a:pt x="578" y="534"/>
                  </a:cubicBezTo>
                  <a:cubicBezTo>
                    <a:pt x="578" y="541"/>
                    <a:pt x="572" y="546"/>
                    <a:pt x="565" y="546"/>
                  </a:cubicBezTo>
                  <a:lnTo>
                    <a:pt x="45" y="546"/>
                  </a:lnTo>
                  <a:cubicBezTo>
                    <a:pt x="37" y="546"/>
                    <a:pt x="32" y="541"/>
                    <a:pt x="32" y="534"/>
                  </a:cubicBezTo>
                  <a:lnTo>
                    <a:pt x="98" y="174"/>
                  </a:lnTo>
                  <a:lnTo>
                    <a:pt x="98" y="173"/>
                  </a:lnTo>
                  <a:cubicBezTo>
                    <a:pt x="98" y="166"/>
                    <a:pt x="104" y="160"/>
                    <a:pt x="111" y="16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0" name="Group 89">
            <a:extLst>
              <a:ext uri="{FF2B5EF4-FFF2-40B4-BE49-F238E27FC236}">
                <a16:creationId xmlns:a16="http://schemas.microsoft.com/office/drawing/2014/main" id="{75458032-46A6-4ABE-8295-22BF2C3B1CD2}"/>
              </a:ext>
            </a:extLst>
          </p:cNvPr>
          <p:cNvGrpSpPr/>
          <p:nvPr/>
        </p:nvGrpSpPr>
        <p:grpSpPr>
          <a:xfrm>
            <a:off x="991087" y="7644275"/>
            <a:ext cx="748571" cy="195744"/>
            <a:chOff x="6995496" y="4339019"/>
            <a:chExt cx="748571" cy="186944"/>
          </a:xfrm>
        </p:grpSpPr>
        <p:sp>
          <p:nvSpPr>
            <p:cNvPr id="91" name="Settings (2)">
              <a:extLst>
                <a:ext uri="{FF2B5EF4-FFF2-40B4-BE49-F238E27FC236}">
                  <a16:creationId xmlns:a16="http://schemas.microsoft.com/office/drawing/2014/main" id="{1B90A359-4311-45F2-AA8D-DE3411486619}"/>
                </a:ext>
              </a:extLst>
            </p:cNvPr>
            <p:cNvSpPr>
              <a:spLocks noChangeAspect="1" noEditPoints="1"/>
            </p:cNvSpPr>
            <p:nvPr/>
          </p:nvSpPr>
          <p:spPr bwMode="auto">
            <a:xfrm>
              <a:off x="6995496" y="4362450"/>
              <a:ext cx="161925" cy="163513"/>
            </a:xfrm>
            <a:custGeom>
              <a:avLst/>
              <a:gdLst>
                <a:gd name="T0" fmla="*/ 483 w 669"/>
                <a:gd name="T1" fmla="*/ 43 h 668"/>
                <a:gd name="T2" fmla="*/ 399 w 669"/>
                <a:gd name="T3" fmla="*/ 34 h 668"/>
                <a:gd name="T4" fmla="*/ 338 w 669"/>
                <a:gd name="T5" fmla="*/ 88 h 668"/>
                <a:gd name="T6" fmla="*/ 364 w 669"/>
                <a:gd name="T7" fmla="*/ 185 h 668"/>
                <a:gd name="T8" fmla="*/ 354 w 669"/>
                <a:gd name="T9" fmla="*/ 269 h 668"/>
                <a:gd name="T10" fmla="*/ 408 w 669"/>
                <a:gd name="T11" fmla="*/ 330 h 668"/>
                <a:gd name="T12" fmla="*/ 505 w 669"/>
                <a:gd name="T13" fmla="*/ 305 h 668"/>
                <a:gd name="T14" fmla="*/ 590 w 669"/>
                <a:gd name="T15" fmla="*/ 314 h 668"/>
                <a:gd name="T16" fmla="*/ 651 w 669"/>
                <a:gd name="T17" fmla="*/ 260 h 668"/>
                <a:gd name="T18" fmla="*/ 625 w 669"/>
                <a:gd name="T19" fmla="*/ 163 h 668"/>
                <a:gd name="T20" fmla="*/ 634 w 669"/>
                <a:gd name="T21" fmla="*/ 78 h 668"/>
                <a:gd name="T22" fmla="*/ 580 w 669"/>
                <a:gd name="T23" fmla="*/ 18 h 668"/>
                <a:gd name="T24" fmla="*/ 559 w 669"/>
                <a:gd name="T25" fmla="*/ 38 h 668"/>
                <a:gd name="T26" fmla="*/ 592 w 669"/>
                <a:gd name="T27" fmla="*/ 116 h 668"/>
                <a:gd name="T28" fmla="*/ 598 w 669"/>
                <a:gd name="T29" fmla="*/ 158 h 668"/>
                <a:gd name="T30" fmla="*/ 630 w 669"/>
                <a:gd name="T31" fmla="*/ 239 h 668"/>
                <a:gd name="T32" fmla="*/ 553 w 669"/>
                <a:gd name="T33" fmla="*/ 272 h 668"/>
                <a:gd name="T34" fmla="*/ 511 w 669"/>
                <a:gd name="T35" fmla="*/ 278 h 668"/>
                <a:gd name="T36" fmla="*/ 429 w 669"/>
                <a:gd name="T37" fmla="*/ 310 h 668"/>
                <a:gd name="T38" fmla="*/ 396 w 669"/>
                <a:gd name="T39" fmla="*/ 232 h 668"/>
                <a:gd name="T40" fmla="*/ 390 w 669"/>
                <a:gd name="T41" fmla="*/ 190 h 668"/>
                <a:gd name="T42" fmla="*/ 359 w 669"/>
                <a:gd name="T43" fmla="*/ 109 h 668"/>
                <a:gd name="T44" fmla="*/ 436 w 669"/>
                <a:gd name="T45" fmla="*/ 76 h 668"/>
                <a:gd name="T46" fmla="*/ 478 w 669"/>
                <a:gd name="T47" fmla="*/ 70 h 668"/>
                <a:gd name="T48" fmla="*/ 494 w 669"/>
                <a:gd name="T49" fmla="*/ 106 h 668"/>
                <a:gd name="T50" fmla="*/ 520 w 669"/>
                <a:gd name="T51" fmla="*/ 111 h 668"/>
                <a:gd name="T52" fmla="*/ 533 w 669"/>
                <a:gd name="T53" fmla="*/ 190 h 668"/>
                <a:gd name="T54" fmla="*/ 194 w 669"/>
                <a:gd name="T55" fmla="*/ 228 h 668"/>
                <a:gd name="T56" fmla="*/ 101 w 669"/>
                <a:gd name="T57" fmla="*/ 273 h 668"/>
                <a:gd name="T58" fmla="*/ 77 w 669"/>
                <a:gd name="T59" fmla="*/ 372 h 668"/>
                <a:gd name="T60" fmla="*/ 0 w 669"/>
                <a:gd name="T61" fmla="*/ 473 h 668"/>
                <a:gd name="T62" fmla="*/ 45 w 669"/>
                <a:gd name="T63" fmla="*/ 568 h 668"/>
                <a:gd name="T64" fmla="*/ 145 w 669"/>
                <a:gd name="T65" fmla="*/ 592 h 668"/>
                <a:gd name="T66" fmla="*/ 246 w 669"/>
                <a:gd name="T67" fmla="*/ 668 h 668"/>
                <a:gd name="T68" fmla="*/ 341 w 669"/>
                <a:gd name="T69" fmla="*/ 623 h 668"/>
                <a:gd name="T70" fmla="*/ 364 w 669"/>
                <a:gd name="T71" fmla="*/ 523 h 668"/>
                <a:gd name="T72" fmla="*/ 440 w 669"/>
                <a:gd name="T73" fmla="*/ 422 h 668"/>
                <a:gd name="T74" fmla="*/ 396 w 669"/>
                <a:gd name="T75" fmla="*/ 328 h 668"/>
                <a:gd name="T76" fmla="*/ 296 w 669"/>
                <a:gd name="T77" fmla="*/ 305 h 668"/>
                <a:gd name="T78" fmla="*/ 194 w 669"/>
                <a:gd name="T79" fmla="*/ 228 h 668"/>
                <a:gd name="T80" fmla="*/ 253 w 669"/>
                <a:gd name="T81" fmla="*/ 316 h 668"/>
                <a:gd name="T82" fmla="*/ 367 w 669"/>
                <a:gd name="T83" fmla="*/ 321 h 668"/>
                <a:gd name="T84" fmla="*/ 364 w 669"/>
                <a:gd name="T85" fmla="*/ 425 h 668"/>
                <a:gd name="T86" fmla="*/ 353 w 669"/>
                <a:gd name="T87" fmla="*/ 481 h 668"/>
                <a:gd name="T88" fmla="*/ 347 w 669"/>
                <a:gd name="T89" fmla="*/ 595 h 668"/>
                <a:gd name="T90" fmla="*/ 244 w 669"/>
                <a:gd name="T91" fmla="*/ 591 h 668"/>
                <a:gd name="T92" fmla="*/ 187 w 669"/>
                <a:gd name="T93" fmla="*/ 581 h 668"/>
                <a:gd name="T94" fmla="*/ 73 w 669"/>
                <a:gd name="T95" fmla="*/ 574 h 668"/>
                <a:gd name="T96" fmla="*/ 77 w 669"/>
                <a:gd name="T97" fmla="*/ 471 h 668"/>
                <a:gd name="T98" fmla="*/ 87 w 669"/>
                <a:gd name="T99" fmla="*/ 415 h 668"/>
                <a:gd name="T100" fmla="*/ 94 w 669"/>
                <a:gd name="T101" fmla="*/ 301 h 668"/>
                <a:gd name="T102" fmla="*/ 197 w 669"/>
                <a:gd name="T103" fmla="*/ 305 h 668"/>
                <a:gd name="T104" fmla="*/ 220 w 669"/>
                <a:gd name="T105" fmla="*/ 530 h 668"/>
                <a:gd name="T106" fmla="*/ 276 w 669"/>
                <a:gd name="T107" fmla="*/ 44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9" h="668">
                  <a:moveTo>
                    <a:pt x="537" y="1"/>
                  </a:moveTo>
                  <a:cubicBezTo>
                    <a:pt x="532" y="1"/>
                    <a:pt x="528" y="4"/>
                    <a:pt x="525" y="8"/>
                  </a:cubicBezTo>
                  <a:lnTo>
                    <a:pt x="504" y="43"/>
                  </a:lnTo>
                  <a:cubicBezTo>
                    <a:pt x="497" y="43"/>
                    <a:pt x="490" y="43"/>
                    <a:pt x="483" y="43"/>
                  </a:cubicBezTo>
                  <a:lnTo>
                    <a:pt x="461" y="8"/>
                  </a:lnTo>
                  <a:cubicBezTo>
                    <a:pt x="458" y="3"/>
                    <a:pt x="451" y="0"/>
                    <a:pt x="445" y="3"/>
                  </a:cubicBezTo>
                  <a:lnTo>
                    <a:pt x="407" y="19"/>
                  </a:lnTo>
                  <a:cubicBezTo>
                    <a:pt x="401" y="21"/>
                    <a:pt x="398" y="28"/>
                    <a:pt x="399" y="34"/>
                  </a:cubicBezTo>
                  <a:lnTo>
                    <a:pt x="408" y="75"/>
                  </a:lnTo>
                  <a:cubicBezTo>
                    <a:pt x="403" y="79"/>
                    <a:pt x="399" y="84"/>
                    <a:pt x="394" y="89"/>
                  </a:cubicBezTo>
                  <a:lnTo>
                    <a:pt x="354" y="80"/>
                  </a:lnTo>
                  <a:cubicBezTo>
                    <a:pt x="347" y="79"/>
                    <a:pt x="341" y="82"/>
                    <a:pt x="338" y="88"/>
                  </a:cubicBezTo>
                  <a:lnTo>
                    <a:pt x="323" y="126"/>
                  </a:lnTo>
                  <a:cubicBezTo>
                    <a:pt x="320" y="132"/>
                    <a:pt x="323" y="139"/>
                    <a:pt x="328" y="142"/>
                  </a:cubicBezTo>
                  <a:lnTo>
                    <a:pt x="363" y="165"/>
                  </a:lnTo>
                  <a:cubicBezTo>
                    <a:pt x="363" y="172"/>
                    <a:pt x="363" y="178"/>
                    <a:pt x="364" y="185"/>
                  </a:cubicBezTo>
                  <a:lnTo>
                    <a:pt x="328" y="207"/>
                  </a:lnTo>
                  <a:cubicBezTo>
                    <a:pt x="323" y="211"/>
                    <a:pt x="321" y="218"/>
                    <a:pt x="323" y="224"/>
                  </a:cubicBezTo>
                  <a:lnTo>
                    <a:pt x="339" y="262"/>
                  </a:lnTo>
                  <a:cubicBezTo>
                    <a:pt x="342" y="268"/>
                    <a:pt x="348" y="271"/>
                    <a:pt x="354" y="269"/>
                  </a:cubicBezTo>
                  <a:lnTo>
                    <a:pt x="395" y="260"/>
                  </a:lnTo>
                  <a:cubicBezTo>
                    <a:pt x="400" y="265"/>
                    <a:pt x="404" y="270"/>
                    <a:pt x="410" y="274"/>
                  </a:cubicBezTo>
                  <a:lnTo>
                    <a:pt x="400" y="315"/>
                  </a:lnTo>
                  <a:cubicBezTo>
                    <a:pt x="399" y="321"/>
                    <a:pt x="402" y="328"/>
                    <a:pt x="408" y="330"/>
                  </a:cubicBezTo>
                  <a:lnTo>
                    <a:pt x="446" y="346"/>
                  </a:lnTo>
                  <a:cubicBezTo>
                    <a:pt x="452" y="348"/>
                    <a:pt x="459" y="346"/>
                    <a:pt x="463" y="341"/>
                  </a:cubicBezTo>
                  <a:lnTo>
                    <a:pt x="485" y="305"/>
                  </a:lnTo>
                  <a:cubicBezTo>
                    <a:pt x="492" y="305"/>
                    <a:pt x="499" y="305"/>
                    <a:pt x="505" y="305"/>
                  </a:cubicBezTo>
                  <a:lnTo>
                    <a:pt x="528" y="340"/>
                  </a:lnTo>
                  <a:cubicBezTo>
                    <a:pt x="532" y="345"/>
                    <a:pt x="539" y="348"/>
                    <a:pt x="545" y="345"/>
                  </a:cubicBezTo>
                  <a:lnTo>
                    <a:pt x="582" y="329"/>
                  </a:lnTo>
                  <a:cubicBezTo>
                    <a:pt x="588" y="327"/>
                    <a:pt x="592" y="320"/>
                    <a:pt x="590" y="314"/>
                  </a:cubicBezTo>
                  <a:lnTo>
                    <a:pt x="580" y="273"/>
                  </a:lnTo>
                  <a:cubicBezTo>
                    <a:pt x="585" y="269"/>
                    <a:pt x="590" y="264"/>
                    <a:pt x="594" y="259"/>
                  </a:cubicBezTo>
                  <a:lnTo>
                    <a:pt x="636" y="268"/>
                  </a:lnTo>
                  <a:cubicBezTo>
                    <a:pt x="642" y="269"/>
                    <a:pt x="648" y="266"/>
                    <a:pt x="651" y="260"/>
                  </a:cubicBezTo>
                  <a:lnTo>
                    <a:pt x="666" y="222"/>
                  </a:lnTo>
                  <a:cubicBezTo>
                    <a:pt x="669" y="216"/>
                    <a:pt x="666" y="209"/>
                    <a:pt x="661" y="205"/>
                  </a:cubicBezTo>
                  <a:lnTo>
                    <a:pt x="625" y="183"/>
                  </a:lnTo>
                  <a:cubicBezTo>
                    <a:pt x="625" y="177"/>
                    <a:pt x="625" y="170"/>
                    <a:pt x="625" y="163"/>
                  </a:cubicBezTo>
                  <a:lnTo>
                    <a:pt x="660" y="140"/>
                  </a:lnTo>
                  <a:cubicBezTo>
                    <a:pt x="666" y="137"/>
                    <a:pt x="668" y="130"/>
                    <a:pt x="665" y="124"/>
                  </a:cubicBezTo>
                  <a:lnTo>
                    <a:pt x="649" y="86"/>
                  </a:lnTo>
                  <a:cubicBezTo>
                    <a:pt x="647" y="80"/>
                    <a:pt x="640" y="77"/>
                    <a:pt x="634" y="78"/>
                  </a:cubicBezTo>
                  <a:lnTo>
                    <a:pt x="593" y="88"/>
                  </a:lnTo>
                  <a:cubicBezTo>
                    <a:pt x="589" y="83"/>
                    <a:pt x="584" y="78"/>
                    <a:pt x="579" y="74"/>
                  </a:cubicBezTo>
                  <a:lnTo>
                    <a:pt x="588" y="33"/>
                  </a:lnTo>
                  <a:cubicBezTo>
                    <a:pt x="589" y="27"/>
                    <a:pt x="586" y="20"/>
                    <a:pt x="580" y="18"/>
                  </a:cubicBezTo>
                  <a:lnTo>
                    <a:pt x="542" y="2"/>
                  </a:lnTo>
                  <a:cubicBezTo>
                    <a:pt x="540" y="2"/>
                    <a:pt x="538" y="1"/>
                    <a:pt x="537" y="1"/>
                  </a:cubicBezTo>
                  <a:close/>
                  <a:moveTo>
                    <a:pt x="542" y="31"/>
                  </a:moveTo>
                  <a:lnTo>
                    <a:pt x="559" y="38"/>
                  </a:lnTo>
                  <a:lnTo>
                    <a:pt x="551" y="75"/>
                  </a:lnTo>
                  <a:cubicBezTo>
                    <a:pt x="550" y="81"/>
                    <a:pt x="552" y="86"/>
                    <a:pt x="556" y="89"/>
                  </a:cubicBezTo>
                  <a:cubicBezTo>
                    <a:pt x="565" y="95"/>
                    <a:pt x="572" y="103"/>
                    <a:pt x="579" y="111"/>
                  </a:cubicBezTo>
                  <a:cubicBezTo>
                    <a:pt x="582" y="115"/>
                    <a:pt x="587" y="117"/>
                    <a:pt x="592" y="116"/>
                  </a:cubicBezTo>
                  <a:lnTo>
                    <a:pt x="629" y="107"/>
                  </a:lnTo>
                  <a:lnTo>
                    <a:pt x="636" y="124"/>
                  </a:lnTo>
                  <a:lnTo>
                    <a:pt x="604" y="145"/>
                  </a:lnTo>
                  <a:cubicBezTo>
                    <a:pt x="600" y="148"/>
                    <a:pt x="597" y="153"/>
                    <a:pt x="598" y="158"/>
                  </a:cubicBezTo>
                  <a:cubicBezTo>
                    <a:pt x="600" y="168"/>
                    <a:pt x="600" y="179"/>
                    <a:pt x="599" y="189"/>
                  </a:cubicBezTo>
                  <a:cubicBezTo>
                    <a:pt x="598" y="194"/>
                    <a:pt x="600" y="199"/>
                    <a:pt x="605" y="202"/>
                  </a:cubicBezTo>
                  <a:lnTo>
                    <a:pt x="637" y="222"/>
                  </a:lnTo>
                  <a:lnTo>
                    <a:pt x="630" y="239"/>
                  </a:lnTo>
                  <a:lnTo>
                    <a:pt x="593" y="231"/>
                  </a:lnTo>
                  <a:cubicBezTo>
                    <a:pt x="588" y="230"/>
                    <a:pt x="582" y="232"/>
                    <a:pt x="579" y="236"/>
                  </a:cubicBezTo>
                  <a:cubicBezTo>
                    <a:pt x="573" y="245"/>
                    <a:pt x="566" y="252"/>
                    <a:pt x="558" y="258"/>
                  </a:cubicBezTo>
                  <a:cubicBezTo>
                    <a:pt x="553" y="261"/>
                    <a:pt x="551" y="267"/>
                    <a:pt x="553" y="272"/>
                  </a:cubicBezTo>
                  <a:lnTo>
                    <a:pt x="562" y="309"/>
                  </a:lnTo>
                  <a:lnTo>
                    <a:pt x="545" y="316"/>
                  </a:lnTo>
                  <a:lnTo>
                    <a:pt x="524" y="284"/>
                  </a:lnTo>
                  <a:cubicBezTo>
                    <a:pt x="521" y="280"/>
                    <a:pt x="516" y="277"/>
                    <a:pt x="511" y="278"/>
                  </a:cubicBezTo>
                  <a:cubicBezTo>
                    <a:pt x="500" y="280"/>
                    <a:pt x="490" y="280"/>
                    <a:pt x="479" y="279"/>
                  </a:cubicBezTo>
                  <a:cubicBezTo>
                    <a:pt x="474" y="278"/>
                    <a:pt x="469" y="280"/>
                    <a:pt x="466" y="285"/>
                  </a:cubicBezTo>
                  <a:lnTo>
                    <a:pt x="446" y="317"/>
                  </a:lnTo>
                  <a:lnTo>
                    <a:pt x="429" y="310"/>
                  </a:lnTo>
                  <a:lnTo>
                    <a:pt x="437" y="273"/>
                  </a:lnTo>
                  <a:cubicBezTo>
                    <a:pt x="438" y="268"/>
                    <a:pt x="436" y="263"/>
                    <a:pt x="432" y="259"/>
                  </a:cubicBezTo>
                  <a:cubicBezTo>
                    <a:pt x="423" y="253"/>
                    <a:pt x="416" y="246"/>
                    <a:pt x="410" y="237"/>
                  </a:cubicBezTo>
                  <a:cubicBezTo>
                    <a:pt x="407" y="233"/>
                    <a:pt x="401" y="231"/>
                    <a:pt x="396" y="232"/>
                  </a:cubicBezTo>
                  <a:lnTo>
                    <a:pt x="359" y="241"/>
                  </a:lnTo>
                  <a:lnTo>
                    <a:pt x="352" y="224"/>
                  </a:lnTo>
                  <a:lnTo>
                    <a:pt x="384" y="204"/>
                  </a:lnTo>
                  <a:cubicBezTo>
                    <a:pt x="388" y="201"/>
                    <a:pt x="391" y="196"/>
                    <a:pt x="390" y="190"/>
                  </a:cubicBezTo>
                  <a:cubicBezTo>
                    <a:pt x="388" y="180"/>
                    <a:pt x="388" y="170"/>
                    <a:pt x="390" y="159"/>
                  </a:cubicBezTo>
                  <a:cubicBezTo>
                    <a:pt x="390" y="154"/>
                    <a:pt x="388" y="149"/>
                    <a:pt x="384" y="146"/>
                  </a:cubicBezTo>
                  <a:lnTo>
                    <a:pt x="352" y="126"/>
                  </a:lnTo>
                  <a:lnTo>
                    <a:pt x="359" y="109"/>
                  </a:lnTo>
                  <a:lnTo>
                    <a:pt x="395" y="117"/>
                  </a:lnTo>
                  <a:cubicBezTo>
                    <a:pt x="400" y="118"/>
                    <a:pt x="406" y="116"/>
                    <a:pt x="409" y="112"/>
                  </a:cubicBezTo>
                  <a:cubicBezTo>
                    <a:pt x="415" y="103"/>
                    <a:pt x="423" y="96"/>
                    <a:pt x="431" y="89"/>
                  </a:cubicBezTo>
                  <a:cubicBezTo>
                    <a:pt x="435" y="86"/>
                    <a:pt x="437" y="81"/>
                    <a:pt x="436" y="76"/>
                  </a:cubicBezTo>
                  <a:lnTo>
                    <a:pt x="428" y="39"/>
                  </a:lnTo>
                  <a:lnTo>
                    <a:pt x="445" y="32"/>
                  </a:lnTo>
                  <a:lnTo>
                    <a:pt x="465" y="64"/>
                  </a:lnTo>
                  <a:cubicBezTo>
                    <a:pt x="468" y="68"/>
                    <a:pt x="473" y="71"/>
                    <a:pt x="478" y="70"/>
                  </a:cubicBezTo>
                  <a:cubicBezTo>
                    <a:pt x="488" y="68"/>
                    <a:pt x="499" y="68"/>
                    <a:pt x="509" y="70"/>
                  </a:cubicBezTo>
                  <a:cubicBezTo>
                    <a:pt x="515" y="70"/>
                    <a:pt x="520" y="68"/>
                    <a:pt x="523" y="63"/>
                  </a:cubicBezTo>
                  <a:lnTo>
                    <a:pt x="542" y="31"/>
                  </a:lnTo>
                  <a:close/>
                  <a:moveTo>
                    <a:pt x="494" y="106"/>
                  </a:moveTo>
                  <a:cubicBezTo>
                    <a:pt x="467" y="107"/>
                    <a:pt x="442" y="123"/>
                    <a:pt x="431" y="149"/>
                  </a:cubicBezTo>
                  <a:cubicBezTo>
                    <a:pt x="417" y="183"/>
                    <a:pt x="434" y="223"/>
                    <a:pt x="469" y="237"/>
                  </a:cubicBezTo>
                  <a:cubicBezTo>
                    <a:pt x="503" y="251"/>
                    <a:pt x="543" y="234"/>
                    <a:pt x="557" y="200"/>
                  </a:cubicBezTo>
                  <a:cubicBezTo>
                    <a:pt x="571" y="165"/>
                    <a:pt x="555" y="125"/>
                    <a:pt x="520" y="111"/>
                  </a:cubicBezTo>
                  <a:cubicBezTo>
                    <a:pt x="511" y="108"/>
                    <a:pt x="502" y="106"/>
                    <a:pt x="494" y="106"/>
                  </a:cubicBezTo>
                  <a:close/>
                  <a:moveTo>
                    <a:pt x="494" y="133"/>
                  </a:moveTo>
                  <a:cubicBezTo>
                    <a:pt x="499" y="133"/>
                    <a:pt x="505" y="134"/>
                    <a:pt x="510" y="136"/>
                  </a:cubicBezTo>
                  <a:cubicBezTo>
                    <a:pt x="531" y="145"/>
                    <a:pt x="541" y="168"/>
                    <a:pt x="533" y="190"/>
                  </a:cubicBezTo>
                  <a:cubicBezTo>
                    <a:pt x="524" y="211"/>
                    <a:pt x="500" y="221"/>
                    <a:pt x="479" y="212"/>
                  </a:cubicBezTo>
                  <a:cubicBezTo>
                    <a:pt x="458" y="204"/>
                    <a:pt x="448" y="180"/>
                    <a:pt x="456" y="159"/>
                  </a:cubicBezTo>
                  <a:cubicBezTo>
                    <a:pt x="463" y="143"/>
                    <a:pt x="478" y="133"/>
                    <a:pt x="494" y="133"/>
                  </a:cubicBezTo>
                  <a:close/>
                  <a:moveTo>
                    <a:pt x="194" y="228"/>
                  </a:moveTo>
                  <a:cubicBezTo>
                    <a:pt x="188" y="228"/>
                    <a:pt x="182" y="233"/>
                    <a:pt x="181" y="239"/>
                  </a:cubicBezTo>
                  <a:lnTo>
                    <a:pt x="172" y="293"/>
                  </a:lnTo>
                  <a:cubicBezTo>
                    <a:pt x="163" y="296"/>
                    <a:pt x="154" y="300"/>
                    <a:pt x="145" y="304"/>
                  </a:cubicBezTo>
                  <a:lnTo>
                    <a:pt x="101" y="273"/>
                  </a:lnTo>
                  <a:cubicBezTo>
                    <a:pt x="95" y="269"/>
                    <a:pt x="88" y="269"/>
                    <a:pt x="83" y="274"/>
                  </a:cubicBezTo>
                  <a:lnTo>
                    <a:pt x="47" y="310"/>
                  </a:lnTo>
                  <a:cubicBezTo>
                    <a:pt x="42" y="315"/>
                    <a:pt x="42" y="322"/>
                    <a:pt x="45" y="328"/>
                  </a:cubicBezTo>
                  <a:lnTo>
                    <a:pt x="77" y="372"/>
                  </a:lnTo>
                  <a:cubicBezTo>
                    <a:pt x="72" y="381"/>
                    <a:pt x="68" y="390"/>
                    <a:pt x="65" y="400"/>
                  </a:cubicBezTo>
                  <a:lnTo>
                    <a:pt x="12" y="409"/>
                  </a:lnTo>
                  <a:cubicBezTo>
                    <a:pt x="5" y="410"/>
                    <a:pt x="0" y="415"/>
                    <a:pt x="0" y="422"/>
                  </a:cubicBezTo>
                  <a:lnTo>
                    <a:pt x="0" y="473"/>
                  </a:lnTo>
                  <a:cubicBezTo>
                    <a:pt x="0" y="480"/>
                    <a:pt x="5" y="486"/>
                    <a:pt x="11" y="487"/>
                  </a:cubicBezTo>
                  <a:lnTo>
                    <a:pt x="65" y="496"/>
                  </a:lnTo>
                  <a:cubicBezTo>
                    <a:pt x="68" y="506"/>
                    <a:pt x="72" y="515"/>
                    <a:pt x="77" y="524"/>
                  </a:cubicBezTo>
                  <a:lnTo>
                    <a:pt x="45" y="568"/>
                  </a:lnTo>
                  <a:cubicBezTo>
                    <a:pt x="41" y="573"/>
                    <a:pt x="42" y="580"/>
                    <a:pt x="46" y="585"/>
                  </a:cubicBezTo>
                  <a:lnTo>
                    <a:pt x="83" y="622"/>
                  </a:lnTo>
                  <a:cubicBezTo>
                    <a:pt x="87" y="626"/>
                    <a:pt x="95" y="627"/>
                    <a:pt x="100" y="623"/>
                  </a:cubicBezTo>
                  <a:lnTo>
                    <a:pt x="145" y="592"/>
                  </a:lnTo>
                  <a:cubicBezTo>
                    <a:pt x="153" y="596"/>
                    <a:pt x="163" y="600"/>
                    <a:pt x="172" y="603"/>
                  </a:cubicBezTo>
                  <a:lnTo>
                    <a:pt x="181" y="657"/>
                  </a:lnTo>
                  <a:cubicBezTo>
                    <a:pt x="182" y="663"/>
                    <a:pt x="188" y="668"/>
                    <a:pt x="194" y="668"/>
                  </a:cubicBezTo>
                  <a:lnTo>
                    <a:pt x="246" y="668"/>
                  </a:lnTo>
                  <a:cubicBezTo>
                    <a:pt x="252" y="668"/>
                    <a:pt x="258" y="663"/>
                    <a:pt x="259" y="657"/>
                  </a:cubicBezTo>
                  <a:lnTo>
                    <a:pt x="269" y="603"/>
                  </a:lnTo>
                  <a:cubicBezTo>
                    <a:pt x="278" y="600"/>
                    <a:pt x="287" y="596"/>
                    <a:pt x="296" y="591"/>
                  </a:cubicBezTo>
                  <a:lnTo>
                    <a:pt x="341" y="623"/>
                  </a:lnTo>
                  <a:cubicBezTo>
                    <a:pt x="346" y="627"/>
                    <a:pt x="354" y="626"/>
                    <a:pt x="358" y="622"/>
                  </a:cubicBezTo>
                  <a:lnTo>
                    <a:pt x="395" y="585"/>
                  </a:lnTo>
                  <a:cubicBezTo>
                    <a:pt x="399" y="580"/>
                    <a:pt x="400" y="573"/>
                    <a:pt x="396" y="568"/>
                  </a:cubicBezTo>
                  <a:lnTo>
                    <a:pt x="364" y="523"/>
                  </a:lnTo>
                  <a:cubicBezTo>
                    <a:pt x="368" y="515"/>
                    <a:pt x="372" y="506"/>
                    <a:pt x="375" y="496"/>
                  </a:cubicBezTo>
                  <a:lnTo>
                    <a:pt x="429" y="487"/>
                  </a:lnTo>
                  <a:cubicBezTo>
                    <a:pt x="436" y="486"/>
                    <a:pt x="440" y="480"/>
                    <a:pt x="440" y="473"/>
                  </a:cubicBezTo>
                  <a:lnTo>
                    <a:pt x="440" y="422"/>
                  </a:lnTo>
                  <a:cubicBezTo>
                    <a:pt x="440" y="415"/>
                    <a:pt x="436" y="410"/>
                    <a:pt x="429" y="409"/>
                  </a:cubicBezTo>
                  <a:lnTo>
                    <a:pt x="375" y="400"/>
                  </a:lnTo>
                  <a:cubicBezTo>
                    <a:pt x="372" y="390"/>
                    <a:pt x="368" y="381"/>
                    <a:pt x="364" y="373"/>
                  </a:cubicBezTo>
                  <a:lnTo>
                    <a:pt x="396" y="328"/>
                  </a:lnTo>
                  <a:cubicBezTo>
                    <a:pt x="399" y="322"/>
                    <a:pt x="399" y="315"/>
                    <a:pt x="394" y="310"/>
                  </a:cubicBezTo>
                  <a:lnTo>
                    <a:pt x="357" y="274"/>
                  </a:lnTo>
                  <a:cubicBezTo>
                    <a:pt x="353" y="269"/>
                    <a:pt x="346" y="269"/>
                    <a:pt x="340" y="273"/>
                  </a:cubicBezTo>
                  <a:lnTo>
                    <a:pt x="296" y="305"/>
                  </a:lnTo>
                  <a:cubicBezTo>
                    <a:pt x="287" y="300"/>
                    <a:pt x="278" y="296"/>
                    <a:pt x="269" y="293"/>
                  </a:cubicBezTo>
                  <a:lnTo>
                    <a:pt x="259" y="239"/>
                  </a:lnTo>
                  <a:cubicBezTo>
                    <a:pt x="258" y="233"/>
                    <a:pt x="252" y="228"/>
                    <a:pt x="246" y="228"/>
                  </a:cubicBezTo>
                  <a:lnTo>
                    <a:pt x="194" y="228"/>
                  </a:lnTo>
                  <a:close/>
                  <a:moveTo>
                    <a:pt x="206" y="255"/>
                  </a:moveTo>
                  <a:lnTo>
                    <a:pt x="235" y="255"/>
                  </a:lnTo>
                  <a:lnTo>
                    <a:pt x="244" y="305"/>
                  </a:lnTo>
                  <a:cubicBezTo>
                    <a:pt x="244" y="310"/>
                    <a:pt x="248" y="314"/>
                    <a:pt x="253" y="316"/>
                  </a:cubicBezTo>
                  <a:cubicBezTo>
                    <a:pt x="267" y="319"/>
                    <a:pt x="279" y="324"/>
                    <a:pt x="291" y="331"/>
                  </a:cubicBezTo>
                  <a:cubicBezTo>
                    <a:pt x="295" y="334"/>
                    <a:pt x="301" y="334"/>
                    <a:pt x="305" y="330"/>
                  </a:cubicBezTo>
                  <a:lnTo>
                    <a:pt x="347" y="301"/>
                  </a:lnTo>
                  <a:lnTo>
                    <a:pt x="367" y="321"/>
                  </a:lnTo>
                  <a:lnTo>
                    <a:pt x="338" y="363"/>
                  </a:lnTo>
                  <a:cubicBezTo>
                    <a:pt x="335" y="368"/>
                    <a:pt x="335" y="373"/>
                    <a:pt x="337" y="378"/>
                  </a:cubicBezTo>
                  <a:cubicBezTo>
                    <a:pt x="344" y="389"/>
                    <a:pt x="349" y="402"/>
                    <a:pt x="353" y="415"/>
                  </a:cubicBezTo>
                  <a:cubicBezTo>
                    <a:pt x="354" y="420"/>
                    <a:pt x="358" y="424"/>
                    <a:pt x="364" y="425"/>
                  </a:cubicBezTo>
                  <a:lnTo>
                    <a:pt x="414" y="433"/>
                  </a:lnTo>
                  <a:lnTo>
                    <a:pt x="414" y="462"/>
                  </a:lnTo>
                  <a:lnTo>
                    <a:pt x="363" y="471"/>
                  </a:lnTo>
                  <a:cubicBezTo>
                    <a:pt x="358" y="472"/>
                    <a:pt x="354" y="476"/>
                    <a:pt x="353" y="481"/>
                  </a:cubicBezTo>
                  <a:cubicBezTo>
                    <a:pt x="349" y="494"/>
                    <a:pt x="344" y="507"/>
                    <a:pt x="337" y="518"/>
                  </a:cubicBezTo>
                  <a:cubicBezTo>
                    <a:pt x="335" y="523"/>
                    <a:pt x="335" y="529"/>
                    <a:pt x="338" y="533"/>
                  </a:cubicBezTo>
                  <a:lnTo>
                    <a:pt x="368" y="574"/>
                  </a:lnTo>
                  <a:lnTo>
                    <a:pt x="347" y="595"/>
                  </a:lnTo>
                  <a:lnTo>
                    <a:pt x="305" y="565"/>
                  </a:lnTo>
                  <a:cubicBezTo>
                    <a:pt x="301" y="562"/>
                    <a:pt x="295" y="562"/>
                    <a:pt x="291" y="565"/>
                  </a:cubicBezTo>
                  <a:cubicBezTo>
                    <a:pt x="279" y="572"/>
                    <a:pt x="267" y="577"/>
                    <a:pt x="253" y="581"/>
                  </a:cubicBezTo>
                  <a:cubicBezTo>
                    <a:pt x="248" y="582"/>
                    <a:pt x="245" y="586"/>
                    <a:pt x="244" y="591"/>
                  </a:cubicBezTo>
                  <a:lnTo>
                    <a:pt x="235" y="641"/>
                  </a:lnTo>
                  <a:lnTo>
                    <a:pt x="206" y="641"/>
                  </a:lnTo>
                  <a:lnTo>
                    <a:pt x="197" y="592"/>
                  </a:lnTo>
                  <a:cubicBezTo>
                    <a:pt x="196" y="586"/>
                    <a:pt x="192" y="582"/>
                    <a:pt x="187" y="581"/>
                  </a:cubicBezTo>
                  <a:cubicBezTo>
                    <a:pt x="174" y="577"/>
                    <a:pt x="161" y="572"/>
                    <a:pt x="150" y="565"/>
                  </a:cubicBezTo>
                  <a:cubicBezTo>
                    <a:pt x="145" y="563"/>
                    <a:pt x="140" y="563"/>
                    <a:pt x="135" y="566"/>
                  </a:cubicBezTo>
                  <a:lnTo>
                    <a:pt x="94" y="595"/>
                  </a:lnTo>
                  <a:lnTo>
                    <a:pt x="73" y="574"/>
                  </a:lnTo>
                  <a:lnTo>
                    <a:pt x="102" y="533"/>
                  </a:lnTo>
                  <a:cubicBezTo>
                    <a:pt x="106" y="529"/>
                    <a:pt x="106" y="523"/>
                    <a:pt x="103" y="519"/>
                  </a:cubicBezTo>
                  <a:cubicBezTo>
                    <a:pt x="96" y="507"/>
                    <a:pt x="91" y="494"/>
                    <a:pt x="87" y="481"/>
                  </a:cubicBezTo>
                  <a:cubicBezTo>
                    <a:pt x="86" y="476"/>
                    <a:pt x="82" y="472"/>
                    <a:pt x="77" y="471"/>
                  </a:cubicBezTo>
                  <a:lnTo>
                    <a:pt x="27" y="462"/>
                  </a:lnTo>
                  <a:lnTo>
                    <a:pt x="27" y="433"/>
                  </a:lnTo>
                  <a:lnTo>
                    <a:pt x="77" y="425"/>
                  </a:lnTo>
                  <a:cubicBezTo>
                    <a:pt x="82" y="424"/>
                    <a:pt x="86" y="420"/>
                    <a:pt x="87" y="415"/>
                  </a:cubicBezTo>
                  <a:cubicBezTo>
                    <a:pt x="91" y="401"/>
                    <a:pt x="96" y="389"/>
                    <a:pt x="103" y="377"/>
                  </a:cubicBezTo>
                  <a:cubicBezTo>
                    <a:pt x="106" y="373"/>
                    <a:pt x="106" y="367"/>
                    <a:pt x="103" y="363"/>
                  </a:cubicBezTo>
                  <a:lnTo>
                    <a:pt x="74" y="321"/>
                  </a:lnTo>
                  <a:lnTo>
                    <a:pt x="94" y="301"/>
                  </a:lnTo>
                  <a:lnTo>
                    <a:pt x="135" y="330"/>
                  </a:lnTo>
                  <a:cubicBezTo>
                    <a:pt x="140" y="333"/>
                    <a:pt x="145" y="333"/>
                    <a:pt x="150" y="331"/>
                  </a:cubicBezTo>
                  <a:cubicBezTo>
                    <a:pt x="161" y="324"/>
                    <a:pt x="174" y="319"/>
                    <a:pt x="187" y="315"/>
                  </a:cubicBezTo>
                  <a:cubicBezTo>
                    <a:pt x="193" y="314"/>
                    <a:pt x="197" y="310"/>
                    <a:pt x="197" y="305"/>
                  </a:cubicBezTo>
                  <a:lnTo>
                    <a:pt x="206" y="255"/>
                  </a:lnTo>
                  <a:close/>
                  <a:moveTo>
                    <a:pt x="220" y="366"/>
                  </a:moveTo>
                  <a:cubicBezTo>
                    <a:pt x="175" y="366"/>
                    <a:pt x="138" y="403"/>
                    <a:pt x="138" y="448"/>
                  </a:cubicBezTo>
                  <a:cubicBezTo>
                    <a:pt x="138" y="493"/>
                    <a:pt x="175" y="530"/>
                    <a:pt x="220" y="530"/>
                  </a:cubicBezTo>
                  <a:cubicBezTo>
                    <a:pt x="266" y="530"/>
                    <a:pt x="303" y="493"/>
                    <a:pt x="303" y="448"/>
                  </a:cubicBezTo>
                  <a:cubicBezTo>
                    <a:pt x="303" y="403"/>
                    <a:pt x="266" y="366"/>
                    <a:pt x="220" y="366"/>
                  </a:cubicBezTo>
                  <a:close/>
                  <a:moveTo>
                    <a:pt x="220" y="392"/>
                  </a:moveTo>
                  <a:cubicBezTo>
                    <a:pt x="251" y="392"/>
                    <a:pt x="276" y="417"/>
                    <a:pt x="276" y="448"/>
                  </a:cubicBezTo>
                  <a:cubicBezTo>
                    <a:pt x="276" y="479"/>
                    <a:pt x="251" y="504"/>
                    <a:pt x="220" y="504"/>
                  </a:cubicBezTo>
                  <a:cubicBezTo>
                    <a:pt x="190" y="504"/>
                    <a:pt x="165" y="479"/>
                    <a:pt x="165" y="448"/>
                  </a:cubicBezTo>
                  <a:cubicBezTo>
                    <a:pt x="165" y="417"/>
                    <a:pt x="190" y="392"/>
                    <a:pt x="220" y="39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2" name="Label">
              <a:extLst>
                <a:ext uri="{FF2B5EF4-FFF2-40B4-BE49-F238E27FC236}">
                  <a16:creationId xmlns:a16="http://schemas.microsoft.com/office/drawing/2014/main" id="{052C017C-B526-4991-A69A-C3DDB6AD771B}"/>
                </a:ext>
              </a:extLst>
            </p:cNvPr>
            <p:cNvSpPr txBox="1"/>
            <p:nvPr/>
          </p:nvSpPr>
          <p:spPr>
            <a:xfrm>
              <a:off x="7275734" y="4339019"/>
              <a:ext cx="46833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Settings</a:t>
              </a:r>
            </a:p>
          </p:txBody>
        </p:sp>
      </p:grpSp>
      <p:sp>
        <p:nvSpPr>
          <p:cNvPr id="93" name="Header">
            <a:extLst>
              <a:ext uri="{FF2B5EF4-FFF2-40B4-BE49-F238E27FC236}">
                <a16:creationId xmlns:a16="http://schemas.microsoft.com/office/drawing/2014/main" id="{0D774547-907D-4A11-876C-E7CEA0ACBE45}"/>
              </a:ext>
            </a:extLst>
          </p:cNvPr>
          <p:cNvSpPr txBox="1"/>
          <p:nvPr/>
        </p:nvSpPr>
        <p:spPr>
          <a:xfrm>
            <a:off x="1147468" y="4481320"/>
            <a:ext cx="1382558" cy="263009"/>
          </a:xfrm>
          <a:prstGeom prst="rect">
            <a:avLst/>
          </a:prstGeom>
          <a:noFill/>
        </p:spPr>
        <p:txBody>
          <a:bodyPr wrap="non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FFFF00"/>
                </a:solidFill>
                <a:latin typeface="Segoe UI" panose="020B0502040204020203" pitchFamily="34" charset="0"/>
                <a:cs typeface="Segoe UI" panose="020B0502040204020203" pitchFamily="34" charset="0"/>
              </a:rPr>
              <a:t>Work Balancing</a:t>
            </a:r>
          </a:p>
        </p:txBody>
      </p:sp>
      <p:pic>
        <p:nvPicPr>
          <p:cNvPr id="94" name="Graphic 93" descr="Gymnast Rings">
            <a:extLst>
              <a:ext uri="{FF2B5EF4-FFF2-40B4-BE49-F238E27FC236}">
                <a16:creationId xmlns:a16="http://schemas.microsoft.com/office/drawing/2014/main" id="{393546DE-1EBB-4ABC-B0D2-D3C0BF9346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921" y="4500771"/>
            <a:ext cx="242092" cy="242092"/>
          </a:xfrm>
          <a:prstGeom prst="rect">
            <a:avLst/>
          </a:prstGeom>
        </p:spPr>
      </p:pic>
      <p:sp>
        <p:nvSpPr>
          <p:cNvPr id="95" name="Doughnut Chart">
            <a:extLst>
              <a:ext uri="{FF2B5EF4-FFF2-40B4-BE49-F238E27FC236}">
                <a16:creationId xmlns:a16="http://schemas.microsoft.com/office/drawing/2014/main" id="{0523E003-602B-4FCC-B543-D64DF874DAA4}"/>
              </a:ext>
            </a:extLst>
          </p:cNvPr>
          <p:cNvSpPr>
            <a:spLocks noChangeAspect="1" noEditPoints="1"/>
          </p:cNvSpPr>
          <p:nvPr/>
        </p:nvSpPr>
        <p:spPr bwMode="auto">
          <a:xfrm>
            <a:off x="1003935" y="7044953"/>
            <a:ext cx="161925" cy="163513"/>
          </a:xfrm>
          <a:custGeom>
            <a:avLst/>
            <a:gdLst>
              <a:gd name="T0" fmla="*/ 333 w 667"/>
              <a:gd name="T1" fmla="*/ 667 h 667"/>
              <a:gd name="T2" fmla="*/ 572 w 667"/>
              <a:gd name="T3" fmla="*/ 102 h 667"/>
              <a:gd name="T4" fmla="*/ 320 w 667"/>
              <a:gd name="T5" fmla="*/ 27 h 667"/>
              <a:gd name="T6" fmla="*/ 333 w 667"/>
              <a:gd name="T7" fmla="*/ 454 h 667"/>
              <a:gd name="T8" fmla="*/ 333 w 667"/>
              <a:gd name="T9" fmla="*/ 640 h 667"/>
              <a:gd name="T10" fmla="*/ 347 w 667"/>
              <a:gd name="T11" fmla="*/ 27 h 667"/>
              <a:gd name="T12" fmla="*/ 347 w 667"/>
              <a:gd name="T13" fmla="*/ 27 h 667"/>
              <a:gd name="T14" fmla="*/ 347 w 667"/>
              <a:gd name="T15" fmla="*/ 143 h 667"/>
              <a:gd name="T16" fmla="*/ 411 w 667"/>
              <a:gd name="T17" fmla="*/ 37 h 667"/>
              <a:gd name="T18" fmla="*/ 354 w 667"/>
              <a:gd name="T19" fmla="*/ 216 h 667"/>
              <a:gd name="T20" fmla="*/ 469 w 667"/>
              <a:gd name="T21" fmla="*/ 59 h 667"/>
              <a:gd name="T22" fmla="*/ 410 w 667"/>
              <a:gd name="T23" fmla="*/ 242 h 667"/>
              <a:gd name="T24" fmla="*/ 563 w 667"/>
              <a:gd name="T25" fmla="*/ 131 h 667"/>
              <a:gd name="T26" fmla="*/ 632 w 667"/>
              <a:gd name="T27" fmla="*/ 264 h 667"/>
              <a:gd name="T28" fmla="*/ 640 w 667"/>
              <a:gd name="T29" fmla="*/ 347 h 667"/>
              <a:gd name="T30" fmla="*/ 628 w 667"/>
              <a:gd name="T31" fmla="*/ 419 h 667"/>
              <a:gd name="T32" fmla="*/ 441 w 667"/>
              <a:gd name="T33" fmla="*/ 387 h 667"/>
              <a:gd name="T34" fmla="*/ 453 w 667"/>
              <a:gd name="T35" fmla="*/ 334 h 667"/>
              <a:gd name="T36" fmla="*/ 440 w 667"/>
              <a:gd name="T37" fmla="*/ 281 h 667"/>
              <a:gd name="T38" fmla="*/ 560 w 667"/>
              <a:gd name="T39" fmla="*/ 160 h 667"/>
              <a:gd name="T40" fmla="*/ 573 w 667"/>
              <a:gd name="T41" fmla="*/ 174 h 667"/>
              <a:gd name="T42" fmla="*/ 507 w 667"/>
              <a:gd name="T43" fmla="*/ 214 h 667"/>
              <a:gd name="T44" fmla="*/ 520 w 667"/>
              <a:gd name="T45" fmla="*/ 200 h 667"/>
              <a:gd name="T46" fmla="*/ 600 w 667"/>
              <a:gd name="T47" fmla="*/ 227 h 667"/>
              <a:gd name="T48" fmla="*/ 333 w 667"/>
              <a:gd name="T49" fmla="*/ 240 h 667"/>
              <a:gd name="T50" fmla="*/ 240 w 667"/>
              <a:gd name="T51" fmla="*/ 334 h 667"/>
              <a:gd name="T52" fmla="*/ 467 w 667"/>
              <a:gd name="T53" fmla="*/ 254 h 667"/>
              <a:gd name="T54" fmla="*/ 480 w 667"/>
              <a:gd name="T55" fmla="*/ 240 h 667"/>
              <a:gd name="T56" fmla="*/ 560 w 667"/>
              <a:gd name="T57" fmla="*/ 267 h 667"/>
              <a:gd name="T58" fmla="*/ 520 w 667"/>
              <a:gd name="T59" fmla="*/ 280 h 667"/>
              <a:gd name="T60" fmla="*/ 533 w 667"/>
              <a:gd name="T61" fmla="*/ 294 h 667"/>
              <a:gd name="T62" fmla="*/ 587 w 667"/>
              <a:gd name="T63" fmla="*/ 294 h 667"/>
              <a:gd name="T64" fmla="*/ 600 w 667"/>
              <a:gd name="T65" fmla="*/ 280 h 667"/>
              <a:gd name="T66" fmla="*/ 480 w 667"/>
              <a:gd name="T67" fmla="*/ 347 h 667"/>
              <a:gd name="T68" fmla="*/ 560 w 667"/>
              <a:gd name="T69" fmla="*/ 320 h 667"/>
              <a:gd name="T70" fmla="*/ 573 w 667"/>
              <a:gd name="T71" fmla="*/ 334 h 667"/>
              <a:gd name="T72" fmla="*/ 507 w 667"/>
              <a:gd name="T73" fmla="*/ 374 h 667"/>
              <a:gd name="T74" fmla="*/ 520 w 667"/>
              <a:gd name="T75" fmla="*/ 360 h 667"/>
              <a:gd name="T76" fmla="*/ 600 w 667"/>
              <a:gd name="T77" fmla="*/ 387 h 667"/>
              <a:gd name="T78" fmla="*/ 480 w 667"/>
              <a:gd name="T79" fmla="*/ 400 h 667"/>
              <a:gd name="T80" fmla="*/ 493 w 667"/>
              <a:gd name="T81" fmla="*/ 414 h 667"/>
              <a:gd name="T82" fmla="*/ 547 w 667"/>
              <a:gd name="T83" fmla="*/ 414 h 667"/>
              <a:gd name="T84" fmla="*/ 560 w 667"/>
              <a:gd name="T85" fmla="*/ 400 h 667"/>
              <a:gd name="T86" fmla="*/ 520 w 667"/>
              <a:gd name="T87" fmla="*/ 467 h 667"/>
              <a:gd name="T88" fmla="*/ 600 w 667"/>
              <a:gd name="T89" fmla="*/ 440 h 667"/>
              <a:gd name="T90" fmla="*/ 613 w 667"/>
              <a:gd name="T91" fmla="*/ 454 h 667"/>
              <a:gd name="T92" fmla="*/ 547 w 667"/>
              <a:gd name="T93" fmla="*/ 494 h 667"/>
              <a:gd name="T94" fmla="*/ 560 w 667"/>
              <a:gd name="T95" fmla="*/ 48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7" h="667">
                <a:moveTo>
                  <a:pt x="331" y="1"/>
                </a:moveTo>
                <a:cubicBezTo>
                  <a:pt x="148" y="2"/>
                  <a:pt x="0" y="151"/>
                  <a:pt x="0" y="334"/>
                </a:cubicBezTo>
                <a:cubicBezTo>
                  <a:pt x="0" y="518"/>
                  <a:pt x="149" y="667"/>
                  <a:pt x="333" y="667"/>
                </a:cubicBezTo>
                <a:cubicBezTo>
                  <a:pt x="517" y="667"/>
                  <a:pt x="667" y="518"/>
                  <a:pt x="667" y="334"/>
                </a:cubicBezTo>
                <a:cubicBezTo>
                  <a:pt x="667" y="245"/>
                  <a:pt x="632" y="164"/>
                  <a:pt x="575" y="104"/>
                </a:cubicBezTo>
                <a:cubicBezTo>
                  <a:pt x="574" y="103"/>
                  <a:pt x="573" y="102"/>
                  <a:pt x="572" y="102"/>
                </a:cubicBezTo>
                <a:cubicBezTo>
                  <a:pt x="512" y="40"/>
                  <a:pt x="428" y="1"/>
                  <a:pt x="336" y="1"/>
                </a:cubicBezTo>
                <a:cubicBezTo>
                  <a:pt x="334" y="0"/>
                  <a:pt x="332" y="1"/>
                  <a:pt x="331" y="1"/>
                </a:cubicBezTo>
                <a:close/>
                <a:moveTo>
                  <a:pt x="320" y="27"/>
                </a:moveTo>
                <a:lnTo>
                  <a:pt x="320" y="215"/>
                </a:lnTo>
                <a:cubicBezTo>
                  <a:pt x="260" y="221"/>
                  <a:pt x="213" y="272"/>
                  <a:pt x="213" y="334"/>
                </a:cubicBezTo>
                <a:cubicBezTo>
                  <a:pt x="213" y="400"/>
                  <a:pt x="267" y="454"/>
                  <a:pt x="333" y="454"/>
                </a:cubicBezTo>
                <a:cubicBezTo>
                  <a:pt x="361" y="454"/>
                  <a:pt x="387" y="444"/>
                  <a:pt x="408" y="427"/>
                </a:cubicBezTo>
                <a:lnTo>
                  <a:pt x="540" y="560"/>
                </a:lnTo>
                <a:cubicBezTo>
                  <a:pt x="486" y="610"/>
                  <a:pt x="413" y="640"/>
                  <a:pt x="333" y="640"/>
                </a:cubicBezTo>
                <a:cubicBezTo>
                  <a:pt x="164" y="640"/>
                  <a:pt x="27" y="503"/>
                  <a:pt x="27" y="334"/>
                </a:cubicBezTo>
                <a:cubicBezTo>
                  <a:pt x="27" y="169"/>
                  <a:pt x="157" y="34"/>
                  <a:pt x="320" y="27"/>
                </a:cubicBezTo>
                <a:close/>
                <a:moveTo>
                  <a:pt x="347" y="27"/>
                </a:moveTo>
                <a:cubicBezTo>
                  <a:pt x="358" y="28"/>
                  <a:pt x="369" y="29"/>
                  <a:pt x="379" y="31"/>
                </a:cubicBezTo>
                <a:lnTo>
                  <a:pt x="347" y="63"/>
                </a:lnTo>
                <a:lnTo>
                  <a:pt x="347" y="27"/>
                </a:lnTo>
                <a:close/>
                <a:moveTo>
                  <a:pt x="411" y="37"/>
                </a:moveTo>
                <a:cubicBezTo>
                  <a:pt x="422" y="40"/>
                  <a:pt x="432" y="43"/>
                  <a:pt x="443" y="47"/>
                </a:cubicBezTo>
                <a:lnTo>
                  <a:pt x="347" y="143"/>
                </a:lnTo>
                <a:lnTo>
                  <a:pt x="347" y="101"/>
                </a:lnTo>
                <a:cubicBezTo>
                  <a:pt x="347" y="101"/>
                  <a:pt x="347" y="101"/>
                  <a:pt x="347" y="100"/>
                </a:cubicBezTo>
                <a:lnTo>
                  <a:pt x="411" y="37"/>
                </a:lnTo>
                <a:close/>
                <a:moveTo>
                  <a:pt x="469" y="59"/>
                </a:moveTo>
                <a:cubicBezTo>
                  <a:pt x="478" y="63"/>
                  <a:pt x="487" y="68"/>
                  <a:pt x="496" y="74"/>
                </a:cubicBezTo>
                <a:lnTo>
                  <a:pt x="354" y="216"/>
                </a:lnTo>
                <a:cubicBezTo>
                  <a:pt x="352" y="215"/>
                  <a:pt x="349" y="215"/>
                  <a:pt x="347" y="215"/>
                </a:cubicBezTo>
                <a:lnTo>
                  <a:pt x="347" y="181"/>
                </a:lnTo>
                <a:lnTo>
                  <a:pt x="469" y="59"/>
                </a:lnTo>
                <a:close/>
                <a:moveTo>
                  <a:pt x="518" y="89"/>
                </a:moveTo>
                <a:cubicBezTo>
                  <a:pt x="528" y="96"/>
                  <a:pt x="536" y="104"/>
                  <a:pt x="545" y="112"/>
                </a:cubicBezTo>
                <a:lnTo>
                  <a:pt x="410" y="242"/>
                </a:lnTo>
                <a:cubicBezTo>
                  <a:pt x="402" y="235"/>
                  <a:pt x="393" y="229"/>
                  <a:pt x="383" y="225"/>
                </a:cubicBezTo>
                <a:lnTo>
                  <a:pt x="518" y="89"/>
                </a:lnTo>
                <a:close/>
                <a:moveTo>
                  <a:pt x="563" y="131"/>
                </a:moveTo>
                <a:cubicBezTo>
                  <a:pt x="593" y="165"/>
                  <a:pt x="615" y="204"/>
                  <a:pt x="628" y="248"/>
                </a:cubicBezTo>
                <a:cubicBezTo>
                  <a:pt x="627" y="250"/>
                  <a:pt x="627" y="252"/>
                  <a:pt x="627" y="254"/>
                </a:cubicBezTo>
                <a:cubicBezTo>
                  <a:pt x="627" y="258"/>
                  <a:pt x="628" y="262"/>
                  <a:pt x="632" y="264"/>
                </a:cubicBezTo>
                <a:cubicBezTo>
                  <a:pt x="636" y="282"/>
                  <a:pt x="639" y="301"/>
                  <a:pt x="640" y="321"/>
                </a:cubicBezTo>
                <a:cubicBezTo>
                  <a:pt x="632" y="321"/>
                  <a:pt x="627" y="327"/>
                  <a:pt x="627" y="334"/>
                </a:cubicBezTo>
                <a:cubicBezTo>
                  <a:pt x="627" y="341"/>
                  <a:pt x="632" y="347"/>
                  <a:pt x="640" y="347"/>
                </a:cubicBezTo>
                <a:cubicBezTo>
                  <a:pt x="639" y="366"/>
                  <a:pt x="636" y="385"/>
                  <a:pt x="632" y="403"/>
                </a:cubicBezTo>
                <a:cubicBezTo>
                  <a:pt x="629" y="406"/>
                  <a:pt x="627" y="410"/>
                  <a:pt x="627" y="414"/>
                </a:cubicBezTo>
                <a:cubicBezTo>
                  <a:pt x="627" y="416"/>
                  <a:pt x="627" y="418"/>
                  <a:pt x="628" y="419"/>
                </a:cubicBezTo>
                <a:cubicBezTo>
                  <a:pt x="614" y="465"/>
                  <a:pt x="591" y="507"/>
                  <a:pt x="559" y="541"/>
                </a:cubicBezTo>
                <a:lnTo>
                  <a:pt x="427" y="409"/>
                </a:lnTo>
                <a:cubicBezTo>
                  <a:pt x="432" y="402"/>
                  <a:pt x="437" y="395"/>
                  <a:pt x="441" y="387"/>
                </a:cubicBezTo>
                <a:cubicBezTo>
                  <a:pt x="448" y="387"/>
                  <a:pt x="453" y="381"/>
                  <a:pt x="453" y="374"/>
                </a:cubicBezTo>
                <a:cubicBezTo>
                  <a:pt x="453" y="370"/>
                  <a:pt x="452" y="367"/>
                  <a:pt x="449" y="364"/>
                </a:cubicBezTo>
                <a:cubicBezTo>
                  <a:pt x="452" y="355"/>
                  <a:pt x="453" y="344"/>
                  <a:pt x="453" y="334"/>
                </a:cubicBezTo>
                <a:cubicBezTo>
                  <a:pt x="453" y="323"/>
                  <a:pt x="452" y="313"/>
                  <a:pt x="449" y="303"/>
                </a:cubicBezTo>
                <a:cubicBezTo>
                  <a:pt x="452" y="301"/>
                  <a:pt x="453" y="297"/>
                  <a:pt x="453" y="294"/>
                </a:cubicBezTo>
                <a:cubicBezTo>
                  <a:pt x="453" y="287"/>
                  <a:pt x="448" y="281"/>
                  <a:pt x="440" y="281"/>
                </a:cubicBezTo>
                <a:cubicBezTo>
                  <a:pt x="437" y="274"/>
                  <a:pt x="433" y="267"/>
                  <a:pt x="428" y="261"/>
                </a:cubicBezTo>
                <a:lnTo>
                  <a:pt x="563" y="131"/>
                </a:lnTo>
                <a:close/>
                <a:moveTo>
                  <a:pt x="560" y="160"/>
                </a:moveTo>
                <a:cubicBezTo>
                  <a:pt x="553" y="160"/>
                  <a:pt x="547" y="166"/>
                  <a:pt x="547" y="174"/>
                </a:cubicBezTo>
                <a:cubicBezTo>
                  <a:pt x="547" y="181"/>
                  <a:pt x="553" y="187"/>
                  <a:pt x="560" y="187"/>
                </a:cubicBezTo>
                <a:cubicBezTo>
                  <a:pt x="567" y="187"/>
                  <a:pt x="573" y="181"/>
                  <a:pt x="573" y="174"/>
                </a:cubicBezTo>
                <a:cubicBezTo>
                  <a:pt x="573" y="166"/>
                  <a:pt x="567" y="160"/>
                  <a:pt x="560" y="160"/>
                </a:cubicBezTo>
                <a:close/>
                <a:moveTo>
                  <a:pt x="520" y="200"/>
                </a:moveTo>
                <a:cubicBezTo>
                  <a:pt x="513" y="200"/>
                  <a:pt x="507" y="206"/>
                  <a:pt x="507" y="214"/>
                </a:cubicBezTo>
                <a:cubicBezTo>
                  <a:pt x="507" y="221"/>
                  <a:pt x="513" y="227"/>
                  <a:pt x="520" y="227"/>
                </a:cubicBezTo>
                <a:cubicBezTo>
                  <a:pt x="527" y="227"/>
                  <a:pt x="533" y="221"/>
                  <a:pt x="533" y="214"/>
                </a:cubicBezTo>
                <a:cubicBezTo>
                  <a:pt x="533" y="206"/>
                  <a:pt x="527" y="200"/>
                  <a:pt x="520" y="200"/>
                </a:cubicBezTo>
                <a:close/>
                <a:moveTo>
                  <a:pt x="600" y="200"/>
                </a:moveTo>
                <a:cubicBezTo>
                  <a:pt x="593" y="200"/>
                  <a:pt x="587" y="206"/>
                  <a:pt x="587" y="214"/>
                </a:cubicBezTo>
                <a:cubicBezTo>
                  <a:pt x="587" y="221"/>
                  <a:pt x="593" y="227"/>
                  <a:pt x="600" y="227"/>
                </a:cubicBezTo>
                <a:cubicBezTo>
                  <a:pt x="607" y="227"/>
                  <a:pt x="613" y="221"/>
                  <a:pt x="613" y="214"/>
                </a:cubicBezTo>
                <a:cubicBezTo>
                  <a:pt x="613" y="206"/>
                  <a:pt x="607" y="200"/>
                  <a:pt x="600" y="200"/>
                </a:cubicBezTo>
                <a:close/>
                <a:moveTo>
                  <a:pt x="333" y="240"/>
                </a:moveTo>
                <a:cubicBezTo>
                  <a:pt x="385" y="240"/>
                  <a:pt x="427" y="282"/>
                  <a:pt x="427" y="334"/>
                </a:cubicBezTo>
                <a:cubicBezTo>
                  <a:pt x="427" y="386"/>
                  <a:pt x="385" y="427"/>
                  <a:pt x="333" y="427"/>
                </a:cubicBezTo>
                <a:cubicBezTo>
                  <a:pt x="282" y="427"/>
                  <a:pt x="240" y="386"/>
                  <a:pt x="240" y="334"/>
                </a:cubicBezTo>
                <a:cubicBezTo>
                  <a:pt x="240" y="282"/>
                  <a:pt x="282" y="240"/>
                  <a:pt x="333" y="240"/>
                </a:cubicBezTo>
                <a:close/>
                <a:moveTo>
                  <a:pt x="480" y="240"/>
                </a:moveTo>
                <a:cubicBezTo>
                  <a:pt x="473" y="240"/>
                  <a:pt x="467" y="246"/>
                  <a:pt x="467" y="254"/>
                </a:cubicBezTo>
                <a:cubicBezTo>
                  <a:pt x="467" y="261"/>
                  <a:pt x="473" y="267"/>
                  <a:pt x="480" y="267"/>
                </a:cubicBezTo>
                <a:cubicBezTo>
                  <a:pt x="487" y="267"/>
                  <a:pt x="493" y="261"/>
                  <a:pt x="493" y="254"/>
                </a:cubicBezTo>
                <a:cubicBezTo>
                  <a:pt x="493" y="246"/>
                  <a:pt x="487" y="240"/>
                  <a:pt x="480" y="240"/>
                </a:cubicBezTo>
                <a:close/>
                <a:moveTo>
                  <a:pt x="560" y="240"/>
                </a:moveTo>
                <a:cubicBezTo>
                  <a:pt x="553" y="240"/>
                  <a:pt x="547" y="246"/>
                  <a:pt x="547" y="254"/>
                </a:cubicBezTo>
                <a:cubicBezTo>
                  <a:pt x="547" y="261"/>
                  <a:pt x="553" y="267"/>
                  <a:pt x="560" y="267"/>
                </a:cubicBezTo>
                <a:cubicBezTo>
                  <a:pt x="567" y="267"/>
                  <a:pt x="573" y="261"/>
                  <a:pt x="573" y="254"/>
                </a:cubicBezTo>
                <a:cubicBezTo>
                  <a:pt x="573" y="246"/>
                  <a:pt x="567" y="240"/>
                  <a:pt x="560" y="240"/>
                </a:cubicBezTo>
                <a:close/>
                <a:moveTo>
                  <a:pt x="520" y="280"/>
                </a:moveTo>
                <a:cubicBezTo>
                  <a:pt x="513" y="280"/>
                  <a:pt x="507" y="286"/>
                  <a:pt x="507" y="294"/>
                </a:cubicBezTo>
                <a:cubicBezTo>
                  <a:pt x="507" y="301"/>
                  <a:pt x="513" y="307"/>
                  <a:pt x="520" y="307"/>
                </a:cubicBezTo>
                <a:cubicBezTo>
                  <a:pt x="527" y="307"/>
                  <a:pt x="533" y="301"/>
                  <a:pt x="533" y="294"/>
                </a:cubicBezTo>
                <a:cubicBezTo>
                  <a:pt x="533" y="286"/>
                  <a:pt x="527" y="280"/>
                  <a:pt x="520" y="280"/>
                </a:cubicBezTo>
                <a:close/>
                <a:moveTo>
                  <a:pt x="600" y="280"/>
                </a:moveTo>
                <a:cubicBezTo>
                  <a:pt x="593" y="280"/>
                  <a:pt x="587" y="286"/>
                  <a:pt x="587" y="294"/>
                </a:cubicBezTo>
                <a:cubicBezTo>
                  <a:pt x="587" y="301"/>
                  <a:pt x="593" y="307"/>
                  <a:pt x="600" y="307"/>
                </a:cubicBezTo>
                <a:cubicBezTo>
                  <a:pt x="607" y="307"/>
                  <a:pt x="613" y="301"/>
                  <a:pt x="613" y="294"/>
                </a:cubicBezTo>
                <a:cubicBezTo>
                  <a:pt x="613" y="286"/>
                  <a:pt x="607" y="280"/>
                  <a:pt x="600" y="280"/>
                </a:cubicBezTo>
                <a:close/>
                <a:moveTo>
                  <a:pt x="480" y="320"/>
                </a:moveTo>
                <a:cubicBezTo>
                  <a:pt x="473" y="320"/>
                  <a:pt x="467" y="326"/>
                  <a:pt x="467" y="334"/>
                </a:cubicBezTo>
                <a:cubicBezTo>
                  <a:pt x="467" y="341"/>
                  <a:pt x="473" y="347"/>
                  <a:pt x="480" y="347"/>
                </a:cubicBezTo>
                <a:cubicBezTo>
                  <a:pt x="487" y="347"/>
                  <a:pt x="493" y="341"/>
                  <a:pt x="493" y="334"/>
                </a:cubicBezTo>
                <a:cubicBezTo>
                  <a:pt x="493" y="326"/>
                  <a:pt x="487" y="320"/>
                  <a:pt x="480" y="320"/>
                </a:cubicBezTo>
                <a:close/>
                <a:moveTo>
                  <a:pt x="560" y="320"/>
                </a:moveTo>
                <a:cubicBezTo>
                  <a:pt x="553" y="320"/>
                  <a:pt x="547" y="326"/>
                  <a:pt x="547" y="334"/>
                </a:cubicBezTo>
                <a:cubicBezTo>
                  <a:pt x="547" y="341"/>
                  <a:pt x="553" y="347"/>
                  <a:pt x="560" y="347"/>
                </a:cubicBezTo>
                <a:cubicBezTo>
                  <a:pt x="567" y="347"/>
                  <a:pt x="573" y="341"/>
                  <a:pt x="573" y="334"/>
                </a:cubicBezTo>
                <a:cubicBezTo>
                  <a:pt x="573" y="326"/>
                  <a:pt x="567" y="320"/>
                  <a:pt x="560" y="320"/>
                </a:cubicBezTo>
                <a:close/>
                <a:moveTo>
                  <a:pt x="520" y="360"/>
                </a:moveTo>
                <a:cubicBezTo>
                  <a:pt x="513" y="360"/>
                  <a:pt x="507" y="366"/>
                  <a:pt x="507" y="374"/>
                </a:cubicBezTo>
                <a:cubicBezTo>
                  <a:pt x="507" y="381"/>
                  <a:pt x="513" y="387"/>
                  <a:pt x="520" y="387"/>
                </a:cubicBezTo>
                <a:cubicBezTo>
                  <a:pt x="527" y="387"/>
                  <a:pt x="533" y="381"/>
                  <a:pt x="533" y="374"/>
                </a:cubicBezTo>
                <a:cubicBezTo>
                  <a:pt x="533" y="366"/>
                  <a:pt x="527" y="360"/>
                  <a:pt x="520" y="360"/>
                </a:cubicBezTo>
                <a:close/>
                <a:moveTo>
                  <a:pt x="600" y="360"/>
                </a:moveTo>
                <a:cubicBezTo>
                  <a:pt x="593" y="360"/>
                  <a:pt x="587" y="366"/>
                  <a:pt x="587" y="374"/>
                </a:cubicBezTo>
                <a:cubicBezTo>
                  <a:pt x="587" y="381"/>
                  <a:pt x="593" y="387"/>
                  <a:pt x="600" y="387"/>
                </a:cubicBezTo>
                <a:cubicBezTo>
                  <a:pt x="607" y="387"/>
                  <a:pt x="613" y="381"/>
                  <a:pt x="613" y="374"/>
                </a:cubicBezTo>
                <a:cubicBezTo>
                  <a:pt x="613" y="366"/>
                  <a:pt x="607" y="360"/>
                  <a:pt x="600" y="360"/>
                </a:cubicBezTo>
                <a:close/>
                <a:moveTo>
                  <a:pt x="480" y="400"/>
                </a:moveTo>
                <a:cubicBezTo>
                  <a:pt x="473" y="400"/>
                  <a:pt x="467" y="406"/>
                  <a:pt x="467" y="414"/>
                </a:cubicBezTo>
                <a:cubicBezTo>
                  <a:pt x="467" y="421"/>
                  <a:pt x="473" y="427"/>
                  <a:pt x="480" y="427"/>
                </a:cubicBezTo>
                <a:cubicBezTo>
                  <a:pt x="487" y="427"/>
                  <a:pt x="493" y="421"/>
                  <a:pt x="493" y="414"/>
                </a:cubicBezTo>
                <a:cubicBezTo>
                  <a:pt x="493" y="406"/>
                  <a:pt x="487" y="400"/>
                  <a:pt x="480" y="400"/>
                </a:cubicBezTo>
                <a:close/>
                <a:moveTo>
                  <a:pt x="560" y="400"/>
                </a:moveTo>
                <a:cubicBezTo>
                  <a:pt x="553" y="400"/>
                  <a:pt x="547" y="406"/>
                  <a:pt x="547" y="414"/>
                </a:cubicBezTo>
                <a:cubicBezTo>
                  <a:pt x="547" y="421"/>
                  <a:pt x="553" y="427"/>
                  <a:pt x="560" y="427"/>
                </a:cubicBezTo>
                <a:cubicBezTo>
                  <a:pt x="567" y="427"/>
                  <a:pt x="573" y="421"/>
                  <a:pt x="573" y="414"/>
                </a:cubicBezTo>
                <a:cubicBezTo>
                  <a:pt x="573" y="406"/>
                  <a:pt x="567" y="400"/>
                  <a:pt x="560" y="400"/>
                </a:cubicBezTo>
                <a:close/>
                <a:moveTo>
                  <a:pt x="520" y="440"/>
                </a:moveTo>
                <a:cubicBezTo>
                  <a:pt x="513" y="440"/>
                  <a:pt x="507" y="446"/>
                  <a:pt x="507" y="454"/>
                </a:cubicBezTo>
                <a:cubicBezTo>
                  <a:pt x="507" y="461"/>
                  <a:pt x="513" y="467"/>
                  <a:pt x="520" y="467"/>
                </a:cubicBezTo>
                <a:cubicBezTo>
                  <a:pt x="527" y="467"/>
                  <a:pt x="533" y="461"/>
                  <a:pt x="533" y="454"/>
                </a:cubicBezTo>
                <a:cubicBezTo>
                  <a:pt x="533" y="446"/>
                  <a:pt x="527" y="440"/>
                  <a:pt x="520" y="440"/>
                </a:cubicBezTo>
                <a:close/>
                <a:moveTo>
                  <a:pt x="600" y="440"/>
                </a:moveTo>
                <a:cubicBezTo>
                  <a:pt x="593" y="440"/>
                  <a:pt x="587" y="446"/>
                  <a:pt x="587" y="454"/>
                </a:cubicBezTo>
                <a:cubicBezTo>
                  <a:pt x="587" y="461"/>
                  <a:pt x="593" y="467"/>
                  <a:pt x="600" y="467"/>
                </a:cubicBezTo>
                <a:cubicBezTo>
                  <a:pt x="607" y="467"/>
                  <a:pt x="613" y="461"/>
                  <a:pt x="613" y="454"/>
                </a:cubicBezTo>
                <a:cubicBezTo>
                  <a:pt x="613" y="446"/>
                  <a:pt x="607" y="440"/>
                  <a:pt x="600" y="440"/>
                </a:cubicBezTo>
                <a:close/>
                <a:moveTo>
                  <a:pt x="560" y="480"/>
                </a:moveTo>
                <a:cubicBezTo>
                  <a:pt x="553" y="480"/>
                  <a:pt x="547" y="486"/>
                  <a:pt x="547" y="494"/>
                </a:cubicBezTo>
                <a:cubicBezTo>
                  <a:pt x="547" y="501"/>
                  <a:pt x="553" y="507"/>
                  <a:pt x="560" y="507"/>
                </a:cubicBezTo>
                <a:cubicBezTo>
                  <a:pt x="567" y="507"/>
                  <a:pt x="573" y="501"/>
                  <a:pt x="573" y="494"/>
                </a:cubicBezTo>
                <a:cubicBezTo>
                  <a:pt x="573" y="486"/>
                  <a:pt x="567" y="480"/>
                  <a:pt x="560" y="48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7" name="Label">
            <a:extLst>
              <a:ext uri="{FF2B5EF4-FFF2-40B4-BE49-F238E27FC236}">
                <a16:creationId xmlns:a16="http://schemas.microsoft.com/office/drawing/2014/main" id="{574B81B9-90C0-4FAF-90B5-B9D19D8A40AF}"/>
              </a:ext>
            </a:extLst>
          </p:cNvPr>
          <p:cNvSpPr txBox="1"/>
          <p:nvPr/>
        </p:nvSpPr>
        <p:spPr>
          <a:xfrm>
            <a:off x="1250267" y="7024647"/>
            <a:ext cx="593368"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Project Log</a:t>
            </a:r>
          </a:p>
        </p:txBody>
      </p:sp>
      <p:sp>
        <p:nvSpPr>
          <p:cNvPr id="98" name="Avatar Placeholder">
            <a:extLst>
              <a:ext uri="{FF2B5EF4-FFF2-40B4-BE49-F238E27FC236}">
                <a16:creationId xmlns:a16="http://schemas.microsoft.com/office/drawing/2014/main" id="{CB55DE42-BBAF-46F4-BAFE-8AB6629F078E}"/>
              </a:ext>
            </a:extLst>
          </p:cNvPr>
          <p:cNvSpPr>
            <a:spLocks noChangeAspect="1"/>
          </p:cNvSpPr>
          <p:nvPr/>
        </p:nvSpPr>
        <p:spPr>
          <a:xfrm>
            <a:off x="5739382" y="7887802"/>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99" name="Avatar Placeholder">
            <a:extLst>
              <a:ext uri="{FF2B5EF4-FFF2-40B4-BE49-F238E27FC236}">
                <a16:creationId xmlns:a16="http://schemas.microsoft.com/office/drawing/2014/main" id="{86C42BFB-4027-4AF5-8E06-66B3459CCA26}"/>
              </a:ext>
            </a:extLst>
          </p:cNvPr>
          <p:cNvSpPr>
            <a:spLocks noChangeAspect="1"/>
          </p:cNvSpPr>
          <p:nvPr/>
        </p:nvSpPr>
        <p:spPr>
          <a:xfrm>
            <a:off x="6413793" y="7887802"/>
            <a:ext cx="254000" cy="254000"/>
          </a:xfrm>
          <a:prstGeom prst="ellipse">
            <a:avLst/>
          </a:prstGeom>
          <a:solidFill>
            <a:schemeClr val="accent6">
              <a:alpha val="26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0" name="Avatar Placeholder">
            <a:extLst>
              <a:ext uri="{FF2B5EF4-FFF2-40B4-BE49-F238E27FC236}">
                <a16:creationId xmlns:a16="http://schemas.microsoft.com/office/drawing/2014/main" id="{546C9E78-7AA9-4E94-AA65-D0F27A3232F9}"/>
              </a:ext>
            </a:extLst>
          </p:cNvPr>
          <p:cNvSpPr>
            <a:spLocks noChangeAspect="1"/>
          </p:cNvSpPr>
          <p:nvPr/>
        </p:nvSpPr>
        <p:spPr>
          <a:xfrm>
            <a:off x="5064971" y="7887802"/>
            <a:ext cx="254000" cy="254000"/>
          </a:xfrm>
          <a:prstGeom prst="ellipse">
            <a:avLst/>
          </a:prstGeom>
          <a:solidFill>
            <a:schemeClr val="accent4">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1" name="Avatar Placeholder">
            <a:extLst>
              <a:ext uri="{FF2B5EF4-FFF2-40B4-BE49-F238E27FC236}">
                <a16:creationId xmlns:a16="http://schemas.microsoft.com/office/drawing/2014/main" id="{B15F0CC9-3547-4609-8C74-2634296A9EB7}"/>
              </a:ext>
            </a:extLst>
          </p:cNvPr>
          <p:cNvSpPr>
            <a:spLocks noChangeAspect="1"/>
          </p:cNvSpPr>
          <p:nvPr/>
        </p:nvSpPr>
        <p:spPr>
          <a:xfrm>
            <a:off x="4390560" y="7887802"/>
            <a:ext cx="254000" cy="254000"/>
          </a:xfrm>
          <a:prstGeom prst="ellipse">
            <a:avLst/>
          </a:prstGeom>
          <a:solidFill>
            <a:schemeClr val="accent4">
              <a:lumMod val="20000"/>
              <a:lumOff val="80000"/>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2" name="TextBox 101">
            <a:extLst>
              <a:ext uri="{FF2B5EF4-FFF2-40B4-BE49-F238E27FC236}">
                <a16:creationId xmlns:a16="http://schemas.microsoft.com/office/drawing/2014/main" id="{160F3E60-7E24-4138-B995-C60A705B42D2}"/>
              </a:ext>
            </a:extLst>
          </p:cNvPr>
          <p:cNvSpPr txBox="1"/>
          <p:nvPr/>
        </p:nvSpPr>
        <p:spPr>
          <a:xfrm>
            <a:off x="4210693" y="8179882"/>
            <a:ext cx="760144" cy="276999"/>
          </a:xfrm>
          <a:prstGeom prst="rect">
            <a:avLst/>
          </a:prstGeom>
          <a:noFill/>
        </p:spPr>
        <p:txBody>
          <a:bodyPr wrap="none" rtlCol="0">
            <a:spAutoFit/>
          </a:bodyPr>
          <a:lstStyle/>
          <a:p>
            <a:r>
              <a:rPr lang="en-US" sz="1200" dirty="0"/>
              <a:t>15%</a:t>
            </a:r>
            <a:r>
              <a:rPr lang="ja-JP" altLang="en-US" sz="1200" dirty="0"/>
              <a:t>以下</a:t>
            </a:r>
            <a:endParaRPr lang="en-US" sz="1200" dirty="0"/>
          </a:p>
        </p:txBody>
      </p:sp>
      <p:sp>
        <p:nvSpPr>
          <p:cNvPr id="103" name="TextBox 102">
            <a:extLst>
              <a:ext uri="{FF2B5EF4-FFF2-40B4-BE49-F238E27FC236}">
                <a16:creationId xmlns:a16="http://schemas.microsoft.com/office/drawing/2014/main" id="{BE0350A2-BB0B-437B-A6D9-7D31C2621265}"/>
              </a:ext>
            </a:extLst>
          </p:cNvPr>
          <p:cNvSpPr txBox="1"/>
          <p:nvPr/>
        </p:nvSpPr>
        <p:spPr>
          <a:xfrm>
            <a:off x="4896493" y="8179882"/>
            <a:ext cx="760144" cy="276999"/>
          </a:xfrm>
          <a:prstGeom prst="rect">
            <a:avLst/>
          </a:prstGeom>
          <a:noFill/>
        </p:spPr>
        <p:txBody>
          <a:bodyPr wrap="none" rtlCol="0">
            <a:spAutoFit/>
          </a:bodyPr>
          <a:lstStyle/>
          <a:p>
            <a:r>
              <a:rPr lang="en-US" sz="1200" dirty="0"/>
              <a:t>25%</a:t>
            </a:r>
            <a:r>
              <a:rPr lang="ja-JP" altLang="en-US" sz="1200" dirty="0"/>
              <a:t>以下</a:t>
            </a:r>
            <a:endParaRPr lang="en-US" sz="1200" dirty="0"/>
          </a:p>
        </p:txBody>
      </p:sp>
      <p:sp>
        <p:nvSpPr>
          <p:cNvPr id="104" name="TextBox 103">
            <a:extLst>
              <a:ext uri="{FF2B5EF4-FFF2-40B4-BE49-F238E27FC236}">
                <a16:creationId xmlns:a16="http://schemas.microsoft.com/office/drawing/2014/main" id="{95700DBC-C9AA-4EFC-8828-74D0EFC3FC1A}"/>
              </a:ext>
            </a:extLst>
          </p:cNvPr>
          <p:cNvSpPr txBox="1"/>
          <p:nvPr/>
        </p:nvSpPr>
        <p:spPr>
          <a:xfrm>
            <a:off x="5565099" y="8179882"/>
            <a:ext cx="760144" cy="276999"/>
          </a:xfrm>
          <a:prstGeom prst="rect">
            <a:avLst/>
          </a:prstGeom>
          <a:noFill/>
        </p:spPr>
        <p:txBody>
          <a:bodyPr wrap="none" rtlCol="0">
            <a:spAutoFit/>
          </a:bodyPr>
          <a:lstStyle/>
          <a:p>
            <a:r>
              <a:rPr lang="en-US" sz="1200" dirty="0"/>
              <a:t>25%</a:t>
            </a:r>
            <a:r>
              <a:rPr lang="ja-JP" altLang="en-US" sz="1200" dirty="0"/>
              <a:t>以上</a:t>
            </a:r>
            <a:endParaRPr lang="en-US" sz="1200" dirty="0"/>
          </a:p>
        </p:txBody>
      </p:sp>
      <p:sp>
        <p:nvSpPr>
          <p:cNvPr id="105" name="TextBox 104">
            <a:extLst>
              <a:ext uri="{FF2B5EF4-FFF2-40B4-BE49-F238E27FC236}">
                <a16:creationId xmlns:a16="http://schemas.microsoft.com/office/drawing/2014/main" id="{653D7FE8-7C2C-444D-9520-4DB3706551BD}"/>
              </a:ext>
            </a:extLst>
          </p:cNvPr>
          <p:cNvSpPr txBox="1"/>
          <p:nvPr/>
        </p:nvSpPr>
        <p:spPr>
          <a:xfrm>
            <a:off x="6307474" y="8179882"/>
            <a:ext cx="760144" cy="276999"/>
          </a:xfrm>
          <a:prstGeom prst="rect">
            <a:avLst/>
          </a:prstGeom>
          <a:noFill/>
        </p:spPr>
        <p:txBody>
          <a:bodyPr wrap="none" rtlCol="0">
            <a:spAutoFit/>
          </a:bodyPr>
          <a:lstStyle/>
          <a:p>
            <a:r>
              <a:rPr lang="en-US" sz="1200" dirty="0"/>
              <a:t>35%</a:t>
            </a:r>
            <a:r>
              <a:rPr lang="ja-JP" altLang="en-US" sz="1200" dirty="0"/>
              <a:t>以上</a:t>
            </a:r>
            <a:endParaRPr lang="en-US" sz="1200" dirty="0"/>
          </a:p>
        </p:txBody>
      </p:sp>
      <p:sp>
        <p:nvSpPr>
          <p:cNvPr id="106" name="TextBox 105">
            <a:extLst>
              <a:ext uri="{FF2B5EF4-FFF2-40B4-BE49-F238E27FC236}">
                <a16:creationId xmlns:a16="http://schemas.microsoft.com/office/drawing/2014/main" id="{E529A0E5-947F-4814-B388-CF9B9D9BFA4C}"/>
              </a:ext>
            </a:extLst>
          </p:cNvPr>
          <p:cNvSpPr txBox="1"/>
          <p:nvPr/>
        </p:nvSpPr>
        <p:spPr>
          <a:xfrm>
            <a:off x="4171950" y="7600950"/>
            <a:ext cx="646331" cy="276999"/>
          </a:xfrm>
          <a:prstGeom prst="rect">
            <a:avLst/>
          </a:prstGeom>
          <a:noFill/>
        </p:spPr>
        <p:txBody>
          <a:bodyPr wrap="none" rtlCol="0">
            <a:spAutoFit/>
          </a:bodyPr>
          <a:lstStyle/>
          <a:p>
            <a:r>
              <a:rPr lang="ja-JP" altLang="en-US" sz="1200" dirty="0"/>
              <a:t>集中度</a:t>
            </a:r>
            <a:endParaRPr lang="en-US" sz="1200" dirty="0"/>
          </a:p>
        </p:txBody>
      </p:sp>
      <p:grpSp>
        <p:nvGrpSpPr>
          <p:cNvPr id="107" name="Phone">
            <a:extLst>
              <a:ext uri="{FF2B5EF4-FFF2-40B4-BE49-F238E27FC236}">
                <a16:creationId xmlns:a16="http://schemas.microsoft.com/office/drawing/2014/main" id="{9C14D84B-9376-45CE-B365-F2818A9AC760}"/>
              </a:ext>
            </a:extLst>
          </p:cNvPr>
          <p:cNvGrpSpPr>
            <a:grpSpLocks noChangeAspect="1"/>
          </p:cNvGrpSpPr>
          <p:nvPr/>
        </p:nvGrpSpPr>
        <p:grpSpPr>
          <a:xfrm>
            <a:off x="3711903" y="1941602"/>
            <a:ext cx="2479208" cy="4859248"/>
            <a:chOff x="595686" y="1262396"/>
            <a:chExt cx="2479208" cy="4859248"/>
          </a:xfrm>
        </p:grpSpPr>
        <p:sp>
          <p:nvSpPr>
            <p:cNvPr id="108" name="Case">
              <a:extLst>
                <a:ext uri="{FF2B5EF4-FFF2-40B4-BE49-F238E27FC236}">
                  <a16:creationId xmlns:a16="http://schemas.microsoft.com/office/drawing/2014/main" id="{E144D795-9152-4384-A98D-D0E21F57CA80}"/>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9" name="Button">
              <a:extLst>
                <a:ext uri="{FF2B5EF4-FFF2-40B4-BE49-F238E27FC236}">
                  <a16:creationId xmlns:a16="http://schemas.microsoft.com/office/drawing/2014/main" id="{3EDE18B5-63B6-4FB5-9464-87B34528286B}"/>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0" name="Camera">
              <a:extLst>
                <a:ext uri="{FF2B5EF4-FFF2-40B4-BE49-F238E27FC236}">
                  <a16:creationId xmlns:a16="http://schemas.microsoft.com/office/drawing/2014/main" id="{8505CD41-0E3C-4F56-967B-F21ED3C3BD19}"/>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1" name="Speaker">
              <a:extLst>
                <a:ext uri="{FF2B5EF4-FFF2-40B4-BE49-F238E27FC236}">
                  <a16:creationId xmlns:a16="http://schemas.microsoft.com/office/drawing/2014/main" id="{6BE7F0DD-7399-43E7-9A21-A9CB8D54926F}"/>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2" name="Display">
              <a:extLst>
                <a:ext uri="{FF2B5EF4-FFF2-40B4-BE49-F238E27FC236}">
                  <a16:creationId xmlns:a16="http://schemas.microsoft.com/office/drawing/2014/main" id="{9D7AD213-D3BB-4F36-9F4A-B2EE822AF69B}"/>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13" name="Status Bar">
            <a:extLst>
              <a:ext uri="{FF2B5EF4-FFF2-40B4-BE49-F238E27FC236}">
                <a16:creationId xmlns:a16="http://schemas.microsoft.com/office/drawing/2014/main" id="{179AAE20-11BD-4D18-BE6B-0E9598C2FC09}"/>
              </a:ext>
            </a:extLst>
          </p:cNvPr>
          <p:cNvGrpSpPr/>
          <p:nvPr/>
        </p:nvGrpSpPr>
        <p:grpSpPr>
          <a:xfrm>
            <a:off x="3808507" y="2353992"/>
            <a:ext cx="2286000" cy="152400"/>
            <a:chOff x="595686" y="1268402"/>
            <a:chExt cx="2286000" cy="152400"/>
          </a:xfrm>
        </p:grpSpPr>
        <p:sp>
          <p:nvSpPr>
            <p:cNvPr id="114" name="System Bar Container">
              <a:extLst>
                <a:ext uri="{FF2B5EF4-FFF2-40B4-BE49-F238E27FC236}">
                  <a16:creationId xmlns:a16="http://schemas.microsoft.com/office/drawing/2014/main" id="{7900C3A0-008D-47C2-A755-CACEEA84BD0F}"/>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5" name="Time">
              <a:extLst>
                <a:ext uri="{FF2B5EF4-FFF2-40B4-BE49-F238E27FC236}">
                  <a16:creationId xmlns:a16="http://schemas.microsoft.com/office/drawing/2014/main" id="{EFA9E386-C7D8-4061-B54E-E90A55BE0B93}"/>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16" name="Battery">
              <a:extLst>
                <a:ext uri="{FF2B5EF4-FFF2-40B4-BE49-F238E27FC236}">
                  <a16:creationId xmlns:a16="http://schemas.microsoft.com/office/drawing/2014/main" id="{88CEBE33-6623-4BB8-90BC-E98B41DBA2D5}"/>
                </a:ext>
              </a:extLst>
            </p:cNvPr>
            <p:cNvGrpSpPr>
              <a:grpSpLocks noChangeAspect="1"/>
            </p:cNvGrpSpPr>
            <p:nvPr/>
          </p:nvGrpSpPr>
          <p:grpSpPr>
            <a:xfrm>
              <a:off x="2513769" y="1302974"/>
              <a:ext cx="50747" cy="83257"/>
              <a:chOff x="5721732" y="4486242"/>
              <a:chExt cx="50747" cy="83257"/>
            </a:xfrm>
          </p:grpSpPr>
          <p:sp>
            <p:nvSpPr>
              <p:cNvPr id="123" name="Battery Part 1">
                <a:extLst>
                  <a:ext uri="{FF2B5EF4-FFF2-40B4-BE49-F238E27FC236}">
                    <a16:creationId xmlns:a16="http://schemas.microsoft.com/office/drawing/2014/main" id="{E11314A6-413F-4F29-BBEF-8DD31D307C06}"/>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4" name="Battery Part 2">
                <a:extLst>
                  <a:ext uri="{FF2B5EF4-FFF2-40B4-BE49-F238E27FC236}">
                    <a16:creationId xmlns:a16="http://schemas.microsoft.com/office/drawing/2014/main" id="{623A4526-53DF-4205-894B-F99BC91E6C26}"/>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17" name="Signal Strength">
              <a:extLst>
                <a:ext uri="{FF2B5EF4-FFF2-40B4-BE49-F238E27FC236}">
                  <a16:creationId xmlns:a16="http://schemas.microsoft.com/office/drawing/2014/main" id="{F292369B-CD05-4E89-BCFD-49C860B925E6}"/>
                </a:ext>
              </a:extLst>
            </p:cNvPr>
            <p:cNvGrpSpPr>
              <a:grpSpLocks noChangeAspect="1"/>
            </p:cNvGrpSpPr>
            <p:nvPr/>
          </p:nvGrpSpPr>
          <p:grpSpPr>
            <a:xfrm>
              <a:off x="2348841" y="1306145"/>
              <a:ext cx="76121" cy="76915"/>
              <a:chOff x="5556804" y="4492585"/>
              <a:chExt cx="76121" cy="76915"/>
            </a:xfrm>
          </p:grpSpPr>
          <p:sp>
            <p:nvSpPr>
              <p:cNvPr id="121" name="Signal Strength Part 1">
                <a:extLst>
                  <a:ext uri="{FF2B5EF4-FFF2-40B4-BE49-F238E27FC236}">
                    <a16:creationId xmlns:a16="http://schemas.microsoft.com/office/drawing/2014/main" id="{F11557C5-952B-418E-A039-48B14CDCE9F9}"/>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2" name="Signal Strength Part 2">
                <a:extLst>
                  <a:ext uri="{FF2B5EF4-FFF2-40B4-BE49-F238E27FC236}">
                    <a16:creationId xmlns:a16="http://schemas.microsoft.com/office/drawing/2014/main" id="{736D5719-DFC3-4506-8403-E40A41386189}"/>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18" name="WiFi">
              <a:extLst>
                <a:ext uri="{FF2B5EF4-FFF2-40B4-BE49-F238E27FC236}">
                  <a16:creationId xmlns:a16="http://schemas.microsoft.com/office/drawing/2014/main" id="{80B46D3C-9A67-4313-9BCC-C2EF782A0B17}"/>
                </a:ext>
              </a:extLst>
            </p:cNvPr>
            <p:cNvGrpSpPr>
              <a:grpSpLocks noChangeAspect="1"/>
            </p:cNvGrpSpPr>
            <p:nvPr/>
          </p:nvGrpSpPr>
          <p:grpSpPr>
            <a:xfrm>
              <a:off x="2189463" y="1308921"/>
              <a:ext cx="89601" cy="71363"/>
              <a:chOff x="5397426" y="4495757"/>
              <a:chExt cx="89601" cy="71363"/>
            </a:xfrm>
          </p:grpSpPr>
          <p:sp>
            <p:nvSpPr>
              <p:cNvPr id="119" name="WiFi Part 1">
                <a:extLst>
                  <a:ext uri="{FF2B5EF4-FFF2-40B4-BE49-F238E27FC236}">
                    <a16:creationId xmlns:a16="http://schemas.microsoft.com/office/drawing/2014/main" id="{2E6AB7A8-8CE6-46BC-B369-F60A26BC5938}"/>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0" name="WiFi Part 2">
                <a:extLst>
                  <a:ext uri="{FF2B5EF4-FFF2-40B4-BE49-F238E27FC236}">
                    <a16:creationId xmlns:a16="http://schemas.microsoft.com/office/drawing/2014/main" id="{C7B06D11-C899-4102-9B0E-81A27EED4AD6}"/>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125" name="Navigation Bar">
            <a:extLst>
              <a:ext uri="{FF2B5EF4-FFF2-40B4-BE49-F238E27FC236}">
                <a16:creationId xmlns:a16="http://schemas.microsoft.com/office/drawing/2014/main" id="{61CB54E7-7095-47AF-883C-92F4180B3446}"/>
              </a:ext>
            </a:extLst>
          </p:cNvPr>
          <p:cNvGrpSpPr/>
          <p:nvPr/>
        </p:nvGrpSpPr>
        <p:grpSpPr>
          <a:xfrm>
            <a:off x="3809332" y="6132224"/>
            <a:ext cx="2286000" cy="304800"/>
            <a:chOff x="1517650" y="4775200"/>
            <a:chExt cx="2286000" cy="304800"/>
          </a:xfrm>
        </p:grpSpPr>
        <p:sp>
          <p:nvSpPr>
            <p:cNvPr id="126" name="Navigation Bar Container">
              <a:extLst>
                <a:ext uri="{FF2B5EF4-FFF2-40B4-BE49-F238E27FC236}">
                  <a16:creationId xmlns:a16="http://schemas.microsoft.com/office/drawing/2014/main" id="{2D3AFD5A-A57E-4531-83D1-E46CFBAB496B}"/>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7" name="Back">
              <a:extLst>
                <a:ext uri="{FF2B5EF4-FFF2-40B4-BE49-F238E27FC236}">
                  <a16:creationId xmlns:a16="http://schemas.microsoft.com/office/drawing/2014/main" id="{ADA2BF39-EBE7-41FE-B74B-0421A620FD5A}"/>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28" name="Home">
              <a:extLst>
                <a:ext uri="{FF2B5EF4-FFF2-40B4-BE49-F238E27FC236}">
                  <a16:creationId xmlns:a16="http://schemas.microsoft.com/office/drawing/2014/main" id="{883D470F-8FE4-477F-9B54-D23AF512C1DA}"/>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29" name="Recents">
              <a:extLst>
                <a:ext uri="{FF2B5EF4-FFF2-40B4-BE49-F238E27FC236}">
                  <a16:creationId xmlns:a16="http://schemas.microsoft.com/office/drawing/2014/main" id="{FE8E1A7A-5302-4147-A020-D5CE32DF0186}"/>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130" name="Phone">
            <a:extLst>
              <a:ext uri="{FF2B5EF4-FFF2-40B4-BE49-F238E27FC236}">
                <a16:creationId xmlns:a16="http://schemas.microsoft.com/office/drawing/2014/main" id="{A0CCFD67-05B6-482B-9F8C-D3BFB8BF360F}"/>
              </a:ext>
            </a:extLst>
          </p:cNvPr>
          <p:cNvGrpSpPr>
            <a:grpSpLocks noChangeAspect="1"/>
          </p:cNvGrpSpPr>
          <p:nvPr/>
        </p:nvGrpSpPr>
        <p:grpSpPr>
          <a:xfrm>
            <a:off x="6721942" y="1941602"/>
            <a:ext cx="2479208" cy="4859248"/>
            <a:chOff x="595686" y="1262396"/>
            <a:chExt cx="2479208" cy="4859248"/>
          </a:xfrm>
        </p:grpSpPr>
        <p:sp>
          <p:nvSpPr>
            <p:cNvPr id="131" name="Case">
              <a:extLst>
                <a:ext uri="{FF2B5EF4-FFF2-40B4-BE49-F238E27FC236}">
                  <a16:creationId xmlns:a16="http://schemas.microsoft.com/office/drawing/2014/main" id="{7D6441E7-F1F9-43FF-BDE4-4DA99315173C}"/>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2" name="Button">
              <a:extLst>
                <a:ext uri="{FF2B5EF4-FFF2-40B4-BE49-F238E27FC236}">
                  <a16:creationId xmlns:a16="http://schemas.microsoft.com/office/drawing/2014/main" id="{B1C97C84-1483-4F15-9F76-D5C59CAF9E75}"/>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3" name="Camera">
              <a:extLst>
                <a:ext uri="{FF2B5EF4-FFF2-40B4-BE49-F238E27FC236}">
                  <a16:creationId xmlns:a16="http://schemas.microsoft.com/office/drawing/2014/main" id="{F026E281-26EA-46E7-8954-78C5F3611812}"/>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4" name="Speaker">
              <a:extLst>
                <a:ext uri="{FF2B5EF4-FFF2-40B4-BE49-F238E27FC236}">
                  <a16:creationId xmlns:a16="http://schemas.microsoft.com/office/drawing/2014/main" id="{BB8AF0BB-3393-4B8A-8794-2257D0A9B2BF}"/>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5" name="Display">
              <a:extLst>
                <a:ext uri="{FF2B5EF4-FFF2-40B4-BE49-F238E27FC236}">
                  <a16:creationId xmlns:a16="http://schemas.microsoft.com/office/drawing/2014/main" id="{7DD9B991-2234-4623-94A3-64154F7C9E12}"/>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36" name="Status Bar">
            <a:extLst>
              <a:ext uri="{FF2B5EF4-FFF2-40B4-BE49-F238E27FC236}">
                <a16:creationId xmlns:a16="http://schemas.microsoft.com/office/drawing/2014/main" id="{1655A10B-BF11-4743-9DF5-AB4E47564644}"/>
              </a:ext>
            </a:extLst>
          </p:cNvPr>
          <p:cNvGrpSpPr/>
          <p:nvPr/>
        </p:nvGrpSpPr>
        <p:grpSpPr>
          <a:xfrm>
            <a:off x="6818546" y="2353992"/>
            <a:ext cx="2286000" cy="152400"/>
            <a:chOff x="595686" y="1268402"/>
            <a:chExt cx="2286000" cy="152400"/>
          </a:xfrm>
        </p:grpSpPr>
        <p:sp>
          <p:nvSpPr>
            <p:cNvPr id="137" name="System Bar Container">
              <a:extLst>
                <a:ext uri="{FF2B5EF4-FFF2-40B4-BE49-F238E27FC236}">
                  <a16:creationId xmlns:a16="http://schemas.microsoft.com/office/drawing/2014/main" id="{32FD27FE-79DB-41FC-B9EC-1F8074605432}"/>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8" name="Time">
              <a:extLst>
                <a:ext uri="{FF2B5EF4-FFF2-40B4-BE49-F238E27FC236}">
                  <a16:creationId xmlns:a16="http://schemas.microsoft.com/office/drawing/2014/main" id="{F2944A3F-4A39-433F-BC2D-48B101674AC4}"/>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39" name="Battery">
              <a:extLst>
                <a:ext uri="{FF2B5EF4-FFF2-40B4-BE49-F238E27FC236}">
                  <a16:creationId xmlns:a16="http://schemas.microsoft.com/office/drawing/2014/main" id="{DBD3DE3E-2BD9-4008-A5F2-249981CD6F1D}"/>
                </a:ext>
              </a:extLst>
            </p:cNvPr>
            <p:cNvGrpSpPr>
              <a:grpSpLocks noChangeAspect="1"/>
            </p:cNvGrpSpPr>
            <p:nvPr/>
          </p:nvGrpSpPr>
          <p:grpSpPr>
            <a:xfrm>
              <a:off x="2513769" y="1302974"/>
              <a:ext cx="50747" cy="83257"/>
              <a:chOff x="5721732" y="4486242"/>
              <a:chExt cx="50747" cy="83257"/>
            </a:xfrm>
          </p:grpSpPr>
          <p:sp>
            <p:nvSpPr>
              <p:cNvPr id="146" name="Battery Part 1">
                <a:extLst>
                  <a:ext uri="{FF2B5EF4-FFF2-40B4-BE49-F238E27FC236}">
                    <a16:creationId xmlns:a16="http://schemas.microsoft.com/office/drawing/2014/main" id="{2C4E2EE5-E4E2-44E9-ADFB-8C67F0C2D02D}"/>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7" name="Battery Part 2">
                <a:extLst>
                  <a:ext uri="{FF2B5EF4-FFF2-40B4-BE49-F238E27FC236}">
                    <a16:creationId xmlns:a16="http://schemas.microsoft.com/office/drawing/2014/main" id="{A5473D94-B241-47D5-9280-767B4F9C57D7}"/>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40" name="Signal Strength">
              <a:extLst>
                <a:ext uri="{FF2B5EF4-FFF2-40B4-BE49-F238E27FC236}">
                  <a16:creationId xmlns:a16="http://schemas.microsoft.com/office/drawing/2014/main" id="{CFA11133-7D1C-4A81-8537-E03E28471435}"/>
                </a:ext>
              </a:extLst>
            </p:cNvPr>
            <p:cNvGrpSpPr>
              <a:grpSpLocks noChangeAspect="1"/>
            </p:cNvGrpSpPr>
            <p:nvPr/>
          </p:nvGrpSpPr>
          <p:grpSpPr>
            <a:xfrm>
              <a:off x="2348841" y="1306145"/>
              <a:ext cx="76121" cy="76915"/>
              <a:chOff x="5556804" y="4492585"/>
              <a:chExt cx="76121" cy="76915"/>
            </a:xfrm>
          </p:grpSpPr>
          <p:sp>
            <p:nvSpPr>
              <p:cNvPr id="144" name="Signal Strength Part 1">
                <a:extLst>
                  <a:ext uri="{FF2B5EF4-FFF2-40B4-BE49-F238E27FC236}">
                    <a16:creationId xmlns:a16="http://schemas.microsoft.com/office/drawing/2014/main" id="{842B2EAD-4A6D-4058-8CB0-253B40C525BA}"/>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5" name="Signal Strength Part 2">
                <a:extLst>
                  <a:ext uri="{FF2B5EF4-FFF2-40B4-BE49-F238E27FC236}">
                    <a16:creationId xmlns:a16="http://schemas.microsoft.com/office/drawing/2014/main" id="{A88E8DEA-3B5B-4492-A2CC-BC3C40BFD89F}"/>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41" name="WiFi">
              <a:extLst>
                <a:ext uri="{FF2B5EF4-FFF2-40B4-BE49-F238E27FC236}">
                  <a16:creationId xmlns:a16="http://schemas.microsoft.com/office/drawing/2014/main" id="{4881660A-1E20-4284-8EA9-A7D78D3B93DA}"/>
                </a:ext>
              </a:extLst>
            </p:cNvPr>
            <p:cNvGrpSpPr>
              <a:grpSpLocks noChangeAspect="1"/>
            </p:cNvGrpSpPr>
            <p:nvPr/>
          </p:nvGrpSpPr>
          <p:grpSpPr>
            <a:xfrm>
              <a:off x="2189463" y="1308921"/>
              <a:ext cx="89601" cy="71363"/>
              <a:chOff x="5397426" y="4495757"/>
              <a:chExt cx="89601" cy="71363"/>
            </a:xfrm>
          </p:grpSpPr>
          <p:sp>
            <p:nvSpPr>
              <p:cNvPr id="142" name="WiFi Part 1">
                <a:extLst>
                  <a:ext uri="{FF2B5EF4-FFF2-40B4-BE49-F238E27FC236}">
                    <a16:creationId xmlns:a16="http://schemas.microsoft.com/office/drawing/2014/main" id="{B796651E-50DB-4E6E-A3B0-1353EDE85F79}"/>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3" name="WiFi Part 2">
                <a:extLst>
                  <a:ext uri="{FF2B5EF4-FFF2-40B4-BE49-F238E27FC236}">
                    <a16:creationId xmlns:a16="http://schemas.microsoft.com/office/drawing/2014/main" id="{3F97E612-B830-42F4-B0CF-68252B681CAC}"/>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148" name="Overlay">
            <a:extLst>
              <a:ext uri="{FF2B5EF4-FFF2-40B4-BE49-F238E27FC236}">
                <a16:creationId xmlns:a16="http://schemas.microsoft.com/office/drawing/2014/main" id="{C7D38221-DB23-494D-A6A2-0567E8492CDE}"/>
              </a:ext>
            </a:extLst>
          </p:cNvPr>
          <p:cNvSpPr>
            <a:spLocks noChangeArrowheads="1"/>
          </p:cNvSpPr>
          <p:nvPr/>
        </p:nvSpPr>
        <p:spPr bwMode="auto">
          <a:xfrm>
            <a:off x="6813183" y="2927410"/>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149" name="Group 148">
            <a:extLst>
              <a:ext uri="{FF2B5EF4-FFF2-40B4-BE49-F238E27FC236}">
                <a16:creationId xmlns:a16="http://schemas.microsoft.com/office/drawing/2014/main" id="{9466BC49-9C96-4F50-A05E-FCB8251C59C1}"/>
              </a:ext>
            </a:extLst>
          </p:cNvPr>
          <p:cNvGrpSpPr/>
          <p:nvPr/>
        </p:nvGrpSpPr>
        <p:grpSpPr>
          <a:xfrm>
            <a:off x="6818545" y="2507679"/>
            <a:ext cx="2286000" cy="431629"/>
            <a:chOff x="744165" y="1256849"/>
            <a:chExt cx="2286000" cy="508000"/>
          </a:xfrm>
        </p:grpSpPr>
        <p:sp>
          <p:nvSpPr>
            <p:cNvPr id="150" name="App Bar Container">
              <a:extLst>
                <a:ext uri="{FF2B5EF4-FFF2-40B4-BE49-F238E27FC236}">
                  <a16:creationId xmlns:a16="http://schemas.microsoft.com/office/drawing/2014/main" id="{D8317B2D-0763-43E7-84E5-CEB99775DB9F}"/>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151" name="Search Icon">
              <a:extLst>
                <a:ext uri="{FF2B5EF4-FFF2-40B4-BE49-F238E27FC236}">
                  <a16:creationId xmlns:a16="http://schemas.microsoft.com/office/drawing/2014/main" id="{99F6A4F6-E46D-45C5-B16A-C9568A49D698}"/>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2" name="Menu Icon">
              <a:extLst>
                <a:ext uri="{FF2B5EF4-FFF2-40B4-BE49-F238E27FC236}">
                  <a16:creationId xmlns:a16="http://schemas.microsoft.com/office/drawing/2014/main" id="{05EAD2EB-D5B6-43CF-8FA3-92387D57D3EF}"/>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3" name="Nav Icon">
              <a:extLst>
                <a:ext uri="{FF2B5EF4-FFF2-40B4-BE49-F238E27FC236}">
                  <a16:creationId xmlns:a16="http://schemas.microsoft.com/office/drawing/2014/main" id="{5EEF89CE-4C0C-4F5D-B3B9-583A7AB32C38}"/>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154" name="List Item">
            <a:extLst>
              <a:ext uri="{FF2B5EF4-FFF2-40B4-BE49-F238E27FC236}">
                <a16:creationId xmlns:a16="http://schemas.microsoft.com/office/drawing/2014/main" id="{F27B50D1-E94E-45A7-A766-2035D3403D0F}"/>
              </a:ext>
            </a:extLst>
          </p:cNvPr>
          <p:cNvSpPr/>
          <p:nvPr/>
        </p:nvSpPr>
        <p:spPr>
          <a:xfrm>
            <a:off x="3806904" y="3471367"/>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07:22 – 08:10  48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55" name="Divider">
            <a:extLst>
              <a:ext uri="{FF2B5EF4-FFF2-40B4-BE49-F238E27FC236}">
                <a16:creationId xmlns:a16="http://schemas.microsoft.com/office/drawing/2014/main" id="{8119345D-5519-4BE5-8BE5-54CE6E36AA64}"/>
              </a:ext>
            </a:extLst>
          </p:cNvPr>
          <p:cNvCxnSpPr/>
          <p:nvPr/>
        </p:nvCxnSpPr>
        <p:spPr>
          <a:xfrm>
            <a:off x="3806904" y="401510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BBF62EDD-6F85-4A68-8252-FA9C519CA9B6}"/>
              </a:ext>
            </a:extLst>
          </p:cNvPr>
          <p:cNvGrpSpPr/>
          <p:nvPr/>
        </p:nvGrpSpPr>
        <p:grpSpPr>
          <a:xfrm>
            <a:off x="3806904" y="2507679"/>
            <a:ext cx="2286000" cy="431629"/>
            <a:chOff x="744165" y="1256849"/>
            <a:chExt cx="2286000" cy="508000"/>
          </a:xfrm>
        </p:grpSpPr>
        <p:sp>
          <p:nvSpPr>
            <p:cNvPr id="157" name="App Bar Container">
              <a:extLst>
                <a:ext uri="{FF2B5EF4-FFF2-40B4-BE49-F238E27FC236}">
                  <a16:creationId xmlns:a16="http://schemas.microsoft.com/office/drawing/2014/main" id="{664A45AE-27E5-470A-8FBC-9C6F218DF8AF}"/>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158" name="Search Icon">
              <a:extLst>
                <a:ext uri="{FF2B5EF4-FFF2-40B4-BE49-F238E27FC236}">
                  <a16:creationId xmlns:a16="http://schemas.microsoft.com/office/drawing/2014/main" id="{854C427E-35A3-4BF8-9655-AE008974499D}"/>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9" name="Menu Icon">
              <a:extLst>
                <a:ext uri="{FF2B5EF4-FFF2-40B4-BE49-F238E27FC236}">
                  <a16:creationId xmlns:a16="http://schemas.microsoft.com/office/drawing/2014/main" id="{DDD45BA5-47A4-4870-9EDC-374CF419A0B6}"/>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60" name="Nav Icon">
              <a:extLst>
                <a:ext uri="{FF2B5EF4-FFF2-40B4-BE49-F238E27FC236}">
                  <a16:creationId xmlns:a16="http://schemas.microsoft.com/office/drawing/2014/main" id="{02584731-0C52-4A1C-BB8D-3182C8C231E3}"/>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161" name="Avatar Placeholder">
            <a:extLst>
              <a:ext uri="{FF2B5EF4-FFF2-40B4-BE49-F238E27FC236}">
                <a16:creationId xmlns:a16="http://schemas.microsoft.com/office/drawing/2014/main" id="{1CF49E7B-CB9B-407C-844C-183C95124053}"/>
              </a:ext>
            </a:extLst>
          </p:cNvPr>
          <p:cNvSpPr>
            <a:spLocks noChangeAspect="1"/>
          </p:cNvSpPr>
          <p:nvPr/>
        </p:nvSpPr>
        <p:spPr>
          <a:xfrm>
            <a:off x="5749700" y="3602167"/>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62" name="List Item">
            <a:extLst>
              <a:ext uri="{FF2B5EF4-FFF2-40B4-BE49-F238E27FC236}">
                <a16:creationId xmlns:a16="http://schemas.microsoft.com/office/drawing/2014/main" id="{41B04E90-FE55-4BE7-8FA8-6723B0932795}"/>
              </a:ext>
            </a:extLst>
          </p:cNvPr>
          <p:cNvSpPr/>
          <p:nvPr/>
        </p:nvSpPr>
        <p:spPr>
          <a:xfrm>
            <a:off x="3806904" y="4028819"/>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08:25 – 09:32  1: 07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63" name="Divider">
            <a:extLst>
              <a:ext uri="{FF2B5EF4-FFF2-40B4-BE49-F238E27FC236}">
                <a16:creationId xmlns:a16="http://schemas.microsoft.com/office/drawing/2014/main" id="{7784F623-D81D-4076-B5D1-49348AF92E2E}"/>
              </a:ext>
            </a:extLst>
          </p:cNvPr>
          <p:cNvCxnSpPr/>
          <p:nvPr/>
        </p:nvCxnSpPr>
        <p:spPr>
          <a:xfrm>
            <a:off x="3806904" y="457255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4" name="Avatar Placeholder">
            <a:extLst>
              <a:ext uri="{FF2B5EF4-FFF2-40B4-BE49-F238E27FC236}">
                <a16:creationId xmlns:a16="http://schemas.microsoft.com/office/drawing/2014/main" id="{F79AA054-47B2-4A28-BBBC-C3697A77811A}"/>
              </a:ext>
            </a:extLst>
          </p:cNvPr>
          <p:cNvSpPr>
            <a:spLocks noChangeAspect="1"/>
          </p:cNvSpPr>
          <p:nvPr/>
        </p:nvSpPr>
        <p:spPr>
          <a:xfrm>
            <a:off x="5749700" y="4159619"/>
            <a:ext cx="254000" cy="254000"/>
          </a:xfrm>
          <a:prstGeom prst="ellipse">
            <a:avLst/>
          </a:prstGeom>
          <a:solidFill>
            <a:schemeClr val="accent4">
              <a:lumMod val="20000"/>
              <a:lumOff val="80000"/>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65" name="Divider">
            <a:extLst>
              <a:ext uri="{FF2B5EF4-FFF2-40B4-BE49-F238E27FC236}">
                <a16:creationId xmlns:a16="http://schemas.microsoft.com/office/drawing/2014/main" id="{396E33CF-D009-4984-AB0D-B2C732D9BC41}"/>
              </a:ext>
            </a:extLst>
          </p:cNvPr>
          <p:cNvCxnSpPr/>
          <p:nvPr/>
        </p:nvCxnSpPr>
        <p:spPr>
          <a:xfrm>
            <a:off x="3806904" y="454975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6" name="List Item">
            <a:extLst>
              <a:ext uri="{FF2B5EF4-FFF2-40B4-BE49-F238E27FC236}">
                <a16:creationId xmlns:a16="http://schemas.microsoft.com/office/drawing/2014/main" id="{E45190C1-E183-4A99-87B7-5A786FC2B3CB}"/>
              </a:ext>
            </a:extLst>
          </p:cNvPr>
          <p:cNvSpPr/>
          <p:nvPr/>
        </p:nvSpPr>
        <p:spPr>
          <a:xfrm>
            <a:off x="3806904" y="4563469"/>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09:45 – 10:12  27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67" name="Divider">
            <a:extLst>
              <a:ext uri="{FF2B5EF4-FFF2-40B4-BE49-F238E27FC236}">
                <a16:creationId xmlns:a16="http://schemas.microsoft.com/office/drawing/2014/main" id="{7AE8F267-0A5C-4BEF-8103-5C395855ED3A}"/>
              </a:ext>
            </a:extLst>
          </p:cNvPr>
          <p:cNvCxnSpPr/>
          <p:nvPr/>
        </p:nvCxnSpPr>
        <p:spPr>
          <a:xfrm>
            <a:off x="3806904" y="510720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8" name="Avatar Placeholder">
            <a:extLst>
              <a:ext uri="{FF2B5EF4-FFF2-40B4-BE49-F238E27FC236}">
                <a16:creationId xmlns:a16="http://schemas.microsoft.com/office/drawing/2014/main" id="{4B4D93FD-4597-49BC-A79A-F7D7FFF3A6E3}"/>
              </a:ext>
            </a:extLst>
          </p:cNvPr>
          <p:cNvSpPr>
            <a:spLocks noChangeAspect="1"/>
          </p:cNvSpPr>
          <p:nvPr/>
        </p:nvSpPr>
        <p:spPr>
          <a:xfrm>
            <a:off x="5749700" y="4694269"/>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69" name="Divider">
            <a:extLst>
              <a:ext uri="{FF2B5EF4-FFF2-40B4-BE49-F238E27FC236}">
                <a16:creationId xmlns:a16="http://schemas.microsoft.com/office/drawing/2014/main" id="{B032E24B-0B46-47FC-9A09-C0BDA95F7D27}"/>
              </a:ext>
            </a:extLst>
          </p:cNvPr>
          <p:cNvCxnSpPr/>
          <p:nvPr/>
        </p:nvCxnSpPr>
        <p:spPr>
          <a:xfrm>
            <a:off x="3787854" y="512500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70" name="Divider">
            <a:extLst>
              <a:ext uri="{FF2B5EF4-FFF2-40B4-BE49-F238E27FC236}">
                <a16:creationId xmlns:a16="http://schemas.microsoft.com/office/drawing/2014/main" id="{CC464167-33E2-4E3C-B2E2-14916C844DA5}"/>
              </a:ext>
            </a:extLst>
          </p:cNvPr>
          <p:cNvCxnSpPr/>
          <p:nvPr/>
        </p:nvCxnSpPr>
        <p:spPr>
          <a:xfrm>
            <a:off x="3787854" y="510220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71" name="List Item">
            <a:extLst>
              <a:ext uri="{FF2B5EF4-FFF2-40B4-BE49-F238E27FC236}">
                <a16:creationId xmlns:a16="http://schemas.microsoft.com/office/drawing/2014/main" id="{0AD321DA-EAF0-4474-A3A5-216EA3C85C0C}"/>
              </a:ext>
            </a:extLst>
          </p:cNvPr>
          <p:cNvSpPr/>
          <p:nvPr/>
        </p:nvSpPr>
        <p:spPr>
          <a:xfrm>
            <a:off x="3806904" y="5102354"/>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10:25 – 11:55  1: 30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SSE19_CD_PROTO.pptx  …</a:t>
            </a:r>
          </a:p>
        </p:txBody>
      </p:sp>
      <p:sp>
        <p:nvSpPr>
          <p:cNvPr id="172" name="Avatar Placeholder">
            <a:extLst>
              <a:ext uri="{FF2B5EF4-FFF2-40B4-BE49-F238E27FC236}">
                <a16:creationId xmlns:a16="http://schemas.microsoft.com/office/drawing/2014/main" id="{90F0AFF3-A06A-40CF-B739-41706AC8FC0F}"/>
              </a:ext>
            </a:extLst>
          </p:cNvPr>
          <p:cNvSpPr>
            <a:spLocks noChangeAspect="1"/>
          </p:cNvSpPr>
          <p:nvPr/>
        </p:nvSpPr>
        <p:spPr>
          <a:xfrm>
            <a:off x="5749700" y="5246719"/>
            <a:ext cx="254000" cy="254000"/>
          </a:xfrm>
          <a:prstGeom prst="ellipse">
            <a:avLst/>
          </a:prstGeom>
          <a:solidFill>
            <a:schemeClr val="accent6">
              <a:alpha val="26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73" name="Divider">
            <a:extLst>
              <a:ext uri="{FF2B5EF4-FFF2-40B4-BE49-F238E27FC236}">
                <a16:creationId xmlns:a16="http://schemas.microsoft.com/office/drawing/2014/main" id="{F5A22712-FFCE-41AB-8438-AFF5BE4B885F}"/>
              </a:ext>
            </a:extLst>
          </p:cNvPr>
          <p:cNvCxnSpPr/>
          <p:nvPr/>
        </p:nvCxnSpPr>
        <p:spPr>
          <a:xfrm>
            <a:off x="3825954" y="5077383"/>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74" name="Background">
            <a:extLst>
              <a:ext uri="{FF2B5EF4-FFF2-40B4-BE49-F238E27FC236}">
                <a16:creationId xmlns:a16="http://schemas.microsoft.com/office/drawing/2014/main" id="{077B77A0-C352-4101-BBCC-BD0BADE02080}"/>
              </a:ext>
            </a:extLst>
          </p:cNvPr>
          <p:cNvSpPr/>
          <p:nvPr/>
        </p:nvSpPr>
        <p:spPr>
          <a:xfrm>
            <a:off x="6821002" y="2949520"/>
            <a:ext cx="2286000" cy="3479884"/>
          </a:xfrm>
          <a:prstGeom prst="rect">
            <a:avLst/>
          </a:prstGeom>
          <a:solidFill>
            <a:schemeClr val="accent6">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175" name="Group 174">
            <a:extLst>
              <a:ext uri="{FF2B5EF4-FFF2-40B4-BE49-F238E27FC236}">
                <a16:creationId xmlns:a16="http://schemas.microsoft.com/office/drawing/2014/main" id="{9A6063C2-56F7-4DB0-B4ED-CA36C6DB32E4}"/>
              </a:ext>
            </a:extLst>
          </p:cNvPr>
          <p:cNvGrpSpPr/>
          <p:nvPr/>
        </p:nvGrpSpPr>
        <p:grpSpPr>
          <a:xfrm>
            <a:off x="7082885" y="3971932"/>
            <a:ext cx="1353591" cy="1539434"/>
            <a:chOff x="6723332" y="2777153"/>
            <a:chExt cx="1353591" cy="1509096"/>
          </a:xfrm>
        </p:grpSpPr>
        <p:sp>
          <p:nvSpPr>
            <p:cNvPr id="176" name="Bar 5">
              <a:extLst>
                <a:ext uri="{FF2B5EF4-FFF2-40B4-BE49-F238E27FC236}">
                  <a16:creationId xmlns:a16="http://schemas.microsoft.com/office/drawing/2014/main" id="{BB7AD9CB-E1AF-441C-B0B8-9C7A2E813C0C}"/>
                </a:ext>
              </a:extLst>
            </p:cNvPr>
            <p:cNvSpPr>
              <a:spLocks/>
            </p:cNvSpPr>
            <p:nvPr/>
          </p:nvSpPr>
          <p:spPr bwMode="auto">
            <a:xfrm rot="5400000">
              <a:off x="6847536" y="2734405"/>
              <a:ext cx="286307" cy="53471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7" name="Bar 4">
              <a:extLst>
                <a:ext uri="{FF2B5EF4-FFF2-40B4-BE49-F238E27FC236}">
                  <a16:creationId xmlns:a16="http://schemas.microsoft.com/office/drawing/2014/main" id="{C068AC3E-CE48-483B-BEE6-90A14CED422D}"/>
                </a:ext>
              </a:extLst>
            </p:cNvPr>
            <p:cNvSpPr>
              <a:spLocks/>
            </p:cNvSpPr>
            <p:nvPr/>
          </p:nvSpPr>
          <p:spPr bwMode="auto">
            <a:xfrm rot="5400000">
              <a:off x="6754753" y="3187543"/>
              <a:ext cx="283401" cy="34623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8" name="Bar 3">
              <a:extLst>
                <a:ext uri="{FF2B5EF4-FFF2-40B4-BE49-F238E27FC236}">
                  <a16:creationId xmlns:a16="http://schemas.microsoft.com/office/drawing/2014/main" id="{032EDA33-F8CD-43F3-846A-60D662769BF5}"/>
                </a:ext>
              </a:extLst>
            </p:cNvPr>
            <p:cNvSpPr>
              <a:spLocks/>
            </p:cNvSpPr>
            <p:nvPr/>
          </p:nvSpPr>
          <p:spPr bwMode="auto">
            <a:xfrm rot="5400000">
              <a:off x="6704662" y="3595080"/>
              <a:ext cx="286307" cy="248963"/>
            </a:xfrm>
            <a:prstGeom prst="rect">
              <a:avLst/>
            </a:prstGeom>
            <a:pattFill prst="pct20">
              <a:fgClr>
                <a:schemeClr val="accent5"/>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9" name="Bar 2">
              <a:extLst>
                <a:ext uri="{FF2B5EF4-FFF2-40B4-BE49-F238E27FC236}">
                  <a16:creationId xmlns:a16="http://schemas.microsoft.com/office/drawing/2014/main" id="{7E5C95F1-3B11-43E8-A65E-E423E9B8FE5B}"/>
                </a:ext>
              </a:extLst>
            </p:cNvPr>
            <p:cNvSpPr>
              <a:spLocks/>
            </p:cNvSpPr>
            <p:nvPr/>
          </p:nvSpPr>
          <p:spPr bwMode="auto">
            <a:xfrm rot="5400000">
              <a:off x="6638059" y="4022035"/>
              <a:ext cx="284854" cy="114296"/>
            </a:xfrm>
            <a:prstGeom prst="rect">
              <a:avLst/>
            </a:prstGeom>
            <a:pattFill prst="pct2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cxnSp>
          <p:nvCxnSpPr>
            <p:cNvPr id="180" name="Axis">
              <a:extLst>
                <a:ext uri="{FF2B5EF4-FFF2-40B4-BE49-F238E27FC236}">
                  <a16:creationId xmlns:a16="http://schemas.microsoft.com/office/drawing/2014/main" id="{76BC5890-B60E-4CE6-BCD8-15DEA1C1B3BA}"/>
                </a:ext>
              </a:extLst>
            </p:cNvPr>
            <p:cNvCxnSpPr>
              <a:cxnSpLocks/>
            </p:cNvCxnSpPr>
            <p:nvPr/>
          </p:nvCxnSpPr>
          <p:spPr bwMode="auto">
            <a:xfrm>
              <a:off x="6723332" y="2777153"/>
              <a:ext cx="1" cy="1509096"/>
            </a:xfrm>
            <a:prstGeom prst="lin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cxnSp>
        <p:sp>
          <p:nvSpPr>
            <p:cNvPr id="181" name="Bar 4">
              <a:extLst>
                <a:ext uri="{FF2B5EF4-FFF2-40B4-BE49-F238E27FC236}">
                  <a16:creationId xmlns:a16="http://schemas.microsoft.com/office/drawing/2014/main" id="{6A769C98-D8C9-4B1F-B98B-9D3B8210F109}"/>
                </a:ext>
              </a:extLst>
            </p:cNvPr>
            <p:cNvSpPr>
              <a:spLocks/>
            </p:cNvSpPr>
            <p:nvPr/>
          </p:nvSpPr>
          <p:spPr bwMode="auto">
            <a:xfrm rot="5400000">
              <a:off x="6879231" y="3236186"/>
              <a:ext cx="283401" cy="248956"/>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2" name="Bar 5">
              <a:extLst>
                <a:ext uri="{FF2B5EF4-FFF2-40B4-BE49-F238E27FC236}">
                  <a16:creationId xmlns:a16="http://schemas.microsoft.com/office/drawing/2014/main" id="{51C3F72F-073A-49BD-A23E-8FE8A56B12C3}"/>
                </a:ext>
              </a:extLst>
            </p:cNvPr>
            <p:cNvSpPr>
              <a:spLocks/>
            </p:cNvSpPr>
            <p:nvPr/>
          </p:nvSpPr>
          <p:spPr bwMode="auto">
            <a:xfrm rot="5400000">
              <a:off x="7367012" y="2734406"/>
              <a:ext cx="286307" cy="534710"/>
            </a:xfrm>
            <a:prstGeom prst="rect">
              <a:avLst/>
            </a:prstGeom>
            <a:pattFill prst="pct2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3" name="Bar 5">
              <a:extLst>
                <a:ext uri="{FF2B5EF4-FFF2-40B4-BE49-F238E27FC236}">
                  <a16:creationId xmlns:a16="http://schemas.microsoft.com/office/drawing/2014/main" id="{4D1AE6BA-6589-41E8-8619-776AAD5D6571}"/>
                </a:ext>
              </a:extLst>
            </p:cNvPr>
            <p:cNvSpPr>
              <a:spLocks/>
            </p:cNvSpPr>
            <p:nvPr/>
          </p:nvSpPr>
          <p:spPr bwMode="auto">
            <a:xfrm rot="5400000">
              <a:off x="7784068" y="2852062"/>
              <a:ext cx="286307" cy="299402"/>
            </a:xfrm>
            <a:prstGeom prst="rect">
              <a:avLst/>
            </a:prstGeom>
            <a:pattFill prst="pct7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84" name="Bar 2">
            <a:extLst>
              <a:ext uri="{FF2B5EF4-FFF2-40B4-BE49-F238E27FC236}">
                <a16:creationId xmlns:a16="http://schemas.microsoft.com/office/drawing/2014/main" id="{EDD71588-71CF-4EDF-AECD-4682F82E8E23}"/>
              </a:ext>
            </a:extLst>
          </p:cNvPr>
          <p:cNvSpPr>
            <a:spLocks/>
          </p:cNvSpPr>
          <p:nvPr/>
        </p:nvSpPr>
        <p:spPr bwMode="auto">
          <a:xfrm rot="5400000">
            <a:off x="7090653" y="5257847"/>
            <a:ext cx="290581" cy="77513"/>
          </a:xfrm>
          <a:prstGeom prst="rect">
            <a:avLst/>
          </a:prstGeom>
          <a:pattFill prst="pct7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85" name="Bar 4">
            <a:extLst>
              <a:ext uri="{FF2B5EF4-FFF2-40B4-BE49-F238E27FC236}">
                <a16:creationId xmlns:a16="http://schemas.microsoft.com/office/drawing/2014/main" id="{0EF8BBD9-3F2B-48C6-AB81-0F49EDAE54B1}"/>
              </a:ext>
            </a:extLst>
          </p:cNvPr>
          <p:cNvSpPr>
            <a:spLocks/>
          </p:cNvSpPr>
          <p:nvPr/>
        </p:nvSpPr>
        <p:spPr bwMode="auto">
          <a:xfrm rot="5400000">
            <a:off x="6997771" y="5798352"/>
            <a:ext cx="202039" cy="7986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6" name="Outlook">
            <a:extLst>
              <a:ext uri="{FF2B5EF4-FFF2-40B4-BE49-F238E27FC236}">
                <a16:creationId xmlns:a16="http://schemas.microsoft.com/office/drawing/2014/main" id="{294D8CD3-5D65-4BEC-BCFB-3708D9EB0603}"/>
              </a:ext>
            </a:extLst>
          </p:cNvPr>
          <p:cNvSpPr>
            <a:spLocks noChangeAspect="1" noEditPoints="1"/>
          </p:cNvSpPr>
          <p:nvPr/>
        </p:nvSpPr>
        <p:spPr bwMode="auto">
          <a:xfrm>
            <a:off x="6871478" y="5227793"/>
            <a:ext cx="163513" cy="166800"/>
          </a:xfrm>
          <a:custGeom>
            <a:avLst/>
            <a:gdLst>
              <a:gd name="T0" fmla="*/ 10 w 666"/>
              <a:gd name="T1" fmla="*/ 71 h 668"/>
              <a:gd name="T2" fmla="*/ 0 w 666"/>
              <a:gd name="T3" fmla="*/ 582 h 668"/>
              <a:gd name="T4" fmla="*/ 384 w 666"/>
              <a:gd name="T5" fmla="*/ 666 h 668"/>
              <a:gd name="T6" fmla="*/ 400 w 666"/>
              <a:gd name="T7" fmla="*/ 506 h 668"/>
              <a:gd name="T8" fmla="*/ 453 w 666"/>
              <a:gd name="T9" fmla="*/ 520 h 668"/>
              <a:gd name="T10" fmla="*/ 666 w 666"/>
              <a:gd name="T11" fmla="*/ 520 h 668"/>
              <a:gd name="T12" fmla="*/ 653 w 666"/>
              <a:gd name="T13" fmla="*/ 466 h 668"/>
              <a:gd name="T14" fmla="*/ 640 w 666"/>
              <a:gd name="T15" fmla="*/ 146 h 668"/>
              <a:gd name="T16" fmla="*/ 400 w 666"/>
              <a:gd name="T17" fmla="*/ 13 h 668"/>
              <a:gd name="T18" fmla="*/ 373 w 666"/>
              <a:gd name="T19" fmla="*/ 29 h 668"/>
              <a:gd name="T20" fmla="*/ 26 w 666"/>
              <a:gd name="T21" fmla="*/ 571 h 668"/>
              <a:gd name="T22" fmla="*/ 373 w 666"/>
              <a:gd name="T23" fmla="*/ 29 h 668"/>
              <a:gd name="T24" fmla="*/ 626 w 666"/>
              <a:gd name="T25" fmla="*/ 173 h 668"/>
              <a:gd name="T26" fmla="*/ 450 w 666"/>
              <a:gd name="T27" fmla="*/ 328 h 668"/>
              <a:gd name="T28" fmla="*/ 400 w 666"/>
              <a:gd name="T29" fmla="*/ 173 h 668"/>
              <a:gd name="T30" fmla="*/ 117 w 666"/>
              <a:gd name="T31" fmla="*/ 242 h 668"/>
              <a:gd name="T32" fmla="*/ 116 w 666"/>
              <a:gd name="T33" fmla="*/ 424 h 668"/>
              <a:gd name="T34" fmla="*/ 274 w 666"/>
              <a:gd name="T35" fmla="*/ 423 h 668"/>
              <a:gd name="T36" fmla="*/ 275 w 666"/>
              <a:gd name="T37" fmla="*/ 241 h 668"/>
              <a:gd name="T38" fmla="*/ 196 w 666"/>
              <a:gd name="T39" fmla="*/ 254 h 668"/>
              <a:gd name="T40" fmla="*/ 251 w 666"/>
              <a:gd name="T41" fmla="*/ 334 h 668"/>
              <a:gd name="T42" fmla="*/ 195 w 666"/>
              <a:gd name="T43" fmla="*/ 411 h 668"/>
              <a:gd name="T44" fmla="*/ 139 w 666"/>
              <a:gd name="T45" fmla="*/ 333 h 668"/>
              <a:gd name="T46" fmla="*/ 196 w 666"/>
              <a:gd name="T47" fmla="*/ 254 h 668"/>
              <a:gd name="T48" fmla="*/ 626 w 666"/>
              <a:gd name="T49" fmla="*/ 437 h 668"/>
              <a:gd name="T50" fmla="*/ 461 w 666"/>
              <a:gd name="T51" fmla="*/ 480 h 668"/>
              <a:gd name="T52" fmla="*/ 400 w 666"/>
              <a:gd name="T53" fmla="*/ 321 h 668"/>
              <a:gd name="T54" fmla="*/ 455 w 666"/>
              <a:gd name="T55" fmla="*/ 356 h 668"/>
              <a:gd name="T56" fmla="*/ 560 w 666"/>
              <a:gd name="T57" fmla="*/ 440 h 668"/>
              <a:gd name="T58" fmla="*/ 560 w 666"/>
              <a:gd name="T59" fmla="*/ 600 h 668"/>
              <a:gd name="T60" fmla="*/ 560 w 666"/>
              <a:gd name="T61" fmla="*/ 440 h 668"/>
              <a:gd name="T62" fmla="*/ 546 w 666"/>
              <a:gd name="T63" fmla="*/ 546 h 668"/>
              <a:gd name="T64" fmla="*/ 613 w 666"/>
              <a:gd name="T65" fmla="*/ 520 h 668"/>
              <a:gd name="T66" fmla="*/ 573 w 666"/>
              <a:gd name="T67" fmla="*/ 453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6" h="668">
                <a:moveTo>
                  <a:pt x="384" y="0"/>
                </a:moveTo>
                <a:lnTo>
                  <a:pt x="10" y="71"/>
                </a:lnTo>
                <a:cubicBezTo>
                  <a:pt x="4" y="72"/>
                  <a:pt x="0" y="78"/>
                  <a:pt x="0" y="84"/>
                </a:cubicBezTo>
                <a:lnTo>
                  <a:pt x="0" y="582"/>
                </a:lnTo>
                <a:cubicBezTo>
                  <a:pt x="0" y="588"/>
                  <a:pt x="4" y="594"/>
                  <a:pt x="10" y="595"/>
                </a:cubicBezTo>
                <a:lnTo>
                  <a:pt x="384" y="666"/>
                </a:lnTo>
                <a:cubicBezTo>
                  <a:pt x="392" y="668"/>
                  <a:pt x="400" y="661"/>
                  <a:pt x="400" y="653"/>
                </a:cubicBezTo>
                <a:lnTo>
                  <a:pt x="400" y="506"/>
                </a:lnTo>
                <a:lnTo>
                  <a:pt x="454" y="506"/>
                </a:lnTo>
                <a:cubicBezTo>
                  <a:pt x="453" y="511"/>
                  <a:pt x="453" y="515"/>
                  <a:pt x="453" y="520"/>
                </a:cubicBezTo>
                <a:cubicBezTo>
                  <a:pt x="453" y="579"/>
                  <a:pt x="501" y="626"/>
                  <a:pt x="560" y="626"/>
                </a:cubicBezTo>
                <a:cubicBezTo>
                  <a:pt x="618" y="626"/>
                  <a:pt x="666" y="579"/>
                  <a:pt x="666" y="520"/>
                </a:cubicBezTo>
                <a:cubicBezTo>
                  <a:pt x="666" y="501"/>
                  <a:pt x="661" y="483"/>
                  <a:pt x="653" y="468"/>
                </a:cubicBezTo>
                <a:cubicBezTo>
                  <a:pt x="653" y="468"/>
                  <a:pt x="653" y="467"/>
                  <a:pt x="653" y="466"/>
                </a:cubicBezTo>
                <a:cubicBezTo>
                  <a:pt x="653" y="364"/>
                  <a:pt x="653" y="262"/>
                  <a:pt x="653" y="160"/>
                </a:cubicBezTo>
                <a:cubicBezTo>
                  <a:pt x="653" y="152"/>
                  <a:pt x="647" y="146"/>
                  <a:pt x="640" y="146"/>
                </a:cubicBezTo>
                <a:lnTo>
                  <a:pt x="400" y="146"/>
                </a:lnTo>
                <a:lnTo>
                  <a:pt x="400" y="13"/>
                </a:lnTo>
                <a:cubicBezTo>
                  <a:pt x="398" y="0"/>
                  <a:pt x="392" y="0"/>
                  <a:pt x="384" y="0"/>
                </a:cubicBezTo>
                <a:close/>
                <a:moveTo>
                  <a:pt x="373" y="29"/>
                </a:moveTo>
                <a:cubicBezTo>
                  <a:pt x="373" y="252"/>
                  <a:pt x="373" y="432"/>
                  <a:pt x="373" y="637"/>
                </a:cubicBezTo>
                <a:lnTo>
                  <a:pt x="26" y="571"/>
                </a:lnTo>
                <a:lnTo>
                  <a:pt x="26" y="95"/>
                </a:lnTo>
                <a:lnTo>
                  <a:pt x="373" y="29"/>
                </a:lnTo>
                <a:close/>
                <a:moveTo>
                  <a:pt x="400" y="173"/>
                </a:moveTo>
                <a:lnTo>
                  <a:pt x="626" y="173"/>
                </a:lnTo>
                <a:lnTo>
                  <a:pt x="626" y="224"/>
                </a:lnTo>
                <a:lnTo>
                  <a:pt x="450" y="328"/>
                </a:lnTo>
                <a:lnTo>
                  <a:pt x="400" y="287"/>
                </a:lnTo>
                <a:lnTo>
                  <a:pt x="400" y="173"/>
                </a:lnTo>
                <a:close/>
                <a:moveTo>
                  <a:pt x="198" y="207"/>
                </a:moveTo>
                <a:cubicBezTo>
                  <a:pt x="164" y="207"/>
                  <a:pt x="137" y="219"/>
                  <a:pt x="117" y="242"/>
                </a:cubicBezTo>
                <a:cubicBezTo>
                  <a:pt x="96" y="266"/>
                  <a:pt x="86" y="297"/>
                  <a:pt x="86" y="336"/>
                </a:cubicBezTo>
                <a:cubicBezTo>
                  <a:pt x="86" y="372"/>
                  <a:pt x="96" y="402"/>
                  <a:pt x="116" y="424"/>
                </a:cubicBezTo>
                <a:cubicBezTo>
                  <a:pt x="136" y="447"/>
                  <a:pt x="162" y="458"/>
                  <a:pt x="194" y="458"/>
                </a:cubicBezTo>
                <a:cubicBezTo>
                  <a:pt x="227" y="458"/>
                  <a:pt x="253" y="447"/>
                  <a:pt x="274" y="423"/>
                </a:cubicBezTo>
                <a:cubicBezTo>
                  <a:pt x="294" y="400"/>
                  <a:pt x="304" y="369"/>
                  <a:pt x="304" y="331"/>
                </a:cubicBezTo>
                <a:cubicBezTo>
                  <a:pt x="304" y="294"/>
                  <a:pt x="294" y="264"/>
                  <a:pt x="275" y="241"/>
                </a:cubicBezTo>
                <a:cubicBezTo>
                  <a:pt x="255" y="218"/>
                  <a:pt x="229" y="207"/>
                  <a:pt x="198" y="207"/>
                </a:cubicBezTo>
                <a:close/>
                <a:moveTo>
                  <a:pt x="196" y="254"/>
                </a:moveTo>
                <a:cubicBezTo>
                  <a:pt x="213" y="254"/>
                  <a:pt x="227" y="261"/>
                  <a:pt x="237" y="275"/>
                </a:cubicBezTo>
                <a:cubicBezTo>
                  <a:pt x="246" y="289"/>
                  <a:pt x="251" y="309"/>
                  <a:pt x="251" y="334"/>
                </a:cubicBezTo>
                <a:cubicBezTo>
                  <a:pt x="251" y="358"/>
                  <a:pt x="246" y="377"/>
                  <a:pt x="236" y="391"/>
                </a:cubicBezTo>
                <a:cubicBezTo>
                  <a:pt x="226" y="404"/>
                  <a:pt x="212" y="411"/>
                  <a:pt x="195" y="411"/>
                </a:cubicBezTo>
                <a:cubicBezTo>
                  <a:pt x="178" y="411"/>
                  <a:pt x="165" y="404"/>
                  <a:pt x="154" y="390"/>
                </a:cubicBezTo>
                <a:cubicBezTo>
                  <a:pt x="144" y="376"/>
                  <a:pt x="139" y="357"/>
                  <a:pt x="139" y="333"/>
                </a:cubicBezTo>
                <a:cubicBezTo>
                  <a:pt x="139" y="309"/>
                  <a:pt x="144" y="290"/>
                  <a:pt x="154" y="276"/>
                </a:cubicBezTo>
                <a:cubicBezTo>
                  <a:pt x="165" y="261"/>
                  <a:pt x="179" y="254"/>
                  <a:pt x="196" y="254"/>
                </a:cubicBezTo>
                <a:close/>
                <a:moveTo>
                  <a:pt x="626" y="255"/>
                </a:moveTo>
                <a:lnTo>
                  <a:pt x="626" y="437"/>
                </a:lnTo>
                <a:cubicBezTo>
                  <a:pt x="608" y="422"/>
                  <a:pt x="585" y="413"/>
                  <a:pt x="560" y="413"/>
                </a:cubicBezTo>
                <a:cubicBezTo>
                  <a:pt x="515" y="413"/>
                  <a:pt x="477" y="441"/>
                  <a:pt x="461" y="480"/>
                </a:cubicBezTo>
                <a:lnTo>
                  <a:pt x="400" y="480"/>
                </a:lnTo>
                <a:lnTo>
                  <a:pt x="400" y="321"/>
                </a:lnTo>
                <a:lnTo>
                  <a:pt x="440" y="354"/>
                </a:lnTo>
                <a:cubicBezTo>
                  <a:pt x="444" y="358"/>
                  <a:pt x="450" y="358"/>
                  <a:pt x="455" y="356"/>
                </a:cubicBezTo>
                <a:lnTo>
                  <a:pt x="626" y="255"/>
                </a:lnTo>
                <a:close/>
                <a:moveTo>
                  <a:pt x="560" y="440"/>
                </a:moveTo>
                <a:cubicBezTo>
                  <a:pt x="604" y="440"/>
                  <a:pt x="640" y="475"/>
                  <a:pt x="640" y="520"/>
                </a:cubicBezTo>
                <a:cubicBezTo>
                  <a:pt x="640" y="564"/>
                  <a:pt x="604" y="600"/>
                  <a:pt x="560" y="600"/>
                </a:cubicBezTo>
                <a:cubicBezTo>
                  <a:pt x="515" y="600"/>
                  <a:pt x="480" y="564"/>
                  <a:pt x="480" y="520"/>
                </a:cubicBezTo>
                <a:cubicBezTo>
                  <a:pt x="480" y="475"/>
                  <a:pt x="515" y="440"/>
                  <a:pt x="560" y="440"/>
                </a:cubicBezTo>
                <a:close/>
                <a:moveTo>
                  <a:pt x="546" y="453"/>
                </a:moveTo>
                <a:lnTo>
                  <a:pt x="546" y="546"/>
                </a:lnTo>
                <a:lnTo>
                  <a:pt x="613" y="546"/>
                </a:lnTo>
                <a:lnTo>
                  <a:pt x="613" y="520"/>
                </a:lnTo>
                <a:lnTo>
                  <a:pt x="573" y="520"/>
                </a:lnTo>
                <a:lnTo>
                  <a:pt x="573" y="453"/>
                </a:lnTo>
                <a:lnTo>
                  <a:pt x="546" y="45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7" name="Label">
            <a:extLst>
              <a:ext uri="{FF2B5EF4-FFF2-40B4-BE49-F238E27FC236}">
                <a16:creationId xmlns:a16="http://schemas.microsoft.com/office/drawing/2014/main" id="{F51A7FF1-BE0C-4E7C-8E12-295D6A5EC9EC}"/>
              </a:ext>
            </a:extLst>
          </p:cNvPr>
          <p:cNvSpPr txBox="1"/>
          <p:nvPr/>
        </p:nvSpPr>
        <p:spPr>
          <a:xfrm>
            <a:off x="7429126" y="5196889"/>
            <a:ext cx="106625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Outlook 8% 4 min</a:t>
            </a:r>
          </a:p>
        </p:txBody>
      </p:sp>
      <p:sp>
        <p:nvSpPr>
          <p:cNvPr id="188" name="Header">
            <a:extLst>
              <a:ext uri="{FF2B5EF4-FFF2-40B4-BE49-F238E27FC236}">
                <a16:creationId xmlns:a16="http://schemas.microsoft.com/office/drawing/2014/main" id="{534D6B1B-3BB3-4444-94A3-3EB8A60F2A8F}"/>
              </a:ext>
            </a:extLst>
          </p:cNvPr>
          <p:cNvSpPr txBox="1"/>
          <p:nvPr/>
        </p:nvSpPr>
        <p:spPr>
          <a:xfrm>
            <a:off x="6826578" y="3005937"/>
            <a:ext cx="1854931" cy="514901"/>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2019/09/13 Fri</a:t>
            </a:r>
          </a:p>
          <a:p>
            <a:r>
              <a:rPr lang="en-US" sz="1400" dirty="0">
                <a:solidFill>
                  <a:srgbClr val="5F5F5F"/>
                </a:solidFill>
                <a:latin typeface="Segoe UI" panose="020B0502040204020203" pitchFamily="34" charset="0"/>
                <a:cs typeface="Segoe UI" panose="020B0502040204020203" pitchFamily="34" charset="0"/>
              </a:rPr>
              <a:t>07:22 -08:10   48 min</a:t>
            </a:r>
          </a:p>
        </p:txBody>
      </p:sp>
      <p:sp>
        <p:nvSpPr>
          <p:cNvPr id="189" name="Header">
            <a:extLst>
              <a:ext uri="{FF2B5EF4-FFF2-40B4-BE49-F238E27FC236}">
                <a16:creationId xmlns:a16="http://schemas.microsoft.com/office/drawing/2014/main" id="{D31EFC87-700D-46BE-9804-2E9B1123E483}"/>
              </a:ext>
            </a:extLst>
          </p:cNvPr>
          <p:cNvSpPr txBox="1"/>
          <p:nvPr/>
        </p:nvSpPr>
        <p:spPr>
          <a:xfrm>
            <a:off x="6988666" y="3510051"/>
            <a:ext cx="1861343" cy="45210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Focus 26.2%</a:t>
            </a:r>
          </a:p>
          <a:p>
            <a:r>
              <a:rPr lang="en-US" sz="1200" dirty="0">
                <a:solidFill>
                  <a:srgbClr val="5F5F5F"/>
                </a:solidFill>
                <a:latin typeface="Segoe UI" panose="020B0502040204020203" pitchFamily="34" charset="0"/>
                <a:cs typeface="Segoe UI" panose="020B0502040204020203" pitchFamily="34" charset="0"/>
              </a:rPr>
              <a:t> (Flow 10min, Zone 3min)</a:t>
            </a:r>
          </a:p>
        </p:txBody>
      </p:sp>
      <p:sp>
        <p:nvSpPr>
          <p:cNvPr id="190" name="Excel">
            <a:extLst>
              <a:ext uri="{FF2B5EF4-FFF2-40B4-BE49-F238E27FC236}">
                <a16:creationId xmlns:a16="http://schemas.microsoft.com/office/drawing/2014/main" id="{8890C8D5-AA43-4CE6-B090-55A6EAD358D5}"/>
              </a:ext>
            </a:extLst>
          </p:cNvPr>
          <p:cNvSpPr>
            <a:spLocks noChangeAspect="1" noEditPoints="1"/>
          </p:cNvSpPr>
          <p:nvPr/>
        </p:nvSpPr>
        <p:spPr bwMode="auto">
          <a:xfrm>
            <a:off x="6871478" y="4499071"/>
            <a:ext cx="158750" cy="16680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1" name="PowerPoint">
            <a:extLst>
              <a:ext uri="{FF2B5EF4-FFF2-40B4-BE49-F238E27FC236}">
                <a16:creationId xmlns:a16="http://schemas.microsoft.com/office/drawing/2014/main" id="{9915F973-8100-4BCD-93A3-4862E8131A05}"/>
              </a:ext>
            </a:extLst>
          </p:cNvPr>
          <p:cNvSpPr>
            <a:spLocks noChangeAspect="1" noEditPoints="1"/>
          </p:cNvSpPr>
          <p:nvPr/>
        </p:nvSpPr>
        <p:spPr bwMode="auto">
          <a:xfrm>
            <a:off x="6871478" y="4133732"/>
            <a:ext cx="158750" cy="166800"/>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pic>
        <p:nvPicPr>
          <p:cNvPr id="192" name="Graphic 191" descr="Browser window">
            <a:extLst>
              <a:ext uri="{FF2B5EF4-FFF2-40B4-BE49-F238E27FC236}">
                <a16:creationId xmlns:a16="http://schemas.microsoft.com/office/drawing/2014/main" id="{F4E6BF18-7C18-483E-A566-F6D40A0493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1478" y="4883998"/>
            <a:ext cx="163513" cy="166800"/>
          </a:xfrm>
          <a:prstGeom prst="rect">
            <a:avLst/>
          </a:prstGeom>
        </p:spPr>
      </p:pic>
      <p:sp>
        <p:nvSpPr>
          <p:cNvPr id="193" name="Label">
            <a:extLst>
              <a:ext uri="{FF2B5EF4-FFF2-40B4-BE49-F238E27FC236}">
                <a16:creationId xmlns:a16="http://schemas.microsoft.com/office/drawing/2014/main" id="{8E8E86A9-5E60-43D0-B88B-B22CEE1C04FC}"/>
              </a:ext>
            </a:extLst>
          </p:cNvPr>
          <p:cNvSpPr txBox="1"/>
          <p:nvPr/>
        </p:nvSpPr>
        <p:spPr>
          <a:xfrm>
            <a:off x="7693134" y="4838536"/>
            <a:ext cx="971676"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Edge 10% 5 min</a:t>
            </a:r>
          </a:p>
        </p:txBody>
      </p:sp>
      <p:sp>
        <p:nvSpPr>
          <p:cNvPr id="194" name="Label">
            <a:extLst>
              <a:ext uri="{FF2B5EF4-FFF2-40B4-BE49-F238E27FC236}">
                <a16:creationId xmlns:a16="http://schemas.microsoft.com/office/drawing/2014/main" id="{C5698C0B-A526-4E50-83D1-A6F09FAF29CB}"/>
              </a:ext>
            </a:extLst>
          </p:cNvPr>
          <p:cNvSpPr txBox="1"/>
          <p:nvPr/>
        </p:nvSpPr>
        <p:spPr>
          <a:xfrm>
            <a:off x="7141316" y="5739060"/>
            <a:ext cx="66069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Operating</a:t>
            </a:r>
          </a:p>
        </p:txBody>
      </p:sp>
      <p:sp>
        <p:nvSpPr>
          <p:cNvPr id="195" name="Bar 4">
            <a:extLst>
              <a:ext uri="{FF2B5EF4-FFF2-40B4-BE49-F238E27FC236}">
                <a16:creationId xmlns:a16="http://schemas.microsoft.com/office/drawing/2014/main" id="{802E2DC6-BE27-447C-9170-AEB428052AB9}"/>
              </a:ext>
            </a:extLst>
          </p:cNvPr>
          <p:cNvSpPr>
            <a:spLocks/>
          </p:cNvSpPr>
          <p:nvPr/>
        </p:nvSpPr>
        <p:spPr bwMode="auto">
          <a:xfrm rot="5400000">
            <a:off x="6997771" y="6054867"/>
            <a:ext cx="202039" cy="79868"/>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96" name="Label">
            <a:extLst>
              <a:ext uri="{FF2B5EF4-FFF2-40B4-BE49-F238E27FC236}">
                <a16:creationId xmlns:a16="http://schemas.microsoft.com/office/drawing/2014/main" id="{2D8C786D-07F6-441F-871E-C9F9D7BCFCED}"/>
              </a:ext>
            </a:extLst>
          </p:cNvPr>
          <p:cNvSpPr txBox="1"/>
          <p:nvPr/>
        </p:nvSpPr>
        <p:spPr>
          <a:xfrm>
            <a:off x="7141316" y="5995575"/>
            <a:ext cx="614207"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Browsing</a:t>
            </a:r>
          </a:p>
        </p:txBody>
      </p:sp>
      <p:sp>
        <p:nvSpPr>
          <p:cNvPr id="197" name="Bar 4">
            <a:extLst>
              <a:ext uri="{FF2B5EF4-FFF2-40B4-BE49-F238E27FC236}">
                <a16:creationId xmlns:a16="http://schemas.microsoft.com/office/drawing/2014/main" id="{18293EF5-7D6A-4679-B544-4FF13FF8025D}"/>
              </a:ext>
            </a:extLst>
          </p:cNvPr>
          <p:cNvSpPr>
            <a:spLocks/>
          </p:cNvSpPr>
          <p:nvPr/>
        </p:nvSpPr>
        <p:spPr bwMode="auto">
          <a:xfrm rot="5400000">
            <a:off x="7923757" y="6054867"/>
            <a:ext cx="202039" cy="79868"/>
          </a:xfrm>
          <a:prstGeom prst="rect">
            <a:avLst/>
          </a:prstGeom>
          <a:pattFill prst="pct7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98" name="Label">
            <a:extLst>
              <a:ext uri="{FF2B5EF4-FFF2-40B4-BE49-F238E27FC236}">
                <a16:creationId xmlns:a16="http://schemas.microsoft.com/office/drawing/2014/main" id="{E938E917-DE5D-4337-9A8B-70880170D36C}"/>
              </a:ext>
            </a:extLst>
          </p:cNvPr>
          <p:cNvSpPr txBox="1"/>
          <p:nvPr/>
        </p:nvSpPr>
        <p:spPr>
          <a:xfrm>
            <a:off x="8067302" y="5995575"/>
            <a:ext cx="861070"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No-Operating</a:t>
            </a:r>
          </a:p>
        </p:txBody>
      </p:sp>
      <p:sp>
        <p:nvSpPr>
          <p:cNvPr id="199" name="Label">
            <a:extLst>
              <a:ext uri="{FF2B5EF4-FFF2-40B4-BE49-F238E27FC236}">
                <a16:creationId xmlns:a16="http://schemas.microsoft.com/office/drawing/2014/main" id="{B10E7A8A-9EC9-4933-9913-320B138A436C}"/>
              </a:ext>
            </a:extLst>
          </p:cNvPr>
          <p:cNvSpPr txBox="1"/>
          <p:nvPr/>
        </p:nvSpPr>
        <p:spPr>
          <a:xfrm>
            <a:off x="7693134" y="4465635"/>
            <a:ext cx="97007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Excel 20% 9 min</a:t>
            </a:r>
          </a:p>
        </p:txBody>
      </p:sp>
      <p:sp>
        <p:nvSpPr>
          <p:cNvPr id="200" name="Label">
            <a:extLst>
              <a:ext uri="{FF2B5EF4-FFF2-40B4-BE49-F238E27FC236}">
                <a16:creationId xmlns:a16="http://schemas.microsoft.com/office/drawing/2014/main" id="{1AA4B515-26EC-4953-8BBA-1452770B1C0D}"/>
              </a:ext>
            </a:extLst>
          </p:cNvPr>
          <p:cNvSpPr txBox="1"/>
          <p:nvPr/>
        </p:nvSpPr>
        <p:spPr>
          <a:xfrm>
            <a:off x="7693134" y="4113333"/>
            <a:ext cx="1362809" cy="216635"/>
          </a:xfrm>
          <a:prstGeom prst="rect">
            <a:avLst/>
          </a:prstGeom>
          <a:solidFill>
            <a:schemeClr val="bg1">
              <a:alpha val="79000"/>
            </a:schemeClr>
          </a:solid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62% 30 min</a:t>
            </a:r>
          </a:p>
        </p:txBody>
      </p:sp>
      <p:grpSp>
        <p:nvGrpSpPr>
          <p:cNvPr id="201" name="Double Tap">
            <a:extLst>
              <a:ext uri="{FF2B5EF4-FFF2-40B4-BE49-F238E27FC236}">
                <a16:creationId xmlns:a16="http://schemas.microsoft.com/office/drawing/2014/main" id="{338B4A2A-F18F-4D7A-985E-45BFDD1B9078}"/>
              </a:ext>
            </a:extLst>
          </p:cNvPr>
          <p:cNvGrpSpPr>
            <a:grpSpLocks noChangeAspect="1"/>
          </p:cNvGrpSpPr>
          <p:nvPr/>
        </p:nvGrpSpPr>
        <p:grpSpPr>
          <a:xfrm>
            <a:off x="7023305" y="4141475"/>
            <a:ext cx="501652" cy="737105"/>
            <a:chOff x="2640013" y="1482726"/>
            <a:chExt cx="984250" cy="1446213"/>
          </a:xfrm>
        </p:grpSpPr>
        <p:sp>
          <p:nvSpPr>
            <p:cNvPr id="202" name="Touch Point Inner">
              <a:extLst>
                <a:ext uri="{FF2B5EF4-FFF2-40B4-BE49-F238E27FC236}">
                  <a16:creationId xmlns:a16="http://schemas.microsoft.com/office/drawing/2014/main" id="{469459EF-87DC-4EA0-93E0-2D119F99D090}"/>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03" name="Touch Point Outer">
              <a:extLst>
                <a:ext uri="{FF2B5EF4-FFF2-40B4-BE49-F238E27FC236}">
                  <a16:creationId xmlns:a16="http://schemas.microsoft.com/office/drawing/2014/main" id="{DBE85B3E-AE6B-4977-B94C-6B273005929A}"/>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04" name="Hand">
              <a:extLst>
                <a:ext uri="{FF2B5EF4-FFF2-40B4-BE49-F238E27FC236}">
                  <a16:creationId xmlns:a16="http://schemas.microsoft.com/office/drawing/2014/main" id="{0B015AA4-62E1-43A7-BD8B-8AEDCEC9105B}"/>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205" name="Phone">
            <a:extLst>
              <a:ext uri="{FF2B5EF4-FFF2-40B4-BE49-F238E27FC236}">
                <a16:creationId xmlns:a16="http://schemas.microsoft.com/office/drawing/2014/main" id="{1442F620-34BA-4D78-BCE0-C58B01359471}"/>
              </a:ext>
            </a:extLst>
          </p:cNvPr>
          <p:cNvGrpSpPr>
            <a:grpSpLocks noChangeAspect="1"/>
          </p:cNvGrpSpPr>
          <p:nvPr/>
        </p:nvGrpSpPr>
        <p:grpSpPr>
          <a:xfrm>
            <a:off x="9579442" y="1941602"/>
            <a:ext cx="2479208" cy="4859248"/>
            <a:chOff x="595686" y="1262396"/>
            <a:chExt cx="2479208" cy="4859248"/>
          </a:xfrm>
        </p:grpSpPr>
        <p:sp>
          <p:nvSpPr>
            <p:cNvPr id="206" name="Case">
              <a:extLst>
                <a:ext uri="{FF2B5EF4-FFF2-40B4-BE49-F238E27FC236}">
                  <a16:creationId xmlns:a16="http://schemas.microsoft.com/office/drawing/2014/main" id="{1052D893-A42D-44FF-9A14-919B71D5E2A5}"/>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7" name="Button">
              <a:extLst>
                <a:ext uri="{FF2B5EF4-FFF2-40B4-BE49-F238E27FC236}">
                  <a16:creationId xmlns:a16="http://schemas.microsoft.com/office/drawing/2014/main" id="{0DE8B04C-3BF1-44D8-BE31-47D918873182}"/>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8" name="Camera">
              <a:extLst>
                <a:ext uri="{FF2B5EF4-FFF2-40B4-BE49-F238E27FC236}">
                  <a16:creationId xmlns:a16="http://schemas.microsoft.com/office/drawing/2014/main" id="{553C79EE-A132-4886-928E-E7322C1CDB08}"/>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9" name="Speaker">
              <a:extLst>
                <a:ext uri="{FF2B5EF4-FFF2-40B4-BE49-F238E27FC236}">
                  <a16:creationId xmlns:a16="http://schemas.microsoft.com/office/drawing/2014/main" id="{5423C4B8-4065-400B-B204-24B31E040566}"/>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0" name="Display">
              <a:extLst>
                <a:ext uri="{FF2B5EF4-FFF2-40B4-BE49-F238E27FC236}">
                  <a16:creationId xmlns:a16="http://schemas.microsoft.com/office/drawing/2014/main" id="{0A4B6F0F-D9BA-4E10-B38B-7F6429292B52}"/>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11" name="Status Bar">
            <a:extLst>
              <a:ext uri="{FF2B5EF4-FFF2-40B4-BE49-F238E27FC236}">
                <a16:creationId xmlns:a16="http://schemas.microsoft.com/office/drawing/2014/main" id="{EE451756-5E77-45B8-9808-D3E479EA8C1B}"/>
              </a:ext>
            </a:extLst>
          </p:cNvPr>
          <p:cNvGrpSpPr/>
          <p:nvPr/>
        </p:nvGrpSpPr>
        <p:grpSpPr>
          <a:xfrm>
            <a:off x="9676046" y="2353992"/>
            <a:ext cx="2286000" cy="152400"/>
            <a:chOff x="595686" y="1268402"/>
            <a:chExt cx="2286000" cy="152400"/>
          </a:xfrm>
        </p:grpSpPr>
        <p:sp>
          <p:nvSpPr>
            <p:cNvPr id="212" name="System Bar Container">
              <a:extLst>
                <a:ext uri="{FF2B5EF4-FFF2-40B4-BE49-F238E27FC236}">
                  <a16:creationId xmlns:a16="http://schemas.microsoft.com/office/drawing/2014/main" id="{84E3E5A4-F278-4E34-B696-EAEFEB100E7C}"/>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3" name="Time">
              <a:extLst>
                <a:ext uri="{FF2B5EF4-FFF2-40B4-BE49-F238E27FC236}">
                  <a16:creationId xmlns:a16="http://schemas.microsoft.com/office/drawing/2014/main" id="{AA28916A-165A-48D1-A398-3FA106CD46A1}"/>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14" name="Battery">
              <a:extLst>
                <a:ext uri="{FF2B5EF4-FFF2-40B4-BE49-F238E27FC236}">
                  <a16:creationId xmlns:a16="http://schemas.microsoft.com/office/drawing/2014/main" id="{2406526F-5E5F-4A03-85C5-01242634F73B}"/>
                </a:ext>
              </a:extLst>
            </p:cNvPr>
            <p:cNvGrpSpPr>
              <a:grpSpLocks noChangeAspect="1"/>
            </p:cNvGrpSpPr>
            <p:nvPr/>
          </p:nvGrpSpPr>
          <p:grpSpPr>
            <a:xfrm>
              <a:off x="2513769" y="1302974"/>
              <a:ext cx="50747" cy="83257"/>
              <a:chOff x="5721732" y="4486242"/>
              <a:chExt cx="50747" cy="83257"/>
            </a:xfrm>
          </p:grpSpPr>
          <p:sp>
            <p:nvSpPr>
              <p:cNvPr id="221" name="Battery Part 1">
                <a:extLst>
                  <a:ext uri="{FF2B5EF4-FFF2-40B4-BE49-F238E27FC236}">
                    <a16:creationId xmlns:a16="http://schemas.microsoft.com/office/drawing/2014/main" id="{38D70C04-7452-4195-AA11-D8C257B1E7A6}"/>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2" name="Battery Part 2">
                <a:extLst>
                  <a:ext uri="{FF2B5EF4-FFF2-40B4-BE49-F238E27FC236}">
                    <a16:creationId xmlns:a16="http://schemas.microsoft.com/office/drawing/2014/main" id="{F8F5AC6A-9F76-4E83-8A63-7C067499C5B2}"/>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15" name="Signal Strength">
              <a:extLst>
                <a:ext uri="{FF2B5EF4-FFF2-40B4-BE49-F238E27FC236}">
                  <a16:creationId xmlns:a16="http://schemas.microsoft.com/office/drawing/2014/main" id="{85CEFEF5-2EDB-41D5-AE4F-827F8AF13ADA}"/>
                </a:ext>
              </a:extLst>
            </p:cNvPr>
            <p:cNvGrpSpPr>
              <a:grpSpLocks noChangeAspect="1"/>
            </p:cNvGrpSpPr>
            <p:nvPr/>
          </p:nvGrpSpPr>
          <p:grpSpPr>
            <a:xfrm>
              <a:off x="2348841" y="1306145"/>
              <a:ext cx="76121" cy="76915"/>
              <a:chOff x="5556804" y="4492585"/>
              <a:chExt cx="76121" cy="76915"/>
            </a:xfrm>
          </p:grpSpPr>
          <p:sp>
            <p:nvSpPr>
              <p:cNvPr id="219" name="Signal Strength Part 1">
                <a:extLst>
                  <a:ext uri="{FF2B5EF4-FFF2-40B4-BE49-F238E27FC236}">
                    <a16:creationId xmlns:a16="http://schemas.microsoft.com/office/drawing/2014/main" id="{5FB7C284-1E50-42AA-BB07-6C9B1650113C}"/>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0" name="Signal Strength Part 2">
                <a:extLst>
                  <a:ext uri="{FF2B5EF4-FFF2-40B4-BE49-F238E27FC236}">
                    <a16:creationId xmlns:a16="http://schemas.microsoft.com/office/drawing/2014/main" id="{80DBEDF6-D11C-457B-A377-E3A34831570E}"/>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16" name="WiFi">
              <a:extLst>
                <a:ext uri="{FF2B5EF4-FFF2-40B4-BE49-F238E27FC236}">
                  <a16:creationId xmlns:a16="http://schemas.microsoft.com/office/drawing/2014/main" id="{78974FBC-3A34-4534-90FA-30E7C1FC6080}"/>
                </a:ext>
              </a:extLst>
            </p:cNvPr>
            <p:cNvGrpSpPr>
              <a:grpSpLocks noChangeAspect="1"/>
            </p:cNvGrpSpPr>
            <p:nvPr/>
          </p:nvGrpSpPr>
          <p:grpSpPr>
            <a:xfrm>
              <a:off x="2189463" y="1308921"/>
              <a:ext cx="89601" cy="71363"/>
              <a:chOff x="5397426" y="4495757"/>
              <a:chExt cx="89601" cy="71363"/>
            </a:xfrm>
          </p:grpSpPr>
          <p:sp>
            <p:nvSpPr>
              <p:cNvPr id="217" name="WiFi Part 1">
                <a:extLst>
                  <a:ext uri="{FF2B5EF4-FFF2-40B4-BE49-F238E27FC236}">
                    <a16:creationId xmlns:a16="http://schemas.microsoft.com/office/drawing/2014/main" id="{7D2F89FA-14C9-42E8-9E3A-98DE97C1CB54}"/>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8" name="WiFi Part 2">
                <a:extLst>
                  <a:ext uri="{FF2B5EF4-FFF2-40B4-BE49-F238E27FC236}">
                    <a16:creationId xmlns:a16="http://schemas.microsoft.com/office/drawing/2014/main" id="{294A4D55-D7A5-4716-83CA-05E98DCF33D6}"/>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23" name="Group 222">
            <a:extLst>
              <a:ext uri="{FF2B5EF4-FFF2-40B4-BE49-F238E27FC236}">
                <a16:creationId xmlns:a16="http://schemas.microsoft.com/office/drawing/2014/main" id="{6D0CE7DF-DF40-46E6-A155-E5D08F890488}"/>
              </a:ext>
            </a:extLst>
          </p:cNvPr>
          <p:cNvGrpSpPr/>
          <p:nvPr/>
        </p:nvGrpSpPr>
        <p:grpSpPr>
          <a:xfrm>
            <a:off x="9676045" y="2508130"/>
            <a:ext cx="2286000" cy="431629"/>
            <a:chOff x="744165" y="1256849"/>
            <a:chExt cx="2286000" cy="508000"/>
          </a:xfrm>
        </p:grpSpPr>
        <p:sp>
          <p:nvSpPr>
            <p:cNvPr id="224" name="App Bar Container">
              <a:extLst>
                <a:ext uri="{FF2B5EF4-FFF2-40B4-BE49-F238E27FC236}">
                  <a16:creationId xmlns:a16="http://schemas.microsoft.com/office/drawing/2014/main" id="{FDC7A91B-B4AA-46A9-8713-78FE8E9E7501}"/>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225" name="Search Icon">
              <a:extLst>
                <a:ext uri="{FF2B5EF4-FFF2-40B4-BE49-F238E27FC236}">
                  <a16:creationId xmlns:a16="http://schemas.microsoft.com/office/drawing/2014/main" id="{D8770A55-9BBE-4A7A-B7AE-7872FE0240F4}"/>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26" name="Menu Icon">
              <a:extLst>
                <a:ext uri="{FF2B5EF4-FFF2-40B4-BE49-F238E27FC236}">
                  <a16:creationId xmlns:a16="http://schemas.microsoft.com/office/drawing/2014/main" id="{32CFE25D-047B-44D9-BCE3-E0C5690C95D4}"/>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27" name="Nav Icon">
              <a:extLst>
                <a:ext uri="{FF2B5EF4-FFF2-40B4-BE49-F238E27FC236}">
                  <a16:creationId xmlns:a16="http://schemas.microsoft.com/office/drawing/2014/main" id="{E5820A57-890D-4C40-806A-0CF513E668B2}"/>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228" name="Tap">
            <a:extLst>
              <a:ext uri="{FF2B5EF4-FFF2-40B4-BE49-F238E27FC236}">
                <a16:creationId xmlns:a16="http://schemas.microsoft.com/office/drawing/2014/main" id="{3B367AA2-38E4-40AC-B579-3090784BAEFB}"/>
              </a:ext>
            </a:extLst>
          </p:cNvPr>
          <p:cNvGrpSpPr>
            <a:grpSpLocks noChangeAspect="1"/>
          </p:cNvGrpSpPr>
          <p:nvPr/>
        </p:nvGrpSpPr>
        <p:grpSpPr>
          <a:xfrm>
            <a:off x="4980888" y="3688031"/>
            <a:ext cx="519638" cy="726989"/>
            <a:chOff x="1228726" y="1538288"/>
            <a:chExt cx="982663" cy="1374776"/>
          </a:xfrm>
        </p:grpSpPr>
        <p:sp>
          <p:nvSpPr>
            <p:cNvPr id="229" name="Touch Point">
              <a:extLst>
                <a:ext uri="{FF2B5EF4-FFF2-40B4-BE49-F238E27FC236}">
                  <a16:creationId xmlns:a16="http://schemas.microsoft.com/office/drawing/2014/main" id="{B5C1F996-BA8E-4B90-9FA1-DA557E299EB6}"/>
                </a:ext>
              </a:extLst>
            </p:cNvPr>
            <p:cNvSpPr>
              <a:spLocks noChangeAspect="1" noChangeArrowheads="1"/>
            </p:cNvSpPr>
            <p:nvPr/>
          </p:nvSpPr>
          <p:spPr bwMode="auto">
            <a:xfrm>
              <a:off x="1512888" y="1538288"/>
              <a:ext cx="328613" cy="328613"/>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30" name="Hand">
              <a:extLst>
                <a:ext uri="{FF2B5EF4-FFF2-40B4-BE49-F238E27FC236}">
                  <a16:creationId xmlns:a16="http://schemas.microsoft.com/office/drawing/2014/main" id="{42BA3F53-93B7-43B4-9F0B-1ACFC32ADCF2}"/>
                </a:ext>
              </a:extLst>
            </p:cNvPr>
            <p:cNvSpPr>
              <a:spLocks noChangeAspect="1"/>
            </p:cNvSpPr>
            <p:nvPr/>
          </p:nvSpPr>
          <p:spPr bwMode="auto">
            <a:xfrm>
              <a:off x="1228726" y="1616076"/>
              <a:ext cx="982663"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89 h 1268"/>
                <a:gd name="T12" fmla="*/ 369 w 962"/>
                <a:gd name="T13" fmla="*/ 116 h 1268"/>
                <a:gd name="T14" fmla="*/ 516 w 962"/>
                <a:gd name="T15" fmla="*/ 116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4"/>
                    <a:pt x="105" y="653"/>
                    <a:pt x="59" y="593"/>
                  </a:cubicBezTo>
                  <a:cubicBezTo>
                    <a:pt x="17" y="553"/>
                    <a:pt x="0" y="519"/>
                    <a:pt x="77" y="487"/>
                  </a:cubicBezTo>
                  <a:cubicBezTo>
                    <a:pt x="247" y="462"/>
                    <a:pt x="310" y="775"/>
                    <a:pt x="371" y="689"/>
                  </a:cubicBezTo>
                  <a:cubicBezTo>
                    <a:pt x="371" y="537"/>
                    <a:pt x="369" y="216"/>
                    <a:pt x="369" y="116"/>
                  </a:cubicBezTo>
                  <a:cubicBezTo>
                    <a:pt x="369" y="0"/>
                    <a:pt x="516" y="1"/>
                    <a:pt x="516" y="116"/>
                  </a:cubicBezTo>
                  <a:lnTo>
                    <a:pt x="516" y="533"/>
                  </a:lnTo>
                  <a:lnTo>
                    <a:pt x="516" y="399"/>
                  </a:lnTo>
                  <a:cubicBezTo>
                    <a:pt x="516" y="283"/>
                    <a:pt x="662" y="325"/>
                    <a:pt x="662" y="399"/>
                  </a:cubicBezTo>
                  <a:lnTo>
                    <a:pt x="662" y="610"/>
                  </a:lnTo>
                  <a:lnTo>
                    <a:pt x="662" y="479"/>
                  </a:lnTo>
                  <a:cubicBezTo>
                    <a:pt x="662" y="358"/>
                    <a:pt x="807" y="404"/>
                    <a:pt x="807" y="488"/>
                  </a:cubicBezTo>
                  <a:lnTo>
                    <a:pt x="807" y="678"/>
                  </a:lnTo>
                  <a:lnTo>
                    <a:pt x="807" y="542"/>
                  </a:lnTo>
                  <a:cubicBezTo>
                    <a:pt x="807" y="440"/>
                    <a:pt x="946" y="482"/>
                    <a:pt x="946" y="555"/>
                  </a:cubicBezTo>
                  <a:cubicBezTo>
                    <a:pt x="946" y="555"/>
                    <a:pt x="962" y="827"/>
                    <a:pt x="946" y="949"/>
                  </a:cubicBezTo>
                  <a:cubicBezTo>
                    <a:pt x="935" y="1041"/>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231" name="Overlay">
            <a:extLst>
              <a:ext uri="{FF2B5EF4-FFF2-40B4-BE49-F238E27FC236}">
                <a16:creationId xmlns:a16="http://schemas.microsoft.com/office/drawing/2014/main" id="{7D6408C0-8BCB-4489-AB31-37E8B0A06F9B}"/>
              </a:ext>
            </a:extLst>
          </p:cNvPr>
          <p:cNvSpPr>
            <a:spLocks noChangeArrowheads="1"/>
          </p:cNvSpPr>
          <p:nvPr/>
        </p:nvSpPr>
        <p:spPr bwMode="auto">
          <a:xfrm>
            <a:off x="9673680" y="2948576"/>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32" name="Background">
            <a:extLst>
              <a:ext uri="{FF2B5EF4-FFF2-40B4-BE49-F238E27FC236}">
                <a16:creationId xmlns:a16="http://schemas.microsoft.com/office/drawing/2014/main" id="{3F9CA93E-DAC6-4841-AB84-E17833208652}"/>
              </a:ext>
            </a:extLst>
          </p:cNvPr>
          <p:cNvSpPr/>
          <p:nvPr/>
        </p:nvSpPr>
        <p:spPr>
          <a:xfrm>
            <a:off x="9681499" y="2949520"/>
            <a:ext cx="2286000" cy="3479884"/>
          </a:xfrm>
          <a:prstGeom prst="rect">
            <a:avLst/>
          </a:prstGeom>
          <a:solidFill>
            <a:schemeClr val="accent6">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233" name="Group 232">
            <a:extLst>
              <a:ext uri="{FF2B5EF4-FFF2-40B4-BE49-F238E27FC236}">
                <a16:creationId xmlns:a16="http://schemas.microsoft.com/office/drawing/2014/main" id="{E5F95329-6342-457C-B894-FA4F16523998}"/>
              </a:ext>
            </a:extLst>
          </p:cNvPr>
          <p:cNvGrpSpPr/>
          <p:nvPr/>
        </p:nvGrpSpPr>
        <p:grpSpPr>
          <a:xfrm>
            <a:off x="9943382" y="3971932"/>
            <a:ext cx="1353591" cy="1539434"/>
            <a:chOff x="6723332" y="2777153"/>
            <a:chExt cx="1353591" cy="1509096"/>
          </a:xfrm>
        </p:grpSpPr>
        <p:sp>
          <p:nvSpPr>
            <p:cNvPr id="234" name="Bar 5">
              <a:extLst>
                <a:ext uri="{FF2B5EF4-FFF2-40B4-BE49-F238E27FC236}">
                  <a16:creationId xmlns:a16="http://schemas.microsoft.com/office/drawing/2014/main" id="{C1D0DAFA-25B5-4EF4-93C1-5304F532CFD3}"/>
                </a:ext>
              </a:extLst>
            </p:cNvPr>
            <p:cNvSpPr>
              <a:spLocks/>
            </p:cNvSpPr>
            <p:nvPr/>
          </p:nvSpPr>
          <p:spPr bwMode="auto">
            <a:xfrm rot="5400000">
              <a:off x="6847536" y="2734405"/>
              <a:ext cx="286307" cy="53471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5" name="Bar 4">
              <a:extLst>
                <a:ext uri="{FF2B5EF4-FFF2-40B4-BE49-F238E27FC236}">
                  <a16:creationId xmlns:a16="http://schemas.microsoft.com/office/drawing/2014/main" id="{C48075F2-5DA4-4FD0-B950-740585D785DD}"/>
                </a:ext>
              </a:extLst>
            </p:cNvPr>
            <p:cNvSpPr>
              <a:spLocks/>
            </p:cNvSpPr>
            <p:nvPr/>
          </p:nvSpPr>
          <p:spPr bwMode="auto">
            <a:xfrm rot="5400000">
              <a:off x="6754753" y="3187543"/>
              <a:ext cx="283401" cy="34623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6" name="Bar 3">
              <a:extLst>
                <a:ext uri="{FF2B5EF4-FFF2-40B4-BE49-F238E27FC236}">
                  <a16:creationId xmlns:a16="http://schemas.microsoft.com/office/drawing/2014/main" id="{2E3BA9D8-E246-4651-9850-E61EF41EE23E}"/>
                </a:ext>
              </a:extLst>
            </p:cNvPr>
            <p:cNvSpPr>
              <a:spLocks/>
            </p:cNvSpPr>
            <p:nvPr/>
          </p:nvSpPr>
          <p:spPr bwMode="auto">
            <a:xfrm rot="5400000">
              <a:off x="6704662" y="3595080"/>
              <a:ext cx="286307" cy="248963"/>
            </a:xfrm>
            <a:prstGeom prst="rect">
              <a:avLst/>
            </a:prstGeom>
            <a:pattFill prst="pct20">
              <a:fgClr>
                <a:schemeClr val="accent5"/>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7" name="Bar 2">
              <a:extLst>
                <a:ext uri="{FF2B5EF4-FFF2-40B4-BE49-F238E27FC236}">
                  <a16:creationId xmlns:a16="http://schemas.microsoft.com/office/drawing/2014/main" id="{0859B7F1-534C-4D4E-96C1-686DF7A06FAD}"/>
                </a:ext>
              </a:extLst>
            </p:cNvPr>
            <p:cNvSpPr>
              <a:spLocks/>
            </p:cNvSpPr>
            <p:nvPr/>
          </p:nvSpPr>
          <p:spPr bwMode="auto">
            <a:xfrm rot="5400000">
              <a:off x="6638059" y="4022035"/>
              <a:ext cx="284854" cy="114296"/>
            </a:xfrm>
            <a:prstGeom prst="rect">
              <a:avLst/>
            </a:prstGeom>
            <a:pattFill prst="pct2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cxnSp>
          <p:nvCxnSpPr>
            <p:cNvPr id="238" name="Axis">
              <a:extLst>
                <a:ext uri="{FF2B5EF4-FFF2-40B4-BE49-F238E27FC236}">
                  <a16:creationId xmlns:a16="http://schemas.microsoft.com/office/drawing/2014/main" id="{0BB6375A-180D-45E4-A094-36FF82795923}"/>
                </a:ext>
              </a:extLst>
            </p:cNvPr>
            <p:cNvCxnSpPr>
              <a:cxnSpLocks/>
            </p:cNvCxnSpPr>
            <p:nvPr/>
          </p:nvCxnSpPr>
          <p:spPr bwMode="auto">
            <a:xfrm>
              <a:off x="6723332" y="2777153"/>
              <a:ext cx="1" cy="1509096"/>
            </a:xfrm>
            <a:prstGeom prst="lin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cxnSp>
        <p:sp>
          <p:nvSpPr>
            <p:cNvPr id="239" name="Bar 4">
              <a:extLst>
                <a:ext uri="{FF2B5EF4-FFF2-40B4-BE49-F238E27FC236}">
                  <a16:creationId xmlns:a16="http://schemas.microsoft.com/office/drawing/2014/main" id="{2AB3359F-BB60-40EA-B339-16551DB0E6B9}"/>
                </a:ext>
              </a:extLst>
            </p:cNvPr>
            <p:cNvSpPr>
              <a:spLocks/>
            </p:cNvSpPr>
            <p:nvPr/>
          </p:nvSpPr>
          <p:spPr bwMode="auto">
            <a:xfrm rot="5400000">
              <a:off x="6879231" y="3236186"/>
              <a:ext cx="283401" cy="248956"/>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0" name="Bar 5">
              <a:extLst>
                <a:ext uri="{FF2B5EF4-FFF2-40B4-BE49-F238E27FC236}">
                  <a16:creationId xmlns:a16="http://schemas.microsoft.com/office/drawing/2014/main" id="{E3651770-6F4C-47EC-ABD2-D07FB12A00D8}"/>
                </a:ext>
              </a:extLst>
            </p:cNvPr>
            <p:cNvSpPr>
              <a:spLocks/>
            </p:cNvSpPr>
            <p:nvPr/>
          </p:nvSpPr>
          <p:spPr bwMode="auto">
            <a:xfrm rot="5400000">
              <a:off x="7367012" y="2734406"/>
              <a:ext cx="286307" cy="534710"/>
            </a:xfrm>
            <a:prstGeom prst="rect">
              <a:avLst/>
            </a:prstGeom>
            <a:pattFill prst="pct2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1" name="Bar 5">
              <a:extLst>
                <a:ext uri="{FF2B5EF4-FFF2-40B4-BE49-F238E27FC236}">
                  <a16:creationId xmlns:a16="http://schemas.microsoft.com/office/drawing/2014/main" id="{DED300E3-EC51-4D09-9A06-B16D4D516541}"/>
                </a:ext>
              </a:extLst>
            </p:cNvPr>
            <p:cNvSpPr>
              <a:spLocks/>
            </p:cNvSpPr>
            <p:nvPr/>
          </p:nvSpPr>
          <p:spPr bwMode="auto">
            <a:xfrm rot="5400000">
              <a:off x="7784068" y="2852062"/>
              <a:ext cx="286307" cy="299402"/>
            </a:xfrm>
            <a:prstGeom prst="rect">
              <a:avLst/>
            </a:prstGeom>
            <a:pattFill prst="pct7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242" name="Bar 2">
            <a:extLst>
              <a:ext uri="{FF2B5EF4-FFF2-40B4-BE49-F238E27FC236}">
                <a16:creationId xmlns:a16="http://schemas.microsoft.com/office/drawing/2014/main" id="{5BFCEDCA-080E-430E-AA0E-1937DD9AA8B8}"/>
              </a:ext>
            </a:extLst>
          </p:cNvPr>
          <p:cNvSpPr>
            <a:spLocks/>
          </p:cNvSpPr>
          <p:nvPr/>
        </p:nvSpPr>
        <p:spPr bwMode="auto">
          <a:xfrm rot="5400000">
            <a:off x="9951150" y="5257847"/>
            <a:ext cx="290581" cy="77513"/>
          </a:xfrm>
          <a:prstGeom prst="rect">
            <a:avLst/>
          </a:prstGeom>
          <a:pattFill prst="pct7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43" name="Bar 4">
            <a:extLst>
              <a:ext uri="{FF2B5EF4-FFF2-40B4-BE49-F238E27FC236}">
                <a16:creationId xmlns:a16="http://schemas.microsoft.com/office/drawing/2014/main" id="{23BAA6E3-3AA0-49FF-81F4-ED56248BD172}"/>
              </a:ext>
            </a:extLst>
          </p:cNvPr>
          <p:cNvSpPr>
            <a:spLocks/>
          </p:cNvSpPr>
          <p:nvPr/>
        </p:nvSpPr>
        <p:spPr bwMode="auto">
          <a:xfrm rot="5400000">
            <a:off x="9858268" y="5798352"/>
            <a:ext cx="202039" cy="7986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4" name="Outlook">
            <a:extLst>
              <a:ext uri="{FF2B5EF4-FFF2-40B4-BE49-F238E27FC236}">
                <a16:creationId xmlns:a16="http://schemas.microsoft.com/office/drawing/2014/main" id="{08B0CC52-8D6D-42DD-AC8F-7B55921EF384}"/>
              </a:ext>
            </a:extLst>
          </p:cNvPr>
          <p:cNvSpPr>
            <a:spLocks noChangeAspect="1" noEditPoints="1"/>
          </p:cNvSpPr>
          <p:nvPr/>
        </p:nvSpPr>
        <p:spPr bwMode="auto">
          <a:xfrm>
            <a:off x="9731975" y="5227793"/>
            <a:ext cx="163513" cy="166800"/>
          </a:xfrm>
          <a:custGeom>
            <a:avLst/>
            <a:gdLst>
              <a:gd name="T0" fmla="*/ 10 w 666"/>
              <a:gd name="T1" fmla="*/ 71 h 668"/>
              <a:gd name="T2" fmla="*/ 0 w 666"/>
              <a:gd name="T3" fmla="*/ 582 h 668"/>
              <a:gd name="T4" fmla="*/ 384 w 666"/>
              <a:gd name="T5" fmla="*/ 666 h 668"/>
              <a:gd name="T6" fmla="*/ 400 w 666"/>
              <a:gd name="T7" fmla="*/ 506 h 668"/>
              <a:gd name="T8" fmla="*/ 453 w 666"/>
              <a:gd name="T9" fmla="*/ 520 h 668"/>
              <a:gd name="T10" fmla="*/ 666 w 666"/>
              <a:gd name="T11" fmla="*/ 520 h 668"/>
              <a:gd name="T12" fmla="*/ 653 w 666"/>
              <a:gd name="T13" fmla="*/ 466 h 668"/>
              <a:gd name="T14" fmla="*/ 640 w 666"/>
              <a:gd name="T15" fmla="*/ 146 h 668"/>
              <a:gd name="T16" fmla="*/ 400 w 666"/>
              <a:gd name="T17" fmla="*/ 13 h 668"/>
              <a:gd name="T18" fmla="*/ 373 w 666"/>
              <a:gd name="T19" fmla="*/ 29 h 668"/>
              <a:gd name="T20" fmla="*/ 26 w 666"/>
              <a:gd name="T21" fmla="*/ 571 h 668"/>
              <a:gd name="T22" fmla="*/ 373 w 666"/>
              <a:gd name="T23" fmla="*/ 29 h 668"/>
              <a:gd name="T24" fmla="*/ 626 w 666"/>
              <a:gd name="T25" fmla="*/ 173 h 668"/>
              <a:gd name="T26" fmla="*/ 450 w 666"/>
              <a:gd name="T27" fmla="*/ 328 h 668"/>
              <a:gd name="T28" fmla="*/ 400 w 666"/>
              <a:gd name="T29" fmla="*/ 173 h 668"/>
              <a:gd name="T30" fmla="*/ 117 w 666"/>
              <a:gd name="T31" fmla="*/ 242 h 668"/>
              <a:gd name="T32" fmla="*/ 116 w 666"/>
              <a:gd name="T33" fmla="*/ 424 h 668"/>
              <a:gd name="T34" fmla="*/ 274 w 666"/>
              <a:gd name="T35" fmla="*/ 423 h 668"/>
              <a:gd name="T36" fmla="*/ 275 w 666"/>
              <a:gd name="T37" fmla="*/ 241 h 668"/>
              <a:gd name="T38" fmla="*/ 196 w 666"/>
              <a:gd name="T39" fmla="*/ 254 h 668"/>
              <a:gd name="T40" fmla="*/ 251 w 666"/>
              <a:gd name="T41" fmla="*/ 334 h 668"/>
              <a:gd name="T42" fmla="*/ 195 w 666"/>
              <a:gd name="T43" fmla="*/ 411 h 668"/>
              <a:gd name="T44" fmla="*/ 139 w 666"/>
              <a:gd name="T45" fmla="*/ 333 h 668"/>
              <a:gd name="T46" fmla="*/ 196 w 666"/>
              <a:gd name="T47" fmla="*/ 254 h 668"/>
              <a:gd name="T48" fmla="*/ 626 w 666"/>
              <a:gd name="T49" fmla="*/ 437 h 668"/>
              <a:gd name="T50" fmla="*/ 461 w 666"/>
              <a:gd name="T51" fmla="*/ 480 h 668"/>
              <a:gd name="T52" fmla="*/ 400 w 666"/>
              <a:gd name="T53" fmla="*/ 321 h 668"/>
              <a:gd name="T54" fmla="*/ 455 w 666"/>
              <a:gd name="T55" fmla="*/ 356 h 668"/>
              <a:gd name="T56" fmla="*/ 560 w 666"/>
              <a:gd name="T57" fmla="*/ 440 h 668"/>
              <a:gd name="T58" fmla="*/ 560 w 666"/>
              <a:gd name="T59" fmla="*/ 600 h 668"/>
              <a:gd name="T60" fmla="*/ 560 w 666"/>
              <a:gd name="T61" fmla="*/ 440 h 668"/>
              <a:gd name="T62" fmla="*/ 546 w 666"/>
              <a:gd name="T63" fmla="*/ 546 h 668"/>
              <a:gd name="T64" fmla="*/ 613 w 666"/>
              <a:gd name="T65" fmla="*/ 520 h 668"/>
              <a:gd name="T66" fmla="*/ 573 w 666"/>
              <a:gd name="T67" fmla="*/ 453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6" h="668">
                <a:moveTo>
                  <a:pt x="384" y="0"/>
                </a:moveTo>
                <a:lnTo>
                  <a:pt x="10" y="71"/>
                </a:lnTo>
                <a:cubicBezTo>
                  <a:pt x="4" y="72"/>
                  <a:pt x="0" y="78"/>
                  <a:pt x="0" y="84"/>
                </a:cubicBezTo>
                <a:lnTo>
                  <a:pt x="0" y="582"/>
                </a:lnTo>
                <a:cubicBezTo>
                  <a:pt x="0" y="588"/>
                  <a:pt x="4" y="594"/>
                  <a:pt x="10" y="595"/>
                </a:cubicBezTo>
                <a:lnTo>
                  <a:pt x="384" y="666"/>
                </a:lnTo>
                <a:cubicBezTo>
                  <a:pt x="392" y="668"/>
                  <a:pt x="400" y="661"/>
                  <a:pt x="400" y="653"/>
                </a:cubicBezTo>
                <a:lnTo>
                  <a:pt x="400" y="506"/>
                </a:lnTo>
                <a:lnTo>
                  <a:pt x="454" y="506"/>
                </a:lnTo>
                <a:cubicBezTo>
                  <a:pt x="453" y="511"/>
                  <a:pt x="453" y="515"/>
                  <a:pt x="453" y="520"/>
                </a:cubicBezTo>
                <a:cubicBezTo>
                  <a:pt x="453" y="579"/>
                  <a:pt x="501" y="626"/>
                  <a:pt x="560" y="626"/>
                </a:cubicBezTo>
                <a:cubicBezTo>
                  <a:pt x="618" y="626"/>
                  <a:pt x="666" y="579"/>
                  <a:pt x="666" y="520"/>
                </a:cubicBezTo>
                <a:cubicBezTo>
                  <a:pt x="666" y="501"/>
                  <a:pt x="661" y="483"/>
                  <a:pt x="653" y="468"/>
                </a:cubicBezTo>
                <a:cubicBezTo>
                  <a:pt x="653" y="468"/>
                  <a:pt x="653" y="467"/>
                  <a:pt x="653" y="466"/>
                </a:cubicBezTo>
                <a:cubicBezTo>
                  <a:pt x="653" y="364"/>
                  <a:pt x="653" y="262"/>
                  <a:pt x="653" y="160"/>
                </a:cubicBezTo>
                <a:cubicBezTo>
                  <a:pt x="653" y="152"/>
                  <a:pt x="647" y="146"/>
                  <a:pt x="640" y="146"/>
                </a:cubicBezTo>
                <a:lnTo>
                  <a:pt x="400" y="146"/>
                </a:lnTo>
                <a:lnTo>
                  <a:pt x="400" y="13"/>
                </a:lnTo>
                <a:cubicBezTo>
                  <a:pt x="398" y="0"/>
                  <a:pt x="392" y="0"/>
                  <a:pt x="384" y="0"/>
                </a:cubicBezTo>
                <a:close/>
                <a:moveTo>
                  <a:pt x="373" y="29"/>
                </a:moveTo>
                <a:cubicBezTo>
                  <a:pt x="373" y="252"/>
                  <a:pt x="373" y="432"/>
                  <a:pt x="373" y="637"/>
                </a:cubicBezTo>
                <a:lnTo>
                  <a:pt x="26" y="571"/>
                </a:lnTo>
                <a:lnTo>
                  <a:pt x="26" y="95"/>
                </a:lnTo>
                <a:lnTo>
                  <a:pt x="373" y="29"/>
                </a:lnTo>
                <a:close/>
                <a:moveTo>
                  <a:pt x="400" y="173"/>
                </a:moveTo>
                <a:lnTo>
                  <a:pt x="626" y="173"/>
                </a:lnTo>
                <a:lnTo>
                  <a:pt x="626" y="224"/>
                </a:lnTo>
                <a:lnTo>
                  <a:pt x="450" y="328"/>
                </a:lnTo>
                <a:lnTo>
                  <a:pt x="400" y="287"/>
                </a:lnTo>
                <a:lnTo>
                  <a:pt x="400" y="173"/>
                </a:lnTo>
                <a:close/>
                <a:moveTo>
                  <a:pt x="198" y="207"/>
                </a:moveTo>
                <a:cubicBezTo>
                  <a:pt x="164" y="207"/>
                  <a:pt x="137" y="219"/>
                  <a:pt x="117" y="242"/>
                </a:cubicBezTo>
                <a:cubicBezTo>
                  <a:pt x="96" y="266"/>
                  <a:pt x="86" y="297"/>
                  <a:pt x="86" y="336"/>
                </a:cubicBezTo>
                <a:cubicBezTo>
                  <a:pt x="86" y="372"/>
                  <a:pt x="96" y="402"/>
                  <a:pt x="116" y="424"/>
                </a:cubicBezTo>
                <a:cubicBezTo>
                  <a:pt x="136" y="447"/>
                  <a:pt x="162" y="458"/>
                  <a:pt x="194" y="458"/>
                </a:cubicBezTo>
                <a:cubicBezTo>
                  <a:pt x="227" y="458"/>
                  <a:pt x="253" y="447"/>
                  <a:pt x="274" y="423"/>
                </a:cubicBezTo>
                <a:cubicBezTo>
                  <a:pt x="294" y="400"/>
                  <a:pt x="304" y="369"/>
                  <a:pt x="304" y="331"/>
                </a:cubicBezTo>
                <a:cubicBezTo>
                  <a:pt x="304" y="294"/>
                  <a:pt x="294" y="264"/>
                  <a:pt x="275" y="241"/>
                </a:cubicBezTo>
                <a:cubicBezTo>
                  <a:pt x="255" y="218"/>
                  <a:pt x="229" y="207"/>
                  <a:pt x="198" y="207"/>
                </a:cubicBezTo>
                <a:close/>
                <a:moveTo>
                  <a:pt x="196" y="254"/>
                </a:moveTo>
                <a:cubicBezTo>
                  <a:pt x="213" y="254"/>
                  <a:pt x="227" y="261"/>
                  <a:pt x="237" y="275"/>
                </a:cubicBezTo>
                <a:cubicBezTo>
                  <a:pt x="246" y="289"/>
                  <a:pt x="251" y="309"/>
                  <a:pt x="251" y="334"/>
                </a:cubicBezTo>
                <a:cubicBezTo>
                  <a:pt x="251" y="358"/>
                  <a:pt x="246" y="377"/>
                  <a:pt x="236" y="391"/>
                </a:cubicBezTo>
                <a:cubicBezTo>
                  <a:pt x="226" y="404"/>
                  <a:pt x="212" y="411"/>
                  <a:pt x="195" y="411"/>
                </a:cubicBezTo>
                <a:cubicBezTo>
                  <a:pt x="178" y="411"/>
                  <a:pt x="165" y="404"/>
                  <a:pt x="154" y="390"/>
                </a:cubicBezTo>
                <a:cubicBezTo>
                  <a:pt x="144" y="376"/>
                  <a:pt x="139" y="357"/>
                  <a:pt x="139" y="333"/>
                </a:cubicBezTo>
                <a:cubicBezTo>
                  <a:pt x="139" y="309"/>
                  <a:pt x="144" y="290"/>
                  <a:pt x="154" y="276"/>
                </a:cubicBezTo>
                <a:cubicBezTo>
                  <a:pt x="165" y="261"/>
                  <a:pt x="179" y="254"/>
                  <a:pt x="196" y="254"/>
                </a:cubicBezTo>
                <a:close/>
                <a:moveTo>
                  <a:pt x="626" y="255"/>
                </a:moveTo>
                <a:lnTo>
                  <a:pt x="626" y="437"/>
                </a:lnTo>
                <a:cubicBezTo>
                  <a:pt x="608" y="422"/>
                  <a:pt x="585" y="413"/>
                  <a:pt x="560" y="413"/>
                </a:cubicBezTo>
                <a:cubicBezTo>
                  <a:pt x="515" y="413"/>
                  <a:pt x="477" y="441"/>
                  <a:pt x="461" y="480"/>
                </a:cubicBezTo>
                <a:lnTo>
                  <a:pt x="400" y="480"/>
                </a:lnTo>
                <a:lnTo>
                  <a:pt x="400" y="321"/>
                </a:lnTo>
                <a:lnTo>
                  <a:pt x="440" y="354"/>
                </a:lnTo>
                <a:cubicBezTo>
                  <a:pt x="444" y="358"/>
                  <a:pt x="450" y="358"/>
                  <a:pt x="455" y="356"/>
                </a:cubicBezTo>
                <a:lnTo>
                  <a:pt x="626" y="255"/>
                </a:lnTo>
                <a:close/>
                <a:moveTo>
                  <a:pt x="560" y="440"/>
                </a:moveTo>
                <a:cubicBezTo>
                  <a:pt x="604" y="440"/>
                  <a:pt x="640" y="475"/>
                  <a:pt x="640" y="520"/>
                </a:cubicBezTo>
                <a:cubicBezTo>
                  <a:pt x="640" y="564"/>
                  <a:pt x="604" y="600"/>
                  <a:pt x="560" y="600"/>
                </a:cubicBezTo>
                <a:cubicBezTo>
                  <a:pt x="515" y="600"/>
                  <a:pt x="480" y="564"/>
                  <a:pt x="480" y="520"/>
                </a:cubicBezTo>
                <a:cubicBezTo>
                  <a:pt x="480" y="475"/>
                  <a:pt x="515" y="440"/>
                  <a:pt x="560" y="440"/>
                </a:cubicBezTo>
                <a:close/>
                <a:moveTo>
                  <a:pt x="546" y="453"/>
                </a:moveTo>
                <a:lnTo>
                  <a:pt x="546" y="546"/>
                </a:lnTo>
                <a:lnTo>
                  <a:pt x="613" y="546"/>
                </a:lnTo>
                <a:lnTo>
                  <a:pt x="613" y="520"/>
                </a:lnTo>
                <a:lnTo>
                  <a:pt x="573" y="520"/>
                </a:lnTo>
                <a:lnTo>
                  <a:pt x="573" y="453"/>
                </a:lnTo>
                <a:lnTo>
                  <a:pt x="546" y="45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5" name="Label">
            <a:extLst>
              <a:ext uri="{FF2B5EF4-FFF2-40B4-BE49-F238E27FC236}">
                <a16:creationId xmlns:a16="http://schemas.microsoft.com/office/drawing/2014/main" id="{5B31F5D8-C372-4A46-ABF1-5FCFE19A9AF5}"/>
              </a:ext>
            </a:extLst>
          </p:cNvPr>
          <p:cNvSpPr txBox="1"/>
          <p:nvPr/>
        </p:nvSpPr>
        <p:spPr>
          <a:xfrm>
            <a:off x="10289623" y="5196889"/>
            <a:ext cx="106625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Outlook 8% 4 min</a:t>
            </a:r>
          </a:p>
        </p:txBody>
      </p:sp>
      <p:sp>
        <p:nvSpPr>
          <p:cNvPr id="246" name="Header">
            <a:extLst>
              <a:ext uri="{FF2B5EF4-FFF2-40B4-BE49-F238E27FC236}">
                <a16:creationId xmlns:a16="http://schemas.microsoft.com/office/drawing/2014/main" id="{30C6DD64-CEB1-4524-A9D6-A51CA05A84D7}"/>
              </a:ext>
            </a:extLst>
          </p:cNvPr>
          <p:cNvSpPr txBox="1"/>
          <p:nvPr/>
        </p:nvSpPr>
        <p:spPr>
          <a:xfrm>
            <a:off x="9687075" y="3005937"/>
            <a:ext cx="1854931" cy="514901"/>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2019/09/13 Fri</a:t>
            </a:r>
          </a:p>
          <a:p>
            <a:r>
              <a:rPr lang="en-US" sz="1400" dirty="0">
                <a:solidFill>
                  <a:srgbClr val="5F5F5F"/>
                </a:solidFill>
                <a:latin typeface="Segoe UI" panose="020B0502040204020203" pitchFamily="34" charset="0"/>
                <a:cs typeface="Segoe UI" panose="020B0502040204020203" pitchFamily="34" charset="0"/>
              </a:rPr>
              <a:t>07:22 -08:10   48 min</a:t>
            </a:r>
          </a:p>
        </p:txBody>
      </p:sp>
      <p:sp>
        <p:nvSpPr>
          <p:cNvPr id="247" name="Header">
            <a:extLst>
              <a:ext uri="{FF2B5EF4-FFF2-40B4-BE49-F238E27FC236}">
                <a16:creationId xmlns:a16="http://schemas.microsoft.com/office/drawing/2014/main" id="{9AD039EC-4B23-4F3D-8DB4-5E24CE2769B2}"/>
              </a:ext>
            </a:extLst>
          </p:cNvPr>
          <p:cNvSpPr txBox="1"/>
          <p:nvPr/>
        </p:nvSpPr>
        <p:spPr>
          <a:xfrm>
            <a:off x="9849163" y="3510051"/>
            <a:ext cx="1861343" cy="45210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Focus 26.2%</a:t>
            </a:r>
          </a:p>
          <a:p>
            <a:r>
              <a:rPr lang="en-US" sz="1200" dirty="0">
                <a:solidFill>
                  <a:srgbClr val="5F5F5F"/>
                </a:solidFill>
                <a:latin typeface="Segoe UI" panose="020B0502040204020203" pitchFamily="34" charset="0"/>
                <a:cs typeface="Segoe UI" panose="020B0502040204020203" pitchFamily="34" charset="0"/>
              </a:rPr>
              <a:t> (Flow 10min, Zone 3min)</a:t>
            </a:r>
          </a:p>
        </p:txBody>
      </p:sp>
      <p:sp>
        <p:nvSpPr>
          <p:cNvPr id="248" name="Excel">
            <a:extLst>
              <a:ext uri="{FF2B5EF4-FFF2-40B4-BE49-F238E27FC236}">
                <a16:creationId xmlns:a16="http://schemas.microsoft.com/office/drawing/2014/main" id="{5B1CD430-45A4-4BBE-BF8E-A3AD701ADFC1}"/>
              </a:ext>
            </a:extLst>
          </p:cNvPr>
          <p:cNvSpPr>
            <a:spLocks noChangeAspect="1" noEditPoints="1"/>
          </p:cNvSpPr>
          <p:nvPr/>
        </p:nvSpPr>
        <p:spPr bwMode="auto">
          <a:xfrm>
            <a:off x="9731975" y="4499071"/>
            <a:ext cx="158750" cy="16680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9" name="PowerPoint">
            <a:extLst>
              <a:ext uri="{FF2B5EF4-FFF2-40B4-BE49-F238E27FC236}">
                <a16:creationId xmlns:a16="http://schemas.microsoft.com/office/drawing/2014/main" id="{46B42228-27E6-402E-B72D-A167E6D033D1}"/>
              </a:ext>
            </a:extLst>
          </p:cNvPr>
          <p:cNvSpPr>
            <a:spLocks noChangeAspect="1" noEditPoints="1"/>
          </p:cNvSpPr>
          <p:nvPr/>
        </p:nvSpPr>
        <p:spPr bwMode="auto">
          <a:xfrm>
            <a:off x="9731975" y="4133732"/>
            <a:ext cx="158750" cy="166800"/>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pic>
        <p:nvPicPr>
          <p:cNvPr id="250" name="Graphic 249" descr="Browser window">
            <a:extLst>
              <a:ext uri="{FF2B5EF4-FFF2-40B4-BE49-F238E27FC236}">
                <a16:creationId xmlns:a16="http://schemas.microsoft.com/office/drawing/2014/main" id="{60AC6C70-6CC2-4752-8B35-FF9DB387D7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1975" y="4883998"/>
            <a:ext cx="163513" cy="166800"/>
          </a:xfrm>
          <a:prstGeom prst="rect">
            <a:avLst/>
          </a:prstGeom>
        </p:spPr>
      </p:pic>
      <p:sp>
        <p:nvSpPr>
          <p:cNvPr id="251" name="Label">
            <a:extLst>
              <a:ext uri="{FF2B5EF4-FFF2-40B4-BE49-F238E27FC236}">
                <a16:creationId xmlns:a16="http://schemas.microsoft.com/office/drawing/2014/main" id="{0DBD559C-3945-4A6B-A8F7-1498F8AB0204}"/>
              </a:ext>
            </a:extLst>
          </p:cNvPr>
          <p:cNvSpPr txBox="1"/>
          <p:nvPr/>
        </p:nvSpPr>
        <p:spPr>
          <a:xfrm>
            <a:off x="10553631" y="4838536"/>
            <a:ext cx="971676"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Edge 10% 5 min</a:t>
            </a:r>
          </a:p>
        </p:txBody>
      </p:sp>
      <p:sp>
        <p:nvSpPr>
          <p:cNvPr id="252" name="Label">
            <a:extLst>
              <a:ext uri="{FF2B5EF4-FFF2-40B4-BE49-F238E27FC236}">
                <a16:creationId xmlns:a16="http://schemas.microsoft.com/office/drawing/2014/main" id="{73E0ED10-626C-43B7-8E77-41F93361DA34}"/>
              </a:ext>
            </a:extLst>
          </p:cNvPr>
          <p:cNvSpPr txBox="1"/>
          <p:nvPr/>
        </p:nvSpPr>
        <p:spPr>
          <a:xfrm>
            <a:off x="10001813" y="5739060"/>
            <a:ext cx="66069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Operating</a:t>
            </a:r>
          </a:p>
        </p:txBody>
      </p:sp>
      <p:sp>
        <p:nvSpPr>
          <p:cNvPr id="253" name="Bar 4">
            <a:extLst>
              <a:ext uri="{FF2B5EF4-FFF2-40B4-BE49-F238E27FC236}">
                <a16:creationId xmlns:a16="http://schemas.microsoft.com/office/drawing/2014/main" id="{3608F8B1-17D0-4AAC-9140-39AB6B2AEA56}"/>
              </a:ext>
            </a:extLst>
          </p:cNvPr>
          <p:cNvSpPr>
            <a:spLocks/>
          </p:cNvSpPr>
          <p:nvPr/>
        </p:nvSpPr>
        <p:spPr bwMode="auto">
          <a:xfrm rot="5400000">
            <a:off x="9858268" y="6054867"/>
            <a:ext cx="202039" cy="79868"/>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4" name="Label">
            <a:extLst>
              <a:ext uri="{FF2B5EF4-FFF2-40B4-BE49-F238E27FC236}">
                <a16:creationId xmlns:a16="http://schemas.microsoft.com/office/drawing/2014/main" id="{3B91AB9B-A1EE-4E87-805E-63BACD8CA548}"/>
              </a:ext>
            </a:extLst>
          </p:cNvPr>
          <p:cNvSpPr txBox="1"/>
          <p:nvPr/>
        </p:nvSpPr>
        <p:spPr>
          <a:xfrm>
            <a:off x="10001813" y="5995575"/>
            <a:ext cx="614207"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Browsing</a:t>
            </a:r>
          </a:p>
        </p:txBody>
      </p:sp>
      <p:sp>
        <p:nvSpPr>
          <p:cNvPr id="255" name="Bar 4">
            <a:extLst>
              <a:ext uri="{FF2B5EF4-FFF2-40B4-BE49-F238E27FC236}">
                <a16:creationId xmlns:a16="http://schemas.microsoft.com/office/drawing/2014/main" id="{8EFA7E9C-5DDA-4C58-8CA4-C4AF21873F0D}"/>
              </a:ext>
            </a:extLst>
          </p:cNvPr>
          <p:cNvSpPr>
            <a:spLocks/>
          </p:cNvSpPr>
          <p:nvPr/>
        </p:nvSpPr>
        <p:spPr bwMode="auto">
          <a:xfrm rot="5400000">
            <a:off x="10784254" y="6054867"/>
            <a:ext cx="202039" cy="79868"/>
          </a:xfrm>
          <a:prstGeom prst="rect">
            <a:avLst/>
          </a:prstGeom>
          <a:pattFill prst="pct7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6" name="Label">
            <a:extLst>
              <a:ext uri="{FF2B5EF4-FFF2-40B4-BE49-F238E27FC236}">
                <a16:creationId xmlns:a16="http://schemas.microsoft.com/office/drawing/2014/main" id="{FD0FB731-41FA-4ABA-B752-805A61AAE548}"/>
              </a:ext>
            </a:extLst>
          </p:cNvPr>
          <p:cNvSpPr txBox="1"/>
          <p:nvPr/>
        </p:nvSpPr>
        <p:spPr>
          <a:xfrm>
            <a:off x="10927799" y="5995575"/>
            <a:ext cx="861070"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No-Operating</a:t>
            </a:r>
          </a:p>
        </p:txBody>
      </p:sp>
      <p:sp>
        <p:nvSpPr>
          <p:cNvPr id="257" name="Label">
            <a:extLst>
              <a:ext uri="{FF2B5EF4-FFF2-40B4-BE49-F238E27FC236}">
                <a16:creationId xmlns:a16="http://schemas.microsoft.com/office/drawing/2014/main" id="{8EBB1321-8522-4D94-AB28-C59C90C7D172}"/>
              </a:ext>
            </a:extLst>
          </p:cNvPr>
          <p:cNvSpPr txBox="1"/>
          <p:nvPr/>
        </p:nvSpPr>
        <p:spPr>
          <a:xfrm>
            <a:off x="10553631" y="4465635"/>
            <a:ext cx="97007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Excel 20% 9 min</a:t>
            </a:r>
          </a:p>
        </p:txBody>
      </p:sp>
      <p:sp>
        <p:nvSpPr>
          <p:cNvPr id="258" name="Label">
            <a:extLst>
              <a:ext uri="{FF2B5EF4-FFF2-40B4-BE49-F238E27FC236}">
                <a16:creationId xmlns:a16="http://schemas.microsoft.com/office/drawing/2014/main" id="{E0CA8718-E085-493A-A13E-F839882F3CAD}"/>
              </a:ext>
            </a:extLst>
          </p:cNvPr>
          <p:cNvSpPr txBox="1"/>
          <p:nvPr/>
        </p:nvSpPr>
        <p:spPr>
          <a:xfrm>
            <a:off x="10553631" y="4113333"/>
            <a:ext cx="1362809" cy="216635"/>
          </a:xfrm>
          <a:prstGeom prst="rect">
            <a:avLst/>
          </a:prstGeom>
          <a:solidFill>
            <a:schemeClr val="bg1">
              <a:alpha val="79000"/>
            </a:schemeClr>
          </a:solid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62% 30 min</a:t>
            </a:r>
          </a:p>
        </p:txBody>
      </p:sp>
      <p:sp>
        <p:nvSpPr>
          <p:cNvPr id="259" name="Overlay">
            <a:extLst>
              <a:ext uri="{FF2B5EF4-FFF2-40B4-BE49-F238E27FC236}">
                <a16:creationId xmlns:a16="http://schemas.microsoft.com/office/drawing/2014/main" id="{0FA6CA0D-CF8E-47E3-907E-C1A022768B15}"/>
              </a:ext>
            </a:extLst>
          </p:cNvPr>
          <p:cNvSpPr>
            <a:spLocks noChangeArrowheads="1"/>
          </p:cNvSpPr>
          <p:nvPr/>
        </p:nvSpPr>
        <p:spPr bwMode="auto">
          <a:xfrm>
            <a:off x="9674692" y="2367160"/>
            <a:ext cx="2286000" cy="4064000"/>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60" name="Dialog Container">
            <a:extLst>
              <a:ext uri="{FF2B5EF4-FFF2-40B4-BE49-F238E27FC236}">
                <a16:creationId xmlns:a16="http://schemas.microsoft.com/office/drawing/2014/main" id="{F6104DF7-94D1-4944-B04E-5E970EBE9A0C}"/>
              </a:ext>
            </a:extLst>
          </p:cNvPr>
          <p:cNvSpPr/>
          <p:nvPr/>
        </p:nvSpPr>
        <p:spPr>
          <a:xfrm>
            <a:off x="9940954" y="2877437"/>
            <a:ext cx="1894181" cy="2998210"/>
          </a:xfrm>
          <a:prstGeom prst="roundRect">
            <a:avLst>
              <a:gd name="adj" fmla="val 674"/>
            </a:avLst>
          </a:prstGeom>
          <a:solidFill>
            <a:srgbClr val="FAFAFA"/>
          </a:solidFill>
          <a:ln w="6350">
            <a:noFill/>
          </a:ln>
          <a:effectLst>
            <a:outerShdw blurRad="50800" dist="12700" dir="54000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52400" tIns="101600" rIns="152400" bIns="10160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5000"/>
              </a:lnSpc>
              <a:spcBef>
                <a:spcPts val="200"/>
              </a:spcBef>
              <a:spcAft>
                <a:spcPts val="200"/>
              </a:spcAft>
            </a:pPr>
            <a:r>
              <a:rPr lang="en-US" sz="1050" noProof="1">
                <a:solidFill>
                  <a:srgbClr val="000000">
                    <a:alpha val="87000"/>
                  </a:srgbClr>
                </a:solidFill>
                <a:latin typeface="Segoe UI" panose="020B0502040204020203" pitchFamily="34" charset="0"/>
                <a:cs typeface="Segoe UI" panose="020B0502040204020203" pitchFamily="34" charset="0"/>
              </a:rPr>
              <a:t>Files</a:t>
            </a:r>
          </a:p>
        </p:txBody>
      </p:sp>
      <p:sp>
        <p:nvSpPr>
          <p:cNvPr id="261" name="PowerPoint">
            <a:extLst>
              <a:ext uri="{FF2B5EF4-FFF2-40B4-BE49-F238E27FC236}">
                <a16:creationId xmlns:a16="http://schemas.microsoft.com/office/drawing/2014/main" id="{D2290750-2959-4997-9D8A-EF235F8BA4DF}"/>
              </a:ext>
            </a:extLst>
          </p:cNvPr>
          <p:cNvSpPr>
            <a:spLocks noChangeAspect="1" noEditPoints="1"/>
          </p:cNvSpPr>
          <p:nvPr/>
        </p:nvSpPr>
        <p:spPr bwMode="auto">
          <a:xfrm>
            <a:off x="10059390" y="3235076"/>
            <a:ext cx="344474" cy="354809"/>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2" name="Label">
            <a:extLst>
              <a:ext uri="{FF2B5EF4-FFF2-40B4-BE49-F238E27FC236}">
                <a16:creationId xmlns:a16="http://schemas.microsoft.com/office/drawing/2014/main" id="{9E7E3986-E036-4CCB-9FC1-4A1D89EBB58F}"/>
              </a:ext>
            </a:extLst>
          </p:cNvPr>
          <p:cNvSpPr txBox="1"/>
          <p:nvPr/>
        </p:nvSpPr>
        <p:spPr>
          <a:xfrm>
            <a:off x="10471272" y="3248239"/>
            <a:ext cx="1386855" cy="48936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30 min</a:t>
            </a:r>
          </a:p>
          <a:p>
            <a:r>
              <a:rPr lang="en-US" sz="900" dirty="0">
                <a:solidFill>
                  <a:srgbClr val="5F5F5F"/>
                </a:solidFill>
                <a:latin typeface="Segoe UI" panose="020B0502040204020203" pitchFamily="34" charset="0"/>
                <a:cs typeface="Segoe UI" panose="020B0502040204020203" pitchFamily="34" charset="0"/>
              </a:rPr>
              <a:t>Project : SSE19</a:t>
            </a:r>
          </a:p>
          <a:p>
            <a:r>
              <a:rPr lang="en-US" sz="900" dirty="0">
                <a:solidFill>
                  <a:srgbClr val="5F5F5F"/>
                </a:solidFill>
                <a:latin typeface="Segoe UI" panose="020B0502040204020203" pitchFamily="34" charset="0"/>
                <a:cs typeface="Segoe UI" panose="020B0502040204020203" pitchFamily="34" charset="0"/>
              </a:rPr>
              <a:t>Description : Smart SE </a:t>
            </a:r>
            <a:r>
              <a:rPr lang="en-US" sz="900" dirty="0" err="1">
                <a:solidFill>
                  <a:srgbClr val="5F5F5F"/>
                </a:solidFill>
                <a:latin typeface="Segoe UI" panose="020B0502040204020203" pitchFamily="34" charset="0"/>
                <a:cs typeface="Segoe UI" panose="020B0502040204020203" pitchFamily="34" charset="0"/>
              </a:rPr>
              <a:t>Pj</a:t>
            </a:r>
            <a:endParaRPr lang="en-US" sz="900" dirty="0">
              <a:solidFill>
                <a:srgbClr val="5F5F5F"/>
              </a:solidFill>
              <a:latin typeface="Segoe UI" panose="020B0502040204020203" pitchFamily="34" charset="0"/>
              <a:cs typeface="Segoe UI" panose="020B0502040204020203" pitchFamily="34" charset="0"/>
            </a:endParaRPr>
          </a:p>
        </p:txBody>
      </p:sp>
      <p:sp>
        <p:nvSpPr>
          <p:cNvPr id="263" name="Header">
            <a:extLst>
              <a:ext uri="{FF2B5EF4-FFF2-40B4-BE49-F238E27FC236}">
                <a16:creationId xmlns:a16="http://schemas.microsoft.com/office/drawing/2014/main" id="{73AB9BF9-636D-482C-8E98-6C0FDCD93C40}"/>
              </a:ext>
            </a:extLst>
          </p:cNvPr>
          <p:cNvSpPr txBox="1"/>
          <p:nvPr/>
        </p:nvSpPr>
        <p:spPr>
          <a:xfrm>
            <a:off x="9930670" y="3675098"/>
            <a:ext cx="1817549" cy="289310"/>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SSE19_CD_PROP.pptx</a:t>
            </a:r>
          </a:p>
        </p:txBody>
      </p:sp>
      <p:sp>
        <p:nvSpPr>
          <p:cNvPr id="264" name="Text">
            <a:extLst>
              <a:ext uri="{FF2B5EF4-FFF2-40B4-BE49-F238E27FC236}">
                <a16:creationId xmlns:a16="http://schemas.microsoft.com/office/drawing/2014/main" id="{6C3480D1-CA9F-4DF4-B888-1B68388F8872}"/>
              </a:ext>
            </a:extLst>
          </p:cNvPr>
          <p:cNvSpPr txBox="1"/>
          <p:nvPr/>
        </p:nvSpPr>
        <p:spPr>
          <a:xfrm>
            <a:off x="9931402" y="3968259"/>
            <a:ext cx="1894181" cy="643253"/>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600"/>
              </a:spcAft>
            </a:pPr>
            <a:r>
              <a:rPr lang="en-US" sz="900" noProof="1">
                <a:solidFill>
                  <a:srgbClr val="5F5F5F"/>
                </a:solidFill>
                <a:latin typeface="Segoe UI" panose="020B0502040204020203" pitchFamily="34" charset="0"/>
                <a:cs typeface="Segoe UI" panose="020B0502040204020203" pitchFamily="34" charset="0"/>
              </a:rPr>
              <a:t>Operating : 10 min</a:t>
            </a:r>
          </a:p>
          <a:p>
            <a:pPr algn="just">
              <a:spcAft>
                <a:spcPts val="600"/>
              </a:spcAft>
            </a:pPr>
            <a:r>
              <a:rPr lang="en-US" sz="900" noProof="1">
                <a:solidFill>
                  <a:srgbClr val="5F5F5F"/>
                </a:solidFill>
                <a:latin typeface="Segoe UI" panose="020B0502040204020203" pitchFamily="34" charset="0"/>
                <a:cs typeface="Segoe UI" panose="020B0502040204020203" pitchFamily="34" charset="0"/>
              </a:rPr>
              <a:t>Browsing : 14 min</a:t>
            </a:r>
          </a:p>
          <a:p>
            <a:pPr algn="just">
              <a:spcAft>
                <a:spcPts val="600"/>
              </a:spcAft>
            </a:pPr>
            <a:r>
              <a:rPr lang="en-US" sz="900" noProof="1">
                <a:solidFill>
                  <a:srgbClr val="5F5F5F"/>
                </a:solidFill>
                <a:latin typeface="Segoe UI" panose="020B0502040204020203" pitchFamily="34" charset="0"/>
                <a:cs typeface="Segoe UI" panose="020B0502040204020203" pitchFamily="34" charset="0"/>
              </a:rPr>
              <a:t>No-Operationg : 6 min</a:t>
            </a:r>
          </a:p>
        </p:txBody>
      </p:sp>
      <p:sp>
        <p:nvSpPr>
          <p:cNvPr id="265" name="Link">
            <a:extLst>
              <a:ext uri="{FF2B5EF4-FFF2-40B4-BE49-F238E27FC236}">
                <a16:creationId xmlns:a16="http://schemas.microsoft.com/office/drawing/2014/main" id="{DD7CFA38-C100-49E2-B224-698428A81002}"/>
              </a:ext>
            </a:extLst>
          </p:cNvPr>
          <p:cNvSpPr txBox="1"/>
          <p:nvPr/>
        </p:nvSpPr>
        <p:spPr>
          <a:xfrm>
            <a:off x="9929525" y="4643210"/>
            <a:ext cx="1864549" cy="350865"/>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u="sng" dirty="0">
                <a:solidFill>
                  <a:srgbClr val="5B9BD5"/>
                </a:solidFill>
                <a:latin typeface="Segoe UI" panose="020B0502040204020203" pitchFamily="34" charset="0"/>
                <a:cs typeface="Segoe UI" panose="020B0502040204020203" pitchFamily="34" charset="0"/>
              </a:rPr>
              <a:t>G:\workplace\sse19\_project_doc\SSE19_CD_PROP.pptx</a:t>
            </a:r>
          </a:p>
        </p:txBody>
      </p:sp>
      <p:grpSp>
        <p:nvGrpSpPr>
          <p:cNvPr id="266" name="Placeholder">
            <a:extLst>
              <a:ext uri="{FF2B5EF4-FFF2-40B4-BE49-F238E27FC236}">
                <a16:creationId xmlns:a16="http://schemas.microsoft.com/office/drawing/2014/main" id="{05877B17-A894-406A-A269-A4645648F57E}"/>
              </a:ext>
            </a:extLst>
          </p:cNvPr>
          <p:cNvGrpSpPr>
            <a:grpSpLocks/>
          </p:cNvGrpSpPr>
          <p:nvPr/>
        </p:nvGrpSpPr>
        <p:grpSpPr bwMode="auto">
          <a:xfrm>
            <a:off x="9992849" y="5263685"/>
            <a:ext cx="1755370" cy="479943"/>
            <a:chOff x="508000" y="1397000"/>
            <a:chExt cx="1008112" cy="1008112"/>
          </a:xfrm>
          <a:solidFill>
            <a:srgbClr val="FFFFFF"/>
          </a:solidFill>
        </p:grpSpPr>
        <p:sp>
          <p:nvSpPr>
            <p:cNvPr id="267" name="Border">
              <a:extLst>
                <a:ext uri="{FF2B5EF4-FFF2-40B4-BE49-F238E27FC236}">
                  <a16:creationId xmlns:a16="http://schemas.microsoft.com/office/drawing/2014/main" id="{D1B35476-85B7-46BD-86E1-9EE398772247}"/>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8" name="Line 2">
              <a:extLst>
                <a:ext uri="{FF2B5EF4-FFF2-40B4-BE49-F238E27FC236}">
                  <a16:creationId xmlns:a16="http://schemas.microsoft.com/office/drawing/2014/main" id="{09493869-513D-403B-8AE0-1C8DE8087B6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9" name="Line 1">
              <a:extLst>
                <a:ext uri="{FF2B5EF4-FFF2-40B4-BE49-F238E27FC236}">
                  <a16:creationId xmlns:a16="http://schemas.microsoft.com/office/drawing/2014/main" id="{2B836324-59BF-439C-8022-2E109C36E8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70" name="Close Button" descr="&lt;SmartSettings&gt;&lt;SmartResize enabled=&quot;True&quot; minWidth=&quot;12&quot; minHeight=&quot;12&quot; /&gt;&lt;/SmartSettings&gt;">
            <a:extLst>
              <a:ext uri="{FF2B5EF4-FFF2-40B4-BE49-F238E27FC236}">
                <a16:creationId xmlns:a16="http://schemas.microsoft.com/office/drawing/2014/main" id="{4055A147-19F8-45EC-8EE4-6512DA935EDD}"/>
              </a:ext>
            </a:extLst>
          </p:cNvPr>
          <p:cNvGrpSpPr/>
          <p:nvPr>
            <p:custDataLst>
              <p:tags r:id="rId1"/>
            </p:custDataLst>
          </p:nvPr>
        </p:nvGrpSpPr>
        <p:grpSpPr>
          <a:xfrm>
            <a:off x="11241188" y="2887794"/>
            <a:ext cx="575772" cy="241995"/>
            <a:chOff x="1642629" y="2531766"/>
            <a:chExt cx="575772" cy="241995"/>
          </a:xfrm>
        </p:grpSpPr>
        <p:sp>
          <p:nvSpPr>
            <p:cNvPr id="271" name="Button">
              <a:extLst>
                <a:ext uri="{FF2B5EF4-FFF2-40B4-BE49-F238E27FC236}">
                  <a16:creationId xmlns:a16="http://schemas.microsoft.com/office/drawing/2014/main" id="{D961DE96-EC5E-4CF1-A55B-D6127CA79952}"/>
                </a:ext>
              </a:extLst>
            </p:cNvPr>
            <p:cNvSpPr>
              <a:spLocks/>
            </p:cNvSpPr>
            <p:nvPr/>
          </p:nvSpPr>
          <p:spPr bwMode="auto">
            <a:xfrm>
              <a:off x="1642629" y="2531766"/>
              <a:ext cx="575772"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210312" rIns="64008"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a:t>
              </a:r>
            </a:p>
          </p:txBody>
        </p:sp>
        <p:sp>
          <p:nvSpPr>
            <p:cNvPr id="272" name="Icon" descr="&lt;Tags&gt;&lt;SMARTRESIZEANCHORS&gt;None,None,Absolute,None&lt;/SMARTRESIZEANCHORS&gt;&lt;/Tags&gt;">
              <a:extLst>
                <a:ext uri="{FF2B5EF4-FFF2-40B4-BE49-F238E27FC236}">
                  <a16:creationId xmlns:a16="http://schemas.microsoft.com/office/drawing/2014/main" id="{38F59329-D318-4A9D-BA6B-5B710EE67F41}"/>
                </a:ext>
              </a:extLst>
            </p:cNvPr>
            <p:cNvSpPr>
              <a:spLocks noEditPoints="1"/>
            </p:cNvSpPr>
            <p:nvPr/>
          </p:nvSpPr>
          <p:spPr bwMode="auto">
            <a:xfrm>
              <a:off x="1722665" y="2611320"/>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73" name="List Item">
            <a:extLst>
              <a:ext uri="{FF2B5EF4-FFF2-40B4-BE49-F238E27FC236}">
                <a16:creationId xmlns:a16="http://schemas.microsoft.com/office/drawing/2014/main" id="{D461B4B7-92FC-4F87-B38D-CC83683A94A3}"/>
              </a:ext>
            </a:extLst>
          </p:cNvPr>
          <p:cNvSpPr/>
          <p:nvPr/>
        </p:nvSpPr>
        <p:spPr>
          <a:xfrm>
            <a:off x="3813711" y="3200184"/>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Morning</a:t>
            </a:r>
          </a:p>
        </p:txBody>
      </p:sp>
      <p:sp>
        <p:nvSpPr>
          <p:cNvPr id="274" name="List Item">
            <a:extLst>
              <a:ext uri="{FF2B5EF4-FFF2-40B4-BE49-F238E27FC236}">
                <a16:creationId xmlns:a16="http://schemas.microsoft.com/office/drawing/2014/main" id="{75ACD99A-FEB0-48F2-9386-25CCAD99E75D}"/>
              </a:ext>
            </a:extLst>
          </p:cNvPr>
          <p:cNvSpPr/>
          <p:nvPr/>
        </p:nvSpPr>
        <p:spPr>
          <a:xfrm>
            <a:off x="3815605" y="2950562"/>
            <a:ext cx="2286000" cy="276999"/>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2019/09/13</a:t>
            </a:r>
          </a:p>
        </p:txBody>
      </p:sp>
      <p:pic>
        <p:nvPicPr>
          <p:cNvPr id="275" name="Graphic 274" descr="Monthly calendar">
            <a:extLst>
              <a:ext uri="{FF2B5EF4-FFF2-40B4-BE49-F238E27FC236}">
                <a16:creationId xmlns:a16="http://schemas.microsoft.com/office/drawing/2014/main" id="{961F7E2F-B300-4095-AA7B-3F0D7A409A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4592" y="2908180"/>
            <a:ext cx="370130" cy="370130"/>
          </a:xfrm>
          <a:prstGeom prst="rect">
            <a:avLst/>
          </a:prstGeom>
        </p:spPr>
      </p:pic>
      <p:sp>
        <p:nvSpPr>
          <p:cNvPr id="276" name="List Item">
            <a:extLst>
              <a:ext uri="{FF2B5EF4-FFF2-40B4-BE49-F238E27FC236}">
                <a16:creationId xmlns:a16="http://schemas.microsoft.com/office/drawing/2014/main" id="{947CC933-6CB0-4591-B291-2184CC4CDCA1}"/>
              </a:ext>
            </a:extLst>
          </p:cNvPr>
          <p:cNvSpPr/>
          <p:nvPr/>
        </p:nvSpPr>
        <p:spPr>
          <a:xfrm>
            <a:off x="3813711" y="5645945"/>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Afternoon</a:t>
            </a:r>
          </a:p>
        </p:txBody>
      </p:sp>
      <p:grpSp>
        <p:nvGrpSpPr>
          <p:cNvPr id="277" name="Progress Bar">
            <a:extLst>
              <a:ext uri="{FF2B5EF4-FFF2-40B4-BE49-F238E27FC236}">
                <a16:creationId xmlns:a16="http://schemas.microsoft.com/office/drawing/2014/main" id="{4C0A1E72-DEFB-43AD-92D6-17758380043E}"/>
              </a:ext>
            </a:extLst>
          </p:cNvPr>
          <p:cNvGrpSpPr/>
          <p:nvPr/>
        </p:nvGrpSpPr>
        <p:grpSpPr>
          <a:xfrm>
            <a:off x="9999497" y="5020313"/>
            <a:ext cx="1724366" cy="175245"/>
            <a:chOff x="1404320" y="3118069"/>
            <a:chExt cx="1724366" cy="175245"/>
          </a:xfrm>
        </p:grpSpPr>
        <p:sp>
          <p:nvSpPr>
            <p:cNvPr id="278" name="Box">
              <a:extLst>
                <a:ext uri="{FF2B5EF4-FFF2-40B4-BE49-F238E27FC236}">
                  <a16:creationId xmlns:a16="http://schemas.microsoft.com/office/drawing/2014/main" id="{F612550E-0F49-4925-987E-ED213119B9CC}"/>
                </a:ext>
              </a:extLst>
            </p:cNvPr>
            <p:cNvSpPr/>
            <p:nvPr/>
          </p:nvSpPr>
          <p:spPr>
            <a:xfrm>
              <a:off x="1404320" y="3118069"/>
              <a:ext cx="1724366" cy="17524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79" name="Progress">
              <a:extLst>
                <a:ext uri="{FF2B5EF4-FFF2-40B4-BE49-F238E27FC236}">
                  <a16:creationId xmlns:a16="http://schemas.microsoft.com/office/drawing/2014/main" id="{E6AB7B0F-7604-4DD8-B88E-559E453C5A4C}"/>
                </a:ext>
              </a:extLst>
            </p:cNvPr>
            <p:cNvSpPr/>
            <p:nvPr/>
          </p:nvSpPr>
          <p:spPr>
            <a:xfrm>
              <a:off x="1404320" y="3118069"/>
              <a:ext cx="1033272" cy="175245"/>
            </a:xfrm>
            <a:prstGeom prst="rect">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 rIns="91440" bIns="9144"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700" dirty="0">
                  <a:solidFill>
                    <a:srgbClr val="FFFFFF"/>
                  </a:solidFill>
                  <a:latin typeface="Segoe UI" panose="020B0502040204020203" pitchFamily="34" charset="0"/>
                  <a:cs typeface="Segoe UI" panose="020B0502040204020203" pitchFamily="34" charset="0"/>
                </a:rPr>
                <a:t>60%</a:t>
              </a:r>
            </a:p>
          </p:txBody>
        </p:sp>
      </p:grpSp>
    </p:spTree>
    <p:extLst>
      <p:ext uri="{BB962C8B-B14F-4D97-AF65-F5344CB8AC3E}">
        <p14:creationId xmlns:p14="http://schemas.microsoft.com/office/powerpoint/2010/main" val="263799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en-US" altLang="ja-JP" dirty="0"/>
              <a:t>Overview</a:t>
            </a:r>
            <a:r>
              <a:rPr lang="ja-JP" altLang="en-US" dirty="0"/>
              <a:t>：想定サービスの概要</a:t>
            </a:r>
            <a:endParaRPr lang="en-US" dirty="0"/>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91" name="TextBox 90">
            <a:extLst>
              <a:ext uri="{FF2B5EF4-FFF2-40B4-BE49-F238E27FC236}">
                <a16:creationId xmlns:a16="http://schemas.microsoft.com/office/drawing/2014/main" id="{07433043-3E00-4119-A1BD-8369B8147BC6}"/>
              </a:ext>
            </a:extLst>
          </p:cNvPr>
          <p:cNvSpPr txBox="1"/>
          <p:nvPr/>
        </p:nvSpPr>
        <p:spPr>
          <a:xfrm>
            <a:off x="5310785" y="1361094"/>
            <a:ext cx="3185487" cy="1477328"/>
          </a:xfrm>
          <a:prstGeom prst="rect">
            <a:avLst/>
          </a:prstGeom>
          <a:noFill/>
        </p:spPr>
        <p:txBody>
          <a:bodyPr wrap="none" rtlCol="0">
            <a:spAutoFit/>
          </a:bodyPr>
          <a:lstStyle/>
          <a:p>
            <a:r>
              <a:rPr lang="ja-JP" altLang="en-US" dirty="0">
                <a:solidFill>
                  <a:schemeClr val="accent5">
                    <a:lumMod val="50000"/>
                  </a:schemeClr>
                </a:solidFill>
              </a:rPr>
              <a:t>自分の働き方を「見える化」</a:t>
            </a:r>
            <a:endParaRPr lang="en-US" altLang="ja-JP" dirty="0">
              <a:solidFill>
                <a:schemeClr val="accent5">
                  <a:lumMod val="50000"/>
                </a:schemeClr>
              </a:solidFill>
            </a:endParaRPr>
          </a:p>
          <a:p>
            <a:endParaRPr lang="en-US" altLang="ja-JP" dirty="0">
              <a:solidFill>
                <a:schemeClr val="accent5">
                  <a:lumMod val="50000"/>
                </a:schemeClr>
              </a:solidFill>
            </a:endParaRPr>
          </a:p>
          <a:p>
            <a:r>
              <a:rPr lang="ja-JP" altLang="en-US" dirty="0">
                <a:solidFill>
                  <a:schemeClr val="accent5">
                    <a:lumMod val="50000"/>
                  </a:schemeClr>
                </a:solidFill>
              </a:rPr>
              <a:t>健康で、安心して、長く</a:t>
            </a:r>
            <a:endParaRPr lang="en-US" altLang="ja-JP" dirty="0">
              <a:solidFill>
                <a:schemeClr val="accent5">
                  <a:lumMod val="50000"/>
                </a:schemeClr>
              </a:solidFill>
            </a:endParaRPr>
          </a:p>
          <a:p>
            <a:r>
              <a:rPr lang="ja-JP" altLang="en-US" dirty="0">
                <a:solidFill>
                  <a:schemeClr val="accent5">
                    <a:lumMod val="50000"/>
                  </a:schemeClr>
                </a:solidFill>
              </a:rPr>
              <a:t>働くために、「働き方」を</a:t>
            </a:r>
            <a:endParaRPr lang="en-US" altLang="ja-JP" dirty="0">
              <a:solidFill>
                <a:schemeClr val="accent5">
                  <a:lumMod val="50000"/>
                </a:schemeClr>
              </a:solidFill>
            </a:endParaRPr>
          </a:p>
          <a:p>
            <a:r>
              <a:rPr lang="ja-JP" altLang="en-US" dirty="0">
                <a:solidFill>
                  <a:schemeClr val="accent5">
                    <a:lumMod val="50000"/>
                  </a:schemeClr>
                </a:solidFill>
              </a:rPr>
              <a:t>見直す</a:t>
            </a:r>
            <a:endParaRPr lang="en-US" dirty="0">
              <a:solidFill>
                <a:schemeClr val="accent5">
                  <a:lumMod val="50000"/>
                </a:schemeClr>
              </a:solidFill>
            </a:endParaRPr>
          </a:p>
        </p:txBody>
      </p:sp>
      <p:sp>
        <p:nvSpPr>
          <p:cNvPr id="94" name="TextBox 93">
            <a:extLst>
              <a:ext uri="{FF2B5EF4-FFF2-40B4-BE49-F238E27FC236}">
                <a16:creationId xmlns:a16="http://schemas.microsoft.com/office/drawing/2014/main" id="{33A2DA55-4CF9-48EF-A3AA-0ADDBB5B905C}"/>
              </a:ext>
            </a:extLst>
          </p:cNvPr>
          <p:cNvSpPr txBox="1"/>
          <p:nvPr/>
        </p:nvSpPr>
        <p:spPr>
          <a:xfrm>
            <a:off x="500244" y="2311581"/>
            <a:ext cx="3877985" cy="923330"/>
          </a:xfrm>
          <a:prstGeom prst="rect">
            <a:avLst/>
          </a:prstGeom>
          <a:noFill/>
        </p:spPr>
        <p:txBody>
          <a:bodyPr wrap="none" rtlCol="0">
            <a:spAutoFit/>
          </a:bodyPr>
          <a:lstStyle/>
          <a:p>
            <a:r>
              <a:rPr lang="ja-JP" altLang="en-US" dirty="0">
                <a:solidFill>
                  <a:schemeClr val="accent5">
                    <a:lumMod val="50000"/>
                  </a:schemeClr>
                </a:solidFill>
              </a:rPr>
              <a:t>サービス・ターゲットは、「個人」</a:t>
            </a:r>
            <a:endParaRPr lang="en-US" altLang="ja-JP" dirty="0">
              <a:solidFill>
                <a:schemeClr val="accent5">
                  <a:lumMod val="50000"/>
                </a:schemeClr>
              </a:solidFill>
            </a:endParaRPr>
          </a:p>
          <a:p>
            <a:r>
              <a:rPr lang="ja-JP" altLang="en-US" dirty="0">
                <a:solidFill>
                  <a:schemeClr val="accent5">
                    <a:lumMod val="50000"/>
                  </a:schemeClr>
                </a:solidFill>
              </a:rPr>
              <a:t>とその家族</a:t>
            </a:r>
            <a:endParaRPr lang="en-US" altLang="ja-JP" dirty="0">
              <a:solidFill>
                <a:schemeClr val="accent5">
                  <a:lumMod val="50000"/>
                </a:schemeClr>
              </a:solidFill>
            </a:endParaRPr>
          </a:p>
          <a:p>
            <a:r>
              <a:rPr lang="ja-JP" altLang="en-US" dirty="0">
                <a:solidFill>
                  <a:schemeClr val="accent5">
                    <a:lumMod val="50000"/>
                  </a:schemeClr>
                </a:solidFill>
              </a:rPr>
              <a:t>（労務管理は目的としない）</a:t>
            </a:r>
            <a:endParaRPr lang="en-US" dirty="0">
              <a:solidFill>
                <a:schemeClr val="accent5">
                  <a:lumMod val="50000"/>
                </a:schemeClr>
              </a:solidFill>
            </a:endParaRPr>
          </a:p>
        </p:txBody>
      </p:sp>
      <p:sp>
        <p:nvSpPr>
          <p:cNvPr id="3" name="Footer Placeholder 2">
            <a:extLst>
              <a:ext uri="{FF2B5EF4-FFF2-40B4-BE49-F238E27FC236}">
                <a16:creationId xmlns:a16="http://schemas.microsoft.com/office/drawing/2014/main" id="{AECB484D-09FB-4FCE-8AC8-5A72ECAD314F}"/>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pic>
        <p:nvPicPr>
          <p:cNvPr id="49" name="Graphic 48" descr="Bar chart">
            <a:extLst>
              <a:ext uri="{FF2B5EF4-FFF2-40B4-BE49-F238E27FC236}">
                <a16:creationId xmlns:a16="http://schemas.microsoft.com/office/drawing/2014/main" id="{314FD1E8-7F79-444E-A0E0-33C716BD2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4392848"/>
            <a:ext cx="459450" cy="459450"/>
          </a:xfrm>
          <a:prstGeom prst="rect">
            <a:avLst/>
          </a:prstGeom>
        </p:spPr>
      </p:pic>
      <p:pic>
        <p:nvPicPr>
          <p:cNvPr id="50" name="Graphic 49" descr="Research">
            <a:extLst>
              <a:ext uri="{FF2B5EF4-FFF2-40B4-BE49-F238E27FC236}">
                <a16:creationId xmlns:a16="http://schemas.microsoft.com/office/drawing/2014/main" id="{FC9FDEB4-27A6-44D2-B05F-F961E7056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4392848"/>
            <a:ext cx="459450" cy="459450"/>
          </a:xfrm>
          <a:prstGeom prst="rect">
            <a:avLst/>
          </a:prstGeom>
        </p:spPr>
      </p:pic>
      <p:pic>
        <p:nvPicPr>
          <p:cNvPr id="54" name="Graphic 53" descr="Pie chart">
            <a:extLst>
              <a:ext uri="{FF2B5EF4-FFF2-40B4-BE49-F238E27FC236}">
                <a16:creationId xmlns:a16="http://schemas.microsoft.com/office/drawing/2014/main" id="{3016C385-F3A9-45D5-8082-B589300485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4392848"/>
            <a:ext cx="459450" cy="459450"/>
          </a:xfrm>
          <a:prstGeom prst="rect">
            <a:avLst/>
          </a:prstGeom>
        </p:spPr>
      </p:pic>
      <p:pic>
        <p:nvPicPr>
          <p:cNvPr id="55" name="Graphic 54" descr="Map with pin">
            <a:extLst>
              <a:ext uri="{FF2B5EF4-FFF2-40B4-BE49-F238E27FC236}">
                <a16:creationId xmlns:a16="http://schemas.microsoft.com/office/drawing/2014/main" id="{B4C088F4-6568-423D-97D6-48B7F022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7313635"/>
            <a:ext cx="914400" cy="914400"/>
          </a:xfrm>
          <a:prstGeom prst="rect">
            <a:avLst/>
          </a:prstGeom>
        </p:spPr>
      </p:pic>
      <p:pic>
        <p:nvPicPr>
          <p:cNvPr id="58" name="Graphic 57" descr="Heart with pulse">
            <a:extLst>
              <a:ext uri="{FF2B5EF4-FFF2-40B4-BE49-F238E27FC236}">
                <a16:creationId xmlns:a16="http://schemas.microsoft.com/office/drawing/2014/main" id="{382F7ECA-B65F-4B69-84B6-A2B906F007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7138653"/>
            <a:ext cx="914400" cy="914400"/>
          </a:xfrm>
          <a:prstGeom prst="rect">
            <a:avLst/>
          </a:prstGeom>
        </p:spPr>
      </p:pic>
      <p:pic>
        <p:nvPicPr>
          <p:cNvPr id="62" name="Graphic 61" descr="Smart Phone">
            <a:extLst>
              <a:ext uri="{FF2B5EF4-FFF2-40B4-BE49-F238E27FC236}">
                <a16:creationId xmlns:a16="http://schemas.microsoft.com/office/drawing/2014/main" id="{5CC90E5A-44FA-4026-B5F1-F58DFFF117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47251" y="4571073"/>
            <a:ext cx="914400" cy="914400"/>
          </a:xfrm>
          <a:prstGeom prst="rect">
            <a:avLst/>
          </a:prstGeom>
        </p:spPr>
      </p:pic>
      <p:sp>
        <p:nvSpPr>
          <p:cNvPr id="63" name="TextBox 62">
            <a:extLst>
              <a:ext uri="{FF2B5EF4-FFF2-40B4-BE49-F238E27FC236}">
                <a16:creationId xmlns:a16="http://schemas.microsoft.com/office/drawing/2014/main" id="{0CB79E59-8997-408F-B88C-5DB6292E90A5}"/>
              </a:ext>
            </a:extLst>
          </p:cNvPr>
          <p:cNvSpPr txBox="1"/>
          <p:nvPr/>
        </p:nvSpPr>
        <p:spPr>
          <a:xfrm>
            <a:off x="3760885" y="37162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65" name="Graphic 64" descr="Browser window">
            <a:extLst>
              <a:ext uri="{FF2B5EF4-FFF2-40B4-BE49-F238E27FC236}">
                <a16:creationId xmlns:a16="http://schemas.microsoft.com/office/drawing/2014/main" id="{05E613F1-37EF-405D-AC10-0B7652986C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2805447"/>
            <a:ext cx="2943225" cy="2943225"/>
          </a:xfrm>
          <a:prstGeom prst="rect">
            <a:avLst/>
          </a:prstGeom>
        </p:spPr>
      </p:pic>
      <p:sp>
        <p:nvSpPr>
          <p:cNvPr id="66" name="TextBox 65">
            <a:extLst>
              <a:ext uri="{FF2B5EF4-FFF2-40B4-BE49-F238E27FC236}">
                <a16:creationId xmlns:a16="http://schemas.microsoft.com/office/drawing/2014/main" id="{673A049B-87D2-4239-9D75-A52B258C84E3}"/>
              </a:ext>
            </a:extLst>
          </p:cNvPr>
          <p:cNvSpPr txBox="1"/>
          <p:nvPr/>
        </p:nvSpPr>
        <p:spPr>
          <a:xfrm>
            <a:off x="1125750" y="3921200"/>
            <a:ext cx="1107996" cy="369332"/>
          </a:xfrm>
          <a:prstGeom prst="rect">
            <a:avLst/>
          </a:prstGeom>
          <a:noFill/>
        </p:spPr>
        <p:txBody>
          <a:bodyPr wrap="none" rtlCol="0">
            <a:spAutoFit/>
          </a:bodyPr>
          <a:lstStyle/>
          <a:p>
            <a:r>
              <a:rPr lang="ja-JP" altLang="en-US" dirty="0"/>
              <a:t>見える化</a:t>
            </a:r>
            <a:endParaRPr lang="en-US" dirty="0"/>
          </a:p>
        </p:txBody>
      </p:sp>
      <p:cxnSp>
        <p:nvCxnSpPr>
          <p:cNvPr id="67" name="Straight Arrow Connector 66">
            <a:extLst>
              <a:ext uri="{FF2B5EF4-FFF2-40B4-BE49-F238E27FC236}">
                <a16:creationId xmlns:a16="http://schemas.microsoft.com/office/drawing/2014/main" id="{06ADC80E-CEA7-4515-A218-B4503672E120}"/>
              </a:ext>
            </a:extLst>
          </p:cNvPr>
          <p:cNvCxnSpPr/>
          <p:nvPr/>
        </p:nvCxnSpPr>
        <p:spPr>
          <a:xfrm flipH="1">
            <a:off x="3324112" y="46225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Database">
            <a:extLst>
              <a:ext uri="{FF2B5EF4-FFF2-40B4-BE49-F238E27FC236}">
                <a16:creationId xmlns:a16="http://schemas.microsoft.com/office/drawing/2014/main" id="{CAB004A1-5D5E-4397-B7C1-46BD7854EE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4088744"/>
            <a:ext cx="1152525" cy="1152525"/>
          </a:xfrm>
          <a:prstGeom prst="rect">
            <a:avLst/>
          </a:prstGeom>
        </p:spPr>
      </p:pic>
      <p:pic>
        <p:nvPicPr>
          <p:cNvPr id="72" name="Graphic 71" descr="Programmer">
            <a:extLst>
              <a:ext uri="{FF2B5EF4-FFF2-40B4-BE49-F238E27FC236}">
                <a16:creationId xmlns:a16="http://schemas.microsoft.com/office/drawing/2014/main" id="{22A0A5EF-AC78-4614-AFC3-D04FEF5A72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41210" y="2287400"/>
            <a:ext cx="1306490" cy="1306490"/>
          </a:xfrm>
          <a:prstGeom prst="rect">
            <a:avLst/>
          </a:prstGeom>
        </p:spPr>
      </p:pic>
      <p:pic>
        <p:nvPicPr>
          <p:cNvPr id="74" name="Picture 73" descr="A close up of a logo&#10;&#10;Description automatically generated">
            <a:extLst>
              <a:ext uri="{FF2B5EF4-FFF2-40B4-BE49-F238E27FC236}">
                <a16:creationId xmlns:a16="http://schemas.microsoft.com/office/drawing/2014/main" id="{69BFDFD7-A920-4D62-A5B4-0378036B3FF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75" name="TextBox 74">
            <a:extLst>
              <a:ext uri="{FF2B5EF4-FFF2-40B4-BE49-F238E27FC236}">
                <a16:creationId xmlns:a16="http://schemas.microsoft.com/office/drawing/2014/main" id="{FF369E94-C48C-4378-955E-C2178D517C52}"/>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95" name="Straight Connector 94">
            <a:extLst>
              <a:ext uri="{FF2B5EF4-FFF2-40B4-BE49-F238E27FC236}">
                <a16:creationId xmlns:a16="http://schemas.microsoft.com/office/drawing/2014/main" id="{5A6B7105-FA05-4877-B505-A6A9D06EEEBC}"/>
              </a:ext>
            </a:extLst>
          </p:cNvPr>
          <p:cNvCxnSpPr>
            <a:cxnSpLocks/>
            <a:stCxn id="55"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E2342A5-F4A3-48A7-B753-E993BBF9C622}"/>
              </a:ext>
            </a:extLst>
          </p:cNvPr>
          <p:cNvSpPr/>
          <p:nvPr/>
        </p:nvSpPr>
        <p:spPr>
          <a:xfrm>
            <a:off x="6296829" y="42905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97" name="Straight Connector 96">
            <a:extLst>
              <a:ext uri="{FF2B5EF4-FFF2-40B4-BE49-F238E27FC236}">
                <a16:creationId xmlns:a16="http://schemas.microsoft.com/office/drawing/2014/main" id="{E7A2BB5B-6333-4C15-B88A-4889B1639F22}"/>
              </a:ext>
            </a:extLst>
          </p:cNvPr>
          <p:cNvCxnSpPr>
            <a:cxnSpLocks/>
            <a:endCxn id="96" idx="2"/>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Picture 97" descr="A close up of a logo&#10;&#10;Description automatically generated">
            <a:extLst>
              <a:ext uri="{FF2B5EF4-FFF2-40B4-BE49-F238E27FC236}">
                <a16:creationId xmlns:a16="http://schemas.microsoft.com/office/drawing/2014/main" id="{4465303B-4112-4389-A57F-F211D264289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78216" y="4483310"/>
            <a:ext cx="1096179" cy="1096179"/>
          </a:xfrm>
          <a:prstGeom prst="rect">
            <a:avLst/>
          </a:prstGeom>
        </p:spPr>
      </p:pic>
      <p:sp>
        <p:nvSpPr>
          <p:cNvPr id="99" name="TextBox 98">
            <a:extLst>
              <a:ext uri="{FF2B5EF4-FFF2-40B4-BE49-F238E27FC236}">
                <a16:creationId xmlns:a16="http://schemas.microsoft.com/office/drawing/2014/main" id="{14DB9D7A-005B-4859-A7E5-C6C497601593}"/>
              </a:ext>
            </a:extLst>
          </p:cNvPr>
          <p:cNvSpPr txBox="1"/>
          <p:nvPr/>
        </p:nvSpPr>
        <p:spPr>
          <a:xfrm>
            <a:off x="9688734" y="5404505"/>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100" name="Straight Connector 99">
            <a:extLst>
              <a:ext uri="{FF2B5EF4-FFF2-40B4-BE49-F238E27FC236}">
                <a16:creationId xmlns:a16="http://schemas.microsoft.com/office/drawing/2014/main" id="{387BE7B3-B06C-4E02-B15B-59C67A2A7FB0}"/>
              </a:ext>
            </a:extLst>
          </p:cNvPr>
          <p:cNvCxnSpPr>
            <a:cxnSpLocks/>
            <a:stCxn id="62" idx="1"/>
            <a:endCxn id="98" idx="3"/>
          </p:cNvCxnSpPr>
          <p:nvPr/>
        </p:nvCxnSpPr>
        <p:spPr>
          <a:xfrm flipH="1">
            <a:off x="10874395" y="5028273"/>
            <a:ext cx="372856" cy="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E370C1-6E94-4199-A6A9-8427D73B1444}"/>
              </a:ext>
            </a:extLst>
          </p:cNvPr>
          <p:cNvCxnSpPr>
            <a:cxnSpLocks/>
            <a:stCxn id="98" idx="1"/>
            <a:endCxn id="96" idx="3"/>
          </p:cNvCxnSpPr>
          <p:nvPr/>
        </p:nvCxnSpPr>
        <p:spPr>
          <a:xfrm flipH="1" flipV="1">
            <a:off x="7722575" y="4625024"/>
            <a:ext cx="2055641" cy="406376"/>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descr="A close up of a logo&#10;&#10;Description automatically generated">
            <a:extLst>
              <a:ext uri="{FF2B5EF4-FFF2-40B4-BE49-F238E27FC236}">
                <a16:creationId xmlns:a16="http://schemas.microsoft.com/office/drawing/2014/main" id="{9EB12B8F-E7DB-4963-A956-931C7AEFCBF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308818" y="5292647"/>
            <a:ext cx="914401" cy="914401"/>
          </a:xfrm>
          <a:prstGeom prst="rect">
            <a:avLst/>
          </a:prstGeom>
        </p:spPr>
      </p:pic>
      <p:sp>
        <p:nvSpPr>
          <p:cNvPr id="103" name="TextBox 102">
            <a:extLst>
              <a:ext uri="{FF2B5EF4-FFF2-40B4-BE49-F238E27FC236}">
                <a16:creationId xmlns:a16="http://schemas.microsoft.com/office/drawing/2014/main" id="{E3205D0B-BB43-44C7-A133-5D5939D991E3}"/>
              </a:ext>
            </a:extLst>
          </p:cNvPr>
          <p:cNvSpPr txBox="1"/>
          <p:nvPr/>
        </p:nvSpPr>
        <p:spPr>
          <a:xfrm>
            <a:off x="10835101" y="587836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104" name="Graphic 103" descr="Wi-Fi">
            <a:extLst>
              <a:ext uri="{FF2B5EF4-FFF2-40B4-BE49-F238E27FC236}">
                <a16:creationId xmlns:a16="http://schemas.microsoft.com/office/drawing/2014/main" id="{B90F0F26-D8A5-4E22-B6AB-013CC12626B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831984" y="5133415"/>
            <a:ext cx="542180" cy="542180"/>
          </a:xfrm>
          <a:prstGeom prst="rect">
            <a:avLst/>
          </a:prstGeom>
        </p:spPr>
      </p:pic>
      <p:pic>
        <p:nvPicPr>
          <p:cNvPr id="105" name="Graphic 104" descr="Smart Phone">
            <a:extLst>
              <a:ext uri="{FF2B5EF4-FFF2-40B4-BE49-F238E27FC236}">
                <a16:creationId xmlns:a16="http://schemas.microsoft.com/office/drawing/2014/main" id="{C22B9B3C-9B12-4935-9A88-B1941BB43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7585327"/>
            <a:ext cx="914400" cy="914400"/>
          </a:xfrm>
          <a:prstGeom prst="rect">
            <a:avLst/>
          </a:prstGeom>
        </p:spPr>
      </p:pic>
      <p:cxnSp>
        <p:nvCxnSpPr>
          <p:cNvPr id="106" name="Straight Connector 105">
            <a:extLst>
              <a:ext uri="{FF2B5EF4-FFF2-40B4-BE49-F238E27FC236}">
                <a16:creationId xmlns:a16="http://schemas.microsoft.com/office/drawing/2014/main" id="{896F0376-4574-4255-9704-DA267E51B5AB}"/>
              </a:ext>
            </a:extLst>
          </p:cNvPr>
          <p:cNvCxnSpPr>
            <a:cxnSpLocks/>
            <a:stCxn id="116" idx="1"/>
          </p:cNvCxnSpPr>
          <p:nvPr/>
        </p:nvCxnSpPr>
        <p:spPr>
          <a:xfrm flipH="1" flipV="1">
            <a:off x="7600950" y="4959515"/>
            <a:ext cx="2085405" cy="196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43F038-DB6D-45A0-A502-556913343DF3}"/>
              </a:ext>
            </a:extLst>
          </p:cNvPr>
          <p:cNvCxnSpPr>
            <a:cxnSpLocks/>
            <a:stCxn id="75"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Graphic 107" descr="User">
            <a:extLst>
              <a:ext uri="{FF2B5EF4-FFF2-40B4-BE49-F238E27FC236}">
                <a16:creationId xmlns:a16="http://schemas.microsoft.com/office/drawing/2014/main" id="{282799AE-81FE-4C45-9BE2-FE419B9883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5152236"/>
            <a:ext cx="1504621" cy="1504621"/>
          </a:xfrm>
          <a:prstGeom prst="rect">
            <a:avLst/>
          </a:prstGeom>
        </p:spPr>
      </p:pic>
      <p:sp>
        <p:nvSpPr>
          <p:cNvPr id="109" name="TextBox 108">
            <a:extLst>
              <a:ext uri="{FF2B5EF4-FFF2-40B4-BE49-F238E27FC236}">
                <a16:creationId xmlns:a16="http://schemas.microsoft.com/office/drawing/2014/main" id="{AB2161F8-838D-4AE8-AC56-C3C44F3796D1}"/>
              </a:ext>
            </a:extLst>
          </p:cNvPr>
          <p:cNvSpPr txBox="1"/>
          <p:nvPr/>
        </p:nvSpPr>
        <p:spPr>
          <a:xfrm>
            <a:off x="528358" y="6554400"/>
            <a:ext cx="4570482" cy="1754326"/>
          </a:xfrm>
          <a:prstGeom prst="rect">
            <a:avLst/>
          </a:prstGeom>
          <a:noFill/>
        </p:spPr>
        <p:txBody>
          <a:bodyPr wrap="none" rtlCol="0">
            <a:spAutoFit/>
          </a:bodyPr>
          <a:lstStyle/>
          <a:p>
            <a:r>
              <a:rPr lang="ja-JP" altLang="en-US" dirty="0"/>
              <a:t>＜見える化の対象＞</a:t>
            </a:r>
            <a:endParaRPr lang="en-US" altLang="ja-JP" dirty="0"/>
          </a:p>
          <a:p>
            <a:r>
              <a:rPr lang="ja-JP" altLang="en-US" dirty="0"/>
              <a:t>①</a:t>
            </a:r>
            <a:r>
              <a:rPr lang="en-US" altLang="ja-JP" dirty="0"/>
              <a:t>PC</a:t>
            </a:r>
            <a:r>
              <a:rPr lang="ja-JP" altLang="en-US" dirty="0"/>
              <a:t>操作状況</a:t>
            </a:r>
            <a:endParaRPr lang="en-US" altLang="ja-JP" dirty="0"/>
          </a:p>
          <a:p>
            <a:r>
              <a:rPr lang="ja-JP" altLang="en-US" dirty="0"/>
              <a:t>②対象ツールの操作時間</a:t>
            </a:r>
            <a:endParaRPr lang="en-US" altLang="ja-JP" dirty="0"/>
          </a:p>
          <a:p>
            <a:r>
              <a:rPr lang="ja-JP" altLang="en-US" dirty="0"/>
              <a:t>③対象ドキュメント作成、更新、閲覧履歴</a:t>
            </a:r>
            <a:endParaRPr lang="en-US" altLang="ja-JP" dirty="0"/>
          </a:p>
          <a:p>
            <a:r>
              <a:rPr lang="ja-JP" altLang="en-US" dirty="0"/>
              <a:t>④集中度</a:t>
            </a:r>
            <a:endParaRPr lang="en-US" altLang="ja-JP" dirty="0"/>
          </a:p>
          <a:p>
            <a:r>
              <a:rPr lang="ja-JP" altLang="en-US" dirty="0"/>
              <a:t>⑤勤務時間ー生活時間</a:t>
            </a:r>
            <a:endParaRPr lang="en-US" altLang="ja-JP" dirty="0"/>
          </a:p>
        </p:txBody>
      </p:sp>
      <p:pic>
        <p:nvPicPr>
          <p:cNvPr id="110" name="Picture 109" descr="A close up of a logo&#10;&#10;Description automatically generated">
            <a:extLst>
              <a:ext uri="{FF2B5EF4-FFF2-40B4-BE49-F238E27FC236}">
                <a16:creationId xmlns:a16="http://schemas.microsoft.com/office/drawing/2014/main" id="{DA085E57-AF1C-41A5-89F8-4A36F283EC4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80442" y="6400800"/>
            <a:ext cx="685896" cy="2172003"/>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ED8A0AB2-8028-4C32-940D-C792A4FF9E6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2405063"/>
            <a:ext cx="3481387" cy="3481387"/>
          </a:xfrm>
          <a:prstGeom prst="rect">
            <a:avLst/>
          </a:prstGeom>
        </p:spPr>
      </p:pic>
      <p:sp>
        <p:nvSpPr>
          <p:cNvPr id="112" name="TextBox 111">
            <a:extLst>
              <a:ext uri="{FF2B5EF4-FFF2-40B4-BE49-F238E27FC236}">
                <a16:creationId xmlns:a16="http://schemas.microsoft.com/office/drawing/2014/main" id="{20E34045-FEF7-4A26-9B9F-3621DCBEA83F}"/>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113" name="TextBox 112">
            <a:extLst>
              <a:ext uri="{FF2B5EF4-FFF2-40B4-BE49-F238E27FC236}">
                <a16:creationId xmlns:a16="http://schemas.microsoft.com/office/drawing/2014/main" id="{940A0E30-19BB-42DC-8541-5AE9D4171937}"/>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114" name="TextBox 113">
            <a:extLst>
              <a:ext uri="{FF2B5EF4-FFF2-40B4-BE49-F238E27FC236}">
                <a16:creationId xmlns:a16="http://schemas.microsoft.com/office/drawing/2014/main" id="{D30CA9EB-9A16-4D29-82AA-CAD1C0EADAB3}"/>
              </a:ext>
            </a:extLst>
          </p:cNvPr>
          <p:cNvSpPr txBox="1"/>
          <p:nvPr/>
        </p:nvSpPr>
        <p:spPr>
          <a:xfrm>
            <a:off x="4914900" y="8643123"/>
            <a:ext cx="1954831" cy="369332"/>
          </a:xfrm>
          <a:prstGeom prst="rect">
            <a:avLst/>
          </a:prstGeom>
          <a:noFill/>
        </p:spPr>
        <p:txBody>
          <a:bodyPr wrap="none" rtlCol="0">
            <a:spAutoFit/>
          </a:bodyPr>
          <a:lstStyle/>
          <a:p>
            <a:r>
              <a:rPr lang="en-US" altLang="ja-JP" dirty="0"/>
              <a:t>Smart Band Device</a:t>
            </a:r>
          </a:p>
        </p:txBody>
      </p:sp>
      <p:sp>
        <p:nvSpPr>
          <p:cNvPr id="115" name="TextBox 114">
            <a:extLst>
              <a:ext uri="{FF2B5EF4-FFF2-40B4-BE49-F238E27FC236}">
                <a16:creationId xmlns:a16="http://schemas.microsoft.com/office/drawing/2014/main" id="{2D62022E-8D6F-48B7-B0BE-1E537455DB07}"/>
              </a:ext>
            </a:extLst>
          </p:cNvPr>
          <p:cNvSpPr txBox="1"/>
          <p:nvPr/>
        </p:nvSpPr>
        <p:spPr>
          <a:xfrm>
            <a:off x="9076991" y="2104340"/>
            <a:ext cx="2533579" cy="369332"/>
          </a:xfrm>
          <a:prstGeom prst="rect">
            <a:avLst/>
          </a:prstGeom>
          <a:noFill/>
        </p:spPr>
        <p:txBody>
          <a:bodyPr wrap="none" rtlCol="0">
            <a:spAutoFit/>
          </a:bodyPr>
          <a:lstStyle/>
          <a:p>
            <a:r>
              <a:rPr lang="en-US" altLang="ja-JP" dirty="0"/>
              <a:t>PC Operation Monitoring</a:t>
            </a:r>
          </a:p>
        </p:txBody>
      </p:sp>
      <p:pic>
        <p:nvPicPr>
          <p:cNvPr id="116" name="Picture 115" descr="A close up of a logo&#10;&#10;Description automatically generated">
            <a:extLst>
              <a:ext uri="{FF2B5EF4-FFF2-40B4-BE49-F238E27FC236}">
                <a16:creationId xmlns:a16="http://schemas.microsoft.com/office/drawing/2014/main" id="{84966FA9-E10B-44A6-AC06-4A6F87AF244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686355" y="6377723"/>
            <a:ext cx="1096179" cy="1096179"/>
          </a:xfrm>
          <a:prstGeom prst="rect">
            <a:avLst/>
          </a:prstGeom>
        </p:spPr>
      </p:pic>
      <p:sp>
        <p:nvSpPr>
          <p:cNvPr id="117" name="TextBox 116">
            <a:extLst>
              <a:ext uri="{FF2B5EF4-FFF2-40B4-BE49-F238E27FC236}">
                <a16:creationId xmlns:a16="http://schemas.microsoft.com/office/drawing/2014/main" id="{6F6C5BFE-1FBE-4C57-BF91-8F9492E073CE}"/>
              </a:ext>
            </a:extLst>
          </p:cNvPr>
          <p:cNvSpPr txBox="1"/>
          <p:nvPr/>
        </p:nvSpPr>
        <p:spPr>
          <a:xfrm>
            <a:off x="10103942" y="7438534"/>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118" name="Straight Connector 117">
            <a:extLst>
              <a:ext uri="{FF2B5EF4-FFF2-40B4-BE49-F238E27FC236}">
                <a16:creationId xmlns:a16="http://schemas.microsoft.com/office/drawing/2014/main" id="{F82CC58D-0DE5-41EF-B5D5-FD3308535A80}"/>
              </a:ext>
            </a:extLst>
          </p:cNvPr>
          <p:cNvCxnSpPr>
            <a:cxnSpLocks/>
          </p:cNvCxnSpPr>
          <p:nvPr/>
        </p:nvCxnSpPr>
        <p:spPr>
          <a:xfrm flipH="1">
            <a:off x="7722575" y="3191828"/>
            <a:ext cx="2179893" cy="1215011"/>
          </a:xfrm>
          <a:prstGeom prst="line">
            <a:avLst/>
          </a:prstGeom>
        </p:spPr>
        <p:style>
          <a:lnRef idx="1">
            <a:schemeClr val="accent1"/>
          </a:lnRef>
          <a:fillRef idx="0">
            <a:schemeClr val="accent1"/>
          </a:fillRef>
          <a:effectRef idx="0">
            <a:schemeClr val="accent1"/>
          </a:effectRef>
          <a:fontRef idx="minor">
            <a:schemeClr val="tx1"/>
          </a:fontRef>
        </p:style>
      </p:cxnSp>
      <p:pic>
        <p:nvPicPr>
          <p:cNvPr id="119" name="Graphic 118" descr="Wi-Fi">
            <a:extLst>
              <a:ext uri="{FF2B5EF4-FFF2-40B4-BE49-F238E27FC236}">
                <a16:creationId xmlns:a16="http://schemas.microsoft.com/office/drawing/2014/main" id="{4BB25062-7CB6-4F6F-9CFC-337F61405F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1783805" y="7108793"/>
            <a:ext cx="542180" cy="542180"/>
          </a:xfrm>
          <a:prstGeom prst="rect">
            <a:avLst/>
          </a:prstGeom>
        </p:spPr>
      </p:pic>
      <p:pic>
        <p:nvPicPr>
          <p:cNvPr id="120" name="Picture 119">
            <a:extLst>
              <a:ext uri="{FF2B5EF4-FFF2-40B4-BE49-F238E27FC236}">
                <a16:creationId xmlns:a16="http://schemas.microsoft.com/office/drawing/2014/main" id="{A30C39E4-8361-4959-8816-8C512E235EA4}"/>
              </a:ext>
            </a:extLst>
          </p:cNvPr>
          <p:cNvPicPr>
            <a:picLocks noChangeAspect="1"/>
          </p:cNvPicPr>
          <p:nvPr/>
        </p:nvPicPr>
        <p:blipFill>
          <a:blip r:embed="rId27"/>
          <a:stretch>
            <a:fillRect/>
          </a:stretch>
        </p:blipFill>
        <p:spPr>
          <a:xfrm flipV="1">
            <a:off x="11716758" y="7084381"/>
            <a:ext cx="676275" cy="219075"/>
          </a:xfrm>
          <a:prstGeom prst="rect">
            <a:avLst/>
          </a:prstGeom>
        </p:spPr>
      </p:pic>
      <p:sp>
        <p:nvSpPr>
          <p:cNvPr id="121" name="TextBox 120">
            <a:extLst>
              <a:ext uri="{FF2B5EF4-FFF2-40B4-BE49-F238E27FC236}">
                <a16:creationId xmlns:a16="http://schemas.microsoft.com/office/drawing/2014/main" id="{B15B6D33-286A-4DA6-9B4A-C0A8DF5F7747}"/>
              </a:ext>
            </a:extLst>
          </p:cNvPr>
          <p:cNvSpPr txBox="1"/>
          <p:nvPr/>
        </p:nvSpPr>
        <p:spPr>
          <a:xfrm>
            <a:off x="11144250" y="6713210"/>
            <a:ext cx="1564852" cy="369332"/>
          </a:xfrm>
          <a:prstGeom prst="rect">
            <a:avLst/>
          </a:prstGeom>
          <a:noFill/>
        </p:spPr>
        <p:txBody>
          <a:bodyPr wrap="none" rtlCol="0">
            <a:spAutoFit/>
          </a:bodyPr>
          <a:lstStyle/>
          <a:p>
            <a:r>
              <a:rPr lang="en-US" altLang="ja-JP" dirty="0"/>
              <a:t>Motion Sensor</a:t>
            </a:r>
          </a:p>
        </p:txBody>
      </p:sp>
      <p:cxnSp>
        <p:nvCxnSpPr>
          <p:cNvPr id="122" name="Straight Connector 121">
            <a:extLst>
              <a:ext uri="{FF2B5EF4-FFF2-40B4-BE49-F238E27FC236}">
                <a16:creationId xmlns:a16="http://schemas.microsoft.com/office/drawing/2014/main" id="{3E3EC92E-EA0A-48CA-BB92-ECDB4929A3C2}"/>
              </a:ext>
            </a:extLst>
          </p:cNvPr>
          <p:cNvCxnSpPr>
            <a:cxnSpLocks/>
            <a:stCxn id="121" idx="1"/>
            <a:endCxn id="116" idx="3"/>
          </p:cNvCxnSpPr>
          <p:nvPr/>
        </p:nvCxnSpPr>
        <p:spPr>
          <a:xfrm flipH="1">
            <a:off x="10782534" y="6897876"/>
            <a:ext cx="361716" cy="27937"/>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5909C1B-7361-4791-814B-B0CB02AC0644}"/>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124" name="Graphic 123" descr="Smart Phone">
            <a:extLst>
              <a:ext uri="{FF2B5EF4-FFF2-40B4-BE49-F238E27FC236}">
                <a16:creationId xmlns:a16="http://schemas.microsoft.com/office/drawing/2014/main" id="{40629068-3437-4828-931B-FAB9FC3DA23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63828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C7C5-719A-44E2-B9C8-D29540B21836}"/>
              </a:ext>
            </a:extLst>
          </p:cNvPr>
          <p:cNvSpPr>
            <a:spLocks noGrp="1"/>
          </p:cNvSpPr>
          <p:nvPr>
            <p:ph type="title"/>
          </p:nvPr>
        </p:nvSpPr>
        <p:spPr/>
        <p:txBody>
          <a:bodyPr/>
          <a:lstStyle/>
          <a:p>
            <a:r>
              <a:rPr lang="en-US" altLang="ja-JP" dirty="0"/>
              <a:t>Overview</a:t>
            </a:r>
            <a:r>
              <a:rPr lang="ja-JP" altLang="en-US" dirty="0"/>
              <a:t>：対象</a:t>
            </a:r>
            <a:r>
              <a:rPr lang="en-US" altLang="ja-JP" dirty="0"/>
              <a:t>Data</a:t>
            </a:r>
            <a:endParaRPr lang="en-US" dirty="0"/>
          </a:p>
        </p:txBody>
      </p:sp>
      <p:sp>
        <p:nvSpPr>
          <p:cNvPr id="4" name="Footer Placeholder 3">
            <a:extLst>
              <a:ext uri="{FF2B5EF4-FFF2-40B4-BE49-F238E27FC236}">
                <a16:creationId xmlns:a16="http://schemas.microsoft.com/office/drawing/2014/main" id="{1DAB1ACD-2D50-4D7B-BE66-348D1A7A5A8B}"/>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4BDFB2B-A978-47B7-B870-C8DD12D600BA}"/>
              </a:ext>
            </a:extLst>
          </p:cNvPr>
          <p:cNvSpPr>
            <a:spLocks noGrp="1"/>
          </p:cNvSpPr>
          <p:nvPr>
            <p:ph type="sldNum" sz="quarter" idx="12"/>
          </p:nvPr>
        </p:nvSpPr>
        <p:spPr/>
        <p:txBody>
          <a:bodyPr/>
          <a:lstStyle/>
          <a:p>
            <a:fld id="{F4A97BBC-DD9B-4F1D-A986-96E9900FCB6F}" type="slidenum">
              <a:rPr lang="en-US" smtClean="0"/>
              <a:t>4</a:t>
            </a:fld>
            <a:endParaRPr lang="en-US"/>
          </a:p>
        </p:txBody>
      </p:sp>
      <p:graphicFrame>
        <p:nvGraphicFramePr>
          <p:cNvPr id="6" name="Table 5">
            <a:extLst>
              <a:ext uri="{FF2B5EF4-FFF2-40B4-BE49-F238E27FC236}">
                <a16:creationId xmlns:a16="http://schemas.microsoft.com/office/drawing/2014/main" id="{16C8AA3C-9FE0-4BE9-AA22-31065ED61E14}"/>
              </a:ext>
            </a:extLst>
          </p:cNvPr>
          <p:cNvGraphicFramePr>
            <a:graphicFrameLocks noGrp="1"/>
          </p:cNvGraphicFramePr>
          <p:nvPr>
            <p:extLst>
              <p:ext uri="{D42A27DB-BD31-4B8C-83A1-F6EECF244321}">
                <p14:modId xmlns:p14="http://schemas.microsoft.com/office/powerpoint/2010/main" val="4202873337"/>
              </p:ext>
            </p:extLst>
          </p:nvPr>
        </p:nvGraphicFramePr>
        <p:xfrm>
          <a:off x="742950" y="1657350"/>
          <a:ext cx="11715749" cy="755294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6143623"/>
                    </a:ext>
                  </a:extLst>
                </a:gridCol>
                <a:gridCol w="1485900">
                  <a:extLst>
                    <a:ext uri="{9D8B030D-6E8A-4147-A177-3AD203B41FA5}">
                      <a16:colId xmlns:a16="http://schemas.microsoft.com/office/drawing/2014/main" val="2489773977"/>
                    </a:ext>
                  </a:extLst>
                </a:gridCol>
                <a:gridCol w="2114550">
                  <a:extLst>
                    <a:ext uri="{9D8B030D-6E8A-4147-A177-3AD203B41FA5}">
                      <a16:colId xmlns:a16="http://schemas.microsoft.com/office/drawing/2014/main" val="1223090453"/>
                    </a:ext>
                  </a:extLst>
                </a:gridCol>
                <a:gridCol w="3066493">
                  <a:extLst>
                    <a:ext uri="{9D8B030D-6E8A-4147-A177-3AD203B41FA5}">
                      <a16:colId xmlns:a16="http://schemas.microsoft.com/office/drawing/2014/main" val="2530819050"/>
                    </a:ext>
                  </a:extLst>
                </a:gridCol>
                <a:gridCol w="3677206">
                  <a:extLst>
                    <a:ext uri="{9D8B030D-6E8A-4147-A177-3AD203B41FA5}">
                      <a16:colId xmlns:a16="http://schemas.microsoft.com/office/drawing/2014/main" val="2931643525"/>
                    </a:ext>
                  </a:extLst>
                </a:gridCol>
              </a:tblGrid>
              <a:tr h="370840">
                <a:tc>
                  <a:txBody>
                    <a:bodyPr/>
                    <a:lstStyle/>
                    <a:p>
                      <a:r>
                        <a:rPr lang="ja-JP" altLang="en-US" dirty="0"/>
                        <a:t>対象</a:t>
                      </a:r>
                      <a:endParaRPr lang="en-US" dirty="0"/>
                    </a:p>
                  </a:txBody>
                  <a:tcPr/>
                </a:tc>
                <a:tc>
                  <a:txBody>
                    <a:bodyPr/>
                    <a:lstStyle/>
                    <a:p>
                      <a:r>
                        <a:rPr lang="ja-JP" altLang="en-US" dirty="0"/>
                        <a:t>データ</a:t>
                      </a:r>
                      <a:endParaRPr lang="en-US" dirty="0"/>
                    </a:p>
                  </a:txBody>
                  <a:tcPr/>
                </a:tc>
                <a:tc>
                  <a:txBody>
                    <a:bodyPr/>
                    <a:lstStyle/>
                    <a:p>
                      <a:r>
                        <a:rPr lang="ja-JP" altLang="en-US" dirty="0"/>
                        <a:t>センシング</a:t>
                      </a:r>
                      <a:endParaRPr lang="en-US" dirty="0"/>
                    </a:p>
                  </a:txBody>
                  <a:tcPr/>
                </a:tc>
                <a:tc>
                  <a:txBody>
                    <a:bodyPr/>
                    <a:lstStyle/>
                    <a:p>
                      <a:r>
                        <a:rPr lang="ja-JP" altLang="en-US" dirty="0"/>
                        <a:t>取得可能な状態</a:t>
                      </a:r>
                      <a:endParaRPr lang="en-US" dirty="0"/>
                    </a:p>
                  </a:txBody>
                  <a:tcPr/>
                </a:tc>
                <a:tc>
                  <a:txBody>
                    <a:bodyPr/>
                    <a:lstStyle/>
                    <a:p>
                      <a:r>
                        <a:rPr lang="en-US" dirty="0"/>
                        <a:t>RAW</a:t>
                      </a:r>
                      <a:r>
                        <a:rPr lang="ja-JP" altLang="en-US" dirty="0"/>
                        <a:t>データ</a:t>
                      </a:r>
                      <a:endParaRPr lang="en-US" dirty="0"/>
                    </a:p>
                  </a:txBody>
                  <a:tcPr/>
                </a:tc>
                <a:extLst>
                  <a:ext uri="{0D108BD9-81ED-4DB2-BD59-A6C34878D82A}">
                    <a16:rowId xmlns:a16="http://schemas.microsoft.com/office/drawing/2014/main" val="1041376300"/>
                  </a:ext>
                </a:extLst>
              </a:tr>
              <a:tr h="370840">
                <a:tc>
                  <a:txBody>
                    <a:bodyPr/>
                    <a:lstStyle/>
                    <a:p>
                      <a:r>
                        <a:rPr lang="ja-JP" altLang="en-US" dirty="0"/>
                        <a:t>ヒトの位置情報</a:t>
                      </a:r>
                      <a:endParaRPr lang="en-US" dirty="0"/>
                    </a:p>
                  </a:txBody>
                  <a:tcPr/>
                </a:tc>
                <a:tc>
                  <a:txBody>
                    <a:bodyPr/>
                    <a:lstStyle/>
                    <a:p>
                      <a:r>
                        <a:rPr lang="en-US" altLang="ja-JP" dirty="0"/>
                        <a:t>1. GPS</a:t>
                      </a:r>
                      <a:r>
                        <a:rPr lang="ja-JP" altLang="en-US" dirty="0"/>
                        <a:t>位置データ</a:t>
                      </a:r>
                    </a:p>
                    <a:p>
                      <a:r>
                        <a:rPr lang="en-US" dirty="0"/>
                        <a:t>timeline</a:t>
                      </a:r>
                    </a:p>
                  </a:txBody>
                  <a:tcPr/>
                </a:tc>
                <a:tc>
                  <a:txBody>
                    <a:bodyPr/>
                    <a:lstStyle/>
                    <a:p>
                      <a:r>
                        <a:rPr lang="en-US" altLang="ja-JP" dirty="0"/>
                        <a:t>GPS sensor on Smart Phone</a:t>
                      </a:r>
                      <a:endParaRPr lang="en-US" dirty="0"/>
                    </a:p>
                  </a:txBody>
                  <a:tcPr/>
                </a:tc>
                <a:tc>
                  <a:txBody>
                    <a:bodyPr/>
                    <a:lstStyle/>
                    <a:p>
                      <a:r>
                        <a:rPr lang="en-US" dirty="0"/>
                        <a:t>stay, transportation, walk, run, cycling</a:t>
                      </a:r>
                    </a:p>
                  </a:txBody>
                  <a:tcPr/>
                </a:tc>
                <a:tc>
                  <a:txBody>
                    <a:bodyPr/>
                    <a:lstStyle/>
                    <a:p>
                      <a:r>
                        <a:rPr lang="ja-JP" altLang="en-US" dirty="0"/>
                        <a:t>位置状態の開始ー終了時間</a:t>
                      </a:r>
                      <a:endParaRPr lang="en-US" altLang="ja-JP" dirty="0"/>
                    </a:p>
                  </a:txBody>
                  <a:tcPr/>
                </a:tc>
                <a:extLst>
                  <a:ext uri="{0D108BD9-81ED-4DB2-BD59-A6C34878D82A}">
                    <a16:rowId xmlns:a16="http://schemas.microsoft.com/office/drawing/2014/main" val="2069026932"/>
                  </a:ext>
                </a:extLst>
              </a:tr>
              <a:tr h="370840">
                <a:tc>
                  <a:txBody>
                    <a:bodyPr/>
                    <a:lstStyle/>
                    <a:p>
                      <a:endParaRPr lang="en-US" dirty="0"/>
                    </a:p>
                  </a:txBody>
                  <a:tcPr/>
                </a:tc>
                <a:tc>
                  <a:txBody>
                    <a:bodyPr/>
                    <a:lstStyle/>
                    <a:p>
                      <a:r>
                        <a:rPr lang="en-US" altLang="ja-JP" dirty="0"/>
                        <a:t>2. </a:t>
                      </a:r>
                      <a:r>
                        <a:rPr lang="ja-JP" altLang="en-US" dirty="0"/>
                        <a:t>詳細位置データ</a:t>
                      </a:r>
                      <a:br>
                        <a:rPr lang="en-US" altLang="ja-JP" dirty="0"/>
                      </a:br>
                      <a:r>
                        <a:rPr lang="en-US" altLang="ja-JP" dirty="0"/>
                        <a:t>position</a:t>
                      </a:r>
                      <a:endParaRPr lang="en-US" dirty="0"/>
                    </a:p>
                  </a:txBody>
                  <a:tcPr/>
                </a:tc>
                <a:tc>
                  <a:txBody>
                    <a:bodyPr/>
                    <a:lstStyle/>
                    <a:p>
                      <a:r>
                        <a:rPr lang="en-US" dirty="0"/>
                        <a:t>Motion sensor on Smart Home</a:t>
                      </a:r>
                    </a:p>
                  </a:txBody>
                  <a:tcPr/>
                </a:tc>
                <a:tc>
                  <a:txBody>
                    <a:bodyPr/>
                    <a:lstStyle/>
                    <a:p>
                      <a:r>
                        <a:rPr lang="en-US" dirty="0"/>
                        <a:t>@desk, @restroom</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分毎の存在状態</a:t>
                      </a:r>
                      <a:endParaRPr lang="en-US" altLang="ja-JP" dirty="0"/>
                    </a:p>
                    <a:p>
                      <a:r>
                        <a:rPr lang="en-US" altLang="ja-JP" dirty="0"/>
                        <a:t>(Sensor</a:t>
                      </a:r>
                      <a:r>
                        <a:rPr lang="ja-JP" altLang="en-US" dirty="0"/>
                        <a:t>から～</a:t>
                      </a:r>
                      <a:r>
                        <a:rPr lang="en-US" altLang="ja-JP" dirty="0"/>
                        <a:t>2.5m</a:t>
                      </a:r>
                      <a:r>
                        <a:rPr lang="ja-JP" altLang="en-US" dirty="0"/>
                        <a:t>以内にいるか否か</a:t>
                      </a:r>
                      <a:r>
                        <a:rPr lang="en-US" altLang="ja-JP" dirty="0"/>
                        <a:t>(0,1))</a:t>
                      </a:r>
                      <a:endParaRPr lang="en-US" dirty="0"/>
                    </a:p>
                  </a:txBody>
                  <a:tcPr/>
                </a:tc>
                <a:extLst>
                  <a:ext uri="{0D108BD9-81ED-4DB2-BD59-A6C34878D82A}">
                    <a16:rowId xmlns:a16="http://schemas.microsoft.com/office/drawing/2014/main" val="3141960300"/>
                  </a:ext>
                </a:extLst>
              </a:tr>
              <a:tr h="370840">
                <a:tc>
                  <a:txBody>
                    <a:bodyPr/>
                    <a:lstStyle/>
                    <a:p>
                      <a:r>
                        <a:rPr lang="ja-JP" altLang="en-US" dirty="0"/>
                        <a:t>ヒトの活動情報</a:t>
                      </a:r>
                      <a:endParaRPr lang="en-US" dirty="0"/>
                    </a:p>
                  </a:txBody>
                  <a:tcPr/>
                </a:tc>
                <a:tc>
                  <a:txBody>
                    <a:bodyPr/>
                    <a:lstStyle/>
                    <a:p>
                      <a:r>
                        <a:rPr lang="en-US" altLang="ja-JP" dirty="0"/>
                        <a:t>3. </a:t>
                      </a:r>
                      <a:r>
                        <a:rPr lang="ja-JP" altLang="en-US" dirty="0"/>
                        <a:t>活動データ</a:t>
                      </a:r>
                      <a:br>
                        <a:rPr lang="en-US" altLang="ja-JP" dirty="0"/>
                      </a:br>
                      <a:r>
                        <a:rPr lang="en-US" altLang="ja-JP" dirty="0"/>
                        <a:t>life log</a:t>
                      </a:r>
                      <a:endParaRPr lang="en-US" dirty="0"/>
                    </a:p>
                  </a:txBody>
                  <a:tcPr/>
                </a:tc>
                <a:tc>
                  <a:txBody>
                    <a:bodyPr/>
                    <a:lstStyle/>
                    <a:p>
                      <a:r>
                        <a:rPr lang="en-US" dirty="0"/>
                        <a:t>Activity sensor on Smart band</a:t>
                      </a:r>
                    </a:p>
                  </a:txBody>
                  <a:tcPr/>
                </a:tc>
                <a:tc>
                  <a:txBody>
                    <a:bodyPr/>
                    <a:lstStyle/>
                    <a:p>
                      <a:r>
                        <a:rPr lang="en-US" dirty="0"/>
                        <a:t>sleep</a:t>
                      </a:r>
                    </a:p>
                  </a:txBody>
                  <a:tcPr/>
                </a:tc>
                <a:tc>
                  <a:txBody>
                    <a:bodyPr/>
                    <a:lstStyle/>
                    <a:p>
                      <a:r>
                        <a:rPr lang="ja-JP" altLang="en-US" dirty="0"/>
                        <a:t>睡眠の開始ー終了時間</a:t>
                      </a:r>
                      <a:endParaRPr lang="en-US" altLang="ja-JP" dirty="0"/>
                    </a:p>
                  </a:txBody>
                  <a:tcPr/>
                </a:tc>
                <a:extLst>
                  <a:ext uri="{0D108BD9-81ED-4DB2-BD59-A6C34878D82A}">
                    <a16:rowId xmlns:a16="http://schemas.microsoft.com/office/drawing/2014/main" val="1778129443"/>
                  </a:ext>
                </a:extLst>
              </a:tr>
              <a:tr h="370840">
                <a:tc>
                  <a:txBody>
                    <a:bodyPr/>
                    <a:lstStyle/>
                    <a:p>
                      <a:endParaRPr lang="en-US" dirty="0"/>
                    </a:p>
                  </a:txBody>
                  <a:tcPr/>
                </a:tc>
                <a:tc>
                  <a:txBody>
                    <a:bodyPr/>
                    <a:lstStyle/>
                    <a:p>
                      <a:r>
                        <a:rPr lang="en-US" altLang="ja-JP" dirty="0"/>
                        <a:t>4. </a:t>
                      </a:r>
                      <a:r>
                        <a:rPr lang="ja-JP" altLang="en-US" dirty="0"/>
                        <a:t>詳細活動データ</a:t>
                      </a:r>
                      <a:br>
                        <a:rPr lang="en-US" altLang="ja-JP" dirty="0"/>
                      </a:br>
                      <a:r>
                        <a:rPr lang="en-US" altLang="ja-JP" dirty="0"/>
                        <a:t>Pc log</a:t>
                      </a:r>
                      <a:endParaRPr lang="en-US" dirty="0"/>
                    </a:p>
                  </a:txBody>
                  <a:tcPr/>
                </a:tc>
                <a:tc>
                  <a:txBody>
                    <a:bodyPr/>
                    <a:lstStyle/>
                    <a:p>
                      <a:r>
                        <a:rPr lang="en-US" altLang="ja-JP" dirty="0" err="1"/>
                        <a:t>KeyStrokes</a:t>
                      </a:r>
                      <a:r>
                        <a:rPr lang="en-US" altLang="ja-JP" dirty="0"/>
                        <a:t>, </a:t>
                      </a:r>
                      <a:r>
                        <a:rPr lang="en-US" altLang="ja-JP" dirty="0" err="1"/>
                        <a:t>ActiveWindow</a:t>
                      </a:r>
                      <a:r>
                        <a:rPr lang="en-US" altLang="ja-JP" dirty="0"/>
                        <a:t> Monitor</a:t>
                      </a:r>
                      <a:endParaRPr lang="en-US" dirty="0"/>
                    </a:p>
                  </a:txBody>
                  <a:tcPr/>
                </a:tc>
                <a:tc>
                  <a:txBody>
                    <a:bodyPr/>
                    <a:lstStyle/>
                    <a:p>
                      <a:r>
                        <a:rPr lang="en-US" dirty="0"/>
                        <a:t>operating,  browsing, no-operation, </a:t>
                      </a:r>
                    </a:p>
                    <a:p>
                      <a:endParaRPr lang="en-US"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a:t>
                      </a:r>
                      <a:r>
                        <a:rPr lang="en-US" altLang="ja-JP" dirty="0"/>
                        <a:t>operation</a:t>
                      </a:r>
                      <a:r>
                        <a:rPr lang="ja-JP" altLang="en-US" dirty="0"/>
                        <a:t>数</a:t>
                      </a:r>
                      <a:r>
                        <a:rPr lang="en-US" altLang="ja-JP" dirty="0"/>
                        <a:t>,</a:t>
                      </a:r>
                      <a:r>
                        <a:rPr lang="ja-JP" altLang="en-US" dirty="0"/>
                        <a:t> </a:t>
                      </a:r>
                      <a:r>
                        <a:rPr lang="en-US" altLang="ja-JP" dirty="0"/>
                        <a:t>Active</a:t>
                      </a:r>
                      <a:r>
                        <a:rPr lang="ja-JP" altLang="en-US" dirty="0"/>
                        <a:t> </a:t>
                      </a:r>
                      <a:r>
                        <a:rPr lang="en-US" altLang="ja-JP" dirty="0"/>
                        <a:t>Window</a:t>
                      </a:r>
                      <a:r>
                        <a:rPr lang="ja-JP" altLang="en-US" dirty="0"/>
                        <a:t> </a:t>
                      </a:r>
                      <a:r>
                        <a:rPr lang="en-US" altLang="ja-JP" dirty="0"/>
                        <a:t>Title, </a:t>
                      </a: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dirty="0"/>
                        <a:t>PC</a:t>
                      </a:r>
                      <a:r>
                        <a:rPr lang="ja-JP" altLang="en-US" dirty="0"/>
                        <a:t>起動ー終了時間 </a:t>
                      </a:r>
                      <a:r>
                        <a:rPr lang="en-US" altLang="ja-JP" dirty="0"/>
                        <a:t>on/off</a:t>
                      </a:r>
                    </a:p>
                  </a:txBody>
                  <a:tcPr/>
                </a:tc>
                <a:extLst>
                  <a:ext uri="{0D108BD9-81ED-4DB2-BD59-A6C34878D82A}">
                    <a16:rowId xmlns:a16="http://schemas.microsoft.com/office/drawing/2014/main" val="3831695136"/>
                  </a:ext>
                </a:extLst>
              </a:tr>
              <a:tr h="370840">
                <a:tc>
                  <a:txBody>
                    <a:bodyPr/>
                    <a:lstStyle/>
                    <a:p>
                      <a:r>
                        <a:rPr lang="ja-JP" altLang="en-US" dirty="0"/>
                        <a:t>ヒトの意識情報</a:t>
                      </a:r>
                      <a:endParaRPr lang="en-US" dirty="0"/>
                    </a:p>
                  </a:txBody>
                  <a:tcPr/>
                </a:tc>
                <a:tc>
                  <a:txBody>
                    <a:bodyPr/>
                    <a:lstStyle/>
                    <a:p>
                      <a:r>
                        <a:rPr lang="en-US" altLang="ja-JP" dirty="0"/>
                        <a:t>5. </a:t>
                      </a:r>
                      <a:r>
                        <a:rPr lang="ja-JP" altLang="en-US" dirty="0"/>
                        <a:t>意識データ</a:t>
                      </a:r>
                      <a:endParaRPr lang="en-US" altLang="ja-JP" dirty="0"/>
                    </a:p>
                    <a:p>
                      <a:r>
                        <a:rPr lang="en-US" dirty="0"/>
                        <a:t>meme</a:t>
                      </a:r>
                    </a:p>
                  </a:txBody>
                  <a:tcPr/>
                </a:tc>
                <a:tc>
                  <a:txBody>
                    <a:bodyPr/>
                    <a:lstStyle/>
                    <a:p>
                      <a:r>
                        <a:rPr lang="en-US" altLang="ja-JP" dirty="0" err="1"/>
                        <a:t>JINS</a:t>
                      </a:r>
                      <a:r>
                        <a:rPr lang="ja-JP" altLang="en-US" dirty="0"/>
                        <a:t> </a:t>
                      </a:r>
                      <a:r>
                        <a:rPr lang="en-US" altLang="ja-JP" dirty="0"/>
                        <a:t>MEME</a:t>
                      </a:r>
                      <a:r>
                        <a:rPr lang="ja-JP" altLang="en-US" dirty="0"/>
                        <a:t> </a:t>
                      </a:r>
                      <a:r>
                        <a:rPr lang="en-US" altLang="ja-JP" dirty="0"/>
                        <a:t>Office</a:t>
                      </a:r>
                      <a:endParaRPr lang="en-US" dirty="0"/>
                    </a:p>
                  </a:txBody>
                  <a:tcPr/>
                </a:tc>
                <a:tc>
                  <a:txBody>
                    <a:bodyPr/>
                    <a:lstStyle/>
                    <a:p>
                      <a:r>
                        <a:rPr lang="en-US" dirty="0"/>
                        <a:t>focus (zone, flow)</a:t>
                      </a:r>
                    </a:p>
                  </a:txBody>
                  <a:tcPr/>
                </a:tc>
                <a:tc>
                  <a:txBody>
                    <a:bodyPr/>
                    <a:lstStyle/>
                    <a:p>
                      <a:r>
                        <a:rPr lang="en-US" dirty="0"/>
                        <a:t>1</a:t>
                      </a:r>
                      <a:r>
                        <a:rPr lang="ja-JP" altLang="en-US" dirty="0"/>
                        <a:t>分毎の集中度、</a:t>
                      </a:r>
                      <a:endParaRPr lang="en-US" altLang="ja-JP" dirty="0"/>
                    </a:p>
                    <a:p>
                      <a:r>
                        <a:rPr lang="ja-JP" altLang="en-US" dirty="0">
                          <a:solidFill>
                            <a:schemeClr val="bg1">
                              <a:lumMod val="65000"/>
                            </a:schemeClr>
                          </a:solidFill>
                        </a:rPr>
                        <a:t>（疲労度）</a:t>
                      </a:r>
                      <a:endParaRPr lang="en-US" dirty="0">
                        <a:solidFill>
                          <a:schemeClr val="bg1">
                            <a:lumMod val="65000"/>
                          </a:schemeClr>
                        </a:solidFill>
                      </a:endParaRPr>
                    </a:p>
                  </a:txBody>
                  <a:tcPr/>
                </a:tc>
                <a:extLst>
                  <a:ext uri="{0D108BD9-81ED-4DB2-BD59-A6C34878D82A}">
                    <a16:rowId xmlns:a16="http://schemas.microsoft.com/office/drawing/2014/main" val="445545443"/>
                  </a:ext>
                </a:extLst>
              </a:tr>
              <a:tr h="370840">
                <a:tc>
                  <a:txBody>
                    <a:bodyPr/>
                    <a:lstStyle/>
                    <a:p>
                      <a:r>
                        <a:rPr lang="ja-JP" altLang="en-US" dirty="0">
                          <a:solidFill>
                            <a:schemeClr val="bg1">
                              <a:lumMod val="50000"/>
                            </a:schemeClr>
                          </a:solidFill>
                        </a:rPr>
                        <a:t>コト情報</a:t>
                      </a:r>
                      <a:endParaRPr lang="en-US" dirty="0">
                        <a:solidFill>
                          <a:schemeClr val="bg1">
                            <a:lumMod val="50000"/>
                          </a:schemeClr>
                        </a:solidFill>
                      </a:endParaRPr>
                    </a:p>
                  </a:txBody>
                  <a:tcPr/>
                </a:tc>
                <a:tc>
                  <a:txBody>
                    <a:bodyPr/>
                    <a:lstStyle/>
                    <a:p>
                      <a:r>
                        <a:rPr lang="en-US" dirty="0">
                          <a:solidFill>
                            <a:schemeClr val="bg1">
                              <a:lumMod val="50000"/>
                            </a:schemeClr>
                          </a:solidFill>
                        </a:rPr>
                        <a:t>6. Event</a:t>
                      </a:r>
                      <a:r>
                        <a:rPr lang="ja-JP" altLang="en-US" dirty="0">
                          <a:solidFill>
                            <a:schemeClr val="bg1">
                              <a:lumMod val="50000"/>
                            </a:schemeClr>
                          </a:solidFill>
                        </a:rPr>
                        <a:t>データ</a:t>
                      </a:r>
                      <a:endParaRPr lang="en-US" dirty="0">
                        <a:solidFill>
                          <a:schemeClr val="bg1">
                            <a:lumMod val="50000"/>
                          </a:schemeClr>
                        </a:solidFill>
                      </a:endParaRP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Calendar API, GitHub API</a:t>
                      </a:r>
                    </a:p>
                  </a:txBody>
                  <a:tcPr/>
                </a:tc>
                <a:extLst>
                  <a:ext uri="{0D108BD9-81ED-4DB2-BD59-A6C34878D82A}">
                    <a16:rowId xmlns:a16="http://schemas.microsoft.com/office/drawing/2014/main" val="4163630952"/>
                  </a:ext>
                </a:extLst>
              </a:tr>
            </a:tbl>
          </a:graphicData>
        </a:graphic>
      </p:graphicFrame>
    </p:spTree>
    <p:extLst>
      <p:ext uri="{BB962C8B-B14F-4D97-AF65-F5344CB8AC3E}">
        <p14:creationId xmlns:p14="http://schemas.microsoft.com/office/powerpoint/2010/main" val="291913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816A-35CC-4384-88E4-2D2CF1716055}"/>
              </a:ext>
            </a:extLst>
          </p:cNvPr>
          <p:cNvSpPr>
            <a:spLocks noGrp="1"/>
          </p:cNvSpPr>
          <p:nvPr>
            <p:ph type="title"/>
          </p:nvPr>
        </p:nvSpPr>
        <p:spPr/>
        <p:txBody>
          <a:bodyPr/>
          <a:lstStyle/>
          <a:p>
            <a:r>
              <a:rPr lang="ja-JP" altLang="en-US" dirty="0"/>
              <a:t>検証プロセス</a:t>
            </a:r>
            <a:endParaRPr lang="en-US" dirty="0"/>
          </a:p>
        </p:txBody>
      </p:sp>
      <p:sp>
        <p:nvSpPr>
          <p:cNvPr id="4" name="Footer Placeholder 3">
            <a:extLst>
              <a:ext uri="{FF2B5EF4-FFF2-40B4-BE49-F238E27FC236}">
                <a16:creationId xmlns:a16="http://schemas.microsoft.com/office/drawing/2014/main" id="{3E740F91-D071-4607-B35A-18236D25901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4045E04B-92B6-4D06-8F11-187473CD4C4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6" name="Arrow: Right 5">
            <a:extLst>
              <a:ext uri="{FF2B5EF4-FFF2-40B4-BE49-F238E27FC236}">
                <a16:creationId xmlns:a16="http://schemas.microsoft.com/office/drawing/2014/main" id="{0D2BB3CA-C389-45BA-9C07-D4A3B561154C}"/>
              </a:ext>
            </a:extLst>
          </p:cNvPr>
          <p:cNvSpPr/>
          <p:nvPr/>
        </p:nvSpPr>
        <p:spPr>
          <a:xfrm>
            <a:off x="5608674" y="2763450"/>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Business Process Planning</a:t>
            </a:r>
          </a:p>
        </p:txBody>
      </p:sp>
      <p:sp>
        <p:nvSpPr>
          <p:cNvPr id="7" name="Right Brace 6">
            <a:extLst>
              <a:ext uri="{FF2B5EF4-FFF2-40B4-BE49-F238E27FC236}">
                <a16:creationId xmlns:a16="http://schemas.microsoft.com/office/drawing/2014/main" id="{17BA7BA2-2996-46BE-BA04-8519EBC2D0D9}"/>
              </a:ext>
            </a:extLst>
          </p:cNvPr>
          <p:cNvSpPr/>
          <p:nvPr/>
        </p:nvSpPr>
        <p:spPr>
          <a:xfrm>
            <a:off x="5200650" y="2925633"/>
            <a:ext cx="342900" cy="86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8" name="TextBox 7">
            <a:extLst>
              <a:ext uri="{FF2B5EF4-FFF2-40B4-BE49-F238E27FC236}">
                <a16:creationId xmlns:a16="http://schemas.microsoft.com/office/drawing/2014/main" id="{9D0F1B2D-8659-46BF-859A-A5E72A2F0FFA}"/>
              </a:ext>
            </a:extLst>
          </p:cNvPr>
          <p:cNvSpPr txBox="1"/>
          <p:nvPr/>
        </p:nvSpPr>
        <p:spPr>
          <a:xfrm>
            <a:off x="2046230" y="2835354"/>
            <a:ext cx="3262432" cy="1107996"/>
          </a:xfrm>
          <a:prstGeom prst="rect">
            <a:avLst/>
          </a:prstGeom>
          <a:noFill/>
        </p:spPr>
        <p:txBody>
          <a:bodyPr wrap="none" rtlCol="0">
            <a:spAutoFit/>
          </a:bodyPr>
          <a:lstStyle/>
          <a:p>
            <a:pPr algn="r"/>
            <a:r>
              <a:rPr lang="ja-JP" altLang="en-US" sz="1600" dirty="0"/>
              <a:t>価値提案キャンバス</a:t>
            </a:r>
            <a:endParaRPr lang="en-US" sz="1600" dirty="0"/>
          </a:p>
          <a:p>
            <a:pPr algn="r"/>
            <a:r>
              <a:rPr lang="en-US" sz="1600" dirty="0" err="1"/>
              <a:t>SCAI</a:t>
            </a:r>
            <a:r>
              <a:rPr lang="ja-JP" altLang="en-US" sz="1600" dirty="0"/>
              <a:t>グラフ</a:t>
            </a:r>
            <a:endParaRPr lang="en-US" altLang="ja-JP" sz="1600" dirty="0"/>
          </a:p>
          <a:p>
            <a:pPr algn="r"/>
            <a:r>
              <a:rPr lang="ja-JP" altLang="en-US" sz="1600" dirty="0"/>
              <a:t>オープン＆クローズ・キャンバス</a:t>
            </a:r>
            <a:endParaRPr lang="en-US" altLang="ja-JP" sz="1600" dirty="0"/>
          </a:p>
          <a:p>
            <a:pPr algn="r"/>
            <a:r>
              <a:rPr lang="en-US" sz="1600" dirty="0"/>
              <a:t>SWOT</a:t>
            </a:r>
            <a:r>
              <a:rPr lang="ja-JP" altLang="en-US" sz="1600" dirty="0"/>
              <a:t>分析</a:t>
            </a:r>
            <a:endParaRPr lang="en-US" sz="1600" dirty="0"/>
          </a:p>
        </p:txBody>
      </p:sp>
      <p:sp>
        <p:nvSpPr>
          <p:cNvPr id="9" name="TextBox 8">
            <a:extLst>
              <a:ext uri="{FF2B5EF4-FFF2-40B4-BE49-F238E27FC236}">
                <a16:creationId xmlns:a16="http://schemas.microsoft.com/office/drawing/2014/main" id="{C04D88B9-604A-4376-A036-770C790D094E}"/>
              </a:ext>
            </a:extLst>
          </p:cNvPr>
          <p:cNvSpPr txBox="1"/>
          <p:nvPr/>
        </p:nvSpPr>
        <p:spPr>
          <a:xfrm>
            <a:off x="3143250" y="4496544"/>
            <a:ext cx="2031325" cy="2062103"/>
          </a:xfrm>
          <a:prstGeom prst="rect">
            <a:avLst/>
          </a:prstGeom>
          <a:noFill/>
        </p:spPr>
        <p:txBody>
          <a:bodyPr wrap="none" rtlCol="0">
            <a:spAutoFit/>
          </a:bodyPr>
          <a:lstStyle/>
          <a:p>
            <a:pPr algn="r"/>
            <a:r>
              <a:rPr lang="ja-JP" altLang="en-US" sz="1600" dirty="0"/>
              <a:t>要求一覧</a:t>
            </a:r>
            <a:endParaRPr lang="en-US" altLang="ja-JP" sz="1600" dirty="0"/>
          </a:p>
          <a:p>
            <a:pPr algn="r"/>
            <a:r>
              <a:rPr lang="ja-JP" altLang="en-US" sz="1600" dirty="0"/>
              <a:t>要求構成図</a:t>
            </a:r>
            <a:endParaRPr lang="en-US" sz="1600" dirty="0"/>
          </a:p>
          <a:p>
            <a:pPr algn="r"/>
            <a:r>
              <a:rPr lang="ja-JP" altLang="en-US" sz="1600" dirty="0"/>
              <a:t>ユーザ分析</a:t>
            </a:r>
            <a:endParaRPr lang="en-US" altLang="ja-JP" sz="1600" dirty="0"/>
          </a:p>
          <a:p>
            <a:pPr algn="r"/>
            <a:r>
              <a:rPr lang="ja-JP" altLang="en-US" sz="1600" dirty="0"/>
              <a:t>ユースケース分析</a:t>
            </a:r>
            <a:endParaRPr lang="en-US" altLang="ja-JP" sz="1600" dirty="0"/>
          </a:p>
          <a:p>
            <a:pPr algn="r"/>
            <a:r>
              <a:rPr lang="ja-JP" altLang="en-US" sz="1600" dirty="0"/>
              <a:t>データ分析</a:t>
            </a:r>
            <a:endParaRPr lang="en-US" altLang="ja-JP" sz="1600" dirty="0"/>
          </a:p>
          <a:p>
            <a:pPr algn="r"/>
            <a:r>
              <a:rPr lang="ja-JP" altLang="en-US" sz="1600" dirty="0"/>
              <a:t>コード設計</a:t>
            </a:r>
            <a:endParaRPr lang="en-US" altLang="ja-JP" sz="1600" dirty="0"/>
          </a:p>
          <a:p>
            <a:pPr algn="r"/>
            <a:r>
              <a:rPr lang="en-US" altLang="ja-JP" sz="1600" dirty="0" err="1"/>
              <a:t>DFD</a:t>
            </a:r>
            <a:endParaRPr lang="en-US" altLang="ja-JP" sz="1600" dirty="0"/>
          </a:p>
          <a:p>
            <a:pPr algn="r"/>
            <a:r>
              <a:rPr lang="ja-JP" altLang="en-US" sz="1600" dirty="0"/>
              <a:t>アーキテクチャ設計</a:t>
            </a:r>
            <a:endParaRPr lang="en-US" sz="1600" dirty="0"/>
          </a:p>
        </p:txBody>
      </p:sp>
      <p:sp>
        <p:nvSpPr>
          <p:cNvPr id="10" name="TextBox 9">
            <a:extLst>
              <a:ext uri="{FF2B5EF4-FFF2-40B4-BE49-F238E27FC236}">
                <a16:creationId xmlns:a16="http://schemas.microsoft.com/office/drawing/2014/main" id="{67EE04A0-CBCA-4D18-82AA-F74163A920DB}"/>
              </a:ext>
            </a:extLst>
          </p:cNvPr>
          <p:cNvSpPr txBox="1"/>
          <p:nvPr/>
        </p:nvSpPr>
        <p:spPr>
          <a:xfrm>
            <a:off x="2348587" y="7002840"/>
            <a:ext cx="2852063" cy="1569660"/>
          </a:xfrm>
          <a:prstGeom prst="rect">
            <a:avLst/>
          </a:prstGeom>
          <a:noFill/>
        </p:spPr>
        <p:txBody>
          <a:bodyPr wrap="none" rtlCol="0">
            <a:spAutoFit/>
          </a:bodyPr>
          <a:lstStyle/>
          <a:p>
            <a:pPr algn="r"/>
            <a:r>
              <a:rPr lang="ja-JP" altLang="en-US" sz="1600" dirty="0"/>
              <a:t>サービス価値提案</a:t>
            </a:r>
            <a:endParaRPr lang="en-US" altLang="ja-JP" sz="1600" dirty="0"/>
          </a:p>
          <a:p>
            <a:pPr algn="r"/>
            <a:r>
              <a:rPr lang="ja-JP" altLang="en-US" sz="1600" dirty="0"/>
              <a:t>ペルソナ分析</a:t>
            </a:r>
            <a:endParaRPr lang="en-US" altLang="ja-JP" sz="1600" dirty="0"/>
          </a:p>
          <a:p>
            <a:pPr algn="r"/>
            <a:r>
              <a:rPr lang="ja-JP" altLang="en-US" sz="1600" dirty="0"/>
              <a:t>カスタマージャーニーマップ</a:t>
            </a:r>
            <a:endParaRPr lang="en-US" altLang="ja-JP" sz="1600" dirty="0"/>
          </a:p>
          <a:p>
            <a:pPr algn="r"/>
            <a:r>
              <a:rPr lang="ja-JP" altLang="en-US" sz="1600" dirty="0"/>
              <a:t>ゴール指向分析</a:t>
            </a:r>
            <a:endParaRPr lang="en-US" altLang="ja-JP" sz="1600" dirty="0"/>
          </a:p>
          <a:p>
            <a:pPr algn="r"/>
            <a:r>
              <a:rPr lang="ja-JP" altLang="en-US" sz="1600" dirty="0"/>
              <a:t>ペーパー・プロトタイピング</a:t>
            </a:r>
            <a:endParaRPr lang="en-US" altLang="ja-JP" sz="1600" dirty="0"/>
          </a:p>
          <a:p>
            <a:pPr algn="r"/>
            <a:r>
              <a:rPr lang="en-US" altLang="ja-JP" sz="1600" dirty="0"/>
              <a:t>EA(Early Adapter) </a:t>
            </a:r>
            <a:r>
              <a:rPr lang="ja-JP" altLang="en-US" sz="1600" dirty="0"/>
              <a:t>ヒアリング</a:t>
            </a:r>
            <a:endParaRPr lang="en-US" sz="1600" dirty="0"/>
          </a:p>
        </p:txBody>
      </p:sp>
      <p:sp>
        <p:nvSpPr>
          <p:cNvPr id="11" name="TextBox 10">
            <a:extLst>
              <a:ext uri="{FF2B5EF4-FFF2-40B4-BE49-F238E27FC236}">
                <a16:creationId xmlns:a16="http://schemas.microsoft.com/office/drawing/2014/main" id="{D50D3B1D-76EE-4AF7-84B4-7F564AE0FD35}"/>
              </a:ext>
            </a:extLst>
          </p:cNvPr>
          <p:cNvSpPr txBox="1"/>
          <p:nvPr/>
        </p:nvSpPr>
        <p:spPr>
          <a:xfrm>
            <a:off x="7954583" y="4744506"/>
            <a:ext cx="2961067" cy="2308324"/>
          </a:xfrm>
          <a:prstGeom prst="rect">
            <a:avLst/>
          </a:prstGeom>
          <a:noFill/>
        </p:spPr>
        <p:txBody>
          <a:bodyPr wrap="none" rtlCol="0">
            <a:spAutoFit/>
          </a:bodyPr>
          <a:lstStyle/>
          <a:p>
            <a:r>
              <a:rPr lang="en-US" sz="1600" dirty="0"/>
              <a:t>- </a:t>
            </a:r>
            <a:r>
              <a:rPr lang="ja-JP" altLang="en-US" sz="1600" dirty="0"/>
              <a:t>ビジネスモデル・キャンバス</a:t>
            </a:r>
            <a:endParaRPr lang="en-US" sz="1600" dirty="0"/>
          </a:p>
          <a:p>
            <a:r>
              <a:rPr lang="en-US" sz="1600" dirty="0"/>
              <a:t>- MVP</a:t>
            </a:r>
          </a:p>
          <a:p>
            <a:r>
              <a:rPr lang="en-US" sz="1600" dirty="0"/>
              <a:t>- </a:t>
            </a:r>
            <a:r>
              <a:rPr lang="ja-JP" altLang="en-US" sz="1600" dirty="0"/>
              <a:t>プロダクトバックログ</a:t>
            </a:r>
            <a:br>
              <a:rPr lang="en-US" altLang="ja-JP" sz="1600" dirty="0"/>
            </a:br>
            <a:r>
              <a:rPr lang="en-US" sz="1600" dirty="0"/>
              <a:t>  + </a:t>
            </a:r>
            <a:r>
              <a:rPr lang="ja-JP" altLang="en-US" sz="1600" dirty="0"/>
              <a:t>スプリントバックログ</a:t>
            </a:r>
            <a:endParaRPr lang="en-US" sz="1600" dirty="0"/>
          </a:p>
          <a:p>
            <a:r>
              <a:rPr lang="en-US" altLang="ja-JP" sz="1600" dirty="0"/>
              <a:t>- </a:t>
            </a:r>
            <a:r>
              <a:rPr lang="ja-JP" altLang="en-US" sz="1600" dirty="0"/>
              <a:t>機能一覧</a:t>
            </a:r>
            <a:br>
              <a:rPr lang="en-US" altLang="ja-JP" sz="1600" dirty="0"/>
            </a:br>
            <a:r>
              <a:rPr lang="en-US" altLang="ja-JP" sz="1600" dirty="0"/>
              <a:t>  + </a:t>
            </a:r>
            <a:r>
              <a:rPr lang="ja-JP" altLang="en-US" sz="1600" dirty="0"/>
              <a:t>画面一覧</a:t>
            </a:r>
            <a:r>
              <a:rPr lang="en-US" sz="1600" dirty="0"/>
              <a:t> </a:t>
            </a:r>
            <a:br>
              <a:rPr lang="en-US" sz="1600" dirty="0"/>
            </a:br>
            <a:r>
              <a:rPr lang="en-US" sz="1600" dirty="0"/>
              <a:t>  + </a:t>
            </a:r>
            <a:r>
              <a:rPr lang="ja-JP" altLang="en-US" sz="1600" dirty="0"/>
              <a:t>出力データ一覧</a:t>
            </a:r>
            <a:br>
              <a:rPr lang="en-US" sz="1600" dirty="0"/>
            </a:br>
            <a:r>
              <a:rPr lang="en-US" sz="1600" dirty="0"/>
              <a:t>  + </a:t>
            </a:r>
            <a:r>
              <a:rPr lang="ja-JP" altLang="en-US" sz="1600" dirty="0"/>
              <a:t>バッチ処理一覧</a:t>
            </a:r>
            <a:br>
              <a:rPr lang="en-US" sz="1600" dirty="0"/>
            </a:br>
            <a:r>
              <a:rPr lang="en-US" sz="1600" dirty="0"/>
              <a:t>  + </a:t>
            </a:r>
            <a:r>
              <a:rPr lang="ja-JP" altLang="en-US" sz="1600" dirty="0"/>
              <a:t>サービス一覧</a:t>
            </a:r>
            <a:r>
              <a:rPr lang="en-US" sz="1600" dirty="0"/>
              <a:t> (API)</a:t>
            </a:r>
          </a:p>
        </p:txBody>
      </p:sp>
      <p:sp>
        <p:nvSpPr>
          <p:cNvPr id="12" name="Right Brace 11">
            <a:extLst>
              <a:ext uri="{FF2B5EF4-FFF2-40B4-BE49-F238E27FC236}">
                <a16:creationId xmlns:a16="http://schemas.microsoft.com/office/drawing/2014/main" id="{E363DF7B-59D4-4766-A66E-E2EF7F2EA7BE}"/>
              </a:ext>
            </a:extLst>
          </p:cNvPr>
          <p:cNvSpPr/>
          <p:nvPr/>
        </p:nvSpPr>
        <p:spPr>
          <a:xfrm flipH="1">
            <a:off x="7666551" y="4766363"/>
            <a:ext cx="342900" cy="20244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3" name="Right Brace 12">
            <a:extLst>
              <a:ext uri="{FF2B5EF4-FFF2-40B4-BE49-F238E27FC236}">
                <a16:creationId xmlns:a16="http://schemas.microsoft.com/office/drawing/2014/main" id="{1751049E-23FE-4665-9D5E-31FBF6CCA7BD}"/>
              </a:ext>
            </a:extLst>
          </p:cNvPr>
          <p:cNvSpPr/>
          <p:nvPr/>
        </p:nvSpPr>
        <p:spPr>
          <a:xfrm>
            <a:off x="5143500" y="4640560"/>
            <a:ext cx="342900" cy="1656000"/>
          </a:xfrm>
          <a:prstGeom prst="rightBrace">
            <a:avLst>
              <a:gd name="adj1" fmla="val 97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4" name="Arrow: Right 13">
            <a:extLst>
              <a:ext uri="{FF2B5EF4-FFF2-40B4-BE49-F238E27FC236}">
                <a16:creationId xmlns:a16="http://schemas.microsoft.com/office/drawing/2014/main" id="{9B6CE868-4F02-4622-B720-9F4958D9F19C}"/>
              </a:ext>
            </a:extLst>
          </p:cNvPr>
          <p:cNvSpPr/>
          <p:nvPr/>
        </p:nvSpPr>
        <p:spPr>
          <a:xfrm>
            <a:off x="5600700" y="4917224"/>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Require</a:t>
            </a:r>
          </a:p>
          <a:p>
            <a:pPr algn="ctr"/>
            <a:r>
              <a:rPr lang="ja-JP" altLang="en-US" dirty="0">
                <a:solidFill>
                  <a:schemeClr val="accent1"/>
                </a:solidFill>
              </a:rPr>
              <a:t> </a:t>
            </a:r>
            <a:r>
              <a:rPr lang="en-US" altLang="ja-JP" dirty="0">
                <a:solidFill>
                  <a:schemeClr val="accent1"/>
                </a:solidFill>
              </a:rPr>
              <a:t>Development /</a:t>
            </a:r>
          </a:p>
          <a:p>
            <a:pPr algn="ctr"/>
            <a:r>
              <a:rPr lang="en-US" dirty="0">
                <a:solidFill>
                  <a:schemeClr val="accent1"/>
                </a:solidFill>
              </a:rPr>
              <a:t>Basic Design</a:t>
            </a:r>
          </a:p>
        </p:txBody>
      </p:sp>
      <p:sp>
        <p:nvSpPr>
          <p:cNvPr id="15" name="Arrow: Circular 14">
            <a:extLst>
              <a:ext uri="{FF2B5EF4-FFF2-40B4-BE49-F238E27FC236}">
                <a16:creationId xmlns:a16="http://schemas.microsoft.com/office/drawing/2014/main" id="{3A7AB34B-808F-446E-A338-6E882174901E}"/>
              </a:ext>
            </a:extLst>
          </p:cNvPr>
          <p:cNvSpPr/>
          <p:nvPr/>
        </p:nvSpPr>
        <p:spPr>
          <a:xfrm flipV="1">
            <a:off x="5671111" y="3744963"/>
            <a:ext cx="1207914" cy="1207914"/>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6" name="Arrow: Circular 15">
            <a:extLst>
              <a:ext uri="{FF2B5EF4-FFF2-40B4-BE49-F238E27FC236}">
                <a16:creationId xmlns:a16="http://schemas.microsoft.com/office/drawing/2014/main" id="{8BFDA073-4CDF-437A-A3C9-3394398169D1}"/>
              </a:ext>
            </a:extLst>
          </p:cNvPr>
          <p:cNvSpPr/>
          <p:nvPr/>
        </p:nvSpPr>
        <p:spPr>
          <a:xfrm>
            <a:off x="5714088" y="5877933"/>
            <a:ext cx="1207914" cy="1207914"/>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Arrow: Right 16">
            <a:extLst>
              <a:ext uri="{FF2B5EF4-FFF2-40B4-BE49-F238E27FC236}">
                <a16:creationId xmlns:a16="http://schemas.microsoft.com/office/drawing/2014/main" id="{20F8EE5A-E46A-47CD-8F82-7AC1F895B814}"/>
              </a:ext>
            </a:extLst>
          </p:cNvPr>
          <p:cNvSpPr/>
          <p:nvPr/>
        </p:nvSpPr>
        <p:spPr>
          <a:xfrm>
            <a:off x="5596909" y="6915150"/>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r>
              <a:rPr lang="ja-JP" altLang="en-US" dirty="0">
                <a:solidFill>
                  <a:schemeClr val="accent1"/>
                </a:solidFill>
              </a:rPr>
              <a:t> </a:t>
            </a:r>
            <a:endParaRPr lang="en-US" altLang="ja-JP" dirty="0">
              <a:solidFill>
                <a:schemeClr val="accent1"/>
              </a:solidFill>
            </a:endParaRPr>
          </a:p>
          <a:p>
            <a:pPr algn="ctr"/>
            <a:r>
              <a:rPr lang="en-US" altLang="ja-JP" dirty="0">
                <a:solidFill>
                  <a:schemeClr val="accent1"/>
                </a:solidFill>
              </a:rPr>
              <a:t>Development</a:t>
            </a:r>
          </a:p>
        </p:txBody>
      </p:sp>
      <p:sp>
        <p:nvSpPr>
          <p:cNvPr id="18" name="TextBox 17">
            <a:extLst>
              <a:ext uri="{FF2B5EF4-FFF2-40B4-BE49-F238E27FC236}">
                <a16:creationId xmlns:a16="http://schemas.microsoft.com/office/drawing/2014/main" id="{285A264A-9FD1-412C-BD40-602E45DC1D9B}"/>
              </a:ext>
            </a:extLst>
          </p:cNvPr>
          <p:cNvSpPr txBox="1"/>
          <p:nvPr/>
        </p:nvSpPr>
        <p:spPr>
          <a:xfrm flipH="1">
            <a:off x="5438865" y="4120719"/>
            <a:ext cx="1469872" cy="461665"/>
          </a:xfrm>
          <a:prstGeom prst="rect">
            <a:avLst/>
          </a:prstGeom>
          <a:noFill/>
        </p:spPr>
        <p:txBody>
          <a:bodyPr wrap="square" rtlCol="0">
            <a:spAutoFit/>
          </a:bodyPr>
          <a:lstStyle/>
          <a:p>
            <a:r>
              <a:rPr lang="en-US" sz="2400" dirty="0">
                <a:solidFill>
                  <a:schemeClr val="tx2"/>
                </a:solidFill>
                <a:latin typeface="Arial Black" panose="020B0A04020102020204" pitchFamily="34" charset="0"/>
                <a:cs typeface="Arial" panose="020B0604020202020204" pitchFamily="34" charset="0"/>
              </a:rPr>
              <a:t>Iterate</a:t>
            </a:r>
          </a:p>
        </p:txBody>
      </p:sp>
      <p:sp>
        <p:nvSpPr>
          <p:cNvPr id="19" name="TextBox 18">
            <a:extLst>
              <a:ext uri="{FF2B5EF4-FFF2-40B4-BE49-F238E27FC236}">
                <a16:creationId xmlns:a16="http://schemas.microsoft.com/office/drawing/2014/main" id="{EF702551-7102-4CCA-B1A7-E0B9D69615A1}"/>
              </a:ext>
            </a:extLst>
          </p:cNvPr>
          <p:cNvSpPr txBox="1"/>
          <p:nvPr/>
        </p:nvSpPr>
        <p:spPr>
          <a:xfrm flipH="1">
            <a:off x="5481842" y="6365767"/>
            <a:ext cx="1469872" cy="461665"/>
          </a:xfrm>
          <a:prstGeom prst="rect">
            <a:avLst/>
          </a:prstGeom>
          <a:noFill/>
        </p:spPr>
        <p:txBody>
          <a:bodyPr wrap="square" rtlCol="0">
            <a:spAutoFit/>
          </a:bodyPr>
          <a:lstStyle/>
          <a:p>
            <a:r>
              <a:rPr lang="en-US" sz="2400" dirty="0">
                <a:solidFill>
                  <a:schemeClr val="tx2"/>
                </a:solidFill>
                <a:latin typeface="Arial Black" panose="020B0A04020102020204" pitchFamily="34" charset="0"/>
                <a:cs typeface="Arial" panose="020B0604020202020204" pitchFamily="34" charset="0"/>
              </a:rPr>
              <a:t>Iterate</a:t>
            </a:r>
          </a:p>
        </p:txBody>
      </p:sp>
      <p:sp>
        <p:nvSpPr>
          <p:cNvPr id="20" name="TextBox 19">
            <a:extLst>
              <a:ext uri="{FF2B5EF4-FFF2-40B4-BE49-F238E27FC236}">
                <a16:creationId xmlns:a16="http://schemas.microsoft.com/office/drawing/2014/main" id="{B008030A-26BA-483F-BBDD-8776A68B747C}"/>
              </a:ext>
            </a:extLst>
          </p:cNvPr>
          <p:cNvSpPr txBox="1"/>
          <p:nvPr/>
        </p:nvSpPr>
        <p:spPr>
          <a:xfrm flipH="1">
            <a:off x="4686300" y="2286000"/>
            <a:ext cx="3433043" cy="523220"/>
          </a:xfrm>
          <a:prstGeom prst="rect">
            <a:avLst/>
          </a:prstGeom>
          <a:noFill/>
        </p:spPr>
        <p:txBody>
          <a:bodyPr wrap="square" rtlCol="0">
            <a:spAutoFit/>
          </a:bodyPr>
          <a:lstStyle/>
          <a:p>
            <a:r>
              <a:rPr lang="ja-JP" altLang="en-US" sz="2800" dirty="0">
                <a:solidFill>
                  <a:srgbClr val="C00000"/>
                </a:solidFill>
                <a:latin typeface="Arial Black" panose="020B0A04020102020204" pitchFamily="34" charset="0"/>
                <a:cs typeface="Arial" panose="020B0604020202020204" pitchFamily="34" charset="0"/>
              </a:rPr>
              <a:t>ビジネスモデル検証</a:t>
            </a:r>
            <a:endParaRPr lang="en-US" sz="2800" dirty="0">
              <a:solidFill>
                <a:srgbClr val="C00000"/>
              </a:solidFill>
              <a:latin typeface="Arial Black" panose="020B0A040201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E96293B-91FB-4F5D-BA88-35CBC302A076}"/>
              </a:ext>
            </a:extLst>
          </p:cNvPr>
          <p:cNvSpPr txBox="1"/>
          <p:nvPr/>
        </p:nvSpPr>
        <p:spPr>
          <a:xfrm flipH="1">
            <a:off x="285750" y="5968642"/>
            <a:ext cx="1732186" cy="523220"/>
          </a:xfrm>
          <a:prstGeom prst="rect">
            <a:avLst/>
          </a:prstGeom>
          <a:noFill/>
        </p:spPr>
        <p:txBody>
          <a:bodyPr wrap="square" rtlCol="0">
            <a:spAutoFit/>
          </a:bodyPr>
          <a:lstStyle/>
          <a:p>
            <a:r>
              <a:rPr lang="ja-JP" altLang="en-US" sz="2800" dirty="0">
                <a:solidFill>
                  <a:srgbClr val="C00000"/>
                </a:solidFill>
                <a:latin typeface="Arial Black" panose="020B0A04020102020204" pitchFamily="34" charset="0"/>
                <a:cs typeface="Arial" panose="020B0604020202020204" pitchFamily="34" charset="0"/>
              </a:rPr>
              <a:t>仮説検証</a:t>
            </a:r>
            <a:endParaRPr lang="en-US" sz="2800" dirty="0">
              <a:solidFill>
                <a:srgbClr val="C00000"/>
              </a:solidFill>
              <a:latin typeface="Arial Black" panose="020B0A040201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DB62ED5-A1CB-4E0B-8FBA-DCD3EFAE7DA1}"/>
              </a:ext>
            </a:extLst>
          </p:cNvPr>
          <p:cNvSpPr txBox="1"/>
          <p:nvPr/>
        </p:nvSpPr>
        <p:spPr>
          <a:xfrm flipH="1">
            <a:off x="5342839" y="7779657"/>
            <a:ext cx="2429561" cy="523220"/>
          </a:xfrm>
          <a:prstGeom prst="rect">
            <a:avLst/>
          </a:prstGeom>
          <a:noFill/>
        </p:spPr>
        <p:txBody>
          <a:bodyPr wrap="square" rtlCol="0">
            <a:spAutoFit/>
          </a:bodyPr>
          <a:lstStyle/>
          <a:p>
            <a:r>
              <a:rPr lang="ja-JP" altLang="en-US" sz="2800" dirty="0">
                <a:solidFill>
                  <a:srgbClr val="C00000"/>
                </a:solidFill>
                <a:latin typeface="Arial Black" panose="020B0A04020102020204" pitchFamily="34" charset="0"/>
                <a:cs typeface="Arial" panose="020B0604020202020204" pitchFamily="34" charset="0"/>
              </a:rPr>
              <a:t>サービス検証</a:t>
            </a:r>
            <a:endParaRPr lang="en-US" sz="2800" dirty="0">
              <a:solidFill>
                <a:srgbClr val="C00000"/>
              </a:solidFill>
              <a:latin typeface="Arial Black" panose="020B0A04020102020204" pitchFamily="34" charset="0"/>
              <a:cs typeface="Arial" panose="020B0604020202020204" pitchFamily="34" charset="0"/>
            </a:endParaRPr>
          </a:p>
        </p:txBody>
      </p:sp>
      <p:sp>
        <p:nvSpPr>
          <p:cNvPr id="23" name="Arrow: Right 22">
            <a:extLst>
              <a:ext uri="{FF2B5EF4-FFF2-40B4-BE49-F238E27FC236}">
                <a16:creationId xmlns:a16="http://schemas.microsoft.com/office/drawing/2014/main" id="{4867BBAB-A0CC-471A-B59F-DA1CAEE94AA1}"/>
              </a:ext>
            </a:extLst>
          </p:cNvPr>
          <p:cNvSpPr/>
          <p:nvPr/>
        </p:nvSpPr>
        <p:spPr>
          <a:xfrm>
            <a:off x="10966003" y="5525226"/>
            <a:ext cx="1206947"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Agile</a:t>
            </a:r>
            <a:r>
              <a:rPr lang="ja-JP" altLang="en-US" dirty="0">
                <a:solidFill>
                  <a:schemeClr val="accent1"/>
                </a:solidFill>
              </a:rPr>
              <a:t>　</a:t>
            </a:r>
            <a:endParaRPr lang="en-US" altLang="ja-JP" dirty="0">
              <a:solidFill>
                <a:schemeClr val="accent1"/>
              </a:solidFill>
            </a:endParaRPr>
          </a:p>
          <a:p>
            <a:pPr algn="ctr"/>
            <a:r>
              <a:rPr lang="en-US" altLang="ja-JP" dirty="0">
                <a:solidFill>
                  <a:schemeClr val="accent1"/>
                </a:solidFill>
              </a:rPr>
              <a:t>Development</a:t>
            </a:r>
          </a:p>
          <a:p>
            <a:pPr algn="ctr"/>
            <a:r>
              <a:rPr lang="ja-JP" altLang="en-US" dirty="0">
                <a:solidFill>
                  <a:schemeClr val="accent1"/>
                </a:solidFill>
              </a:rPr>
              <a:t>（</a:t>
            </a:r>
            <a:r>
              <a:rPr lang="en-US" altLang="ja-JP" dirty="0">
                <a:solidFill>
                  <a:schemeClr val="accent1"/>
                </a:solidFill>
              </a:rPr>
              <a:t>Scrum)</a:t>
            </a:r>
            <a:endParaRPr lang="en-US" dirty="0">
              <a:solidFill>
                <a:schemeClr val="accent1"/>
              </a:solidFill>
            </a:endParaRPr>
          </a:p>
        </p:txBody>
      </p:sp>
      <p:sp>
        <p:nvSpPr>
          <p:cNvPr id="24" name="Right Brace 23">
            <a:extLst>
              <a:ext uri="{FF2B5EF4-FFF2-40B4-BE49-F238E27FC236}">
                <a16:creationId xmlns:a16="http://schemas.microsoft.com/office/drawing/2014/main" id="{1BB49BAC-B107-4116-95BD-8F702A095EC2}"/>
              </a:ext>
            </a:extLst>
          </p:cNvPr>
          <p:cNvSpPr/>
          <p:nvPr/>
        </p:nvSpPr>
        <p:spPr>
          <a:xfrm>
            <a:off x="10442778" y="4776341"/>
            <a:ext cx="342900" cy="20244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5" name="Right Brace 24">
            <a:extLst>
              <a:ext uri="{FF2B5EF4-FFF2-40B4-BE49-F238E27FC236}">
                <a16:creationId xmlns:a16="http://schemas.microsoft.com/office/drawing/2014/main" id="{7C175CB7-DAF8-4FC4-B239-42DEC102FC6B}"/>
              </a:ext>
            </a:extLst>
          </p:cNvPr>
          <p:cNvSpPr/>
          <p:nvPr/>
        </p:nvSpPr>
        <p:spPr>
          <a:xfrm flipH="1">
            <a:off x="1657350" y="3596864"/>
            <a:ext cx="342900" cy="378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6" name="Arrow: Right 25">
            <a:extLst>
              <a:ext uri="{FF2B5EF4-FFF2-40B4-BE49-F238E27FC236}">
                <a16:creationId xmlns:a16="http://schemas.microsoft.com/office/drawing/2014/main" id="{077B1F81-057C-4F2B-9EC2-DB82142F0A95}"/>
              </a:ext>
            </a:extLst>
          </p:cNvPr>
          <p:cNvSpPr/>
          <p:nvPr/>
        </p:nvSpPr>
        <p:spPr>
          <a:xfrm>
            <a:off x="309831" y="4917224"/>
            <a:ext cx="1206947"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err="1">
                <a:solidFill>
                  <a:schemeClr val="accent1"/>
                </a:solidFill>
              </a:rPr>
              <a:t>PoC</a:t>
            </a:r>
            <a:endParaRPr lang="en-US" altLang="ja-JP" dirty="0">
              <a:solidFill>
                <a:schemeClr val="accent1"/>
              </a:solidFill>
            </a:endParaRPr>
          </a:p>
        </p:txBody>
      </p:sp>
      <p:sp>
        <p:nvSpPr>
          <p:cNvPr id="27" name="TextBox 26">
            <a:extLst>
              <a:ext uri="{FF2B5EF4-FFF2-40B4-BE49-F238E27FC236}">
                <a16:creationId xmlns:a16="http://schemas.microsoft.com/office/drawing/2014/main" id="{2C6A498C-B90D-4097-9928-90F7F95AE0AA}"/>
              </a:ext>
            </a:extLst>
          </p:cNvPr>
          <p:cNvSpPr txBox="1"/>
          <p:nvPr/>
        </p:nvSpPr>
        <p:spPr>
          <a:xfrm flipH="1">
            <a:off x="10212164" y="6760730"/>
            <a:ext cx="2360836" cy="523220"/>
          </a:xfrm>
          <a:prstGeom prst="rect">
            <a:avLst/>
          </a:prstGeom>
          <a:noFill/>
        </p:spPr>
        <p:txBody>
          <a:bodyPr wrap="square" rtlCol="0">
            <a:spAutoFit/>
          </a:bodyPr>
          <a:lstStyle/>
          <a:p>
            <a:r>
              <a:rPr lang="ja-JP" altLang="en-US" sz="2800" dirty="0">
                <a:solidFill>
                  <a:srgbClr val="C00000"/>
                </a:solidFill>
                <a:latin typeface="Arial Black" panose="020B0A04020102020204" pitchFamily="34" charset="0"/>
                <a:cs typeface="Arial" panose="020B0604020202020204" pitchFamily="34" charset="0"/>
              </a:rPr>
              <a:t>サービス実装</a:t>
            </a:r>
            <a:endParaRPr lang="en-US" sz="2800" dirty="0">
              <a:solidFill>
                <a:srgbClr val="C00000"/>
              </a:solidFill>
              <a:latin typeface="Arial Black" panose="020B0A040201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A515B899-4258-4767-BE85-EC31B36D5E89}"/>
              </a:ext>
            </a:extLst>
          </p:cNvPr>
          <p:cNvSpPr txBox="1"/>
          <p:nvPr/>
        </p:nvSpPr>
        <p:spPr>
          <a:xfrm flipH="1">
            <a:off x="5346631" y="4686300"/>
            <a:ext cx="1732186" cy="523220"/>
          </a:xfrm>
          <a:prstGeom prst="rect">
            <a:avLst/>
          </a:prstGeom>
          <a:noFill/>
        </p:spPr>
        <p:txBody>
          <a:bodyPr wrap="square" rtlCol="0">
            <a:spAutoFit/>
          </a:bodyPr>
          <a:lstStyle/>
          <a:p>
            <a:r>
              <a:rPr lang="ja-JP" altLang="en-US" sz="2800" dirty="0">
                <a:solidFill>
                  <a:srgbClr val="C00000"/>
                </a:solidFill>
                <a:latin typeface="Arial Black" panose="020B0A04020102020204" pitchFamily="34" charset="0"/>
                <a:cs typeface="Arial" panose="020B0604020202020204" pitchFamily="34" charset="0"/>
              </a:rPr>
              <a:t>実装検証</a:t>
            </a:r>
            <a:endParaRPr lang="en-US" sz="2800" dirty="0">
              <a:solidFill>
                <a:srgbClr val="C00000"/>
              </a:solidFill>
              <a:latin typeface="Arial Black" panose="020B0A040201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AFA01FA8-4E2E-47C5-8FA6-FA827E2CAB66}"/>
              </a:ext>
            </a:extLst>
          </p:cNvPr>
          <p:cNvSpPr txBox="1"/>
          <p:nvPr/>
        </p:nvSpPr>
        <p:spPr>
          <a:xfrm flipH="1">
            <a:off x="6695142" y="5036818"/>
            <a:ext cx="1687315" cy="400110"/>
          </a:xfrm>
          <a:prstGeom prst="rect">
            <a:avLst/>
          </a:prstGeom>
          <a:noFill/>
        </p:spPr>
        <p:txBody>
          <a:bodyPr wrap="square" rtlCol="0">
            <a:spAutoFit/>
          </a:bodyPr>
          <a:lstStyle/>
          <a:p>
            <a:r>
              <a:rPr lang="ja-JP" altLang="en-US" sz="2000" b="1" dirty="0">
                <a:solidFill>
                  <a:schemeClr val="accent5">
                    <a:lumMod val="75000"/>
                  </a:schemeClr>
                </a:solidFill>
                <a:latin typeface="Arial Black" panose="020B0A04020102020204" pitchFamily="34" charset="0"/>
                <a:cs typeface="Arial" panose="020B0604020202020204" pitchFamily="34" charset="0"/>
              </a:rPr>
              <a:t>要件定義</a:t>
            </a:r>
            <a:endParaRPr lang="en-US" sz="2000" b="1" dirty="0">
              <a:solidFill>
                <a:schemeClr val="accent5">
                  <a:lumMod val="75000"/>
                </a:schemeClr>
              </a:solidFill>
              <a:latin typeface="Arial Black" panose="020B0A040201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2185AF2E-E48C-40CA-86D2-4A22EDC4B60F}"/>
              </a:ext>
            </a:extLst>
          </p:cNvPr>
          <p:cNvSpPr txBox="1"/>
          <p:nvPr/>
        </p:nvSpPr>
        <p:spPr>
          <a:xfrm flipH="1">
            <a:off x="6674309" y="5765419"/>
            <a:ext cx="1701204" cy="400110"/>
          </a:xfrm>
          <a:prstGeom prst="rect">
            <a:avLst/>
          </a:prstGeom>
          <a:noFill/>
        </p:spPr>
        <p:txBody>
          <a:bodyPr wrap="square" rtlCol="0">
            <a:spAutoFit/>
          </a:bodyPr>
          <a:lstStyle/>
          <a:p>
            <a:r>
              <a:rPr lang="ja-JP" altLang="en-US" sz="2000" b="1" dirty="0">
                <a:solidFill>
                  <a:schemeClr val="accent5">
                    <a:lumMod val="75000"/>
                  </a:schemeClr>
                </a:solidFill>
                <a:latin typeface="Arial Black" panose="020B0A04020102020204" pitchFamily="34" charset="0"/>
                <a:cs typeface="Arial" panose="020B0604020202020204" pitchFamily="34" charset="0"/>
              </a:rPr>
              <a:t>基本設計</a:t>
            </a:r>
            <a:endParaRPr lang="en-US" sz="2000" b="1" dirty="0">
              <a:solidFill>
                <a:schemeClr val="accent5">
                  <a:lumMod val="75000"/>
                </a:schemeClr>
              </a:solidFill>
              <a:latin typeface="Arial Black" panose="020B0A040201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EE184BA6-A4E8-4ED4-9551-1E2700B5FB3A}"/>
              </a:ext>
            </a:extLst>
          </p:cNvPr>
          <p:cNvSpPr txBox="1"/>
          <p:nvPr/>
        </p:nvSpPr>
        <p:spPr>
          <a:xfrm>
            <a:off x="8561070" y="7808734"/>
            <a:ext cx="4126230" cy="1477328"/>
          </a:xfrm>
          <a:prstGeom prst="rect">
            <a:avLst/>
          </a:prstGeom>
          <a:noFill/>
        </p:spPr>
        <p:txBody>
          <a:bodyPr wrap="square" rtlCol="0">
            <a:spAutoFit/>
          </a:bodyPr>
          <a:lstStyle/>
          <a:p>
            <a:r>
              <a:rPr lang="en-US" altLang="ja-JP" dirty="0">
                <a:solidFill>
                  <a:schemeClr val="accent5">
                    <a:lumMod val="75000"/>
                  </a:schemeClr>
                </a:solidFill>
              </a:rPr>
              <a:t>【</a:t>
            </a:r>
            <a:r>
              <a:rPr lang="ja-JP" altLang="en-US" dirty="0">
                <a:solidFill>
                  <a:schemeClr val="accent5">
                    <a:lumMod val="75000"/>
                  </a:schemeClr>
                </a:solidFill>
              </a:rPr>
              <a:t>検証結果</a:t>
            </a:r>
            <a:r>
              <a:rPr lang="en-US" altLang="ja-JP" dirty="0">
                <a:solidFill>
                  <a:schemeClr val="accent5">
                    <a:lumMod val="75000"/>
                  </a:schemeClr>
                </a:solidFill>
              </a:rPr>
              <a:t>】</a:t>
            </a:r>
          </a:p>
          <a:p>
            <a:r>
              <a:rPr lang="ja-JP" altLang="en-US" dirty="0">
                <a:solidFill>
                  <a:schemeClr val="accent5">
                    <a:lumMod val="75000"/>
                  </a:schemeClr>
                </a:solidFill>
              </a:rPr>
              <a:t>サービス実装に向けて</a:t>
            </a:r>
            <a:endParaRPr lang="en-US" altLang="ja-JP" dirty="0">
              <a:solidFill>
                <a:schemeClr val="accent5">
                  <a:lumMod val="75000"/>
                </a:schemeClr>
              </a:solidFill>
            </a:endParaRPr>
          </a:p>
          <a:p>
            <a:r>
              <a:rPr lang="ja-JP" altLang="en-US" dirty="0">
                <a:solidFill>
                  <a:schemeClr val="accent5">
                    <a:lumMod val="75000"/>
                  </a:schemeClr>
                </a:solidFill>
              </a:rPr>
              <a:t>チーム開発体制・環境づくりに必要な</a:t>
            </a:r>
            <a:br>
              <a:rPr lang="en-US" altLang="ja-JP" dirty="0">
                <a:solidFill>
                  <a:schemeClr val="accent5">
                    <a:lumMod val="75000"/>
                  </a:schemeClr>
                </a:solidFill>
              </a:rPr>
            </a:br>
            <a:r>
              <a:rPr lang="ja-JP" altLang="en-US" dirty="0">
                <a:solidFill>
                  <a:schemeClr val="accent5">
                    <a:lumMod val="75000"/>
                  </a:schemeClr>
                </a:solidFill>
              </a:rPr>
              <a:t>要員規模、要員スキルを判断できる</a:t>
            </a:r>
            <a:br>
              <a:rPr lang="en-US" altLang="ja-JP" dirty="0">
                <a:solidFill>
                  <a:schemeClr val="accent5">
                    <a:lumMod val="75000"/>
                  </a:schemeClr>
                </a:solidFill>
              </a:rPr>
            </a:br>
            <a:r>
              <a:rPr lang="ja-JP" altLang="en-US" dirty="0">
                <a:solidFill>
                  <a:schemeClr val="accent5">
                    <a:lumMod val="75000"/>
                  </a:schemeClr>
                </a:solidFill>
              </a:rPr>
              <a:t>レベルのアウトプット</a:t>
            </a:r>
            <a:endParaRPr lang="en-US" altLang="ja-JP" dirty="0">
              <a:solidFill>
                <a:schemeClr val="accent5">
                  <a:lumMod val="75000"/>
                </a:schemeClr>
              </a:solidFill>
            </a:endParaRPr>
          </a:p>
        </p:txBody>
      </p:sp>
      <p:sp>
        <p:nvSpPr>
          <p:cNvPr id="32" name="Right Brace 31">
            <a:extLst>
              <a:ext uri="{FF2B5EF4-FFF2-40B4-BE49-F238E27FC236}">
                <a16:creationId xmlns:a16="http://schemas.microsoft.com/office/drawing/2014/main" id="{BE245EF9-DA8D-4CF4-8DD7-F00A8CCEA21A}"/>
              </a:ext>
            </a:extLst>
          </p:cNvPr>
          <p:cNvSpPr/>
          <p:nvPr/>
        </p:nvSpPr>
        <p:spPr>
          <a:xfrm>
            <a:off x="5200650" y="7138054"/>
            <a:ext cx="342900" cy="126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3" name="Arrow: Right 32">
            <a:extLst>
              <a:ext uri="{FF2B5EF4-FFF2-40B4-BE49-F238E27FC236}">
                <a16:creationId xmlns:a16="http://schemas.microsoft.com/office/drawing/2014/main" id="{143C6B46-2C3E-495A-959A-2996780DD11D}"/>
              </a:ext>
            </a:extLst>
          </p:cNvPr>
          <p:cNvSpPr/>
          <p:nvPr/>
        </p:nvSpPr>
        <p:spPr>
          <a:xfrm>
            <a:off x="2482561" y="1835502"/>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System</a:t>
            </a:r>
            <a:r>
              <a:rPr lang="ja-JP" altLang="en-US" dirty="0">
                <a:solidFill>
                  <a:schemeClr val="accent1"/>
                </a:solidFill>
              </a:rPr>
              <a:t> </a:t>
            </a:r>
            <a:r>
              <a:rPr lang="en-US" altLang="ja-JP" dirty="0">
                <a:solidFill>
                  <a:schemeClr val="accent1"/>
                </a:solidFill>
              </a:rPr>
              <a:t>Project</a:t>
            </a:r>
            <a:r>
              <a:rPr lang="ja-JP" altLang="en-US" dirty="0">
                <a:solidFill>
                  <a:schemeClr val="accent1"/>
                </a:solidFill>
              </a:rPr>
              <a:t> </a:t>
            </a:r>
            <a:r>
              <a:rPr lang="en-US" altLang="ja-JP" dirty="0">
                <a:solidFill>
                  <a:schemeClr val="accent1"/>
                </a:solidFill>
              </a:rPr>
              <a:t>Planning</a:t>
            </a:r>
          </a:p>
        </p:txBody>
      </p:sp>
      <p:sp>
        <p:nvSpPr>
          <p:cNvPr id="34" name="TextBox 33">
            <a:extLst>
              <a:ext uri="{FF2B5EF4-FFF2-40B4-BE49-F238E27FC236}">
                <a16:creationId xmlns:a16="http://schemas.microsoft.com/office/drawing/2014/main" id="{005FF4D4-8887-47D2-8704-037A32D33AF6}"/>
              </a:ext>
            </a:extLst>
          </p:cNvPr>
          <p:cNvSpPr txBox="1"/>
          <p:nvPr/>
        </p:nvSpPr>
        <p:spPr>
          <a:xfrm flipH="1">
            <a:off x="2482560" y="1531551"/>
            <a:ext cx="2093681" cy="400110"/>
          </a:xfrm>
          <a:prstGeom prst="rect">
            <a:avLst/>
          </a:prstGeom>
          <a:noFill/>
        </p:spPr>
        <p:txBody>
          <a:bodyPr wrap="square" rtlCol="0">
            <a:spAutoFit/>
          </a:bodyPr>
          <a:lstStyle/>
          <a:p>
            <a:r>
              <a:rPr lang="ja-JP" altLang="en-US" sz="2000" b="1" dirty="0">
                <a:solidFill>
                  <a:schemeClr val="accent5">
                    <a:lumMod val="75000"/>
                  </a:schemeClr>
                </a:solidFill>
                <a:latin typeface="Arial Black" panose="020B0A04020102020204" pitchFamily="34" charset="0"/>
                <a:cs typeface="Arial" panose="020B0604020202020204" pitchFamily="34" charset="0"/>
              </a:rPr>
              <a:t>システム化計画</a:t>
            </a:r>
            <a:endParaRPr lang="en-US" sz="2000" b="1" dirty="0">
              <a:solidFill>
                <a:schemeClr val="accent5">
                  <a:lumMod val="75000"/>
                </a:schemeClr>
              </a:solidFill>
              <a:latin typeface="Arial Black" panose="020B0A04020102020204" pitchFamily="34" charset="0"/>
              <a:cs typeface="Arial" panose="020B0604020202020204" pitchFamily="34" charset="0"/>
            </a:endParaRPr>
          </a:p>
        </p:txBody>
      </p:sp>
      <p:graphicFrame>
        <p:nvGraphicFramePr>
          <p:cNvPr id="35" name="Diagram 34">
            <a:extLst>
              <a:ext uri="{FF2B5EF4-FFF2-40B4-BE49-F238E27FC236}">
                <a16:creationId xmlns:a16="http://schemas.microsoft.com/office/drawing/2014/main" id="{0003BFC0-8594-4406-B614-AEE534FB1118}"/>
              </a:ext>
            </a:extLst>
          </p:cNvPr>
          <p:cNvGraphicFramePr/>
          <p:nvPr>
            <p:extLst>
              <p:ext uri="{D42A27DB-BD31-4B8C-83A1-F6EECF244321}">
                <p14:modId xmlns:p14="http://schemas.microsoft.com/office/powerpoint/2010/main" val="1577776652"/>
              </p:ext>
            </p:extLst>
          </p:nvPr>
        </p:nvGraphicFramePr>
        <p:xfrm>
          <a:off x="7444348" y="228600"/>
          <a:ext cx="6100202" cy="3595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27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26A2-9A94-40D1-9366-B89CB27B6101}"/>
              </a:ext>
            </a:extLst>
          </p:cNvPr>
          <p:cNvSpPr>
            <a:spLocks noGrp="1"/>
          </p:cNvSpPr>
          <p:nvPr>
            <p:ph type="title"/>
          </p:nvPr>
        </p:nvSpPr>
        <p:spPr/>
        <p:txBody>
          <a:bodyPr/>
          <a:lstStyle/>
          <a:p>
            <a:r>
              <a:rPr lang="ja-JP" altLang="en-US" dirty="0"/>
              <a:t>ビジネス検証：</a:t>
            </a:r>
            <a:r>
              <a:rPr lang="en-US" altLang="ja-JP" dirty="0" err="1"/>
              <a:t>SCAI</a:t>
            </a:r>
            <a:r>
              <a:rPr lang="en-US" altLang="ja-JP" dirty="0"/>
              <a:t> Graph</a:t>
            </a:r>
            <a:endParaRPr lang="en-US" dirty="0"/>
          </a:p>
        </p:txBody>
      </p:sp>
      <p:sp>
        <p:nvSpPr>
          <p:cNvPr id="4" name="Footer Placeholder 3">
            <a:extLst>
              <a:ext uri="{FF2B5EF4-FFF2-40B4-BE49-F238E27FC236}">
                <a16:creationId xmlns:a16="http://schemas.microsoft.com/office/drawing/2014/main" id="{40F64623-3FD2-4DDE-A2C3-208B7A585ED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DAE6F194-ED6A-444F-AAA3-006B8B28C6B7}"/>
              </a:ext>
            </a:extLst>
          </p:cNvPr>
          <p:cNvSpPr>
            <a:spLocks noGrp="1"/>
          </p:cNvSpPr>
          <p:nvPr>
            <p:ph type="sldNum" sz="quarter" idx="12"/>
          </p:nvPr>
        </p:nvSpPr>
        <p:spPr/>
        <p:txBody>
          <a:bodyPr/>
          <a:lstStyle/>
          <a:p>
            <a:fld id="{F4A97BBC-DD9B-4F1D-A986-96E9900FCB6F}" type="slidenum">
              <a:rPr lang="en-US" smtClean="0"/>
              <a:t>6</a:t>
            </a:fld>
            <a:endParaRPr lang="en-US"/>
          </a:p>
        </p:txBody>
      </p:sp>
      <p:pic>
        <p:nvPicPr>
          <p:cNvPr id="6" name="Picture 5" descr="A close up of a map&#10;&#10;Description automatically generated">
            <a:extLst>
              <a:ext uri="{FF2B5EF4-FFF2-40B4-BE49-F238E27FC236}">
                <a16:creationId xmlns:a16="http://schemas.microsoft.com/office/drawing/2014/main" id="{1C78303E-2EE7-4C12-B7C2-6A58F5A8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3" y="1257300"/>
            <a:ext cx="12450913" cy="8326012"/>
          </a:xfrm>
          <a:prstGeom prst="rect">
            <a:avLst/>
          </a:prstGeom>
        </p:spPr>
      </p:pic>
      <p:sp>
        <p:nvSpPr>
          <p:cNvPr id="7" name="Rectangle 6">
            <a:extLst>
              <a:ext uri="{FF2B5EF4-FFF2-40B4-BE49-F238E27FC236}">
                <a16:creationId xmlns:a16="http://schemas.microsoft.com/office/drawing/2014/main" id="{ABC23548-2C80-4240-8262-FECBA64CC518}"/>
              </a:ext>
            </a:extLst>
          </p:cNvPr>
          <p:cNvSpPr/>
          <p:nvPr/>
        </p:nvSpPr>
        <p:spPr>
          <a:xfrm>
            <a:off x="685800" y="1943100"/>
            <a:ext cx="11521440" cy="2113157"/>
          </a:xfrm>
          <a:prstGeom prst="rect">
            <a:avLst/>
          </a:prstGeom>
          <a:noFill/>
          <a:ln w="28575">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1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作成ドキュメントの評価例</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114550" y="2433460"/>
            <a:ext cx="9161482" cy="707886"/>
          </a:xfrm>
          <a:prstGeom prst="rect">
            <a:avLst/>
          </a:prstGeom>
          <a:noFill/>
        </p:spPr>
        <p:txBody>
          <a:bodyPr wrap="none" rtlCol="0">
            <a:spAutoFit/>
          </a:bodyPr>
          <a:lstStyle/>
          <a:p>
            <a:r>
              <a:rPr lang="ja-JP" altLang="en-US" sz="2000" dirty="0"/>
              <a:t>クソ・ドキュメント　：作成完了後、一度も参照されないドキュメント</a:t>
            </a:r>
            <a:endParaRPr lang="en-US" altLang="ja-JP" sz="2000" dirty="0"/>
          </a:p>
          <a:p>
            <a:r>
              <a:rPr lang="ja-JP" altLang="en-US" sz="2000" dirty="0"/>
              <a:t>　　＝＞プロジェクトとしては、作る必要ないドキュメントの可能性がある。</a:t>
            </a:r>
            <a:endParaRPr lang="en-US" sz="2000"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114550" y="3666770"/>
            <a:ext cx="10424585" cy="707886"/>
          </a:xfrm>
          <a:prstGeom prst="rect">
            <a:avLst/>
          </a:prstGeom>
          <a:noFill/>
        </p:spPr>
        <p:txBody>
          <a:bodyPr wrap="none" rtlCol="0">
            <a:spAutoFit/>
          </a:bodyPr>
          <a:lstStyle/>
          <a:p>
            <a:r>
              <a:rPr lang="ja-JP" altLang="en-US" sz="2000" dirty="0"/>
              <a:t>ゴミ・ドキュメント　：</a:t>
            </a:r>
            <a:r>
              <a:rPr lang="en-US" altLang="ja-JP" sz="2000" dirty="0"/>
              <a:t>backup</a:t>
            </a:r>
            <a:r>
              <a:rPr lang="ja-JP" altLang="en-US" sz="2000" dirty="0"/>
              <a:t>などのフォルダに移動されたり、削除されたドキュメント</a:t>
            </a:r>
            <a:endParaRPr lang="en-US" altLang="ja-JP" sz="2000" dirty="0"/>
          </a:p>
          <a:p>
            <a:r>
              <a:rPr lang="ja-JP" altLang="en-US" sz="2000" dirty="0"/>
              <a:t>　　＝＞プロジェクトとしては、計画ミスで作成した可能性がある。</a:t>
            </a:r>
            <a:endParaRPr lang="en-US" altLang="ja-JP" sz="2000"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114550" y="4900080"/>
            <a:ext cx="10629833" cy="1323439"/>
          </a:xfrm>
          <a:prstGeom prst="rect">
            <a:avLst/>
          </a:prstGeom>
          <a:noFill/>
        </p:spPr>
        <p:txBody>
          <a:bodyPr wrap="none" rtlCol="0">
            <a:spAutoFit/>
          </a:bodyPr>
          <a:lstStyle/>
          <a:p>
            <a:r>
              <a:rPr lang="ja-JP" altLang="en-US" sz="2000" dirty="0"/>
              <a:t>ダメ・ドキュメント　：作成の進捗が</a:t>
            </a:r>
            <a:r>
              <a:rPr lang="en-US" altLang="ja-JP" sz="2000" dirty="0"/>
              <a:t>80%</a:t>
            </a:r>
            <a:r>
              <a:rPr lang="ja-JP" altLang="en-US" sz="2000" dirty="0"/>
              <a:t>になった後に、作成時間の２倍以上の修正時間を</a:t>
            </a:r>
            <a:endParaRPr lang="en-US" altLang="ja-JP" sz="2000" dirty="0"/>
          </a:p>
          <a:p>
            <a:r>
              <a:rPr lang="ja-JP" altLang="en-US" sz="2000" dirty="0"/>
              <a:t>　　　　　　　　　　　かけている。</a:t>
            </a:r>
            <a:endParaRPr lang="en-US" altLang="ja-JP" sz="2000" dirty="0"/>
          </a:p>
          <a:p>
            <a:r>
              <a:rPr lang="ja-JP" altLang="en-US" sz="2000" dirty="0"/>
              <a:t>　　＝＞当初の作成完了時のドキュメント品質が劣悪か、本来の目的にあわない</a:t>
            </a:r>
            <a:endParaRPr lang="en-US" altLang="ja-JP" sz="2000" dirty="0"/>
          </a:p>
          <a:p>
            <a:r>
              <a:rPr lang="ja-JP" altLang="en-US" sz="2000" dirty="0"/>
              <a:t>　　　　ドキュメントであった可能性がある。</a:t>
            </a:r>
            <a:endParaRPr lang="en-US" altLang="ja-JP" sz="2000"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114550" y="6271679"/>
            <a:ext cx="10443885" cy="707886"/>
          </a:xfrm>
          <a:prstGeom prst="rect">
            <a:avLst/>
          </a:prstGeom>
          <a:noFill/>
        </p:spPr>
        <p:txBody>
          <a:bodyPr wrap="none" rtlCol="0">
            <a:spAutoFit/>
          </a:bodyPr>
          <a:lstStyle/>
          <a:p>
            <a:r>
              <a:rPr lang="ja-JP" altLang="en-US" sz="2000" dirty="0"/>
              <a:t>グッド・テンプレート：対象ドキュメントをもとに、他のドキュメントを生成していると</a:t>
            </a:r>
            <a:endParaRPr lang="en-US" altLang="ja-JP" sz="2000" dirty="0"/>
          </a:p>
          <a:p>
            <a:r>
              <a:rPr lang="ja-JP" altLang="en-US" sz="2000" dirty="0"/>
              <a:t>　　　　　　　　　　　判断されるドキュメント</a:t>
            </a:r>
            <a:endParaRPr lang="en-US" altLang="ja-JP" sz="2000"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114550" y="7627823"/>
            <a:ext cx="10956846" cy="707886"/>
          </a:xfrm>
          <a:prstGeom prst="rect">
            <a:avLst/>
          </a:prstGeom>
          <a:noFill/>
        </p:spPr>
        <p:txBody>
          <a:bodyPr wrap="none" rtlCol="0">
            <a:spAutoFit/>
          </a:bodyPr>
          <a:lstStyle/>
          <a:p>
            <a:r>
              <a:rPr lang="ja-JP" altLang="en-US" sz="2000" dirty="0"/>
              <a:t>グレート・ドキュメント：プロジェクト期間中に、何度も参照されているドキュメント</a:t>
            </a:r>
            <a:endParaRPr lang="en-US" altLang="ja-JP" sz="2000" dirty="0"/>
          </a:p>
          <a:p>
            <a:r>
              <a:rPr lang="ja-JP" altLang="en-US" sz="2000" dirty="0"/>
              <a:t>　　　　　　　　　　　　参照時に「いいね」を押し、いいねが多いとよいドキュメント。</a:t>
            </a:r>
            <a:endParaRPr lang="en-US" altLang="ja-JP" sz="2000"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4582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535A-7136-4F31-AFF7-DC94FA16FB23}"/>
              </a:ext>
            </a:extLst>
          </p:cNvPr>
          <p:cNvSpPr>
            <a:spLocks noGrp="1"/>
          </p:cNvSpPr>
          <p:nvPr>
            <p:ph type="title"/>
          </p:nvPr>
        </p:nvSpPr>
        <p:spPr/>
        <p:txBody>
          <a:bodyPr/>
          <a:lstStyle/>
          <a:p>
            <a:r>
              <a:rPr lang="ja-JP" altLang="en-US" dirty="0"/>
              <a:t>本検証で得たこと</a:t>
            </a:r>
            <a:endParaRPr lang="en-US" dirty="0"/>
          </a:p>
        </p:txBody>
      </p:sp>
      <p:sp>
        <p:nvSpPr>
          <p:cNvPr id="3" name="Content Placeholder 2">
            <a:extLst>
              <a:ext uri="{FF2B5EF4-FFF2-40B4-BE49-F238E27FC236}">
                <a16:creationId xmlns:a16="http://schemas.microsoft.com/office/drawing/2014/main" id="{37F2A73A-8249-4598-BEFB-E79E0073091B}"/>
              </a:ext>
            </a:extLst>
          </p:cNvPr>
          <p:cNvSpPr>
            <a:spLocks noGrp="1"/>
          </p:cNvSpPr>
          <p:nvPr>
            <p:ph idx="1"/>
          </p:nvPr>
        </p:nvSpPr>
        <p:spPr/>
        <p:txBody>
          <a:bodyPr>
            <a:normAutofit/>
          </a:bodyPr>
          <a:lstStyle/>
          <a:p>
            <a:r>
              <a:rPr lang="ja-JP" altLang="en-US" sz="3600" dirty="0"/>
              <a:t>検証プロセスの効果</a:t>
            </a:r>
            <a:endParaRPr lang="en-US" altLang="ja-JP" sz="3600" dirty="0"/>
          </a:p>
          <a:p>
            <a:pPr lvl="1"/>
            <a:r>
              <a:rPr lang="ja-JP" altLang="en-US" sz="2800" dirty="0"/>
              <a:t>従来のシステム化におけるプロセス（システム化計画ー要件定義ー基本設計ーシステム設計）と</a:t>
            </a:r>
            <a:br>
              <a:rPr lang="en-US" altLang="ja-JP" sz="2800" dirty="0"/>
            </a:br>
            <a:r>
              <a:rPr lang="ja-JP" altLang="en-US" sz="2800" dirty="0"/>
              <a:t>顧客開発、ビジネス開発のプロセスを並行して実施し、提供サービスを検証することができた。</a:t>
            </a:r>
            <a:endParaRPr lang="en-US" altLang="ja-JP" sz="2800" dirty="0"/>
          </a:p>
          <a:p>
            <a:pPr lvl="1"/>
            <a:r>
              <a:rPr lang="ja-JP" altLang="en-US" sz="2800" dirty="0"/>
              <a:t>プロジェクトで利用するドキュメント間の整合を高めることができた。</a:t>
            </a:r>
            <a:endParaRPr lang="en-US" altLang="ja-JP" sz="2800" dirty="0"/>
          </a:p>
          <a:p>
            <a:r>
              <a:rPr lang="ja-JP" altLang="en-US" sz="3200" dirty="0"/>
              <a:t>ユーザ中心設計を適用</a:t>
            </a:r>
            <a:endParaRPr lang="en-US" altLang="ja-JP" sz="3200" dirty="0"/>
          </a:p>
          <a:p>
            <a:pPr lvl="1"/>
            <a:r>
              <a:rPr lang="ja-JP" altLang="en-US" sz="2800" dirty="0"/>
              <a:t>ユーザの感情などによりそったワークを行うことで、ユーザ視点での機能設計に結びつけることができた。</a:t>
            </a:r>
            <a:endParaRPr lang="en-US" altLang="ja-JP" sz="2800" dirty="0"/>
          </a:p>
          <a:p>
            <a:r>
              <a:rPr lang="ja-JP" altLang="en-US" sz="3200" dirty="0"/>
              <a:t>プロトタイプでのフィージビリティの確認</a:t>
            </a:r>
            <a:endParaRPr lang="en-US" altLang="ja-JP" sz="3200" dirty="0"/>
          </a:p>
          <a:p>
            <a:pPr lvl="1"/>
            <a:r>
              <a:rPr lang="ja-JP" altLang="en-US" sz="2800" dirty="0"/>
              <a:t>プロトタイプを作成することで、要求を実現するための機能の実装検証ができた。</a:t>
            </a:r>
            <a:endParaRPr lang="en-US" sz="2800" dirty="0"/>
          </a:p>
          <a:p>
            <a:endParaRPr lang="en-US" sz="3200" dirty="0"/>
          </a:p>
        </p:txBody>
      </p:sp>
      <p:sp>
        <p:nvSpPr>
          <p:cNvPr id="4" name="Footer Placeholder 3">
            <a:extLst>
              <a:ext uri="{FF2B5EF4-FFF2-40B4-BE49-F238E27FC236}">
                <a16:creationId xmlns:a16="http://schemas.microsoft.com/office/drawing/2014/main" id="{E2647951-CA1E-493A-BF70-C16438D11BF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2923C40-23AB-4821-B725-E79661475F6C}"/>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TextBox 5">
            <a:extLst>
              <a:ext uri="{FF2B5EF4-FFF2-40B4-BE49-F238E27FC236}">
                <a16:creationId xmlns:a16="http://schemas.microsoft.com/office/drawing/2014/main" id="{029F337C-5303-4A45-BCD4-41075BC8708A}"/>
              </a:ext>
            </a:extLst>
          </p:cNvPr>
          <p:cNvSpPr txBox="1"/>
          <p:nvPr/>
        </p:nvSpPr>
        <p:spPr>
          <a:xfrm>
            <a:off x="1460986" y="7641750"/>
            <a:ext cx="98796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顧客開発・ビジネスモデル開発と連動した</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システム設計・プロトタイプ作成のプロセスを確認できた。</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3003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AAE-2018-430A-B9CC-52F36E8EB442}"/>
              </a:ext>
            </a:extLst>
          </p:cNvPr>
          <p:cNvSpPr>
            <a:spLocks noGrp="1"/>
          </p:cNvSpPr>
          <p:nvPr>
            <p:ph type="title"/>
          </p:nvPr>
        </p:nvSpPr>
        <p:spPr/>
        <p:txBody>
          <a:bodyPr/>
          <a:lstStyle/>
          <a:p>
            <a:r>
              <a:rPr lang="ja-JP" altLang="en-US" dirty="0"/>
              <a:t>顧客開発時：</a:t>
            </a:r>
            <a:r>
              <a:rPr lang="en-US" altLang="ja-JP" dirty="0" err="1"/>
              <a:t>GDTA</a:t>
            </a:r>
            <a:endParaRPr lang="en-US" dirty="0"/>
          </a:p>
        </p:txBody>
      </p:sp>
      <p:sp>
        <p:nvSpPr>
          <p:cNvPr id="4" name="Footer Placeholder 3">
            <a:extLst>
              <a:ext uri="{FF2B5EF4-FFF2-40B4-BE49-F238E27FC236}">
                <a16:creationId xmlns:a16="http://schemas.microsoft.com/office/drawing/2014/main" id="{BC327C43-2BE8-45A2-ABA4-E07B28FAC289}"/>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77729F8-CA2D-4897-9DF7-5796C85F9AF5}"/>
              </a:ext>
            </a:extLst>
          </p:cNvPr>
          <p:cNvSpPr>
            <a:spLocks noGrp="1"/>
          </p:cNvSpPr>
          <p:nvPr>
            <p:ph type="sldNum" sz="quarter" idx="12"/>
          </p:nvPr>
        </p:nvSpPr>
        <p:spPr/>
        <p:txBody>
          <a:bodyPr/>
          <a:lstStyle/>
          <a:p>
            <a:fld id="{F4A97BBC-DD9B-4F1D-A986-96E9900FCB6F}" type="slidenum">
              <a:rPr lang="en-US" smtClean="0"/>
              <a:t>9</a:t>
            </a:fld>
            <a:endParaRPr lang="en-US"/>
          </a:p>
        </p:txBody>
      </p:sp>
      <p:pic>
        <p:nvPicPr>
          <p:cNvPr id="6" name="Picture 5">
            <a:extLst>
              <a:ext uri="{FF2B5EF4-FFF2-40B4-BE49-F238E27FC236}">
                <a16:creationId xmlns:a16="http://schemas.microsoft.com/office/drawing/2014/main" id="{DDA37AE5-9734-4C07-B252-B73B56911AF0}"/>
              </a:ext>
            </a:extLst>
          </p:cNvPr>
          <p:cNvPicPr>
            <a:picLocks noChangeAspect="1"/>
          </p:cNvPicPr>
          <p:nvPr/>
        </p:nvPicPr>
        <p:blipFill>
          <a:blip r:embed="rId2"/>
          <a:stretch>
            <a:fillRect/>
          </a:stretch>
        </p:blipFill>
        <p:spPr>
          <a:xfrm>
            <a:off x="0" y="1314450"/>
            <a:ext cx="12801600" cy="8224284"/>
          </a:xfrm>
          <a:prstGeom prst="rect">
            <a:avLst/>
          </a:prstGeom>
        </p:spPr>
      </p:pic>
      <p:pic>
        <p:nvPicPr>
          <p:cNvPr id="7" name="Picture 6">
            <a:extLst>
              <a:ext uri="{FF2B5EF4-FFF2-40B4-BE49-F238E27FC236}">
                <a16:creationId xmlns:a16="http://schemas.microsoft.com/office/drawing/2014/main" id="{6CAEB8EE-C35E-4B74-904E-29A48E372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600262"/>
            <a:ext cx="12515850" cy="1171638"/>
          </a:xfrm>
          <a:prstGeom prst="rect">
            <a:avLst/>
          </a:prstGeom>
          <a:ln>
            <a:solidFill>
              <a:schemeClr val="tx2"/>
            </a:solidFill>
          </a:ln>
        </p:spPr>
      </p:pic>
    </p:spTree>
    <p:extLst>
      <p:ext uri="{BB962C8B-B14F-4D97-AF65-F5344CB8AC3E}">
        <p14:creationId xmlns:p14="http://schemas.microsoft.com/office/powerpoint/2010/main" val="428912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tx1">
              <a:lumMod val="50000"/>
              <a:lumOff val="50000"/>
            </a:schemeClr>
          </a:solidFill>
        </a:ln>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2788</TotalTime>
  <Words>1200</Words>
  <Application>Microsoft Office PowerPoint</Application>
  <PresentationFormat>A3 Paper (297x420 mm)</PresentationFormat>
  <Paragraphs>239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Segoe UI</vt:lpstr>
      <vt:lpstr>Office Theme</vt:lpstr>
      <vt:lpstr>修了制作プロジェクト： IoTを使った「働き方改革」サービスの検証</vt:lpstr>
      <vt:lpstr>プロトタイプ（画面例）</vt:lpstr>
      <vt:lpstr>Overview：想定サービスの概要</vt:lpstr>
      <vt:lpstr>Overview：対象Data</vt:lpstr>
      <vt:lpstr>検証プロセス</vt:lpstr>
      <vt:lpstr>ビジネス検証：SCAI Graph</vt:lpstr>
      <vt:lpstr>作成ドキュメントの評価例</vt:lpstr>
      <vt:lpstr>本検証で得たこと</vt:lpstr>
      <vt:lpstr>顧客開発時：GDTA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162</cp:revision>
  <cp:lastPrinted>2019-10-21T07:22:37Z</cp:lastPrinted>
  <dcterms:created xsi:type="dcterms:W3CDTF">2019-06-28T04:34:54Z</dcterms:created>
  <dcterms:modified xsi:type="dcterms:W3CDTF">2019-10-21T07:25:48Z</dcterms:modified>
</cp:coreProperties>
</file>