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62" r:id="rId4"/>
    <p:sldId id="286" r:id="rId5"/>
    <p:sldId id="293" r:id="rId6"/>
    <p:sldId id="292" r:id="rId7"/>
    <p:sldId id="296" r:id="rId8"/>
    <p:sldId id="297" r:id="rId9"/>
    <p:sldId id="274" r:id="rId10"/>
    <p:sldId id="275" r:id="rId11"/>
    <p:sldId id="280" r:id="rId12"/>
    <p:sldId id="282" r:id="rId13"/>
    <p:sldId id="279" r:id="rId14"/>
    <p:sldId id="283" r:id="rId15"/>
    <p:sldId id="281" r:id="rId16"/>
    <p:sldId id="294" r:id="rId17"/>
    <p:sldId id="298" r:id="rId18"/>
    <p:sldId id="299" r:id="rId19"/>
    <p:sldId id="295" r:id="rId20"/>
    <p:sldId id="277" r:id="rId21"/>
    <p:sldId id="278" r:id="rId22"/>
    <p:sldId id="284" r:id="rId23"/>
    <p:sldId id="276" r:id="rId24"/>
    <p:sldId id="285" r:id="rId25"/>
    <p:sldId id="287" r:id="rId26"/>
    <p:sldId id="300" r:id="rId27"/>
    <p:sldId id="288" r:id="rId28"/>
    <p:sldId id="289" r:id="rId29"/>
    <p:sldId id="290" r:id="rId30"/>
    <p:sldId id="291" r:id="rId31"/>
  </p:sldIdLst>
  <p:sldSz cx="12801600" cy="9601200" type="A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9F462-C7DB-424C-BBF6-2C88E24CD84A}" v="3" dt="2019-07-19T11:32:21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33" autoAdjust="0"/>
    <p:restoredTop sz="96517" autoAdjust="0"/>
  </p:normalViewPr>
  <p:slideViewPr>
    <p:cSldViewPr>
      <p:cViewPr varScale="1">
        <p:scale>
          <a:sx n="39" d="100"/>
          <a:sy n="39" d="100"/>
        </p:scale>
        <p:origin x="84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suru Sakai" userId="136b3aa2be4278d7" providerId="LiveId" clId="{E304817F-3534-40A9-B2D4-29BC7009A037}"/>
    <pc:docChg chg="undo custSel modSld sldOrd">
      <pc:chgData name="Mitsuru Sakai" userId="136b3aa2be4278d7" providerId="LiveId" clId="{E304817F-3534-40A9-B2D4-29BC7009A037}" dt="2019-07-07T09:09:56.036" v="680" actId="1035"/>
      <pc:docMkLst>
        <pc:docMk/>
      </pc:docMkLst>
      <pc:sldChg chg="modSp">
        <pc:chgData name="Mitsuru Sakai" userId="136b3aa2be4278d7" providerId="LiveId" clId="{E304817F-3534-40A9-B2D4-29BC7009A037}" dt="2019-07-07T09:04:37.254" v="428"/>
        <pc:sldMkLst>
          <pc:docMk/>
          <pc:sldMk cId="1386295994" sldId="256"/>
        </pc:sldMkLst>
        <pc:spChg chg="mod">
          <ac:chgData name="Mitsuru Sakai" userId="136b3aa2be4278d7" providerId="LiveId" clId="{E304817F-3534-40A9-B2D4-29BC7009A037}" dt="2019-07-07T09:04:37.254" v="428"/>
          <ac:spMkLst>
            <pc:docMk/>
            <pc:sldMk cId="1386295994" sldId="256"/>
            <ac:spMk id="3" creationId="{362DB8F1-871A-40FE-A818-D1C34AF7A410}"/>
          </ac:spMkLst>
        </pc:spChg>
      </pc:sldChg>
      <pc:sldChg chg="modSp">
        <pc:chgData name="Mitsuru Sakai" userId="136b3aa2be4278d7" providerId="LiveId" clId="{E304817F-3534-40A9-B2D4-29BC7009A037}" dt="2019-07-07T09:04:53.494" v="452"/>
        <pc:sldMkLst>
          <pc:docMk/>
          <pc:sldMk cId="944462968" sldId="258"/>
        </pc:sldMkLst>
        <pc:spChg chg="mod">
          <ac:chgData name="Mitsuru Sakai" userId="136b3aa2be4278d7" providerId="LiveId" clId="{E304817F-3534-40A9-B2D4-29BC7009A037}" dt="2019-07-07T09:04:53.494" v="452"/>
          <ac:spMkLst>
            <pc:docMk/>
            <pc:sldMk cId="944462968" sldId="258"/>
            <ac:spMk id="13" creationId="{3C5E4674-4063-46F0-992F-2085B0426F5B}"/>
          </ac:spMkLst>
        </pc:spChg>
      </pc:sldChg>
      <pc:sldChg chg="addSp delSp modSp">
        <pc:chgData name="Mitsuru Sakai" userId="136b3aa2be4278d7" providerId="LiveId" clId="{E304817F-3534-40A9-B2D4-29BC7009A037}" dt="2019-07-07T08:23:14.122" v="269" actId="20577"/>
        <pc:sldMkLst>
          <pc:docMk/>
          <pc:sldMk cId="545463501" sldId="259"/>
        </pc:sldMkLst>
        <pc:spChg chg="mod">
          <ac:chgData name="Mitsuru Sakai" userId="136b3aa2be4278d7" providerId="LiveId" clId="{E304817F-3534-40A9-B2D4-29BC7009A037}" dt="2019-07-07T08:21:31.761" v="135" actId="14100"/>
          <ac:spMkLst>
            <pc:docMk/>
            <pc:sldMk cId="545463501" sldId="259"/>
            <ac:spMk id="20" creationId="{BBFF438F-D5EE-4E3C-A4F5-79E6A3F0EA75}"/>
          </ac:spMkLst>
        </pc:spChg>
        <pc:spChg chg="mod">
          <ac:chgData name="Mitsuru Sakai" userId="136b3aa2be4278d7" providerId="LiveId" clId="{E304817F-3534-40A9-B2D4-29BC7009A037}" dt="2019-07-07T08:19:22.731" v="39" actId="1037"/>
          <ac:spMkLst>
            <pc:docMk/>
            <pc:sldMk cId="545463501" sldId="259"/>
            <ac:spMk id="21" creationId="{EFBC1E61-C2BE-4F65-83B7-60DC8AF68632}"/>
          </ac:spMkLst>
        </pc:spChg>
        <pc:spChg chg="mod">
          <ac:chgData name="Mitsuru Sakai" userId="136b3aa2be4278d7" providerId="LiveId" clId="{E304817F-3534-40A9-B2D4-29BC7009A037}" dt="2019-07-07T08:20:38.985" v="58" actId="20577"/>
          <ac:spMkLst>
            <pc:docMk/>
            <pc:sldMk cId="545463501" sldId="259"/>
            <ac:spMk id="23" creationId="{2743275F-06AD-45E4-BF3C-2BFA5751F5B4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0" creationId="{35E732E9-F5DF-4B45-8CB4-B91753A180C6}"/>
          </ac:spMkLst>
        </pc:spChg>
        <pc:spChg chg="mod">
          <ac:chgData name="Mitsuru Sakai" userId="136b3aa2be4278d7" providerId="LiveId" clId="{E304817F-3534-40A9-B2D4-29BC7009A037}" dt="2019-07-07T08:19:11.675" v="9" actId="1035"/>
          <ac:spMkLst>
            <pc:docMk/>
            <pc:sldMk cId="545463501" sldId="259"/>
            <ac:spMk id="31" creationId="{97C6A832-ACBB-4489-A7FB-59E614F62E8C}"/>
          </ac:spMkLst>
        </pc:spChg>
        <pc:spChg chg="add mod">
          <ac:chgData name="Mitsuru Sakai" userId="136b3aa2be4278d7" providerId="LiveId" clId="{E304817F-3534-40A9-B2D4-29BC7009A037}" dt="2019-07-07T08:20:45.961" v="65" actId="20577"/>
          <ac:spMkLst>
            <pc:docMk/>
            <pc:sldMk cId="545463501" sldId="259"/>
            <ac:spMk id="32" creationId="{20951957-5B13-4387-BF19-BC08870CB164}"/>
          </ac:spMkLst>
        </pc:spChg>
        <pc:spChg chg="add mod">
          <ac:chgData name="Mitsuru Sakai" userId="136b3aa2be4278d7" providerId="LiveId" clId="{E304817F-3534-40A9-B2D4-29BC7009A037}" dt="2019-07-07T08:21:21.583" v="133"/>
          <ac:spMkLst>
            <pc:docMk/>
            <pc:sldMk cId="545463501" sldId="259"/>
            <ac:spMk id="33" creationId="{435275BE-DCC0-4909-952A-C546FCAA2B6E}"/>
          </ac:spMkLst>
        </pc:spChg>
        <pc:spChg chg="add mod">
          <ac:chgData name="Mitsuru Sakai" userId="136b3aa2be4278d7" providerId="LiveId" clId="{E304817F-3534-40A9-B2D4-29BC7009A037}" dt="2019-07-07T08:22:24.373" v="187" actId="1076"/>
          <ac:spMkLst>
            <pc:docMk/>
            <pc:sldMk cId="545463501" sldId="259"/>
            <ac:spMk id="34" creationId="{EFD5A4B0-70DA-442F-A3A4-E7C2383A5B2F}"/>
          </ac:spMkLst>
        </pc:spChg>
        <pc:spChg chg="add mod">
          <ac:chgData name="Mitsuru Sakai" userId="136b3aa2be4278d7" providerId="LiveId" clId="{E304817F-3534-40A9-B2D4-29BC7009A037}" dt="2019-07-07T08:23:14.122" v="269" actId="20577"/>
          <ac:spMkLst>
            <pc:docMk/>
            <pc:sldMk cId="545463501" sldId="259"/>
            <ac:spMk id="35" creationId="{83B5BDD3-A013-419A-BF0F-C0DFFDE2D7A2}"/>
          </ac:spMkLst>
        </pc:spChg>
        <pc:picChg chg="add del mod">
          <ac:chgData name="Mitsuru Sakai" userId="136b3aa2be4278d7" providerId="LiveId" clId="{E304817F-3534-40A9-B2D4-29BC7009A037}" dt="2019-07-07T08:19:55.492" v="41" actId="478"/>
          <ac:picMkLst>
            <pc:docMk/>
            <pc:sldMk cId="545463501" sldId="259"/>
            <ac:picMk id="6" creationId="{514CB3E8-B7E4-4031-9670-381C8960C0EF}"/>
          </ac:picMkLst>
        </pc:picChg>
        <pc:picChg chg="add mod">
          <ac:chgData name="Mitsuru Sakai" userId="136b3aa2be4278d7" providerId="LiveId" clId="{E304817F-3534-40A9-B2D4-29BC7009A037}" dt="2019-07-07T08:20:23.515" v="43" actId="1076"/>
          <ac:picMkLst>
            <pc:docMk/>
            <pc:sldMk cId="545463501" sldId="259"/>
            <ac:picMk id="8" creationId="{3A8EE09E-D6A5-447E-9D1E-97567A1A5E01}"/>
          </ac:picMkLst>
        </pc:picChg>
        <pc:picChg chg="mod">
          <ac:chgData name="Mitsuru Sakai" userId="136b3aa2be4278d7" providerId="LiveId" clId="{E304817F-3534-40A9-B2D4-29BC7009A037}" dt="2019-07-07T08:19:11.675" v="9" actId="1035"/>
          <ac:picMkLst>
            <pc:docMk/>
            <pc:sldMk cId="545463501" sldId="259"/>
            <ac:picMk id="13" creationId="{46655138-5F55-47B4-851B-60CAF601FA77}"/>
          </ac:picMkLst>
        </pc:picChg>
        <pc:picChg chg="mod">
          <ac:chgData name="Mitsuru Sakai" userId="136b3aa2be4278d7" providerId="LiveId" clId="{E304817F-3534-40A9-B2D4-29BC7009A037}" dt="2019-07-07T08:19:22.731" v="39" actId="1037"/>
          <ac:picMkLst>
            <pc:docMk/>
            <pc:sldMk cId="545463501" sldId="259"/>
            <ac:picMk id="15" creationId="{9425BF00-402C-4C7E-9C88-09D83EBFB8D2}"/>
          </ac:picMkLst>
        </pc:picChg>
      </pc:sldChg>
      <pc:sldChg chg="ord">
        <pc:chgData name="Mitsuru Sakai" userId="136b3aa2be4278d7" providerId="LiveId" clId="{E304817F-3534-40A9-B2D4-29BC7009A037}" dt="2019-07-07T08:26:13.553" v="289"/>
        <pc:sldMkLst>
          <pc:docMk/>
          <pc:sldMk cId="618096455" sldId="262"/>
        </pc:sldMkLst>
      </pc:sldChg>
      <pc:sldChg chg="addSp modSp">
        <pc:chgData name="Mitsuru Sakai" userId="136b3aa2be4278d7" providerId="LiveId" clId="{E304817F-3534-40A9-B2D4-29BC7009A037}" dt="2019-07-07T09:09:56.036" v="680" actId="1035"/>
        <pc:sldMkLst>
          <pc:docMk/>
          <pc:sldMk cId="339290784" sldId="272"/>
        </pc:sldMkLst>
        <pc:spChg chg="mod">
          <ac:chgData name="Mitsuru Sakai" userId="136b3aa2be4278d7" providerId="LiveId" clId="{E304817F-3534-40A9-B2D4-29BC7009A037}" dt="2019-07-07T08:24:07.171" v="284"/>
          <ac:spMkLst>
            <pc:docMk/>
            <pc:sldMk cId="339290784" sldId="272"/>
            <ac:spMk id="12" creationId="{AC30B4BC-417D-4993-926A-E7B168829602}"/>
          </ac:spMkLst>
        </pc:spChg>
        <pc:spChg chg="add mod">
          <ac:chgData name="Mitsuru Sakai" userId="136b3aa2be4278d7" providerId="LiveId" clId="{E304817F-3534-40A9-B2D4-29BC7009A037}" dt="2019-07-07T09:09:08.139" v="599" actId="14100"/>
          <ac:spMkLst>
            <pc:docMk/>
            <pc:sldMk cId="339290784" sldId="272"/>
            <ac:spMk id="25" creationId="{A1FC9819-02BE-4C4A-AC6F-446B498ECB15}"/>
          </ac:spMkLst>
        </pc:spChg>
        <pc:spChg chg="add mod">
          <ac:chgData name="Mitsuru Sakai" userId="136b3aa2be4278d7" providerId="LiveId" clId="{E304817F-3534-40A9-B2D4-29BC7009A037}" dt="2019-07-07T09:09:56.036" v="680" actId="1035"/>
          <ac:spMkLst>
            <pc:docMk/>
            <pc:sldMk cId="339290784" sldId="272"/>
            <ac:spMk id="26" creationId="{9164E21C-088E-4904-9FE2-C9E318A1E031}"/>
          </ac:spMkLst>
        </pc:spChg>
      </pc:sldChg>
      <pc:sldChg chg="modSp">
        <pc:chgData name="Mitsuru Sakai" userId="136b3aa2be4278d7" providerId="LiveId" clId="{E304817F-3534-40A9-B2D4-29BC7009A037}" dt="2019-07-07T08:27:39.512" v="392"/>
        <pc:sldMkLst>
          <pc:docMk/>
          <pc:sldMk cId="1502298174" sldId="275"/>
        </pc:sldMkLst>
        <pc:spChg chg="mod">
          <ac:chgData name="Mitsuru Sakai" userId="136b3aa2be4278d7" providerId="LiveId" clId="{E304817F-3534-40A9-B2D4-29BC7009A037}" dt="2019-07-07T08:27:11.562" v="310"/>
          <ac:spMkLst>
            <pc:docMk/>
            <pc:sldMk cId="1502298174" sldId="275"/>
            <ac:spMk id="2" creationId="{DB6AE4B3-86A1-498A-AD7D-670072B8A920}"/>
          </ac:spMkLst>
        </pc:spChg>
        <pc:spChg chg="mod">
          <ac:chgData name="Mitsuru Sakai" userId="136b3aa2be4278d7" providerId="LiveId" clId="{E304817F-3534-40A9-B2D4-29BC7009A037}" dt="2019-07-07T08:27:39.512" v="392"/>
          <ac:spMkLst>
            <pc:docMk/>
            <pc:sldMk cId="1502298174" sldId="275"/>
            <ac:spMk id="3" creationId="{45856A5D-2315-449B-8B64-9E2FF79327FE}"/>
          </ac:spMkLst>
        </pc:spChg>
      </pc:sldChg>
      <pc:sldChg chg="addSp delSp modSp">
        <pc:chgData name="Mitsuru Sakai" userId="136b3aa2be4278d7" providerId="LiveId" clId="{E304817F-3534-40A9-B2D4-29BC7009A037}" dt="2019-07-07T08:31:33.691" v="396" actId="1076"/>
        <pc:sldMkLst>
          <pc:docMk/>
          <pc:sldMk cId="3387324170" sldId="277"/>
        </pc:sldMkLst>
        <pc:spChg chg="mod">
          <ac:chgData name="Mitsuru Sakai" userId="136b3aa2be4278d7" providerId="LiveId" clId="{E304817F-3534-40A9-B2D4-29BC7009A037}" dt="2019-07-07T08:24:37.659" v="288"/>
          <ac:spMkLst>
            <pc:docMk/>
            <pc:sldMk cId="3387324170" sldId="277"/>
            <ac:spMk id="2" creationId="{56ACB817-7481-4736-ABEE-E050BD15A722}"/>
          </ac:spMkLst>
        </pc:spChg>
        <pc:picChg chg="del">
          <ac:chgData name="Mitsuru Sakai" userId="136b3aa2be4278d7" providerId="LiveId" clId="{E304817F-3534-40A9-B2D4-29BC7009A037}" dt="2019-07-07T08:31:31.617" v="395" actId="478"/>
          <ac:picMkLst>
            <pc:docMk/>
            <pc:sldMk cId="3387324170" sldId="277"/>
            <ac:picMk id="59" creationId="{CCD6A3C1-3D18-486E-99BF-197F9514F8E1}"/>
          </ac:picMkLst>
        </pc:picChg>
        <pc:picChg chg="add mod">
          <ac:chgData name="Mitsuru Sakai" userId="136b3aa2be4278d7" providerId="LiveId" clId="{E304817F-3534-40A9-B2D4-29BC7009A037}" dt="2019-07-07T08:31:33.691" v="396" actId="1076"/>
          <ac:picMkLst>
            <pc:docMk/>
            <pc:sldMk cId="3387324170" sldId="277"/>
            <ac:picMk id="80" creationId="{FE3CE506-01F9-4D50-A7DE-AD4BB9333E00}"/>
          </ac:picMkLst>
        </pc:picChg>
      </pc:sldChg>
    </pc:docChg>
  </pc:docChgLst>
  <pc:docChgLst>
    <pc:chgData name="Mitsuru Sakai" userId="136b3aa2be4278d7" providerId="LiveId" clId="{2A38592D-5537-491D-81AE-E5CA71CC16C9}"/>
    <pc:docChg chg="modSld sldOrd">
      <pc:chgData name="Mitsuru Sakai" userId="136b3aa2be4278d7" providerId="LiveId" clId="{2A38592D-5537-491D-81AE-E5CA71CC16C9}" dt="2019-07-10T08:39:02.753" v="2"/>
      <pc:docMkLst>
        <pc:docMk/>
      </pc:docMkLst>
      <pc:sldChg chg="ord">
        <pc:chgData name="Mitsuru Sakai" userId="136b3aa2be4278d7" providerId="LiveId" clId="{2A38592D-5537-491D-81AE-E5CA71CC16C9}" dt="2019-07-10T08:39:00.551" v="1"/>
        <pc:sldMkLst>
          <pc:docMk/>
          <pc:sldMk cId="235425077" sldId="263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2972996606" sldId="265"/>
        </pc:sldMkLst>
      </pc:sldChg>
      <pc:sldChg chg="ord">
        <pc:chgData name="Mitsuru Sakai" userId="136b3aa2be4278d7" providerId="LiveId" clId="{2A38592D-5537-491D-81AE-E5CA71CC16C9}" dt="2019-07-10T08:39:02.753" v="2"/>
        <pc:sldMkLst>
          <pc:docMk/>
          <pc:sldMk cId="797232176" sldId="269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9290784" sldId="272"/>
        </pc:sldMkLst>
      </pc:sldChg>
      <pc:sldChg chg="ord">
        <pc:chgData name="Mitsuru Sakai" userId="136b3aa2be4278d7" providerId="LiveId" clId="{2A38592D-5537-491D-81AE-E5CA71CC16C9}" dt="2019-07-10T08:38:37.302" v="0"/>
        <pc:sldMkLst>
          <pc:docMk/>
          <pc:sldMk cId="3387324170" sldId="277"/>
        </pc:sldMkLst>
      </pc:sldChg>
    </pc:docChg>
  </pc:docChgLst>
  <pc:docChgLst>
    <pc:chgData name="Sakai Mitsuru" userId="136b3aa2be4278d7" providerId="LiveId" clId="{C919F462-C7DB-424C-BBF6-2C88E24CD84A}"/>
    <pc:docChg chg="undo custSel mod modSld">
      <pc:chgData name="Sakai Mitsuru" userId="136b3aa2be4278d7" providerId="LiveId" clId="{C919F462-C7DB-424C-BBF6-2C88E24CD84A}" dt="2019-07-19T11:32:24.205" v="22" actId="1076"/>
      <pc:docMkLst>
        <pc:docMk/>
      </pc:docMkLst>
      <pc:sldChg chg="addSp delSp modSp mod setBg">
        <pc:chgData name="Sakai Mitsuru" userId="136b3aa2be4278d7" providerId="LiveId" clId="{C919F462-C7DB-424C-BBF6-2C88E24CD84A}" dt="2019-07-19T11:32:24.205" v="22" actId="1076"/>
        <pc:sldMkLst>
          <pc:docMk/>
          <pc:sldMk cId="864694207" sldId="261"/>
        </pc:sldMkLst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" creationId="{AF4C2830-AC78-424E-A059-CA4A5FB21E15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4" creationId="{B83A41CD-2EDD-4C53-A50C-263B52616E36}"/>
          </ac:spMkLst>
        </pc:spChg>
        <pc:spChg chg="mod ord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5" creationId="{CAF27896-F2B4-4EDC-8648-C8D90FB9E668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19" creationId="{7BC0F8B1-F985-469B-8332-13DBC7665557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1" creationId="{89D15953-1642-4DD6-AD9E-01AA19247FF6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2" creationId="{D5E35615-2F5E-495D-835A-B3F77662A789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3" creationId="{51A162E7-B45F-464F-B055-2EE8B6CA6B0A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5" creationId="{5CB593EA-2F98-479F-B4C4-F366571FA64D}"/>
          </ac:spMkLst>
        </pc:spChg>
        <pc:spChg chg="add del">
          <ac:chgData name="Sakai Mitsuru" userId="136b3aa2be4278d7" providerId="LiveId" clId="{C919F462-C7DB-424C-BBF6-2C88E24CD84A}" dt="2019-07-19T11:19:25.802" v="15" actId="26606"/>
          <ac:spMkLst>
            <pc:docMk/>
            <pc:sldMk cId="864694207" sldId="261"/>
            <ac:spMk id="27" creationId="{39BEB6D0-9E4E-4221-93D1-74ABECEE9EFC}"/>
          </ac:spMkLst>
        </pc:spChg>
        <pc:spChg chg="add del">
          <ac:chgData name="Sakai Mitsuru" userId="136b3aa2be4278d7" providerId="LiveId" clId="{C919F462-C7DB-424C-BBF6-2C88E24CD84A}" dt="2019-07-19T11:19:45.349" v="17" actId="26606"/>
          <ac:spMkLst>
            <pc:docMk/>
            <pc:sldMk cId="864694207" sldId="261"/>
            <ac:spMk id="29" creationId="{FBF3780C-749F-4B50-9E1D-F2B1F6DBB7DD}"/>
          </ac:spMkLst>
        </pc:spChg>
        <pc:picChg chg="add mod">
          <ac:chgData name="Sakai Mitsuru" userId="136b3aa2be4278d7" providerId="LiveId" clId="{C919F462-C7DB-424C-BBF6-2C88E24CD84A}" dt="2019-07-19T11:32:24.205" v="22" actId="1076"/>
          <ac:picMkLst>
            <pc:docMk/>
            <pc:sldMk cId="864694207" sldId="261"/>
            <ac:picMk id="6" creationId="{2216C2CE-C46A-473B-BDCC-AD822F589962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7" creationId="{F6A7A2E0-57F8-4A1F-AD21-4D3ABEAA9995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9" creationId="{D41FA6A1-3330-4936-AA63-614722642E40}"/>
          </ac:picMkLst>
        </pc:picChg>
        <pc:picChg chg="mod or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1" creationId="{75D78787-7824-41BC-8AF2-AC885E2E0836}"/>
          </ac:picMkLst>
        </pc:picChg>
        <pc:picChg chg="mod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13" creationId="{78ED4627-0FE2-44ED-A693-F575E39FF1B7}"/>
          </ac:picMkLst>
        </pc:picChg>
        <pc:picChg chg="del mod">
          <ac:chgData name="Sakai Mitsuru" userId="136b3aa2be4278d7" providerId="LiveId" clId="{C919F462-C7DB-424C-BBF6-2C88E24CD84A}" dt="2019-07-19T11:32:14.042" v="18" actId="478"/>
          <ac:picMkLst>
            <pc:docMk/>
            <pc:sldMk cId="864694207" sldId="261"/>
            <ac:picMk id="17" creationId="{3D4C2F24-195F-4436-81B9-BE5DC074A547}"/>
          </ac:picMkLst>
        </pc:picChg>
        <pc:picChg chg="add del">
          <ac:chgData name="Sakai Mitsuru" userId="136b3aa2be4278d7" providerId="LiveId" clId="{C919F462-C7DB-424C-BBF6-2C88E24CD84A}" dt="2019-07-19T11:19:25.802" v="15" actId="26606"/>
          <ac:picMkLst>
            <pc:docMk/>
            <pc:sldMk cId="864694207" sldId="261"/>
            <ac:picMk id="20" creationId="{F6A7A2E0-57F8-4A1F-AD21-4D3ABEAA9995}"/>
          </ac:picMkLst>
        </pc:picChg>
        <pc:picChg chg="add del">
          <ac:chgData name="Sakai Mitsuru" userId="136b3aa2be4278d7" providerId="LiveId" clId="{C919F462-C7DB-424C-BBF6-2C88E24CD84A}" dt="2019-07-19T11:19:45.349" v="17" actId="26606"/>
          <ac:picMkLst>
            <pc:docMk/>
            <pc:sldMk cId="864694207" sldId="261"/>
            <ac:picMk id="24" creationId="{F6A7A2E0-57F8-4A1F-AD21-4D3ABEAA9995}"/>
          </ac:picMkLst>
        </pc:picChg>
      </pc:sldChg>
      <pc:sldChg chg="addSp delSp modSp">
        <pc:chgData name="Sakai Mitsuru" userId="136b3aa2be4278d7" providerId="LiveId" clId="{C919F462-C7DB-424C-BBF6-2C88E24CD84A}" dt="2019-07-19T11:18:16.583" v="13" actId="1076"/>
        <pc:sldMkLst>
          <pc:docMk/>
          <pc:sldMk cId="17328980" sldId="273"/>
        </pc:sldMkLst>
        <pc:picChg chg="add mod">
          <ac:chgData name="Sakai Mitsuru" userId="136b3aa2be4278d7" providerId="LiveId" clId="{C919F462-C7DB-424C-BBF6-2C88E24CD84A}" dt="2019-07-19T11:14:48.880" v="8" actId="1076"/>
          <ac:picMkLst>
            <pc:docMk/>
            <pc:sldMk cId="17328980" sldId="273"/>
            <ac:picMk id="3" creationId="{FEAB8F7A-BE19-4C86-8107-28D00EA3B885}"/>
          </ac:picMkLst>
        </pc:picChg>
        <pc:picChg chg="add mod">
          <ac:chgData name="Sakai Mitsuru" userId="136b3aa2be4278d7" providerId="LiveId" clId="{C919F462-C7DB-424C-BBF6-2C88E24CD84A}" dt="2019-07-19T11:18:16.583" v="13" actId="1076"/>
          <ac:picMkLst>
            <pc:docMk/>
            <pc:sldMk cId="17328980" sldId="273"/>
            <ac:picMk id="9" creationId="{0701DFCC-F5A3-4AC5-8FC0-8E6AED5D1260}"/>
          </ac:picMkLst>
        </pc:picChg>
        <pc:picChg chg="del">
          <ac:chgData name="Sakai Mitsuru" userId="136b3aa2be4278d7" providerId="LiveId" clId="{C919F462-C7DB-424C-BBF6-2C88E24CD84A}" dt="2019-07-19T11:14:11.121" v="0" actId="478"/>
          <ac:picMkLst>
            <pc:docMk/>
            <pc:sldMk cId="17328980" sldId="273"/>
            <ac:picMk id="10" creationId="{2AF0B32F-0E1F-44AD-8AA8-0C160FEF16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0" cy="495029"/>
          </a:xfrm>
          <a:prstGeom prst="rect">
            <a:avLst/>
          </a:prstGeom>
        </p:spPr>
        <p:txBody>
          <a:bodyPr vert="horz" lIns="94858" tIns="47430" rIns="94858" bIns="4743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0" cy="495029"/>
          </a:xfrm>
          <a:prstGeom prst="rect">
            <a:avLst/>
          </a:prstGeom>
        </p:spPr>
        <p:txBody>
          <a:bodyPr vert="horz" lIns="94858" tIns="47430" rIns="94858" bIns="47430" rtlCol="0"/>
          <a:lstStyle>
            <a:lvl1pPr algn="r">
              <a:defRPr sz="1200"/>
            </a:lvl1pPr>
          </a:lstStyle>
          <a:p>
            <a:fld id="{0D8B9427-5D87-47BE-9054-CBA43456A49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8" tIns="47430" rIns="94858" bIns="4743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4858" tIns="47430" rIns="94858" bIns="474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8" tIns="47430" rIns="94858" bIns="4743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</p:spPr>
        <p:txBody>
          <a:bodyPr vert="horz" lIns="94858" tIns="47430" rIns="94858" bIns="47430" rtlCol="0" anchor="b"/>
          <a:lstStyle>
            <a:lvl1pPr algn="r">
              <a:defRPr sz="1200"/>
            </a:lvl1pPr>
          </a:lstStyle>
          <a:p>
            <a:fld id="{1453A8BB-9A5B-414C-87EE-581CD4EC7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5DE7-1704-47B1-8BF0-9414E49E5741}" type="datetime1">
              <a:rPr lang="en-US" smtClean="0"/>
              <a:t>8/20/2019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5D067-29E6-4402-8D23-4CA2868BC8E2}"/>
              </a:ext>
            </a:extLst>
          </p:cNvPr>
          <p:cNvSpPr/>
          <p:nvPr userDrawn="1"/>
        </p:nvSpPr>
        <p:spPr>
          <a:xfrm>
            <a:off x="171450" y="3429000"/>
            <a:ext cx="12630150" cy="16138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3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5820-06EC-448A-A31B-2407B4A585A1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DEF3-63AD-4786-B2A1-F7BCC937D7EE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6AD35AD-E73A-4DF3-AEE8-F77D2DF58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C1DB-2928-44D2-B484-5B509498A7D5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Smart</a:t>
            </a:r>
            <a:r>
              <a:rPr lang="ja-JP" altLang="en-US" dirty="0"/>
              <a:t> </a:t>
            </a:r>
            <a:r>
              <a:rPr lang="en-US" altLang="ja-JP" dirty="0"/>
              <a:t>SE</a:t>
            </a:r>
            <a:r>
              <a:rPr lang="ja-JP" altLang="en-US" dirty="0"/>
              <a:t> </a:t>
            </a:r>
            <a:r>
              <a:rPr lang="en-US" altLang="ja-JP" dirty="0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1EFD-5078-44BA-9305-88644F4AAB2B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34CE169-37DA-464B-A776-94268CB31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365" y="57150"/>
            <a:ext cx="2959346" cy="142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43000"/>
            <a:ext cx="5440680" cy="7829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43000"/>
            <a:ext cx="5440680" cy="78295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F50F-7502-4D16-B87C-E782CEE7672E}" type="datetime1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DCC-9848-43E3-A806-DBEF55426523}" type="datetime1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157A-6056-4CD6-A76C-FACECD8B3A56}" type="datetime1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8BD5-2F37-4F0B-A1FA-31DA54829AC8}" type="datetime1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70BD-A456-47DC-9C47-25632EF84D03}" type="datetime1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34AC-3C61-4664-B6A7-921B67F27DBB}" type="datetime1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14300"/>
            <a:ext cx="11041380" cy="839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200150"/>
            <a:ext cx="11041380" cy="7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9684-5409-4473-A1B9-A6E0D155E2A6}" type="datetime1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144000"/>
            <a:ext cx="432054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Smart SE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144000"/>
            <a:ext cx="2880360" cy="266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7BBC-DD9B-4F1D-A986-96E9900F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20.png"/><Relationship Id="rId18" Type="http://schemas.openxmlformats.org/officeDocument/2006/relationships/image" Target="../media/image28.svg"/><Relationship Id="rId3" Type="http://schemas.openxmlformats.org/officeDocument/2006/relationships/image" Target="../media/image14.svg"/><Relationship Id="rId7" Type="http://schemas.openxmlformats.org/officeDocument/2006/relationships/image" Target="../media/image43.png"/><Relationship Id="rId12" Type="http://schemas.openxmlformats.org/officeDocument/2006/relationships/image" Target="../media/image42.svg"/><Relationship Id="rId17" Type="http://schemas.openxmlformats.org/officeDocument/2006/relationships/image" Target="../media/image47.png"/><Relationship Id="rId2" Type="http://schemas.openxmlformats.org/officeDocument/2006/relationships/image" Target="../media/image13.png"/><Relationship Id="rId16" Type="http://schemas.openxmlformats.org/officeDocument/2006/relationships/image" Target="../media/image38.svg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41.png"/><Relationship Id="rId5" Type="http://schemas.openxmlformats.org/officeDocument/2006/relationships/image" Target="../media/image39.png"/><Relationship Id="rId15" Type="http://schemas.openxmlformats.org/officeDocument/2006/relationships/image" Target="../media/image37.png"/><Relationship Id="rId10" Type="http://schemas.openxmlformats.org/officeDocument/2006/relationships/image" Target="../media/image46.svg"/><Relationship Id="rId19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45.png"/><Relationship Id="rId1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23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8.jpg"/><Relationship Id="rId5" Type="http://schemas.openxmlformats.org/officeDocument/2006/relationships/image" Target="../media/image43.png"/><Relationship Id="rId10" Type="http://schemas.openxmlformats.org/officeDocument/2006/relationships/image" Target="../media/image21.svg"/><Relationship Id="rId4" Type="http://schemas.openxmlformats.org/officeDocument/2006/relationships/image" Target="../media/image42.sv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4.svg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43.png"/><Relationship Id="rId17" Type="http://schemas.openxmlformats.org/officeDocument/2006/relationships/image" Target="../media/image42.sv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40.svg"/><Relationship Id="rId5" Type="http://schemas.openxmlformats.org/officeDocument/2006/relationships/image" Target="../media/image25.png"/><Relationship Id="rId15" Type="http://schemas.openxmlformats.org/officeDocument/2006/relationships/image" Target="../media/image46.svg"/><Relationship Id="rId10" Type="http://schemas.openxmlformats.org/officeDocument/2006/relationships/image" Target="../media/image39.png"/><Relationship Id="rId19" Type="http://schemas.openxmlformats.org/officeDocument/2006/relationships/image" Target="../media/image21.svg"/><Relationship Id="rId4" Type="http://schemas.openxmlformats.org/officeDocument/2006/relationships/image" Target="../media/image14.svg"/><Relationship Id="rId9" Type="http://schemas.openxmlformats.org/officeDocument/2006/relationships/image" Target="../media/image28.svg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8.svg"/><Relationship Id="rId3" Type="http://schemas.openxmlformats.org/officeDocument/2006/relationships/image" Target="../media/image40.svg"/><Relationship Id="rId7" Type="http://schemas.openxmlformats.org/officeDocument/2006/relationships/image" Target="../media/image46.svg"/><Relationship Id="rId12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21.svg"/><Relationship Id="rId5" Type="http://schemas.openxmlformats.org/officeDocument/2006/relationships/image" Target="../media/image44.svg"/><Relationship Id="rId15" Type="http://schemas.openxmlformats.org/officeDocument/2006/relationships/image" Target="../media/image28.svg"/><Relationship Id="rId10" Type="http://schemas.openxmlformats.org/officeDocument/2006/relationships/image" Target="../media/image20.png"/><Relationship Id="rId4" Type="http://schemas.openxmlformats.org/officeDocument/2006/relationships/image" Target="../media/image43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43.png"/><Relationship Id="rId12" Type="http://schemas.openxmlformats.org/officeDocument/2006/relationships/image" Target="../media/image2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11" Type="http://schemas.openxmlformats.org/officeDocument/2006/relationships/image" Target="../media/image20.png"/><Relationship Id="rId5" Type="http://schemas.openxmlformats.org/officeDocument/2006/relationships/image" Target="../media/image41.png"/><Relationship Id="rId15" Type="http://schemas.openxmlformats.org/officeDocument/2006/relationships/image" Target="../media/image26.svg"/><Relationship Id="rId10" Type="http://schemas.openxmlformats.org/officeDocument/2006/relationships/image" Target="../media/image46.svg"/><Relationship Id="rId4" Type="http://schemas.openxmlformats.org/officeDocument/2006/relationships/image" Target="../media/image17.png"/><Relationship Id="rId9" Type="http://schemas.openxmlformats.org/officeDocument/2006/relationships/image" Target="../media/image45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2.sv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s.jins.com/meme/v1/users/me/office2/computed_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32" Type="http://schemas.openxmlformats.org/officeDocument/2006/relationships/image" Target="../media/image33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svg"/><Relationship Id="rId27" Type="http://schemas.openxmlformats.org/officeDocument/2006/relationships/image" Target="../media/image28.svg"/><Relationship Id="rId30" Type="http://schemas.openxmlformats.org/officeDocument/2006/relationships/image" Target="../media/image31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s.jins.com/meme/v1/users/me/office2/summarized_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12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6.sv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59C-B3B2-4491-B869-D061EE581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1686560"/>
            <a:ext cx="11269980" cy="3342640"/>
          </a:xfrm>
        </p:spPr>
        <p:txBody>
          <a:bodyPr/>
          <a:lstStyle/>
          <a:p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『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働き方</a:t>
            </a:r>
            <a: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  <a:t>』</a:t>
            </a: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バランスアップサービス</a:t>
            </a:r>
            <a:br>
              <a:rPr lang="en-US" altLang="ja-JP" sz="5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ja-JP" altLang="en-US" sz="5400" b="1" dirty="0">
                <a:solidFill>
                  <a:schemeClr val="accent1">
                    <a:lumMod val="50000"/>
                  </a:schemeClr>
                </a:solidFill>
              </a:rPr>
              <a:t>システム計画書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DB8F1-871A-40FE-A818-D1C34AF7A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sse02-19 : Sakai Mitsuru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AB0B6F-8290-4447-B9B5-1D50D461D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1500"/>
            <a:ext cx="5815012" cy="28074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30D8-D95B-4F04-B707-6DDFF3C0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6E82E-DE20-4E10-AF42-920DC947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SE 2019</a:t>
            </a:r>
          </a:p>
        </p:txBody>
      </p:sp>
    </p:spTree>
    <p:extLst>
      <p:ext uri="{BB962C8B-B14F-4D97-AF65-F5344CB8AC3E}">
        <p14:creationId xmlns:p14="http://schemas.microsoft.com/office/powerpoint/2010/main" val="138629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C7C5-719A-44E2-B9C8-D29540B2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Analysis: sensing data and state of human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B1ACD-2D50-4D7B-BE66-348D1A7A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DFB2B-A978-47B7-B870-C8DD12D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C8AA3C-9FE0-4BE9-AA22-31065ED6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35221"/>
              </p:ext>
            </p:extLst>
          </p:nvPr>
        </p:nvGraphicFramePr>
        <p:xfrm>
          <a:off x="742950" y="1657350"/>
          <a:ext cx="11715749" cy="755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19614362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489773977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223090453"/>
                    </a:ext>
                  </a:extLst>
                </a:gridCol>
                <a:gridCol w="3066493">
                  <a:extLst>
                    <a:ext uri="{9D8B030D-6E8A-4147-A177-3AD203B41FA5}">
                      <a16:colId xmlns:a16="http://schemas.microsoft.com/office/drawing/2014/main" val="2530819050"/>
                    </a:ext>
                  </a:extLst>
                </a:gridCol>
                <a:gridCol w="3677206">
                  <a:extLst>
                    <a:ext uri="{9D8B030D-6E8A-4147-A177-3AD203B41FA5}">
                      <a16:colId xmlns:a16="http://schemas.microsoft.com/office/drawing/2014/main" val="2931643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対象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データ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センサー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取得可能な状態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  <a:r>
                        <a:rPr lang="ja-JP" altLang="en-US" dirty="0"/>
                        <a:t>データ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7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位置情報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1. GPS</a:t>
                      </a:r>
                      <a:r>
                        <a:rPr lang="ja-JP" altLang="en-US" dirty="0"/>
                        <a:t>位置データ</a:t>
                      </a:r>
                    </a:p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GPS sensor on Smart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stay, transportation, walk, run, 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位置状態の開始ー終了時間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2. </a:t>
                      </a:r>
                      <a:r>
                        <a:rPr lang="ja-JP" altLang="en-US" dirty="0"/>
                        <a:t>詳細位置データ</a:t>
                      </a:r>
                      <a:br>
                        <a:rPr lang="en-US" altLang="ja-JP" dirty="0"/>
                      </a:br>
                      <a:r>
                        <a:rPr lang="en-US" altLang="ja-JP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Motion sensor on Smart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 [desk, restroom]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分毎の存在状態</a:t>
                      </a:r>
                      <a:endParaRPr lang="en-US" altLang="ja-JP" dirty="0"/>
                    </a:p>
                    <a:p>
                      <a:r>
                        <a:rPr lang="en-US" altLang="ja-JP" dirty="0"/>
                        <a:t>(Sensor</a:t>
                      </a:r>
                      <a:r>
                        <a:rPr lang="ja-JP" altLang="en-US" dirty="0"/>
                        <a:t>から～</a:t>
                      </a:r>
                      <a:r>
                        <a:rPr lang="en-US" altLang="ja-JP" dirty="0"/>
                        <a:t>2.5m</a:t>
                      </a:r>
                      <a:r>
                        <a:rPr lang="ja-JP" altLang="en-US" dirty="0"/>
                        <a:t>以内にいるか否か</a:t>
                      </a:r>
                      <a:r>
                        <a:rPr lang="en-US" altLang="ja-JP" dirty="0"/>
                        <a:t>(0,1))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6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活動情報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3. </a:t>
                      </a:r>
                      <a:r>
                        <a:rPr lang="ja-JP" altLang="en-US" dirty="0"/>
                        <a:t>活動データ</a:t>
                      </a:r>
                      <a:br>
                        <a:rPr lang="en-US" altLang="ja-JP" dirty="0"/>
                      </a:br>
                      <a:r>
                        <a:rPr lang="en-US" altLang="ja-JP" dirty="0"/>
                        <a:t>lifelog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sensor on Smart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step, not-step,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</a:t>
                      </a:r>
                      <a:r>
                        <a:rPr lang="en-US" altLang="ja-JP" dirty="0"/>
                        <a:t>step</a:t>
                      </a:r>
                      <a:r>
                        <a:rPr lang="ja-JP" altLang="en-US" dirty="0"/>
                        <a:t>数</a:t>
                      </a:r>
                      <a:r>
                        <a:rPr lang="en-US" altLang="ja-JP" dirty="0"/>
                        <a:t>,</a:t>
                      </a:r>
                    </a:p>
                    <a:p>
                      <a:r>
                        <a:rPr lang="ja-JP" altLang="en-US" dirty="0"/>
                        <a:t>睡眠の開始ー終了時間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2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4. </a:t>
                      </a:r>
                      <a:r>
                        <a:rPr lang="ja-JP" altLang="en-US" dirty="0"/>
                        <a:t>詳細活動データ</a:t>
                      </a:r>
                      <a:br>
                        <a:rPr lang="en-US" altLang="ja-JP" dirty="0"/>
                      </a:br>
                      <a:r>
                        <a:rPr lang="en-US" altLang="ja-JP" dirty="0" err="1"/>
                        <a:t>keylog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Key logger (PC)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work, not-work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ja-JP" altLang="en-US" dirty="0"/>
                        <a:t>分毎の</a:t>
                      </a:r>
                      <a:r>
                        <a:rPr lang="en-US" altLang="ja-JP" dirty="0"/>
                        <a:t>operation</a:t>
                      </a:r>
                      <a:r>
                        <a:rPr lang="ja-JP" altLang="en-US" dirty="0"/>
                        <a:t>数</a:t>
                      </a:r>
                      <a:r>
                        <a:rPr lang="en-US" altLang="ja-JP" dirty="0"/>
                        <a:t>,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PC</a:t>
                      </a:r>
                      <a:r>
                        <a:rPr lang="ja-JP" altLang="en-US" dirty="0"/>
                        <a:t>起動ー終了時間 </a:t>
                      </a:r>
                      <a:r>
                        <a:rPr lang="en-US" altLang="ja-JP" dirty="0" err="1"/>
                        <a:t>onoff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69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意識情報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5. </a:t>
                      </a:r>
                      <a:r>
                        <a:rPr lang="ja-JP" altLang="en-US" dirty="0"/>
                        <a:t>意識データ</a:t>
                      </a:r>
                      <a:endParaRPr lang="en-US" altLang="ja-JP" dirty="0"/>
                    </a:p>
                    <a:p>
                      <a:r>
                        <a:rPr lang="en-US" dirty="0"/>
                        <a:t>meme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/>
                        <a:t>JINS</a:t>
                      </a:r>
                      <a:r>
                        <a:rPr lang="ja-JP" altLang="en-US" dirty="0"/>
                        <a:t> </a:t>
                      </a:r>
                      <a:r>
                        <a:rPr lang="en-US" altLang="ja-JP" dirty="0"/>
                        <a:t>MEME</a:t>
                      </a:r>
                      <a:r>
                        <a:rPr lang="ja-JP" altLang="en-US" dirty="0"/>
                        <a:t> </a:t>
                      </a:r>
                      <a:r>
                        <a:rPr lang="en-US" altLang="ja-JP" dirty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(zone, 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ja-JP" altLang="en-US" dirty="0"/>
                        <a:t>調査中</a:t>
                      </a:r>
                      <a:r>
                        <a:rPr lang="en-US" altLang="ja-JP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4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コト情報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 Event</a:t>
                      </a:r>
                      <a:r>
                        <a:rPr lang="ja-JP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データ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Calendar API, GitHub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3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4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1. GPS sensor on Smart Phone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11</a:t>
            </a:fld>
            <a:endParaRPr lang="en-US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51" y="749763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0" y="712830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Smart 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404450" y="8718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149188" y="9117568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Now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rot="5400000" flipH="1" flipV="1">
            <a:off x="-1849246" y="5997570"/>
            <a:ext cx="5436226" cy="5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53F3AD-FC6E-4B79-8326-EC7C42FB4DD2}"/>
              </a:ext>
            </a:extLst>
          </p:cNvPr>
          <p:cNvSpPr txBox="1"/>
          <p:nvPr/>
        </p:nvSpPr>
        <p:spPr>
          <a:xfrm>
            <a:off x="3642660" y="754368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older">
            <a:extLst>
              <a:ext uri="{FF2B5EF4-FFF2-40B4-BE49-F238E27FC236}">
                <a16:creationId xmlns:a16="http://schemas.microsoft.com/office/drawing/2014/main" id="{6314B26A-E8EC-4CC5-91AF-343ADF4DA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4672" y="5414514"/>
            <a:ext cx="914400" cy="914400"/>
          </a:xfrm>
          <a:prstGeom prst="rect">
            <a:avLst/>
          </a:prstGeom>
        </p:spPr>
      </p:pic>
      <p:pic>
        <p:nvPicPr>
          <p:cNvPr id="35" name="Graphic 34" descr="Disk">
            <a:extLst>
              <a:ext uri="{FF2B5EF4-FFF2-40B4-BE49-F238E27FC236}">
                <a16:creationId xmlns:a16="http://schemas.microsoft.com/office/drawing/2014/main" id="{194F88C9-FA51-448F-81F2-0F85E97D18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9670" y="5145095"/>
            <a:ext cx="571500" cy="571500"/>
          </a:xfrm>
          <a:prstGeom prst="rect">
            <a:avLst/>
          </a:prstGeom>
        </p:spPr>
      </p:pic>
      <p:pic>
        <p:nvPicPr>
          <p:cNvPr id="36" name="Graphic 35" descr="Disk">
            <a:extLst>
              <a:ext uri="{FF2B5EF4-FFF2-40B4-BE49-F238E27FC236}">
                <a16:creationId xmlns:a16="http://schemas.microsoft.com/office/drawing/2014/main" id="{261E35B8-FF45-4FB8-BBD2-C56454D84D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41570" y="2184260"/>
            <a:ext cx="571500" cy="5715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9685A38-F574-47C8-AB48-0C1FB3A42C76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flipV="1">
            <a:off x="4879072" y="5109551"/>
            <a:ext cx="291957" cy="762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Monitoring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7F523D0-8E24-491D-8633-094A989E06F6}"/>
              </a:ext>
            </a:extLst>
          </p:cNvPr>
          <p:cNvSpPr txBox="1"/>
          <p:nvPr/>
        </p:nvSpPr>
        <p:spPr>
          <a:xfrm>
            <a:off x="1869823" y="8620651"/>
            <a:ext cx="2225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Daily Operation </a:t>
            </a:r>
          </a:p>
          <a:p>
            <a:r>
              <a:rPr lang="en-US" dirty="0"/>
              <a:t>manually</a:t>
            </a:r>
          </a:p>
          <a:p>
            <a:r>
              <a:rPr lang="en-US" altLang="ja-JP" dirty="0"/>
              <a:t>※Automation</a:t>
            </a:r>
            <a:r>
              <a:rPr lang="ja-JP" altLang="en-US" dirty="0"/>
              <a:t>検討中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16717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transform_timeline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timeline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publish_timeline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414551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/timeline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682755-3C1A-471A-AFBF-F74F57175C5C}"/>
              </a:ext>
            </a:extLst>
          </p:cNvPr>
          <p:cNvSpPr txBox="1"/>
          <p:nvPr/>
        </p:nvSpPr>
        <p:spPr>
          <a:xfrm>
            <a:off x="914400" y="1879991"/>
            <a:ext cx="251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history-2019-mm-dd.kml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1753306" y="708660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aptop">
            <a:extLst>
              <a:ext uri="{FF2B5EF4-FFF2-40B4-BE49-F238E27FC236}">
                <a16:creationId xmlns:a16="http://schemas.microsoft.com/office/drawing/2014/main" id="{0A594C8F-A0FA-48C0-B959-BF1F29E9A5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33323" y="7655967"/>
            <a:ext cx="914400" cy="914400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793F1EE0-01B2-4E49-91CF-EDF1F800BB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54842" y="7777761"/>
            <a:ext cx="914400" cy="9144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42D9EE-34BA-4678-BEC2-E4403F244CA7}"/>
              </a:ext>
            </a:extLst>
          </p:cNvPr>
          <p:cNvSpPr txBox="1"/>
          <p:nvPr/>
        </p:nvSpPr>
        <p:spPr>
          <a:xfrm>
            <a:off x="1414069" y="7491616"/>
            <a:ext cx="18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download-upload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36" idx="3"/>
            <a:endCxn id="74" idx="0"/>
          </p:cNvCxnSpPr>
          <p:nvPr/>
        </p:nvCxnSpPr>
        <p:spPr>
          <a:xfrm>
            <a:off x="1913070" y="2470010"/>
            <a:ext cx="258878" cy="4616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35" idx="1"/>
          </p:cNvCxnSpPr>
          <p:nvPr/>
        </p:nvCxnSpPr>
        <p:spPr>
          <a:xfrm flipV="1">
            <a:off x="2590590" y="5430845"/>
            <a:ext cx="1669080" cy="1881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EBBD39D-DC06-45E2-B19F-DF1531285F29}"/>
              </a:ext>
            </a:extLst>
          </p:cNvPr>
          <p:cNvSpPr txBox="1"/>
          <p:nvPr/>
        </p:nvSpPr>
        <p:spPr>
          <a:xfrm>
            <a:off x="3028950" y="509391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1403136" y="5093917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</a:t>
            </a:r>
          </a:p>
        </p:txBody>
      </p:sp>
      <p:pic>
        <p:nvPicPr>
          <p:cNvPr id="91" name="Graphic 90" descr="Map with pin">
            <a:extLst>
              <a:ext uri="{FF2B5EF4-FFF2-40B4-BE49-F238E27FC236}">
                <a16:creationId xmlns:a16="http://schemas.microsoft.com/office/drawing/2014/main" id="{C4EED5EA-0231-46F7-810D-F1449481F8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31" y="8204193"/>
            <a:ext cx="914400" cy="914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7466F5E-693B-491A-842F-8BFDA83A05EE}"/>
              </a:ext>
            </a:extLst>
          </p:cNvPr>
          <p:cNvSpPr txBox="1"/>
          <p:nvPr/>
        </p:nvSpPr>
        <p:spPr>
          <a:xfrm>
            <a:off x="7483420" y="702785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timeline-2019-mm-dd.json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19625A-21D2-45B1-9D36-A57DD89CB96B}"/>
              </a:ext>
            </a:extLst>
          </p:cNvPr>
          <p:cNvSpPr txBox="1"/>
          <p:nvPr/>
        </p:nvSpPr>
        <p:spPr>
          <a:xfrm>
            <a:off x="1323681" y="655660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Daily 6:00am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455159-356C-4B41-8BEE-054F89C3BD3C}"/>
              </a:ext>
            </a:extLst>
          </p:cNvPr>
          <p:cNvSpPr txBox="1"/>
          <p:nvPr/>
        </p:nvSpPr>
        <p:spPr>
          <a:xfrm>
            <a:off x="8607654" y="172569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/events/timeline</a:t>
            </a:r>
          </a:p>
        </p:txBody>
      </p:sp>
    </p:spTree>
    <p:extLst>
      <p:ext uri="{BB962C8B-B14F-4D97-AF65-F5344CB8AC3E}">
        <p14:creationId xmlns:p14="http://schemas.microsoft.com/office/powerpoint/2010/main" val="199985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2.</a:t>
            </a:r>
            <a:r>
              <a:rPr lang="en-US" dirty="0"/>
              <a:t> Motion sensor on Smart Home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12</a:t>
            </a:fld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-1395296" y="5549396"/>
            <a:ext cx="453410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PLANEX</a:t>
            </a:r>
            <a:r>
              <a:rPr lang="en-US" dirty="0"/>
              <a:t> CLOUD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Interval execution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16717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get_position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position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publish_position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414551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/position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2045456" y="6625435"/>
            <a:ext cx="152897" cy="8226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19" idx="3"/>
            <a:endCxn id="74" idx="0"/>
          </p:cNvCxnSpPr>
          <p:nvPr/>
        </p:nvCxnSpPr>
        <p:spPr>
          <a:xfrm>
            <a:off x="1419844" y="2734255"/>
            <a:ext cx="702061" cy="3891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62" idx="1"/>
          </p:cNvCxnSpPr>
          <p:nvPr/>
        </p:nvCxnSpPr>
        <p:spPr>
          <a:xfrm flipV="1">
            <a:off x="2198353" y="6659302"/>
            <a:ext cx="3670651" cy="7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2374120" y="625665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64990E-4FCC-483D-BC7F-E004B4C2091F}"/>
              </a:ext>
            </a:extLst>
          </p:cNvPr>
          <p:cNvSpPr txBox="1"/>
          <p:nvPr/>
        </p:nvSpPr>
        <p:spPr>
          <a:xfrm>
            <a:off x="41128" y="891540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PLANEX</a:t>
            </a:r>
            <a:endParaRPr lang="en-US" altLang="ja-JP" dirty="0"/>
          </a:p>
          <a:p>
            <a:r>
              <a:rPr lang="en-US" altLang="ja-JP" dirty="0"/>
              <a:t> Motion Sensor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CAC446A-3637-4763-A4D4-3CC4F3540A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9" y="7746452"/>
            <a:ext cx="1143000" cy="1143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9DB670A-523B-4284-AEBE-242B0EA4439D}"/>
              </a:ext>
            </a:extLst>
          </p:cNvPr>
          <p:cNvSpPr txBox="1"/>
          <p:nvPr/>
        </p:nvSpPr>
        <p:spPr>
          <a:xfrm>
            <a:off x="3642660" y="759316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pic>
        <p:nvPicPr>
          <p:cNvPr id="50" name="Graphic 49" descr="Programmer">
            <a:extLst>
              <a:ext uri="{FF2B5EF4-FFF2-40B4-BE49-F238E27FC236}">
                <a16:creationId xmlns:a16="http://schemas.microsoft.com/office/drawing/2014/main" id="{5B1F4AD7-B794-44C4-AF79-E96C7A43F5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1863" y="7934627"/>
            <a:ext cx="1306490" cy="130649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76C49FA-A1E2-4428-9881-A1084D566C2F}"/>
              </a:ext>
            </a:extLst>
          </p:cNvPr>
          <p:cNvSpPr txBox="1"/>
          <p:nvPr/>
        </p:nvSpPr>
        <p:spPr>
          <a:xfrm>
            <a:off x="8607654" y="172569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/monitoring/position</a:t>
            </a:r>
          </a:p>
        </p:txBody>
      </p:sp>
    </p:spTree>
    <p:extLst>
      <p:ext uri="{BB962C8B-B14F-4D97-AF65-F5344CB8AC3E}">
        <p14:creationId xmlns:p14="http://schemas.microsoft.com/office/powerpoint/2010/main" val="282547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3. </a:t>
            </a:r>
            <a:r>
              <a:rPr lang="en-US" dirty="0"/>
              <a:t>Activity sensor on Smart band (</a:t>
            </a:r>
            <a:r>
              <a:rPr lang="en-US" altLang="ja-JP" dirty="0"/>
              <a:t>Steps, Sleep)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7E7A21C-F75F-4740-B51B-A4DA37C7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54685"/>
            <a:ext cx="685896" cy="2172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73588-6406-422B-96C6-602A9EBAF4E4}"/>
              </a:ext>
            </a:extLst>
          </p:cNvPr>
          <p:cNvSpPr txBox="1"/>
          <p:nvPr/>
        </p:nvSpPr>
        <p:spPr>
          <a:xfrm>
            <a:off x="113124" y="637223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MiBand3</a:t>
            </a:r>
            <a:endParaRPr lang="en-US" dirty="0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351" y="7497635"/>
            <a:ext cx="914400" cy="914400"/>
          </a:xfrm>
          <a:prstGeom prst="rect">
            <a:avLst/>
          </a:prstGeom>
        </p:spPr>
      </p:pic>
      <p:pic>
        <p:nvPicPr>
          <p:cNvPr id="9" name="Graphic 8" descr="Wi-Fi">
            <a:extLst>
              <a:ext uri="{FF2B5EF4-FFF2-40B4-BE49-F238E27FC236}">
                <a16:creationId xmlns:a16="http://schemas.microsoft.com/office/drawing/2014/main" id="{D720CA1C-41C0-4E36-B4A5-E70579603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829420" y="7683745"/>
            <a:ext cx="542180" cy="542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1028700" y="712830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SmartPhone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1272284" y="8718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971550" y="8385220"/>
            <a:ext cx="14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MiBand</a:t>
            </a:r>
            <a:r>
              <a:rPr lang="ja-JP" altLang="en-US" dirty="0"/>
              <a:t> </a:t>
            </a:r>
            <a:r>
              <a:rPr lang="en-US" altLang="ja-JP" dirty="0"/>
              <a:t>tools</a:t>
            </a:r>
            <a:endParaRPr lang="en-US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147F66BF-E197-438D-B13B-FD1F036B5201}"/>
              </a:ext>
            </a:extLst>
          </p:cNvPr>
          <p:cNvSpPr/>
          <p:nvPr/>
        </p:nvSpPr>
        <p:spPr>
          <a:xfrm>
            <a:off x="2152427" y="4681461"/>
            <a:ext cx="941888" cy="558767"/>
          </a:xfrm>
          <a:prstGeom prst="flowChartMagneticDisk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 flipV="1">
            <a:off x="2195343" y="5240228"/>
            <a:ext cx="428028" cy="3703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4B400D-7B7B-4427-8AC8-F94BCFD5E22B}"/>
              </a:ext>
            </a:extLst>
          </p:cNvPr>
          <p:cNvSpPr txBox="1"/>
          <p:nvPr/>
        </p:nvSpPr>
        <p:spPr>
          <a:xfrm>
            <a:off x="1543050" y="5231368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db.sqlite</a:t>
            </a:r>
            <a:endParaRPr lang="en-US" dirty="0"/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44" y="2186165"/>
            <a:ext cx="1096179" cy="109617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1E35BC6-AC52-4A11-9442-E74779CEF36C}"/>
              </a:ext>
            </a:extLst>
          </p:cNvPr>
          <p:cNvCxnSpPr>
            <a:cxnSpLocks/>
            <a:stCxn id="14" idx="1"/>
            <a:endCxn id="19" idx="2"/>
          </p:cNvCxnSpPr>
          <p:nvPr/>
        </p:nvCxnSpPr>
        <p:spPr>
          <a:xfrm rot="16200000" flipV="1">
            <a:off x="1920645" y="3978734"/>
            <a:ext cx="1399117" cy="6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1843099" y="2057400"/>
            <a:ext cx="106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OneDrive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99BD0C4E-4B94-4943-8AEC-D21CF1BC1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1389" y="8644310"/>
            <a:ext cx="728290" cy="728290"/>
          </a:xfrm>
          <a:prstGeom prst="rect">
            <a:avLst/>
          </a:prstGeom>
        </p:spPr>
      </p:pic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53F3AD-FC6E-4B79-8326-EC7C42FB4DD2}"/>
              </a:ext>
            </a:extLst>
          </p:cNvPr>
          <p:cNvSpPr txBox="1"/>
          <p:nvPr/>
        </p:nvSpPr>
        <p:spPr>
          <a:xfrm>
            <a:off x="3642660" y="7543680"/>
            <a:ext cx="23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Folder">
            <a:extLst>
              <a:ext uri="{FF2B5EF4-FFF2-40B4-BE49-F238E27FC236}">
                <a16:creationId xmlns:a16="http://schemas.microsoft.com/office/drawing/2014/main" id="{6314B26A-E8EC-4CC5-91AF-343ADF4DAC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4672" y="5414514"/>
            <a:ext cx="914400" cy="914400"/>
          </a:xfrm>
          <a:prstGeom prst="rect">
            <a:avLst/>
          </a:prstGeom>
        </p:spPr>
      </p:pic>
      <p:pic>
        <p:nvPicPr>
          <p:cNvPr id="35" name="Graphic 34" descr="Disk">
            <a:extLst>
              <a:ext uri="{FF2B5EF4-FFF2-40B4-BE49-F238E27FC236}">
                <a16:creationId xmlns:a16="http://schemas.microsoft.com/office/drawing/2014/main" id="{194F88C9-FA51-448F-81F2-0F85E97D18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9670" y="5145095"/>
            <a:ext cx="571500" cy="571500"/>
          </a:xfrm>
          <a:prstGeom prst="rect">
            <a:avLst/>
          </a:prstGeom>
        </p:spPr>
      </p:pic>
      <p:pic>
        <p:nvPicPr>
          <p:cNvPr id="36" name="Graphic 35" descr="Disk">
            <a:extLst>
              <a:ext uri="{FF2B5EF4-FFF2-40B4-BE49-F238E27FC236}">
                <a16:creationId xmlns:a16="http://schemas.microsoft.com/office/drawing/2014/main" id="{261E35B8-FF45-4FB8-BBD2-C56454D84D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59679" y="3125359"/>
            <a:ext cx="571500" cy="5715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4224987" y="4849321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4772646"/>
            <a:ext cx="1879725" cy="217002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9685A38-F574-47C8-AB48-0C1FB3A42C76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flipV="1">
            <a:off x="4879072" y="5109551"/>
            <a:ext cx="291957" cy="762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Monitoring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5169648" y="5339531"/>
            <a:ext cx="633806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60645B9-CDD2-4B4E-86FF-A3909BC81282}"/>
              </a:ext>
            </a:extLst>
          </p:cNvPr>
          <p:cNvSpPr/>
          <p:nvPr/>
        </p:nvSpPr>
        <p:spPr>
          <a:xfrm>
            <a:off x="5869004" y="566528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073EDA-12A3-455E-9909-B0D5DEE70AE7}"/>
              </a:ext>
            </a:extLst>
          </p:cNvPr>
          <p:cNvSpPr txBox="1"/>
          <p:nvPr/>
        </p:nvSpPr>
        <p:spPr>
          <a:xfrm>
            <a:off x="262029" y="895486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steps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pic>
        <p:nvPicPr>
          <p:cNvPr id="55" name="Graphic 54" descr="Folder">
            <a:extLst>
              <a:ext uri="{FF2B5EF4-FFF2-40B4-BE49-F238E27FC236}">
                <a16:creationId xmlns:a16="http://schemas.microsoft.com/office/drawing/2014/main" id="{E41F421F-206B-4D7C-82BD-CDEC3E49D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4794" y="5414514"/>
            <a:ext cx="914400" cy="914400"/>
          </a:xfrm>
          <a:prstGeom prst="rect">
            <a:avLst/>
          </a:prstGeom>
        </p:spPr>
      </p:pic>
      <p:pic>
        <p:nvPicPr>
          <p:cNvPr id="56" name="Graphic 55" descr="Disk">
            <a:extLst>
              <a:ext uri="{FF2B5EF4-FFF2-40B4-BE49-F238E27FC236}">
                <a16:creationId xmlns:a16="http://schemas.microsoft.com/office/drawing/2014/main" id="{1882C342-FBF5-4A47-950A-522660880F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9401" y="5607938"/>
            <a:ext cx="571500" cy="5715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F2EDA5E-7A4B-4DC5-90A7-7B76CD53ADF3}"/>
              </a:ext>
            </a:extLst>
          </p:cNvPr>
          <p:cNvSpPr txBox="1"/>
          <p:nvPr/>
        </p:nvSpPr>
        <p:spPr>
          <a:xfrm>
            <a:off x="7693430" y="60007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F523D0-8E24-491D-8633-094A989E06F6}"/>
              </a:ext>
            </a:extLst>
          </p:cNvPr>
          <p:cNvSpPr txBox="1"/>
          <p:nvPr/>
        </p:nvSpPr>
        <p:spPr>
          <a:xfrm>
            <a:off x="2599776" y="8974434"/>
            <a:ext cx="1700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Daily Operation </a:t>
            </a:r>
          </a:p>
          <a:p>
            <a:r>
              <a:rPr lang="en-US" dirty="0"/>
              <a:t>manually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46D806-FDFA-4F69-9972-D00EE058FA05}"/>
              </a:ext>
            </a:extLst>
          </p:cNvPr>
          <p:cNvSpPr txBox="1"/>
          <p:nvPr/>
        </p:nvSpPr>
        <p:spPr>
          <a:xfrm>
            <a:off x="5847669" y="539840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transform_steps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847669" y="61671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transform_sleep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F526094-89A4-47D1-8173-688478300BF6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6706288" y="5890528"/>
            <a:ext cx="1033113" cy="3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54E0E8B-B9B5-45CE-8853-8E2C8953E3B8}"/>
              </a:ext>
            </a:extLst>
          </p:cNvPr>
          <p:cNvSpPr/>
          <p:nvPr/>
        </p:nvSpPr>
        <p:spPr>
          <a:xfrm>
            <a:off x="9358476" y="566528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6CE9D7-15BE-45DA-8D92-CCDA2A88DD52}"/>
              </a:ext>
            </a:extLst>
          </p:cNvPr>
          <p:cNvSpPr txBox="1"/>
          <p:nvPr/>
        </p:nvSpPr>
        <p:spPr>
          <a:xfrm>
            <a:off x="9009176" y="539840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publish_steps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publish_sleep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F225165-2048-4F18-96B1-A75676B24831}"/>
              </a:ext>
            </a:extLst>
          </p:cNvPr>
          <p:cNvCxnSpPr>
            <a:cxnSpLocks/>
            <a:stCxn id="56" idx="3"/>
            <a:endCxn id="80" idx="1"/>
          </p:cNvCxnSpPr>
          <p:nvPr/>
        </p:nvCxnSpPr>
        <p:spPr>
          <a:xfrm flipV="1">
            <a:off x="8310901" y="5890528"/>
            <a:ext cx="1047575" cy="3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EA82201-A3EA-46E2-9DF5-ECBF77886F9C}"/>
              </a:ext>
            </a:extLst>
          </p:cNvPr>
          <p:cNvCxnSpPr>
            <a:cxnSpLocks/>
            <a:stCxn id="80" idx="3"/>
            <a:endCxn id="97" idx="3"/>
          </p:cNvCxnSpPr>
          <p:nvPr/>
        </p:nvCxnSpPr>
        <p:spPr>
          <a:xfrm>
            <a:off x="10195760" y="5890528"/>
            <a:ext cx="1216158" cy="455191"/>
          </a:xfrm>
          <a:prstGeom prst="bentConnector4">
            <a:avLst>
              <a:gd name="adj1" fmla="val 42797"/>
              <a:gd name="adj2" fmla="val 150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D5F8A11-27FB-4BFB-A092-E4ECE8696C66}"/>
              </a:ext>
            </a:extLst>
          </p:cNvPr>
          <p:cNvSpPr/>
          <p:nvPr/>
        </p:nvSpPr>
        <p:spPr>
          <a:xfrm>
            <a:off x="3217333" y="3059289"/>
            <a:ext cx="1083734" cy="1941689"/>
          </a:xfrm>
          <a:custGeom>
            <a:avLst/>
            <a:gdLst>
              <a:gd name="connsiteX0" fmla="*/ 0 w 1083734"/>
              <a:gd name="connsiteY0" fmla="*/ 0 h 1941689"/>
              <a:gd name="connsiteX1" fmla="*/ 778934 w 1083734"/>
              <a:gd name="connsiteY1" fmla="*/ 1309511 h 1941689"/>
              <a:gd name="connsiteX2" fmla="*/ 496711 w 1083734"/>
              <a:gd name="connsiteY2" fmla="*/ 1174044 h 1941689"/>
              <a:gd name="connsiteX3" fmla="*/ 1083734 w 1083734"/>
              <a:gd name="connsiteY3" fmla="*/ 1941689 h 19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34" h="1941689">
                <a:moveTo>
                  <a:pt x="0" y="0"/>
                </a:moveTo>
                <a:lnTo>
                  <a:pt x="778934" y="1309511"/>
                </a:lnTo>
                <a:lnTo>
                  <a:pt x="496711" y="1174044"/>
                </a:lnTo>
                <a:lnTo>
                  <a:pt x="1083734" y="1941689"/>
                </a:ln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3600450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/heartrate</a:t>
            </a:r>
          </a:p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/steps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/sleep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182B29B-93D1-43C8-84F9-B7C156437A35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2559C7-8B88-4471-9BC5-062D278ACDC7}"/>
              </a:ext>
            </a:extLst>
          </p:cNvPr>
          <p:cNvSpPr txBox="1"/>
          <p:nvPr/>
        </p:nvSpPr>
        <p:spPr>
          <a:xfrm>
            <a:off x="5735941" y="43831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246B9A2-EB69-48D6-BBA3-25B287E7EDDC}"/>
              </a:ext>
            </a:extLst>
          </p:cNvPr>
          <p:cNvSpPr/>
          <p:nvPr/>
        </p:nvSpPr>
        <p:spPr>
          <a:xfrm>
            <a:off x="5869004" y="5013599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Folder">
            <a:extLst>
              <a:ext uri="{FF2B5EF4-FFF2-40B4-BE49-F238E27FC236}">
                <a16:creationId xmlns:a16="http://schemas.microsoft.com/office/drawing/2014/main" id="{62CE6165-68F5-4005-B66F-CC18203127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4794" y="4744321"/>
            <a:ext cx="914400" cy="914400"/>
          </a:xfrm>
          <a:prstGeom prst="rect">
            <a:avLst/>
          </a:prstGeom>
        </p:spPr>
      </p:pic>
      <p:pic>
        <p:nvPicPr>
          <p:cNvPr id="76" name="Graphic 75" descr="Disk">
            <a:extLst>
              <a:ext uri="{FF2B5EF4-FFF2-40B4-BE49-F238E27FC236}">
                <a16:creationId xmlns:a16="http://schemas.microsoft.com/office/drawing/2014/main" id="{C5703377-15AF-418C-B24C-BA8EC8A433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9401" y="4954910"/>
            <a:ext cx="571500" cy="5715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54536BD-64AE-4744-833D-FEE12296B383}"/>
              </a:ext>
            </a:extLst>
          </p:cNvPr>
          <p:cNvSpPr txBox="1"/>
          <p:nvPr/>
        </p:nvSpPr>
        <p:spPr>
          <a:xfrm>
            <a:off x="7771385" y="460407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heartrate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164B347-CBE3-42CE-BAA4-A4889126F717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6706288" y="5238847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528EB33-19B3-450C-9274-2B80C4A7C574}"/>
              </a:ext>
            </a:extLst>
          </p:cNvPr>
          <p:cNvSpPr/>
          <p:nvPr/>
        </p:nvSpPr>
        <p:spPr>
          <a:xfrm>
            <a:off x="9357180" y="5013599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3A6778-9F63-4F4D-AAD9-2F6B645B6208}"/>
              </a:ext>
            </a:extLst>
          </p:cNvPr>
          <p:cNvSpPr txBox="1"/>
          <p:nvPr/>
        </p:nvSpPr>
        <p:spPr>
          <a:xfrm>
            <a:off x="9007880" y="4746722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publish_heartrate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425298D-9B5B-459B-924F-507723AB60C8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8310901" y="5238847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B0344F6-6749-46E5-8B27-62807270A04D}"/>
              </a:ext>
            </a:extLst>
          </p:cNvPr>
          <p:cNvCxnSpPr>
            <a:cxnSpLocks/>
            <a:stCxn id="79" idx="3"/>
            <a:endCxn id="137" idx="1"/>
          </p:cNvCxnSpPr>
          <p:nvPr/>
        </p:nvCxnSpPr>
        <p:spPr>
          <a:xfrm>
            <a:off x="10194464" y="5238847"/>
            <a:ext cx="1265315" cy="1158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6E90636-0DFF-45DE-B516-6FAD215878EA}"/>
              </a:ext>
            </a:extLst>
          </p:cNvPr>
          <p:cNvSpPr txBox="1"/>
          <p:nvPr/>
        </p:nvSpPr>
        <p:spPr>
          <a:xfrm>
            <a:off x="5847669" y="474672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transform_heartrate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A3A305-44E9-486A-BEAF-3F326277C9F5}"/>
              </a:ext>
            </a:extLst>
          </p:cNvPr>
          <p:cNvSpPr txBox="1"/>
          <p:nvPr/>
        </p:nvSpPr>
        <p:spPr>
          <a:xfrm>
            <a:off x="8607654" y="1725698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/monitoring/steps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/monitoring/heartrate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/events/sleep</a:t>
            </a:r>
          </a:p>
        </p:txBody>
      </p:sp>
    </p:spTree>
    <p:extLst>
      <p:ext uri="{BB962C8B-B14F-4D97-AF65-F5344CB8AC3E}">
        <p14:creationId xmlns:p14="http://schemas.microsoft.com/office/powerpoint/2010/main" val="2563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4. Key logger (PC)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14</a:t>
            </a:fld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F967B4-4AE9-4B7B-B9B3-BA969810E55B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58" name="Graphic 57" descr="Server">
            <a:extLst>
              <a:ext uri="{FF2B5EF4-FFF2-40B4-BE49-F238E27FC236}">
                <a16:creationId xmlns:a16="http://schemas.microsoft.com/office/drawing/2014/main" id="{6775EB1E-EB95-4037-A365-BAF916BE1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E89CFDF-37A4-4662-86D7-857B3276D191}"/>
              </a:ext>
            </a:extLst>
          </p:cNvPr>
          <p:cNvSpPr txBox="1"/>
          <p:nvPr/>
        </p:nvSpPr>
        <p:spPr>
          <a:xfrm>
            <a:off x="3642660" y="7543680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3CC5BF-3A4C-4BFE-B747-B5A1AA46A5C9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 descr="Folder">
            <a:extLst>
              <a:ext uri="{FF2B5EF4-FFF2-40B4-BE49-F238E27FC236}">
                <a16:creationId xmlns:a16="http://schemas.microsoft.com/office/drawing/2014/main" id="{3604E9A4-F934-4179-9A1B-F588F702B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4672" y="5414514"/>
            <a:ext cx="914400" cy="914400"/>
          </a:xfrm>
          <a:prstGeom prst="rect">
            <a:avLst/>
          </a:prstGeom>
        </p:spPr>
      </p:pic>
      <p:pic>
        <p:nvPicPr>
          <p:cNvPr id="65" name="Graphic 64" descr="Disk">
            <a:extLst>
              <a:ext uri="{FF2B5EF4-FFF2-40B4-BE49-F238E27FC236}">
                <a16:creationId xmlns:a16="http://schemas.microsoft.com/office/drawing/2014/main" id="{11B50688-8595-4D6E-AAE0-B31A02888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59670" y="5145095"/>
            <a:ext cx="571500" cy="5715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E388278-B2B2-4025-AE2E-31FC79ADB3EE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9BDC36-EB7E-48C0-93DC-80C844829C6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0883490-6FF7-4526-A143-DD5016073620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3EA1AA9-B907-46F0-83D1-A038FF1122D7}"/>
              </a:ext>
            </a:extLst>
          </p:cNvPr>
          <p:cNvCxnSpPr>
            <a:cxnSpLocks/>
            <a:stCxn id="61" idx="3"/>
            <a:endCxn id="75" idx="2"/>
          </p:cNvCxnSpPr>
          <p:nvPr/>
        </p:nvCxnSpPr>
        <p:spPr>
          <a:xfrm flipV="1">
            <a:off x="4879072" y="5109551"/>
            <a:ext cx="291957" cy="762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7D916C2-987E-4B97-AE5A-8D8CA4227891}"/>
              </a:ext>
            </a:extLst>
          </p:cNvPr>
          <p:cNvSpPr txBox="1"/>
          <p:nvPr/>
        </p:nvSpPr>
        <p:spPr>
          <a:xfrm>
            <a:off x="4869052" y="4661280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Monitoring</a:t>
            </a:r>
            <a:endParaRPr lang="en-US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AC3AFC4-A393-4B06-B5CF-F440F1F58D40}"/>
              </a:ext>
            </a:extLst>
          </p:cNvPr>
          <p:cNvCxnSpPr>
            <a:cxnSpLocks/>
            <a:stCxn id="75" idx="4"/>
            <a:endCxn id="7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63DA4E4-0095-4339-B633-564D93CFD2F1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5D50D8-4D25-414C-8530-975E90E89809}"/>
              </a:ext>
            </a:extLst>
          </p:cNvPr>
          <p:cNvSpPr txBox="1"/>
          <p:nvPr/>
        </p:nvSpPr>
        <p:spPr>
          <a:xfrm>
            <a:off x="5314950" y="616717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transform_keylog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83" name="Graphic 82" descr="Folder">
            <a:extLst>
              <a:ext uri="{FF2B5EF4-FFF2-40B4-BE49-F238E27FC236}">
                <a16:creationId xmlns:a16="http://schemas.microsoft.com/office/drawing/2014/main" id="{434729F3-77D6-41D0-812E-E817BF0D8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87" name="Graphic 86" descr="Disk">
            <a:extLst>
              <a:ext uri="{FF2B5EF4-FFF2-40B4-BE49-F238E27FC236}">
                <a16:creationId xmlns:a16="http://schemas.microsoft.com/office/drawing/2014/main" id="{997AB338-10DA-4067-A4F5-A4847B22D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E2F3491-1036-4A76-B4BB-A3089318670F}"/>
              </a:ext>
            </a:extLst>
          </p:cNvPr>
          <p:cNvSpPr txBox="1"/>
          <p:nvPr/>
        </p:nvSpPr>
        <p:spPr>
          <a:xfrm>
            <a:off x="7693430" y="683524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2449952-3CF4-4258-8D44-AAC35591A4C8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F1D325A-F682-4705-BF01-F3A239FABE47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EAC8632-D27E-4921-A3D9-7668550E1965}"/>
              </a:ext>
            </a:extLst>
          </p:cNvPr>
          <p:cNvSpPr txBox="1"/>
          <p:nvPr/>
        </p:nvSpPr>
        <p:spPr>
          <a:xfrm>
            <a:off x="9007880" y="61671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FBE4A63-7CF6-4234-A890-7A4CBFACE926}"/>
              </a:ext>
            </a:extLst>
          </p:cNvPr>
          <p:cNvCxnSpPr>
            <a:cxnSpLocks/>
            <a:stCxn id="87" idx="3"/>
            <a:endCxn id="92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ylinder 94">
            <a:extLst>
              <a:ext uri="{FF2B5EF4-FFF2-40B4-BE49-F238E27FC236}">
                <a16:creationId xmlns:a16="http://schemas.microsoft.com/office/drawing/2014/main" id="{9FCAEEA1-6809-4EB8-90A4-147DF324EB9C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D6BBAD-765E-49E2-94CF-21424B8BA104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A3F853-97A4-4D9E-A66E-C99F71F534C1}"/>
              </a:ext>
            </a:extLst>
          </p:cNvPr>
          <p:cNvCxnSpPr>
            <a:cxnSpLocks/>
            <a:stCxn id="92" idx="3"/>
            <a:endCxn id="95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6EDB3D1-5836-43A2-82EF-EB0740B3646F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8FD351B-5F37-47DC-8A55-1D575FCD8DFD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Graphic 103" descr="Server">
            <a:extLst>
              <a:ext uri="{FF2B5EF4-FFF2-40B4-BE49-F238E27FC236}">
                <a16:creationId xmlns:a16="http://schemas.microsoft.com/office/drawing/2014/main" id="{6D1214C8-E2B0-4CD4-A108-3BE6367845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4F0F99C4-D53C-46A2-96C1-53071FC00119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6FD2383-54E1-4494-9FF6-3814E7425147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C697F0-5A1F-4D97-8639-F99C8590C933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AA30487-1F36-471C-9A60-03D22B91ED38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4BA3392-1B56-4ECC-BF13-65E90ED03203}"/>
              </a:ext>
            </a:extLst>
          </p:cNvPr>
          <p:cNvCxnSpPr>
            <a:cxnSpLocks/>
            <a:stCxn id="108" idx="1"/>
            <a:endCxn id="106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AA380-1CA7-42C2-A1E0-DAC67BE7E834}"/>
              </a:ext>
            </a:extLst>
          </p:cNvPr>
          <p:cNvSpPr txBox="1"/>
          <p:nvPr/>
        </p:nvSpPr>
        <p:spPr>
          <a:xfrm>
            <a:off x="8853987" y="388620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111" name="Graphic 110" descr="Database">
            <a:extLst>
              <a:ext uri="{FF2B5EF4-FFF2-40B4-BE49-F238E27FC236}">
                <a16:creationId xmlns:a16="http://schemas.microsoft.com/office/drawing/2014/main" id="{872431CA-7FEA-4522-87E7-AC781FE611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8A1B687-8A40-44EB-9F40-F6AF513A6829}"/>
              </a:ext>
            </a:extLst>
          </p:cNvPr>
          <p:cNvCxnSpPr>
            <a:cxnSpLocks/>
            <a:stCxn id="106" idx="0"/>
            <a:endCxn id="11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5983141-63B5-4662-8ECA-BB61B0397590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4E31286-9627-4F7D-9770-A238A9067AD7}"/>
              </a:ext>
            </a:extLst>
          </p:cNvPr>
          <p:cNvSpPr/>
          <p:nvPr/>
        </p:nvSpPr>
        <p:spPr>
          <a:xfrm>
            <a:off x="2203660" y="680085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118" descr="Laptop">
            <a:extLst>
              <a:ext uri="{FF2B5EF4-FFF2-40B4-BE49-F238E27FC236}">
                <a16:creationId xmlns:a16="http://schemas.microsoft.com/office/drawing/2014/main" id="{FE87113D-0D8D-463B-8FC6-168E91A957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781" y="8507856"/>
            <a:ext cx="914400" cy="914400"/>
          </a:xfrm>
          <a:prstGeom prst="rect">
            <a:avLst/>
          </a:prstGeom>
        </p:spPr>
      </p:pic>
      <p:pic>
        <p:nvPicPr>
          <p:cNvPr id="120" name="Graphic 119" descr="User">
            <a:extLst>
              <a:ext uri="{FF2B5EF4-FFF2-40B4-BE49-F238E27FC236}">
                <a16:creationId xmlns:a16="http://schemas.microsoft.com/office/drawing/2014/main" id="{2545E69A-E847-4599-B8CA-00C054D59A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00" y="8629650"/>
            <a:ext cx="914400" cy="9144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2FD18846-0549-46D6-B5DD-01CE46C897F1}"/>
              </a:ext>
            </a:extLst>
          </p:cNvPr>
          <p:cNvSpPr/>
          <p:nvPr/>
        </p:nvSpPr>
        <p:spPr>
          <a:xfrm>
            <a:off x="338644" y="680085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Graphic 133" descr="Folder">
            <a:extLst>
              <a:ext uri="{FF2B5EF4-FFF2-40B4-BE49-F238E27FC236}">
                <a16:creationId xmlns:a16="http://schemas.microsoft.com/office/drawing/2014/main" id="{A7AF36AC-E8CD-4A18-87A3-BD1CF9268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6510" y="7455812"/>
            <a:ext cx="914400" cy="914400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BCAB5209-8129-4663-A043-11EB5E9632A6}"/>
              </a:ext>
            </a:extLst>
          </p:cNvPr>
          <p:cNvSpPr/>
          <p:nvPr/>
        </p:nvSpPr>
        <p:spPr>
          <a:xfrm>
            <a:off x="186068" y="6582277"/>
            <a:ext cx="3050335" cy="178793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4FAA351-97B4-401F-9BA4-DA3338780E05}"/>
              </a:ext>
            </a:extLst>
          </p:cNvPr>
          <p:cNvSpPr txBox="1"/>
          <p:nvPr/>
        </p:nvSpPr>
        <p:spPr>
          <a:xfrm>
            <a:off x="303547" y="7298571"/>
            <a:ext cx="108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keylogger</a:t>
            </a:r>
          </a:p>
        </p:txBody>
      </p:sp>
      <p:pic>
        <p:nvPicPr>
          <p:cNvPr id="138" name="Graphic 137" descr="Disk">
            <a:extLst>
              <a:ext uri="{FF2B5EF4-FFF2-40B4-BE49-F238E27FC236}">
                <a16:creationId xmlns:a16="http://schemas.microsoft.com/office/drawing/2014/main" id="{0250F5FE-7154-4B0F-8E58-426CE7FC1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1600" y="7370217"/>
            <a:ext cx="571500" cy="571500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36563FB-AE31-4D12-9E36-688774E48759}"/>
              </a:ext>
            </a:extLst>
          </p:cNvPr>
          <p:cNvCxnSpPr>
            <a:cxnSpLocks/>
            <a:stCxn id="133" idx="3"/>
            <a:endCxn id="138" idx="0"/>
          </p:cNvCxnSpPr>
          <p:nvPr/>
        </p:nvCxnSpPr>
        <p:spPr>
          <a:xfrm>
            <a:off x="1175928" y="7026098"/>
            <a:ext cx="481422" cy="34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69AC746-07BD-4E97-B2DA-5EFA75FE6442}"/>
              </a:ext>
            </a:extLst>
          </p:cNvPr>
          <p:cNvCxnSpPr>
            <a:cxnSpLocks/>
            <a:stCxn id="138" idx="3"/>
            <a:endCxn id="118" idx="1"/>
          </p:cNvCxnSpPr>
          <p:nvPr/>
        </p:nvCxnSpPr>
        <p:spPr>
          <a:xfrm flipV="1">
            <a:off x="1943100" y="7026098"/>
            <a:ext cx="260560" cy="629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FD9D660-710B-4122-A758-29A55D28A266}"/>
              </a:ext>
            </a:extLst>
          </p:cNvPr>
          <p:cNvSpPr txBox="1"/>
          <p:nvPr/>
        </p:nvSpPr>
        <p:spPr>
          <a:xfrm>
            <a:off x="2248816" y="729857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uploader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59BB04E6-61D0-4876-99D8-52B82284A0B8}"/>
              </a:ext>
            </a:extLst>
          </p:cNvPr>
          <p:cNvCxnSpPr>
            <a:cxnSpLocks/>
            <a:stCxn id="118" idx="0"/>
            <a:endCxn id="65" idx="1"/>
          </p:cNvCxnSpPr>
          <p:nvPr/>
        </p:nvCxnSpPr>
        <p:spPr>
          <a:xfrm rot="5400000" flipH="1" flipV="1">
            <a:off x="2755984" y="5297164"/>
            <a:ext cx="1370005" cy="1637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9546C1A-D9C0-4D43-8EF3-F42D414FD26B}"/>
              </a:ext>
            </a:extLst>
          </p:cNvPr>
          <p:cNvSpPr txBox="1"/>
          <p:nvPr/>
        </p:nvSpPr>
        <p:spPr>
          <a:xfrm>
            <a:off x="1683469" y="8564908"/>
            <a:ext cx="2374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PC</a:t>
            </a:r>
            <a:r>
              <a:rPr lang="ja-JP" altLang="en-US" dirty="0"/>
              <a:t>の操作ログを常駐</a:t>
            </a:r>
            <a:r>
              <a:rPr lang="en-US" altLang="ja-JP" dirty="0"/>
              <a:t>keylogger</a:t>
            </a:r>
            <a:r>
              <a:rPr lang="ja-JP" altLang="en-US" dirty="0"/>
              <a:t>が監視して、</a:t>
            </a:r>
            <a:endParaRPr lang="en-US" altLang="ja-JP" dirty="0"/>
          </a:p>
          <a:p>
            <a:r>
              <a:rPr lang="en-US" dirty="0"/>
              <a:t>1</a:t>
            </a:r>
            <a:r>
              <a:rPr lang="ja-JP" altLang="en-US" dirty="0"/>
              <a:t>分ごとにログを吐く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290291-9573-4C39-9CDD-A553BB576823}"/>
              </a:ext>
            </a:extLst>
          </p:cNvPr>
          <p:cNvSpPr txBox="1"/>
          <p:nvPr/>
        </p:nvSpPr>
        <p:spPr>
          <a:xfrm>
            <a:off x="1286675" y="5355413"/>
            <a:ext cx="14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log</a:t>
            </a:r>
            <a:r>
              <a:rPr lang="ja-JP" altLang="en-US" dirty="0"/>
              <a:t>を</a:t>
            </a:r>
            <a:r>
              <a:rPr lang="en-US" altLang="ja-JP" dirty="0"/>
              <a:t>upload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493013-C3B4-4EFD-8431-0BF3DA071B51}"/>
              </a:ext>
            </a:extLst>
          </p:cNvPr>
          <p:cNvSpPr/>
          <p:nvPr/>
        </p:nvSpPr>
        <p:spPr>
          <a:xfrm>
            <a:off x="5869004" y="5664935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229589-87BB-475D-BDEF-3ED85864E41D}"/>
              </a:ext>
            </a:extLst>
          </p:cNvPr>
          <p:cNvSpPr txBox="1"/>
          <p:nvPr/>
        </p:nvSpPr>
        <p:spPr>
          <a:xfrm>
            <a:off x="5314950" y="539805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transform_onoff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3" name="Graphic 62" descr="Folder">
            <a:extLst>
              <a:ext uri="{FF2B5EF4-FFF2-40B4-BE49-F238E27FC236}">
                <a16:creationId xmlns:a16="http://schemas.microsoft.com/office/drawing/2014/main" id="{DA0C20DE-4A69-4CB8-B6AB-A59D3B4FE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4794" y="5395657"/>
            <a:ext cx="914400" cy="914400"/>
          </a:xfrm>
          <a:prstGeom prst="rect">
            <a:avLst/>
          </a:prstGeom>
        </p:spPr>
      </p:pic>
      <p:pic>
        <p:nvPicPr>
          <p:cNvPr id="64" name="Graphic 63" descr="Disk">
            <a:extLst>
              <a:ext uri="{FF2B5EF4-FFF2-40B4-BE49-F238E27FC236}">
                <a16:creationId xmlns:a16="http://schemas.microsoft.com/office/drawing/2014/main" id="{C3EA1440-BEF7-42E7-BA7E-332BD8E32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9401" y="5606246"/>
            <a:ext cx="571500" cy="571500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573897C-4368-448D-864A-BA7D1F21F482}"/>
              </a:ext>
            </a:extLst>
          </p:cNvPr>
          <p:cNvCxnSpPr>
            <a:cxnSpLocks/>
            <a:stCxn id="56" idx="3"/>
            <a:endCxn id="64" idx="1"/>
          </p:cNvCxnSpPr>
          <p:nvPr/>
        </p:nvCxnSpPr>
        <p:spPr>
          <a:xfrm>
            <a:off x="6706288" y="5890183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4198163-3E54-490D-BB7F-F41AFD3396CB}"/>
              </a:ext>
            </a:extLst>
          </p:cNvPr>
          <p:cNvSpPr/>
          <p:nvPr/>
        </p:nvSpPr>
        <p:spPr>
          <a:xfrm>
            <a:off x="9357180" y="5664935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13DA23-887E-45B3-A414-9EA37AACA202}"/>
              </a:ext>
            </a:extLst>
          </p:cNvPr>
          <p:cNvSpPr txBox="1"/>
          <p:nvPr/>
        </p:nvSpPr>
        <p:spPr>
          <a:xfrm>
            <a:off x="9007880" y="539805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8C6F411-8F78-4EA3-A758-C79325E95FBF}"/>
              </a:ext>
            </a:extLst>
          </p:cNvPr>
          <p:cNvCxnSpPr>
            <a:cxnSpLocks/>
            <a:stCxn id="64" idx="3"/>
            <a:endCxn id="67" idx="1"/>
          </p:cNvCxnSpPr>
          <p:nvPr/>
        </p:nvCxnSpPr>
        <p:spPr>
          <a:xfrm flipV="1">
            <a:off x="8310901" y="5890183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B63D1D8-1CB6-4AA5-8962-DFB04BA0B85E}"/>
              </a:ext>
            </a:extLst>
          </p:cNvPr>
          <p:cNvSpPr txBox="1"/>
          <p:nvPr/>
        </p:nvSpPr>
        <p:spPr>
          <a:xfrm>
            <a:off x="7693430" y="5265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36ABC2-B2F1-4777-9F39-418B50D9CCA9}"/>
              </a:ext>
            </a:extLst>
          </p:cNvPr>
          <p:cNvCxnSpPr>
            <a:cxnSpLocks/>
            <a:stCxn id="67" idx="3"/>
            <a:endCxn id="95" idx="3"/>
          </p:cNvCxnSpPr>
          <p:nvPr/>
        </p:nvCxnSpPr>
        <p:spPr>
          <a:xfrm>
            <a:off x="10194464" y="5890183"/>
            <a:ext cx="1217454" cy="455536"/>
          </a:xfrm>
          <a:prstGeom prst="bentConnector4">
            <a:avLst>
              <a:gd name="adj1" fmla="val 42805"/>
              <a:gd name="adj2" fmla="val 150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B533EE3-7BC2-4960-A44C-13A269D8C434}"/>
              </a:ext>
            </a:extLst>
          </p:cNvPr>
          <p:cNvSpPr txBox="1"/>
          <p:nvPr/>
        </p:nvSpPr>
        <p:spPr>
          <a:xfrm>
            <a:off x="8607654" y="172569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/event/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5. </a:t>
            </a:r>
            <a:r>
              <a:rPr lang="en-US" altLang="ja-JP" dirty="0" err="1"/>
              <a:t>JINS</a:t>
            </a:r>
            <a:r>
              <a:rPr lang="en-US" altLang="ja-JP" dirty="0"/>
              <a:t> MEME Office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64204FF5-0948-49BC-B541-1D10062F6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51" y="749763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691813-B67A-4088-A38A-64D0930A2B37}"/>
              </a:ext>
            </a:extLst>
          </p:cNvPr>
          <p:cNvSpPr txBox="1"/>
          <p:nvPr/>
        </p:nvSpPr>
        <p:spPr>
          <a:xfrm>
            <a:off x="0" y="712830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SmartPhone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44B34-4F7C-4C1B-9FAE-CFE42E63A07B}"/>
              </a:ext>
            </a:extLst>
          </p:cNvPr>
          <p:cNvSpPr/>
          <p:nvPr/>
        </p:nvSpPr>
        <p:spPr>
          <a:xfrm>
            <a:off x="404450" y="6432570"/>
            <a:ext cx="923059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0E59D-9A29-4048-B8FC-DC333B2EC072}"/>
              </a:ext>
            </a:extLst>
          </p:cNvPr>
          <p:cNvSpPr txBox="1"/>
          <p:nvPr/>
        </p:nvSpPr>
        <p:spPr>
          <a:xfrm>
            <a:off x="149188" y="6831568"/>
            <a:ext cx="13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MEME Apps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EC98DCB-FE73-413B-AC06-DBDEC857229E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rot="5400000" flipH="1" flipV="1">
            <a:off x="-706246" y="4854570"/>
            <a:ext cx="3150226" cy="5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C614339-7242-4FA8-9F03-793202414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" y="2186165"/>
            <a:ext cx="1096179" cy="1096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176A50-284C-4B39-8633-8AA315760221}"/>
              </a:ext>
            </a:extLst>
          </p:cNvPr>
          <p:cNvSpPr txBox="1"/>
          <p:nvPr/>
        </p:nvSpPr>
        <p:spPr>
          <a:xfrm>
            <a:off x="97820" y="2057400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MEME Office 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7274F258-21B7-4B49-AA77-716005B0A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2142" y="6741567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D18FE8-65C1-4A08-A111-62E532B127C6}"/>
              </a:ext>
            </a:extLst>
          </p:cNvPr>
          <p:cNvSpPr/>
          <p:nvPr/>
        </p:nvSpPr>
        <p:spPr>
          <a:xfrm>
            <a:off x="3869622" y="4681461"/>
            <a:ext cx="6624158" cy="255590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36100-9120-4DF4-859F-82CDCDA2612C}"/>
              </a:ext>
            </a:extLst>
          </p:cNvPr>
          <p:cNvSpPr txBox="1"/>
          <p:nvPr/>
        </p:nvSpPr>
        <p:spPr>
          <a:xfrm>
            <a:off x="226540" y="3156355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F88377-5AE3-47C4-B1DC-43FC386E3254}"/>
              </a:ext>
            </a:extLst>
          </p:cNvPr>
          <p:cNvSpPr/>
          <p:nvPr/>
        </p:nvSpPr>
        <p:spPr>
          <a:xfrm>
            <a:off x="5687774" y="5459960"/>
            <a:ext cx="1879725" cy="14856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63BDCC-0BF5-452D-A167-455A04B89A22}"/>
              </a:ext>
            </a:extLst>
          </p:cNvPr>
          <p:cNvSpPr txBox="1"/>
          <p:nvPr/>
        </p:nvSpPr>
        <p:spPr>
          <a:xfrm>
            <a:off x="5636030" y="511706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ETL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8FF13-18E1-4134-A233-8C0622BBF6BA}"/>
              </a:ext>
            </a:extLst>
          </p:cNvPr>
          <p:cNvSpPr/>
          <p:nvPr/>
        </p:nvSpPr>
        <p:spPr>
          <a:xfrm>
            <a:off x="5171029" y="4995251"/>
            <a:ext cx="228600" cy="2286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B9F8BB-6ACD-47B1-9A0C-8784A97EC331}"/>
              </a:ext>
            </a:extLst>
          </p:cNvPr>
          <p:cNvSpPr txBox="1"/>
          <p:nvPr/>
        </p:nvSpPr>
        <p:spPr>
          <a:xfrm>
            <a:off x="4869052" y="4661280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Interval execution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ECC86D-6EAB-4D37-858C-ECD74674ADC0}"/>
              </a:ext>
            </a:extLst>
          </p:cNvPr>
          <p:cNvCxnSpPr>
            <a:cxnSpLocks/>
            <a:stCxn id="43" idx="4"/>
            <a:endCxn id="41" idx="1"/>
          </p:cNvCxnSpPr>
          <p:nvPr/>
        </p:nvCxnSpPr>
        <p:spPr>
          <a:xfrm rot="16200000" flipH="1">
            <a:off x="4997077" y="5512102"/>
            <a:ext cx="978949" cy="402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ED9CBA7-84D7-40EA-A623-A0A173BCB0B5}"/>
              </a:ext>
            </a:extLst>
          </p:cNvPr>
          <p:cNvSpPr/>
          <p:nvPr/>
        </p:nvSpPr>
        <p:spPr>
          <a:xfrm>
            <a:off x="5869004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0D1A90-DB4B-461E-B427-CAA435F9D2AC}"/>
              </a:ext>
            </a:extLst>
          </p:cNvPr>
          <p:cNvSpPr txBox="1"/>
          <p:nvPr/>
        </p:nvSpPr>
        <p:spPr>
          <a:xfrm>
            <a:off x="5314950" y="616717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get_meme_office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66" name="Graphic 65" descr="Folder">
            <a:extLst>
              <a:ext uri="{FF2B5EF4-FFF2-40B4-BE49-F238E27FC236}">
                <a16:creationId xmlns:a16="http://schemas.microsoft.com/office/drawing/2014/main" id="{14FBAE2E-2B02-4286-BDA2-510AEE0B4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4794" y="6164776"/>
            <a:ext cx="914400" cy="914400"/>
          </a:xfrm>
          <a:prstGeom prst="rect">
            <a:avLst/>
          </a:prstGeom>
        </p:spPr>
      </p:pic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0326E778-7F43-4B78-B4A1-4B5AFAF11C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401" y="6375365"/>
            <a:ext cx="571500" cy="5715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E16BD4B-1129-4387-8379-CA89625FDE8F}"/>
              </a:ext>
            </a:extLst>
          </p:cNvPr>
          <p:cNvSpPr txBox="1"/>
          <p:nvPr/>
        </p:nvSpPr>
        <p:spPr>
          <a:xfrm>
            <a:off x="7693430" y="683524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office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064D94A-BEB1-41D8-9EB5-1FE6CDFC3B7C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706288" y="6659302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2ECD0F-6105-477B-A323-3212E72FD9DD}"/>
              </a:ext>
            </a:extLst>
          </p:cNvPr>
          <p:cNvSpPr/>
          <p:nvPr/>
        </p:nvSpPr>
        <p:spPr>
          <a:xfrm>
            <a:off x="9357180" y="643405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52CA66-A87F-4C06-99F6-2AE0392C1150}"/>
              </a:ext>
            </a:extLst>
          </p:cNvPr>
          <p:cNvSpPr txBox="1"/>
          <p:nvPr/>
        </p:nvSpPr>
        <p:spPr>
          <a:xfrm>
            <a:off x="9007880" y="61671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publish_office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E90AEF6-0982-4443-9B7C-A25C0B1F8F37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310901" y="6659302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ylinder 96">
            <a:extLst>
              <a:ext uri="{FF2B5EF4-FFF2-40B4-BE49-F238E27FC236}">
                <a16:creationId xmlns:a16="http://schemas.microsoft.com/office/drawing/2014/main" id="{8411E498-418E-4972-A192-3D05D9240322}"/>
              </a:ext>
            </a:extLst>
          </p:cNvPr>
          <p:cNvSpPr/>
          <p:nvPr/>
        </p:nvSpPr>
        <p:spPr>
          <a:xfrm>
            <a:off x="11236730" y="3516253"/>
            <a:ext cx="350375" cy="2829466"/>
          </a:xfrm>
          <a:prstGeom prst="ca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DC98C0-4BCF-433C-AC0E-93C9C7BC20EA}"/>
              </a:ext>
            </a:extLst>
          </p:cNvPr>
          <p:cNvSpPr txBox="1"/>
          <p:nvPr/>
        </p:nvSpPr>
        <p:spPr>
          <a:xfrm>
            <a:off x="10779530" y="3116811"/>
            <a:ext cx="15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broker service</a:t>
            </a:r>
            <a:endParaRPr lang="en-US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3E2517D-B2A9-4EBA-952C-E8FD1F815F35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10194464" y="6345719"/>
            <a:ext cx="1217454" cy="313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4F680F2-24AE-461E-A387-D33CD13C5260}"/>
              </a:ext>
            </a:extLst>
          </p:cNvPr>
          <p:cNvSpPr txBox="1"/>
          <p:nvPr/>
        </p:nvSpPr>
        <p:spPr>
          <a:xfrm>
            <a:off x="11459779" y="621294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queuing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4627504" y="2834369"/>
            <a:ext cx="5866275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7650" y="2517306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3642660" y="2169791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86E473-9878-465C-8DC7-AEBDAD2D4C31}"/>
              </a:ext>
            </a:extLst>
          </p:cNvPr>
          <p:cNvSpPr/>
          <p:nvPr/>
        </p:nvSpPr>
        <p:spPr>
          <a:xfrm>
            <a:off x="7752249" y="3291367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1901CF7-766D-4891-AF0E-EE51A012F2FD}"/>
              </a:ext>
            </a:extLst>
          </p:cNvPr>
          <p:cNvSpPr txBox="1"/>
          <p:nvPr/>
        </p:nvSpPr>
        <p:spPr>
          <a:xfrm>
            <a:off x="6334538" y="334102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subscriber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76EF68-E7FC-4B5C-9A3C-C9B8FE3396A4}"/>
              </a:ext>
            </a:extLst>
          </p:cNvPr>
          <p:cNvSpPr/>
          <p:nvPr/>
        </p:nvSpPr>
        <p:spPr>
          <a:xfrm>
            <a:off x="11124011" y="4417711"/>
            <a:ext cx="134539" cy="154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7E7AAB3-24B1-4B5D-AA19-89515F6772C6}"/>
              </a:ext>
            </a:extLst>
          </p:cNvPr>
          <p:cNvCxnSpPr>
            <a:cxnSpLocks/>
            <a:stCxn id="126" idx="1"/>
            <a:endCxn id="122" idx="2"/>
          </p:cNvCxnSpPr>
          <p:nvPr/>
        </p:nvCxnSpPr>
        <p:spPr>
          <a:xfrm rot="10800000">
            <a:off x="8170891" y="3741862"/>
            <a:ext cx="2953120" cy="752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7F954C-4F66-4C57-B124-B0CF7E3AD2F6}"/>
              </a:ext>
            </a:extLst>
          </p:cNvPr>
          <p:cNvSpPr txBox="1"/>
          <p:nvPr/>
        </p:nvSpPr>
        <p:spPr>
          <a:xfrm>
            <a:off x="8853987" y="3868519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/office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/summary</a:t>
            </a:r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7361" y="1551356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22" idx="0"/>
            <a:endCxn id="131" idx="2"/>
          </p:cNvCxnSpPr>
          <p:nvPr/>
        </p:nvCxnSpPr>
        <p:spPr>
          <a:xfrm rot="5400000" flipH="1" flipV="1">
            <a:off x="7878514" y="2996258"/>
            <a:ext cx="587486" cy="2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7534264" y="13576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87D47-8AC8-4A41-AC4A-E57E554A8C19}"/>
              </a:ext>
            </a:extLst>
          </p:cNvPr>
          <p:cNvSpPr/>
          <p:nvPr/>
        </p:nvSpPr>
        <p:spPr>
          <a:xfrm>
            <a:off x="2045456" y="6625435"/>
            <a:ext cx="152897" cy="8226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82D7AF6-FDBA-4432-A1CB-4108202B4B3A}"/>
              </a:ext>
            </a:extLst>
          </p:cNvPr>
          <p:cNvCxnSpPr>
            <a:cxnSpLocks/>
            <a:stCxn id="19" idx="3"/>
            <a:endCxn id="74" idx="0"/>
          </p:cNvCxnSpPr>
          <p:nvPr/>
        </p:nvCxnSpPr>
        <p:spPr>
          <a:xfrm>
            <a:off x="1419844" y="2734255"/>
            <a:ext cx="702061" cy="3891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B3C8C5-3B3D-4A14-92E0-E5F59A9C9589}"/>
              </a:ext>
            </a:extLst>
          </p:cNvPr>
          <p:cNvCxnSpPr>
            <a:cxnSpLocks/>
            <a:stCxn id="74" idx="3"/>
            <a:endCxn id="62" idx="1"/>
          </p:cNvCxnSpPr>
          <p:nvPr/>
        </p:nvCxnSpPr>
        <p:spPr>
          <a:xfrm flipV="1">
            <a:off x="2198353" y="6659302"/>
            <a:ext cx="3670651" cy="7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6E66DE-4155-44EC-8FC1-6FA03440FC84}"/>
              </a:ext>
            </a:extLst>
          </p:cNvPr>
          <p:cNvSpPr txBox="1"/>
          <p:nvPr/>
        </p:nvSpPr>
        <p:spPr>
          <a:xfrm>
            <a:off x="2374120" y="625665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DCAA4DCA-EAFF-468B-9579-3C19255932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1" y="8458199"/>
            <a:ext cx="914401" cy="9144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964990E-4FCC-483D-BC7F-E004B4C2091F}"/>
              </a:ext>
            </a:extLst>
          </p:cNvPr>
          <p:cNvSpPr txBox="1"/>
          <p:nvPr/>
        </p:nvSpPr>
        <p:spPr>
          <a:xfrm>
            <a:off x="41128" y="9082316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65" name="Graphic 64" descr="Wi-Fi">
            <a:extLst>
              <a:ext uri="{FF2B5EF4-FFF2-40B4-BE49-F238E27FC236}">
                <a16:creationId xmlns:a16="http://schemas.microsoft.com/office/drawing/2014/main" id="{EDBDCAC1-01F9-4B51-8552-BD25B165E5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651" y="8251384"/>
            <a:ext cx="542180" cy="54218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2858450-F90E-4CD5-A9F8-E350D2AA1E85}"/>
              </a:ext>
            </a:extLst>
          </p:cNvPr>
          <p:cNvSpPr txBox="1"/>
          <p:nvPr/>
        </p:nvSpPr>
        <p:spPr>
          <a:xfrm>
            <a:off x="3642660" y="7546300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1E30E0-78CB-4665-944E-C51B36672BE1}"/>
              </a:ext>
            </a:extLst>
          </p:cNvPr>
          <p:cNvSpPr txBox="1"/>
          <p:nvPr/>
        </p:nvSpPr>
        <p:spPr>
          <a:xfrm>
            <a:off x="8607654" y="172569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/monitoring/office</a:t>
            </a: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/summary/focus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44E236-DBDA-480E-9B26-F5F3DD4BC587}"/>
              </a:ext>
            </a:extLst>
          </p:cNvPr>
          <p:cNvSpPr/>
          <p:nvPr/>
        </p:nvSpPr>
        <p:spPr>
          <a:xfrm>
            <a:off x="5869004" y="568590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91C70F-3033-42E6-91FC-E1747F3ACD84}"/>
              </a:ext>
            </a:extLst>
          </p:cNvPr>
          <p:cNvSpPr txBox="1"/>
          <p:nvPr/>
        </p:nvSpPr>
        <p:spPr>
          <a:xfrm>
            <a:off x="5314950" y="541902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get_meme_summary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58" name="Graphic 57" descr="Folder">
            <a:extLst>
              <a:ext uri="{FF2B5EF4-FFF2-40B4-BE49-F238E27FC236}">
                <a16:creationId xmlns:a16="http://schemas.microsoft.com/office/drawing/2014/main" id="{E6A28C34-BFBE-4944-98EF-D5EBEACE7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4794" y="5416622"/>
            <a:ext cx="914400" cy="914400"/>
          </a:xfrm>
          <a:prstGeom prst="rect">
            <a:avLst/>
          </a:prstGeom>
        </p:spPr>
      </p:pic>
      <p:pic>
        <p:nvPicPr>
          <p:cNvPr id="59" name="Graphic 58" descr="Disk">
            <a:extLst>
              <a:ext uri="{FF2B5EF4-FFF2-40B4-BE49-F238E27FC236}">
                <a16:creationId xmlns:a16="http://schemas.microsoft.com/office/drawing/2014/main" id="{F1AE6EFA-D818-4C56-9B2A-0E8BB8B9F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401" y="5627211"/>
            <a:ext cx="571500" cy="5715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102C87D-C140-460C-8E25-8F4C68E6CB1F}"/>
              </a:ext>
            </a:extLst>
          </p:cNvPr>
          <p:cNvSpPr txBox="1"/>
          <p:nvPr/>
        </p:nvSpPr>
        <p:spPr>
          <a:xfrm>
            <a:off x="7693430" y="52578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memesummary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B2F8FB1-FA25-47ED-81F7-B93796B63686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706288" y="5911148"/>
            <a:ext cx="1033113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ECEC51C-9463-441F-8974-5A5305DF5062}"/>
              </a:ext>
            </a:extLst>
          </p:cNvPr>
          <p:cNvSpPr/>
          <p:nvPr/>
        </p:nvSpPr>
        <p:spPr>
          <a:xfrm>
            <a:off x="9357180" y="5685900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565C28-1D7B-45D7-8E82-46185C3B6845}"/>
              </a:ext>
            </a:extLst>
          </p:cNvPr>
          <p:cNvSpPr txBox="1"/>
          <p:nvPr/>
        </p:nvSpPr>
        <p:spPr>
          <a:xfrm>
            <a:off x="9007880" y="5419023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publish_memesummary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DFA65CD-343F-414E-A715-2C273807339C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 flipV="1">
            <a:off x="8310901" y="5911148"/>
            <a:ext cx="1046279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E206F5A-3863-4399-9E50-0D7F83A4BB76}"/>
              </a:ext>
            </a:extLst>
          </p:cNvPr>
          <p:cNvCxnSpPr>
            <a:cxnSpLocks/>
            <a:stCxn id="74" idx="3"/>
            <a:endCxn id="56" idx="1"/>
          </p:cNvCxnSpPr>
          <p:nvPr/>
        </p:nvCxnSpPr>
        <p:spPr>
          <a:xfrm flipV="1">
            <a:off x="2198353" y="5911148"/>
            <a:ext cx="3670651" cy="755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3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8781-0169-43CC-8856-4948C528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DFD</a:t>
            </a:r>
            <a:r>
              <a:rPr lang="en-US" altLang="ja-JP" dirty="0"/>
              <a:t> : 6. </a:t>
            </a:r>
            <a:r>
              <a:rPr lang="en-US" altLang="ja-JP" dirty="0" err="1"/>
              <a:t>BigQuery</a:t>
            </a:r>
            <a:r>
              <a:rPr lang="en-US" altLang="ja-JP" dirty="0"/>
              <a:t> 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E487-4F06-4FE6-B475-5818A6E6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82A9E-08BD-40DF-9624-73771665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16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D8E96-1A5A-471C-BE58-6688C568293F}"/>
              </a:ext>
            </a:extLst>
          </p:cNvPr>
          <p:cNvSpPr txBox="1"/>
          <p:nvPr/>
        </p:nvSpPr>
        <p:spPr>
          <a:xfrm>
            <a:off x="628650" y="914400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[Prototyping]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104D1-18FA-4E4A-A690-E5683389071E}"/>
              </a:ext>
            </a:extLst>
          </p:cNvPr>
          <p:cNvSpPr/>
          <p:nvPr/>
        </p:nvSpPr>
        <p:spPr>
          <a:xfrm>
            <a:off x="2054491" y="3010008"/>
            <a:ext cx="4860660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Server">
            <a:extLst>
              <a:ext uri="{FF2B5EF4-FFF2-40B4-BE49-F238E27FC236}">
                <a16:creationId xmlns:a16="http://schemas.microsoft.com/office/drawing/2014/main" id="{CA16EB88-3593-43B7-926E-3961D87B1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389" y="2006058"/>
            <a:ext cx="914400" cy="9144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896975DD-FA04-4A29-BEC6-E0ACC6C862DB}"/>
              </a:ext>
            </a:extLst>
          </p:cNvPr>
          <p:cNvSpPr txBox="1"/>
          <p:nvPr/>
        </p:nvSpPr>
        <p:spPr>
          <a:xfrm>
            <a:off x="2686050" y="2360222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pic>
        <p:nvPicPr>
          <p:cNvPr id="131" name="Graphic 130" descr="Database">
            <a:extLst>
              <a:ext uri="{FF2B5EF4-FFF2-40B4-BE49-F238E27FC236}">
                <a16:creationId xmlns:a16="http://schemas.microsoft.com/office/drawing/2014/main" id="{CCECED66-061A-4887-BAB2-0BA5FF2F0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47" y="2905125"/>
            <a:ext cx="1152525" cy="1152525"/>
          </a:xfrm>
          <a:prstGeom prst="rect">
            <a:avLst/>
          </a:prstGeom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3E47A38-5F4C-410D-BF19-650FB22A1FE1}"/>
              </a:ext>
            </a:extLst>
          </p:cNvPr>
          <p:cNvCxnSpPr>
            <a:cxnSpLocks/>
            <a:stCxn id="131" idx="3"/>
            <a:endCxn id="55" idx="1"/>
          </p:cNvCxnSpPr>
          <p:nvPr/>
        </p:nvCxnSpPr>
        <p:spPr>
          <a:xfrm>
            <a:off x="1729972" y="3481388"/>
            <a:ext cx="645238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76F711E-1673-485A-A551-3040976E3E7A}"/>
              </a:ext>
            </a:extLst>
          </p:cNvPr>
          <p:cNvSpPr txBox="1"/>
          <p:nvPr/>
        </p:nvSpPr>
        <p:spPr>
          <a:xfrm>
            <a:off x="514350" y="27114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F71B4A-93A2-4BDB-976B-CDAF7E37D116}"/>
              </a:ext>
            </a:extLst>
          </p:cNvPr>
          <p:cNvSpPr/>
          <p:nvPr/>
        </p:nvSpPr>
        <p:spPr>
          <a:xfrm>
            <a:off x="2375210" y="3257914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1212FA-FB0E-4D1D-8F9A-258AD6CFCA92}"/>
              </a:ext>
            </a:extLst>
          </p:cNvPr>
          <p:cNvSpPr txBox="1"/>
          <p:nvPr/>
        </p:nvSpPr>
        <p:spPr>
          <a:xfrm>
            <a:off x="2139261" y="294929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summarize_data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 descr="A green sign with white text&#10;&#10;Description automatically generated">
            <a:extLst>
              <a:ext uri="{FF2B5EF4-FFF2-40B4-BE49-F238E27FC236}">
                <a16:creationId xmlns:a16="http://schemas.microsoft.com/office/drawing/2014/main" id="{9E7F11C2-F2EB-4B4D-B090-7B976ADAE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3080765"/>
            <a:ext cx="685800" cy="811597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CC65779-4408-4764-A338-40C4FE05F29D}"/>
              </a:ext>
            </a:extLst>
          </p:cNvPr>
          <p:cNvCxnSpPr>
            <a:cxnSpLocks/>
            <a:stCxn id="55" idx="3"/>
            <a:endCxn id="14" idx="1"/>
          </p:cNvCxnSpPr>
          <p:nvPr/>
        </p:nvCxnSpPr>
        <p:spPr>
          <a:xfrm>
            <a:off x="3212494" y="3483162"/>
            <a:ext cx="2216756" cy="3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768F18-94D0-4EA3-B25A-5C81EF48A307}"/>
              </a:ext>
            </a:extLst>
          </p:cNvPr>
          <p:cNvSpPr txBox="1"/>
          <p:nvPr/>
        </p:nvSpPr>
        <p:spPr>
          <a:xfrm>
            <a:off x="5335762" y="271143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GoogleSheets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38386A-FE16-47E0-B205-9C16CB508D3D}"/>
              </a:ext>
            </a:extLst>
          </p:cNvPr>
          <p:cNvSpPr txBox="1"/>
          <p:nvPr/>
        </p:nvSpPr>
        <p:spPr>
          <a:xfrm>
            <a:off x="5353369" y="4110093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daily_keylogs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daily_steps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daily_summary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97921A-1946-4662-936D-947FB1FBAB22}"/>
              </a:ext>
            </a:extLst>
          </p:cNvPr>
          <p:cNvSpPr/>
          <p:nvPr/>
        </p:nvSpPr>
        <p:spPr>
          <a:xfrm>
            <a:off x="2054491" y="5886195"/>
            <a:ext cx="4860660" cy="112631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Graphic 78" descr="Server">
            <a:extLst>
              <a:ext uri="{FF2B5EF4-FFF2-40B4-BE49-F238E27FC236}">
                <a16:creationId xmlns:a16="http://schemas.microsoft.com/office/drawing/2014/main" id="{9B567361-BBF7-4E5E-B926-E8AE31702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5389" y="4882245"/>
            <a:ext cx="914400" cy="914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CD1B253-635B-4CFF-904F-D6FC146E03DA}"/>
              </a:ext>
            </a:extLst>
          </p:cNvPr>
          <p:cNvSpPr txBox="1"/>
          <p:nvPr/>
        </p:nvSpPr>
        <p:spPr>
          <a:xfrm>
            <a:off x="2686050" y="5236409"/>
            <a:ext cx="13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pic>
        <p:nvPicPr>
          <p:cNvPr id="81" name="Graphic 80" descr="Database">
            <a:extLst>
              <a:ext uri="{FF2B5EF4-FFF2-40B4-BE49-F238E27FC236}">
                <a16:creationId xmlns:a16="http://schemas.microsoft.com/office/drawing/2014/main" id="{FD375464-B401-4FD9-A352-8F91DA7B4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47" y="5781312"/>
            <a:ext cx="1152525" cy="1152525"/>
          </a:xfrm>
          <a:prstGeom prst="rect">
            <a:avLst/>
          </a:prstGeom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2FDA8F9-4A34-4CED-A4AF-5CD81D06A4E3}"/>
              </a:ext>
            </a:extLst>
          </p:cNvPr>
          <p:cNvCxnSpPr>
            <a:cxnSpLocks/>
            <a:stCxn id="81" idx="3"/>
            <a:endCxn id="88" idx="1"/>
          </p:cNvCxnSpPr>
          <p:nvPr/>
        </p:nvCxnSpPr>
        <p:spPr>
          <a:xfrm>
            <a:off x="1729972" y="6357575"/>
            <a:ext cx="645238" cy="1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984636C-227B-4586-A533-231B50EF781E}"/>
              </a:ext>
            </a:extLst>
          </p:cNvPr>
          <p:cNvSpPr txBox="1"/>
          <p:nvPr/>
        </p:nvSpPr>
        <p:spPr>
          <a:xfrm>
            <a:off x="514350" y="55876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F5E408C-A702-4005-B76D-F099A8798F9D}"/>
              </a:ext>
            </a:extLst>
          </p:cNvPr>
          <p:cNvSpPr/>
          <p:nvPr/>
        </p:nvSpPr>
        <p:spPr>
          <a:xfrm>
            <a:off x="2375210" y="6134101"/>
            <a:ext cx="837284" cy="45049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D2CB90-5F5D-43BE-8835-A1BF7BD37990}"/>
              </a:ext>
            </a:extLst>
          </p:cNvPr>
          <p:cNvSpPr txBox="1"/>
          <p:nvPr/>
        </p:nvSpPr>
        <p:spPr>
          <a:xfrm>
            <a:off x="2139261" y="582548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summarize_event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92" name="Picture 91" descr="A green sign with white text&#10;&#10;Description automatically generated">
            <a:extLst>
              <a:ext uri="{FF2B5EF4-FFF2-40B4-BE49-F238E27FC236}">
                <a16:creationId xmlns:a16="http://schemas.microsoft.com/office/drawing/2014/main" id="{18782224-184E-4C13-AE28-FCD822F58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5956952"/>
            <a:ext cx="685800" cy="811597"/>
          </a:xfrm>
          <a:prstGeom prst="rect">
            <a:avLst/>
          </a:prstGeom>
        </p:spPr>
      </p:pic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CB9405E-CED4-4893-A2B5-44DBB15277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212494" y="6359349"/>
            <a:ext cx="2216756" cy="3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2EFA834-AD13-4037-8359-77F6724C8E75}"/>
              </a:ext>
            </a:extLst>
          </p:cNvPr>
          <p:cNvSpPr txBox="1"/>
          <p:nvPr/>
        </p:nvSpPr>
        <p:spPr>
          <a:xfrm>
            <a:off x="5335762" y="558762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GoogleSheets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58EAAE-653A-4BC1-AA27-06C0F09FD08C}"/>
              </a:ext>
            </a:extLst>
          </p:cNvPr>
          <p:cNvSpPr txBox="1"/>
          <p:nvPr/>
        </p:nvSpPr>
        <p:spPr>
          <a:xfrm>
            <a:off x="5353369" y="698628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daily_events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Graphic 21" descr="Monitor">
            <a:extLst>
              <a:ext uri="{FF2B5EF4-FFF2-40B4-BE49-F238E27FC236}">
                <a16:creationId xmlns:a16="http://schemas.microsoft.com/office/drawing/2014/main" id="{A92BFDA9-1BBC-4FE1-B4B9-6F92EEBE6F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2609" y="3600450"/>
            <a:ext cx="914400" cy="914400"/>
          </a:xfrm>
          <a:prstGeom prst="rect">
            <a:avLst/>
          </a:prstGeom>
        </p:spPr>
      </p:pic>
      <p:pic>
        <p:nvPicPr>
          <p:cNvPr id="96" name="Graphic 95" descr="Database">
            <a:extLst>
              <a:ext uri="{FF2B5EF4-FFF2-40B4-BE49-F238E27FC236}">
                <a16:creationId xmlns:a16="http://schemas.microsoft.com/office/drawing/2014/main" id="{69F6AA8C-DFBA-46D0-8843-2C0F8FA84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2525" y="7991475"/>
            <a:ext cx="1152525" cy="115252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00A80EF-499D-43E3-9A8F-C01422D2AFA0}"/>
              </a:ext>
            </a:extLst>
          </p:cNvPr>
          <p:cNvSpPr txBox="1"/>
          <p:nvPr/>
        </p:nvSpPr>
        <p:spPr>
          <a:xfrm>
            <a:off x="4899428" y="779778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accent5"/>
                </a:solidFill>
                <a:latin typeface="Consolas" panose="020B0609020204030204" pitchFamily="49" charset="0"/>
              </a:rPr>
              <a:t>BigQuery</a:t>
            </a: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B65C5D7-1891-4842-83CA-0EF1BBB16213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6115050" y="3486564"/>
            <a:ext cx="2917559" cy="5710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0FBD4A5-1435-48AB-AB97-6C4A5BD974CD}"/>
              </a:ext>
            </a:extLst>
          </p:cNvPr>
          <p:cNvCxnSpPr>
            <a:cxnSpLocks/>
            <a:stCxn id="92" idx="3"/>
            <a:endCxn id="22" idx="1"/>
          </p:cNvCxnSpPr>
          <p:nvPr/>
        </p:nvCxnSpPr>
        <p:spPr>
          <a:xfrm flipV="1">
            <a:off x="6115050" y="4057650"/>
            <a:ext cx="2917559" cy="2305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474D728-EE43-4D4A-92B8-F4BA016F2DA9}"/>
              </a:ext>
            </a:extLst>
          </p:cNvPr>
          <p:cNvCxnSpPr>
            <a:cxnSpLocks/>
            <a:stCxn id="96" idx="3"/>
            <a:endCxn id="22" idx="1"/>
          </p:cNvCxnSpPr>
          <p:nvPr/>
        </p:nvCxnSpPr>
        <p:spPr>
          <a:xfrm flipV="1">
            <a:off x="6115050" y="4057650"/>
            <a:ext cx="2917559" cy="4510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79BD8A9-EB1B-4BBF-B127-45F6A9EC06AE}"/>
              </a:ext>
            </a:extLst>
          </p:cNvPr>
          <p:cNvSpPr txBox="1"/>
          <p:nvPr/>
        </p:nvSpPr>
        <p:spPr>
          <a:xfrm>
            <a:off x="7658100" y="41148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562179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700E-8A2A-4608-BCC2-0A25C1FD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App Event</a:t>
            </a:r>
            <a:r>
              <a:rPr lang="ja-JP" altLang="en-US" dirty="0"/>
              <a:t>表示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8A748-EEA1-4EED-A1B6-D9B6F565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42DA-D859-441C-80AC-D03EB8DE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EE94BC4-BDD1-49A8-AE98-DFEBFE365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50380"/>
            <a:ext cx="4420217" cy="6354062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AE870418-9D6C-429B-992B-7AFD3F638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650380"/>
            <a:ext cx="4410691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63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700E-8A2A-4608-BCC2-0A25C1FD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App Monitoring </a:t>
            </a:r>
            <a:r>
              <a:rPr lang="ja-JP" altLang="en-US" dirty="0"/>
              <a:t>表示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8A748-EEA1-4EED-A1B6-D9B6F565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42DA-D859-441C-80AC-D03EB8DE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DFA8E1-DDA6-47DB-A491-1978CC482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22233"/>
            <a:ext cx="4448796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7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670E-E216-48DA-96AD-F25EE0FD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41AD-B37A-4E78-98AF-671E8ECC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4F85C-6801-41C9-AB4A-000FE685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FFF9-86E2-4D80-BCED-C535C64A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2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C39D-121E-496F-A439-827D637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77BB-C79E-4367-A1FD-7BF6D7D7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0"/>
            <a:ext cx="9578340" cy="2686595"/>
          </a:xfrm>
        </p:spPr>
        <p:txBody>
          <a:bodyPr>
            <a:normAutofit/>
          </a:bodyPr>
          <a:lstStyle/>
          <a:p>
            <a:r>
              <a:rPr lang="ja-JP" altLang="en-US" dirty="0"/>
              <a:t>「働き方改革」が叫ばれ久しい。各企業が各々取り組みを進めている。</a:t>
            </a:r>
            <a:endParaRPr lang="en-US" altLang="ja-JP" dirty="0"/>
          </a:p>
          <a:p>
            <a:r>
              <a:rPr lang="ja-JP" altLang="en-US" dirty="0"/>
              <a:t>一番重要なポイントは、「働く」側の従業員が、これを機に、自分の働き方を見直し、効率的に「働く」ことに、自分自身の</a:t>
            </a:r>
            <a:r>
              <a:rPr lang="en-US" altLang="ja-JP" dirty="0"/>
              <a:t>『</a:t>
            </a:r>
            <a:r>
              <a:rPr lang="ja-JP" altLang="en-US" dirty="0"/>
              <a:t>働き方</a:t>
            </a:r>
            <a:r>
              <a:rPr lang="en-US" altLang="ja-JP" dirty="0"/>
              <a:t>』</a:t>
            </a:r>
            <a:r>
              <a:rPr lang="ja-JP" altLang="en-US" dirty="0"/>
              <a:t>を変えていく方向に、舵を切ることである。</a:t>
            </a:r>
            <a:endParaRPr lang="en-US" altLang="ja-JP" dirty="0"/>
          </a:p>
          <a:p>
            <a:r>
              <a:rPr lang="en-US" altLang="ja-JP" dirty="0"/>
              <a:t>IoT</a:t>
            </a:r>
            <a:r>
              <a:rPr lang="ja-JP" altLang="en-US" dirty="0"/>
              <a:t>による「デジタル革命」が進展している。すべての</a:t>
            </a:r>
            <a:r>
              <a:rPr lang="en-US" altLang="ja-JP" dirty="0"/>
              <a:t>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のデータがデジタル化し、インターネットにつながっている時代。</a:t>
            </a:r>
            <a:r>
              <a:rPr lang="en-US" altLang="ja-JP" dirty="0"/>
              <a:t> 『</a:t>
            </a:r>
            <a:r>
              <a:rPr lang="ja-JP" altLang="en-US" dirty="0"/>
              <a:t>ヒト</a:t>
            </a:r>
            <a:r>
              <a:rPr lang="en-US" altLang="ja-JP" dirty="0"/>
              <a:t>』『</a:t>
            </a:r>
            <a:r>
              <a:rPr lang="ja-JP" altLang="en-US" dirty="0"/>
              <a:t>モノ</a:t>
            </a:r>
            <a:r>
              <a:rPr lang="en-US" altLang="ja-JP" dirty="0"/>
              <a:t>』『</a:t>
            </a:r>
            <a:r>
              <a:rPr lang="ja-JP" altLang="en-US" dirty="0"/>
              <a:t>コト</a:t>
            </a:r>
            <a:r>
              <a:rPr lang="en-US" altLang="ja-JP" dirty="0"/>
              <a:t>』</a:t>
            </a:r>
            <a:r>
              <a:rPr lang="ja-JP" altLang="en-US" dirty="0"/>
              <a:t>に紐づいて発生するデータを、集めて生かすことが可能となっている。</a:t>
            </a:r>
            <a:endParaRPr lang="en-US" altLang="ja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5251E-A2C0-49DC-A958-298AE8AB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0EFD9-9A9F-4961-8149-B4228687AEF1}"/>
              </a:ext>
            </a:extLst>
          </p:cNvPr>
          <p:cNvSpPr txBox="1"/>
          <p:nvPr/>
        </p:nvSpPr>
        <p:spPr>
          <a:xfrm>
            <a:off x="2699822" y="4205233"/>
            <a:ext cx="5929828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「働く」ことと「生活する」ことを</a:t>
            </a:r>
            <a:endParaRPr lang="en-US" altLang="ja-JP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バランスよく、人生を充実させる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BFB75-140C-425B-8DF3-29E7FFCBB93C}"/>
              </a:ext>
            </a:extLst>
          </p:cNvPr>
          <p:cNvSpPr txBox="1"/>
          <p:nvPr/>
        </p:nvSpPr>
        <p:spPr>
          <a:xfrm>
            <a:off x="2026203" y="6253763"/>
            <a:ext cx="88969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IoT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を利用して、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ヒト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の人生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『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コト</a:t>
            </a:r>
            <a:r>
              <a:rPr lang="en-US" altLang="ja-JP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』</a:t>
            </a:r>
            <a:r>
              <a:rPr lang="ja-JP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の充実を支援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81C74C2-BCF2-413E-B372-E969E15219B5}"/>
              </a:ext>
            </a:extLst>
          </p:cNvPr>
          <p:cNvSpPr/>
          <p:nvPr/>
        </p:nvSpPr>
        <p:spPr>
          <a:xfrm>
            <a:off x="3669030" y="5348234"/>
            <a:ext cx="4000500" cy="5232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74C7D-C978-4FC1-9A90-CDD3454B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27" y="6924675"/>
            <a:ext cx="5838825" cy="2219325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76FABA-0452-488F-B4E8-B536C2FD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6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EB82-57B4-4A74-A003-91B49F47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1. </a:t>
            </a:r>
            <a:r>
              <a:rPr lang="en-US" altLang="ja-JP" dirty="0"/>
              <a:t>timeline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3D577-B294-4D05-8D4F-33F098AC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2A318-73A9-48F6-BAA4-234E4900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3F356-53C0-4A8E-9D93-691741B4DB00}"/>
              </a:ext>
            </a:extLst>
          </p:cNvPr>
          <p:cNvSpPr txBox="1"/>
          <p:nvPr/>
        </p:nvSpPr>
        <p:spPr>
          <a:xfrm>
            <a:off x="57150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[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自宅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2019-07-18T09:17:01.000Z to 2019-07-19T04:46:16.577Z.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"139.81630819999998,35.6806266,0",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"35.6806266",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"139.81630819999998",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"2019-07-18T09:17:01.000Z",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"19:29"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2019-07-19T04:46:16.577Z to 2019-07-19T05:53:08.000Z. Distance 1325m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"1325",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"2019-07-19T04:46:16.577Z",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"1:6"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東京都江東区東陽４丁目２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2019-07-19T05:53:08.000Z to 2019-07-19T06:03:58.000Z.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"139.8168246,35.6699943,0",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"35.6699943",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"139.8168246",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"2019-07-19T05:53:08.000Z",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"0:10"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62409-0CFE-4DCE-897C-D4704E9678AC}"/>
              </a:ext>
            </a:extLst>
          </p:cNvPr>
          <p:cNvSpPr txBox="1"/>
          <p:nvPr/>
        </p:nvSpPr>
        <p:spPr>
          <a:xfrm>
            <a:off x="640080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2019-07-19T06:03:58.000Z to 2019-07-19T06:07:20.000Z. Distance 572m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"572",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"2019-07-19T06:03:58.000Z",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"0:3"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カフェ ベローチェ 東陽七丁目店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東京都江東区東陽７丁目１－１ イーストネットビルディング</a:t>
            </a:r>
            <a:r>
              <a:rPr lang="en-US" altLang="ja-JP" sz="1050" dirty="0">
                <a:latin typeface="Consolas" panose="020B0609020204030204" pitchFamily="49" charset="0"/>
              </a:rPr>
              <a:t>1</a:t>
            </a:r>
            <a:r>
              <a:rPr lang="en-US" sz="1050" dirty="0">
                <a:latin typeface="Consolas" panose="020B0609020204030204" pitchFamily="49" charset="0"/>
              </a:rPr>
              <a:t>F",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</a:t>
            </a:r>
            <a:r>
              <a:rPr lang="ja-JP" altLang="en-US" sz="1050" dirty="0">
                <a:latin typeface="Consolas" panose="020B0609020204030204" pitchFamily="49" charset="0"/>
              </a:rPr>
              <a:t>カフェ・喫茶 </a:t>
            </a:r>
            <a:r>
              <a:rPr lang="en-US" sz="1050" dirty="0">
                <a:latin typeface="Consolas" panose="020B0609020204030204" pitchFamily="49" charset="0"/>
              </a:rPr>
              <a:t>from 2019-07-19T06:07:20.000Z to 2019-07-19T07:34:12.871Z.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"139.8162973,35.674821099999996,0",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"35.674821099999996",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"139.8162973",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ja-JP" alt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カフェ・喫茶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"2019-07-19T06:07:20.000Z",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"1:26"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2019-07-19T07:34:12.871Z to 2019-07-19T07:37:18.970Z. Distance 184m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Walking</a:t>
            </a:r>
            <a:r>
              <a:rPr lang="en-US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"184",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"2019-07-19T07:34:12.871Z",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"0:3"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C613F-8C91-43FC-98EA-4F066E7DEE1A}"/>
              </a:ext>
            </a:extLst>
          </p:cNvPr>
          <p:cNvSpPr txBox="1"/>
          <p:nvPr/>
        </p:nvSpPr>
        <p:spPr>
          <a:xfrm>
            <a:off x="281228" y="7227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53054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5CFD-A520-41C4-972B-012BF483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1. </a:t>
            </a:r>
            <a:r>
              <a:rPr lang="en-US" altLang="ja-JP" dirty="0"/>
              <a:t>timeline 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A661F-B0D3-4EBA-8BBF-03A1D410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58E02-04C9-4B16-A4A4-86E5596A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48BE7-BE56-41AB-9824-DA907FB455EC}"/>
              </a:ext>
            </a:extLst>
          </p:cNvPr>
          <p:cNvSpPr txBox="1"/>
          <p:nvPr/>
        </p:nvSpPr>
        <p:spPr>
          <a:xfrm>
            <a:off x="514350" y="1028700"/>
            <a:ext cx="5200650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東京イースト</a:t>
            </a:r>
            <a:r>
              <a:rPr lang="en-US" altLang="ja-JP" sz="1050" dirty="0">
                <a:latin typeface="Consolas" panose="020B0609020204030204" pitchFamily="49" charset="0"/>
              </a:rPr>
              <a:t>21",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"〒135-0016 </a:t>
            </a:r>
            <a:r>
              <a:rPr lang="ja-JP" altLang="en-US" sz="1050" dirty="0">
                <a:latin typeface="Consolas" panose="020B0609020204030204" pitchFamily="49" charset="0"/>
              </a:rPr>
              <a:t>東京都江東区東陽６丁目３－３ 番</a:t>
            </a:r>
            <a:r>
              <a:rPr lang="en-US" altLang="ja-JP" sz="1050" dirty="0">
                <a:latin typeface="Consolas" panose="020B0609020204030204" pitchFamily="49" charset="0"/>
              </a:rPr>
              <a:t>1</a:t>
            </a:r>
            <a:r>
              <a:rPr lang="ja-JP" altLang="en-US" sz="1050" dirty="0">
                <a:latin typeface="Consolas" panose="020B0609020204030204" pitchFamily="49" charset="0"/>
              </a:rPr>
              <a:t>号～</a:t>
            </a:r>
            <a:r>
              <a:rPr lang="en-US" altLang="ja-JP" sz="1050" dirty="0">
                <a:latin typeface="Consolas" panose="020B0609020204030204" pitchFamily="49" charset="0"/>
              </a:rPr>
              <a:t>3</a:t>
            </a:r>
            <a:r>
              <a:rPr lang="ja-JP" altLang="en-US" sz="1050" dirty="0">
                <a:latin typeface="Consolas" panose="020B0609020204030204" pitchFamily="49" charset="0"/>
              </a:rPr>
              <a:t>号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description": " </a:t>
            </a:r>
            <a:r>
              <a:rPr lang="ja-JP" altLang="en-US" sz="1050" dirty="0">
                <a:latin typeface="Consolas" panose="020B0609020204030204" pitchFamily="49" charset="0"/>
              </a:rPr>
              <a:t>ショッピング モール </a:t>
            </a:r>
            <a:r>
              <a:rPr lang="en-US" sz="1050" dirty="0">
                <a:latin typeface="Consolas" panose="020B0609020204030204" pitchFamily="49" charset="0"/>
              </a:rPr>
              <a:t>from 2019-07-19T07:37:18.970Z to 2019-07-19T08:05:24.402Z.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"139.814346,35.6753226,0",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"35.6753226",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"139.814346",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</a:t>
            </a:r>
            <a:r>
              <a:rPr lang="ja-JP" altLang="en-US" sz="1050" dirty="0">
                <a:latin typeface="Consolas" panose="020B0609020204030204" pitchFamily="49" charset="0"/>
              </a:rPr>
              <a:t>ショッピング モール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"2019-07-19T07:37:18.970Z",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"0:28"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Walking from 2019-07-19T08:05:24.402Z to 2019-07-19T08:11:32.976Z. Distance 633m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"Walking",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"633",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"2019-07-19T08:05:24.402Z",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"0:6"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"name": "</a:t>
            </a:r>
            <a:r>
              <a:rPr lang="ja-JP" altLang="en-US" sz="1050" dirty="0">
                <a:latin typeface="Consolas" panose="020B0609020204030204" pitchFamily="49" charset="0"/>
              </a:rPr>
              <a:t>自宅</a:t>
            </a:r>
            <a:r>
              <a:rPr lang="en-US" altLang="ja-JP" sz="105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ja-JP" sz="1050" dirty="0">
                <a:latin typeface="Consolas" panose="020B0609020204030204" pitchFamily="49" charset="0"/>
              </a:rPr>
              <a:t>        "</a:t>
            </a:r>
            <a:r>
              <a:rPr lang="en-US" sz="1050" dirty="0">
                <a:latin typeface="Consolas" panose="020B0609020204030204" pitchFamily="49" charset="0"/>
              </a:rPr>
              <a:t>address":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"description": "  from 2019-07-19T08:11:32.976Z to 2019-07-19T22:37:52.544Z. Distance 0m 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"coordinates": "139.81630819999998,35.6806266,0",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lat</a:t>
            </a:r>
            <a:r>
              <a:rPr lang="en-US" sz="1050" dirty="0">
                <a:latin typeface="Consolas" panose="020B0609020204030204" pitchFamily="49" charset="0"/>
              </a:rPr>
              <a:t>": "35.6806266",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lon</a:t>
            </a:r>
            <a:r>
              <a:rPr lang="en-US" sz="1050" dirty="0">
                <a:latin typeface="Consolas" panose="020B0609020204030204" pitchFamily="49" charset="0"/>
              </a:rPr>
              <a:t>": "139.81630819999998",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"Category": "",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"Distance": "0",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"begin": "2019-07-19T08:11:32.976Z",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"end": "2019-07-19T22:37:52.544Z",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</a:rPr>
              <a:t>endup</a:t>
            </a:r>
            <a:r>
              <a:rPr lang="en-US" sz="1050" dirty="0">
                <a:latin typeface="Consolas" panose="020B0609020204030204" pitchFamily="49" charset="0"/>
              </a:rPr>
              <a:t>": "2019-07-19T22:37:52.544Z",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    "span": "14:26"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0452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DC63-B878-4EE7-9E65-02C0ABD3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2. </a:t>
            </a:r>
            <a:r>
              <a:rPr lang="en-US" altLang="ja-JP" dirty="0"/>
              <a:t>position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2B720-873B-4A42-B6A5-F03E83EA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19A18-4671-4922-BAE8-392D6ECD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82F92-E618-4431-BE66-A328401C6E52}"/>
              </a:ext>
            </a:extLst>
          </p:cNvPr>
          <p:cNvSpPr txBox="1"/>
          <p:nvPr/>
        </p:nvSpPr>
        <p:spPr>
          <a:xfrm>
            <a:off x="868680" y="1828800"/>
            <a:ext cx="1011555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エンドポイント</a:t>
            </a:r>
            <a:endParaRPr lang="en-US" altLang="ja-JP" dirty="0"/>
          </a:p>
          <a:p>
            <a:r>
              <a:rPr lang="en-US" dirty="0"/>
              <a:t>URL=https://svcipp.planex.co.jp/api/ </a:t>
            </a:r>
          </a:p>
          <a:p>
            <a:endParaRPr lang="en-US" dirty="0"/>
          </a:p>
          <a:p>
            <a:r>
              <a:rPr lang="en-US" dirty="0"/>
              <a:t>GET </a:t>
            </a:r>
          </a:p>
          <a:p>
            <a:r>
              <a:rPr lang="en-US" dirty="0"/>
              <a:t>./</a:t>
            </a:r>
            <a:r>
              <a:rPr lang="en-US" dirty="0" err="1"/>
              <a:t>get_data.php?type</a:t>
            </a:r>
            <a:r>
              <a:rPr lang="en-US" dirty="0"/>
              <a:t>="WS-USB02-PIR"&amp;mac="</a:t>
            </a:r>
            <a:r>
              <a:rPr lang="en-US" dirty="0" err="1"/>
              <a:t>xxxxxxxxxxxx</a:t>
            </a:r>
            <a:r>
              <a:rPr lang="en-US" dirty="0"/>
              <a:t>"&amp;from="2019-01-01 11:22:33"&amp;to="2019-01-31 22:33:44"&amp;token="</a:t>
            </a:r>
            <a:r>
              <a:rPr lang="en-US" dirty="0" err="1"/>
              <a:t>zzzzzzzzzzzzzz</a:t>
            </a:r>
            <a:r>
              <a:rPr lang="en-US" dirty="0"/>
              <a:t>" </a:t>
            </a:r>
          </a:p>
          <a:p>
            <a:endParaRPr lang="en-US" dirty="0"/>
          </a:p>
          <a:p>
            <a:r>
              <a:rPr lang="en-US" dirty="0"/>
              <a:t>RETURN(JSON) </a:t>
            </a:r>
          </a:p>
          <a:p>
            <a:endParaRPr lang="en-US" dirty="0"/>
          </a:p>
          <a:p>
            <a:r>
              <a:rPr lang="en-US" dirty="0"/>
              <a:t>[ </a:t>
            </a:r>
          </a:p>
          <a:p>
            <a:r>
              <a:rPr lang="ja-JP" altLang="en-US" dirty="0"/>
              <a:t>    </a:t>
            </a:r>
            <a:r>
              <a:rPr lang="en-US" dirty="0"/>
              <a:t>["2019-01-01 11:22:33", "10"] ,</a:t>
            </a:r>
          </a:p>
          <a:p>
            <a:r>
              <a:rPr lang="en-US" dirty="0"/>
              <a:t>    ["2019-01-02 12:22:33", "20"] ,</a:t>
            </a:r>
          </a:p>
          <a:p>
            <a:r>
              <a:rPr lang="en-US" dirty="0"/>
              <a:t>    ["2019-01-03 13:22:33", "30"] 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72334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8DDE-DE96-4E84-8BE7-0273864F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3. steps, sleep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8B357-088E-4B2C-8BFB-F39E0DCC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CB37E-A05F-4458-9E3E-96DEEA60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B680E-396F-444D-965F-C7745EA957BA}"/>
              </a:ext>
            </a:extLst>
          </p:cNvPr>
          <p:cNvSpPr txBox="1"/>
          <p:nvPr/>
        </p:nvSpPr>
        <p:spPr>
          <a:xfrm>
            <a:off x="1143000" y="1543050"/>
            <a:ext cx="515397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datetime(time,'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Time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steps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intensity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category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steps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where 1=1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9E527-7BDF-47CF-BFFE-ABD2246DD845}"/>
              </a:ext>
            </a:extLst>
          </p:cNvPr>
          <p:cNvSpPr txBox="1"/>
          <p:nvPr/>
        </p:nvSpPr>
        <p:spPr>
          <a:xfrm>
            <a:off x="1143000" y="4607929"/>
            <a:ext cx="6346609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datetime(start_time,'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</a:t>
            </a:r>
            <a:r>
              <a:rPr lang="en-US" sz="1400" dirty="0" err="1">
                <a:latin typeface="Consolas" panose="020B0609020204030204" pitchFamily="49" charset="0"/>
              </a:rPr>
              <a:t>start_time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, datetime(end_time,'</a:t>
            </a:r>
            <a:r>
              <a:rPr lang="en-US" sz="1400" dirty="0" err="1">
                <a:latin typeface="Consolas" panose="020B0609020204030204" pitchFamily="49" charset="0"/>
              </a:rPr>
              <a:t>unixepoch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localtime</a:t>
            </a:r>
            <a:r>
              <a:rPr lang="en-US" sz="1400" dirty="0">
                <a:latin typeface="Consolas" panose="020B0609020204030204" pitchFamily="49" charset="0"/>
              </a:rPr>
              <a:t>') as </a:t>
            </a:r>
            <a:r>
              <a:rPr lang="en-US" sz="1400" dirty="0" err="1">
                <a:latin typeface="Consolas" panose="020B0609020204030204" pitchFamily="49" charset="0"/>
              </a:rPr>
              <a:t>end_time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awake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deep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light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stages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deleted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, manually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sleep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where 1=1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F44ACB-88F0-493D-A8ED-F132BCB1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74" y="5466996"/>
            <a:ext cx="7287642" cy="2534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BA6389-747F-4591-8F9E-A198CFDA3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37" y="1167868"/>
            <a:ext cx="2924583" cy="2781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183946-46B4-4F3A-AA16-653360F3B273}"/>
              </a:ext>
            </a:extLst>
          </p:cNvPr>
          <p:cNvSpPr txBox="1"/>
          <p:nvPr/>
        </p:nvSpPr>
        <p:spPr>
          <a:xfrm>
            <a:off x="858238" y="42862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sleep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91457-69FC-46EA-BF3D-BA7B22C4F285}"/>
              </a:ext>
            </a:extLst>
          </p:cNvPr>
          <p:cNvSpPr txBox="1"/>
          <p:nvPr/>
        </p:nvSpPr>
        <p:spPr>
          <a:xfrm>
            <a:off x="858238" y="12163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58624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C0C-04D7-4658-822A-CC7BF65D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</a:t>
            </a:r>
            <a:r>
              <a:rPr lang="en-US" dirty="0" err="1"/>
              <a:t>onoff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BA60-29A5-4640-B4B2-96E9CE75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A6712-FE44-4068-B875-63FD4679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DBFB9-384F-407C-8EAC-83F2DD6447A1}"/>
              </a:ext>
            </a:extLst>
          </p:cNvPr>
          <p:cNvSpPr txBox="1"/>
          <p:nvPr/>
        </p:nvSpPr>
        <p:spPr>
          <a:xfrm>
            <a:off x="1943100" y="1143000"/>
            <a:ext cx="3149645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 '08/08/2019':{ </a:t>
            </a:r>
            <a:br>
              <a:rPr lang="en-US" dirty="0"/>
            </a:br>
            <a:r>
              <a:rPr lang="en-US" dirty="0"/>
              <a:t>      start:'08/08/2019 04:46:39',</a:t>
            </a:r>
            <a:br>
              <a:rPr lang="en-US" dirty="0"/>
            </a:br>
            <a:r>
              <a:rPr lang="en-US" dirty="0"/>
              <a:t>      end:'08/08/2019 04:46:09'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'07/08/2019':{ </a:t>
            </a:r>
            <a:br>
              <a:rPr lang="en-US" dirty="0"/>
            </a:br>
            <a:r>
              <a:rPr lang="en-US" dirty="0"/>
              <a:t>      start:'07/08/2019 05:51:08',</a:t>
            </a:r>
            <a:br>
              <a:rPr lang="en-US" dirty="0"/>
            </a:br>
            <a:r>
              <a:rPr lang="en-US" dirty="0"/>
              <a:t>      end:'07/08/2019 08:03:10'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'06/08/2019':{ </a:t>
            </a:r>
            <a:br>
              <a:rPr lang="en-US" dirty="0"/>
            </a:br>
            <a:r>
              <a:rPr lang="en-US" dirty="0"/>
              <a:t>      start:'06/08/2019 04:58:47’,</a:t>
            </a:r>
            <a:br>
              <a:rPr lang="en-US" dirty="0"/>
            </a:br>
            <a:r>
              <a:rPr lang="en-US" dirty="0"/>
              <a:t>      end:'06/08/2019 22:38:37'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'05/08/2019':{ </a:t>
            </a:r>
            <a:br>
              <a:rPr lang="en-US" dirty="0"/>
            </a:br>
            <a:r>
              <a:rPr lang="en-US" dirty="0"/>
              <a:t>      start:'05/08/2019 18:44:29’,</a:t>
            </a:r>
            <a:br>
              <a:rPr lang="en-US" dirty="0"/>
            </a:br>
            <a:r>
              <a:rPr lang="en-US" dirty="0"/>
              <a:t>      end:'05/08/2019 21:14:01'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'04/08/2019':{ </a:t>
            </a:r>
            <a:br>
              <a:rPr lang="en-US" dirty="0"/>
            </a:br>
            <a:r>
              <a:rPr lang="en-US" dirty="0"/>
              <a:t>      start:'04/08/2019 08:04:49’,</a:t>
            </a:r>
            <a:br>
              <a:rPr lang="en-US" dirty="0"/>
            </a:br>
            <a:r>
              <a:rPr lang="en-US" dirty="0"/>
              <a:t>      end:'04/08/2019 23:11:45'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'03/08/2019':{ </a:t>
            </a:r>
            <a:br>
              <a:rPr lang="en-US" dirty="0"/>
            </a:br>
            <a:r>
              <a:rPr lang="en-US" dirty="0"/>
              <a:t>      start:'03/08/2019 05:39:08’,</a:t>
            </a:r>
            <a:br>
              <a:rPr lang="en-US" dirty="0"/>
            </a:br>
            <a:r>
              <a:rPr lang="en-US" dirty="0"/>
              <a:t>      end:'03/08/2019 08:29:38'</a:t>
            </a:r>
            <a:br>
              <a:rPr lang="en-US" dirty="0"/>
            </a:br>
            <a:r>
              <a:rPr lang="en-US" dirty="0"/>
              <a:t>   },</a:t>
            </a:r>
          </a:p>
          <a:p>
            <a:r>
              <a:rPr lang="ja-JP" altLang="en-US" dirty="0"/>
              <a:t>  </a:t>
            </a:r>
            <a:r>
              <a:rPr lang="en-US" altLang="ja-JP" dirty="0"/>
              <a:t>:</a:t>
            </a:r>
          </a:p>
          <a:p>
            <a:r>
              <a:rPr lang="en-US" dirty="0"/>
              <a:t>  :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EC30A-CDCD-4F58-9F71-98B4D9D2A690}"/>
              </a:ext>
            </a:extLst>
          </p:cNvPr>
          <p:cNvSpPr txBox="1"/>
          <p:nvPr/>
        </p:nvSpPr>
        <p:spPr>
          <a:xfrm>
            <a:off x="858238" y="121638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onoff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58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C0C-04D7-4658-822A-CC7BF65D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keystrokes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BA60-29A5-4640-B4B2-96E9CE75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A6712-FE44-4068-B875-63FD4679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DBFB9-384F-407C-8EAC-83F2DD6447A1}"/>
              </a:ext>
            </a:extLst>
          </p:cNvPr>
          <p:cNvSpPr txBox="1"/>
          <p:nvPr/>
        </p:nvSpPr>
        <p:spPr>
          <a:xfrm>
            <a:off x="859649" y="3200400"/>
            <a:ext cx="272702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	time	count</a:t>
            </a:r>
          </a:p>
          <a:p>
            <a:r>
              <a:rPr lang="en-US" dirty="0"/>
              <a:t>	2019/08/14 04:09	0</a:t>
            </a:r>
          </a:p>
          <a:p>
            <a:r>
              <a:rPr lang="en-US" dirty="0"/>
              <a:t>	2019/08/14 04:10	31</a:t>
            </a:r>
          </a:p>
          <a:p>
            <a:r>
              <a:rPr lang="en-US" dirty="0"/>
              <a:t>	2019/08/14 04:11	36</a:t>
            </a:r>
          </a:p>
          <a:p>
            <a:r>
              <a:rPr lang="en-US" dirty="0"/>
              <a:t>	2019/08/14 04:12	69</a:t>
            </a:r>
          </a:p>
          <a:p>
            <a:r>
              <a:rPr lang="en-US" dirty="0"/>
              <a:t>	2019/08/14 04:13	33</a:t>
            </a:r>
          </a:p>
          <a:p>
            <a:r>
              <a:rPr lang="en-US" dirty="0"/>
              <a:t>	2019/08/14 04:14	0</a:t>
            </a:r>
          </a:p>
          <a:p>
            <a:r>
              <a:rPr lang="en-US" dirty="0"/>
              <a:t>	2019/08/14 04:15	3</a:t>
            </a:r>
          </a:p>
          <a:p>
            <a:r>
              <a:rPr lang="en-US" dirty="0"/>
              <a:t>	2019/08/14 04:16	2</a:t>
            </a:r>
          </a:p>
          <a:p>
            <a:r>
              <a:rPr lang="en-US" dirty="0"/>
              <a:t>	2019/08/14 04:17	56</a:t>
            </a:r>
          </a:p>
          <a:p>
            <a:r>
              <a:rPr lang="en-US" dirty="0"/>
              <a:t>	2019/08/14 04:18	25</a:t>
            </a:r>
          </a:p>
          <a:p>
            <a:r>
              <a:rPr lang="en-US" dirty="0"/>
              <a:t>	2019/08/14 04:19	32</a:t>
            </a:r>
          </a:p>
          <a:p>
            <a:r>
              <a:rPr lang="en-US" dirty="0"/>
              <a:t>	2019/08/14 04:20	13</a:t>
            </a:r>
          </a:p>
          <a:p>
            <a:r>
              <a:rPr lang="en-US" dirty="0"/>
              <a:t>	2019/08/14 04:21	18</a:t>
            </a:r>
          </a:p>
          <a:p>
            <a:r>
              <a:rPr lang="en-US" dirty="0"/>
              <a:t>	2019/08/14 04:22	2</a:t>
            </a:r>
          </a:p>
          <a:p>
            <a:r>
              <a:rPr lang="en-US" dirty="0"/>
              <a:t>	2019/08/14 04:23	0</a:t>
            </a:r>
          </a:p>
          <a:p>
            <a:r>
              <a:rPr lang="en-US" dirty="0"/>
              <a:t>	2019/08/14 04:24	32</a:t>
            </a:r>
          </a:p>
          <a:p>
            <a:r>
              <a:rPr lang="en-US" dirty="0"/>
              <a:t>	2019/08/14 04:25	2</a:t>
            </a:r>
          </a:p>
          <a:p>
            <a:r>
              <a:rPr lang="en-US" dirty="0"/>
              <a:t>	2019/08/14 04:26	0</a:t>
            </a:r>
          </a:p>
          <a:p>
            <a:r>
              <a:rPr lang="en-US" dirty="0"/>
              <a:t>	2019/08/14 04:27	0</a:t>
            </a:r>
          </a:p>
          <a:p>
            <a:r>
              <a:rPr lang="en-US" dirty="0"/>
              <a:t>	2019/08/14 04:28	0</a:t>
            </a:r>
          </a:p>
          <a:p>
            <a:r>
              <a:rPr lang="en-US" dirty="0"/>
              <a:t>	2019/08/14 04:29	17</a:t>
            </a:r>
          </a:p>
          <a:p>
            <a:r>
              <a:rPr lang="en-US" dirty="0"/>
              <a:t>	2019/08/14 04:30	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CBA39-338B-4593-BAE5-9A8126F14F8B}"/>
              </a:ext>
            </a:extLst>
          </p:cNvPr>
          <p:cNvSpPr txBox="1"/>
          <p:nvPr/>
        </p:nvSpPr>
        <p:spPr>
          <a:xfrm>
            <a:off x="3673771" y="742950"/>
            <a:ext cx="2727029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	2019/08/14 04:31	0</a:t>
            </a:r>
          </a:p>
          <a:p>
            <a:r>
              <a:rPr lang="en-US" dirty="0"/>
              <a:t>	2019/08/14 04:32	0</a:t>
            </a:r>
          </a:p>
          <a:p>
            <a:r>
              <a:rPr lang="en-US" dirty="0"/>
              <a:t>	2019/08/14 04:33	0</a:t>
            </a:r>
          </a:p>
          <a:p>
            <a:r>
              <a:rPr lang="en-US" dirty="0"/>
              <a:t>	2019/08/14 04:34	0</a:t>
            </a:r>
          </a:p>
          <a:p>
            <a:r>
              <a:rPr lang="en-US" dirty="0"/>
              <a:t>	2019/08/14 04:35	9</a:t>
            </a:r>
          </a:p>
          <a:p>
            <a:r>
              <a:rPr lang="en-US" dirty="0"/>
              <a:t>	2019/08/14 04:36	0</a:t>
            </a:r>
          </a:p>
          <a:p>
            <a:r>
              <a:rPr lang="en-US" dirty="0"/>
              <a:t>	2019/08/14 04:37	0</a:t>
            </a:r>
          </a:p>
          <a:p>
            <a:r>
              <a:rPr lang="en-US" dirty="0"/>
              <a:t>	2019/08/14 04:37	53</a:t>
            </a:r>
          </a:p>
          <a:p>
            <a:r>
              <a:rPr lang="en-US" dirty="0"/>
              <a:t>	2019/08/14 04:38	3</a:t>
            </a:r>
          </a:p>
          <a:p>
            <a:r>
              <a:rPr lang="en-US" dirty="0"/>
              <a:t>	2019/08/14 04:39	0</a:t>
            </a:r>
          </a:p>
          <a:p>
            <a:r>
              <a:rPr lang="en-US" dirty="0"/>
              <a:t>	2019/08/14 04:40	0</a:t>
            </a:r>
          </a:p>
          <a:p>
            <a:r>
              <a:rPr lang="en-US" dirty="0"/>
              <a:t>	2019/08/14 04:41	0</a:t>
            </a:r>
          </a:p>
          <a:p>
            <a:r>
              <a:rPr lang="en-US" dirty="0"/>
              <a:t>	2019/08/14 04:42	9</a:t>
            </a:r>
          </a:p>
          <a:p>
            <a:r>
              <a:rPr lang="en-US" dirty="0"/>
              <a:t>	2019/08/14 04:43	31</a:t>
            </a:r>
          </a:p>
          <a:p>
            <a:r>
              <a:rPr lang="en-US" dirty="0"/>
              <a:t>	2019/08/14 04:44	1</a:t>
            </a:r>
          </a:p>
          <a:p>
            <a:r>
              <a:rPr lang="en-US" dirty="0"/>
              <a:t>	2019/08/14 04:45	0</a:t>
            </a:r>
          </a:p>
          <a:p>
            <a:r>
              <a:rPr lang="en-US" dirty="0"/>
              <a:t>	2019/08/14 04:46	5</a:t>
            </a:r>
          </a:p>
          <a:p>
            <a:r>
              <a:rPr lang="en-US" dirty="0"/>
              <a:t>	2019/08/14 04:47	31</a:t>
            </a:r>
          </a:p>
          <a:p>
            <a:r>
              <a:rPr lang="en-US" dirty="0"/>
              <a:t>	2019/08/14 04:48	16</a:t>
            </a:r>
          </a:p>
          <a:p>
            <a:r>
              <a:rPr lang="en-US" dirty="0"/>
              <a:t>	2019/08/14 04:49	1</a:t>
            </a:r>
          </a:p>
          <a:p>
            <a:r>
              <a:rPr lang="en-US" dirty="0"/>
              <a:t>	2019/08/14 04:50	0</a:t>
            </a:r>
          </a:p>
          <a:p>
            <a:r>
              <a:rPr lang="en-US" dirty="0"/>
              <a:t>	2019/08/14 04:51	0</a:t>
            </a:r>
          </a:p>
          <a:p>
            <a:r>
              <a:rPr lang="en-US" dirty="0"/>
              <a:t>	2019/08/14 04:52	19</a:t>
            </a:r>
          </a:p>
          <a:p>
            <a:r>
              <a:rPr lang="en-US" dirty="0"/>
              <a:t>	2019/08/14 04:53	3</a:t>
            </a:r>
          </a:p>
          <a:p>
            <a:r>
              <a:rPr lang="en-US" dirty="0"/>
              <a:t>	2019/08/14 04:54	30</a:t>
            </a:r>
          </a:p>
          <a:p>
            <a:r>
              <a:rPr lang="en-US" dirty="0"/>
              <a:t>	2019/08/14 04:55	2</a:t>
            </a:r>
          </a:p>
          <a:p>
            <a:r>
              <a:rPr lang="en-US" dirty="0"/>
              <a:t>	2019/08/14 04:56	3</a:t>
            </a:r>
          </a:p>
          <a:p>
            <a:r>
              <a:rPr lang="en-US" dirty="0"/>
              <a:t>	2019/08/14 04:57	4</a:t>
            </a:r>
          </a:p>
          <a:p>
            <a:r>
              <a:rPr lang="en-US" dirty="0"/>
              <a:t>	2019/08/14 04:58	2</a:t>
            </a:r>
          </a:p>
          <a:p>
            <a:r>
              <a:rPr lang="en-US" dirty="0"/>
              <a:t>	2019/08/14 04:59	10</a:t>
            </a:r>
          </a:p>
          <a:p>
            <a:r>
              <a:rPr lang="en-US" dirty="0"/>
              <a:t>	2019/08/14 05:00	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9C430-4E33-40A5-BE1C-037D213F6F90}"/>
              </a:ext>
            </a:extLst>
          </p:cNvPr>
          <p:cNvSpPr txBox="1"/>
          <p:nvPr/>
        </p:nvSpPr>
        <p:spPr>
          <a:xfrm>
            <a:off x="6336990" y="742950"/>
            <a:ext cx="2727029" cy="867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	2019/08/14 05:01	0</a:t>
            </a:r>
          </a:p>
          <a:p>
            <a:r>
              <a:rPr lang="en-US" dirty="0"/>
              <a:t>	2019/08/14 05:02	33</a:t>
            </a:r>
          </a:p>
          <a:p>
            <a:r>
              <a:rPr lang="en-US" dirty="0"/>
              <a:t>	2019/08/14 05:03	6</a:t>
            </a:r>
          </a:p>
          <a:p>
            <a:r>
              <a:rPr lang="en-US" dirty="0"/>
              <a:t>	2019/08/14 05:04	20</a:t>
            </a:r>
          </a:p>
          <a:p>
            <a:r>
              <a:rPr lang="en-US" dirty="0"/>
              <a:t>	2019/08/14 05:05	30</a:t>
            </a:r>
          </a:p>
          <a:p>
            <a:r>
              <a:rPr lang="en-US" dirty="0"/>
              <a:t>	2019/08/14 05:06	13</a:t>
            </a:r>
          </a:p>
          <a:p>
            <a:r>
              <a:rPr lang="en-US" dirty="0"/>
              <a:t>	2019/08/14 05:07	16</a:t>
            </a:r>
          </a:p>
          <a:p>
            <a:r>
              <a:rPr lang="en-US" dirty="0"/>
              <a:t>	2019/08/14 05:08	3</a:t>
            </a:r>
          </a:p>
          <a:p>
            <a:r>
              <a:rPr lang="en-US" dirty="0"/>
              <a:t>	2019/08/14 05:09	15</a:t>
            </a:r>
          </a:p>
          <a:p>
            <a:r>
              <a:rPr lang="en-US" dirty="0"/>
              <a:t>	2019/08/14 05:10	54</a:t>
            </a:r>
          </a:p>
          <a:p>
            <a:r>
              <a:rPr lang="en-US" dirty="0"/>
              <a:t>	2019/08/14 05:11	36</a:t>
            </a:r>
          </a:p>
          <a:p>
            <a:r>
              <a:rPr lang="en-US" dirty="0"/>
              <a:t>	2019/08/14 05:12	15</a:t>
            </a:r>
          </a:p>
          <a:p>
            <a:r>
              <a:rPr lang="en-US" dirty="0"/>
              <a:t>	2019/08/14 05:13	28</a:t>
            </a:r>
          </a:p>
          <a:p>
            <a:r>
              <a:rPr lang="en-US" dirty="0"/>
              <a:t>	2019/08/14 05:14	10</a:t>
            </a:r>
          </a:p>
          <a:p>
            <a:r>
              <a:rPr lang="en-US" dirty="0"/>
              <a:t>	2019/08/14 05:15	28</a:t>
            </a:r>
          </a:p>
          <a:p>
            <a:r>
              <a:rPr lang="en-US" dirty="0"/>
              <a:t>	2019/08/14 05:16	23</a:t>
            </a:r>
          </a:p>
          <a:p>
            <a:r>
              <a:rPr lang="en-US" dirty="0"/>
              <a:t>	2019/08/14 05:17	12</a:t>
            </a:r>
          </a:p>
          <a:p>
            <a:r>
              <a:rPr lang="en-US" dirty="0"/>
              <a:t>	2019/08/14 05:18	20</a:t>
            </a:r>
          </a:p>
          <a:p>
            <a:r>
              <a:rPr lang="en-US" dirty="0"/>
              <a:t>	2019/08/14 05:19	27</a:t>
            </a:r>
          </a:p>
          <a:p>
            <a:r>
              <a:rPr lang="en-US" dirty="0"/>
              <a:t>	2019/08/14 05:20	16</a:t>
            </a:r>
          </a:p>
          <a:p>
            <a:r>
              <a:rPr lang="en-US" dirty="0"/>
              <a:t>	2019/08/14 05:21	76</a:t>
            </a:r>
          </a:p>
          <a:p>
            <a:r>
              <a:rPr lang="en-US" dirty="0"/>
              <a:t>	2019/08/14 05:22	8</a:t>
            </a:r>
          </a:p>
          <a:p>
            <a:r>
              <a:rPr lang="en-US" dirty="0"/>
              <a:t>	2019/08/14 05:23	21</a:t>
            </a:r>
          </a:p>
          <a:p>
            <a:r>
              <a:rPr lang="en-US" dirty="0"/>
              <a:t>	2019/08/14 05:24	24</a:t>
            </a:r>
          </a:p>
          <a:p>
            <a:r>
              <a:rPr lang="en-US" dirty="0"/>
              <a:t>	2019/08/14 05:25	4</a:t>
            </a:r>
          </a:p>
          <a:p>
            <a:r>
              <a:rPr lang="en-US" dirty="0"/>
              <a:t>	2019/08/14 05:26	2</a:t>
            </a:r>
          </a:p>
          <a:p>
            <a:r>
              <a:rPr lang="en-US" dirty="0"/>
              <a:t>	2019/08/14 05:27	16</a:t>
            </a:r>
          </a:p>
          <a:p>
            <a:r>
              <a:rPr lang="en-US" dirty="0"/>
              <a:t>	2019/08/14 05:28	6</a:t>
            </a:r>
          </a:p>
          <a:p>
            <a:r>
              <a:rPr lang="en-US" dirty="0"/>
              <a:t>	2019/08/14 05:29	13</a:t>
            </a:r>
          </a:p>
          <a:p>
            <a:r>
              <a:rPr lang="en-US" dirty="0"/>
              <a:t>	2019/08/14 05:30	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5C42E-628C-43AD-8BDE-D3DCCDE8855A}"/>
              </a:ext>
            </a:extLst>
          </p:cNvPr>
          <p:cNvSpPr txBox="1"/>
          <p:nvPr/>
        </p:nvSpPr>
        <p:spPr>
          <a:xfrm>
            <a:off x="9088008" y="742950"/>
            <a:ext cx="2727029" cy="812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	2019/08/14 05:31	1</a:t>
            </a:r>
          </a:p>
          <a:p>
            <a:r>
              <a:rPr lang="en-US" dirty="0"/>
              <a:t>	2019/08/14 05:32	1</a:t>
            </a:r>
          </a:p>
          <a:p>
            <a:r>
              <a:rPr lang="en-US" dirty="0"/>
              <a:t>	2019/08/14 05:33	0</a:t>
            </a:r>
          </a:p>
          <a:p>
            <a:r>
              <a:rPr lang="en-US" dirty="0"/>
              <a:t>	2019/08/14 05:34	12</a:t>
            </a:r>
          </a:p>
          <a:p>
            <a:r>
              <a:rPr lang="en-US" dirty="0"/>
              <a:t>	2019/08/14 05:35	7</a:t>
            </a:r>
          </a:p>
          <a:p>
            <a:r>
              <a:rPr lang="en-US" dirty="0"/>
              <a:t>	2019/08/14 05:36	0</a:t>
            </a:r>
          </a:p>
          <a:p>
            <a:r>
              <a:rPr lang="en-US" dirty="0"/>
              <a:t>	2019/08/14 05:37	18</a:t>
            </a:r>
          </a:p>
          <a:p>
            <a:r>
              <a:rPr lang="en-US" dirty="0"/>
              <a:t>	2019/08/14 05:38	56</a:t>
            </a:r>
          </a:p>
          <a:p>
            <a:r>
              <a:rPr lang="en-US" dirty="0"/>
              <a:t>	2019/08/14 05:39	16</a:t>
            </a:r>
          </a:p>
          <a:p>
            <a:r>
              <a:rPr lang="en-US" dirty="0"/>
              <a:t>	2019/08/14 05:40	11</a:t>
            </a:r>
          </a:p>
          <a:p>
            <a:r>
              <a:rPr lang="en-US" dirty="0"/>
              <a:t>	2019/08/14 05:41	3</a:t>
            </a:r>
          </a:p>
          <a:p>
            <a:r>
              <a:rPr lang="en-US" dirty="0"/>
              <a:t>	2019/08/14 05:42	15</a:t>
            </a:r>
          </a:p>
          <a:p>
            <a:r>
              <a:rPr lang="en-US" dirty="0"/>
              <a:t>	2019/08/14 05:43	14</a:t>
            </a:r>
          </a:p>
          <a:p>
            <a:r>
              <a:rPr lang="en-US" dirty="0"/>
              <a:t>	2019/08/14 05:44	0</a:t>
            </a:r>
          </a:p>
          <a:p>
            <a:r>
              <a:rPr lang="en-US" dirty="0"/>
              <a:t>	2019/08/14 05:45	32</a:t>
            </a:r>
          </a:p>
          <a:p>
            <a:r>
              <a:rPr lang="en-US" dirty="0"/>
              <a:t>	2019/08/14 05:46	2</a:t>
            </a:r>
          </a:p>
          <a:p>
            <a:r>
              <a:rPr lang="en-US" dirty="0"/>
              <a:t>	2019/08/14 05:47	0</a:t>
            </a:r>
          </a:p>
          <a:p>
            <a:r>
              <a:rPr lang="en-US" dirty="0"/>
              <a:t>	2019/08/14 05:48	2</a:t>
            </a:r>
          </a:p>
          <a:p>
            <a:r>
              <a:rPr lang="en-US" dirty="0"/>
              <a:t>	2019/08/14 05:49	3</a:t>
            </a:r>
          </a:p>
          <a:p>
            <a:r>
              <a:rPr lang="en-US" dirty="0"/>
              <a:t>	2019/08/14 05:50	14</a:t>
            </a:r>
          </a:p>
          <a:p>
            <a:r>
              <a:rPr lang="en-US" dirty="0"/>
              <a:t>	2019/08/14 05:51	17</a:t>
            </a:r>
          </a:p>
          <a:p>
            <a:r>
              <a:rPr lang="en-US" dirty="0"/>
              <a:t>	2019/08/14 05:52	9</a:t>
            </a:r>
          </a:p>
          <a:p>
            <a:r>
              <a:rPr lang="en-US" dirty="0"/>
              <a:t>	2019/08/14 05:53	38</a:t>
            </a:r>
          </a:p>
          <a:p>
            <a:r>
              <a:rPr lang="en-US" dirty="0"/>
              <a:t>	2019/08/14 05:54	8</a:t>
            </a:r>
          </a:p>
          <a:p>
            <a:r>
              <a:rPr lang="en-US" dirty="0"/>
              <a:t>	2019/08/14 05:55	18</a:t>
            </a:r>
          </a:p>
          <a:p>
            <a:r>
              <a:rPr lang="en-US" dirty="0"/>
              <a:t>	2019/08/14 05:56	1</a:t>
            </a:r>
          </a:p>
          <a:p>
            <a:r>
              <a:rPr lang="en-US" dirty="0"/>
              <a:t>	2019/08/14 05:57	4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5F45C-2582-470D-87B8-111131E6FF02}"/>
              </a:ext>
            </a:extLst>
          </p:cNvPr>
          <p:cNvSpPr txBox="1"/>
          <p:nvPr/>
        </p:nvSpPr>
        <p:spPr>
          <a:xfrm>
            <a:off x="858238" y="121638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keylogs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45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D674-F275-4C70-A035-1CB81FDD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4. </a:t>
            </a:r>
            <a:r>
              <a:rPr lang="en-US" dirty="0" err="1"/>
              <a:t>ActiveWindow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AB13-5CC6-4DF7-937A-91F70B1D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BEB25-00E3-4F6B-949D-516AC95E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0F76B-DF28-4AE4-A851-C94FF053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29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AC5E3-F6C9-45D9-8BE9-8F2303E786CA}"/>
              </a:ext>
            </a:extLst>
          </p:cNvPr>
          <p:cNvSpPr txBox="1"/>
          <p:nvPr/>
        </p:nvSpPr>
        <p:spPr>
          <a:xfrm>
            <a:off x="29718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A0EB4-1CB2-4DB9-BEBB-33EA8F23028F}"/>
              </a:ext>
            </a:extLst>
          </p:cNvPr>
          <p:cNvSpPr txBox="1"/>
          <p:nvPr/>
        </p:nvSpPr>
        <p:spPr>
          <a:xfrm>
            <a:off x="285750" y="2557641"/>
            <a:ext cx="12230100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"events"</a:t>
            </a:r>
            <a:r>
              <a:rPr lang="en-US" dirty="0"/>
              <a:t>:[ </a:t>
            </a:r>
            <a:br>
              <a:rPr lang="en-US" dirty="0"/>
            </a:br>
            <a:r>
              <a:rPr lang="en-US" dirty="0"/>
              <a:t>      { 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"id"</a:t>
            </a:r>
            <a:r>
              <a:rPr lang="en-US" dirty="0"/>
              <a:t>:"3CA01F7A-FE07-4638-A3A9-6CD1A14FE621",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"type"</a:t>
            </a:r>
            <a:r>
              <a:rPr lang="en-US" dirty="0"/>
              <a:t>:"</a:t>
            </a:r>
            <a:r>
              <a:rPr lang="en-US" dirty="0" err="1"/>
              <a:t>calculation_data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json_data</a:t>
            </a:r>
            <a:r>
              <a:rPr lang="en-US" b="1" dirty="0"/>
              <a:t>"</a:t>
            </a:r>
            <a:r>
              <a:rPr lang="en-US" dirty="0"/>
              <a:t>:{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"data_file_</a:t>
            </a:r>
            <a:r>
              <a:rPr lang="en-US" b="1" dirty="0" err="1"/>
              <a:t>url</a:t>
            </a:r>
            <a:r>
              <a:rPr lang="en-US" b="1" dirty="0"/>
              <a:t>"</a:t>
            </a:r>
            <a:r>
              <a:rPr lang="en-US" dirty="0"/>
              <a:t>:"https://meme-api-example.jins.com/</a:t>
            </a:r>
            <a:r>
              <a:rPr lang="en-US" dirty="0" err="1"/>
              <a:t>appEvents</a:t>
            </a:r>
            <a:r>
              <a:rPr lang="en-US" dirty="0"/>
              <a:t>/8b706853a49f3bed29972b9659edf687de05ddae/2015/12/appEvents-office2-0001-20151210T150000Z.json.gz?X-Amz-Algorithm=AWS4-HMAC-SHA256&amp;X-Amz-Credential=AKIAIDLBKTI3T7A4X24Q%2F20150903%2Fap-northeast-1%2Fs3%2Faws4_request&amp;X-Amz-Date=20150903T114726Z&amp;X-Amz-Expires=604800&amp;X-Amz-SignedHeaders=</a:t>
            </a:r>
            <a:r>
              <a:rPr lang="en-US" dirty="0" err="1"/>
              <a:t>host&amp;X-Amz-Signature</a:t>
            </a:r>
            <a:r>
              <a:rPr lang="en-US" dirty="0"/>
              <a:t>=ab3577e850ded50115d2df7120e7da0e4815616713236de129dd33577da90b6f",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"created_at"</a:t>
            </a:r>
            <a:r>
              <a:rPr lang="en-US" dirty="0"/>
              <a:t>:"2015-01-01T00:00:00Z",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"updated_at"</a:t>
            </a:r>
            <a:r>
              <a:rPr lang="en-US" dirty="0"/>
              <a:t>:"2015-01-01T00:00:00Z",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"measured_at"</a:t>
            </a:r>
            <a:r>
              <a:rPr lang="en-US" dirty="0"/>
              <a:t>:"2017-12-05T06:03:58+09:00"</a:t>
            </a:r>
            <a:br>
              <a:rPr lang="en-US" dirty="0"/>
            </a:br>
            <a:r>
              <a:rPr lang="en-US" dirty="0"/>
              <a:t>      },</a:t>
            </a:r>
            <a:br>
              <a:rPr lang="en-US" dirty="0"/>
            </a:br>
            <a:r>
              <a:rPr lang="en-US" dirty="0"/>
              <a:t>      ...</a:t>
            </a:r>
            <a:br>
              <a:rPr lang="en-US" dirty="0"/>
            </a:br>
            <a:r>
              <a:rPr lang="en-US" dirty="0"/>
              <a:t>   ],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"cursor"</a:t>
            </a:r>
            <a:r>
              <a:rPr lang="en-US" dirty="0"/>
              <a:t>:"</a:t>
            </a:r>
            <a:r>
              <a:rPr lang="en-US" dirty="0" err="1"/>
              <a:t>eyJhIjoxLCJiIjoyLCJjIjozfQ</a:t>
            </a:r>
            <a:r>
              <a:rPr lang="en-US" dirty="0"/>
              <a:t>=="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19E5-2C99-48FA-BEFB-CE1E8533768C}"/>
              </a:ext>
            </a:extLst>
          </p:cNvPr>
          <p:cNvSpPr txBox="1"/>
          <p:nvPr/>
        </p:nvSpPr>
        <p:spPr>
          <a:xfrm>
            <a:off x="858238" y="12163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computed_data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4BB1-7D80-490A-9073-81CCF09A1E4E}"/>
              </a:ext>
            </a:extLst>
          </p:cNvPr>
          <p:cNvSpPr txBox="1"/>
          <p:nvPr/>
        </p:nvSpPr>
        <p:spPr>
          <a:xfrm>
            <a:off x="400050" y="1885950"/>
            <a:ext cx="681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https://apis.jins.com/meme/v1/users/me/office2/computed_data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AD4FB-FC99-4262-A8C1-4AE332C5217A}"/>
              </a:ext>
            </a:extLst>
          </p:cNvPr>
          <p:cNvSpPr txBox="1"/>
          <p:nvPr/>
        </p:nvSpPr>
        <p:spPr>
          <a:xfrm>
            <a:off x="400050" y="2194203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399519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AC5E3-F6C9-45D9-8BE9-8F2303E786CA}"/>
              </a:ext>
            </a:extLst>
          </p:cNvPr>
          <p:cNvSpPr txBox="1"/>
          <p:nvPr/>
        </p:nvSpPr>
        <p:spPr>
          <a:xfrm>
            <a:off x="29718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A0EB4-1CB2-4DB9-BEBB-33EA8F23028F}"/>
              </a:ext>
            </a:extLst>
          </p:cNvPr>
          <p:cNvSpPr txBox="1"/>
          <p:nvPr/>
        </p:nvSpPr>
        <p:spPr>
          <a:xfrm>
            <a:off x="285750" y="2557641"/>
            <a:ext cx="5257800" cy="72943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 "</a:t>
            </a:r>
            <a:r>
              <a:rPr lang="en-US" dirty="0" err="1"/>
              <a:t>computed_data</a:t>
            </a:r>
            <a:r>
              <a:rPr lang="en-US" dirty="0"/>
              <a:t>":{ </a:t>
            </a:r>
            <a:br>
              <a:rPr lang="en-US" dirty="0"/>
            </a:br>
            <a:r>
              <a:rPr lang="en-US" dirty="0"/>
              <a:t>      "6":[ 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"date":"2016-06-01T06:59:45+09:00",</a:t>
            </a:r>
            <a:br>
              <a:rPr lang="en-US" dirty="0"/>
            </a:br>
            <a:r>
              <a:rPr lang="en-US" dirty="0"/>
              <a:t>            "zone":50,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"posture":80,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"date":"2016-06-01T06:59:30+09:00",</a:t>
            </a:r>
            <a:br>
              <a:rPr lang="en-US" dirty="0"/>
            </a:br>
            <a:r>
              <a:rPr lang="en-US" dirty="0"/>
              <a:t>            "zone":60,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"posture":90,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...</a:t>
            </a:r>
            <a:br>
              <a:rPr lang="en-US" dirty="0"/>
            </a:br>
            <a:r>
              <a:rPr lang="en-US" dirty="0"/>
              <a:t>      ],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19E5-2C99-48FA-BEFB-CE1E8533768C}"/>
              </a:ext>
            </a:extLst>
          </p:cNvPr>
          <p:cNvSpPr txBox="1"/>
          <p:nvPr/>
        </p:nvSpPr>
        <p:spPr>
          <a:xfrm>
            <a:off x="858238" y="121638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computed_data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14BB1-7D80-490A-9073-81CCF09A1E4E}"/>
              </a:ext>
            </a:extLst>
          </p:cNvPr>
          <p:cNvSpPr txBox="1"/>
          <p:nvPr/>
        </p:nvSpPr>
        <p:spPr>
          <a:xfrm>
            <a:off x="400050" y="1885950"/>
            <a:ext cx="681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https://apis.jins.com/meme/v1/users/me/office2/computed_data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AD4FB-FC99-4262-A8C1-4AE332C5217A}"/>
              </a:ext>
            </a:extLst>
          </p:cNvPr>
          <p:cNvSpPr txBox="1"/>
          <p:nvPr/>
        </p:nvSpPr>
        <p:spPr>
          <a:xfrm>
            <a:off x="400050" y="2194203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F733C-5B0B-4E7D-A087-C87B25B5DA5F}"/>
              </a:ext>
            </a:extLst>
          </p:cNvPr>
          <p:cNvSpPr txBox="1"/>
          <p:nvPr/>
        </p:nvSpPr>
        <p:spPr>
          <a:xfrm>
            <a:off x="5715000" y="1943100"/>
            <a:ext cx="6572250" cy="7848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      ...    </a:t>
            </a:r>
          </a:p>
          <a:p>
            <a:r>
              <a:rPr lang="en-US" dirty="0"/>
              <a:t>    "0":[ 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"date":"2016-06-01T00:59:45+09:00",</a:t>
            </a:r>
            <a:br>
              <a:rPr lang="en-US" dirty="0"/>
            </a:br>
            <a:r>
              <a:rPr lang="en-US" dirty="0"/>
              <a:t>            "zone":50,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"posture":80,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{ </a:t>
            </a:r>
            <a:br>
              <a:rPr lang="en-US" dirty="0"/>
            </a:br>
            <a:r>
              <a:rPr lang="en-US" dirty="0"/>
              <a:t>            "date":"2016-06-01T00:59:30+09:00",</a:t>
            </a:r>
            <a:br>
              <a:rPr lang="en-US" dirty="0"/>
            </a:br>
            <a:r>
              <a:rPr lang="en-US" dirty="0"/>
              <a:t>            "zone":60,</a:t>
            </a:r>
            <a:br>
              <a:rPr lang="en-US" dirty="0"/>
            </a:br>
            <a:r>
              <a:rPr lang="en-US" dirty="0"/>
              <a:t>            "focus":50,</a:t>
            </a:r>
            <a:br>
              <a:rPr lang="en-US" dirty="0"/>
            </a:br>
            <a:r>
              <a:rPr lang="en-US" dirty="0"/>
              <a:t>            "calm":50,</a:t>
            </a:r>
            <a:br>
              <a:rPr lang="en-US" dirty="0"/>
            </a:br>
            <a:r>
              <a:rPr lang="en-US" dirty="0"/>
              <a:t>            "posture":90,</a:t>
            </a:r>
            <a:br>
              <a:rPr lang="en-US" dirty="0"/>
            </a:br>
            <a:r>
              <a:rPr lang="en-US" dirty="0"/>
              <a:t>            "bki_sum":8.76,</a:t>
            </a:r>
            <a:br>
              <a:rPr lang="en-US" dirty="0"/>
            </a:br>
            <a:r>
              <a:rPr lang="en-US" dirty="0"/>
              <a:t>            "bki_n":6.15,</a:t>
            </a:r>
            <a:br>
              <a:rPr lang="en-US" dirty="0"/>
            </a:br>
            <a:r>
              <a:rPr lang="en-US" dirty="0"/>
              <a:t>            "sc_lbs":2.37</a:t>
            </a:r>
            <a:br>
              <a:rPr lang="en-US" dirty="0"/>
            </a:br>
            <a:r>
              <a:rPr lang="en-US" dirty="0"/>
              <a:t>         },</a:t>
            </a:r>
            <a:br>
              <a:rPr lang="en-US" dirty="0"/>
            </a:br>
            <a:r>
              <a:rPr lang="en-US" dirty="0"/>
              <a:t>         ...</a:t>
            </a:r>
            <a:br>
              <a:rPr lang="en-US" dirty="0"/>
            </a:br>
            <a:r>
              <a:rPr lang="en-US" dirty="0"/>
              <a:t>      ]</a:t>
            </a:r>
            <a:br>
              <a:rPr lang="en-US" dirty="0"/>
            </a:br>
            <a:r>
              <a:rPr lang="en-US" dirty="0"/>
              <a:t>   },</a:t>
            </a:r>
            <a:br>
              <a:rPr lang="en-US" dirty="0"/>
            </a:br>
            <a:r>
              <a:rPr lang="en-US" dirty="0"/>
              <a:t>   "cursor":"</a:t>
            </a:r>
            <a:r>
              <a:rPr lang="en-US" dirty="0" err="1"/>
              <a:t>eyJhIjoxLCJiIjoyLCJjIjozfQ</a:t>
            </a:r>
            <a:r>
              <a:rPr lang="en-US" dirty="0"/>
              <a:t>=="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273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00F7D5-BC28-4ED5-BA99-234E39A8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56584"/>
              </p:ext>
            </p:extLst>
          </p:nvPr>
        </p:nvGraphicFramePr>
        <p:xfrm>
          <a:off x="400050" y="1955800"/>
          <a:ext cx="11887200" cy="691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56165467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08094575"/>
                    </a:ext>
                  </a:extLst>
                </a:gridCol>
                <a:gridCol w="7829550">
                  <a:extLst>
                    <a:ext uri="{9D8B030D-6E8A-4147-A177-3AD203B41FA5}">
                      <a16:colId xmlns:a16="http://schemas.microsoft.com/office/drawing/2014/main" val="386628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computed_data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計測データ。</a:t>
                      </a:r>
                    </a:p>
                    <a:p>
                      <a:r>
                        <a:rPr lang="ja-JP" altLang="en-US" sz="1800" dirty="0"/>
                        <a:t>取得結果は計測日時の降順で返却されます。</a:t>
                      </a:r>
                    </a:p>
                    <a:p>
                      <a:r>
                        <a:rPr lang="ja-JP" altLang="en-US" sz="1800" dirty="0"/>
                        <a:t>値が登録されていないフィールドは返却しません。</a:t>
                      </a:r>
                    </a:p>
                    <a:p>
                      <a:r>
                        <a:rPr lang="ja-JP" altLang="en-US" sz="1800" dirty="0"/>
                        <a:t>最大取得件数</a:t>
                      </a:r>
                      <a:r>
                        <a:rPr lang="en-US" altLang="ja-JP" sz="1800" dirty="0"/>
                        <a:t>: 120</a:t>
                      </a:r>
                      <a:r>
                        <a:rPr lang="ja-JP" altLang="en-US" sz="1800" dirty="0"/>
                        <a:t>件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ja-JP" altLang="en-US" dirty="0"/>
                        <a:t>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時間単位で分割された計測データ。キーは時間</a:t>
                      </a:r>
                      <a:r>
                        <a:rPr lang="en-US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サプレス</a:t>
                      </a:r>
                      <a:r>
                        <a:rPr lang="en-US" altLang="ja-JP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2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計測日時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1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zone</a:t>
                      </a:r>
                      <a:r>
                        <a:rPr lang="ja-JP" altLang="en-US" sz="1800" dirty="0"/>
                        <a:t>：ゾーン状態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3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focus</a:t>
                      </a:r>
                      <a:r>
                        <a:rPr lang="ja-JP" altLang="en-US" sz="1800" dirty="0"/>
                        <a:t>：フォーカス状態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calm</a:t>
                      </a:r>
                      <a:r>
                        <a:rPr lang="ja-JP" altLang="en-US" sz="1800" dirty="0"/>
                        <a:t>：カーム状態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9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posture</a:t>
                      </a:r>
                      <a:r>
                        <a:rPr lang="ja-JP" altLang="en-US" sz="1800" dirty="0"/>
                        <a:t>：姿勢状態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4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bki_sum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validBlinkIntervalTotal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br>
                        <a:rPr lang="en-US" sz="1200" dirty="0"/>
                      </a:b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型。有効瞬目間隔合計。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5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bki_n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validBlinkIntervalTotal</a:t>
                      </a:r>
                      <a:endParaRPr lang="en-US" sz="1800" dirty="0"/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型。有効瞬目間隔数。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9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sc_lbs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lbsScore</a:t>
                      </a:r>
                      <a:endParaRPr lang="en-US" sz="1800" dirty="0"/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型。</a:t>
                      </a:r>
                      <a:r>
                        <a:rPr lang="en-US" altLang="ja-JP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LBS</a:t>
                      </a:r>
                      <a:r>
                        <a:rPr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スコア。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8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2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次のレコードがある場合の取得開始位置。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926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96EFB7E-7FBA-4DC7-9878-F29139449E64}"/>
              </a:ext>
            </a:extLst>
          </p:cNvPr>
          <p:cNvSpPr txBox="1"/>
          <p:nvPr/>
        </p:nvSpPr>
        <p:spPr>
          <a:xfrm>
            <a:off x="400050" y="1314450"/>
            <a:ext cx="89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>
                <a:hlinkClick r:id="rId2"/>
              </a:rPr>
              <a:t>https://apis.jins.com/meme/v1/users/me/office2/computed_data</a:t>
            </a:r>
            <a:r>
              <a:rPr lang="ja-JP" altLang="en-US" dirty="0"/>
              <a:t>　：</a:t>
            </a:r>
            <a:r>
              <a:rPr lang="en-US" altLang="ja-JP" dirty="0"/>
              <a:t>Office</a:t>
            </a:r>
            <a:r>
              <a:rPr lang="ja-JP" altLang="en-US" dirty="0"/>
              <a:t>計測データ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709AC-BCF1-4079-9AFA-7453F6324EBD}"/>
              </a:ext>
            </a:extLst>
          </p:cNvPr>
          <p:cNvSpPr txBox="1"/>
          <p:nvPr/>
        </p:nvSpPr>
        <p:spPr>
          <a:xfrm>
            <a:off x="400050" y="160020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9190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2EFD-A80A-4593-8BEC-47EEB55F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サービス概要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34B61-484A-42C9-AB51-848813C4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</a:t>
            </a:fld>
            <a:endParaRPr lang="en-US"/>
          </a:p>
        </p:txBody>
      </p:sp>
      <p:pic>
        <p:nvPicPr>
          <p:cNvPr id="39" name="Graphic 38" descr="Bar chart">
            <a:extLst>
              <a:ext uri="{FF2B5EF4-FFF2-40B4-BE49-F238E27FC236}">
                <a16:creationId xmlns:a16="http://schemas.microsoft.com/office/drawing/2014/main" id="{6E532000-527B-4033-B5E2-C788CCB4A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187" y="4146700"/>
            <a:ext cx="459450" cy="459450"/>
          </a:xfrm>
          <a:prstGeom prst="rect">
            <a:avLst/>
          </a:prstGeom>
        </p:spPr>
      </p:pic>
      <p:pic>
        <p:nvPicPr>
          <p:cNvPr id="45" name="Graphic 44" descr="Research">
            <a:extLst>
              <a:ext uri="{FF2B5EF4-FFF2-40B4-BE49-F238E27FC236}">
                <a16:creationId xmlns:a16="http://schemas.microsoft.com/office/drawing/2014/main" id="{3A180439-B196-4632-AB6C-B8F54A3BD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750" y="4146700"/>
            <a:ext cx="459450" cy="459450"/>
          </a:xfrm>
          <a:prstGeom prst="rect">
            <a:avLst/>
          </a:prstGeom>
        </p:spPr>
      </p:pic>
      <p:pic>
        <p:nvPicPr>
          <p:cNvPr id="46" name="Graphic 45" descr="Pie chart">
            <a:extLst>
              <a:ext uri="{FF2B5EF4-FFF2-40B4-BE49-F238E27FC236}">
                <a16:creationId xmlns:a16="http://schemas.microsoft.com/office/drawing/2014/main" id="{88109B22-15DA-485B-B7B8-FFB1926CBC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2624" y="4146700"/>
            <a:ext cx="459450" cy="459450"/>
          </a:xfrm>
          <a:prstGeom prst="rect">
            <a:avLst/>
          </a:prstGeom>
        </p:spPr>
      </p:pic>
      <p:pic>
        <p:nvPicPr>
          <p:cNvPr id="47" name="Graphic 46" descr="Map with pin">
            <a:extLst>
              <a:ext uri="{FF2B5EF4-FFF2-40B4-BE49-F238E27FC236}">
                <a16:creationId xmlns:a16="http://schemas.microsoft.com/office/drawing/2014/main" id="{25E0379F-42DD-4FEF-8B72-CE33ED9FEA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917" y="7067487"/>
            <a:ext cx="914400" cy="914400"/>
          </a:xfrm>
          <a:prstGeom prst="rect">
            <a:avLst/>
          </a:prstGeom>
        </p:spPr>
      </p:pic>
      <p:pic>
        <p:nvPicPr>
          <p:cNvPr id="48" name="Graphic 47" descr="Heart with pulse">
            <a:extLst>
              <a:ext uri="{FF2B5EF4-FFF2-40B4-BE49-F238E27FC236}">
                <a16:creationId xmlns:a16="http://schemas.microsoft.com/office/drawing/2014/main" id="{B0F68FE9-F50B-4244-B374-2DA2A25F8E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540" y="6892505"/>
            <a:ext cx="914400" cy="914400"/>
          </a:xfrm>
          <a:prstGeom prst="rect">
            <a:avLst/>
          </a:prstGeom>
        </p:spPr>
      </p:pic>
      <p:pic>
        <p:nvPicPr>
          <p:cNvPr id="51" name="Graphic 50" descr="Smart Phone">
            <a:extLst>
              <a:ext uri="{FF2B5EF4-FFF2-40B4-BE49-F238E27FC236}">
                <a16:creationId xmlns:a16="http://schemas.microsoft.com/office/drawing/2014/main" id="{4E9F66F8-20E9-4DE9-888A-9216B3B262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09923" y="5966330"/>
            <a:ext cx="914400" cy="914400"/>
          </a:xfrm>
          <a:prstGeom prst="rect">
            <a:avLst/>
          </a:prstGeom>
        </p:spPr>
      </p:pic>
      <p:pic>
        <p:nvPicPr>
          <p:cNvPr id="52" name="Graphic 51" descr="Web cam">
            <a:extLst>
              <a:ext uri="{FF2B5EF4-FFF2-40B4-BE49-F238E27FC236}">
                <a16:creationId xmlns:a16="http://schemas.microsoft.com/office/drawing/2014/main" id="{7BC2C58A-3F61-44D9-BFDD-C60949CEB6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91814" y="3539647"/>
            <a:ext cx="599587" cy="599587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8C5C3358-788C-48D4-BFBE-C1CA1223BF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18" y="2122071"/>
            <a:ext cx="3481387" cy="348138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37D4966-C816-422A-912E-BB30EDB6913D}"/>
              </a:ext>
            </a:extLst>
          </p:cNvPr>
          <p:cNvSpPr txBox="1"/>
          <p:nvPr/>
        </p:nvSpPr>
        <p:spPr>
          <a:xfrm>
            <a:off x="3760885" y="347010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IoT</a:t>
            </a:r>
            <a:r>
              <a:rPr lang="ja-JP" altLang="en-US" dirty="0"/>
              <a:t>収集データ</a:t>
            </a:r>
            <a:endParaRPr lang="en-US" dirty="0"/>
          </a:p>
        </p:txBody>
      </p:sp>
      <p:pic>
        <p:nvPicPr>
          <p:cNvPr id="59" name="Graphic 58" descr="Browser window">
            <a:extLst>
              <a:ext uri="{FF2B5EF4-FFF2-40B4-BE49-F238E27FC236}">
                <a16:creationId xmlns:a16="http://schemas.microsoft.com/office/drawing/2014/main" id="{5670E17B-97DF-4DE5-A8B8-3103E4118D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050" y="2559299"/>
            <a:ext cx="2943225" cy="29432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36951E7-DF99-45F6-87A5-E876F83ED17F}"/>
              </a:ext>
            </a:extLst>
          </p:cNvPr>
          <p:cNvSpPr txBox="1"/>
          <p:nvPr/>
        </p:nvSpPr>
        <p:spPr>
          <a:xfrm>
            <a:off x="1125750" y="3675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見える化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31F6E7-9D3B-4AE2-9731-F5705822BD2B}"/>
              </a:ext>
            </a:extLst>
          </p:cNvPr>
          <p:cNvCxnSpPr/>
          <p:nvPr/>
        </p:nvCxnSpPr>
        <p:spPr>
          <a:xfrm flipH="1">
            <a:off x="3324112" y="4376425"/>
            <a:ext cx="237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Database">
            <a:extLst>
              <a:ext uri="{FF2B5EF4-FFF2-40B4-BE49-F238E27FC236}">
                <a16:creationId xmlns:a16="http://schemas.microsoft.com/office/drawing/2014/main" id="{27878087-7742-4825-86A9-818EA3C17E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68975" y="3842596"/>
            <a:ext cx="1152525" cy="1152525"/>
          </a:xfrm>
          <a:prstGeom prst="rect">
            <a:avLst/>
          </a:prstGeom>
        </p:spPr>
      </p:pic>
      <p:pic>
        <p:nvPicPr>
          <p:cNvPr id="68" name="Graphic 67" descr="Programmer">
            <a:extLst>
              <a:ext uri="{FF2B5EF4-FFF2-40B4-BE49-F238E27FC236}">
                <a16:creationId xmlns:a16="http://schemas.microsoft.com/office/drawing/2014/main" id="{50C3AD8B-B9CD-45B8-BF15-597C885EDDD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89819" y="3481649"/>
            <a:ext cx="1306490" cy="1306490"/>
          </a:xfrm>
          <a:prstGeom prst="rect">
            <a:avLst/>
          </a:prstGeom>
        </p:spPr>
      </p:pic>
      <p:pic>
        <p:nvPicPr>
          <p:cNvPr id="69" name="Picture 68" descr="A close up of a logo&#10;&#10;Description automatically generated">
            <a:extLst>
              <a:ext uri="{FF2B5EF4-FFF2-40B4-BE49-F238E27FC236}">
                <a16:creationId xmlns:a16="http://schemas.microsoft.com/office/drawing/2014/main" id="{37808B96-812E-4292-9C32-380E14D503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5690681"/>
            <a:ext cx="1096179" cy="109617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D2D481-078A-45B6-9ABD-FDF74F82B09B}"/>
              </a:ext>
            </a:extLst>
          </p:cNvPr>
          <p:cNvCxnSpPr/>
          <p:nvPr/>
        </p:nvCxnSpPr>
        <p:spPr>
          <a:xfrm flipV="1">
            <a:off x="5748739" y="6666974"/>
            <a:ext cx="0" cy="50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570A993-BCE7-4EF4-AD25-9831CED2A0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70" y="6265906"/>
            <a:ext cx="1096179" cy="109617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FDDAD33-CFEE-4ABA-937A-4173827A4664}"/>
              </a:ext>
            </a:extLst>
          </p:cNvPr>
          <p:cNvSpPr txBox="1"/>
          <p:nvPr/>
        </p:nvSpPr>
        <p:spPr>
          <a:xfrm>
            <a:off x="7326399" y="614923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Google Activity 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890175-6F06-451F-8D8E-A50BC5513C57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8390867" y="7152303"/>
            <a:ext cx="400050" cy="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73CAA-469B-4169-A0AF-E2123807C9B3}"/>
              </a:ext>
            </a:extLst>
          </p:cNvPr>
          <p:cNvSpPr/>
          <p:nvPr/>
        </p:nvSpPr>
        <p:spPr>
          <a:xfrm>
            <a:off x="6296829" y="4044384"/>
            <a:ext cx="1425746" cy="668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 up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F04F3D-ABDC-4B12-8BDD-FBA0ACFCD9C8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163901" y="4713367"/>
            <a:ext cx="845801" cy="15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40DA0DD0-5841-4ADF-83F2-0D6D0CACC7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586" y="5950737"/>
            <a:ext cx="1096179" cy="109617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1A05598-3D32-4C03-AA41-C0D742E09591}"/>
              </a:ext>
            </a:extLst>
          </p:cNvPr>
          <p:cNvSpPr txBox="1"/>
          <p:nvPr/>
        </p:nvSpPr>
        <p:spPr>
          <a:xfrm>
            <a:off x="9952612" y="5341968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F58945-4EBE-4B9C-9AE6-CA7FD82A881B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10814765" y="6410709"/>
            <a:ext cx="395158" cy="1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3F1790-7980-4C4D-9484-12E40688BF37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7722575" y="4146700"/>
            <a:ext cx="1850532" cy="23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C959E3F4-04F6-41A3-97B1-35E29E87074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490" y="6687904"/>
            <a:ext cx="914401" cy="91440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9689BEA-8201-4B52-8485-423444CB0CAF}"/>
              </a:ext>
            </a:extLst>
          </p:cNvPr>
          <p:cNvSpPr txBox="1"/>
          <p:nvPr/>
        </p:nvSpPr>
        <p:spPr>
          <a:xfrm>
            <a:off x="10573936" y="7469326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86" name="Graphic 85" descr="Wi-Fi">
            <a:extLst>
              <a:ext uri="{FF2B5EF4-FFF2-40B4-BE49-F238E27FC236}">
                <a16:creationId xmlns:a16="http://schemas.microsoft.com/office/drawing/2014/main" id="{71A20674-E61B-49CB-9248-AEBA5CF01D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794656" y="6528672"/>
            <a:ext cx="542180" cy="542180"/>
          </a:xfrm>
          <a:prstGeom prst="rect">
            <a:avLst/>
          </a:prstGeom>
        </p:spPr>
      </p:pic>
      <p:pic>
        <p:nvPicPr>
          <p:cNvPr id="87" name="Graphic 86" descr="Smart Phone">
            <a:extLst>
              <a:ext uri="{FF2B5EF4-FFF2-40B4-BE49-F238E27FC236}">
                <a16:creationId xmlns:a16="http://schemas.microsoft.com/office/drawing/2014/main" id="{800CD824-B26A-44DC-B9AC-B6E0F8FCE2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7445" y="7339179"/>
            <a:ext cx="914400" cy="91440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22B6B67-3810-46F0-9EB7-223BC35C2940}"/>
              </a:ext>
            </a:extLst>
          </p:cNvPr>
          <p:cNvCxnSpPr>
            <a:cxnSpLocks/>
          </p:cNvCxnSpPr>
          <p:nvPr/>
        </p:nvCxnSpPr>
        <p:spPr>
          <a:xfrm flipH="1" flipV="1">
            <a:off x="7590685" y="4713369"/>
            <a:ext cx="2588093" cy="14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CC36D4F-1C1A-4857-97C2-B632B347ED25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7273988" y="4713367"/>
            <a:ext cx="880523" cy="143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User">
            <a:extLst>
              <a:ext uri="{FF2B5EF4-FFF2-40B4-BE49-F238E27FC236}">
                <a16:creationId xmlns:a16="http://schemas.microsoft.com/office/drawing/2014/main" id="{EC7BB084-4B1E-4E9C-9143-E4095440E13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12972" y="4906088"/>
            <a:ext cx="1504621" cy="150462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7433043-3E00-4119-A1BD-8369B8147BC6}"/>
              </a:ext>
            </a:extLst>
          </p:cNvPr>
          <p:cNvSpPr txBox="1"/>
          <p:nvPr/>
        </p:nvSpPr>
        <p:spPr>
          <a:xfrm>
            <a:off x="6266284" y="1315873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自分の働き方を「見える化」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健康で、安心して、長く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働くために、「働き方」を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見直す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44883F-C9CF-4455-894F-4BAEC236D98D}"/>
              </a:ext>
            </a:extLst>
          </p:cNvPr>
          <p:cNvSpPr txBox="1"/>
          <p:nvPr/>
        </p:nvSpPr>
        <p:spPr>
          <a:xfrm>
            <a:off x="528358" y="6308252"/>
            <a:ext cx="3889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＜見える化の対象＞</a:t>
            </a:r>
            <a:endParaRPr lang="en-US" altLang="ja-JP" dirty="0"/>
          </a:p>
          <a:p>
            <a:r>
              <a:rPr lang="ja-JP" altLang="en-US" dirty="0"/>
              <a:t>①勤務時間ー生活時間（睡眠時間、</a:t>
            </a:r>
            <a:endParaRPr lang="en-US" altLang="ja-JP" dirty="0"/>
          </a:p>
          <a:p>
            <a:r>
              <a:rPr lang="ja-JP" altLang="en-US" dirty="0"/>
              <a:t>　移動時間）のバランス</a:t>
            </a:r>
            <a:endParaRPr lang="en-US" altLang="ja-JP" dirty="0"/>
          </a:p>
          <a:p>
            <a:r>
              <a:rPr lang="ja-JP" altLang="en-US" dirty="0"/>
              <a:t>②集中度、</a:t>
            </a:r>
            <a:r>
              <a:rPr lang="en-US" altLang="ja-JP" dirty="0"/>
              <a:t>PC</a:t>
            </a:r>
            <a:r>
              <a:rPr lang="ja-JP" altLang="en-US" dirty="0"/>
              <a:t>操作量</a:t>
            </a:r>
            <a:endParaRPr lang="en-US" altLang="ja-JP" dirty="0"/>
          </a:p>
          <a:p>
            <a:r>
              <a:rPr lang="ja-JP" altLang="en-US" dirty="0"/>
              <a:t>③勤務中の</a:t>
            </a:r>
            <a:r>
              <a:rPr lang="en-US" altLang="ja-JP" dirty="0"/>
              <a:t>PC</a:t>
            </a:r>
            <a:r>
              <a:rPr lang="ja-JP" altLang="en-US" dirty="0"/>
              <a:t>操作時間、会議時間、</a:t>
            </a:r>
            <a:endParaRPr lang="en-US" altLang="ja-JP" dirty="0"/>
          </a:p>
          <a:p>
            <a:r>
              <a:rPr lang="ja-JP" altLang="en-US" dirty="0"/>
              <a:t>　移動時間</a:t>
            </a:r>
            <a:endParaRPr lang="en-US" dirty="0"/>
          </a:p>
        </p:txBody>
      </p:sp>
      <p:pic>
        <p:nvPicPr>
          <p:cNvPr id="93" name="Picture 92" descr="A close up of a logo&#10;&#10;Description automatically generated">
            <a:extLst>
              <a:ext uri="{FF2B5EF4-FFF2-40B4-BE49-F238E27FC236}">
                <a16:creationId xmlns:a16="http://schemas.microsoft.com/office/drawing/2014/main" id="{10CE85BE-B28D-4D36-A049-46E5F53210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54" y="6457647"/>
            <a:ext cx="685896" cy="217200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3A2DA55-4CF9-48EF-A3AA-0ADDBB5B905C}"/>
              </a:ext>
            </a:extLst>
          </p:cNvPr>
          <p:cNvSpPr txBox="1"/>
          <p:nvPr/>
        </p:nvSpPr>
        <p:spPr>
          <a:xfrm>
            <a:off x="748418" y="205740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サービス・ターゲットは、「個人」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とその家族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5">
                    <a:lumMod val="50000"/>
                  </a:schemeClr>
                </a:solidFill>
              </a:rPr>
              <a:t>（労務管理は目的としない）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B484D-09FB-4FCE-8AC8-5A72ECAD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pic>
        <p:nvPicPr>
          <p:cNvPr id="42" name="Graphic 41" descr="Smart Phone">
            <a:extLst>
              <a:ext uri="{FF2B5EF4-FFF2-40B4-BE49-F238E27FC236}">
                <a16:creationId xmlns:a16="http://schemas.microsoft.com/office/drawing/2014/main" id="{582C810B-BF3F-4E7E-95C4-6D87A95501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94815" y="7737397"/>
            <a:ext cx="914400" cy="914400"/>
          </a:xfrm>
          <a:prstGeom prst="rect">
            <a:avLst/>
          </a:prstGeom>
        </p:spPr>
      </p:pic>
      <p:pic>
        <p:nvPicPr>
          <p:cNvPr id="43" name="Graphic 42" descr="Wi-Fi">
            <a:extLst>
              <a:ext uri="{FF2B5EF4-FFF2-40B4-BE49-F238E27FC236}">
                <a16:creationId xmlns:a16="http://schemas.microsoft.com/office/drawing/2014/main" id="{4127FDF7-DE4F-4A10-912C-4B0F4DA78B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6200000">
            <a:off x="6071327" y="7595266"/>
            <a:ext cx="542180" cy="5421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C5267C7-A6EF-46E6-834A-7906D8BD29DD}"/>
              </a:ext>
            </a:extLst>
          </p:cNvPr>
          <p:cNvSpPr txBox="1"/>
          <p:nvPr/>
        </p:nvSpPr>
        <p:spPr>
          <a:xfrm>
            <a:off x="10943243" y="4347951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</a:t>
            </a:r>
          </a:p>
        </p:txBody>
      </p:sp>
      <p:pic>
        <p:nvPicPr>
          <p:cNvPr id="8" name="Graphic 7" descr="Podcast">
            <a:extLst>
              <a:ext uri="{FF2B5EF4-FFF2-40B4-BE49-F238E27FC236}">
                <a16:creationId xmlns:a16="http://schemas.microsoft.com/office/drawing/2014/main" id="{5C552700-D5C2-4E49-960A-3D25087B4A6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451771" y="4205710"/>
            <a:ext cx="599588" cy="599588"/>
          </a:xfrm>
          <a:prstGeom prst="rect">
            <a:avLst/>
          </a:prstGeom>
        </p:spPr>
      </p:pic>
      <p:pic>
        <p:nvPicPr>
          <p:cNvPr id="10" name="Graphic 9" descr="Monthly calendar">
            <a:extLst>
              <a:ext uri="{FF2B5EF4-FFF2-40B4-BE49-F238E27FC236}">
                <a16:creationId xmlns:a16="http://schemas.microsoft.com/office/drawing/2014/main" id="{4EDD496A-5D75-4B38-8329-B4CA4DFBD9E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579410" y="3011141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91068E-2555-4926-8139-78CB04F3C420}"/>
              </a:ext>
            </a:extLst>
          </p:cNvPr>
          <p:cNvSpPr txBox="1"/>
          <p:nvPr/>
        </p:nvSpPr>
        <p:spPr>
          <a:xfrm>
            <a:off x="10696660" y="2803902"/>
            <a:ext cx="15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Calendar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6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B37-B92E-4B6F-9AC9-7B820E67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: 5. MEME Office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3F6C0-45E5-4F6E-8B77-15B21E7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0E6E-C97E-4385-ACE7-E324CCE0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00F7D5-BC28-4ED5-BA99-234E39A8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564"/>
              </p:ext>
            </p:extLst>
          </p:nvPr>
        </p:nvGraphicFramePr>
        <p:xfrm>
          <a:off x="400050" y="1955800"/>
          <a:ext cx="11887200" cy="358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56165467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108094575"/>
                    </a:ext>
                  </a:extLst>
                </a:gridCol>
                <a:gridCol w="7829550">
                  <a:extLst>
                    <a:ext uri="{9D8B030D-6E8A-4147-A177-3AD203B41FA5}">
                      <a16:colId xmlns:a16="http://schemas.microsoft.com/office/drawing/2014/main" val="3866284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名称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計測データ集計情報。キーは計測日付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日付書式</a:t>
                      </a:r>
                      <a:r>
                        <a:rPr lang="en-US" altLang="ja-JP" sz="1800" dirty="0"/>
                        <a:t>: </a:t>
                      </a:r>
                      <a:r>
                        <a:rPr lang="en-US" altLang="ja-JP" sz="1800" dirty="0" err="1"/>
                        <a:t>YYYY</a:t>
                      </a:r>
                      <a:r>
                        <a:rPr lang="en-US" altLang="ja-JP" sz="1800" dirty="0"/>
                        <a:t>-MM-DD)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取得結果は計測日付の降順で返却されます。</a:t>
                      </a:r>
                    </a:p>
                    <a:p>
                      <a:r>
                        <a:rPr lang="ja-JP" altLang="en-US" sz="1800" dirty="0"/>
                        <a:t>取得結果は指定された日付の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時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分</a:t>
                      </a:r>
                      <a:r>
                        <a:rPr lang="en-US" altLang="ja-JP" sz="1800" dirty="0"/>
                        <a:t>0</a:t>
                      </a:r>
                      <a:r>
                        <a:rPr lang="ja-JP" altLang="en-US" sz="1800" dirty="0"/>
                        <a:t>秒 </a:t>
                      </a:r>
                      <a:r>
                        <a:rPr lang="en-US" altLang="ja-JP" sz="1800" dirty="0"/>
                        <a:t>~ 23</a:t>
                      </a:r>
                      <a:r>
                        <a:rPr lang="ja-JP" altLang="en-US" sz="1800" dirty="0"/>
                        <a:t>時</a:t>
                      </a:r>
                      <a:r>
                        <a:rPr lang="en-US" altLang="ja-JP" sz="1800" dirty="0"/>
                        <a:t>59</a:t>
                      </a:r>
                      <a:r>
                        <a:rPr lang="ja-JP" altLang="en-US" sz="1800" dirty="0"/>
                        <a:t>分</a:t>
                      </a:r>
                      <a:r>
                        <a:rPr lang="en-US" altLang="ja-JP" sz="1800" dirty="0"/>
                        <a:t>59</a:t>
                      </a:r>
                      <a:r>
                        <a:rPr lang="ja-JP" altLang="en-US" sz="1800" dirty="0"/>
                        <a:t>秒まで、日単位の集計結果を返却します。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累計集中時間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計測データの </a:t>
                      </a:r>
                      <a:r>
                        <a:rPr lang="en-US" altLang="ja-JP" sz="1800" dirty="0"/>
                        <a:t>zone </a:t>
                      </a:r>
                      <a:r>
                        <a:rPr lang="ja-JP" altLang="en-US" sz="1800" dirty="0"/>
                        <a:t>が </a:t>
                      </a:r>
                      <a:r>
                        <a:rPr lang="en-US" altLang="ja-JP" sz="1800" dirty="0"/>
                        <a:t>60 </a:t>
                      </a:r>
                      <a:r>
                        <a:rPr lang="ja-JP" altLang="en-US" sz="1800" dirty="0"/>
                        <a:t>以上の場合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3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累計フロー時間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計測データの </a:t>
                      </a:r>
                      <a:r>
                        <a:rPr lang="en-US" altLang="ja-JP" sz="1800" dirty="0"/>
                        <a:t>zone </a:t>
                      </a:r>
                      <a:r>
                        <a:rPr lang="ja-JP" altLang="en-US" sz="1800" dirty="0"/>
                        <a:t>が </a:t>
                      </a:r>
                      <a:r>
                        <a:rPr lang="en-US" altLang="ja-JP" sz="1800" dirty="0"/>
                        <a:t>80 </a:t>
                      </a:r>
                      <a:r>
                        <a:rPr lang="ja-JP" altLang="en-US" sz="1800" dirty="0"/>
                        <a:t>以上の場合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52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総測定時間</a:t>
                      </a:r>
                      <a:r>
                        <a:rPr lang="en-US" altLang="ja-JP" sz="1800" dirty="0"/>
                        <a:t>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</a:p>
                    <a:p>
                      <a:r>
                        <a:rPr lang="ja-JP" altLang="en-US" sz="1800" dirty="0"/>
                        <a:t>計測データ一件ごとに </a:t>
                      </a:r>
                      <a:r>
                        <a:rPr lang="en-US" altLang="ja-JP" sz="1800" dirty="0"/>
                        <a:t>15(</a:t>
                      </a:r>
                      <a:r>
                        <a:rPr lang="ja-JP" altLang="en-US" sz="1800" dirty="0"/>
                        <a:t>秒</a:t>
                      </a:r>
                      <a:r>
                        <a:rPr lang="en-US" altLang="ja-JP" sz="1800" dirty="0"/>
                        <a:t>) </a:t>
                      </a:r>
                      <a:r>
                        <a:rPr lang="ja-JP" altLang="en-US" sz="1800" dirty="0"/>
                        <a:t>が加算されます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979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293041-E890-4B4B-B5F2-2B9420190020}"/>
              </a:ext>
            </a:extLst>
          </p:cNvPr>
          <p:cNvSpPr txBox="1"/>
          <p:nvPr/>
        </p:nvSpPr>
        <p:spPr>
          <a:xfrm>
            <a:off x="400050" y="1314450"/>
            <a:ext cx="884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>
                <a:hlinkClick r:id="rId2"/>
              </a:rPr>
              <a:t>https://apis.jins.com/meme/v1/users/me/office2/summarized_data</a:t>
            </a:r>
            <a:r>
              <a:rPr lang="ja-JP" altLang="en-US" dirty="0"/>
              <a:t>　：サマリデータ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53DF6-EE50-476F-968E-1C033900013D}"/>
              </a:ext>
            </a:extLst>
          </p:cNvPr>
          <p:cNvSpPr txBox="1"/>
          <p:nvPr/>
        </p:nvSpPr>
        <p:spPr>
          <a:xfrm>
            <a:off x="400050" y="160020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6773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1B6B-6C4E-485D-9401-18D0867A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AAA9-0600-4EF5-9DBA-54A2BD7C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D4CBE-FB9D-4F4A-8664-1B9F40BD2A2C}"/>
              </a:ext>
            </a:extLst>
          </p:cNvPr>
          <p:cNvSpPr txBox="1"/>
          <p:nvPr/>
        </p:nvSpPr>
        <p:spPr>
          <a:xfrm>
            <a:off x="571500" y="4715878"/>
            <a:ext cx="1224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仮説構築</a:t>
            </a:r>
            <a:r>
              <a:rPr lang="en-US" altLang="ja-JP" dirty="0"/>
              <a:t>-</a:t>
            </a:r>
          </a:p>
          <a:p>
            <a:r>
              <a:rPr lang="ja-JP" altLang="en-US" dirty="0"/>
              <a:t>仮説検証</a:t>
            </a:r>
            <a:br>
              <a:rPr lang="en-US" altLang="ja-JP" dirty="0"/>
            </a:br>
            <a:r>
              <a:rPr lang="en-US" altLang="ja-JP" dirty="0"/>
              <a:t>paper level</a:t>
            </a:r>
            <a:endParaRPr lang="en-US" dirty="0"/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ED12B5B5-B617-4B4C-9021-2E167CC6CD94}"/>
              </a:ext>
            </a:extLst>
          </p:cNvPr>
          <p:cNvSpPr/>
          <p:nvPr/>
        </p:nvSpPr>
        <p:spPr>
          <a:xfrm>
            <a:off x="457200" y="62157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2861C1-C831-478E-A3E1-F8E9B461D809}"/>
              </a:ext>
            </a:extLst>
          </p:cNvPr>
          <p:cNvSpPr/>
          <p:nvPr/>
        </p:nvSpPr>
        <p:spPr>
          <a:xfrm>
            <a:off x="1028700" y="6978401"/>
            <a:ext cx="1257300" cy="12573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Discovery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8C679-617A-4CA0-A78C-38D61C9D5DE3}"/>
              </a:ext>
            </a:extLst>
          </p:cNvPr>
          <p:cNvSpPr txBox="1"/>
          <p:nvPr/>
        </p:nvSpPr>
        <p:spPr>
          <a:xfrm>
            <a:off x="4927307" y="8844616"/>
            <a:ext cx="124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SEARCH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4ED2BC-E706-4812-97EB-B76C93760780}"/>
              </a:ext>
            </a:extLst>
          </p:cNvPr>
          <p:cNvSpPr/>
          <p:nvPr/>
        </p:nvSpPr>
        <p:spPr>
          <a:xfrm>
            <a:off x="4057650" y="6978401"/>
            <a:ext cx="1257300" cy="1257300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Validation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9CA28D-2991-451D-A175-4A1791860A3E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2286000" y="7607051"/>
            <a:ext cx="17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7F1480-11DF-4C98-ADC8-94F19001A585}"/>
              </a:ext>
            </a:extLst>
          </p:cNvPr>
          <p:cNvCxnSpPr>
            <a:cxnSpLocks/>
            <a:stCxn id="19" idx="4"/>
            <a:endCxn id="17" idx="4"/>
          </p:cNvCxnSpPr>
          <p:nvPr/>
        </p:nvCxnSpPr>
        <p:spPr>
          <a:xfrm rot="5400000">
            <a:off x="3171825" y="6721226"/>
            <a:ext cx="12700" cy="3028950"/>
          </a:xfrm>
          <a:prstGeom prst="bentConnector3">
            <a:avLst>
              <a:gd name="adj1" fmla="val 5926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50547-D37C-4D32-8981-EAF2E060E038}"/>
              </a:ext>
            </a:extLst>
          </p:cNvPr>
          <p:cNvSpPr txBox="1"/>
          <p:nvPr/>
        </p:nvSpPr>
        <p:spPr>
          <a:xfrm>
            <a:off x="2428913" y="8915400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Pivot</a:t>
            </a:r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F05E0D-DF3C-48F9-9844-6F2A8FDAFB0C}"/>
              </a:ext>
            </a:extLst>
          </p:cNvPr>
          <p:cNvSpPr/>
          <p:nvPr/>
        </p:nvSpPr>
        <p:spPr>
          <a:xfrm>
            <a:off x="2343150" y="347251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accent1"/>
                </a:solidFill>
              </a:rPr>
              <a:t>SPP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Arrow: Striped Right 30">
            <a:extLst>
              <a:ext uri="{FF2B5EF4-FFF2-40B4-BE49-F238E27FC236}">
                <a16:creationId xmlns:a16="http://schemas.microsoft.com/office/drawing/2014/main" id="{51A9F716-3979-43A6-92C9-D9B3829B51E5}"/>
              </a:ext>
            </a:extLst>
          </p:cNvPr>
          <p:cNvSpPr/>
          <p:nvPr/>
        </p:nvSpPr>
        <p:spPr>
          <a:xfrm>
            <a:off x="628650" y="5358466"/>
            <a:ext cx="1657350" cy="1143000"/>
          </a:xfrm>
          <a:prstGeom prst="stripedRightArrow">
            <a:avLst>
              <a:gd name="adj1" fmla="val 63658"/>
              <a:gd name="adj2" fmla="val 4902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PoC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12D449D-2A24-4820-AEB9-9E75DAE83F36}"/>
              </a:ext>
            </a:extLst>
          </p:cNvPr>
          <p:cNvSpPr/>
          <p:nvPr/>
        </p:nvSpPr>
        <p:spPr>
          <a:xfrm>
            <a:off x="4000500" y="347251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1CCF5B-6529-47A3-AB13-8B3142CBAC6E}"/>
              </a:ext>
            </a:extLst>
          </p:cNvPr>
          <p:cNvSpPr txBox="1"/>
          <p:nvPr/>
        </p:nvSpPr>
        <p:spPr>
          <a:xfrm>
            <a:off x="2228850" y="2896969"/>
            <a:ext cx="17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System and </a:t>
            </a:r>
          </a:p>
          <a:p>
            <a:r>
              <a:rPr lang="en-US" dirty="0">
                <a:solidFill>
                  <a:schemeClr val="accent1"/>
                </a:solidFill>
              </a:rPr>
              <a:t>Project Planning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424432-688C-46E0-A584-87748CD5AA1C}"/>
              </a:ext>
            </a:extLst>
          </p:cNvPr>
          <p:cNvSpPr txBox="1"/>
          <p:nvPr/>
        </p:nvSpPr>
        <p:spPr>
          <a:xfrm>
            <a:off x="3974870" y="2896969"/>
            <a:ext cx="145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Requirement </a:t>
            </a:r>
          </a:p>
          <a:p>
            <a:r>
              <a:rPr lang="en-US" dirty="0">
                <a:solidFill>
                  <a:schemeClr val="accent1"/>
                </a:solidFill>
              </a:rPr>
              <a:t>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B0BF6-ECD9-4530-BA59-70D67617C036}"/>
              </a:ext>
            </a:extLst>
          </p:cNvPr>
          <p:cNvSpPr txBox="1"/>
          <p:nvPr/>
        </p:nvSpPr>
        <p:spPr>
          <a:xfrm>
            <a:off x="2100509" y="8057407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の発見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の構築ー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の精査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D0A88FB-7E3F-472E-9137-94B6FFDD9ED6}"/>
              </a:ext>
            </a:extLst>
          </p:cNvPr>
          <p:cNvSpPr/>
          <p:nvPr/>
        </p:nvSpPr>
        <p:spPr>
          <a:xfrm>
            <a:off x="5657850" y="3472516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BD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SD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39EA94-6943-445C-B524-236E9C9D88CF}"/>
              </a:ext>
            </a:extLst>
          </p:cNvPr>
          <p:cNvSpPr txBox="1"/>
          <p:nvPr/>
        </p:nvSpPr>
        <p:spPr>
          <a:xfrm>
            <a:off x="5636941" y="2896969"/>
            <a:ext cx="153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Basic Design /</a:t>
            </a:r>
          </a:p>
          <a:p>
            <a:r>
              <a:rPr lang="en-US" dirty="0">
                <a:solidFill>
                  <a:schemeClr val="accent1"/>
                </a:solidFill>
              </a:rPr>
              <a:t>System Design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69C94B-D150-49D9-9C5C-FE19509C2FF6}"/>
              </a:ext>
            </a:extLst>
          </p:cNvPr>
          <p:cNvCxnSpPr>
            <a:cxnSpLocks/>
          </p:cNvCxnSpPr>
          <p:nvPr/>
        </p:nvCxnSpPr>
        <p:spPr>
          <a:xfrm flipH="1">
            <a:off x="8115300" y="2764570"/>
            <a:ext cx="72395" cy="592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5E1B695-71D3-47C8-AF4A-E6E093D2E2F1}"/>
              </a:ext>
            </a:extLst>
          </p:cNvPr>
          <p:cNvSpPr/>
          <p:nvPr/>
        </p:nvSpPr>
        <p:spPr>
          <a:xfrm>
            <a:off x="8401050" y="6978401"/>
            <a:ext cx="1257300" cy="12573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Customer</a:t>
            </a:r>
          </a:p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Creation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E77AF9-A728-41F3-A6AD-0D4826E2802A}"/>
              </a:ext>
            </a:extLst>
          </p:cNvPr>
          <p:cNvSpPr/>
          <p:nvPr/>
        </p:nvSpPr>
        <p:spPr>
          <a:xfrm>
            <a:off x="11430000" y="6978401"/>
            <a:ext cx="1257300" cy="12573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Company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Building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CD6AEA-13E2-4040-86BA-DCDB321991BE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9658350" y="7607051"/>
            <a:ext cx="17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0244B8-7CED-4224-AEC4-DCDCB71F0365}"/>
              </a:ext>
            </a:extLst>
          </p:cNvPr>
          <p:cNvCxnSpPr>
            <a:cxnSpLocks/>
            <a:stCxn id="46" idx="4"/>
            <a:endCxn id="45" idx="4"/>
          </p:cNvCxnSpPr>
          <p:nvPr/>
        </p:nvCxnSpPr>
        <p:spPr>
          <a:xfrm rot="5400000">
            <a:off x="10544175" y="6721226"/>
            <a:ext cx="12700" cy="30289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D59C1E5-2373-4075-9881-AF0E10E01F62}"/>
              </a:ext>
            </a:extLst>
          </p:cNvPr>
          <p:cNvSpPr/>
          <p:nvPr/>
        </p:nvSpPr>
        <p:spPr>
          <a:xfrm>
            <a:off x="5657850" y="4637817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Agile Scrum</a:t>
            </a:r>
            <a:br>
              <a:rPr lang="en-US" altLang="ja-JP" dirty="0">
                <a:solidFill>
                  <a:schemeClr val="accent1"/>
                </a:solidFill>
              </a:rPr>
            </a:br>
            <a:r>
              <a:rPr lang="en-US" altLang="ja-JP" dirty="0">
                <a:solidFill>
                  <a:schemeClr val="accent1"/>
                </a:solidFill>
              </a:rPr>
              <a:t> Itr1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CEAAA88-CA7B-4582-BA47-FD2A3AA1D01E}"/>
              </a:ext>
            </a:extLst>
          </p:cNvPr>
          <p:cNvSpPr/>
          <p:nvPr/>
        </p:nvSpPr>
        <p:spPr>
          <a:xfrm>
            <a:off x="3966803" y="4637817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Iterate</a:t>
            </a:r>
          </a:p>
          <a:p>
            <a:pPr algn="ctr"/>
            <a:r>
              <a:rPr lang="en-US" altLang="ja-JP" dirty="0">
                <a:solidFill>
                  <a:schemeClr val="accent1"/>
                </a:solidFill>
              </a:rPr>
              <a:t>Preparation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A28CA7-35E4-40DA-BFAE-BA38F9517FEA}"/>
              </a:ext>
            </a:extLst>
          </p:cNvPr>
          <p:cNvSpPr txBox="1"/>
          <p:nvPr/>
        </p:nvSpPr>
        <p:spPr>
          <a:xfrm>
            <a:off x="5827846" y="4096159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Arrow: Circular 52">
            <a:extLst>
              <a:ext uri="{FF2B5EF4-FFF2-40B4-BE49-F238E27FC236}">
                <a16:creationId xmlns:a16="http://schemas.microsoft.com/office/drawing/2014/main" id="{4DD13023-E92D-4529-AF7D-F8CF7F1E09BB}"/>
              </a:ext>
            </a:extLst>
          </p:cNvPr>
          <p:cNvSpPr/>
          <p:nvPr/>
        </p:nvSpPr>
        <p:spPr>
          <a:xfrm>
            <a:off x="5463716" y="62157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A4BD1D1-FF5C-46AD-8C79-39B106BEDE92}"/>
              </a:ext>
            </a:extLst>
          </p:cNvPr>
          <p:cNvSpPr/>
          <p:nvPr/>
        </p:nvSpPr>
        <p:spPr>
          <a:xfrm>
            <a:off x="5657850" y="572068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Prototyping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32BD26-001F-4064-AF63-2A0AA8F8BD7A}"/>
              </a:ext>
            </a:extLst>
          </p:cNvPr>
          <p:cNvSpPr txBox="1"/>
          <p:nvPr/>
        </p:nvSpPr>
        <p:spPr>
          <a:xfrm>
            <a:off x="3257550" y="5583028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DevOp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環境構築</a:t>
            </a:r>
            <a:br>
              <a:rPr lang="en-US" altLang="ja-JP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PBL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SBL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と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MVP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の整合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5157926-06F7-46D4-84B3-0D542F25782E}"/>
              </a:ext>
            </a:extLst>
          </p:cNvPr>
          <p:cNvSpPr/>
          <p:nvPr/>
        </p:nvSpPr>
        <p:spPr>
          <a:xfrm>
            <a:off x="8387856" y="4637817"/>
            <a:ext cx="3533621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Agile Scrum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B49B74-33A4-4041-A34A-AAFD1BE1D324}"/>
              </a:ext>
            </a:extLst>
          </p:cNvPr>
          <p:cNvSpPr txBox="1"/>
          <p:nvPr/>
        </p:nvSpPr>
        <p:spPr>
          <a:xfrm>
            <a:off x="8777766" y="4287793"/>
            <a:ext cx="213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</a:rPr>
              <a:t>PBL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Scope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を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Iterate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56E0DF-DDB2-438F-8235-52CCC8852E62}"/>
              </a:ext>
            </a:extLst>
          </p:cNvPr>
          <p:cNvSpPr txBox="1"/>
          <p:nvPr/>
        </p:nvSpPr>
        <p:spPr>
          <a:xfrm>
            <a:off x="5029200" y="9231868"/>
            <a:ext cx="312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Customer</a:t>
            </a:r>
            <a:r>
              <a:rPr lang="ja-JP" alt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Development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D1F40D-A9D0-4493-8269-4C0E245B18E1}"/>
              </a:ext>
            </a:extLst>
          </p:cNvPr>
          <p:cNvSpPr/>
          <p:nvPr/>
        </p:nvSpPr>
        <p:spPr>
          <a:xfrm>
            <a:off x="628650" y="6844367"/>
            <a:ext cx="6720247" cy="233713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Circular 59">
            <a:extLst>
              <a:ext uri="{FF2B5EF4-FFF2-40B4-BE49-F238E27FC236}">
                <a16:creationId xmlns:a16="http://schemas.microsoft.com/office/drawing/2014/main" id="{CCFB1764-D174-4EE8-AA71-D3A2F120446A}"/>
              </a:ext>
            </a:extLst>
          </p:cNvPr>
          <p:cNvSpPr/>
          <p:nvPr/>
        </p:nvSpPr>
        <p:spPr>
          <a:xfrm>
            <a:off x="8187695" y="51870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1" name="Arrow: Circular 60">
            <a:extLst>
              <a:ext uri="{FF2B5EF4-FFF2-40B4-BE49-F238E27FC236}">
                <a16:creationId xmlns:a16="http://schemas.microsoft.com/office/drawing/2014/main" id="{2D29C022-AB7D-48A8-80D0-B0EBACDCAA29}"/>
              </a:ext>
            </a:extLst>
          </p:cNvPr>
          <p:cNvSpPr/>
          <p:nvPr/>
        </p:nvSpPr>
        <p:spPr>
          <a:xfrm>
            <a:off x="9715500" y="5187016"/>
            <a:ext cx="1657350" cy="1657350"/>
          </a:xfrm>
          <a:prstGeom prst="circularArrow">
            <a:avLst>
              <a:gd name="adj1" fmla="val 11690"/>
              <a:gd name="adj2" fmla="val 1615940"/>
              <a:gd name="adj3" fmla="val 12985580"/>
              <a:gd name="adj4" fmla="val 18123541"/>
              <a:gd name="adj5" fmla="val 12832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F17DF-C5EF-45C7-B8B4-75AC6B044BD1}"/>
              </a:ext>
            </a:extLst>
          </p:cNvPr>
          <p:cNvSpPr txBox="1"/>
          <p:nvPr/>
        </p:nvSpPr>
        <p:spPr>
          <a:xfrm>
            <a:off x="8479822" y="884672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EXECUTION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BF25B3-B0C9-4F8F-8C9C-2EB3CB516DD8}"/>
              </a:ext>
            </a:extLst>
          </p:cNvPr>
          <p:cNvCxnSpPr/>
          <p:nvPr/>
        </p:nvCxnSpPr>
        <p:spPr>
          <a:xfrm>
            <a:off x="171450" y="6501466"/>
            <a:ext cx="11487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row: Left 63">
            <a:extLst>
              <a:ext uri="{FF2B5EF4-FFF2-40B4-BE49-F238E27FC236}">
                <a16:creationId xmlns:a16="http://schemas.microsoft.com/office/drawing/2014/main" id="{ADECCA2B-81F5-4FF1-98CD-4E9C2E08EC09}"/>
              </a:ext>
            </a:extLst>
          </p:cNvPr>
          <p:cNvSpPr/>
          <p:nvPr/>
        </p:nvSpPr>
        <p:spPr>
          <a:xfrm>
            <a:off x="7715680" y="3309225"/>
            <a:ext cx="571500" cy="748425"/>
          </a:xfrm>
          <a:prstGeom prst="lef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CEB347-16C9-470B-BC1B-F25D7A934887}"/>
              </a:ext>
            </a:extLst>
          </p:cNvPr>
          <p:cNvSpPr txBox="1"/>
          <p:nvPr/>
        </p:nvSpPr>
        <p:spPr>
          <a:xfrm>
            <a:off x="8287180" y="336027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修了制作では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ここまでが対象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07735F-5190-4160-B23C-4F22B1BEBDA2}"/>
              </a:ext>
            </a:extLst>
          </p:cNvPr>
          <p:cNvSpPr txBox="1"/>
          <p:nvPr/>
        </p:nvSpPr>
        <p:spPr>
          <a:xfrm>
            <a:off x="5024503" y="2635147"/>
            <a:ext cx="280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Project Management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156E5A-9827-450F-BF5F-B672B6844195}"/>
              </a:ext>
            </a:extLst>
          </p:cNvPr>
          <p:cNvCxnSpPr/>
          <p:nvPr/>
        </p:nvCxnSpPr>
        <p:spPr>
          <a:xfrm>
            <a:off x="171450" y="2628900"/>
            <a:ext cx="11487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D172DB8-6484-4238-BFC7-76F16B2B486E}"/>
              </a:ext>
            </a:extLst>
          </p:cNvPr>
          <p:cNvSpPr txBox="1"/>
          <p:nvPr/>
        </p:nvSpPr>
        <p:spPr>
          <a:xfrm>
            <a:off x="4677920" y="584686"/>
            <a:ext cx="413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Business Process Development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F0340F-BFA4-4EF7-A91D-9B42EFA83A48}"/>
              </a:ext>
            </a:extLst>
          </p:cNvPr>
          <p:cNvSpPr txBox="1"/>
          <p:nvPr/>
        </p:nvSpPr>
        <p:spPr>
          <a:xfrm>
            <a:off x="8637505" y="2602468"/>
            <a:ext cx="28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Arial Black" panose="020B0A04020102020204" pitchFamily="34" charset="0"/>
              </a:rPr>
              <a:t>System Development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B270B4C-EC1E-450D-A1B4-F371FC0F80B5}"/>
              </a:ext>
            </a:extLst>
          </p:cNvPr>
          <p:cNvSpPr/>
          <p:nvPr/>
        </p:nvSpPr>
        <p:spPr>
          <a:xfrm>
            <a:off x="5657850" y="83854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Business Process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DF1892D7-2544-4D20-A955-8FBDD0BB2A7F}"/>
              </a:ext>
            </a:extLst>
          </p:cNvPr>
          <p:cNvSpPr/>
          <p:nvPr/>
        </p:nvSpPr>
        <p:spPr>
          <a:xfrm>
            <a:off x="7530076" y="83854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Business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Process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CE084CD-F7B9-40F8-A1A6-B39385647E3F}"/>
              </a:ext>
            </a:extLst>
          </p:cNvPr>
          <p:cNvSpPr/>
          <p:nvPr/>
        </p:nvSpPr>
        <p:spPr>
          <a:xfrm>
            <a:off x="3966803" y="838543"/>
            <a:ext cx="1657350" cy="1143000"/>
          </a:xfrm>
          <a:prstGeom prst="rightArrow">
            <a:avLst>
              <a:gd name="adj1" fmla="val 61707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Business Process Planning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B7CF220-79A1-446B-AD13-EE6749D79114}"/>
              </a:ext>
            </a:extLst>
          </p:cNvPr>
          <p:cNvSpPr/>
          <p:nvPr/>
        </p:nvSpPr>
        <p:spPr>
          <a:xfrm flipV="1">
            <a:off x="2126521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709EE-90A4-470A-943E-8937E450D7BB}"/>
              </a:ext>
            </a:extLst>
          </p:cNvPr>
          <p:cNvSpPr txBox="1"/>
          <p:nvPr/>
        </p:nvSpPr>
        <p:spPr>
          <a:xfrm>
            <a:off x="1657350" y="210133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700E67F7-584C-4D6D-BD01-7723A3E7F773}"/>
              </a:ext>
            </a:extLst>
          </p:cNvPr>
          <p:cNvSpPr/>
          <p:nvPr/>
        </p:nvSpPr>
        <p:spPr>
          <a:xfrm flipV="1">
            <a:off x="3661633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2563A2-F73E-4318-AFF4-5D5B329FE071}"/>
              </a:ext>
            </a:extLst>
          </p:cNvPr>
          <p:cNvSpPr txBox="1"/>
          <p:nvPr/>
        </p:nvSpPr>
        <p:spPr>
          <a:xfrm>
            <a:off x="3192462" y="210133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</a:t>
            </a:r>
            <a:r>
              <a:rPr lang="en-US" dirty="0" err="1"/>
              <a:t>SPP</a:t>
            </a:r>
            <a:endParaRPr lang="en-US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1B597A1-8CAF-489C-B707-5FE47EF24BD2}"/>
              </a:ext>
            </a:extLst>
          </p:cNvPr>
          <p:cNvSpPr/>
          <p:nvPr/>
        </p:nvSpPr>
        <p:spPr>
          <a:xfrm flipV="1">
            <a:off x="5466994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AAD077-31B6-4988-AC76-CD7F23E537CF}"/>
              </a:ext>
            </a:extLst>
          </p:cNvPr>
          <p:cNvSpPr txBox="1"/>
          <p:nvPr/>
        </p:nvSpPr>
        <p:spPr>
          <a:xfrm>
            <a:off x="5152999" y="21013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DR-RD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287A75CE-736F-4017-A394-48FEF15B9F56}"/>
              </a:ext>
            </a:extLst>
          </p:cNvPr>
          <p:cNvSpPr/>
          <p:nvPr/>
        </p:nvSpPr>
        <p:spPr>
          <a:xfrm flipV="1">
            <a:off x="7272355" y="2452471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C9956B-13F0-42B9-A5A2-4011A8191D9F}"/>
              </a:ext>
            </a:extLst>
          </p:cNvPr>
          <p:cNvSpPr txBox="1"/>
          <p:nvPr/>
        </p:nvSpPr>
        <p:spPr>
          <a:xfrm>
            <a:off x="6958360" y="21013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DR-SD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28E787-0586-417A-894B-863E091218C0}"/>
              </a:ext>
            </a:extLst>
          </p:cNvPr>
          <p:cNvSpPr txBox="1"/>
          <p:nvPr/>
        </p:nvSpPr>
        <p:spPr>
          <a:xfrm>
            <a:off x="1657350" y="1890162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Kick-Off</a:t>
            </a: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EF51E470-E65E-4FCD-8F29-02AC57F8FE5A}"/>
              </a:ext>
            </a:extLst>
          </p:cNvPr>
          <p:cNvSpPr/>
          <p:nvPr/>
        </p:nvSpPr>
        <p:spPr>
          <a:xfrm flipV="1">
            <a:off x="5015843" y="6802488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31F789-5A68-41B0-9ABD-85D028036F0A}"/>
              </a:ext>
            </a:extLst>
          </p:cNvPr>
          <p:cNvSpPr txBox="1"/>
          <p:nvPr/>
        </p:nvSpPr>
        <p:spPr>
          <a:xfrm>
            <a:off x="4701848" y="645135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DR-CD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0AC37F59-9664-4245-8298-0A2A5652F9CB}"/>
              </a:ext>
            </a:extLst>
          </p:cNvPr>
          <p:cNvSpPr/>
          <p:nvPr/>
        </p:nvSpPr>
        <p:spPr>
          <a:xfrm flipV="1">
            <a:off x="7133260" y="6858849"/>
            <a:ext cx="204658" cy="176429"/>
          </a:xfrm>
          <a:prstGeom prst="triangle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F459E9-B3A6-4BC0-994B-44CAE3A4C059}"/>
              </a:ext>
            </a:extLst>
          </p:cNvPr>
          <p:cNvSpPr txBox="1"/>
          <p:nvPr/>
        </p:nvSpPr>
        <p:spPr>
          <a:xfrm>
            <a:off x="6819265" y="6507712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DR-PROD</a:t>
            </a:r>
          </a:p>
        </p:txBody>
      </p:sp>
    </p:spTree>
    <p:extLst>
      <p:ext uri="{BB962C8B-B14F-4D97-AF65-F5344CB8AC3E}">
        <p14:creationId xmlns:p14="http://schemas.microsoft.com/office/powerpoint/2010/main" val="405372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A8D3-F9E9-430F-80E5-B307613A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EC05-CEB3-41B1-BA3D-B3FA5FB3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①</a:t>
            </a:r>
            <a:r>
              <a:rPr lang="en-US" dirty="0"/>
              <a:t>19/08/07(Wed)</a:t>
            </a:r>
            <a:r>
              <a:rPr lang="ja-JP" altLang="en-US" dirty="0"/>
              <a:t>：プロジェクト・キックオフ </a:t>
            </a:r>
            <a:r>
              <a:rPr lang="en-US" altLang="ja-JP" dirty="0"/>
              <a:t>DR-</a:t>
            </a:r>
            <a:r>
              <a:rPr lang="en-US" altLang="ja-JP" dirty="0" err="1"/>
              <a:t>PoC</a:t>
            </a:r>
            <a:r>
              <a:rPr lang="en-US" altLang="ja-JP" dirty="0"/>
              <a:t> (Kickoff)</a:t>
            </a:r>
          </a:p>
          <a:p>
            <a:pPr lvl="1"/>
            <a:r>
              <a:rPr lang="ja-JP" altLang="en-US" dirty="0"/>
              <a:t>仮説検証結果の共有</a:t>
            </a:r>
            <a:endParaRPr lang="en-US" altLang="ja-JP" dirty="0"/>
          </a:p>
          <a:p>
            <a:pPr lvl="1"/>
            <a:r>
              <a:rPr lang="ja-JP" altLang="en-US" dirty="0"/>
              <a:t>プロジェクトの進め方等の共有</a:t>
            </a:r>
            <a:endParaRPr lang="en-US" altLang="ja-JP" dirty="0"/>
          </a:p>
          <a:p>
            <a:pPr lvl="1"/>
            <a:r>
              <a:rPr lang="ja-JP" altLang="en-US" dirty="0"/>
              <a:t>プロトタイプ作成開始。</a:t>
            </a:r>
          </a:p>
          <a:p>
            <a:r>
              <a:rPr lang="ja-JP" altLang="en-US" dirty="0"/>
              <a:t>②</a:t>
            </a:r>
            <a:r>
              <a:rPr lang="en-US" dirty="0"/>
              <a:t>19/08/14(Wed)</a:t>
            </a:r>
            <a:r>
              <a:rPr lang="ja-JP" altLang="en-US" dirty="0"/>
              <a:t>：プロジェクト計画 </a:t>
            </a:r>
            <a:r>
              <a:rPr lang="en-US" altLang="ja-JP" dirty="0"/>
              <a:t>DR-</a:t>
            </a:r>
            <a:r>
              <a:rPr lang="en-US" altLang="ja-JP" dirty="0" err="1"/>
              <a:t>SPP</a:t>
            </a:r>
            <a:endParaRPr lang="en-US" altLang="ja-JP" dirty="0"/>
          </a:p>
          <a:p>
            <a:pPr lvl="1"/>
            <a:r>
              <a:rPr lang="ja-JP" altLang="en-US" dirty="0"/>
              <a:t>イノベーションデザイン、ビジネスモデリングによりビジネススキーム案を構築。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dirty="0"/>
              <a:t>19/08/21(Wed)</a:t>
            </a:r>
            <a:r>
              <a:rPr lang="ja-JP" altLang="en-US" dirty="0"/>
              <a:t>：要求開発 </a:t>
            </a:r>
            <a:r>
              <a:rPr lang="en-US" altLang="ja-JP" dirty="0"/>
              <a:t>DR-RD</a:t>
            </a:r>
          </a:p>
          <a:p>
            <a:pPr lvl="1"/>
            <a:r>
              <a:rPr lang="ja-JP" altLang="en-US" dirty="0"/>
              <a:t>デザイン思考、</a:t>
            </a:r>
            <a:r>
              <a:rPr lang="en-US" altLang="ja-JP" dirty="0" err="1"/>
              <a:t>BABOK</a:t>
            </a:r>
            <a:r>
              <a:rPr lang="ja-JP" altLang="en-US" dirty="0"/>
              <a:t>による要求整理、デザイン案を作成完了</a:t>
            </a:r>
          </a:p>
          <a:p>
            <a:r>
              <a:rPr lang="ja-JP" altLang="en-US" dirty="0"/>
              <a:t>④</a:t>
            </a:r>
            <a:r>
              <a:rPr lang="en-US" dirty="0"/>
              <a:t>19/08/28(Wed)</a:t>
            </a:r>
            <a:r>
              <a:rPr lang="ja-JP" altLang="en-US" dirty="0"/>
              <a:t>：基本設計・システム設計 </a:t>
            </a:r>
            <a:r>
              <a:rPr lang="en-US" altLang="ja-JP" dirty="0"/>
              <a:t>DR-BD/SD</a:t>
            </a:r>
          </a:p>
          <a:p>
            <a:pPr lvl="1"/>
            <a:r>
              <a:rPr lang="ja-JP" altLang="en-US" dirty="0"/>
              <a:t>アーキテクチャ設計</a:t>
            </a:r>
            <a:endParaRPr lang="en-US" altLang="ja-JP" dirty="0"/>
          </a:p>
          <a:p>
            <a:pPr lvl="1"/>
            <a:r>
              <a:rPr lang="ja-JP" altLang="en-US" dirty="0"/>
              <a:t>プロトタイプ作成完了</a:t>
            </a:r>
          </a:p>
          <a:p>
            <a:r>
              <a:rPr lang="ja-JP" altLang="en-US" dirty="0"/>
              <a:t>⑤</a:t>
            </a:r>
            <a:r>
              <a:rPr lang="en-US" dirty="0"/>
              <a:t> 19/09/04(Wed)</a:t>
            </a:r>
            <a:r>
              <a:rPr lang="ja-JP" altLang="en-US" dirty="0"/>
              <a:t> ：顧客開発 </a:t>
            </a:r>
            <a:r>
              <a:rPr lang="en-US" altLang="ja-JP" dirty="0"/>
              <a:t>DR-CD</a:t>
            </a:r>
          </a:p>
          <a:p>
            <a:pPr lvl="1"/>
            <a:r>
              <a:rPr lang="ja-JP" altLang="en-US" dirty="0"/>
              <a:t>プロトタイプをもとにインタビューの実施</a:t>
            </a:r>
          </a:p>
          <a:p>
            <a:r>
              <a:rPr lang="ja-JP" altLang="en-US" dirty="0"/>
              <a:t>⑥</a:t>
            </a:r>
            <a:r>
              <a:rPr lang="en-US" dirty="0"/>
              <a:t>19/09/11(Wed) </a:t>
            </a:r>
            <a:r>
              <a:rPr lang="ja-JP" altLang="en-US" dirty="0"/>
              <a:t>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 </a:t>
            </a:r>
            <a:r>
              <a:rPr lang="en-US" altLang="ja-JP" dirty="0"/>
              <a:t>DR-PROD-1</a:t>
            </a:r>
            <a:endParaRPr lang="ja-JP" altLang="en-US" dirty="0"/>
          </a:p>
          <a:p>
            <a:r>
              <a:rPr lang="ja-JP" altLang="en-US" dirty="0"/>
              <a:t>⑦</a:t>
            </a:r>
            <a:r>
              <a:rPr lang="en-US" dirty="0"/>
              <a:t> 19/09/18(Wed)</a:t>
            </a:r>
            <a:r>
              <a:rPr lang="ja-JP" altLang="en-US" dirty="0"/>
              <a:t> 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 </a:t>
            </a:r>
            <a:r>
              <a:rPr lang="en-US" altLang="ja-JP" dirty="0"/>
              <a:t>DR-PROD-2</a:t>
            </a:r>
            <a:endParaRPr lang="ja-JP" altLang="en-US" dirty="0"/>
          </a:p>
          <a:p>
            <a:r>
              <a:rPr lang="ja-JP" altLang="en-US" dirty="0"/>
              <a:t>⑧</a:t>
            </a:r>
            <a:r>
              <a:rPr lang="en-US" dirty="0"/>
              <a:t> 19/09/25(Wed) </a:t>
            </a:r>
            <a:r>
              <a:rPr lang="ja-JP" altLang="en-US" dirty="0"/>
              <a:t>：プロタイプを</a:t>
            </a:r>
            <a:r>
              <a:rPr lang="en-US" altLang="ja-JP" dirty="0"/>
              <a:t>Agile</a:t>
            </a:r>
            <a:r>
              <a:rPr lang="ja-JP" altLang="en-US" dirty="0"/>
              <a:t>開発、レビュー、発表資料まとめ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43F00-44A5-4ED2-803E-1EAAF15A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9EC0-7365-4360-84F2-F0AA724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BFE1-6519-4F47-94BD-27BC9856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7E8F-131B-4BC0-BD4B-B3452DDA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1200151"/>
            <a:ext cx="11041380" cy="457200"/>
          </a:xfrm>
        </p:spPr>
        <p:txBody>
          <a:bodyPr/>
          <a:lstStyle/>
          <a:p>
            <a:r>
              <a:rPr lang="ja-JP" altLang="en-US" dirty="0"/>
              <a:t>別紙参照：</a:t>
            </a:r>
            <a:r>
              <a:rPr lang="en-US" altLang="ja-JP" dirty="0"/>
              <a:t>SSE19_SSP_WBS.xlsx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AF6BA-84C5-48E5-BEA8-0339BAF5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C8965-732A-40C8-B7A2-218B8A14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BAD458D-1F21-4BF4-8AC4-56B8A3EC3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105"/>
            <a:ext cx="12801600" cy="54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7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CCB88D-DA72-4F78-B387-7A2FB266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66" y="2591822"/>
            <a:ext cx="9523422" cy="4605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96A67-A747-4385-BE46-1FDEAEE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(Network Architecture)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8A2D-3EB4-4B54-83E8-2F814708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DFF6-DBBD-42D1-AFFF-3DD57C2D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DD23935-7A27-412A-B27C-E3FF41941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7" y="1885950"/>
            <a:ext cx="1096179" cy="1096179"/>
          </a:xfrm>
          <a:prstGeom prst="rect">
            <a:avLst/>
          </a:prstGeom>
        </p:spPr>
      </p:pic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3687DE94-CB60-4B72-87D6-D8D35A933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3418" y="7683745"/>
            <a:ext cx="1306490" cy="13064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4E0F36-261D-4DD8-A524-193A581421B9}"/>
              </a:ext>
            </a:extLst>
          </p:cNvPr>
          <p:cNvSpPr txBox="1"/>
          <p:nvPr/>
        </p:nvSpPr>
        <p:spPr>
          <a:xfrm>
            <a:off x="114300" y="1366690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PLANEX</a:t>
            </a:r>
            <a:r>
              <a:rPr lang="en-US" dirty="0"/>
              <a:t> CLOUD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64C2A-4998-41B1-A34F-0DC2DBBE4296}"/>
              </a:ext>
            </a:extLst>
          </p:cNvPr>
          <p:cNvSpPr txBox="1"/>
          <p:nvPr/>
        </p:nvSpPr>
        <p:spPr>
          <a:xfrm>
            <a:off x="114300" y="1736022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MEME Office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ACBFF5-8D1E-4500-8E80-FC7C9753AA4E}"/>
              </a:ext>
            </a:extLst>
          </p:cNvPr>
          <p:cNvSpPr txBox="1"/>
          <p:nvPr/>
        </p:nvSpPr>
        <p:spPr>
          <a:xfrm>
            <a:off x="3738576" y="147608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Cloud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0291E09-F42B-4019-9AEC-FFD2768E7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54685"/>
            <a:ext cx="685896" cy="2172003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32FAA70F-96D1-42C0-A51F-D66B04B7D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5351" y="7497635"/>
            <a:ext cx="914400" cy="914400"/>
          </a:xfrm>
          <a:prstGeom prst="rect">
            <a:avLst/>
          </a:prstGeom>
        </p:spPr>
      </p:pic>
      <p:pic>
        <p:nvPicPr>
          <p:cNvPr id="20" name="Graphic 19" descr="Wi-Fi">
            <a:extLst>
              <a:ext uri="{FF2B5EF4-FFF2-40B4-BE49-F238E27FC236}">
                <a16:creationId xmlns:a16="http://schemas.microsoft.com/office/drawing/2014/main" id="{91C3D984-FEA1-4D65-9FF6-D1F6804E1D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829420" y="7683745"/>
            <a:ext cx="542180" cy="54218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8329793A-EF60-43AE-972E-58305DCE19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83" y="8607751"/>
            <a:ext cx="914401" cy="9144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4A2AD7-D06F-4005-AED6-5074B74A8507}"/>
              </a:ext>
            </a:extLst>
          </p:cNvPr>
          <p:cNvSpPr txBox="1"/>
          <p:nvPr/>
        </p:nvSpPr>
        <p:spPr>
          <a:xfrm>
            <a:off x="934730" y="9231868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JINS</a:t>
            </a:r>
            <a:r>
              <a:rPr lang="en-US" altLang="ja-JP" dirty="0"/>
              <a:t> MEME Device</a:t>
            </a:r>
          </a:p>
        </p:txBody>
      </p:sp>
      <p:pic>
        <p:nvPicPr>
          <p:cNvPr id="23" name="Graphic 22" descr="Wi-Fi">
            <a:extLst>
              <a:ext uri="{FF2B5EF4-FFF2-40B4-BE49-F238E27FC236}">
                <a16:creationId xmlns:a16="http://schemas.microsoft.com/office/drawing/2014/main" id="{6A4CF86F-D360-43D6-8C7A-8C0D38EA3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253" y="8400936"/>
            <a:ext cx="542180" cy="542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23C69F-668D-4F86-9432-52E75DDCE27D}"/>
              </a:ext>
            </a:extLst>
          </p:cNvPr>
          <p:cNvSpPr txBox="1"/>
          <p:nvPr/>
        </p:nvSpPr>
        <p:spPr>
          <a:xfrm>
            <a:off x="94214" y="634573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MiBand3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F88E35C4-EEC9-4ADE-9BEE-2DB370A0F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20" y="1885950"/>
            <a:ext cx="1096179" cy="10961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37EFBE6-065D-4995-8C97-5D938253C6C5}"/>
              </a:ext>
            </a:extLst>
          </p:cNvPr>
          <p:cNvSpPr txBox="1"/>
          <p:nvPr/>
        </p:nvSpPr>
        <p:spPr>
          <a:xfrm>
            <a:off x="1964177" y="173602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Activity API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3F8F6A4-59A3-4C60-8ADF-9DE2FF64FB8C}"/>
              </a:ext>
            </a:extLst>
          </p:cNvPr>
          <p:cNvSpPr/>
          <p:nvPr/>
        </p:nvSpPr>
        <p:spPr>
          <a:xfrm>
            <a:off x="925551" y="2854712"/>
            <a:ext cx="735981" cy="4627756"/>
          </a:xfrm>
          <a:custGeom>
            <a:avLst/>
            <a:gdLst>
              <a:gd name="connsiteX0" fmla="*/ 735981 w 735981"/>
              <a:gd name="connsiteY0" fmla="*/ 4627756 h 4627756"/>
              <a:gd name="connsiteX1" fmla="*/ 223025 w 735981"/>
              <a:gd name="connsiteY1" fmla="*/ 1996068 h 4627756"/>
              <a:gd name="connsiteX2" fmla="*/ 390293 w 735981"/>
              <a:gd name="connsiteY2" fmla="*/ 2152186 h 4627756"/>
              <a:gd name="connsiteX3" fmla="*/ 0 w 735981"/>
              <a:gd name="connsiteY3" fmla="*/ 0 h 462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981" h="4627756">
                <a:moveTo>
                  <a:pt x="735981" y="4627756"/>
                </a:moveTo>
                <a:lnTo>
                  <a:pt x="223025" y="1996068"/>
                </a:lnTo>
                <a:lnTo>
                  <a:pt x="390293" y="215218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8EBBFB-FAA8-49E2-BC7D-262AF3B44AB8}"/>
              </a:ext>
            </a:extLst>
          </p:cNvPr>
          <p:cNvSpPr/>
          <p:nvPr/>
        </p:nvSpPr>
        <p:spPr>
          <a:xfrm>
            <a:off x="1750741" y="2843561"/>
            <a:ext cx="512957" cy="4605454"/>
          </a:xfrm>
          <a:custGeom>
            <a:avLst/>
            <a:gdLst>
              <a:gd name="connsiteX0" fmla="*/ 0 w 512957"/>
              <a:gd name="connsiteY0" fmla="*/ 4605454 h 4605454"/>
              <a:gd name="connsiteX1" fmla="*/ 178420 w 512957"/>
              <a:gd name="connsiteY1" fmla="*/ 2040673 h 4605454"/>
              <a:gd name="connsiteX2" fmla="*/ 267630 w 512957"/>
              <a:gd name="connsiteY2" fmla="*/ 2207941 h 4605454"/>
              <a:gd name="connsiteX3" fmla="*/ 512957 w 512957"/>
              <a:gd name="connsiteY3" fmla="*/ 0 h 46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957" h="4605454">
                <a:moveTo>
                  <a:pt x="0" y="4605454"/>
                </a:moveTo>
                <a:lnTo>
                  <a:pt x="178420" y="2040673"/>
                </a:lnTo>
                <a:lnTo>
                  <a:pt x="267630" y="2207941"/>
                </a:lnTo>
                <a:lnTo>
                  <a:pt x="512957" y="0"/>
                </a:lnTo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BE051-E512-4120-BB31-7D3BC68475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2994" y="1872480"/>
            <a:ext cx="1156569" cy="981879"/>
          </a:xfrm>
          <a:prstGeom prst="rect">
            <a:avLst/>
          </a:prstGeom>
        </p:spPr>
      </p:pic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AD2B982A-B142-4008-B562-8A40BDCDFA2F}"/>
              </a:ext>
            </a:extLst>
          </p:cNvPr>
          <p:cNvSpPr/>
          <p:nvPr/>
        </p:nvSpPr>
        <p:spPr>
          <a:xfrm>
            <a:off x="6915150" y="488727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463FC934-3003-4747-8A91-69F2B59B2E36}"/>
              </a:ext>
            </a:extLst>
          </p:cNvPr>
          <p:cNvSpPr/>
          <p:nvPr/>
        </p:nvSpPr>
        <p:spPr>
          <a:xfrm>
            <a:off x="4240530" y="675468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CE5E7D2B-CA7D-4EE2-B296-485394D15355}"/>
              </a:ext>
            </a:extLst>
          </p:cNvPr>
          <p:cNvSpPr/>
          <p:nvPr/>
        </p:nvSpPr>
        <p:spPr>
          <a:xfrm>
            <a:off x="3411309" y="675468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8B433575-5B08-4D83-9E36-A101FECD2D95}"/>
              </a:ext>
            </a:extLst>
          </p:cNvPr>
          <p:cNvSpPr/>
          <p:nvPr/>
        </p:nvSpPr>
        <p:spPr>
          <a:xfrm>
            <a:off x="5192941" y="675468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ircle: Hollow 39">
            <a:extLst>
              <a:ext uri="{FF2B5EF4-FFF2-40B4-BE49-F238E27FC236}">
                <a16:creationId xmlns:a16="http://schemas.microsoft.com/office/drawing/2014/main" id="{4A517CE2-C0B4-4D41-AF36-EDC3A6949078}"/>
              </a:ext>
            </a:extLst>
          </p:cNvPr>
          <p:cNvSpPr/>
          <p:nvPr/>
        </p:nvSpPr>
        <p:spPr>
          <a:xfrm>
            <a:off x="8915400" y="4858561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A0B5FF68-4DA2-4413-88E8-B4DD8D2B6AF8}"/>
              </a:ext>
            </a:extLst>
          </p:cNvPr>
          <p:cNvSpPr/>
          <p:nvPr/>
        </p:nvSpPr>
        <p:spPr>
          <a:xfrm>
            <a:off x="6085929" y="4887275"/>
            <a:ext cx="518025" cy="518025"/>
          </a:xfrm>
          <a:prstGeom prst="donut">
            <a:avLst>
              <a:gd name="adj" fmla="val 13293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3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6A67-A747-4385-BE46-1FDEAEE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8A2D-3EB4-4B54-83E8-2F814708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DFF6-DBBD-42D1-AFFF-3DD57C2D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8</a:t>
            </a:fld>
            <a:endParaRPr lang="en-US"/>
          </a:p>
        </p:txBody>
      </p:sp>
      <p:pic>
        <p:nvPicPr>
          <p:cNvPr id="30" name="Graphic 29" descr="Laptop">
            <a:extLst>
              <a:ext uri="{FF2B5EF4-FFF2-40B4-BE49-F238E27FC236}">
                <a16:creationId xmlns:a16="http://schemas.microsoft.com/office/drawing/2014/main" id="{30287A2D-F171-42F6-831B-A452F138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910" y="6743700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23DB19-8D00-41DB-B89C-79498ABA6DF9}"/>
              </a:ext>
            </a:extLst>
          </p:cNvPr>
          <p:cNvSpPr txBox="1"/>
          <p:nvPr/>
        </p:nvSpPr>
        <p:spPr>
          <a:xfrm>
            <a:off x="487680" y="65590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BE7580-7597-4277-BAB1-1F7F0457D955}"/>
              </a:ext>
            </a:extLst>
          </p:cNvPr>
          <p:cNvSpPr/>
          <p:nvPr/>
        </p:nvSpPr>
        <p:spPr>
          <a:xfrm>
            <a:off x="487680" y="885468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Windows 10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2E34854-20D2-4212-8AA0-68580899D268}"/>
              </a:ext>
            </a:extLst>
          </p:cNvPr>
          <p:cNvSpPr/>
          <p:nvPr/>
        </p:nvSpPr>
        <p:spPr>
          <a:xfrm>
            <a:off x="487680" y="8453243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 API / .NET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76543E4-5D86-4F13-8491-6841963EF4B5}"/>
              </a:ext>
            </a:extLst>
          </p:cNvPr>
          <p:cNvSpPr/>
          <p:nvPr/>
        </p:nvSpPr>
        <p:spPr>
          <a:xfrm>
            <a:off x="487680" y="805179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Powershell</a:t>
            </a:r>
            <a:r>
              <a:rPr lang="en-US" dirty="0">
                <a:solidFill>
                  <a:schemeClr val="accent5"/>
                </a:solidFill>
              </a:rPr>
              <a:t> 5.1</a:t>
            </a:r>
          </a:p>
        </p:txBody>
      </p:sp>
      <p:pic>
        <p:nvPicPr>
          <p:cNvPr id="34" name="Graphic 33" descr="Server">
            <a:extLst>
              <a:ext uri="{FF2B5EF4-FFF2-40B4-BE49-F238E27FC236}">
                <a16:creationId xmlns:a16="http://schemas.microsoft.com/office/drawing/2014/main" id="{1F0EBED8-4C38-48EB-AA26-7F32B1E8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" y="3687296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6152871-7FC9-4B24-B5F8-801E7A961377}"/>
              </a:ext>
            </a:extLst>
          </p:cNvPr>
          <p:cNvSpPr txBox="1"/>
          <p:nvPr/>
        </p:nvSpPr>
        <p:spPr>
          <a:xfrm>
            <a:off x="513418" y="4489409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edge Server (batch)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21A86B-5D43-472D-8409-37DEAE87015F}"/>
              </a:ext>
            </a:extLst>
          </p:cNvPr>
          <p:cNvSpPr txBox="1"/>
          <p:nvPr/>
        </p:nvSpPr>
        <p:spPr>
          <a:xfrm>
            <a:off x="1345673" y="720090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Logger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DFC2579-064C-4AB3-A00B-F8BCB1ECFF39}"/>
              </a:ext>
            </a:extLst>
          </p:cNvPr>
          <p:cNvSpPr/>
          <p:nvPr/>
        </p:nvSpPr>
        <p:spPr>
          <a:xfrm>
            <a:off x="487680" y="5716395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Ubuntu 18.04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7F38936-3B21-4AAD-B5CF-64A622D74643}"/>
              </a:ext>
            </a:extLst>
          </p:cNvPr>
          <p:cNvSpPr/>
          <p:nvPr/>
        </p:nvSpPr>
        <p:spPr>
          <a:xfrm>
            <a:off x="487680" y="5314950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node 8.16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B99A747-93A7-420F-BD7B-1390F3BEAC30}"/>
              </a:ext>
            </a:extLst>
          </p:cNvPr>
          <p:cNvSpPr/>
          <p:nvPr/>
        </p:nvSpPr>
        <p:spPr>
          <a:xfrm>
            <a:off x="487680" y="4913505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Edge apps (</a:t>
            </a:r>
            <a:r>
              <a:rPr lang="en-US" dirty="0" err="1">
                <a:solidFill>
                  <a:schemeClr val="accent5"/>
                </a:solidFill>
              </a:rPr>
              <a:t>javascript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76327B0-CAB7-41B2-A92A-EB8C17D1B9D8}"/>
              </a:ext>
            </a:extLst>
          </p:cNvPr>
          <p:cNvSpPr/>
          <p:nvPr/>
        </p:nvSpPr>
        <p:spPr>
          <a:xfrm>
            <a:off x="487680" y="768349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Client Apps</a:t>
            </a:r>
          </a:p>
        </p:txBody>
      </p:sp>
      <p:pic>
        <p:nvPicPr>
          <p:cNvPr id="48" name="Graphic 47" descr="Server">
            <a:extLst>
              <a:ext uri="{FF2B5EF4-FFF2-40B4-BE49-F238E27FC236}">
                <a16:creationId xmlns:a16="http://schemas.microsoft.com/office/drawing/2014/main" id="{BB075302-9195-4C7C-9410-DB70BAFC0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900" y="1543074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C799F88-B9D0-4AFA-ADFB-F375250B88D4}"/>
              </a:ext>
            </a:extLst>
          </p:cNvPr>
          <p:cNvSpPr txBox="1"/>
          <p:nvPr/>
        </p:nvSpPr>
        <p:spPr>
          <a:xfrm>
            <a:off x="513418" y="2437197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functions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74904C-2A76-4E97-8DC1-5C8FD73A7F94}"/>
              </a:ext>
            </a:extLst>
          </p:cNvPr>
          <p:cNvSpPr/>
          <p:nvPr/>
        </p:nvSpPr>
        <p:spPr>
          <a:xfrm>
            <a:off x="487680" y="314187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node 8.16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A8E30BF-3E16-49F4-AC8D-94BDA97E03C6}"/>
              </a:ext>
            </a:extLst>
          </p:cNvPr>
          <p:cNvSpPr/>
          <p:nvPr/>
        </p:nvSpPr>
        <p:spPr>
          <a:xfrm>
            <a:off x="487680" y="2740434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if apps (</a:t>
            </a:r>
            <a:r>
              <a:rPr lang="en-US" dirty="0" err="1">
                <a:solidFill>
                  <a:schemeClr val="accent5"/>
                </a:solidFill>
              </a:rPr>
              <a:t>javascript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4BC94A81-A448-4912-AA0C-0C16ED43B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9450" y="6743700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4C1FCE3-B6F8-44D6-84D0-F58F1C567764}"/>
              </a:ext>
            </a:extLst>
          </p:cNvPr>
          <p:cNvSpPr txBox="1"/>
          <p:nvPr/>
        </p:nvSpPr>
        <p:spPr>
          <a:xfrm>
            <a:off x="7094220" y="65590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3C41BC-A6AD-4A0B-870E-94EE3E0571F2}"/>
              </a:ext>
            </a:extLst>
          </p:cNvPr>
          <p:cNvSpPr txBox="1"/>
          <p:nvPr/>
        </p:nvSpPr>
        <p:spPr>
          <a:xfrm>
            <a:off x="7952213" y="7200900"/>
            <a:ext cx="2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0803095-08AC-4A69-B8B0-5F4040BDCF21}"/>
              </a:ext>
            </a:extLst>
          </p:cNvPr>
          <p:cNvSpPr/>
          <p:nvPr/>
        </p:nvSpPr>
        <p:spPr>
          <a:xfrm>
            <a:off x="7113735" y="885468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Windows 10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F31AF7-B716-4CD1-9C3C-015A8D146293}"/>
              </a:ext>
            </a:extLst>
          </p:cNvPr>
          <p:cNvSpPr/>
          <p:nvPr/>
        </p:nvSpPr>
        <p:spPr>
          <a:xfrm>
            <a:off x="7113735" y="8453243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Google Chrome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26F9A5B-457C-4965-902E-C7EC8792C2C0}"/>
              </a:ext>
            </a:extLst>
          </p:cNvPr>
          <p:cNvSpPr/>
          <p:nvPr/>
        </p:nvSpPr>
        <p:spPr>
          <a:xfrm>
            <a:off x="7113735" y="8051798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bootstrap 4 / chart.js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8B4E530-E71C-4AF6-8C81-A93325972C00}"/>
              </a:ext>
            </a:extLst>
          </p:cNvPr>
          <p:cNvSpPr/>
          <p:nvPr/>
        </p:nvSpPr>
        <p:spPr>
          <a:xfrm>
            <a:off x="7113735" y="7683499"/>
            <a:ext cx="3112770" cy="34290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browsing Apps</a:t>
            </a:r>
          </a:p>
        </p:txBody>
      </p:sp>
    </p:spTree>
    <p:extLst>
      <p:ext uri="{BB962C8B-B14F-4D97-AF65-F5344CB8AC3E}">
        <p14:creationId xmlns:p14="http://schemas.microsoft.com/office/powerpoint/2010/main" val="350647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F8CA-49C4-493B-A7F6-2856EB03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Analysis: </a:t>
            </a:r>
            <a:r>
              <a:rPr lang="ja-JP" altLang="en-US" dirty="0"/>
              <a:t>働き方と生活の</a:t>
            </a:r>
            <a:r>
              <a:rPr lang="en-US" altLang="ja-JP" dirty="0"/>
              <a:t>sensing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CA16E-6031-416C-9773-8DF6E946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7BBC-DD9B-4F1D-A986-96E9900FCB6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2DFF130-86D1-4FC0-A3A5-1E34F6BDC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354221"/>
              </p:ext>
            </p:extLst>
          </p:nvPr>
        </p:nvGraphicFramePr>
        <p:xfrm>
          <a:off x="879475" y="1085850"/>
          <a:ext cx="11350626" cy="689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26">
                  <a:extLst>
                    <a:ext uri="{9D8B030D-6E8A-4147-A177-3AD203B41FA5}">
                      <a16:colId xmlns:a16="http://schemas.microsoft.com/office/drawing/2014/main" val="1157320065"/>
                    </a:ext>
                  </a:extLst>
                </a:gridCol>
                <a:gridCol w="4170817">
                  <a:extLst>
                    <a:ext uri="{9D8B030D-6E8A-4147-A177-3AD203B41FA5}">
                      <a16:colId xmlns:a16="http://schemas.microsoft.com/office/drawing/2014/main" val="2010885548"/>
                    </a:ext>
                  </a:extLst>
                </a:gridCol>
                <a:gridCol w="6438983">
                  <a:extLst>
                    <a:ext uri="{9D8B030D-6E8A-4147-A177-3AD203B41FA5}">
                      <a16:colId xmlns:a16="http://schemas.microsoft.com/office/drawing/2014/main" val="2791572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対象の情報（時系列）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説明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0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対象の位置情報 </a:t>
                      </a:r>
                      <a:r>
                        <a:rPr lang="en-US" altLang="ja-JP" sz="1800" dirty="0"/>
                        <a:t>location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対象のヒトが、いつどこに何時間いたかの情報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2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  </a:t>
                      </a:r>
                      <a:r>
                        <a:rPr lang="en-US" altLang="ja-JP" sz="1800" dirty="0"/>
                        <a:t>a</a:t>
                      </a:r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● 地図上の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位置データ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で取得できる位置情報</a:t>
                      </a:r>
                      <a:r>
                        <a:rPr lang="en-US" altLang="ja-JP" sz="1800" dirty="0"/>
                        <a:t>(timeline)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6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a-2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観察点（</a:t>
                      </a:r>
                      <a:r>
                        <a:rPr lang="en-US" altLang="ja-JP" sz="1800" dirty="0"/>
                        <a:t>desk,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/>
                        <a:t>restroom)</a:t>
                      </a:r>
                      <a:r>
                        <a:rPr lang="ja-JP" altLang="en-US" sz="1800" dirty="0"/>
                        <a:t>との近接状況として詳細位置データ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対象が、ある観察点の近傍にいるか否かの情報</a:t>
                      </a:r>
                      <a:r>
                        <a:rPr lang="en-US" altLang="ja-JP" sz="1800" dirty="0"/>
                        <a:t>(position)</a:t>
                      </a:r>
                    </a:p>
                    <a:p>
                      <a:r>
                        <a:rPr lang="ja-JP" altLang="en-US" sz="1800" dirty="0"/>
                        <a:t>　（対象観察点は、</a:t>
                      </a:r>
                      <a:r>
                        <a:rPr lang="en-US" altLang="ja-JP" sz="1800" dirty="0"/>
                        <a:t>desk</a:t>
                      </a:r>
                      <a:r>
                        <a:rPr lang="ja-JP" altLang="en-US" sz="1800" dirty="0"/>
                        <a:t>と</a:t>
                      </a:r>
                      <a:r>
                        <a:rPr lang="en-US" altLang="ja-JP" sz="1800" dirty="0"/>
                        <a:t>restroom</a:t>
                      </a:r>
                      <a:r>
                        <a:rPr lang="ja-JP" altLang="en-US" sz="1800" dirty="0"/>
                        <a:t>の２点を対象とする）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6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対象の活動情報 </a:t>
                      </a:r>
                      <a:r>
                        <a:rPr lang="en-US" altLang="ja-JP" sz="1800" dirty="0"/>
                        <a:t>lifelog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対象のヒトが、いつ何をしているか（作業</a:t>
                      </a:r>
                      <a:r>
                        <a:rPr lang="en-US" altLang="ja-JP" sz="1800" dirty="0"/>
                        <a:t>work</a:t>
                      </a:r>
                      <a:r>
                        <a:rPr lang="ja-JP" altLang="en-US" sz="1800" dirty="0"/>
                        <a:t> </a:t>
                      </a:r>
                      <a:r>
                        <a:rPr lang="en-US" altLang="ja-JP" sz="1800" dirty="0"/>
                        <a:t>[ operate, talk]</a:t>
                      </a:r>
                      <a:r>
                        <a:rPr lang="ja-JP" altLang="en-US" sz="1800" dirty="0"/>
                        <a:t>、休憩</a:t>
                      </a:r>
                      <a:r>
                        <a:rPr lang="en-US" altLang="ja-JP" sz="1800" dirty="0"/>
                        <a:t>rest</a:t>
                      </a:r>
                      <a:r>
                        <a:rPr lang="ja-JP" altLang="en-US" sz="1800" dirty="0"/>
                        <a:t>、移動</a:t>
                      </a:r>
                      <a:r>
                        <a:rPr lang="en-US" altLang="ja-JP" sz="1800" dirty="0"/>
                        <a:t>move</a:t>
                      </a:r>
                      <a:r>
                        <a:rPr lang="ja-JP" altLang="en-US" sz="1800" dirty="0"/>
                        <a:t>、生活</a:t>
                      </a:r>
                      <a:r>
                        <a:rPr lang="en-US" altLang="ja-JP" sz="1800" dirty="0"/>
                        <a:t>life</a:t>
                      </a:r>
                      <a:r>
                        <a:rPr lang="ja-JP" altLang="en-US" sz="1800" dirty="0"/>
                        <a:t>、就寝</a:t>
                      </a:r>
                      <a:r>
                        <a:rPr lang="en-US" altLang="ja-JP" sz="1800" dirty="0"/>
                        <a:t>sleep</a:t>
                      </a:r>
                      <a:r>
                        <a:rPr lang="ja-JP" altLang="en-US" sz="1800" dirty="0"/>
                        <a:t>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8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〇 作業</a:t>
                      </a:r>
                      <a:r>
                        <a:rPr lang="en-US" altLang="ja-JP" sz="1800" dirty="0"/>
                        <a:t>(work [ operate, talk])</a:t>
                      </a:r>
                      <a:r>
                        <a:rPr lang="ja-JP" altLang="en-US" sz="1800" dirty="0"/>
                        <a:t>をしている状況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作業に使う装置の操作状況の情報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（装置を操作する際の手の動きにより</a:t>
                      </a:r>
                      <a:r>
                        <a:rPr lang="en-US" altLang="ja-JP" sz="1800" dirty="0"/>
                        <a:t>operate</a:t>
                      </a:r>
                      <a:r>
                        <a:rPr lang="ja-JP" altLang="en-US" sz="1800" dirty="0"/>
                        <a:t>状況を導出</a:t>
                      </a:r>
                      <a:r>
                        <a:rPr lang="en-US" altLang="ja-JP" sz="1800" dirty="0"/>
                        <a:t>※</a:t>
                      </a:r>
                      <a:r>
                        <a:rPr lang="ja-JP" altLang="en-US" sz="1800" dirty="0"/>
                        <a:t>）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（装置に対する音声発話の状況により</a:t>
                      </a:r>
                      <a:r>
                        <a:rPr lang="en-US" altLang="ja-JP" sz="1800" dirty="0"/>
                        <a:t>talk</a:t>
                      </a:r>
                      <a:r>
                        <a:rPr lang="ja-JP" altLang="en-US" sz="1800" dirty="0"/>
                        <a:t>状況を導出△）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2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休憩</a:t>
                      </a:r>
                      <a:r>
                        <a:rPr lang="en-US" altLang="ja-JP" sz="1800" dirty="0"/>
                        <a:t>(rest)</a:t>
                      </a:r>
                      <a:r>
                        <a:rPr lang="ja-JP" altLang="en-US" sz="1800" dirty="0"/>
                        <a:t>をしている状況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装置の操作状況の情報＋観察点との近接情報により休憩状況</a:t>
                      </a:r>
                      <a:r>
                        <a:rPr lang="en-US" altLang="ja-JP" sz="1800" dirty="0"/>
                        <a:t>(rest)</a:t>
                      </a:r>
                      <a:r>
                        <a:rPr lang="ja-JP" altLang="en-US" sz="1800" dirty="0"/>
                        <a:t>を導出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● 移動</a:t>
                      </a:r>
                      <a:r>
                        <a:rPr lang="en-US" altLang="ja-JP" sz="1800" dirty="0"/>
                        <a:t>(move)</a:t>
                      </a:r>
                      <a:r>
                        <a:rPr lang="ja-JP" altLang="en-US" sz="1800" dirty="0"/>
                        <a:t>している状況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対象の移動状況の情報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（センサから取得できる歩数</a:t>
                      </a:r>
                      <a:r>
                        <a:rPr lang="en-US" altLang="ja-JP" sz="1800" dirty="0"/>
                        <a:t>walk</a:t>
                      </a:r>
                      <a:r>
                        <a:rPr lang="ja-JP" altLang="en-US" sz="1800" dirty="0"/>
                        <a:t>＋</a:t>
                      </a:r>
                      <a:r>
                        <a:rPr lang="en-US" altLang="ja-JP" sz="1800" dirty="0"/>
                        <a:t>GPS</a:t>
                      </a:r>
                      <a:r>
                        <a:rPr lang="ja-JP" altLang="en-US" sz="1800" dirty="0"/>
                        <a:t>情報から取得できる移動距離</a:t>
                      </a:r>
                      <a:r>
                        <a:rPr lang="en-US" altLang="ja-JP" sz="1800" dirty="0"/>
                        <a:t>(distance)</a:t>
                      </a:r>
                      <a:r>
                        <a:rPr lang="ja-JP" altLang="en-US" sz="1800" dirty="0"/>
                        <a:t>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44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b-4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△ 生活</a:t>
                      </a:r>
                      <a:r>
                        <a:rPr lang="en-US" altLang="ja-JP" sz="1800" dirty="0"/>
                        <a:t>(live)</a:t>
                      </a:r>
                      <a:r>
                        <a:rPr lang="ja-JP" altLang="en-US" sz="1800" dirty="0"/>
                        <a:t>している状況（●就寝</a:t>
                      </a:r>
                      <a:r>
                        <a:rPr lang="en-US" altLang="ja-JP" sz="1800" dirty="0"/>
                        <a:t>(sleep)</a:t>
                      </a:r>
                      <a:r>
                        <a:rPr lang="ja-JP" altLang="en-US" sz="1800" dirty="0"/>
                        <a:t>、等）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対象の活動状況</a:t>
                      </a:r>
                      <a:endParaRPr lang="en-US" altLang="ja-JP" sz="1800" dirty="0"/>
                    </a:p>
                    <a:p>
                      <a:r>
                        <a:rPr lang="ja-JP" altLang="en-US" sz="1800" dirty="0"/>
                        <a:t>（センサから取得できる歩数</a:t>
                      </a:r>
                      <a:r>
                        <a:rPr lang="en-US" altLang="ja-JP" sz="1800" dirty="0"/>
                        <a:t>(step)</a:t>
                      </a:r>
                      <a:r>
                        <a:rPr lang="ja-JP" altLang="en-US" sz="1800" dirty="0"/>
                        <a:t>、心拍数</a:t>
                      </a:r>
                      <a:r>
                        <a:rPr lang="en-US" altLang="ja-JP" sz="1800" dirty="0"/>
                        <a:t>(heart count)</a:t>
                      </a:r>
                      <a:r>
                        <a:rPr lang="ja-JP" altLang="en-US" sz="1800" dirty="0"/>
                        <a:t>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7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対象の意識状況 </a:t>
                      </a:r>
                      <a:r>
                        <a:rPr lang="en-US" altLang="ja-JP" sz="1800" dirty="0"/>
                        <a:t>consciousness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いつ、どのような意識状態かの情報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7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  c-1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〇 対象の集中度</a:t>
                      </a:r>
                      <a:r>
                        <a:rPr lang="en-US" altLang="ja-JP" sz="1800" dirty="0"/>
                        <a:t>(focus)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/>
                        <a:t>　対象の集中度合い</a:t>
                      </a:r>
                      <a:r>
                        <a:rPr lang="en-US" altLang="ja-JP" sz="1800" dirty="0"/>
                        <a:t>(focus)</a:t>
                      </a:r>
                    </a:p>
                    <a:p>
                      <a:r>
                        <a:rPr lang="ja-JP" altLang="en-US" sz="1800" dirty="0"/>
                        <a:t>（センサから取得できる目の動き、頭の動きにより導出）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1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E6884F-F015-4D8F-A1C0-F73E21CF51CD}"/>
              </a:ext>
            </a:extLst>
          </p:cNvPr>
          <p:cNvSpPr txBox="1"/>
          <p:nvPr/>
        </p:nvSpPr>
        <p:spPr>
          <a:xfrm>
            <a:off x="3886200" y="8611969"/>
            <a:ext cx="8217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仕事を行うには、機器として、</a:t>
            </a:r>
            <a:r>
              <a:rPr lang="en-US" altLang="ja-JP" dirty="0"/>
              <a:t>PC</a:t>
            </a:r>
            <a:r>
              <a:rPr lang="ja-JP" altLang="en-US" dirty="0"/>
              <a:t>を利用していることを前提とする。</a:t>
            </a:r>
            <a:endParaRPr lang="en-US" altLang="ja-JP" dirty="0"/>
          </a:p>
          <a:p>
            <a:r>
              <a:rPr lang="ja-JP" altLang="en-US" dirty="0"/>
              <a:t>　常駐ソフトにて、</a:t>
            </a:r>
            <a:r>
              <a:rPr lang="en-US" altLang="ja-JP" dirty="0"/>
              <a:t>Active Window</a:t>
            </a:r>
            <a:r>
              <a:rPr lang="ja-JP" altLang="en-US" dirty="0"/>
              <a:t>に対する</a:t>
            </a:r>
            <a:r>
              <a:rPr lang="en-US" altLang="ja-JP" dirty="0"/>
              <a:t>key touch</a:t>
            </a:r>
            <a:r>
              <a:rPr lang="ja-JP" altLang="en-US" dirty="0"/>
              <a:t>数、</a:t>
            </a:r>
            <a:r>
              <a:rPr lang="en-US" altLang="ja-JP" dirty="0"/>
              <a:t>mouse click</a:t>
            </a:r>
            <a:r>
              <a:rPr lang="ja-JP" altLang="en-US" dirty="0"/>
              <a:t>数を取得。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67A57DC-5B95-4051-AA36-3A13CBC6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Smart</a:t>
            </a:r>
            <a:r>
              <a:rPr lang="ja-JP" altLang="en-US"/>
              <a:t> </a:t>
            </a:r>
            <a:r>
              <a:rPr lang="en-US" altLang="ja-JP"/>
              <a:t>SE</a:t>
            </a:r>
            <a:r>
              <a:rPr lang="ja-JP" altLang="en-US"/>
              <a:t> </a:t>
            </a:r>
            <a:r>
              <a:rPr lang="en-US" altLang="ja-JP"/>
              <a:t>2019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B79EC-D06E-4335-B757-088FF3B9E71B}"/>
              </a:ext>
            </a:extLst>
          </p:cNvPr>
          <p:cNvSpPr txBox="1"/>
          <p:nvPr/>
        </p:nvSpPr>
        <p:spPr>
          <a:xfrm>
            <a:off x="3886200" y="7976207"/>
            <a:ext cx="755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仕事を行う際は、</a:t>
            </a:r>
            <a:r>
              <a:rPr lang="en-US" altLang="ja-JP" dirty="0"/>
              <a:t> desk</a:t>
            </a:r>
            <a:r>
              <a:rPr lang="ja-JP" altLang="en-US" dirty="0"/>
              <a:t>の観察点に近接していることを前提とする。</a:t>
            </a:r>
            <a:endParaRPr lang="en-US" altLang="ja-JP" dirty="0"/>
          </a:p>
          <a:p>
            <a:r>
              <a:rPr lang="ja-JP" altLang="en-US" dirty="0"/>
              <a:t>　人感センサにて、観察点の近接にいるか否かを取得。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3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2220</TotalTime>
  <Words>2844</Words>
  <Application>Microsoft Office PowerPoint</Application>
  <PresentationFormat>A3 Paper (297x420 mm)</PresentationFormat>
  <Paragraphs>794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Consolas</vt:lpstr>
      <vt:lpstr>Office Theme</vt:lpstr>
      <vt:lpstr>『働き方』バランスアップサービス システム計画書</vt:lpstr>
      <vt:lpstr>Overview</vt:lpstr>
      <vt:lpstr>サービス概要</vt:lpstr>
      <vt:lpstr>Project Process</vt:lpstr>
      <vt:lpstr>MILESTONE</vt:lpstr>
      <vt:lpstr>WBS</vt:lpstr>
      <vt:lpstr>System Architecture (Network Architecture) </vt:lpstr>
      <vt:lpstr>Application Architecture</vt:lpstr>
      <vt:lpstr>Data Analysis: 働き方と生活のsensing</vt:lpstr>
      <vt:lpstr>Data Analysis: sensing data and state of human</vt:lpstr>
      <vt:lpstr>DFD : 1. GPS sensor on Smart Phone</vt:lpstr>
      <vt:lpstr>DFD : 2. Motion sensor on Smart Home</vt:lpstr>
      <vt:lpstr>DFD : 3. Activity sensor on Smart band (Steps, Sleep)</vt:lpstr>
      <vt:lpstr>DFD : 4. Key logger (PC)</vt:lpstr>
      <vt:lpstr>DFD : 5. JINS MEME Office</vt:lpstr>
      <vt:lpstr>DFD : 6. BigQuery Processing</vt:lpstr>
      <vt:lpstr>Browsing App Event表示</vt:lpstr>
      <vt:lpstr>Browsing App Monitoring 表示</vt:lpstr>
      <vt:lpstr>Appendix</vt:lpstr>
      <vt:lpstr>Data Design : 1. timeline</vt:lpstr>
      <vt:lpstr>Data Design : 1. timeline (続き)</vt:lpstr>
      <vt:lpstr>Data Design : 2. position</vt:lpstr>
      <vt:lpstr>Data Design : 3. steps, sleep</vt:lpstr>
      <vt:lpstr>Data Design : 4. onoff</vt:lpstr>
      <vt:lpstr>Data Design : 4. keystrokes</vt:lpstr>
      <vt:lpstr>Data Design : 4. ActiveWindow</vt:lpstr>
      <vt:lpstr>Data Design : 5. MEME Office</vt:lpstr>
      <vt:lpstr>Data Design : 5. MEME Office (続き)</vt:lpstr>
      <vt:lpstr>Data Design : 5. MEME Office (続き)</vt:lpstr>
      <vt:lpstr>Data Design : 5. MEME Office (続き)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『働き方』Balance-Log サービス</dc:title>
  <dc:creator>Mitsuru Sakai</dc:creator>
  <cp:lastModifiedBy>Sakai Mitsuru</cp:lastModifiedBy>
  <cp:revision>109</cp:revision>
  <cp:lastPrinted>2019-08-20T05:48:00Z</cp:lastPrinted>
  <dcterms:created xsi:type="dcterms:W3CDTF">2019-06-28T04:34:54Z</dcterms:created>
  <dcterms:modified xsi:type="dcterms:W3CDTF">2019-08-20T13:26:17Z</dcterms:modified>
</cp:coreProperties>
</file>