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2" r:id="rId4"/>
    <p:sldId id="286" r:id="rId5"/>
    <p:sldId id="293" r:id="rId6"/>
    <p:sldId id="292" r:id="rId7"/>
    <p:sldId id="296" r:id="rId8"/>
    <p:sldId id="297" r:id="rId9"/>
    <p:sldId id="274" r:id="rId10"/>
    <p:sldId id="275" r:id="rId11"/>
    <p:sldId id="280" r:id="rId12"/>
    <p:sldId id="282" r:id="rId13"/>
    <p:sldId id="279" r:id="rId14"/>
    <p:sldId id="283" r:id="rId15"/>
    <p:sldId id="281" r:id="rId16"/>
    <p:sldId id="294" r:id="rId17"/>
    <p:sldId id="298" r:id="rId18"/>
    <p:sldId id="299" r:id="rId19"/>
    <p:sldId id="295" r:id="rId20"/>
    <p:sldId id="277" r:id="rId21"/>
    <p:sldId id="278" r:id="rId22"/>
    <p:sldId id="284" r:id="rId23"/>
    <p:sldId id="276" r:id="rId24"/>
    <p:sldId id="285" r:id="rId25"/>
    <p:sldId id="287" r:id="rId26"/>
    <p:sldId id="288" r:id="rId27"/>
    <p:sldId id="289" r:id="rId28"/>
    <p:sldId id="290" r:id="rId29"/>
    <p:sldId id="291" r:id="rId30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5401" cy="717254"/>
          </a:xfrm>
          <a:prstGeom prst="rect">
            <a:avLst/>
          </a:prstGeom>
        </p:spPr>
        <p:txBody>
          <a:bodyPr vert="horz" lIns="138056" tIns="69029" rIns="138056" bIns="6902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2"/>
            <a:ext cx="4275401" cy="717254"/>
          </a:xfrm>
          <a:prstGeom prst="rect">
            <a:avLst/>
          </a:prstGeom>
        </p:spPr>
        <p:txBody>
          <a:bodyPr vert="horz" lIns="138056" tIns="69029" rIns="138056" bIns="69029" rtlCol="0"/>
          <a:lstStyle>
            <a:lvl1pPr algn="r">
              <a:defRPr sz="1700"/>
            </a:lvl1pPr>
          </a:lstStyle>
          <a:p>
            <a:fld id="{0D8B9427-5D87-47BE-9054-CBA43456A49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6088" y="1787525"/>
            <a:ext cx="6434137" cy="482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56" tIns="69029" rIns="138056" bIns="690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80"/>
            <a:ext cx="7893050" cy="5628829"/>
          </a:xfrm>
          <a:prstGeom prst="rect">
            <a:avLst/>
          </a:prstGeom>
        </p:spPr>
        <p:txBody>
          <a:bodyPr vert="horz" lIns="138056" tIns="69029" rIns="138056" bIns="690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1" cy="717253"/>
          </a:xfrm>
          <a:prstGeom prst="rect">
            <a:avLst/>
          </a:prstGeom>
        </p:spPr>
        <p:txBody>
          <a:bodyPr vert="horz" lIns="138056" tIns="69029" rIns="138056" bIns="6902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1" cy="717253"/>
          </a:xfrm>
          <a:prstGeom prst="rect">
            <a:avLst/>
          </a:prstGeom>
        </p:spPr>
        <p:txBody>
          <a:bodyPr vert="horz" lIns="138056" tIns="69029" rIns="138056" bIns="69029" rtlCol="0" anchor="b"/>
          <a:lstStyle>
            <a:lvl1pPr algn="r">
              <a:defRPr sz="17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0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43.png"/><Relationship Id="rId12" Type="http://schemas.openxmlformats.org/officeDocument/2006/relationships/image" Target="../media/image42.sv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8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37.png"/><Relationship Id="rId10" Type="http://schemas.openxmlformats.org/officeDocument/2006/relationships/image" Target="../media/image46.sv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Relationship Id="rId1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3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8.jpg"/><Relationship Id="rId5" Type="http://schemas.openxmlformats.org/officeDocument/2006/relationships/image" Target="../media/image43.png"/><Relationship Id="rId10" Type="http://schemas.openxmlformats.org/officeDocument/2006/relationships/image" Target="../media/image21.svg"/><Relationship Id="rId4" Type="http://schemas.openxmlformats.org/officeDocument/2006/relationships/image" Target="../media/image42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4.sv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40.svg"/><Relationship Id="rId5" Type="http://schemas.openxmlformats.org/officeDocument/2006/relationships/image" Target="../media/image25.png"/><Relationship Id="rId15" Type="http://schemas.openxmlformats.org/officeDocument/2006/relationships/image" Target="../media/image46.svg"/><Relationship Id="rId10" Type="http://schemas.openxmlformats.org/officeDocument/2006/relationships/image" Target="../media/image39.png"/><Relationship Id="rId19" Type="http://schemas.openxmlformats.org/officeDocument/2006/relationships/image" Target="../media/image21.svg"/><Relationship Id="rId4" Type="http://schemas.openxmlformats.org/officeDocument/2006/relationships/image" Target="../media/image14.svg"/><Relationship Id="rId9" Type="http://schemas.openxmlformats.org/officeDocument/2006/relationships/image" Target="../media/image28.sv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8.svg"/><Relationship Id="rId3" Type="http://schemas.openxmlformats.org/officeDocument/2006/relationships/image" Target="../media/image40.svg"/><Relationship Id="rId7" Type="http://schemas.openxmlformats.org/officeDocument/2006/relationships/image" Target="../media/image46.svg"/><Relationship Id="rId12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1.svg"/><Relationship Id="rId5" Type="http://schemas.openxmlformats.org/officeDocument/2006/relationships/image" Target="../media/image44.svg"/><Relationship Id="rId1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43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20.png"/><Relationship Id="rId5" Type="http://schemas.openxmlformats.org/officeDocument/2006/relationships/image" Target="../media/image41.png"/><Relationship Id="rId15" Type="http://schemas.openxmlformats.org/officeDocument/2006/relationships/image" Target="../media/image26.svg"/><Relationship Id="rId10" Type="http://schemas.openxmlformats.org/officeDocument/2006/relationships/image" Target="../media/image46.svg"/><Relationship Id="rId4" Type="http://schemas.openxmlformats.org/officeDocument/2006/relationships/image" Target="../media/image17.png"/><Relationship Id="rId9" Type="http://schemas.openxmlformats.org/officeDocument/2006/relationships/image" Target="../media/image45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2.sv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5221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 [desk, restroom]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step, not-step,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work, not-work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/timeline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history-2019-mm-dd.kml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0866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1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430845"/>
            <a:ext cx="1669080" cy="18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3028950" y="50939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09391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7466F5E-693B-491A-842F-8BFDA83A05EE}"/>
              </a:ext>
            </a:extLst>
          </p:cNvPr>
          <p:cNvSpPr txBox="1"/>
          <p:nvPr/>
        </p:nvSpPr>
        <p:spPr>
          <a:xfrm>
            <a:off x="7483420" y="702785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timeline-2019-mm-dd.json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323681" y="65566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/events/timeline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-1395296" y="5549396"/>
            <a:ext cx="45341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/position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CAC446A-3637-4763-A4D4-3CC4F3540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9DB670A-523B-4284-AEBE-242B0EA4439D}"/>
              </a:ext>
            </a:extLst>
          </p:cNvPr>
          <p:cNvSpPr txBox="1"/>
          <p:nvPr/>
        </p:nvSpPr>
        <p:spPr>
          <a:xfrm>
            <a:off x="3642660" y="759316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50" name="Graphic 49" descr="Programmer">
            <a:extLst>
              <a:ext uri="{FF2B5EF4-FFF2-40B4-BE49-F238E27FC236}">
                <a16:creationId xmlns:a16="http://schemas.microsoft.com/office/drawing/2014/main" id="{5B1F4AD7-B794-44C4-AF79-E96C7A43F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6C49FA-A1E2-4428-9881-A1084D566C2F}"/>
              </a:ext>
            </a:extLst>
          </p:cNvPr>
          <p:cNvSpPr txBox="1"/>
          <p:nvPr/>
        </p:nvSpPr>
        <p:spPr>
          <a:xfrm>
            <a:off x="8607654" y="17256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/monitoring/position</a:t>
            </a:r>
          </a:p>
        </p:txBody>
      </p:sp>
    </p:spTree>
    <p:extLst>
      <p:ext uri="{BB962C8B-B14F-4D97-AF65-F5344CB8AC3E}">
        <p14:creationId xmlns:p14="http://schemas.microsoft.com/office/powerpoint/2010/main" val="282547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7E7A21C-F75F-4740-B51B-A4DA37C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73588-6406-422B-96C6-602A9EBAF4E4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id="{D720CA1C-41C0-4E36-B4A5-E7057960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102870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1272284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47F66BF-E197-438D-B13B-FD1F036B5201}"/>
              </a:ext>
            </a:extLst>
          </p:cNvPr>
          <p:cNvSpPr/>
          <p:nvPr/>
        </p:nvSpPr>
        <p:spPr>
          <a:xfrm>
            <a:off x="2152427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V="1">
            <a:off x="2195343" y="5240228"/>
            <a:ext cx="428028" cy="370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B400D-7B7B-4427-8AC8-F94BCFD5E22B}"/>
              </a:ext>
            </a:extLst>
          </p:cNvPr>
          <p:cNvSpPr txBox="1"/>
          <p:nvPr/>
        </p:nvSpPr>
        <p:spPr>
          <a:xfrm>
            <a:off x="1543050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2186165"/>
            <a:ext cx="1096179" cy="109617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E35BC6-AC52-4A11-9442-E74779CEF36C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6200000" flipV="1">
            <a:off x="1920645" y="3978734"/>
            <a:ext cx="1399117" cy="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1843099" y="2057400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OneDrive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99BD0C4E-4B94-4943-8AEC-D21CF1BC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3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9679" y="3125359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4224987" y="484932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4772646"/>
            <a:ext cx="1879725" cy="2170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5169648" y="5339531"/>
            <a:ext cx="633806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645B9-CDD2-4B4E-86FF-A3909BC81282}"/>
              </a:ext>
            </a:extLst>
          </p:cNvPr>
          <p:cNvSpPr/>
          <p:nvPr/>
        </p:nvSpPr>
        <p:spPr>
          <a:xfrm>
            <a:off x="5869004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073EDA-12A3-455E-9909-B0D5DEE70AE7}"/>
              </a:ext>
            </a:extLst>
          </p:cNvPr>
          <p:cNvSpPr txBox="1"/>
          <p:nvPr/>
        </p:nvSpPr>
        <p:spPr>
          <a:xfrm>
            <a:off x="262029" y="89548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pic>
        <p:nvPicPr>
          <p:cNvPr id="55" name="Graphic 54" descr="Folder">
            <a:extLst>
              <a:ext uri="{FF2B5EF4-FFF2-40B4-BE49-F238E27FC236}">
                <a16:creationId xmlns:a16="http://schemas.microsoft.com/office/drawing/2014/main" id="{E41F421F-206B-4D7C-82BD-CDEC3E49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5414514"/>
            <a:ext cx="914400" cy="914400"/>
          </a:xfrm>
          <a:prstGeom prst="rect">
            <a:avLst/>
          </a:prstGeom>
        </p:spPr>
      </p:pic>
      <p:pic>
        <p:nvPicPr>
          <p:cNvPr id="56" name="Graphic 55" descr="Disk">
            <a:extLst>
              <a:ext uri="{FF2B5EF4-FFF2-40B4-BE49-F238E27FC236}">
                <a16:creationId xmlns:a16="http://schemas.microsoft.com/office/drawing/2014/main" id="{1882C342-FBF5-4A47-950A-522660880F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5607938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2EDA5E-7A4B-4DC5-90A7-7B76CD53ADF3}"/>
              </a:ext>
            </a:extLst>
          </p:cNvPr>
          <p:cNvSpPr txBox="1"/>
          <p:nvPr/>
        </p:nvSpPr>
        <p:spPr>
          <a:xfrm>
            <a:off x="7693430" y="6000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46D806-FDFA-4F69-9972-D00EE058FA05}"/>
              </a:ext>
            </a:extLst>
          </p:cNvPr>
          <p:cNvSpPr txBox="1"/>
          <p:nvPr/>
        </p:nvSpPr>
        <p:spPr>
          <a:xfrm>
            <a:off x="5847669" y="5398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847669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F526094-89A4-47D1-8173-688478300BF6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6706288" y="5890528"/>
            <a:ext cx="1033113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4E0E8B-B9B5-45CE-8853-8E2C8953E3B8}"/>
              </a:ext>
            </a:extLst>
          </p:cNvPr>
          <p:cNvSpPr/>
          <p:nvPr/>
        </p:nvSpPr>
        <p:spPr>
          <a:xfrm>
            <a:off x="9358476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CE9D7-15BE-45DA-8D92-CCDA2A88DD52}"/>
              </a:ext>
            </a:extLst>
          </p:cNvPr>
          <p:cNvSpPr txBox="1"/>
          <p:nvPr/>
        </p:nvSpPr>
        <p:spPr>
          <a:xfrm>
            <a:off x="9009176" y="539840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225165-2048-4F18-96B1-A75676B24831}"/>
              </a:ext>
            </a:extLst>
          </p:cNvPr>
          <p:cNvCxnSpPr>
            <a:cxnSpLocks/>
            <a:stCxn id="56" idx="3"/>
            <a:endCxn id="80" idx="1"/>
          </p:cNvCxnSpPr>
          <p:nvPr/>
        </p:nvCxnSpPr>
        <p:spPr>
          <a:xfrm flipV="1">
            <a:off x="8310901" y="5890528"/>
            <a:ext cx="1047575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EA82201-A3EA-46E2-9DF5-ECBF77886F9C}"/>
              </a:ext>
            </a:extLst>
          </p:cNvPr>
          <p:cNvCxnSpPr>
            <a:cxnSpLocks/>
            <a:stCxn id="80" idx="3"/>
            <a:endCxn id="97" idx="3"/>
          </p:cNvCxnSpPr>
          <p:nvPr/>
        </p:nvCxnSpPr>
        <p:spPr>
          <a:xfrm>
            <a:off x="10195760" y="5890528"/>
            <a:ext cx="1216158" cy="455191"/>
          </a:xfrm>
          <a:prstGeom prst="bentConnector4">
            <a:avLst>
              <a:gd name="adj1" fmla="val 42797"/>
              <a:gd name="adj2" fmla="val 15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5F8A11-27FB-4BFB-A092-E4ECE8696C66}"/>
              </a:ext>
            </a:extLst>
          </p:cNvPr>
          <p:cNvSpPr/>
          <p:nvPr/>
        </p:nvSpPr>
        <p:spPr>
          <a:xfrm>
            <a:off x="3217333" y="3059289"/>
            <a:ext cx="1083734" cy="1941689"/>
          </a:xfrm>
          <a:custGeom>
            <a:avLst/>
            <a:gdLst>
              <a:gd name="connsiteX0" fmla="*/ 0 w 1083734"/>
              <a:gd name="connsiteY0" fmla="*/ 0 h 1941689"/>
              <a:gd name="connsiteX1" fmla="*/ 778934 w 1083734"/>
              <a:gd name="connsiteY1" fmla="*/ 1309511 h 1941689"/>
              <a:gd name="connsiteX2" fmla="*/ 496711 w 1083734"/>
              <a:gd name="connsiteY2" fmla="*/ 1174044 h 1941689"/>
              <a:gd name="connsiteX3" fmla="*/ 1083734 w 1083734"/>
              <a:gd name="connsiteY3" fmla="*/ 1941689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1941689">
                <a:moveTo>
                  <a:pt x="0" y="0"/>
                </a:moveTo>
                <a:lnTo>
                  <a:pt x="778934" y="1309511"/>
                </a:lnTo>
                <a:lnTo>
                  <a:pt x="496711" y="1174044"/>
                </a:lnTo>
                <a:lnTo>
                  <a:pt x="1083734" y="1941689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600450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/heartrate</a:t>
            </a: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/sleep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B29B-93D1-43C8-84F9-B7C156437A35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559C7-8B88-4471-9BC5-062D278ACDC7}"/>
              </a:ext>
            </a:extLst>
          </p:cNvPr>
          <p:cNvSpPr txBox="1"/>
          <p:nvPr/>
        </p:nvSpPr>
        <p:spPr>
          <a:xfrm>
            <a:off x="5735941" y="4383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46B9A2-EB69-48D6-BBA3-25B287E7EDDC}"/>
              </a:ext>
            </a:extLst>
          </p:cNvPr>
          <p:cNvSpPr/>
          <p:nvPr/>
        </p:nvSpPr>
        <p:spPr>
          <a:xfrm>
            <a:off x="5869004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Folder">
            <a:extLst>
              <a:ext uri="{FF2B5EF4-FFF2-40B4-BE49-F238E27FC236}">
                <a16:creationId xmlns:a16="http://schemas.microsoft.com/office/drawing/2014/main" id="{62CE6165-68F5-4005-B66F-CC1820312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4744321"/>
            <a:ext cx="914400" cy="914400"/>
          </a:xfrm>
          <a:prstGeom prst="rect">
            <a:avLst/>
          </a:prstGeom>
        </p:spPr>
      </p:pic>
      <p:pic>
        <p:nvPicPr>
          <p:cNvPr id="76" name="Graphic 75" descr="Disk">
            <a:extLst>
              <a:ext uri="{FF2B5EF4-FFF2-40B4-BE49-F238E27FC236}">
                <a16:creationId xmlns:a16="http://schemas.microsoft.com/office/drawing/2014/main" id="{C5703377-15AF-418C-B24C-BA8EC8A4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4954910"/>
            <a:ext cx="571500" cy="5715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4536BD-64AE-4744-833D-FEE12296B383}"/>
              </a:ext>
            </a:extLst>
          </p:cNvPr>
          <p:cNvSpPr txBox="1"/>
          <p:nvPr/>
        </p:nvSpPr>
        <p:spPr>
          <a:xfrm>
            <a:off x="7771385" y="46040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heartrate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164B347-CBE3-42CE-BAA4-A4889126F717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6706288" y="5238847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8EB33-19B3-450C-9274-2B80C4A7C574}"/>
              </a:ext>
            </a:extLst>
          </p:cNvPr>
          <p:cNvSpPr/>
          <p:nvPr/>
        </p:nvSpPr>
        <p:spPr>
          <a:xfrm>
            <a:off x="9357180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778-9F63-4F4D-AAD9-2F6B645B6208}"/>
              </a:ext>
            </a:extLst>
          </p:cNvPr>
          <p:cNvSpPr txBox="1"/>
          <p:nvPr/>
        </p:nvSpPr>
        <p:spPr>
          <a:xfrm>
            <a:off x="9007880" y="474672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425298D-9B5B-459B-924F-507723AB60C8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310901" y="5238847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B0344F6-6749-46E5-8B27-62807270A04D}"/>
              </a:ext>
            </a:extLst>
          </p:cNvPr>
          <p:cNvCxnSpPr>
            <a:cxnSpLocks/>
            <a:stCxn id="79" idx="3"/>
            <a:endCxn id="137" idx="1"/>
          </p:cNvCxnSpPr>
          <p:nvPr/>
        </p:nvCxnSpPr>
        <p:spPr>
          <a:xfrm>
            <a:off x="10194464" y="5238847"/>
            <a:ext cx="1265315" cy="1158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0636-0DFF-45DE-B516-6FAD215878EA}"/>
              </a:ext>
            </a:extLst>
          </p:cNvPr>
          <p:cNvSpPr txBox="1"/>
          <p:nvPr/>
        </p:nvSpPr>
        <p:spPr>
          <a:xfrm>
            <a:off x="5847669" y="47467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A3A305-44E9-486A-BEAF-3F326277C9F5}"/>
              </a:ext>
            </a:extLst>
          </p:cNvPr>
          <p:cNvSpPr txBox="1"/>
          <p:nvPr/>
        </p:nvSpPr>
        <p:spPr>
          <a:xfrm>
            <a:off x="8607654" y="172569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/monitoring/heartrate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/events/sleep</a:t>
            </a:r>
          </a:p>
        </p:txBody>
      </p:sp>
    </p:spTree>
    <p:extLst>
      <p:ext uri="{BB962C8B-B14F-4D97-AF65-F5344CB8AC3E}">
        <p14:creationId xmlns:p14="http://schemas.microsoft.com/office/powerpoint/2010/main" val="2563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 logger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967B4-4AE9-4B7B-B9B3-BA969810E55B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58" name="Graphic 57" descr="Server">
            <a:extLst>
              <a:ext uri="{FF2B5EF4-FFF2-40B4-BE49-F238E27FC236}">
                <a16:creationId xmlns:a16="http://schemas.microsoft.com/office/drawing/2014/main" id="{6775EB1E-EB95-4037-A365-BAF916BE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CFDF-37A4-4662-86D7-857B3276D191}"/>
              </a:ext>
            </a:extLst>
          </p:cNvPr>
          <p:cNvSpPr txBox="1"/>
          <p:nvPr/>
        </p:nvSpPr>
        <p:spPr>
          <a:xfrm>
            <a:off x="3642660" y="754368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CC5BF-3A4C-4BFE-B747-B5A1AA46A5C9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Folder">
            <a:extLst>
              <a:ext uri="{FF2B5EF4-FFF2-40B4-BE49-F238E27FC236}">
                <a16:creationId xmlns:a16="http://schemas.microsoft.com/office/drawing/2014/main" id="{3604E9A4-F934-4179-9A1B-F588F702B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65" name="Graphic 64" descr="Disk">
            <a:extLst>
              <a:ext uri="{FF2B5EF4-FFF2-40B4-BE49-F238E27FC236}">
                <a16:creationId xmlns:a16="http://schemas.microsoft.com/office/drawing/2014/main" id="{11B50688-8595-4D6E-AAE0-B31A02888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E388278-B2B2-4025-AE2E-31FC79ADB3EE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9BDC36-EB7E-48C0-93DC-80C844829C6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883490-6FF7-4526-A143-DD5016073620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3EA1AA9-B907-46F0-83D1-A038FF1122D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D916C2-987E-4B97-AE5A-8D8CA422789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AC3AFC4-A393-4B06-B5CF-F440F1F58D40}"/>
              </a:ext>
            </a:extLst>
          </p:cNvPr>
          <p:cNvCxnSpPr>
            <a:cxnSpLocks/>
            <a:stCxn id="75" idx="4"/>
            <a:endCxn id="7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3DA4E4-0095-4339-B633-564D93CFD2F1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D50D8-4D25-414C-8530-975E90E89809}"/>
              </a:ext>
            </a:extLst>
          </p:cNvPr>
          <p:cNvSpPr txBox="1"/>
          <p:nvPr/>
        </p:nvSpPr>
        <p:spPr>
          <a:xfrm>
            <a:off x="531495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transform_keylog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83" name="Graphic 82" descr="Folder">
            <a:extLst>
              <a:ext uri="{FF2B5EF4-FFF2-40B4-BE49-F238E27FC236}">
                <a16:creationId xmlns:a16="http://schemas.microsoft.com/office/drawing/2014/main" id="{434729F3-77D6-41D0-812E-E817BF0D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87" name="Graphic 86" descr="Disk">
            <a:extLst>
              <a:ext uri="{FF2B5EF4-FFF2-40B4-BE49-F238E27FC236}">
                <a16:creationId xmlns:a16="http://schemas.microsoft.com/office/drawing/2014/main" id="{997AB338-10DA-4067-A4F5-A4847B22D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2F3491-1036-4A76-B4BB-A3089318670F}"/>
              </a:ext>
            </a:extLst>
          </p:cNvPr>
          <p:cNvSpPr txBox="1"/>
          <p:nvPr/>
        </p:nvSpPr>
        <p:spPr>
          <a:xfrm>
            <a:off x="7693430" y="68352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449952-3CF4-4258-8D44-AAC35591A4C8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F1D325A-F682-4705-BF01-F3A239FABE47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C8632-D27E-4921-A3D9-7668550E1965}"/>
              </a:ext>
            </a:extLst>
          </p:cNvPr>
          <p:cNvSpPr txBox="1"/>
          <p:nvPr/>
        </p:nvSpPr>
        <p:spPr>
          <a:xfrm>
            <a:off x="900788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FBE4A63-7CF6-4234-A890-7A4CBFACE926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9FCAEEA1-6809-4EB8-90A4-147DF324EB9C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6BBAD-765E-49E2-94CF-21424B8BA104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A3F853-97A4-4D9E-A66E-C99F71F534C1}"/>
              </a:ext>
            </a:extLst>
          </p:cNvPr>
          <p:cNvCxnSpPr>
            <a:cxnSpLocks/>
            <a:stCxn id="92" idx="3"/>
            <a:endCxn id="95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6EDB3D1-5836-43A2-82EF-EB0740B3646F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D351B-5F37-47DC-8A55-1D575FCD8DFD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Server">
            <a:extLst>
              <a:ext uri="{FF2B5EF4-FFF2-40B4-BE49-F238E27FC236}">
                <a16:creationId xmlns:a16="http://schemas.microsoft.com/office/drawing/2014/main" id="{6D1214C8-E2B0-4CD4-A108-3BE636784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F0F99C4-D53C-46A2-96C1-53071FC00119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FD2383-54E1-4494-9FF6-3814E7425147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C697F0-5A1F-4D97-8639-F99C8590C933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A30487-1F36-471C-9A60-03D22B91ED38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BA3392-1B56-4ECC-BF13-65E90ED03203}"/>
              </a:ext>
            </a:extLst>
          </p:cNvPr>
          <p:cNvCxnSpPr>
            <a:cxnSpLocks/>
            <a:stCxn id="108" idx="1"/>
            <a:endCxn id="106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AA380-1CA7-42C2-A1E0-DAC67BE7E834}"/>
              </a:ext>
            </a:extLst>
          </p:cNvPr>
          <p:cNvSpPr txBox="1"/>
          <p:nvPr/>
        </p:nvSpPr>
        <p:spPr>
          <a:xfrm>
            <a:off x="8853987" y="38862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72431CA-7FEA-4522-87E7-AC781FE6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8A1B687-8A40-44EB-9F40-F6AF513A6829}"/>
              </a:ext>
            </a:extLst>
          </p:cNvPr>
          <p:cNvCxnSpPr>
            <a:cxnSpLocks/>
            <a:stCxn id="106" idx="0"/>
            <a:endCxn id="11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983141-63B5-4662-8ECA-BB61B0397590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E31286-9627-4F7D-9770-A238A9067AD7}"/>
              </a:ext>
            </a:extLst>
          </p:cNvPr>
          <p:cNvSpPr/>
          <p:nvPr/>
        </p:nvSpPr>
        <p:spPr>
          <a:xfrm>
            <a:off x="2203660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Laptop">
            <a:extLst>
              <a:ext uri="{FF2B5EF4-FFF2-40B4-BE49-F238E27FC236}">
                <a16:creationId xmlns:a16="http://schemas.microsoft.com/office/drawing/2014/main" id="{FE87113D-0D8D-463B-8FC6-168E91A95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781" y="8507856"/>
            <a:ext cx="914400" cy="9144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2545E69A-E847-4599-B8CA-00C054D59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0" y="8629650"/>
            <a:ext cx="914400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FD18846-0549-46D6-B5DD-01CE46C897F1}"/>
              </a:ext>
            </a:extLst>
          </p:cNvPr>
          <p:cNvSpPr/>
          <p:nvPr/>
        </p:nvSpPr>
        <p:spPr>
          <a:xfrm>
            <a:off x="338644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 descr="Folder">
            <a:extLst>
              <a:ext uri="{FF2B5EF4-FFF2-40B4-BE49-F238E27FC236}">
                <a16:creationId xmlns:a16="http://schemas.microsoft.com/office/drawing/2014/main" id="{A7AF36AC-E8CD-4A18-87A3-BD1CF9268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510" y="7455812"/>
            <a:ext cx="914400" cy="9144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BCAB5209-8129-4663-A043-11EB5E9632A6}"/>
              </a:ext>
            </a:extLst>
          </p:cNvPr>
          <p:cNvSpPr/>
          <p:nvPr/>
        </p:nvSpPr>
        <p:spPr>
          <a:xfrm>
            <a:off x="186068" y="6582277"/>
            <a:ext cx="3050335" cy="17879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FAA351-97B4-401F-9BA4-DA3338780E05}"/>
              </a:ext>
            </a:extLst>
          </p:cNvPr>
          <p:cNvSpPr txBox="1"/>
          <p:nvPr/>
        </p:nvSpPr>
        <p:spPr>
          <a:xfrm>
            <a:off x="303547" y="7298571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keylogger</a:t>
            </a:r>
          </a:p>
        </p:txBody>
      </p:sp>
      <p:pic>
        <p:nvPicPr>
          <p:cNvPr id="138" name="Graphic 137" descr="Disk">
            <a:extLst>
              <a:ext uri="{FF2B5EF4-FFF2-40B4-BE49-F238E27FC236}">
                <a16:creationId xmlns:a16="http://schemas.microsoft.com/office/drawing/2014/main" id="{0250F5FE-7154-4B0F-8E58-426CE7FC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7370217"/>
            <a:ext cx="571500" cy="5715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36563FB-AE31-4D12-9E36-688774E48759}"/>
              </a:ext>
            </a:extLst>
          </p:cNvPr>
          <p:cNvCxnSpPr>
            <a:cxnSpLocks/>
            <a:stCxn id="133" idx="3"/>
            <a:endCxn id="138" idx="0"/>
          </p:cNvCxnSpPr>
          <p:nvPr/>
        </p:nvCxnSpPr>
        <p:spPr>
          <a:xfrm>
            <a:off x="1175928" y="7026098"/>
            <a:ext cx="481422" cy="34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69AC746-07BD-4E97-B2DA-5EFA75FE6442}"/>
              </a:ext>
            </a:extLst>
          </p:cNvPr>
          <p:cNvCxnSpPr>
            <a:cxnSpLocks/>
            <a:stCxn id="138" idx="3"/>
            <a:endCxn id="118" idx="1"/>
          </p:cNvCxnSpPr>
          <p:nvPr/>
        </p:nvCxnSpPr>
        <p:spPr>
          <a:xfrm flipV="1">
            <a:off x="1943100" y="7026098"/>
            <a:ext cx="260560" cy="62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FD9D660-710B-4122-A758-29A55D28A266}"/>
              </a:ext>
            </a:extLst>
          </p:cNvPr>
          <p:cNvSpPr txBox="1"/>
          <p:nvPr/>
        </p:nvSpPr>
        <p:spPr>
          <a:xfrm>
            <a:off x="2248816" y="7298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BB04E6-61D0-4876-99D8-52B82284A0B8}"/>
              </a:ext>
            </a:extLst>
          </p:cNvPr>
          <p:cNvCxnSpPr>
            <a:cxnSpLocks/>
            <a:stCxn id="118" idx="0"/>
            <a:endCxn id="65" idx="1"/>
          </p:cNvCxnSpPr>
          <p:nvPr/>
        </p:nvCxnSpPr>
        <p:spPr>
          <a:xfrm rot="5400000" flipH="1" flipV="1">
            <a:off x="2755984" y="5297164"/>
            <a:ext cx="1370005" cy="163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9546C1A-D9C0-4D43-8EF3-F42D414FD26B}"/>
              </a:ext>
            </a:extLst>
          </p:cNvPr>
          <p:cNvSpPr txBox="1"/>
          <p:nvPr/>
        </p:nvSpPr>
        <p:spPr>
          <a:xfrm>
            <a:off x="1683469" y="8564908"/>
            <a:ext cx="23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の操作ログを常駐</a:t>
            </a:r>
            <a:r>
              <a:rPr lang="en-US" altLang="ja-JP" dirty="0"/>
              <a:t>keylogger</a:t>
            </a:r>
            <a:r>
              <a:rPr lang="ja-JP" altLang="en-US" dirty="0"/>
              <a:t>が監視して、</a:t>
            </a:r>
            <a:endParaRPr lang="en-US" altLang="ja-JP" dirty="0"/>
          </a:p>
          <a:p>
            <a:r>
              <a:rPr lang="en-US" dirty="0"/>
              <a:t>1</a:t>
            </a:r>
            <a:r>
              <a:rPr lang="ja-JP" altLang="en-US" dirty="0"/>
              <a:t>分ごとにログを吐く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290291-9573-4C39-9CDD-A553BB576823}"/>
              </a:ext>
            </a:extLst>
          </p:cNvPr>
          <p:cNvSpPr txBox="1"/>
          <p:nvPr/>
        </p:nvSpPr>
        <p:spPr>
          <a:xfrm>
            <a:off x="1286675" y="5355413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log</a:t>
            </a:r>
            <a:r>
              <a:rPr lang="ja-JP" altLang="en-US" dirty="0"/>
              <a:t>を</a:t>
            </a:r>
            <a:r>
              <a:rPr lang="en-US" altLang="ja-JP" dirty="0"/>
              <a:t>upload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493013-C3B4-4EFD-8431-0BF3DA071B51}"/>
              </a:ext>
            </a:extLst>
          </p:cNvPr>
          <p:cNvSpPr/>
          <p:nvPr/>
        </p:nvSpPr>
        <p:spPr>
          <a:xfrm>
            <a:off x="5869004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29589-87BB-475D-BDEF-3ED85864E41D}"/>
              </a:ext>
            </a:extLst>
          </p:cNvPr>
          <p:cNvSpPr txBox="1"/>
          <p:nvPr/>
        </p:nvSpPr>
        <p:spPr>
          <a:xfrm>
            <a:off x="5314950" y="539805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Graphic 62" descr="Folder">
            <a:extLst>
              <a:ext uri="{FF2B5EF4-FFF2-40B4-BE49-F238E27FC236}">
                <a16:creationId xmlns:a16="http://schemas.microsoft.com/office/drawing/2014/main" id="{DA0C20DE-4A69-4CB8-B6AB-A59D3B4F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5395657"/>
            <a:ext cx="914400" cy="914400"/>
          </a:xfrm>
          <a:prstGeom prst="rect">
            <a:avLst/>
          </a:prstGeom>
        </p:spPr>
      </p:pic>
      <p:pic>
        <p:nvPicPr>
          <p:cNvPr id="64" name="Graphic 63" descr="Disk">
            <a:extLst>
              <a:ext uri="{FF2B5EF4-FFF2-40B4-BE49-F238E27FC236}">
                <a16:creationId xmlns:a16="http://schemas.microsoft.com/office/drawing/2014/main" id="{C3EA1440-BEF7-42E7-BA7E-332BD8E3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5606246"/>
            <a:ext cx="571500" cy="5715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573897C-4368-448D-864A-BA7D1F21F482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6706288" y="5890183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8163-3E54-490D-BB7F-F41AFD3396CB}"/>
              </a:ext>
            </a:extLst>
          </p:cNvPr>
          <p:cNvSpPr/>
          <p:nvPr/>
        </p:nvSpPr>
        <p:spPr>
          <a:xfrm>
            <a:off x="9357180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13DA23-887E-45B3-A414-9EA37AACA202}"/>
              </a:ext>
            </a:extLst>
          </p:cNvPr>
          <p:cNvSpPr txBox="1"/>
          <p:nvPr/>
        </p:nvSpPr>
        <p:spPr>
          <a:xfrm>
            <a:off x="9007880" y="53980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8C6F411-8F78-4EA3-A758-C79325E95FBF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8310901" y="5890183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3D1D8-1CB6-4AA5-8962-DFB04BA0B85E}"/>
              </a:ext>
            </a:extLst>
          </p:cNvPr>
          <p:cNvSpPr txBox="1"/>
          <p:nvPr/>
        </p:nvSpPr>
        <p:spPr>
          <a:xfrm>
            <a:off x="7693430" y="5265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36ABC2-B2F1-4777-9F39-418B50D9CCA9}"/>
              </a:ext>
            </a:extLst>
          </p:cNvPr>
          <p:cNvCxnSpPr>
            <a:cxnSpLocks/>
            <a:stCxn id="67" idx="3"/>
            <a:endCxn id="95" idx="3"/>
          </p:cNvCxnSpPr>
          <p:nvPr/>
        </p:nvCxnSpPr>
        <p:spPr>
          <a:xfrm>
            <a:off x="10194464" y="5890183"/>
            <a:ext cx="1217454" cy="455536"/>
          </a:xfrm>
          <a:prstGeom prst="bentConnector4">
            <a:avLst>
              <a:gd name="adj1" fmla="val 42805"/>
              <a:gd name="adj2" fmla="val 15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533EE3-7BC2-4960-A44C-13A269D8C434}"/>
              </a:ext>
            </a:extLst>
          </p:cNvPr>
          <p:cNvSpPr txBox="1"/>
          <p:nvPr/>
        </p:nvSpPr>
        <p:spPr>
          <a:xfrm>
            <a:off x="8607654" y="17256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6432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706246" y="4854570"/>
            <a:ext cx="3150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office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86851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DCAA4DCA-EAFF-468B-9579-3C1925593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EDBDCAC1-01F9-4B51-8552-BD25B165E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858450-F90E-4CD5-A9F8-E350D2AA1E85}"/>
              </a:ext>
            </a:extLst>
          </p:cNvPr>
          <p:cNvSpPr txBox="1"/>
          <p:nvPr/>
        </p:nvSpPr>
        <p:spPr>
          <a:xfrm>
            <a:off x="3642660" y="754630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E30E0-78CB-4665-944E-C51B36672BE1}"/>
              </a:ext>
            </a:extLst>
          </p:cNvPr>
          <p:cNvSpPr txBox="1"/>
          <p:nvPr/>
        </p:nvSpPr>
        <p:spPr>
          <a:xfrm>
            <a:off x="8607654" y="172569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/summary/focus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4E236-DBDA-480E-9B26-F5F3DD4BC587}"/>
              </a:ext>
            </a:extLst>
          </p:cNvPr>
          <p:cNvSpPr/>
          <p:nvPr/>
        </p:nvSpPr>
        <p:spPr>
          <a:xfrm>
            <a:off x="5869004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91C70F-3033-42E6-91FC-E1747F3ACD84}"/>
              </a:ext>
            </a:extLst>
          </p:cNvPr>
          <p:cNvSpPr txBox="1"/>
          <p:nvPr/>
        </p:nvSpPr>
        <p:spPr>
          <a:xfrm>
            <a:off x="5314950" y="54190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E6A28C34-BFBE-4944-98EF-D5EBEACE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5416622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F1AE6EFA-D818-4C56-9B2A-0E8BB8B9F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5627211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2C87D-C140-460C-8E25-8F4C68E6CB1F}"/>
              </a:ext>
            </a:extLst>
          </p:cNvPr>
          <p:cNvSpPr txBox="1"/>
          <p:nvPr/>
        </p:nvSpPr>
        <p:spPr>
          <a:xfrm>
            <a:off x="7693430" y="52578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memesummary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2F8FB1-FA25-47ED-81F7-B93796B6368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06288" y="5911148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CEC51C-9463-441F-8974-5A5305DF5062}"/>
              </a:ext>
            </a:extLst>
          </p:cNvPr>
          <p:cNvSpPr/>
          <p:nvPr/>
        </p:nvSpPr>
        <p:spPr>
          <a:xfrm>
            <a:off x="9357180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65C28-1D7B-45D7-8E82-46185C3B6845}"/>
              </a:ext>
            </a:extLst>
          </p:cNvPr>
          <p:cNvSpPr txBox="1"/>
          <p:nvPr/>
        </p:nvSpPr>
        <p:spPr>
          <a:xfrm>
            <a:off x="9007880" y="541902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publish_memesummary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FA65CD-343F-414E-A715-2C273807339C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310901" y="5911148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E206F5A-3863-4399-9E50-0D7F83A4BB76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2198353" y="5911148"/>
            <a:ext cx="3670651" cy="7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2006058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2686050" y="2360222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514350" y="2711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212FA-FB0E-4D1D-8F9A-258AD6CFCA92}"/>
              </a:ext>
            </a:extLst>
          </p:cNvPr>
          <p:cNvSpPr txBox="1"/>
          <p:nvPr/>
        </p:nvSpPr>
        <p:spPr>
          <a:xfrm>
            <a:off x="2139261" y="29492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summarize_data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green sign with white text&#10;&#10;Description automatically generated">
            <a:extLst>
              <a:ext uri="{FF2B5EF4-FFF2-40B4-BE49-F238E27FC236}">
                <a16:creationId xmlns:a16="http://schemas.microsoft.com/office/drawing/2014/main" id="{9E7F11C2-F2EB-4B4D-B090-7B976ADAE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80765"/>
            <a:ext cx="685800" cy="81159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3212494" y="3483162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768F18-94D0-4EA3-B25A-5C81EF48A307}"/>
              </a:ext>
            </a:extLst>
          </p:cNvPr>
          <p:cNvSpPr txBox="1"/>
          <p:nvPr/>
        </p:nvSpPr>
        <p:spPr>
          <a:xfrm>
            <a:off x="5335762" y="27114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38386A-FE16-47E0-B205-9C16CB508D3D}"/>
              </a:ext>
            </a:extLst>
          </p:cNvPr>
          <p:cNvSpPr txBox="1"/>
          <p:nvPr/>
        </p:nvSpPr>
        <p:spPr>
          <a:xfrm>
            <a:off x="5353369" y="4110093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97921A-1946-4662-936D-947FB1FBAB22}"/>
              </a:ext>
            </a:extLst>
          </p:cNvPr>
          <p:cNvSpPr/>
          <p:nvPr/>
        </p:nvSpPr>
        <p:spPr>
          <a:xfrm>
            <a:off x="2054491" y="5886195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Server">
            <a:extLst>
              <a:ext uri="{FF2B5EF4-FFF2-40B4-BE49-F238E27FC236}">
                <a16:creationId xmlns:a16="http://schemas.microsoft.com/office/drawing/2014/main" id="{9B567361-BBF7-4E5E-B926-E8AE3170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48822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D1B253-635B-4CFF-904F-D6FC146E03DA}"/>
              </a:ext>
            </a:extLst>
          </p:cNvPr>
          <p:cNvSpPr txBox="1"/>
          <p:nvPr/>
        </p:nvSpPr>
        <p:spPr>
          <a:xfrm>
            <a:off x="2686050" y="5236409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FD375464-B401-4FD9-A352-8F91DA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5781312"/>
            <a:ext cx="1152525" cy="1152525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2FDA8F9-4A34-4CED-A4AF-5CD81D06A4E3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1729972" y="6357575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84636C-227B-4586-A533-231B50EF781E}"/>
              </a:ext>
            </a:extLst>
          </p:cNvPr>
          <p:cNvSpPr txBox="1"/>
          <p:nvPr/>
        </p:nvSpPr>
        <p:spPr>
          <a:xfrm>
            <a:off x="514350" y="55876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E408C-A702-4005-B76D-F099A8798F9D}"/>
              </a:ext>
            </a:extLst>
          </p:cNvPr>
          <p:cNvSpPr/>
          <p:nvPr/>
        </p:nvSpPr>
        <p:spPr>
          <a:xfrm>
            <a:off x="2375210" y="6134101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D2CB90-5F5D-43BE-8835-A1BF7BD37990}"/>
              </a:ext>
            </a:extLst>
          </p:cNvPr>
          <p:cNvSpPr txBox="1"/>
          <p:nvPr/>
        </p:nvSpPr>
        <p:spPr>
          <a:xfrm>
            <a:off x="2139261" y="5825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summarize_event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2" name="Picture 91" descr="A green sign with white text&#10;&#10;Description automatically generated">
            <a:extLst>
              <a:ext uri="{FF2B5EF4-FFF2-40B4-BE49-F238E27FC236}">
                <a16:creationId xmlns:a16="http://schemas.microsoft.com/office/drawing/2014/main" id="{18782224-184E-4C13-AE28-FCD822F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5956952"/>
            <a:ext cx="685800" cy="811597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CB9405E-CED4-4893-A2B5-44DBB15277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12494" y="6359349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EFA834-AD13-4037-8359-77F6724C8E75}"/>
              </a:ext>
            </a:extLst>
          </p:cNvPr>
          <p:cNvSpPr txBox="1"/>
          <p:nvPr/>
        </p:nvSpPr>
        <p:spPr>
          <a:xfrm>
            <a:off x="5335762" y="55876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58EAAE-653A-4BC1-AA27-06C0F09FD08C}"/>
              </a:ext>
            </a:extLst>
          </p:cNvPr>
          <p:cNvSpPr txBox="1"/>
          <p:nvPr/>
        </p:nvSpPr>
        <p:spPr>
          <a:xfrm>
            <a:off x="5353369" y="69862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daily_events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609" y="3600450"/>
            <a:ext cx="914400" cy="914400"/>
          </a:xfrm>
          <a:prstGeom prst="rect">
            <a:avLst/>
          </a:prstGeom>
        </p:spPr>
      </p:pic>
      <p:pic>
        <p:nvPicPr>
          <p:cNvPr id="96" name="Graphic 95" descr="Database">
            <a:extLst>
              <a:ext uri="{FF2B5EF4-FFF2-40B4-BE49-F238E27FC236}">
                <a16:creationId xmlns:a16="http://schemas.microsoft.com/office/drawing/2014/main" id="{69F6AA8C-DFBA-46D0-8843-2C0F8FA8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525" y="7991475"/>
            <a:ext cx="1152525" cy="11525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0A80EF-499D-43E3-9A8F-C01422D2AFA0}"/>
              </a:ext>
            </a:extLst>
          </p:cNvPr>
          <p:cNvSpPr txBox="1"/>
          <p:nvPr/>
        </p:nvSpPr>
        <p:spPr>
          <a:xfrm>
            <a:off x="4899428" y="77977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115050" y="3486564"/>
            <a:ext cx="2917559" cy="57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FBD4A5-1435-48AB-AB97-6C4A5BD974CD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6115050" y="4057650"/>
            <a:ext cx="2917559" cy="230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474D728-EE43-4D4A-92B8-F4BA016F2DA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6115050" y="4057650"/>
            <a:ext cx="2917559" cy="451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BD8A9-EB1B-4BBF-B127-45F6A9EC06AE}"/>
              </a:ext>
            </a:extLst>
          </p:cNvPr>
          <p:cNvSpPr txBox="1"/>
          <p:nvPr/>
        </p:nvSpPr>
        <p:spPr>
          <a:xfrm>
            <a:off x="7658100" y="4114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EE94BC4-BDD1-49A8-AE98-DFEBFE36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50380"/>
            <a:ext cx="4420217" cy="635406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870418-9D6C-429B-992B-7AFD3F638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50380"/>
            <a:ext cx="441069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Monitoring 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FA8E1-DDA6-47DB-A491-1978CC48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2233"/>
            <a:ext cx="4448796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3149645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'08/08/2019':{ </a:t>
            </a:r>
            <a:br>
              <a:rPr lang="en-US" dirty="0"/>
            </a:br>
            <a:r>
              <a:rPr lang="en-US" dirty="0"/>
              <a:t>      start:'08/08/2019 04:46:39',</a:t>
            </a:r>
            <a:br>
              <a:rPr lang="en-US" dirty="0"/>
            </a:br>
            <a:r>
              <a:rPr lang="en-US" dirty="0"/>
              <a:t>      end:'08/08/2019 04:46:09'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'07/08/2019':{ </a:t>
            </a:r>
            <a:br>
              <a:rPr lang="en-US" dirty="0"/>
            </a:br>
            <a:r>
              <a:rPr lang="en-US" dirty="0"/>
              <a:t>      start:'07/08/2019 05:51:08',</a:t>
            </a:r>
            <a:br>
              <a:rPr lang="en-US" dirty="0"/>
            </a:br>
            <a:r>
              <a:rPr lang="en-US" dirty="0"/>
              <a:t>      end:'07/08/2019 08:03:10'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'06/08/2019':{ </a:t>
            </a:r>
            <a:br>
              <a:rPr lang="en-US" dirty="0"/>
            </a:br>
            <a:r>
              <a:rPr lang="en-US" dirty="0"/>
              <a:t>      start:'06/08/2019 04:58:47’,</a:t>
            </a:r>
            <a:br>
              <a:rPr lang="en-US" dirty="0"/>
            </a:br>
            <a:r>
              <a:rPr lang="en-US" dirty="0"/>
              <a:t>      end:'06/08/2019 22:38:37'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'05/08/2019':{ </a:t>
            </a:r>
            <a:br>
              <a:rPr lang="en-US" dirty="0"/>
            </a:br>
            <a:r>
              <a:rPr lang="en-US" dirty="0"/>
              <a:t>      start:'05/08/2019 18:44:29’,</a:t>
            </a:r>
            <a:br>
              <a:rPr lang="en-US" dirty="0"/>
            </a:br>
            <a:r>
              <a:rPr lang="en-US" dirty="0"/>
              <a:t>      end:'05/08/2019 21:14:01'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'04/08/2019':{ </a:t>
            </a:r>
            <a:br>
              <a:rPr lang="en-US" dirty="0"/>
            </a:br>
            <a:r>
              <a:rPr lang="en-US" dirty="0"/>
              <a:t>      start:'04/08/2019 08:04:49’,</a:t>
            </a:r>
            <a:br>
              <a:rPr lang="en-US" dirty="0"/>
            </a:br>
            <a:r>
              <a:rPr lang="en-US" dirty="0"/>
              <a:t>      end:'04/08/2019 23:11:45'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'03/08/2019':{ </a:t>
            </a:r>
            <a:br>
              <a:rPr lang="en-US" dirty="0"/>
            </a:br>
            <a:r>
              <a:rPr lang="en-US" dirty="0"/>
              <a:t>      start:'03/08/2019 05:39:08’,</a:t>
            </a:r>
            <a:br>
              <a:rPr lang="en-US" dirty="0"/>
            </a:br>
            <a:r>
              <a:rPr lang="en-US" dirty="0"/>
              <a:t>      end:'03/08/2019 08:29:38'</a:t>
            </a:r>
            <a:br>
              <a:rPr lang="en-US" dirty="0"/>
            </a:br>
            <a:r>
              <a:rPr lang="en-US" dirty="0"/>
              <a:t>   },</a:t>
            </a:r>
          </a:p>
          <a:p>
            <a:r>
              <a:rPr lang="ja-JP" altLang="en-US" dirty="0"/>
              <a:t>  </a:t>
            </a:r>
            <a:r>
              <a:rPr lang="en-US" altLang="ja-JP" dirty="0"/>
              <a:t>:</a:t>
            </a:r>
          </a:p>
          <a:p>
            <a:r>
              <a:rPr lang="en-US" dirty="0"/>
              <a:t>  :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keylogs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859649" y="3200400"/>
            <a:ext cx="27270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	time	count</a:t>
            </a:r>
          </a:p>
          <a:p>
            <a:r>
              <a:rPr lang="en-US" dirty="0"/>
              <a:t>	2019/08/14 04:09	0</a:t>
            </a:r>
          </a:p>
          <a:p>
            <a:r>
              <a:rPr lang="en-US" dirty="0"/>
              <a:t>	2019/08/14 04:10	31</a:t>
            </a:r>
          </a:p>
          <a:p>
            <a:r>
              <a:rPr lang="en-US" dirty="0"/>
              <a:t>	2019/08/14 04:11	36</a:t>
            </a:r>
          </a:p>
          <a:p>
            <a:r>
              <a:rPr lang="en-US" dirty="0"/>
              <a:t>	2019/08/14 04:12	69</a:t>
            </a:r>
          </a:p>
          <a:p>
            <a:r>
              <a:rPr lang="en-US" dirty="0"/>
              <a:t>	2019/08/14 04:13	33</a:t>
            </a:r>
          </a:p>
          <a:p>
            <a:r>
              <a:rPr lang="en-US" dirty="0"/>
              <a:t>	2019/08/14 04:14	0</a:t>
            </a:r>
          </a:p>
          <a:p>
            <a:r>
              <a:rPr lang="en-US" dirty="0"/>
              <a:t>	2019/08/14 04:15	3</a:t>
            </a:r>
          </a:p>
          <a:p>
            <a:r>
              <a:rPr lang="en-US" dirty="0"/>
              <a:t>	2019/08/14 04:16	2</a:t>
            </a:r>
          </a:p>
          <a:p>
            <a:r>
              <a:rPr lang="en-US" dirty="0"/>
              <a:t>	2019/08/14 04:17	56</a:t>
            </a:r>
          </a:p>
          <a:p>
            <a:r>
              <a:rPr lang="en-US" dirty="0"/>
              <a:t>	2019/08/14 04:18	25</a:t>
            </a:r>
          </a:p>
          <a:p>
            <a:r>
              <a:rPr lang="en-US" dirty="0"/>
              <a:t>	2019/08/14 04:19	32</a:t>
            </a:r>
          </a:p>
          <a:p>
            <a:r>
              <a:rPr lang="en-US" dirty="0"/>
              <a:t>	2019/08/14 04:20	13</a:t>
            </a:r>
          </a:p>
          <a:p>
            <a:r>
              <a:rPr lang="en-US" dirty="0"/>
              <a:t>	2019/08/14 04:21	18</a:t>
            </a:r>
          </a:p>
          <a:p>
            <a:r>
              <a:rPr lang="en-US" dirty="0"/>
              <a:t>	2019/08/14 04:22	2</a:t>
            </a:r>
          </a:p>
          <a:p>
            <a:r>
              <a:rPr lang="en-US" dirty="0"/>
              <a:t>	2019/08/14 04:23	0</a:t>
            </a:r>
          </a:p>
          <a:p>
            <a:r>
              <a:rPr lang="en-US" dirty="0"/>
              <a:t>	2019/08/14 04:24	32</a:t>
            </a:r>
          </a:p>
          <a:p>
            <a:r>
              <a:rPr lang="en-US" dirty="0"/>
              <a:t>	2019/08/14 04:25	2</a:t>
            </a:r>
          </a:p>
          <a:p>
            <a:r>
              <a:rPr lang="en-US" dirty="0"/>
              <a:t>	2019/08/14 04:26	0</a:t>
            </a:r>
          </a:p>
          <a:p>
            <a:r>
              <a:rPr lang="en-US" dirty="0"/>
              <a:t>	2019/08/14 04:27	0</a:t>
            </a:r>
          </a:p>
          <a:p>
            <a:r>
              <a:rPr lang="en-US" dirty="0"/>
              <a:t>	2019/08/14 04:28	0</a:t>
            </a:r>
          </a:p>
          <a:p>
            <a:r>
              <a:rPr lang="en-US" dirty="0"/>
              <a:t>	2019/08/14 04:29	17</a:t>
            </a:r>
          </a:p>
          <a:p>
            <a:r>
              <a:rPr lang="en-US" dirty="0"/>
              <a:t>	2019/08/14 04:30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BA39-338B-4593-BAE5-9A8126F14F8B}"/>
              </a:ext>
            </a:extLst>
          </p:cNvPr>
          <p:cNvSpPr txBox="1"/>
          <p:nvPr/>
        </p:nvSpPr>
        <p:spPr>
          <a:xfrm>
            <a:off x="3673771" y="742950"/>
            <a:ext cx="2727029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04:31	0</a:t>
            </a:r>
          </a:p>
          <a:p>
            <a:r>
              <a:rPr lang="en-US" dirty="0"/>
              <a:t>	2019/08/14 04:32	0</a:t>
            </a:r>
          </a:p>
          <a:p>
            <a:r>
              <a:rPr lang="en-US" dirty="0"/>
              <a:t>	2019/08/14 04:33	0</a:t>
            </a:r>
          </a:p>
          <a:p>
            <a:r>
              <a:rPr lang="en-US" dirty="0"/>
              <a:t>	2019/08/14 04:34	0</a:t>
            </a:r>
          </a:p>
          <a:p>
            <a:r>
              <a:rPr lang="en-US" dirty="0"/>
              <a:t>	2019/08/14 04:35	9</a:t>
            </a:r>
          </a:p>
          <a:p>
            <a:r>
              <a:rPr lang="en-US" dirty="0"/>
              <a:t>	2019/08/14 04:36	0</a:t>
            </a:r>
          </a:p>
          <a:p>
            <a:r>
              <a:rPr lang="en-US" dirty="0"/>
              <a:t>	2019/08/14 04:37	0</a:t>
            </a:r>
          </a:p>
          <a:p>
            <a:r>
              <a:rPr lang="en-US" dirty="0"/>
              <a:t>	2019/08/14 04:37	53</a:t>
            </a:r>
          </a:p>
          <a:p>
            <a:r>
              <a:rPr lang="en-US" dirty="0"/>
              <a:t>	2019/08/14 04:38	3</a:t>
            </a:r>
          </a:p>
          <a:p>
            <a:r>
              <a:rPr lang="en-US" dirty="0"/>
              <a:t>	2019/08/14 04:39	0</a:t>
            </a:r>
          </a:p>
          <a:p>
            <a:r>
              <a:rPr lang="en-US" dirty="0"/>
              <a:t>	2019/08/14 04:40	0</a:t>
            </a:r>
          </a:p>
          <a:p>
            <a:r>
              <a:rPr lang="en-US" dirty="0"/>
              <a:t>	2019/08/14 04:41	0</a:t>
            </a:r>
          </a:p>
          <a:p>
            <a:r>
              <a:rPr lang="en-US" dirty="0"/>
              <a:t>	2019/08/14 04:42	9</a:t>
            </a:r>
          </a:p>
          <a:p>
            <a:r>
              <a:rPr lang="en-US" dirty="0"/>
              <a:t>	2019/08/14 04:43	31</a:t>
            </a:r>
          </a:p>
          <a:p>
            <a:r>
              <a:rPr lang="en-US" dirty="0"/>
              <a:t>	2019/08/14 04:44	1</a:t>
            </a:r>
          </a:p>
          <a:p>
            <a:r>
              <a:rPr lang="en-US" dirty="0"/>
              <a:t>	2019/08/14 04:45	0</a:t>
            </a:r>
          </a:p>
          <a:p>
            <a:r>
              <a:rPr lang="en-US" dirty="0"/>
              <a:t>	2019/08/14 04:46	5</a:t>
            </a:r>
          </a:p>
          <a:p>
            <a:r>
              <a:rPr lang="en-US" dirty="0"/>
              <a:t>	2019/08/14 04:47	31</a:t>
            </a:r>
          </a:p>
          <a:p>
            <a:r>
              <a:rPr lang="en-US" dirty="0"/>
              <a:t>	2019/08/14 04:48	16</a:t>
            </a:r>
          </a:p>
          <a:p>
            <a:r>
              <a:rPr lang="en-US" dirty="0"/>
              <a:t>	2019/08/14 04:49	1</a:t>
            </a:r>
          </a:p>
          <a:p>
            <a:r>
              <a:rPr lang="en-US" dirty="0"/>
              <a:t>	2019/08/14 04:50	0</a:t>
            </a:r>
          </a:p>
          <a:p>
            <a:r>
              <a:rPr lang="en-US" dirty="0"/>
              <a:t>	2019/08/14 04:51	0</a:t>
            </a:r>
          </a:p>
          <a:p>
            <a:r>
              <a:rPr lang="en-US" dirty="0"/>
              <a:t>	2019/08/14 04:52	19</a:t>
            </a:r>
          </a:p>
          <a:p>
            <a:r>
              <a:rPr lang="en-US" dirty="0"/>
              <a:t>	2019/08/14 04:53	3</a:t>
            </a:r>
          </a:p>
          <a:p>
            <a:r>
              <a:rPr lang="en-US" dirty="0"/>
              <a:t>	2019/08/14 04:54	30</a:t>
            </a:r>
          </a:p>
          <a:p>
            <a:r>
              <a:rPr lang="en-US" dirty="0"/>
              <a:t>	2019/08/14 04:55	2</a:t>
            </a:r>
          </a:p>
          <a:p>
            <a:r>
              <a:rPr lang="en-US" dirty="0"/>
              <a:t>	2019/08/14 04:56	3</a:t>
            </a:r>
          </a:p>
          <a:p>
            <a:r>
              <a:rPr lang="en-US" dirty="0"/>
              <a:t>	2019/08/14 04:57	4</a:t>
            </a:r>
          </a:p>
          <a:p>
            <a:r>
              <a:rPr lang="en-US" dirty="0"/>
              <a:t>	2019/08/14 04:58	2</a:t>
            </a:r>
          </a:p>
          <a:p>
            <a:r>
              <a:rPr lang="en-US" dirty="0"/>
              <a:t>	2019/08/14 04:59	10</a:t>
            </a:r>
          </a:p>
          <a:p>
            <a:r>
              <a:rPr lang="en-US" dirty="0"/>
              <a:t>	2019/08/14 05:00	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9C430-4E33-40A5-BE1C-037D213F6F90}"/>
              </a:ext>
            </a:extLst>
          </p:cNvPr>
          <p:cNvSpPr txBox="1"/>
          <p:nvPr/>
        </p:nvSpPr>
        <p:spPr>
          <a:xfrm>
            <a:off x="6336990" y="742950"/>
            <a:ext cx="2727029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05:01	0</a:t>
            </a:r>
          </a:p>
          <a:p>
            <a:r>
              <a:rPr lang="en-US" dirty="0"/>
              <a:t>	2019/08/14 05:02	33</a:t>
            </a:r>
          </a:p>
          <a:p>
            <a:r>
              <a:rPr lang="en-US" dirty="0"/>
              <a:t>	2019/08/14 05:03	6</a:t>
            </a:r>
          </a:p>
          <a:p>
            <a:r>
              <a:rPr lang="en-US" dirty="0"/>
              <a:t>	2019/08/14 05:04	20</a:t>
            </a:r>
          </a:p>
          <a:p>
            <a:r>
              <a:rPr lang="en-US" dirty="0"/>
              <a:t>	2019/08/14 05:05	30</a:t>
            </a:r>
          </a:p>
          <a:p>
            <a:r>
              <a:rPr lang="en-US" dirty="0"/>
              <a:t>	2019/08/14 05:06	13</a:t>
            </a:r>
          </a:p>
          <a:p>
            <a:r>
              <a:rPr lang="en-US" dirty="0"/>
              <a:t>	2019/08/14 05:07	16</a:t>
            </a:r>
          </a:p>
          <a:p>
            <a:r>
              <a:rPr lang="en-US" dirty="0"/>
              <a:t>	2019/08/14 05:08	3</a:t>
            </a:r>
          </a:p>
          <a:p>
            <a:r>
              <a:rPr lang="en-US" dirty="0"/>
              <a:t>	2019/08/14 05:09	15</a:t>
            </a:r>
          </a:p>
          <a:p>
            <a:r>
              <a:rPr lang="en-US" dirty="0"/>
              <a:t>	2019/08/14 05:10	54</a:t>
            </a:r>
          </a:p>
          <a:p>
            <a:r>
              <a:rPr lang="en-US" dirty="0"/>
              <a:t>	2019/08/14 05:11	36</a:t>
            </a:r>
          </a:p>
          <a:p>
            <a:r>
              <a:rPr lang="en-US" dirty="0"/>
              <a:t>	2019/08/14 05:12	15</a:t>
            </a:r>
          </a:p>
          <a:p>
            <a:r>
              <a:rPr lang="en-US" dirty="0"/>
              <a:t>	2019/08/14 05:13	28</a:t>
            </a:r>
          </a:p>
          <a:p>
            <a:r>
              <a:rPr lang="en-US" dirty="0"/>
              <a:t>	2019/08/14 05:14	10</a:t>
            </a:r>
          </a:p>
          <a:p>
            <a:r>
              <a:rPr lang="en-US" dirty="0"/>
              <a:t>	2019/08/14 05:15	28</a:t>
            </a:r>
          </a:p>
          <a:p>
            <a:r>
              <a:rPr lang="en-US" dirty="0"/>
              <a:t>	2019/08/14 05:16	23</a:t>
            </a:r>
          </a:p>
          <a:p>
            <a:r>
              <a:rPr lang="en-US" dirty="0"/>
              <a:t>	2019/08/14 05:17	12</a:t>
            </a:r>
          </a:p>
          <a:p>
            <a:r>
              <a:rPr lang="en-US" dirty="0"/>
              <a:t>	2019/08/14 05:18	20</a:t>
            </a:r>
          </a:p>
          <a:p>
            <a:r>
              <a:rPr lang="en-US" dirty="0"/>
              <a:t>	2019/08/14 05:19	27</a:t>
            </a:r>
          </a:p>
          <a:p>
            <a:r>
              <a:rPr lang="en-US" dirty="0"/>
              <a:t>	2019/08/14 05:20	16</a:t>
            </a:r>
          </a:p>
          <a:p>
            <a:r>
              <a:rPr lang="en-US" dirty="0"/>
              <a:t>	2019/08/14 05:21	76</a:t>
            </a:r>
          </a:p>
          <a:p>
            <a:r>
              <a:rPr lang="en-US" dirty="0"/>
              <a:t>	2019/08/14 05:22	8</a:t>
            </a:r>
          </a:p>
          <a:p>
            <a:r>
              <a:rPr lang="en-US" dirty="0"/>
              <a:t>	2019/08/14 05:23	21</a:t>
            </a:r>
          </a:p>
          <a:p>
            <a:r>
              <a:rPr lang="en-US" dirty="0"/>
              <a:t>	2019/08/14 05:24	24</a:t>
            </a:r>
          </a:p>
          <a:p>
            <a:r>
              <a:rPr lang="en-US" dirty="0"/>
              <a:t>	2019/08/14 05:25	4</a:t>
            </a:r>
          </a:p>
          <a:p>
            <a:r>
              <a:rPr lang="en-US" dirty="0"/>
              <a:t>	2019/08/14 05:26	2</a:t>
            </a:r>
          </a:p>
          <a:p>
            <a:r>
              <a:rPr lang="en-US" dirty="0"/>
              <a:t>	2019/08/14 05:27	16</a:t>
            </a:r>
          </a:p>
          <a:p>
            <a:r>
              <a:rPr lang="en-US" dirty="0"/>
              <a:t>	2019/08/14 05:28	6</a:t>
            </a:r>
          </a:p>
          <a:p>
            <a:r>
              <a:rPr lang="en-US" dirty="0"/>
              <a:t>	2019/08/14 05:29	13</a:t>
            </a:r>
          </a:p>
          <a:p>
            <a:r>
              <a:rPr lang="en-US" dirty="0"/>
              <a:t>	2019/08/14 05:30	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5C42E-628C-43AD-8BDE-D3DCCDE8855A}"/>
              </a:ext>
            </a:extLst>
          </p:cNvPr>
          <p:cNvSpPr txBox="1"/>
          <p:nvPr/>
        </p:nvSpPr>
        <p:spPr>
          <a:xfrm>
            <a:off x="9088008" y="742950"/>
            <a:ext cx="2727029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05:31	1</a:t>
            </a:r>
          </a:p>
          <a:p>
            <a:r>
              <a:rPr lang="en-US" dirty="0"/>
              <a:t>	2019/08/14 05:32	1</a:t>
            </a:r>
          </a:p>
          <a:p>
            <a:r>
              <a:rPr lang="en-US" dirty="0"/>
              <a:t>	2019/08/14 05:33	0</a:t>
            </a:r>
          </a:p>
          <a:p>
            <a:r>
              <a:rPr lang="en-US" dirty="0"/>
              <a:t>	2019/08/14 05:34	12</a:t>
            </a:r>
          </a:p>
          <a:p>
            <a:r>
              <a:rPr lang="en-US" dirty="0"/>
              <a:t>	2019/08/14 05:35	7</a:t>
            </a:r>
          </a:p>
          <a:p>
            <a:r>
              <a:rPr lang="en-US" dirty="0"/>
              <a:t>	2019/08/14 05:36	0</a:t>
            </a:r>
          </a:p>
          <a:p>
            <a:r>
              <a:rPr lang="en-US" dirty="0"/>
              <a:t>	2019/08/14 05:37	18</a:t>
            </a:r>
          </a:p>
          <a:p>
            <a:r>
              <a:rPr lang="en-US" dirty="0"/>
              <a:t>	2019/08/14 05:38	56</a:t>
            </a:r>
          </a:p>
          <a:p>
            <a:r>
              <a:rPr lang="en-US" dirty="0"/>
              <a:t>	2019/08/14 05:39	16</a:t>
            </a:r>
          </a:p>
          <a:p>
            <a:r>
              <a:rPr lang="en-US" dirty="0"/>
              <a:t>	2019/08/14 05:40	11</a:t>
            </a:r>
          </a:p>
          <a:p>
            <a:r>
              <a:rPr lang="en-US" dirty="0"/>
              <a:t>	2019/08/14 05:41	3</a:t>
            </a:r>
          </a:p>
          <a:p>
            <a:r>
              <a:rPr lang="en-US" dirty="0"/>
              <a:t>	2019/08/14 05:42	15</a:t>
            </a:r>
          </a:p>
          <a:p>
            <a:r>
              <a:rPr lang="en-US" dirty="0"/>
              <a:t>	2019/08/14 05:43	14</a:t>
            </a:r>
          </a:p>
          <a:p>
            <a:r>
              <a:rPr lang="en-US" dirty="0"/>
              <a:t>	2019/08/14 05:44	0</a:t>
            </a:r>
          </a:p>
          <a:p>
            <a:r>
              <a:rPr lang="en-US" dirty="0"/>
              <a:t>	2019/08/14 05:45	32</a:t>
            </a:r>
          </a:p>
          <a:p>
            <a:r>
              <a:rPr lang="en-US" dirty="0"/>
              <a:t>	2019/08/14 05:46	2</a:t>
            </a:r>
          </a:p>
          <a:p>
            <a:r>
              <a:rPr lang="en-US" dirty="0"/>
              <a:t>	2019/08/14 05:47	0</a:t>
            </a:r>
          </a:p>
          <a:p>
            <a:r>
              <a:rPr lang="en-US" dirty="0"/>
              <a:t>	2019/08/14 05:48	2</a:t>
            </a:r>
          </a:p>
          <a:p>
            <a:r>
              <a:rPr lang="en-US" dirty="0"/>
              <a:t>	2019/08/14 05:49	3</a:t>
            </a:r>
          </a:p>
          <a:p>
            <a:r>
              <a:rPr lang="en-US" dirty="0"/>
              <a:t>	2019/08/14 05:50	14</a:t>
            </a:r>
          </a:p>
          <a:p>
            <a:r>
              <a:rPr lang="en-US" dirty="0"/>
              <a:t>	2019/08/14 05:51	17</a:t>
            </a:r>
          </a:p>
          <a:p>
            <a:r>
              <a:rPr lang="en-US" dirty="0"/>
              <a:t>	2019/08/14 05:52	9</a:t>
            </a:r>
          </a:p>
          <a:p>
            <a:r>
              <a:rPr lang="en-US" dirty="0"/>
              <a:t>	2019/08/14 05:53	38</a:t>
            </a:r>
          </a:p>
          <a:p>
            <a:r>
              <a:rPr lang="en-US" dirty="0"/>
              <a:t>	2019/08/14 05:54	8</a:t>
            </a:r>
          </a:p>
          <a:p>
            <a:r>
              <a:rPr lang="en-US" dirty="0"/>
              <a:t>	2019/08/14 05:55	18</a:t>
            </a:r>
          </a:p>
          <a:p>
            <a:r>
              <a:rPr lang="en-US" dirty="0"/>
              <a:t>	2019/08/14 05:56	1</a:t>
            </a:r>
          </a:p>
          <a:p>
            <a:r>
              <a:rPr lang="en-US" dirty="0"/>
              <a:t>	2019/08/14 05:57	4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6E532000-527B-4033-B5E2-C788CCB4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146700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3A180439-B196-4632-AB6C-B8F54A3BD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146700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88109B22-15DA-485B-B7B8-FFB1926CB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146700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25E0379F-42DD-4FEF-8B72-CE33ED9FE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067487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B0F68FE9-F50B-4244-B374-2DA2A25F8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6892505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4E9F66F8-20E9-4DE9-888A-9216B3B26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5966330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7BC2C58A-3F61-44D9-BFDD-C60949CEB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3539647"/>
            <a:ext cx="599587" cy="59958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C5C3358-788C-48D4-BFBE-C1CA1223B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122071"/>
            <a:ext cx="3481387" cy="34813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7D4966-C816-422A-912E-BB30EDB6913D}"/>
              </a:ext>
            </a:extLst>
          </p:cNvPr>
          <p:cNvSpPr txBox="1"/>
          <p:nvPr/>
        </p:nvSpPr>
        <p:spPr>
          <a:xfrm>
            <a:off x="3760885" y="347010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9" name="Graphic 58" descr="Browser window">
            <a:extLst>
              <a:ext uri="{FF2B5EF4-FFF2-40B4-BE49-F238E27FC236}">
                <a16:creationId xmlns:a16="http://schemas.microsoft.com/office/drawing/2014/main" id="{5670E17B-97DF-4DE5-A8B8-3103E4118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2559299"/>
            <a:ext cx="2943225" cy="2943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6951E7-DF99-45F6-87A5-E876F83ED17F}"/>
              </a:ext>
            </a:extLst>
          </p:cNvPr>
          <p:cNvSpPr txBox="1"/>
          <p:nvPr/>
        </p:nvSpPr>
        <p:spPr>
          <a:xfrm>
            <a:off x="1125750" y="3675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1F6E7-9D3B-4AE2-9731-F5705822BD2B}"/>
              </a:ext>
            </a:extLst>
          </p:cNvPr>
          <p:cNvCxnSpPr/>
          <p:nvPr/>
        </p:nvCxnSpPr>
        <p:spPr>
          <a:xfrm flipH="1">
            <a:off x="3324112" y="4376425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27878087-7742-4825-86A9-818EA3C17E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3842596"/>
            <a:ext cx="1152525" cy="1152525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50C3AD8B-B9CD-45B8-BF15-597C885EDD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3481649"/>
            <a:ext cx="1306490" cy="1306490"/>
          </a:xfrm>
          <a:prstGeom prst="rect">
            <a:avLst/>
          </a:prstGeom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37808B96-812E-4292-9C32-380E14D503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690681"/>
            <a:ext cx="1096179" cy="109617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D2D481-078A-45B6-9ABD-FDF74F82B09B}"/>
              </a:ext>
            </a:extLst>
          </p:cNvPr>
          <p:cNvCxnSpPr/>
          <p:nvPr/>
        </p:nvCxnSpPr>
        <p:spPr>
          <a:xfrm flipV="1">
            <a:off x="5748739" y="6666974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570A993-BCE7-4EF4-AD25-9831CED2A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265906"/>
            <a:ext cx="1096179" cy="10961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DDAD33-CFEE-4ABA-937A-4173827A4664}"/>
              </a:ext>
            </a:extLst>
          </p:cNvPr>
          <p:cNvSpPr txBox="1"/>
          <p:nvPr/>
        </p:nvSpPr>
        <p:spPr>
          <a:xfrm>
            <a:off x="7326399" y="614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90175-6F06-451F-8D8E-A50BC5513C5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7152303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73CAA-469B-4169-A0AF-E2123807C9B3}"/>
              </a:ext>
            </a:extLst>
          </p:cNvPr>
          <p:cNvSpPr/>
          <p:nvPr/>
        </p:nvSpPr>
        <p:spPr>
          <a:xfrm>
            <a:off x="6296829" y="4044384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F04F3D-ABDC-4B12-8BDD-FBA0ACFCD9C8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163901" y="4713367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DA0DD0-5841-4ADF-83F2-0D6D0CACC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5950737"/>
            <a:ext cx="1096179" cy="10961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1A05598-3D32-4C03-AA41-C0D742E09591}"/>
              </a:ext>
            </a:extLst>
          </p:cNvPr>
          <p:cNvSpPr txBox="1"/>
          <p:nvPr/>
        </p:nvSpPr>
        <p:spPr>
          <a:xfrm>
            <a:off x="9952612" y="53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F58945-4EBE-4B9C-9AE6-CA7FD82A88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6410709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3F1790-7980-4C4D-9484-12E40688BF3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722575" y="4146700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C959E3F4-04F6-41A3-97B1-35E29E8707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687904"/>
            <a:ext cx="914401" cy="9144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689BEA-8201-4B52-8485-423444CB0CAF}"/>
              </a:ext>
            </a:extLst>
          </p:cNvPr>
          <p:cNvSpPr txBox="1"/>
          <p:nvPr/>
        </p:nvSpPr>
        <p:spPr>
          <a:xfrm>
            <a:off x="10573936" y="746932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6" name="Graphic 85" descr="Wi-Fi">
            <a:extLst>
              <a:ext uri="{FF2B5EF4-FFF2-40B4-BE49-F238E27FC236}">
                <a16:creationId xmlns:a16="http://schemas.microsoft.com/office/drawing/2014/main" id="{71A20674-E61B-49CB-9248-AEBA5CF01D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6528672"/>
            <a:ext cx="542180" cy="54218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800CD824-B26A-44DC-B9AC-B6E0F8FCE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339179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B6B67-3810-46F0-9EB7-223BC35C2940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713369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C36D4F-1C1A-4857-97C2-B632B347ED2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273988" y="4713367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EC7BB084-4B1E-4E9C-9143-E4095440E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4906088"/>
            <a:ext cx="1504621" cy="15046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1315873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44883F-C9CF-4455-894F-4BAEC236D98D}"/>
              </a:ext>
            </a:extLst>
          </p:cNvPr>
          <p:cNvSpPr txBox="1"/>
          <p:nvPr/>
        </p:nvSpPr>
        <p:spPr>
          <a:xfrm>
            <a:off x="528358" y="6308252"/>
            <a:ext cx="3889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①勤務時間ー生活時間（睡眠時間、</a:t>
            </a:r>
            <a:endParaRPr lang="en-US" altLang="ja-JP" dirty="0"/>
          </a:p>
          <a:p>
            <a:r>
              <a:rPr lang="ja-JP" altLang="en-US" dirty="0"/>
              <a:t>　移動時間）のバランス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10CE85BE-B28D-4D36-A049-46E5F5321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457647"/>
            <a:ext cx="685896" cy="21720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582C810B-BF3F-4E7E-95C4-6D87A9550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4815" y="7737397"/>
            <a:ext cx="914400" cy="914400"/>
          </a:xfrm>
          <a:prstGeom prst="rect">
            <a:avLst/>
          </a:prstGeom>
        </p:spPr>
      </p:pic>
      <p:pic>
        <p:nvPicPr>
          <p:cNvPr id="43" name="Graphic 42" descr="Wi-Fi">
            <a:extLst>
              <a:ext uri="{FF2B5EF4-FFF2-40B4-BE49-F238E27FC236}">
                <a16:creationId xmlns:a16="http://schemas.microsoft.com/office/drawing/2014/main" id="{4127FDF7-DE4F-4A10-912C-4B0F4DA78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6071327" y="7595266"/>
            <a:ext cx="542180" cy="5421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5267C7-A6EF-46E6-834A-7906D8BD29DD}"/>
              </a:ext>
            </a:extLst>
          </p:cNvPr>
          <p:cNvSpPr txBox="1"/>
          <p:nvPr/>
        </p:nvSpPr>
        <p:spPr>
          <a:xfrm>
            <a:off x="10943243" y="434795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5C552700-D5C2-4E49-960A-3D25087B4A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1771" y="4205710"/>
            <a:ext cx="599588" cy="599588"/>
          </a:xfrm>
          <a:prstGeom prst="rect">
            <a:avLst/>
          </a:prstGeom>
        </p:spPr>
      </p:pic>
      <p:pic>
        <p:nvPicPr>
          <p:cNvPr id="10" name="Graphic 9" descr="Monthly calendar">
            <a:extLst>
              <a:ext uri="{FF2B5EF4-FFF2-40B4-BE49-F238E27FC236}">
                <a16:creationId xmlns:a16="http://schemas.microsoft.com/office/drawing/2014/main" id="{4EDD496A-5D75-4B38-8329-B4CA4DFBD9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79410" y="301114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91068E-2555-4926-8139-78CB04F3C420}"/>
              </a:ext>
            </a:extLst>
          </p:cNvPr>
          <p:cNvSpPr txBox="1"/>
          <p:nvPr/>
        </p:nvSpPr>
        <p:spPr>
          <a:xfrm>
            <a:off x="10696660" y="280390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Calendar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EBF9A-38E3-415E-954E-B2D309A1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3872262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537210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134785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2239930" y="7997811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057650" y="6134785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6763435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171825" y="5877610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7713456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2628900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4514850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2628900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1600200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1600200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1904626" y="8326219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2628900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1600200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/>
          <p:nvPr/>
        </p:nvCxnSpPr>
        <p:spPr>
          <a:xfrm>
            <a:off x="8115300" y="1867852"/>
            <a:ext cx="0" cy="632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134785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Creation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134785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6763435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5877610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3794201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3794201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Environment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788972" y="2246948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537210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487706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4739412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3794201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3444177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857426" y="9088474"/>
            <a:ext cx="241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Customer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Development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000750"/>
            <a:ext cx="6720247" cy="29931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434340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434340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57041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565785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5A9F77-8E2A-455B-B86E-8A06B02FB287}"/>
              </a:ext>
            </a:extLst>
          </p:cNvPr>
          <p:cNvSpPr txBox="1"/>
          <p:nvPr/>
        </p:nvSpPr>
        <p:spPr>
          <a:xfrm>
            <a:off x="5788972" y="3725110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Team Building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250" y="1867852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205392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</a:t>
            </a:r>
            <a:endParaRPr lang="en-US" altLang="ja-JP" dirty="0"/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</a:t>
            </a:r>
            <a:endParaRPr lang="en-US" altLang="ja-JP" dirty="0"/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</a:t>
            </a:r>
            <a:endParaRPr lang="en-US" altLang="ja-JP" dirty="0"/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</a:t>
            </a:r>
            <a:endParaRPr lang="en-US" altLang="ja-JP" dirty="0"/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</a:t>
            </a:r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</a:t>
            </a:r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B88D-DA72-4F78-B387-7A2FB266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6" y="2591822"/>
            <a:ext cx="9523422" cy="460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D23935-7A27-412A-B27C-E3FF4194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7" y="1885950"/>
            <a:ext cx="1096179" cy="1096179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687DE94-CB60-4B72-87D6-D8D35A93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418" y="7683745"/>
            <a:ext cx="1306490" cy="1306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E0F36-261D-4DD8-A524-193A581421B9}"/>
              </a:ext>
            </a:extLst>
          </p:cNvPr>
          <p:cNvSpPr txBox="1"/>
          <p:nvPr/>
        </p:nvSpPr>
        <p:spPr>
          <a:xfrm>
            <a:off x="114300" y="136669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4C2A-4998-41B1-A34F-0DC2DBBE4296}"/>
              </a:ext>
            </a:extLst>
          </p:cNvPr>
          <p:cNvSpPr txBox="1"/>
          <p:nvPr/>
        </p:nvSpPr>
        <p:spPr>
          <a:xfrm>
            <a:off x="114300" y="1736022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CBFF5-8D1E-4500-8E80-FC7C9753AA4E}"/>
              </a:ext>
            </a:extLst>
          </p:cNvPr>
          <p:cNvSpPr txBox="1"/>
          <p:nvPr/>
        </p:nvSpPr>
        <p:spPr>
          <a:xfrm>
            <a:off x="3738576" y="147608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0291E09-F42B-4019-9AEC-FFD2768E7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32FAA70F-96D1-42C0-A51F-D66B04B7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91C3D984-FEA1-4D65-9FF6-D1F6804E1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29793A-EF60-43AE-972E-58305DCE1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3" y="8607751"/>
            <a:ext cx="914401" cy="914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4A2AD7-D06F-4005-AED6-5074B74A8507}"/>
              </a:ext>
            </a:extLst>
          </p:cNvPr>
          <p:cNvSpPr txBox="1"/>
          <p:nvPr/>
        </p:nvSpPr>
        <p:spPr>
          <a:xfrm>
            <a:off x="934730" y="9231868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23" name="Graphic 22" descr="Wi-Fi">
            <a:extLst>
              <a:ext uri="{FF2B5EF4-FFF2-40B4-BE49-F238E27FC236}">
                <a16:creationId xmlns:a16="http://schemas.microsoft.com/office/drawing/2014/main" id="{6A4CF86F-D360-43D6-8C7A-8C0D38EA3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253" y="8400936"/>
            <a:ext cx="542180" cy="542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23C69F-668D-4F86-9432-52E75DDCE27D}"/>
              </a:ext>
            </a:extLst>
          </p:cNvPr>
          <p:cNvSpPr txBox="1"/>
          <p:nvPr/>
        </p:nvSpPr>
        <p:spPr>
          <a:xfrm>
            <a:off x="94214" y="63457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E35C4-EEC9-4ADE-9BEE-2DB370A0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0" y="1885950"/>
            <a:ext cx="1096179" cy="1096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7EFBE6-065D-4995-8C97-5D938253C6C5}"/>
              </a:ext>
            </a:extLst>
          </p:cNvPr>
          <p:cNvSpPr txBox="1"/>
          <p:nvPr/>
        </p:nvSpPr>
        <p:spPr>
          <a:xfrm>
            <a:off x="1964177" y="173602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Activity API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F8F6A4-59A3-4C60-8ADF-9DE2FF64FB8C}"/>
              </a:ext>
            </a:extLst>
          </p:cNvPr>
          <p:cNvSpPr/>
          <p:nvPr/>
        </p:nvSpPr>
        <p:spPr>
          <a:xfrm>
            <a:off x="925551" y="2854712"/>
            <a:ext cx="735981" cy="4627756"/>
          </a:xfrm>
          <a:custGeom>
            <a:avLst/>
            <a:gdLst>
              <a:gd name="connsiteX0" fmla="*/ 735981 w 735981"/>
              <a:gd name="connsiteY0" fmla="*/ 4627756 h 4627756"/>
              <a:gd name="connsiteX1" fmla="*/ 223025 w 735981"/>
              <a:gd name="connsiteY1" fmla="*/ 1996068 h 4627756"/>
              <a:gd name="connsiteX2" fmla="*/ 390293 w 735981"/>
              <a:gd name="connsiteY2" fmla="*/ 2152186 h 4627756"/>
              <a:gd name="connsiteX3" fmla="*/ 0 w 735981"/>
              <a:gd name="connsiteY3" fmla="*/ 0 h 46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81" h="4627756">
                <a:moveTo>
                  <a:pt x="735981" y="4627756"/>
                </a:moveTo>
                <a:lnTo>
                  <a:pt x="223025" y="1996068"/>
                </a:lnTo>
                <a:lnTo>
                  <a:pt x="390293" y="215218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8EBBFB-FAA8-49E2-BC7D-262AF3B44AB8}"/>
              </a:ext>
            </a:extLst>
          </p:cNvPr>
          <p:cNvSpPr/>
          <p:nvPr/>
        </p:nvSpPr>
        <p:spPr>
          <a:xfrm>
            <a:off x="1750741" y="2843561"/>
            <a:ext cx="512957" cy="4605454"/>
          </a:xfrm>
          <a:custGeom>
            <a:avLst/>
            <a:gdLst>
              <a:gd name="connsiteX0" fmla="*/ 0 w 512957"/>
              <a:gd name="connsiteY0" fmla="*/ 4605454 h 4605454"/>
              <a:gd name="connsiteX1" fmla="*/ 178420 w 512957"/>
              <a:gd name="connsiteY1" fmla="*/ 2040673 h 4605454"/>
              <a:gd name="connsiteX2" fmla="*/ 267630 w 512957"/>
              <a:gd name="connsiteY2" fmla="*/ 2207941 h 4605454"/>
              <a:gd name="connsiteX3" fmla="*/ 512957 w 512957"/>
              <a:gd name="connsiteY3" fmla="*/ 0 h 46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7" h="4605454">
                <a:moveTo>
                  <a:pt x="0" y="4605454"/>
                </a:moveTo>
                <a:lnTo>
                  <a:pt x="178420" y="2040673"/>
                </a:lnTo>
                <a:lnTo>
                  <a:pt x="267630" y="2207941"/>
                </a:lnTo>
                <a:lnTo>
                  <a:pt x="512957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E051-E512-4120-BB31-7D3BC6847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2994" y="1872480"/>
            <a:ext cx="1156569" cy="981879"/>
          </a:xfrm>
          <a:prstGeom prst="rect">
            <a:avLst/>
          </a:prstGeom>
        </p:spPr>
      </p:pic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D2B982A-B142-4008-B562-8A40BDCDFA2F}"/>
              </a:ext>
            </a:extLst>
          </p:cNvPr>
          <p:cNvSpPr/>
          <p:nvPr/>
        </p:nvSpPr>
        <p:spPr>
          <a:xfrm>
            <a:off x="6915150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463FC934-3003-4747-8A91-69F2B59B2E36}"/>
              </a:ext>
            </a:extLst>
          </p:cNvPr>
          <p:cNvSpPr/>
          <p:nvPr/>
        </p:nvSpPr>
        <p:spPr>
          <a:xfrm>
            <a:off x="4240530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E5E7D2B-CA7D-4EE2-B296-485394D15355}"/>
              </a:ext>
            </a:extLst>
          </p:cNvPr>
          <p:cNvSpPr/>
          <p:nvPr/>
        </p:nvSpPr>
        <p:spPr>
          <a:xfrm>
            <a:off x="3411309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8B433575-5B08-4D83-9E36-A101FECD2D95}"/>
              </a:ext>
            </a:extLst>
          </p:cNvPr>
          <p:cNvSpPr/>
          <p:nvPr/>
        </p:nvSpPr>
        <p:spPr>
          <a:xfrm>
            <a:off x="5192941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4A517CE2-C0B4-4D41-AF36-EDC3A6949078}"/>
              </a:ext>
            </a:extLst>
          </p:cNvPr>
          <p:cNvSpPr/>
          <p:nvPr/>
        </p:nvSpPr>
        <p:spPr>
          <a:xfrm>
            <a:off x="8915400" y="4858561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0B5FF68-4DA2-4413-88E8-B4DD8D2B6AF8}"/>
              </a:ext>
            </a:extLst>
          </p:cNvPr>
          <p:cNvSpPr/>
          <p:nvPr/>
        </p:nvSpPr>
        <p:spPr>
          <a:xfrm>
            <a:off x="6085929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54221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800" dirty="0"/>
                        <a:t>(position)</a:t>
                      </a:r>
                    </a:p>
                    <a:p>
                      <a:r>
                        <a:rPr lang="ja-JP" altLang="en-US" sz="1800" dirty="0"/>
                        <a:t>　（対象観察点は、</a:t>
                      </a:r>
                      <a:r>
                        <a:rPr lang="en-US" altLang="ja-JP" sz="1800" dirty="0"/>
                        <a:t>desk</a:t>
                      </a:r>
                      <a:r>
                        <a:rPr lang="ja-JP" altLang="en-US" sz="1800" dirty="0"/>
                        <a:t>と</a:t>
                      </a:r>
                      <a:r>
                        <a:rPr lang="en-US" altLang="ja-JP" sz="1800" dirty="0"/>
                        <a:t>restroom</a:t>
                      </a:r>
                      <a:r>
                        <a:rPr lang="ja-JP" altLang="en-US" sz="1800" dirty="0"/>
                        <a:t>の２点を対象とする）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lifelog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、生活</a:t>
                      </a:r>
                      <a:r>
                        <a:rPr lang="en-US" altLang="ja-JP" sz="1800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talk])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（装置に対する音声発話の状況により</a:t>
                      </a:r>
                      <a:r>
                        <a:rPr lang="en-US" altLang="ja-JP" sz="1800" dirty="0"/>
                        <a:t>talk</a:t>
                      </a:r>
                      <a:r>
                        <a:rPr lang="ja-JP" altLang="en-US" sz="1800" dirty="0"/>
                        <a:t>状況を導出△）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情報から取得できる移動距離</a:t>
                      </a:r>
                      <a:r>
                        <a:rPr lang="en-US" altLang="ja-JP" sz="1800" dirty="0"/>
                        <a:t>(distance)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、等）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1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touch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2806</Words>
  <Application>Microsoft Office PowerPoint</Application>
  <PresentationFormat>A3 Paper (297x420 mm)</PresentationFormat>
  <Paragraphs>780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Project Process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DFD : 1. GPS sensor on Smart Phone</vt:lpstr>
      <vt:lpstr>DFD : 2. Motion sensor on Smart Home</vt:lpstr>
      <vt:lpstr>DFD : 3. Activity sensor on Smart band (Steps, Sleep)</vt:lpstr>
      <vt:lpstr>DFD : 4. Key logger (PC)</vt:lpstr>
      <vt:lpstr>DFD : 5. JINS MEME Office</vt:lpstr>
      <vt:lpstr>DFD : 6. BigQuery Processing</vt:lpstr>
      <vt:lpstr>Browsing App Event表示</vt:lpstr>
      <vt:lpstr>Browsing App Monitoring 表示</vt:lpstr>
      <vt:lpstr>Appendix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keylogs</vt:lpstr>
      <vt:lpstr>Data Design : 5. MEME Office</vt:lpstr>
      <vt:lpstr>Data Design : 5. MEME Office (続き)</vt:lpstr>
      <vt:lpstr>Data Design : 5. MEME Office (続き)</vt:lpstr>
      <vt:lpstr>Data Design : 5. MEME Office 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101</cp:revision>
  <cp:lastPrinted>2019-08-13T23:38:24Z</cp:lastPrinted>
  <dcterms:created xsi:type="dcterms:W3CDTF">2019-06-28T04:34:54Z</dcterms:created>
  <dcterms:modified xsi:type="dcterms:W3CDTF">2019-08-13T23:38:32Z</dcterms:modified>
</cp:coreProperties>
</file>