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2" r:id="rId4"/>
    <p:sldId id="278" r:id="rId5"/>
    <p:sldId id="279" r:id="rId6"/>
    <p:sldId id="281" r:id="rId7"/>
    <p:sldId id="288" r:id="rId8"/>
    <p:sldId id="289" r:id="rId9"/>
    <p:sldId id="282" r:id="rId10"/>
    <p:sldId id="287" r:id="rId11"/>
    <p:sldId id="286" r:id="rId12"/>
    <p:sldId id="285" r:id="rId13"/>
    <p:sldId id="283" r:id="rId14"/>
  </p:sldIdLst>
  <p:sldSz cx="12801600" cy="9601200" type="A3"/>
  <p:notesSz cx="9866313" cy="14295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3EC89-795A-4AA7-9AB6-5A68251E4230}" v="5" dt="2019-07-22T06:06:5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3" autoAdjust="0"/>
    <p:restoredTop sz="96517" autoAdjust="0"/>
  </p:normalViewPr>
  <p:slideViewPr>
    <p:cSldViewPr>
      <p:cViewPr varScale="1">
        <p:scale>
          <a:sx n="86" d="100"/>
          <a:sy n="86" d="100"/>
        </p:scale>
        <p:origin x="7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</pc:docChg>
  </pc:docChgLst>
  <pc:docChgLst>
    <pc:chgData name="Sakai Mitsuru" userId="136b3aa2be4278d7" providerId="LiveId" clId="{7CB86D43-C641-4DAC-BEFB-8104F59D8FC3}"/>
    <pc:docChg chg="undo custSel addSld delSld modSld sldOrd">
      <pc:chgData name="Sakai Mitsuru" userId="136b3aa2be4278d7" providerId="LiveId" clId="{7CB86D43-C641-4DAC-BEFB-8104F59D8FC3}" dt="2019-07-19T16:31:33.773" v="13625" actId="571"/>
      <pc:docMkLst>
        <pc:docMk/>
      </pc:docMkLst>
      <pc:sldChg chg="modSp">
        <pc:chgData name="Sakai Mitsuru" userId="136b3aa2be4278d7" providerId="LiveId" clId="{7CB86D43-C641-4DAC-BEFB-8104F59D8FC3}" dt="2019-07-19T12:55:41.323" v="667" actId="20577"/>
        <pc:sldMkLst>
          <pc:docMk/>
          <pc:sldMk cId="1386295994" sldId="256"/>
        </pc:sldMkLst>
        <pc:spChg chg="mod">
          <ac:chgData name="Sakai Mitsuru" userId="136b3aa2be4278d7" providerId="LiveId" clId="{7CB86D43-C641-4DAC-BEFB-8104F59D8FC3}" dt="2019-07-19T12:55:22.442" v="641" actId="1036"/>
          <ac:spMkLst>
            <pc:docMk/>
            <pc:sldMk cId="1386295994" sldId="256"/>
            <ac:spMk id="2" creationId="{6964F59C-B3B2-4491-B869-D061EE58194D}"/>
          </ac:spMkLst>
        </pc:spChg>
        <pc:spChg chg="mod">
          <ac:chgData name="Sakai Mitsuru" userId="136b3aa2be4278d7" providerId="LiveId" clId="{7CB86D43-C641-4DAC-BEFB-8104F59D8FC3}" dt="2019-07-19T12:55:41.323" v="667" actId="20577"/>
          <ac:spMkLst>
            <pc:docMk/>
            <pc:sldMk cId="1386295994" sldId="256"/>
            <ac:spMk id="3" creationId="{362DB8F1-871A-40FE-A818-D1C34AF7A410}"/>
          </ac:spMkLst>
        </pc:spChg>
      </pc:sldChg>
      <pc:sldChg chg="addSp modSp ord">
        <pc:chgData name="Sakai Mitsuru" userId="136b3aa2be4278d7" providerId="LiveId" clId="{7CB86D43-C641-4DAC-BEFB-8104F59D8FC3}" dt="2019-07-19T12:43:28.430" v="399" actId="207"/>
        <pc:sldMkLst>
          <pc:docMk/>
          <pc:sldMk cId="618096455" sldId="262"/>
        </pc:sldMkLst>
        <pc:spChg chg="mod">
          <ac:chgData name="Sakai Mitsuru" userId="136b3aa2be4278d7" providerId="LiveId" clId="{7CB86D43-C641-4DAC-BEFB-8104F59D8FC3}" dt="2019-07-19T12:40:22.898" v="378" actId="1076"/>
          <ac:spMkLst>
            <pc:docMk/>
            <pc:sldMk cId="618096455" sldId="262"/>
            <ac:spMk id="2" creationId="{8CDB2EFD-A80A-4593-8BEC-47EEB55F119C}"/>
          </ac:spMkLst>
        </pc:spChg>
        <pc:spChg chg="add mod">
          <ac:chgData name="Sakai Mitsuru" userId="136b3aa2be4278d7" providerId="LiveId" clId="{7CB86D43-C641-4DAC-BEFB-8104F59D8FC3}" dt="2019-07-19T12:41:28.452" v="385" actId="1076"/>
          <ac:spMkLst>
            <pc:docMk/>
            <pc:sldMk cId="618096455" sldId="262"/>
            <ac:spMk id="39" creationId="{D89BFC37-3287-443E-B2EA-C4F6B48F1D6A}"/>
          </ac:spMkLst>
        </pc:spChg>
        <pc:spChg chg="mod">
          <ac:chgData name="Sakai Mitsuru" userId="136b3aa2be4278d7" providerId="LiveId" clId="{7CB86D43-C641-4DAC-BEFB-8104F59D8FC3}" dt="2019-07-19T12:39:33.481" v="370" actId="1076"/>
          <ac:spMkLst>
            <pc:docMk/>
            <pc:sldMk cId="618096455" sldId="262"/>
            <ac:spMk id="43" creationId="{214A4900-8305-4817-8D5C-07BC10C2B377}"/>
          </ac:spMkLst>
        </pc:spChg>
        <pc:spChg chg="add mod">
          <ac:chgData name="Sakai Mitsuru" userId="136b3aa2be4278d7" providerId="LiveId" clId="{7CB86D43-C641-4DAC-BEFB-8104F59D8FC3}" dt="2019-07-19T12:43:19.581" v="398" actId="207"/>
          <ac:spMkLst>
            <pc:docMk/>
            <pc:sldMk cId="618096455" sldId="262"/>
            <ac:spMk id="45" creationId="{A8DBC620-BE83-4D38-B68D-58C788E67331}"/>
          </ac:spMkLst>
        </pc:spChg>
        <pc:spChg chg="mod">
          <ac:chgData name="Sakai Mitsuru" userId="136b3aa2be4278d7" providerId="LiveId" clId="{7CB86D43-C641-4DAC-BEFB-8104F59D8FC3}" dt="2019-07-19T12:40:15.852" v="375" actId="1076"/>
          <ac:spMkLst>
            <pc:docMk/>
            <pc:sldMk cId="618096455" sldId="262"/>
            <ac:spMk id="54" creationId="{A804D14A-6B96-45EF-BA0B-895A94E553A9}"/>
          </ac:spMkLst>
        </pc:spChg>
        <pc:spChg chg="mod">
          <ac:chgData name="Sakai Mitsuru" userId="136b3aa2be4278d7" providerId="LiveId" clId="{7CB86D43-C641-4DAC-BEFB-8104F59D8FC3}" dt="2019-07-19T12:40:19.260" v="376" actId="1076"/>
          <ac:spMkLst>
            <pc:docMk/>
            <pc:sldMk cId="618096455" sldId="262"/>
            <ac:spMk id="63" creationId="{FE7856C9-D063-40A5-85EE-558F5029BD70}"/>
          </ac:spMkLst>
        </pc:spChg>
        <pc:spChg chg="mod">
          <ac:chgData name="Sakai Mitsuru" userId="136b3aa2be4278d7" providerId="LiveId" clId="{7CB86D43-C641-4DAC-BEFB-8104F59D8FC3}" dt="2019-07-19T12:43:28.430" v="399" actId="207"/>
          <ac:spMkLst>
            <pc:docMk/>
            <pc:sldMk cId="618096455" sldId="262"/>
            <ac:spMk id="75" creationId="{7FC62A08-D2B7-4E15-B186-7E80A035C774}"/>
          </ac:spMkLst>
        </pc:spChg>
        <pc:picChg chg="add mod">
          <ac:chgData name="Sakai Mitsuru" userId="136b3aa2be4278d7" providerId="LiveId" clId="{7CB86D43-C641-4DAC-BEFB-8104F59D8FC3}" dt="2019-07-19T12:41:36" v="387" actId="1076"/>
          <ac:picMkLst>
            <pc:docMk/>
            <pc:sldMk cId="618096455" sldId="262"/>
            <ac:picMk id="6" creationId="{5F3B1DF5-7C83-4153-A55E-95BF39D5D52F}"/>
          </ac:picMkLst>
        </pc:picChg>
        <pc:picChg chg="mod">
          <ac:chgData name="Sakai Mitsuru" userId="136b3aa2be4278d7" providerId="LiveId" clId="{7CB86D43-C641-4DAC-BEFB-8104F59D8FC3}" dt="2019-07-19T12:39:33.481" v="370" actId="1076"/>
          <ac:picMkLst>
            <pc:docMk/>
            <pc:sldMk cId="618096455" sldId="262"/>
            <ac:picMk id="18" creationId="{7B9D079A-8A7E-4A4D-87AE-707B1F844AD4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22" creationId="{A65D57A0-A020-4364-81FF-F69F5C70C1B0}"/>
          </ac:picMkLst>
        </pc:picChg>
        <pc:picChg chg="mod">
          <ac:chgData name="Sakai Mitsuru" userId="136b3aa2be4278d7" providerId="LiveId" clId="{7CB86D43-C641-4DAC-BEFB-8104F59D8FC3}" dt="2019-07-19T12:40:31.668" v="380" actId="1076"/>
          <ac:picMkLst>
            <pc:docMk/>
            <pc:sldMk cId="618096455" sldId="262"/>
            <ac:picMk id="24" creationId="{D8677353-51C6-4ACA-B04F-66AE28CE2C37}"/>
          </ac:picMkLst>
        </pc:picChg>
        <pc:picChg chg="add mod">
          <ac:chgData name="Sakai Mitsuru" userId="136b3aa2be4278d7" providerId="LiveId" clId="{7CB86D43-C641-4DAC-BEFB-8104F59D8FC3}" dt="2019-07-19T12:42:38.852" v="396" actId="14100"/>
          <ac:picMkLst>
            <pc:docMk/>
            <pc:sldMk cId="618096455" sldId="262"/>
            <ac:picMk id="26" creationId="{3CDBE069-F22A-494A-B7B7-5E23BD4A4BE4}"/>
          </ac:picMkLst>
        </pc:picChg>
        <pc:picChg chg="mod">
          <ac:chgData name="Sakai Mitsuru" userId="136b3aa2be4278d7" providerId="LiveId" clId="{7CB86D43-C641-4DAC-BEFB-8104F59D8FC3}" dt="2019-07-19T12:40:28.284" v="379" actId="1076"/>
          <ac:picMkLst>
            <pc:docMk/>
            <pc:sldMk cId="618096455" sldId="262"/>
            <ac:picMk id="37" creationId="{66E3C97F-E018-4DC4-B329-026008AADA65}"/>
          </ac:picMkLst>
        </pc:picChg>
        <pc:picChg chg="mod">
          <ac:chgData name="Sakai Mitsuru" userId="136b3aa2be4278d7" providerId="LiveId" clId="{7CB86D43-C641-4DAC-BEFB-8104F59D8FC3}" dt="2019-07-19T12:39:33.481" v="370" actId="1076"/>
          <ac:picMkLst>
            <pc:docMk/>
            <pc:sldMk cId="618096455" sldId="262"/>
            <ac:picMk id="42" creationId="{BD38E281-D8FB-4A5B-916B-5FB85C06EA35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53" creationId="{35846970-4E3A-4382-A821-41C3302026E8}"/>
          </ac:picMkLst>
        </pc:picChg>
        <pc:picChg chg="add mod">
          <ac:chgData name="Sakai Mitsuru" userId="136b3aa2be4278d7" providerId="LiveId" clId="{7CB86D43-C641-4DAC-BEFB-8104F59D8FC3}" dt="2019-07-19T12:41:32.880" v="386" actId="1076"/>
          <ac:picMkLst>
            <pc:docMk/>
            <pc:sldMk cId="618096455" sldId="262"/>
            <ac:picMk id="56" creationId="{BAD20C17-51E1-492D-A6CE-534A55E96DE5}"/>
          </ac:picMkLst>
        </pc:picChg>
        <pc:picChg chg="add mod">
          <ac:chgData name="Sakai Mitsuru" userId="136b3aa2be4278d7" providerId="LiveId" clId="{7CB86D43-C641-4DAC-BEFB-8104F59D8FC3}" dt="2019-07-19T12:41:59.159" v="390" actId="14100"/>
          <ac:picMkLst>
            <pc:docMk/>
            <pc:sldMk cId="618096455" sldId="262"/>
            <ac:picMk id="57" creationId="{81149789-71A1-4E5A-9334-2532CAE15585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62" creationId="{D37E76A3-4164-4B44-8583-EF73DB776081}"/>
          </ac:picMkLst>
        </pc:picChg>
        <pc:picChg chg="mod">
          <ac:chgData name="Sakai Mitsuru" userId="136b3aa2be4278d7" providerId="LiveId" clId="{7CB86D43-C641-4DAC-BEFB-8104F59D8FC3}" dt="2019-07-19T12:40:08.864" v="373" actId="1076"/>
          <ac:picMkLst>
            <pc:docMk/>
            <pc:sldMk cId="618096455" sldId="262"/>
            <ac:picMk id="65" creationId="{5237E966-F9A7-4AA4-B44F-4326BCD50D05}"/>
          </ac:picMkLst>
        </pc:picChg>
        <pc:picChg chg="mod">
          <ac:chgData name="Sakai Mitsuru" userId="136b3aa2be4278d7" providerId="LiveId" clId="{7CB86D43-C641-4DAC-BEFB-8104F59D8FC3}" dt="2019-07-19T12:39:33.481" v="370" actId="1076"/>
          <ac:picMkLst>
            <pc:docMk/>
            <pc:sldMk cId="618096455" sldId="262"/>
            <ac:picMk id="66" creationId="{C9810E17-8E5F-4261-9A10-FF3B770C484F}"/>
          </ac:picMkLst>
        </pc:picChg>
        <pc:cxnChg chg="mod">
          <ac:chgData name="Sakai Mitsuru" userId="136b3aa2be4278d7" providerId="LiveId" clId="{7CB86D43-C641-4DAC-BEFB-8104F59D8FC3}" dt="2019-07-19T12:39:33.481" v="370" actId="1076"/>
          <ac:cxnSpMkLst>
            <pc:docMk/>
            <pc:sldMk cId="618096455" sldId="262"/>
            <ac:cxnSpMk id="44" creationId="{3D8EE669-74ED-4C45-A332-574CE6BEEBD0}"/>
          </ac:cxnSpMkLst>
        </pc:cxnChg>
        <pc:cxnChg chg="mod">
          <ac:chgData name="Sakai Mitsuru" userId="136b3aa2be4278d7" providerId="LiveId" clId="{7CB86D43-C641-4DAC-BEFB-8104F59D8FC3}" dt="2019-07-19T12:40:12.837" v="374" actId="14100"/>
          <ac:cxnSpMkLst>
            <pc:docMk/>
            <pc:sldMk cId="618096455" sldId="262"/>
            <ac:cxnSpMk id="55" creationId="{30F934BA-7E6B-477C-8346-85990E28FD0A}"/>
          </ac:cxnSpMkLst>
        </pc:cxnChg>
        <pc:cxnChg chg="mod">
          <ac:chgData name="Sakai Mitsuru" userId="136b3aa2be4278d7" providerId="LiveId" clId="{7CB86D43-C641-4DAC-BEFB-8104F59D8FC3}" dt="2019-07-19T12:38:31.608" v="358" actId="14100"/>
          <ac:cxnSpMkLst>
            <pc:docMk/>
            <pc:sldMk cId="618096455" sldId="262"/>
            <ac:cxnSpMk id="58" creationId="{EEE8B2F0-31F4-465F-B806-0083BA1CF611}"/>
          </ac:cxnSpMkLst>
        </pc:cxnChg>
        <pc:cxnChg chg="mod">
          <ac:chgData name="Sakai Mitsuru" userId="136b3aa2be4278d7" providerId="LiveId" clId="{7CB86D43-C641-4DAC-BEFB-8104F59D8FC3}" dt="2019-07-19T12:39:02.217" v="363" actId="14100"/>
          <ac:cxnSpMkLst>
            <pc:docMk/>
            <pc:sldMk cId="618096455" sldId="262"/>
            <ac:cxnSpMk id="67" creationId="{71378793-0C50-4789-B733-008AAF7678E1}"/>
          </ac:cxnSpMkLst>
        </pc:cxnChg>
        <pc:cxnChg chg="mod">
          <ac:chgData name="Sakai Mitsuru" userId="136b3aa2be4278d7" providerId="LiveId" clId="{7CB86D43-C641-4DAC-BEFB-8104F59D8FC3}" dt="2019-07-19T12:39:38.082" v="371" actId="14100"/>
          <ac:cxnSpMkLst>
            <pc:docMk/>
            <pc:sldMk cId="618096455" sldId="262"/>
            <ac:cxnSpMk id="70" creationId="{D5BB3FAB-83D7-4C75-9493-94FD7B67884E}"/>
          </ac:cxnSpMkLst>
        </pc:cxnChg>
      </pc:sldChg>
      <pc:sldChg chg="addSp delSp modSp add">
        <pc:chgData name="Sakai Mitsuru" userId="136b3aa2be4278d7" providerId="LiveId" clId="{7CB86D43-C641-4DAC-BEFB-8104F59D8FC3}" dt="2019-07-19T12:43:57.514" v="430"/>
        <pc:sldMkLst>
          <pc:docMk/>
          <pc:sldMk cId="520556328" sldId="278"/>
        </pc:sldMkLst>
        <pc:spChg chg="mod">
          <ac:chgData name="Sakai Mitsuru" userId="136b3aa2be4278d7" providerId="LiveId" clId="{7CB86D43-C641-4DAC-BEFB-8104F59D8FC3}" dt="2019-07-19T12:43:57.514" v="430"/>
          <ac:spMkLst>
            <pc:docMk/>
            <pc:sldMk cId="520556328" sldId="278"/>
            <ac:spMk id="2" creationId="{E7E9F7F5-711A-4B16-87A3-CBD86E6C8FAD}"/>
          </ac:spMkLst>
        </pc:spChg>
        <pc:spChg chg="del">
          <ac:chgData name="Sakai Mitsuru" userId="136b3aa2be4278d7" providerId="LiveId" clId="{7CB86D43-C641-4DAC-BEFB-8104F59D8FC3}" dt="2019-07-19T12:26:13.303" v="16" actId="478"/>
          <ac:spMkLst>
            <pc:docMk/>
            <pc:sldMk cId="520556328" sldId="278"/>
            <ac:spMk id="3" creationId="{D7879606-1F3D-4AE5-BD87-00991B5B4C6B}"/>
          </ac:spMkLst>
        </pc:spChg>
        <pc:picChg chg="add mod">
          <ac:chgData name="Sakai Mitsuru" userId="136b3aa2be4278d7" providerId="LiveId" clId="{7CB86D43-C641-4DAC-BEFB-8104F59D8FC3}" dt="2019-07-19T12:26:37.751" v="24" actId="1035"/>
          <ac:picMkLst>
            <pc:docMk/>
            <pc:sldMk cId="520556328" sldId="278"/>
            <ac:picMk id="7" creationId="{8CEFD2FB-3210-4879-9D3C-14249873FC84}"/>
          </ac:picMkLst>
        </pc:picChg>
      </pc:sldChg>
      <pc:sldChg chg="addSp delSp modSp add">
        <pc:chgData name="Sakai Mitsuru" userId="136b3aa2be4278d7" providerId="LiveId" clId="{7CB86D43-C641-4DAC-BEFB-8104F59D8FC3}" dt="2019-07-19T12:45:57.389" v="552" actId="1037"/>
        <pc:sldMkLst>
          <pc:docMk/>
          <pc:sldMk cId="536179650" sldId="279"/>
        </pc:sldMkLst>
        <pc:spChg chg="mod">
          <ac:chgData name="Sakai Mitsuru" userId="136b3aa2be4278d7" providerId="LiveId" clId="{7CB86D43-C641-4DAC-BEFB-8104F59D8FC3}" dt="2019-07-19T12:45:57.389" v="552" actId="1037"/>
          <ac:spMkLst>
            <pc:docMk/>
            <pc:sldMk cId="536179650" sldId="279"/>
            <ac:spMk id="2" creationId="{92F55638-F51C-4E23-AC12-54AF6E7B6D27}"/>
          </ac:spMkLst>
        </pc:spChg>
        <pc:spChg chg="del">
          <ac:chgData name="Sakai Mitsuru" userId="136b3aa2be4278d7" providerId="LiveId" clId="{7CB86D43-C641-4DAC-BEFB-8104F59D8FC3}" dt="2019-07-19T12:44:02.421" v="431" actId="478"/>
          <ac:spMkLst>
            <pc:docMk/>
            <pc:sldMk cId="536179650" sldId="279"/>
            <ac:spMk id="3" creationId="{92EAC959-BFF9-4AE8-BEF7-5C6363D0BD39}"/>
          </ac:spMkLst>
        </pc:spChg>
        <pc:picChg chg="add mod">
          <ac:chgData name="Sakai Mitsuru" userId="136b3aa2be4278d7" providerId="LiveId" clId="{7CB86D43-C641-4DAC-BEFB-8104F59D8FC3}" dt="2019-07-19T12:44:25.981" v="442" actId="1036"/>
          <ac:picMkLst>
            <pc:docMk/>
            <pc:sldMk cId="536179650" sldId="279"/>
            <ac:picMk id="7" creationId="{0C7E88F8-CE05-4C10-B3E6-96FBB1ADFA93}"/>
          </ac:picMkLst>
        </pc:picChg>
      </pc:sldChg>
      <pc:sldChg chg="addSp delSp modSp add">
        <pc:chgData name="Sakai Mitsuru" userId="136b3aa2be4278d7" providerId="LiveId" clId="{7CB86D43-C641-4DAC-BEFB-8104F59D8FC3}" dt="2019-07-19T12:50:12.868" v="611" actId="1036"/>
        <pc:sldMkLst>
          <pc:docMk/>
          <pc:sldMk cId="3742421765" sldId="281"/>
        </pc:sldMkLst>
        <pc:spChg chg="mod">
          <ac:chgData name="Sakai Mitsuru" userId="136b3aa2be4278d7" providerId="LiveId" clId="{7CB86D43-C641-4DAC-BEFB-8104F59D8FC3}" dt="2019-07-19T12:49:52.013" v="597"/>
          <ac:spMkLst>
            <pc:docMk/>
            <pc:sldMk cId="3742421765" sldId="281"/>
            <ac:spMk id="2" creationId="{92F55638-F51C-4E23-AC12-54AF6E7B6D27}"/>
          </ac:spMkLst>
        </pc:spChg>
        <pc:picChg chg="add mod">
          <ac:chgData name="Sakai Mitsuru" userId="136b3aa2be4278d7" providerId="LiveId" clId="{7CB86D43-C641-4DAC-BEFB-8104F59D8FC3}" dt="2019-07-19T12:50:12.868" v="611" actId="1036"/>
          <ac:picMkLst>
            <pc:docMk/>
            <pc:sldMk cId="3742421765" sldId="281"/>
            <ac:picMk id="6" creationId="{D77D0ACB-DDB4-4057-BB32-96166FB4FE45}"/>
          </ac:picMkLst>
        </pc:picChg>
        <pc:picChg chg="del">
          <ac:chgData name="Sakai Mitsuru" userId="136b3aa2be4278d7" providerId="LiveId" clId="{7CB86D43-C641-4DAC-BEFB-8104F59D8FC3}" dt="2019-07-19T12:49:56.739" v="598" actId="478"/>
          <ac:picMkLst>
            <pc:docMk/>
            <pc:sldMk cId="3742421765" sldId="281"/>
            <ac:picMk id="7" creationId="{0C7E88F8-CE05-4C10-B3E6-96FBB1ADFA93}"/>
          </ac:picMkLst>
        </pc:picChg>
      </pc:sldChg>
      <pc:sldChg chg="addSp modSp add">
        <pc:chgData name="Sakai Mitsuru" userId="136b3aa2be4278d7" providerId="LiveId" clId="{7CB86D43-C641-4DAC-BEFB-8104F59D8FC3}" dt="2019-07-19T15:25:39.132" v="9544" actId="1035"/>
        <pc:sldMkLst>
          <pc:docMk/>
          <pc:sldMk cId="2326454654" sldId="282"/>
        </pc:sldMkLst>
        <pc:spChg chg="mod">
          <ac:chgData name="Sakai Mitsuru" userId="136b3aa2be4278d7" providerId="LiveId" clId="{7CB86D43-C641-4DAC-BEFB-8104F59D8FC3}" dt="2019-07-19T14:50:30.938" v="7035" actId="20577"/>
          <ac:spMkLst>
            <pc:docMk/>
            <pc:sldMk cId="2326454654" sldId="282"/>
            <ac:spMk id="2" creationId="{130513CA-697B-48DA-B2CA-09DC26CF0A36}"/>
          </ac:spMkLst>
        </pc:spChg>
        <pc:graphicFrameChg chg="mod modGraphic">
          <ac:chgData name="Sakai Mitsuru" userId="136b3aa2be4278d7" providerId="LiveId" clId="{7CB86D43-C641-4DAC-BEFB-8104F59D8FC3}" dt="2019-07-19T15:25:39.132" v="9544" actId="1035"/>
          <ac:graphicFrameMkLst>
            <pc:docMk/>
            <pc:sldMk cId="2326454654" sldId="282"/>
            <ac:graphicFrameMk id="6" creationId="{3B3489BA-A6C8-4DAA-AF47-FA8909A81694}"/>
          </ac:graphicFrameMkLst>
        </pc:graphicFrameChg>
        <pc:picChg chg="add mod">
          <ac:chgData name="Sakai Mitsuru" userId="136b3aa2be4278d7" providerId="LiveId" clId="{7CB86D43-C641-4DAC-BEFB-8104F59D8FC3}" dt="2019-07-19T14:35:41.206" v="5818" actId="1076"/>
          <ac:picMkLst>
            <pc:docMk/>
            <pc:sldMk cId="2326454654" sldId="282"/>
            <ac:picMk id="8" creationId="{12FF3D80-6CF4-4E5B-812F-F8E3E0C48965}"/>
          </ac:picMkLst>
        </pc:picChg>
      </pc:sldChg>
      <pc:sldChg chg="modSp add">
        <pc:chgData name="Sakai Mitsuru" userId="136b3aa2be4278d7" providerId="LiveId" clId="{7CB86D43-C641-4DAC-BEFB-8104F59D8FC3}" dt="2019-07-19T15:19:37.870" v="9281"/>
        <pc:sldMkLst>
          <pc:docMk/>
          <pc:sldMk cId="456697941" sldId="283"/>
        </pc:sldMkLst>
        <pc:spChg chg="mod">
          <ac:chgData name="Sakai Mitsuru" userId="136b3aa2be4278d7" providerId="LiveId" clId="{7CB86D43-C641-4DAC-BEFB-8104F59D8FC3}" dt="2019-07-19T13:56:13.336" v="3298"/>
          <ac:spMkLst>
            <pc:docMk/>
            <pc:sldMk cId="456697941" sldId="283"/>
            <ac:spMk id="2" creationId="{AFF33D11-3EB6-4E5D-B724-40F4E56853BB}"/>
          </ac:spMkLst>
        </pc:spChg>
        <pc:spChg chg="mod">
          <ac:chgData name="Sakai Mitsuru" userId="136b3aa2be4278d7" providerId="LiveId" clId="{7CB86D43-C641-4DAC-BEFB-8104F59D8FC3}" dt="2019-07-19T15:19:37.870" v="9281"/>
          <ac:spMkLst>
            <pc:docMk/>
            <pc:sldMk cId="456697941" sldId="283"/>
            <ac:spMk id="3" creationId="{63DE601B-9F7F-4661-89EF-30AB68EF1CFA}"/>
          </ac:spMkLst>
        </pc:spChg>
      </pc:sldChg>
      <pc:sldChg chg="modSp add">
        <pc:chgData name="Sakai Mitsuru" userId="136b3aa2be4278d7" providerId="LiveId" clId="{7CB86D43-C641-4DAC-BEFB-8104F59D8FC3}" dt="2019-07-19T14:15:01.583" v="4498"/>
        <pc:sldMkLst>
          <pc:docMk/>
          <pc:sldMk cId="1932594037" sldId="285"/>
        </pc:sldMkLst>
        <pc:graphicFrameChg chg="mod modGraphic">
          <ac:chgData name="Sakai Mitsuru" userId="136b3aa2be4278d7" providerId="LiveId" clId="{7CB86D43-C641-4DAC-BEFB-8104F59D8FC3}" dt="2019-07-19T14:15:01.583" v="4498"/>
          <ac:graphicFrameMkLst>
            <pc:docMk/>
            <pc:sldMk cId="1932594037" sldId="285"/>
            <ac:graphicFrameMk id="6" creationId="{3B3489BA-A6C8-4DAA-AF47-FA8909A81694}"/>
          </ac:graphicFrameMkLst>
        </pc:graphicFrameChg>
      </pc:sldChg>
      <pc:sldChg chg="add">
        <pc:chgData name="Sakai Mitsuru" userId="136b3aa2be4278d7" providerId="LiveId" clId="{7CB86D43-C641-4DAC-BEFB-8104F59D8FC3}" dt="2019-07-19T14:17:10.255" v="4499"/>
        <pc:sldMkLst>
          <pc:docMk/>
          <pc:sldMk cId="996904968" sldId="286"/>
        </pc:sldMkLst>
      </pc:sldChg>
      <pc:sldChg chg="addSp delSp modSp add">
        <pc:chgData name="Sakai Mitsuru" userId="136b3aa2be4278d7" providerId="LiveId" clId="{7CB86D43-C641-4DAC-BEFB-8104F59D8FC3}" dt="2019-07-19T15:11:07.055" v="8860" actId="20577"/>
        <pc:sldMkLst>
          <pc:docMk/>
          <pc:sldMk cId="1498978992" sldId="287"/>
        </pc:sldMkLst>
        <pc:spChg chg="mod">
          <ac:chgData name="Sakai Mitsuru" userId="136b3aa2be4278d7" providerId="LiveId" clId="{7CB86D43-C641-4DAC-BEFB-8104F59D8FC3}" dt="2019-07-19T14:50:49.473" v="7050" actId="20577"/>
          <ac:spMkLst>
            <pc:docMk/>
            <pc:sldMk cId="1498978992" sldId="287"/>
            <ac:spMk id="2" creationId="{130513CA-697B-48DA-B2CA-09DC26CF0A36}"/>
          </ac:spMkLst>
        </pc:spChg>
        <pc:graphicFrameChg chg="mod modGraphic">
          <ac:chgData name="Sakai Mitsuru" userId="136b3aa2be4278d7" providerId="LiveId" clId="{7CB86D43-C641-4DAC-BEFB-8104F59D8FC3}" dt="2019-07-19T15:11:07.055" v="8860" actId="20577"/>
          <ac:graphicFrameMkLst>
            <pc:docMk/>
            <pc:sldMk cId="1498978992" sldId="287"/>
            <ac:graphicFrameMk id="6" creationId="{3B3489BA-A6C8-4DAA-AF47-FA8909A81694}"/>
          </ac:graphicFrameMkLst>
        </pc:graphicFrameChg>
        <pc:picChg chg="add mod">
          <ac:chgData name="Sakai Mitsuru" userId="136b3aa2be4278d7" providerId="LiveId" clId="{7CB86D43-C641-4DAC-BEFB-8104F59D8FC3}" dt="2019-07-19T14:51:56.364" v="7117" actId="1076"/>
          <ac:picMkLst>
            <pc:docMk/>
            <pc:sldMk cId="1498978992" sldId="287"/>
            <ac:picMk id="7" creationId="{AE44ED85-1A26-47E8-A538-41D10ADF6072}"/>
          </ac:picMkLst>
        </pc:picChg>
        <pc:picChg chg="del">
          <ac:chgData name="Sakai Mitsuru" userId="136b3aa2be4278d7" providerId="LiveId" clId="{7CB86D43-C641-4DAC-BEFB-8104F59D8FC3}" dt="2019-07-19T14:51:42.631" v="7115" actId="478"/>
          <ac:picMkLst>
            <pc:docMk/>
            <pc:sldMk cId="1498978992" sldId="287"/>
            <ac:picMk id="8" creationId="{12FF3D80-6CF4-4E5B-812F-F8E3E0C48965}"/>
          </ac:picMkLst>
        </pc:picChg>
      </pc:sldChg>
      <pc:sldChg chg="addSp delSp modSp add">
        <pc:chgData name="Sakai Mitsuru" userId="136b3aa2be4278d7" providerId="LiveId" clId="{7CB86D43-C641-4DAC-BEFB-8104F59D8FC3}" dt="2019-07-19T16:30:28.468" v="13619" actId="571"/>
        <pc:sldMkLst>
          <pc:docMk/>
          <pc:sldMk cId="875403418" sldId="288"/>
        </pc:sldMkLst>
        <pc:spChg chg="mod">
          <ac:chgData name="Sakai Mitsuru" userId="136b3aa2be4278d7" providerId="LiveId" clId="{7CB86D43-C641-4DAC-BEFB-8104F59D8FC3}" dt="2019-07-19T15:22:41.992" v="9346"/>
          <ac:spMkLst>
            <pc:docMk/>
            <pc:sldMk cId="875403418" sldId="288"/>
            <ac:spMk id="2" creationId="{A268326F-F5E1-429A-B185-9B0050108482}"/>
          </ac:spMkLst>
        </pc:spChg>
        <pc:spChg chg="del">
          <ac:chgData name="Sakai Mitsuru" userId="136b3aa2be4278d7" providerId="LiveId" clId="{7CB86D43-C641-4DAC-BEFB-8104F59D8FC3}" dt="2019-07-19T15:26:13.809" v="9545" actId="478"/>
          <ac:spMkLst>
            <pc:docMk/>
            <pc:sldMk cId="875403418" sldId="288"/>
            <ac:spMk id="3" creationId="{4BE3C6D3-D88E-4B7B-B429-4B42ED3DF113}"/>
          </ac:spMkLst>
        </pc:spChg>
        <pc:spChg chg="add mod">
          <ac:chgData name="Sakai Mitsuru" userId="136b3aa2be4278d7" providerId="LiveId" clId="{7CB86D43-C641-4DAC-BEFB-8104F59D8FC3}" dt="2019-07-19T15:33:58.458" v="9635" actId="1076"/>
          <ac:spMkLst>
            <pc:docMk/>
            <pc:sldMk cId="875403418" sldId="288"/>
            <ac:spMk id="8" creationId="{799938FD-7198-429C-B76C-05732B0D6353}"/>
          </ac:spMkLst>
        </pc:spChg>
        <pc:spChg chg="add mod">
          <ac:chgData name="Sakai Mitsuru" userId="136b3aa2be4278d7" providerId="LiveId" clId="{7CB86D43-C641-4DAC-BEFB-8104F59D8FC3}" dt="2019-07-19T15:39:22.721" v="9966" actId="207"/>
          <ac:spMkLst>
            <pc:docMk/>
            <pc:sldMk cId="875403418" sldId="288"/>
            <ac:spMk id="9" creationId="{E374E68D-B711-44E8-B2C6-35520E88CD09}"/>
          </ac:spMkLst>
        </pc:spChg>
        <pc:spChg chg="add mod">
          <ac:chgData name="Sakai Mitsuru" userId="136b3aa2be4278d7" providerId="LiveId" clId="{7CB86D43-C641-4DAC-BEFB-8104F59D8FC3}" dt="2019-07-19T15:39:22.721" v="9966" actId="207"/>
          <ac:spMkLst>
            <pc:docMk/>
            <pc:sldMk cId="875403418" sldId="288"/>
            <ac:spMk id="10" creationId="{F98FF014-B095-416A-A86F-B821473DD98F}"/>
          </ac:spMkLst>
        </pc:spChg>
        <pc:spChg chg="add mod">
          <ac:chgData name="Sakai Mitsuru" userId="136b3aa2be4278d7" providerId="LiveId" clId="{7CB86D43-C641-4DAC-BEFB-8104F59D8FC3}" dt="2019-07-19T15:39:22.721" v="9966" actId="207"/>
          <ac:spMkLst>
            <pc:docMk/>
            <pc:sldMk cId="875403418" sldId="288"/>
            <ac:spMk id="12" creationId="{FA394600-B3EC-4553-A942-D1EE1EBF9AE1}"/>
          </ac:spMkLst>
        </pc:spChg>
        <pc:spChg chg="add mod">
          <ac:chgData name="Sakai Mitsuru" userId="136b3aa2be4278d7" providerId="LiveId" clId="{7CB86D43-C641-4DAC-BEFB-8104F59D8FC3}" dt="2019-07-19T15:36:55.265" v="9860"/>
          <ac:spMkLst>
            <pc:docMk/>
            <pc:sldMk cId="875403418" sldId="288"/>
            <ac:spMk id="13" creationId="{D497338E-2C27-420B-A513-D1B0BBF40B54}"/>
          </ac:spMkLst>
        </pc:spChg>
        <pc:spChg chg="add mod">
          <ac:chgData name="Sakai Mitsuru" userId="136b3aa2be4278d7" providerId="LiveId" clId="{7CB86D43-C641-4DAC-BEFB-8104F59D8FC3}" dt="2019-07-19T15:38:33.445" v="9931"/>
          <ac:spMkLst>
            <pc:docMk/>
            <pc:sldMk cId="875403418" sldId="288"/>
            <ac:spMk id="14" creationId="{1F055AB2-8A2A-44C7-8EBF-C50074224A5D}"/>
          </ac:spMkLst>
        </pc:spChg>
        <pc:spChg chg="add mod">
          <ac:chgData name="Sakai Mitsuru" userId="136b3aa2be4278d7" providerId="LiveId" clId="{7CB86D43-C641-4DAC-BEFB-8104F59D8FC3}" dt="2019-07-19T15:39:36.813" v="9980"/>
          <ac:spMkLst>
            <pc:docMk/>
            <pc:sldMk cId="875403418" sldId="288"/>
            <ac:spMk id="15" creationId="{06D715EF-7430-4748-8CAF-284156752909}"/>
          </ac:spMkLst>
        </pc:spChg>
        <pc:spChg chg="add mod">
          <ac:chgData name="Sakai Mitsuru" userId="136b3aa2be4278d7" providerId="LiveId" clId="{7CB86D43-C641-4DAC-BEFB-8104F59D8FC3}" dt="2019-07-19T15:40:13.568" v="10023"/>
          <ac:spMkLst>
            <pc:docMk/>
            <pc:sldMk cId="875403418" sldId="288"/>
            <ac:spMk id="16" creationId="{8672FE05-6919-4259-AE5A-3EE521EC1682}"/>
          </ac:spMkLst>
        </pc:spChg>
        <pc:spChg chg="add mod">
          <ac:chgData name="Sakai Mitsuru" userId="136b3aa2be4278d7" providerId="LiveId" clId="{7CB86D43-C641-4DAC-BEFB-8104F59D8FC3}" dt="2019-07-19T15:41:57.620" v="10088" actId="14100"/>
          <ac:spMkLst>
            <pc:docMk/>
            <pc:sldMk cId="875403418" sldId="288"/>
            <ac:spMk id="17" creationId="{66FE6CB8-57EF-4E63-845E-FEEB488BDB36}"/>
          </ac:spMkLst>
        </pc:spChg>
        <pc:spChg chg="add mod">
          <ac:chgData name="Sakai Mitsuru" userId="136b3aa2be4278d7" providerId="LiveId" clId="{7CB86D43-C641-4DAC-BEFB-8104F59D8FC3}" dt="2019-07-19T15:42:45.949" v="10136"/>
          <ac:spMkLst>
            <pc:docMk/>
            <pc:sldMk cId="875403418" sldId="288"/>
            <ac:spMk id="18" creationId="{34967A3D-6734-44F3-B639-8AC8E5053C89}"/>
          </ac:spMkLst>
        </pc:spChg>
        <pc:spChg chg="add mod">
          <ac:chgData name="Sakai Mitsuru" userId="136b3aa2be4278d7" providerId="LiveId" clId="{7CB86D43-C641-4DAC-BEFB-8104F59D8FC3}" dt="2019-07-19T15:42:59.893" v="10149"/>
          <ac:spMkLst>
            <pc:docMk/>
            <pc:sldMk cId="875403418" sldId="288"/>
            <ac:spMk id="19" creationId="{AFB03F29-E3EA-45AD-837A-B510BB3D1278}"/>
          </ac:spMkLst>
        </pc:spChg>
        <pc:spChg chg="add mod">
          <ac:chgData name="Sakai Mitsuru" userId="136b3aa2be4278d7" providerId="LiveId" clId="{7CB86D43-C641-4DAC-BEFB-8104F59D8FC3}" dt="2019-07-19T15:43:25.261" v="10178" actId="20577"/>
          <ac:spMkLst>
            <pc:docMk/>
            <pc:sldMk cId="875403418" sldId="288"/>
            <ac:spMk id="20" creationId="{E0834FFC-C329-4149-BED6-96E7DCE12BE1}"/>
          </ac:spMkLst>
        </pc:spChg>
        <pc:spChg chg="add mod">
          <ac:chgData name="Sakai Mitsuru" userId="136b3aa2be4278d7" providerId="LiveId" clId="{7CB86D43-C641-4DAC-BEFB-8104F59D8FC3}" dt="2019-07-19T15:44:30.813" v="10250" actId="20577"/>
          <ac:spMkLst>
            <pc:docMk/>
            <pc:sldMk cId="875403418" sldId="288"/>
            <ac:spMk id="22" creationId="{4A70CBC8-EBEB-414F-8A67-D0AC4DF9EB0E}"/>
          </ac:spMkLst>
        </pc:spChg>
        <pc:spChg chg="add mod">
          <ac:chgData name="Sakai Mitsuru" userId="136b3aa2be4278d7" providerId="LiveId" clId="{7CB86D43-C641-4DAC-BEFB-8104F59D8FC3}" dt="2019-07-19T15:45:29.782" v="10369" actId="14100"/>
          <ac:spMkLst>
            <pc:docMk/>
            <pc:sldMk cId="875403418" sldId="288"/>
            <ac:spMk id="23" creationId="{48B2C3E6-DBD4-4AAB-8E5C-6F26925E516C}"/>
          </ac:spMkLst>
        </pc:spChg>
        <pc:spChg chg="add mod">
          <ac:chgData name="Sakai Mitsuru" userId="136b3aa2be4278d7" providerId="LiveId" clId="{7CB86D43-C641-4DAC-BEFB-8104F59D8FC3}" dt="2019-07-19T15:46:18.803" v="10445" actId="14100"/>
          <ac:spMkLst>
            <pc:docMk/>
            <pc:sldMk cId="875403418" sldId="288"/>
            <ac:spMk id="24" creationId="{9F08E896-5769-4E42-9932-787E0AF53305}"/>
          </ac:spMkLst>
        </pc:spChg>
        <pc:spChg chg="add mod">
          <ac:chgData name="Sakai Mitsuru" userId="136b3aa2be4278d7" providerId="LiveId" clId="{7CB86D43-C641-4DAC-BEFB-8104F59D8FC3}" dt="2019-07-19T15:46:56.739" v="10499"/>
          <ac:spMkLst>
            <pc:docMk/>
            <pc:sldMk cId="875403418" sldId="288"/>
            <ac:spMk id="25" creationId="{5FA77408-8E0A-4276-88C7-D44AFBA92B6C}"/>
          </ac:spMkLst>
        </pc:spChg>
        <pc:spChg chg="add mod">
          <ac:chgData name="Sakai Mitsuru" userId="136b3aa2be4278d7" providerId="LiveId" clId="{7CB86D43-C641-4DAC-BEFB-8104F59D8FC3}" dt="2019-07-19T15:47:40.310" v="10575"/>
          <ac:spMkLst>
            <pc:docMk/>
            <pc:sldMk cId="875403418" sldId="288"/>
            <ac:spMk id="26" creationId="{22234E52-504A-49F0-9C48-E9E98717704E}"/>
          </ac:spMkLst>
        </pc:spChg>
        <pc:spChg chg="add mod">
          <ac:chgData name="Sakai Mitsuru" userId="136b3aa2be4278d7" providerId="LiveId" clId="{7CB86D43-C641-4DAC-BEFB-8104F59D8FC3}" dt="2019-07-19T15:48:31.299" v="10618" actId="14100"/>
          <ac:spMkLst>
            <pc:docMk/>
            <pc:sldMk cId="875403418" sldId="288"/>
            <ac:spMk id="27" creationId="{E95E7E39-5721-4E03-8E93-309BC80E9D00}"/>
          </ac:spMkLst>
        </pc:spChg>
        <pc:spChg chg="add mod">
          <ac:chgData name="Sakai Mitsuru" userId="136b3aa2be4278d7" providerId="LiveId" clId="{7CB86D43-C641-4DAC-BEFB-8104F59D8FC3}" dt="2019-07-19T16:23:53.192" v="13478" actId="20577"/>
          <ac:spMkLst>
            <pc:docMk/>
            <pc:sldMk cId="875403418" sldId="288"/>
            <ac:spMk id="28" creationId="{B364CADD-B8A0-4AF3-9EFD-FF7ACA39CA86}"/>
          </ac:spMkLst>
        </pc:spChg>
        <pc:spChg chg="add mod">
          <ac:chgData name="Sakai Mitsuru" userId="136b3aa2be4278d7" providerId="LiveId" clId="{7CB86D43-C641-4DAC-BEFB-8104F59D8FC3}" dt="2019-07-19T16:00:05.594" v="11541" actId="20577"/>
          <ac:spMkLst>
            <pc:docMk/>
            <pc:sldMk cId="875403418" sldId="288"/>
            <ac:spMk id="29" creationId="{44018263-8DCA-48F1-BE56-39013B6D24A4}"/>
          </ac:spMkLst>
        </pc:spChg>
        <pc:spChg chg="add mod">
          <ac:chgData name="Sakai Mitsuru" userId="136b3aa2be4278d7" providerId="LiveId" clId="{7CB86D43-C641-4DAC-BEFB-8104F59D8FC3}" dt="2019-07-19T15:51:33.535" v="10888"/>
          <ac:spMkLst>
            <pc:docMk/>
            <pc:sldMk cId="875403418" sldId="288"/>
            <ac:spMk id="30" creationId="{35BC809C-251B-4C27-837A-B396EEEC4DFE}"/>
          </ac:spMkLst>
        </pc:spChg>
        <pc:spChg chg="add mod">
          <ac:chgData name="Sakai Mitsuru" userId="136b3aa2be4278d7" providerId="LiveId" clId="{7CB86D43-C641-4DAC-BEFB-8104F59D8FC3}" dt="2019-07-19T15:52:15.166" v="10924" actId="14100"/>
          <ac:spMkLst>
            <pc:docMk/>
            <pc:sldMk cId="875403418" sldId="288"/>
            <ac:spMk id="31" creationId="{E0EC7B60-62D2-46D8-9BA7-71A885C00B3A}"/>
          </ac:spMkLst>
        </pc:spChg>
        <pc:spChg chg="add mod">
          <ac:chgData name="Sakai Mitsuru" userId="136b3aa2be4278d7" providerId="LiveId" clId="{7CB86D43-C641-4DAC-BEFB-8104F59D8FC3}" dt="2019-07-19T15:52:52.725" v="10960"/>
          <ac:spMkLst>
            <pc:docMk/>
            <pc:sldMk cId="875403418" sldId="288"/>
            <ac:spMk id="32" creationId="{A893F85B-B7DC-45EB-8795-90DA6607F0EE}"/>
          </ac:spMkLst>
        </pc:spChg>
        <pc:spChg chg="add mod">
          <ac:chgData name="Sakai Mitsuru" userId="136b3aa2be4278d7" providerId="LiveId" clId="{7CB86D43-C641-4DAC-BEFB-8104F59D8FC3}" dt="2019-07-19T15:54:45.750" v="11096" actId="1076"/>
          <ac:spMkLst>
            <pc:docMk/>
            <pc:sldMk cId="875403418" sldId="288"/>
            <ac:spMk id="33" creationId="{610EEAAA-6554-4EDE-A612-6657AB3539D1}"/>
          </ac:spMkLst>
        </pc:spChg>
        <pc:spChg chg="add mod">
          <ac:chgData name="Sakai Mitsuru" userId="136b3aa2be4278d7" providerId="LiveId" clId="{7CB86D43-C641-4DAC-BEFB-8104F59D8FC3}" dt="2019-07-19T15:55:32.993" v="11192" actId="14100"/>
          <ac:spMkLst>
            <pc:docMk/>
            <pc:sldMk cId="875403418" sldId="288"/>
            <ac:spMk id="34" creationId="{C02FB284-9958-4D56-94B8-09725FB8BF1A}"/>
          </ac:spMkLst>
        </pc:spChg>
        <pc:spChg chg="add mod">
          <ac:chgData name="Sakai Mitsuru" userId="136b3aa2be4278d7" providerId="LiveId" clId="{7CB86D43-C641-4DAC-BEFB-8104F59D8FC3}" dt="2019-07-19T15:56:34.314" v="11259" actId="14100"/>
          <ac:spMkLst>
            <pc:docMk/>
            <pc:sldMk cId="875403418" sldId="288"/>
            <ac:spMk id="35" creationId="{3AF2F8DC-E713-43C8-B0CD-4DA82116419C}"/>
          </ac:spMkLst>
        </pc:spChg>
        <pc:spChg chg="add mod">
          <ac:chgData name="Sakai Mitsuru" userId="136b3aa2be4278d7" providerId="LiveId" clId="{7CB86D43-C641-4DAC-BEFB-8104F59D8FC3}" dt="2019-07-19T15:57:38.005" v="11377"/>
          <ac:spMkLst>
            <pc:docMk/>
            <pc:sldMk cId="875403418" sldId="288"/>
            <ac:spMk id="36" creationId="{5EFCC14A-708D-49B8-887B-24ECF984734F}"/>
          </ac:spMkLst>
        </pc:spChg>
        <pc:spChg chg="add del mod">
          <ac:chgData name="Sakai Mitsuru" userId="136b3aa2be4278d7" providerId="LiveId" clId="{7CB86D43-C641-4DAC-BEFB-8104F59D8FC3}" dt="2019-07-19T16:23:40.506" v="13477" actId="478"/>
          <ac:spMkLst>
            <pc:docMk/>
            <pc:sldMk cId="875403418" sldId="288"/>
            <ac:spMk id="37" creationId="{5493406D-A3E8-4924-BDFE-0A61283BCD32}"/>
          </ac:spMkLst>
        </pc:spChg>
        <pc:spChg chg="add mod">
          <ac:chgData name="Sakai Mitsuru" userId="136b3aa2be4278d7" providerId="LiveId" clId="{7CB86D43-C641-4DAC-BEFB-8104F59D8FC3}" dt="2019-07-19T15:59:51.094" v="11540"/>
          <ac:spMkLst>
            <pc:docMk/>
            <pc:sldMk cId="875403418" sldId="288"/>
            <ac:spMk id="38" creationId="{3DA1C05A-B4A1-4DC1-A8FC-8F9118080CF6}"/>
          </ac:spMkLst>
        </pc:spChg>
        <pc:spChg chg="add mod">
          <ac:chgData name="Sakai Mitsuru" userId="136b3aa2be4278d7" providerId="LiveId" clId="{7CB86D43-C641-4DAC-BEFB-8104F59D8FC3}" dt="2019-07-19T16:22:25.827" v="13410"/>
          <ac:spMkLst>
            <pc:docMk/>
            <pc:sldMk cId="875403418" sldId="288"/>
            <ac:spMk id="39" creationId="{2E2AF605-965C-4A93-8135-CD590A5B93F8}"/>
          </ac:spMkLst>
        </pc:spChg>
        <pc:spChg chg="add mod">
          <ac:chgData name="Sakai Mitsuru" userId="136b3aa2be4278d7" providerId="LiveId" clId="{7CB86D43-C641-4DAC-BEFB-8104F59D8FC3}" dt="2019-07-19T16:03:36.055" v="11702" actId="207"/>
          <ac:spMkLst>
            <pc:docMk/>
            <pc:sldMk cId="875403418" sldId="288"/>
            <ac:spMk id="40" creationId="{6F56BAB2-198A-418C-A7EE-9491CC092DBB}"/>
          </ac:spMkLst>
        </pc:spChg>
        <pc:spChg chg="add mod">
          <ac:chgData name="Sakai Mitsuru" userId="136b3aa2be4278d7" providerId="LiveId" clId="{7CB86D43-C641-4DAC-BEFB-8104F59D8FC3}" dt="2019-07-19T16:21:54.973" v="13404"/>
          <ac:spMkLst>
            <pc:docMk/>
            <pc:sldMk cId="875403418" sldId="288"/>
            <ac:spMk id="41" creationId="{F5A95039-A629-4925-8CAA-4BB5B4B5DEB4}"/>
          </ac:spMkLst>
        </pc:spChg>
        <pc:spChg chg="add del mod">
          <ac:chgData name="Sakai Mitsuru" userId="136b3aa2be4278d7" providerId="LiveId" clId="{7CB86D43-C641-4DAC-BEFB-8104F59D8FC3}" dt="2019-07-19T16:29:22.013" v="13600" actId="478"/>
          <ac:spMkLst>
            <pc:docMk/>
            <pc:sldMk cId="875403418" sldId="288"/>
            <ac:spMk id="42" creationId="{E304A10E-D814-464D-BAA5-06FB7385A86B}"/>
          </ac:spMkLst>
        </pc:spChg>
        <pc:spChg chg="add mod">
          <ac:chgData name="Sakai Mitsuru" userId="136b3aa2be4278d7" providerId="LiveId" clId="{7CB86D43-C641-4DAC-BEFB-8104F59D8FC3}" dt="2019-07-19T16:29:33.148" v="13612" actId="1038"/>
          <ac:spMkLst>
            <pc:docMk/>
            <pc:sldMk cId="875403418" sldId="288"/>
            <ac:spMk id="43" creationId="{28176C68-8AED-44B4-AFEC-DE9BF813E483}"/>
          </ac:spMkLst>
        </pc:spChg>
        <pc:spChg chg="add mod">
          <ac:chgData name="Sakai Mitsuru" userId="136b3aa2be4278d7" providerId="LiveId" clId="{7CB86D43-C641-4DAC-BEFB-8104F59D8FC3}" dt="2019-07-19T16:29:38.989" v="13613" actId="571"/>
          <ac:spMkLst>
            <pc:docMk/>
            <pc:sldMk cId="875403418" sldId="288"/>
            <ac:spMk id="44" creationId="{27CF2BB7-D2A3-4C4C-9D3E-DF06993B14B3}"/>
          </ac:spMkLst>
        </pc:spChg>
        <pc:spChg chg="add mod">
          <ac:chgData name="Sakai Mitsuru" userId="136b3aa2be4278d7" providerId="LiveId" clId="{7CB86D43-C641-4DAC-BEFB-8104F59D8FC3}" dt="2019-07-19T16:29:43.428" v="13614" actId="571"/>
          <ac:spMkLst>
            <pc:docMk/>
            <pc:sldMk cId="875403418" sldId="288"/>
            <ac:spMk id="45" creationId="{D8FFBD5C-1512-499B-8847-C012930E6DFB}"/>
          </ac:spMkLst>
        </pc:spChg>
        <pc:spChg chg="add mod">
          <ac:chgData name="Sakai Mitsuru" userId="136b3aa2be4278d7" providerId="LiveId" clId="{7CB86D43-C641-4DAC-BEFB-8104F59D8FC3}" dt="2019-07-19T16:30:05.575" v="13616" actId="14100"/>
          <ac:spMkLst>
            <pc:docMk/>
            <pc:sldMk cId="875403418" sldId="288"/>
            <ac:spMk id="46" creationId="{4B19AB93-ECD7-4F3E-AA23-6C57754923EA}"/>
          </ac:spMkLst>
        </pc:spChg>
        <pc:spChg chg="add mod">
          <ac:chgData name="Sakai Mitsuru" userId="136b3aa2be4278d7" providerId="LiveId" clId="{7CB86D43-C641-4DAC-BEFB-8104F59D8FC3}" dt="2019-07-19T16:30:11.203" v="13617" actId="571"/>
          <ac:spMkLst>
            <pc:docMk/>
            <pc:sldMk cId="875403418" sldId="288"/>
            <ac:spMk id="47" creationId="{2C8CA5DA-3384-41D1-9D3A-3EFAB3DF99E3}"/>
          </ac:spMkLst>
        </pc:spChg>
        <pc:spChg chg="add mod">
          <ac:chgData name="Sakai Mitsuru" userId="136b3aa2be4278d7" providerId="LiveId" clId="{7CB86D43-C641-4DAC-BEFB-8104F59D8FC3}" dt="2019-07-19T16:30:22.045" v="13618" actId="571"/>
          <ac:spMkLst>
            <pc:docMk/>
            <pc:sldMk cId="875403418" sldId="288"/>
            <ac:spMk id="48" creationId="{8CED470C-BC93-4D5B-A630-96ACE46D2C98}"/>
          </ac:spMkLst>
        </pc:spChg>
        <pc:spChg chg="add mod">
          <ac:chgData name="Sakai Mitsuru" userId="136b3aa2be4278d7" providerId="LiveId" clId="{7CB86D43-C641-4DAC-BEFB-8104F59D8FC3}" dt="2019-07-19T16:30:28.468" v="13619" actId="571"/>
          <ac:spMkLst>
            <pc:docMk/>
            <pc:sldMk cId="875403418" sldId="288"/>
            <ac:spMk id="49" creationId="{4C2B0CEA-9304-4408-BE9B-0F7369D9C1A4}"/>
          </ac:spMkLst>
        </pc:spChg>
        <pc:picChg chg="add mod">
          <ac:chgData name="Sakai Mitsuru" userId="136b3aa2be4278d7" providerId="LiveId" clId="{7CB86D43-C641-4DAC-BEFB-8104F59D8FC3}" dt="2019-07-19T15:33:54.387" v="9634" actId="1076"/>
          <ac:picMkLst>
            <pc:docMk/>
            <pc:sldMk cId="875403418" sldId="288"/>
            <ac:picMk id="7" creationId="{0B7FCEF2-1E6C-4EA1-9FFE-5B1607995BEE}"/>
          </ac:picMkLst>
        </pc:picChg>
        <pc:picChg chg="add mod">
          <ac:chgData name="Sakai Mitsuru" userId="136b3aa2be4278d7" providerId="LiveId" clId="{7CB86D43-C641-4DAC-BEFB-8104F59D8FC3}" dt="2019-07-19T15:35:13.012" v="9752" actId="571"/>
          <ac:picMkLst>
            <pc:docMk/>
            <pc:sldMk cId="875403418" sldId="288"/>
            <ac:picMk id="11" creationId="{A21F6492-17BD-41E7-B7FD-7B103731B952}"/>
          </ac:picMkLst>
        </pc:picChg>
        <pc:picChg chg="add mod">
          <ac:chgData name="Sakai Mitsuru" userId="136b3aa2be4278d7" providerId="LiveId" clId="{7CB86D43-C641-4DAC-BEFB-8104F59D8FC3}" dt="2019-07-19T15:43:46.154" v="10180" actId="571"/>
          <ac:picMkLst>
            <pc:docMk/>
            <pc:sldMk cId="875403418" sldId="288"/>
            <ac:picMk id="21" creationId="{1E1A001A-B6B5-445E-899C-CA33FAF6C294}"/>
          </ac:picMkLst>
        </pc:picChg>
      </pc:sldChg>
      <pc:sldChg chg="addSp delSp modSp add">
        <pc:chgData name="Sakai Mitsuru" userId="136b3aa2be4278d7" providerId="LiveId" clId="{7CB86D43-C641-4DAC-BEFB-8104F59D8FC3}" dt="2019-07-19T16:31:33.773" v="13625" actId="571"/>
        <pc:sldMkLst>
          <pc:docMk/>
          <pc:sldMk cId="2854433266" sldId="289"/>
        </pc:sldMkLst>
        <pc:spChg chg="mod">
          <ac:chgData name="Sakai Mitsuru" userId="136b3aa2be4278d7" providerId="LiveId" clId="{7CB86D43-C641-4DAC-BEFB-8104F59D8FC3}" dt="2019-07-19T16:05:03.395" v="11705" actId="1035"/>
          <ac:spMkLst>
            <pc:docMk/>
            <pc:sldMk cId="2854433266" sldId="289"/>
            <ac:spMk id="2" creationId="{A268326F-F5E1-429A-B185-9B0050108482}"/>
          </ac:spMkLst>
        </pc:spChg>
        <pc:spChg chg="add mod">
          <ac:chgData name="Sakai Mitsuru" userId="136b3aa2be4278d7" providerId="LiveId" clId="{7CB86D43-C641-4DAC-BEFB-8104F59D8FC3}" dt="2019-07-19T16:05:59.099" v="11814"/>
          <ac:spMkLst>
            <pc:docMk/>
            <pc:sldMk cId="2854433266" sldId="289"/>
            <ac:spMk id="6" creationId="{62985FE3-B5D9-4AAA-B9E7-D78540861D5F}"/>
          </ac:spMkLst>
        </pc:spChg>
        <pc:spChg chg="add mod">
          <ac:chgData name="Sakai Mitsuru" userId="136b3aa2be4278d7" providerId="LiveId" clId="{7CB86D43-C641-4DAC-BEFB-8104F59D8FC3}" dt="2019-07-19T16:06:38.884" v="11909" actId="14100"/>
          <ac:spMkLst>
            <pc:docMk/>
            <pc:sldMk cId="2854433266" sldId="289"/>
            <ac:spMk id="8" creationId="{63F4FD23-8AA8-4A9E-AE9C-EA85DD82A30C}"/>
          </ac:spMkLst>
        </pc:spChg>
        <pc:spChg chg="add del">
          <ac:chgData name="Sakai Mitsuru" userId="136b3aa2be4278d7" providerId="LiveId" clId="{7CB86D43-C641-4DAC-BEFB-8104F59D8FC3}" dt="2019-07-19T16:06:34.378" v="11908" actId="478"/>
          <ac:spMkLst>
            <pc:docMk/>
            <pc:sldMk cId="2854433266" sldId="289"/>
            <ac:spMk id="9" creationId="{84F3EF64-D78D-48F5-BBFB-F6531716CD8F}"/>
          </ac:spMkLst>
        </pc:spChg>
        <pc:spChg chg="add mod">
          <ac:chgData name="Sakai Mitsuru" userId="136b3aa2be4278d7" providerId="LiveId" clId="{7CB86D43-C641-4DAC-BEFB-8104F59D8FC3}" dt="2019-07-19T16:06:59.237" v="11968"/>
          <ac:spMkLst>
            <pc:docMk/>
            <pc:sldMk cId="2854433266" sldId="289"/>
            <ac:spMk id="10" creationId="{949699A9-776E-4857-A3EC-1C5E097E1FB1}"/>
          </ac:spMkLst>
        </pc:spChg>
        <pc:spChg chg="add mod">
          <ac:chgData name="Sakai Mitsuru" userId="136b3aa2be4278d7" providerId="LiveId" clId="{7CB86D43-C641-4DAC-BEFB-8104F59D8FC3}" dt="2019-07-19T16:08:18.279" v="12107"/>
          <ac:spMkLst>
            <pc:docMk/>
            <pc:sldMk cId="2854433266" sldId="289"/>
            <ac:spMk id="11" creationId="{14FC1FB7-1801-48C4-ADF2-AF5302DD924A}"/>
          </ac:spMkLst>
        </pc:spChg>
        <pc:spChg chg="add mod">
          <ac:chgData name="Sakai Mitsuru" userId="136b3aa2be4278d7" providerId="LiveId" clId="{7CB86D43-C641-4DAC-BEFB-8104F59D8FC3}" dt="2019-07-19T16:08:57.172" v="12174"/>
          <ac:spMkLst>
            <pc:docMk/>
            <pc:sldMk cId="2854433266" sldId="289"/>
            <ac:spMk id="12" creationId="{810B4754-0AFD-4EEF-B608-42A3D21AE53C}"/>
          </ac:spMkLst>
        </pc:spChg>
        <pc:spChg chg="add mod">
          <ac:chgData name="Sakai Mitsuru" userId="136b3aa2be4278d7" providerId="LiveId" clId="{7CB86D43-C641-4DAC-BEFB-8104F59D8FC3}" dt="2019-07-19T16:09:27.509" v="12245" actId="14100"/>
          <ac:spMkLst>
            <pc:docMk/>
            <pc:sldMk cId="2854433266" sldId="289"/>
            <ac:spMk id="13" creationId="{CE9F2E85-136B-4931-A903-3CFA340BBF17}"/>
          </ac:spMkLst>
        </pc:spChg>
        <pc:spChg chg="add mod">
          <ac:chgData name="Sakai Mitsuru" userId="136b3aa2be4278d7" providerId="LiveId" clId="{7CB86D43-C641-4DAC-BEFB-8104F59D8FC3}" dt="2019-07-19T16:10:11.425" v="12331" actId="14100"/>
          <ac:spMkLst>
            <pc:docMk/>
            <pc:sldMk cId="2854433266" sldId="289"/>
            <ac:spMk id="14" creationId="{AA90299A-98A2-4012-B477-2570F0F84F40}"/>
          </ac:spMkLst>
        </pc:spChg>
        <pc:spChg chg="add mod">
          <ac:chgData name="Sakai Mitsuru" userId="136b3aa2be4278d7" providerId="LiveId" clId="{7CB86D43-C641-4DAC-BEFB-8104F59D8FC3}" dt="2019-07-19T16:10:44.164" v="12422"/>
          <ac:spMkLst>
            <pc:docMk/>
            <pc:sldMk cId="2854433266" sldId="289"/>
            <ac:spMk id="15" creationId="{F5F16F86-CD47-4119-B8C7-35D67BC16FE8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16" creationId="{E2DA08F2-C14D-4F03-927E-A2E1D848BC68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17" creationId="{693AFFBA-D0FE-499F-95F3-95C447208320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18" creationId="{7B8100D9-B91F-48F2-946B-E2AA1C9650EE}"/>
          </ac:spMkLst>
        </pc:spChg>
        <pc:spChg chg="add mod">
          <ac:chgData name="Sakai Mitsuru" userId="136b3aa2be4278d7" providerId="LiveId" clId="{7CB86D43-C641-4DAC-BEFB-8104F59D8FC3}" dt="2019-07-19T16:13:54.780" v="12660" actId="14100"/>
          <ac:spMkLst>
            <pc:docMk/>
            <pc:sldMk cId="2854433266" sldId="289"/>
            <ac:spMk id="19" creationId="{65F718F4-4EE0-4640-93C2-B26CD5E5E9C1}"/>
          </ac:spMkLst>
        </pc:spChg>
        <pc:spChg chg="add mod">
          <ac:chgData name="Sakai Mitsuru" userId="136b3aa2be4278d7" providerId="LiveId" clId="{7CB86D43-C641-4DAC-BEFB-8104F59D8FC3}" dt="2019-07-19T16:14:34.234" v="12753"/>
          <ac:spMkLst>
            <pc:docMk/>
            <pc:sldMk cId="2854433266" sldId="289"/>
            <ac:spMk id="20" creationId="{082511D9-820D-4017-A30A-2E300D2664FA}"/>
          </ac:spMkLst>
        </pc:spChg>
        <pc:spChg chg="add mod">
          <ac:chgData name="Sakai Mitsuru" userId="136b3aa2be4278d7" providerId="LiveId" clId="{7CB86D43-C641-4DAC-BEFB-8104F59D8FC3}" dt="2019-07-19T16:11:58.772" v="12504"/>
          <ac:spMkLst>
            <pc:docMk/>
            <pc:sldMk cId="2854433266" sldId="289"/>
            <ac:spMk id="21" creationId="{964FF93F-BB60-4FA5-980E-0051EAF97CED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2" creationId="{B471A6F9-E04B-44FE-A87C-B20BD3E3BC65}"/>
          </ac:spMkLst>
        </pc:spChg>
        <pc:spChg chg="add mod">
          <ac:chgData name="Sakai Mitsuru" userId="136b3aa2be4278d7" providerId="LiveId" clId="{7CB86D43-C641-4DAC-BEFB-8104F59D8FC3}" dt="2019-07-19T16:19:28.747" v="13227" actId="14100"/>
          <ac:spMkLst>
            <pc:docMk/>
            <pc:sldMk cId="2854433266" sldId="289"/>
            <ac:spMk id="23" creationId="{7C51D11F-0E71-4D3D-86BC-3196B6719D40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4" creationId="{95FD0B3B-2263-47CA-9A85-8F75FD9580C2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5" creationId="{C6458E44-9F52-4752-AC37-8B4C52FFD53E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26" creationId="{D4FAC050-4B9A-4A67-9213-7AEE558C0F37}"/>
          </ac:spMkLst>
        </pc:spChg>
        <pc:spChg chg="add mod">
          <ac:chgData name="Sakai Mitsuru" userId="136b3aa2be4278d7" providerId="LiveId" clId="{7CB86D43-C641-4DAC-BEFB-8104F59D8FC3}" dt="2019-07-19T16:26:59.241" v="13592" actId="1035"/>
          <ac:spMkLst>
            <pc:docMk/>
            <pc:sldMk cId="2854433266" sldId="289"/>
            <ac:spMk id="27" creationId="{D89389EA-F139-4123-9E2A-EFB025F1B1A8}"/>
          </ac:spMkLst>
        </pc:spChg>
        <pc:spChg chg="add mod">
          <ac:chgData name="Sakai Mitsuru" userId="136b3aa2be4278d7" providerId="LiveId" clId="{7CB86D43-C641-4DAC-BEFB-8104F59D8FC3}" dt="2019-07-19T16:13:11.842" v="12575"/>
          <ac:spMkLst>
            <pc:docMk/>
            <pc:sldMk cId="2854433266" sldId="289"/>
            <ac:spMk id="28" creationId="{8411C9F8-C775-4C01-B48A-5FEBDAE2DB05}"/>
          </ac:spMkLst>
        </pc:spChg>
        <pc:spChg chg="add del">
          <ac:chgData name="Sakai Mitsuru" userId="136b3aa2be4278d7" providerId="LiveId" clId="{7CB86D43-C641-4DAC-BEFB-8104F59D8FC3}" dt="2019-07-19T16:20:31.978" v="13318" actId="478"/>
          <ac:spMkLst>
            <pc:docMk/>
            <pc:sldMk cId="2854433266" sldId="289"/>
            <ac:spMk id="29" creationId="{A05098AE-5903-4BD5-A6C2-D9CD1D8C7301}"/>
          </ac:spMkLst>
        </pc:spChg>
        <pc:spChg chg="add mod">
          <ac:chgData name="Sakai Mitsuru" userId="136b3aa2be4278d7" providerId="LiveId" clId="{7CB86D43-C641-4DAC-BEFB-8104F59D8FC3}" dt="2019-07-19T16:17:12.324" v="13060" actId="14100"/>
          <ac:spMkLst>
            <pc:docMk/>
            <pc:sldMk cId="2854433266" sldId="289"/>
            <ac:spMk id="30" creationId="{DE042886-AFB4-45FB-904C-10C3BC4980CD}"/>
          </ac:spMkLst>
        </pc:spChg>
        <pc:spChg chg="add mod">
          <ac:chgData name="Sakai Mitsuru" userId="136b3aa2be4278d7" providerId="LiveId" clId="{7CB86D43-C641-4DAC-BEFB-8104F59D8FC3}" dt="2019-07-19T16:15:15.532" v="12861"/>
          <ac:spMkLst>
            <pc:docMk/>
            <pc:sldMk cId="2854433266" sldId="289"/>
            <ac:spMk id="31" creationId="{75B713C4-69A2-418E-AC06-A2877D96FBAA}"/>
          </ac:spMkLst>
        </pc:spChg>
        <pc:spChg chg="add mod">
          <ac:chgData name="Sakai Mitsuru" userId="136b3aa2be4278d7" providerId="LiveId" clId="{7CB86D43-C641-4DAC-BEFB-8104F59D8FC3}" dt="2019-07-19T16:20:16.640" v="13317"/>
          <ac:spMkLst>
            <pc:docMk/>
            <pc:sldMk cId="2854433266" sldId="289"/>
            <ac:spMk id="32" creationId="{BD9CDF4D-6EAA-4E26-AF85-524DFBBABBB6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33" creationId="{B4FDFA7D-FB03-497A-84E2-FC2D4C8F5A5C}"/>
          </ac:spMkLst>
        </pc:spChg>
        <pc:spChg chg="add">
          <ac:chgData name="Sakai Mitsuru" userId="136b3aa2be4278d7" providerId="LiveId" clId="{7CB86D43-C641-4DAC-BEFB-8104F59D8FC3}" dt="2019-07-19T16:04:51.013" v="11703"/>
          <ac:spMkLst>
            <pc:docMk/>
            <pc:sldMk cId="2854433266" sldId="289"/>
            <ac:spMk id="34" creationId="{947EBCEB-C736-4949-80CC-3CF044E96892}"/>
          </ac:spMkLst>
        </pc:spChg>
        <pc:spChg chg="add del mod">
          <ac:chgData name="Sakai Mitsuru" userId="136b3aa2be4278d7" providerId="LiveId" clId="{7CB86D43-C641-4DAC-BEFB-8104F59D8FC3}" dt="2019-07-19T16:25:31.431" v="13562" actId="14100"/>
          <ac:spMkLst>
            <pc:docMk/>
            <pc:sldMk cId="2854433266" sldId="289"/>
            <ac:spMk id="35" creationId="{23B3D1DB-8FF0-4670-BCEF-1D0DBF3AEA22}"/>
          </ac:spMkLst>
        </pc:spChg>
        <pc:spChg chg="add mod">
          <ac:chgData name="Sakai Mitsuru" userId="136b3aa2be4278d7" providerId="LiveId" clId="{7CB86D43-C641-4DAC-BEFB-8104F59D8FC3}" dt="2019-07-19T16:23:29.879" v="13476" actId="14100"/>
          <ac:spMkLst>
            <pc:docMk/>
            <pc:sldMk cId="2854433266" sldId="289"/>
            <ac:spMk id="36" creationId="{2726687C-5808-4943-A2C2-CA3E1AD8E04D}"/>
          </ac:spMkLst>
        </pc:spChg>
        <pc:spChg chg="add mod">
          <ac:chgData name="Sakai Mitsuru" userId="136b3aa2be4278d7" providerId="LiveId" clId="{7CB86D43-C641-4DAC-BEFB-8104F59D8FC3}" dt="2019-07-19T16:05:20.180" v="11750"/>
          <ac:spMkLst>
            <pc:docMk/>
            <pc:sldMk cId="2854433266" sldId="289"/>
            <ac:spMk id="37" creationId="{3A66B57B-8D76-49BE-B317-CBCD1956E5E2}"/>
          </ac:spMkLst>
        </pc:spChg>
        <pc:spChg chg="add mod">
          <ac:chgData name="Sakai Mitsuru" userId="136b3aa2be4278d7" providerId="LiveId" clId="{7CB86D43-C641-4DAC-BEFB-8104F59D8FC3}" dt="2019-07-19T16:07:57.508" v="12055" actId="1036"/>
          <ac:spMkLst>
            <pc:docMk/>
            <pc:sldMk cId="2854433266" sldId="289"/>
            <ac:spMk id="38" creationId="{1D4FF662-0456-4C69-8DC9-FB02B25F84CA}"/>
          </ac:spMkLst>
        </pc:spChg>
        <pc:spChg chg="add mod">
          <ac:chgData name="Sakai Mitsuru" userId="136b3aa2be4278d7" providerId="LiveId" clId="{7CB86D43-C641-4DAC-BEFB-8104F59D8FC3}" dt="2019-07-19T16:16:06.204" v="12937"/>
          <ac:spMkLst>
            <pc:docMk/>
            <pc:sldMk cId="2854433266" sldId="289"/>
            <ac:spMk id="39" creationId="{FA5D760C-A423-4D96-991B-494E21038F74}"/>
          </ac:spMkLst>
        </pc:spChg>
        <pc:spChg chg="add mod">
          <ac:chgData name="Sakai Mitsuru" userId="136b3aa2be4278d7" providerId="LiveId" clId="{7CB86D43-C641-4DAC-BEFB-8104F59D8FC3}" dt="2019-07-19T16:18:44.834" v="13137"/>
          <ac:spMkLst>
            <pc:docMk/>
            <pc:sldMk cId="2854433266" sldId="289"/>
            <ac:spMk id="40" creationId="{5D7F9A05-015F-4D36-84B1-2E45B953EC05}"/>
          </ac:spMkLst>
        </pc:spChg>
        <pc:spChg chg="add mod">
          <ac:chgData name="Sakai Mitsuru" userId="136b3aa2be4278d7" providerId="LiveId" clId="{7CB86D43-C641-4DAC-BEFB-8104F59D8FC3}" dt="2019-07-19T16:30:59.866" v="13622" actId="1076"/>
          <ac:spMkLst>
            <pc:docMk/>
            <pc:sldMk cId="2854433266" sldId="289"/>
            <ac:spMk id="41" creationId="{2542B53B-9C07-4A90-8FE1-9F085DAF48B3}"/>
          </ac:spMkLst>
        </pc:spChg>
        <pc:spChg chg="add mod">
          <ac:chgData name="Sakai Mitsuru" userId="136b3aa2be4278d7" providerId="LiveId" clId="{7CB86D43-C641-4DAC-BEFB-8104F59D8FC3}" dt="2019-07-19T16:30:52.899" v="13621" actId="571"/>
          <ac:spMkLst>
            <pc:docMk/>
            <pc:sldMk cId="2854433266" sldId="289"/>
            <ac:spMk id="42" creationId="{64CAED23-8391-4DB5-9D5C-12F3BC95CDBA}"/>
          </ac:spMkLst>
        </pc:spChg>
        <pc:spChg chg="add mod">
          <ac:chgData name="Sakai Mitsuru" userId="136b3aa2be4278d7" providerId="LiveId" clId="{7CB86D43-C641-4DAC-BEFB-8104F59D8FC3}" dt="2019-07-19T16:31:18.022" v="13623" actId="571"/>
          <ac:spMkLst>
            <pc:docMk/>
            <pc:sldMk cId="2854433266" sldId="289"/>
            <ac:spMk id="43" creationId="{95126102-7FBF-4C29-8F58-0F97CF1AB1E2}"/>
          </ac:spMkLst>
        </pc:spChg>
        <pc:spChg chg="add mod">
          <ac:chgData name="Sakai Mitsuru" userId="136b3aa2be4278d7" providerId="LiveId" clId="{7CB86D43-C641-4DAC-BEFB-8104F59D8FC3}" dt="2019-07-19T16:31:24.488" v="13624" actId="571"/>
          <ac:spMkLst>
            <pc:docMk/>
            <pc:sldMk cId="2854433266" sldId="289"/>
            <ac:spMk id="44" creationId="{5F912C4B-4B98-4478-9527-847B4F0CDCCE}"/>
          </ac:spMkLst>
        </pc:spChg>
        <pc:spChg chg="add mod">
          <ac:chgData name="Sakai Mitsuru" userId="136b3aa2be4278d7" providerId="LiveId" clId="{7CB86D43-C641-4DAC-BEFB-8104F59D8FC3}" dt="2019-07-19T16:31:33.773" v="13625" actId="571"/>
          <ac:spMkLst>
            <pc:docMk/>
            <pc:sldMk cId="2854433266" sldId="289"/>
            <ac:spMk id="45" creationId="{0A75BA09-B809-49B9-91B8-F2FCDB59FAF9}"/>
          </ac:spMkLst>
        </pc:spChg>
      </pc:sldChg>
    </pc:docChg>
  </pc:docChgLst>
  <pc:docChgLst>
    <pc:chgData name="Sakai Mitsuru" userId="136b3aa2be4278d7" providerId="LiveId" clId="{F623EC89-795A-4AA7-9AB6-5A68251E4230}"/>
    <pc:docChg chg="modSld">
      <pc:chgData name="Sakai Mitsuru" userId="136b3aa2be4278d7" providerId="LiveId" clId="{F623EC89-795A-4AA7-9AB6-5A68251E4230}" dt="2019-07-22T06:06:59.728" v="12" actId="20577"/>
      <pc:docMkLst>
        <pc:docMk/>
      </pc:docMkLst>
      <pc:sldChg chg="modSp">
        <pc:chgData name="Sakai Mitsuru" userId="136b3aa2be4278d7" providerId="LiveId" clId="{F623EC89-795A-4AA7-9AB6-5A68251E4230}" dt="2019-07-22T06:06:59.728" v="12" actId="20577"/>
        <pc:sldMkLst>
          <pc:docMk/>
          <pc:sldMk cId="996904968" sldId="286"/>
        </pc:sldMkLst>
        <pc:graphicFrameChg chg="mod modGraphic">
          <ac:chgData name="Sakai Mitsuru" userId="136b3aa2be4278d7" providerId="LiveId" clId="{F623EC89-795A-4AA7-9AB6-5A68251E4230}" dt="2019-07-22T06:06:59.728" v="12" actId="20577"/>
          <ac:graphicFrameMkLst>
            <pc:docMk/>
            <pc:sldMk cId="996904968" sldId="286"/>
            <ac:graphicFrameMk id="6" creationId="{3B3489BA-A6C8-4DAA-AF47-FA8909A8169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0D8B9427-5D87-47BE-9054-CBA43456A49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7675" y="1787525"/>
            <a:ext cx="6430963" cy="4824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6879679"/>
            <a:ext cx="7893050" cy="5628829"/>
          </a:xfrm>
          <a:prstGeom prst="rect">
            <a:avLst/>
          </a:prstGeom>
        </p:spPr>
        <p:txBody>
          <a:bodyPr vert="horz" lIns="138065" tIns="69033" rIns="138065" bIns="690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C96-A94A-4EFA-941E-629D90B07DCA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DD02-D83E-44E1-80AC-24211E449872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E29C-B157-422F-859A-F7FD9925C6DF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6B9-1B7A-4E93-9BE8-9CF9797C4FD7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A07A-1414-433F-ADDC-DE4F1632CEFF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7E4-125A-491A-B64A-68E3AAF44881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6C20-D5C7-41C5-835F-A26A10E62B70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918-D074-42BD-A4E5-DD0AF41FF4EE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2FF-6C83-42DE-BF95-A92876B6113C}" type="datetime1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B1CA-7C10-41BE-A92E-7F4C24728A0D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FE2-B171-479F-BCEB-D30A7B549DEF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FE54-B6C4-45BE-83AA-BC975090FA7A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仮説検証報告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sse02-19 : Sakai Mitsuru</a:t>
            </a:r>
          </a:p>
          <a:p>
            <a:pPr algn="r"/>
            <a:r>
              <a:rPr lang="en-US" dirty="0"/>
              <a:t>2019/07/20</a:t>
            </a:r>
          </a:p>
          <a:p>
            <a:pPr algn="r"/>
            <a:endParaRPr lang="en-US" dirty="0"/>
          </a:p>
          <a:p>
            <a:pPr algn="r"/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仕事人生は、短距離走ではない、マラソンのようなもの。</a:t>
            </a:r>
            <a:b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生涯現役の時代、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で「仕事」のペース・メーキングを！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0DCD-BAC2-44D2-9DFE-D74386B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</a:t>
            </a:r>
            <a:r>
              <a:rPr lang="ja-JP" altLang="en-US" dirty="0"/>
              <a:t>のインタビュー概要 </a:t>
            </a:r>
            <a:r>
              <a:rPr lang="en-US" altLang="ja-JP" dirty="0"/>
              <a:t>(Consultant)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169258"/>
              </p:ext>
            </p:extLst>
          </p:nvPr>
        </p:nvGraphicFramePr>
        <p:xfrm>
          <a:off x="171450" y="1257300"/>
          <a:ext cx="12001500" cy="715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属性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インタビュー概要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err="1"/>
                        <a:t>O.T</a:t>
                      </a:r>
                      <a:r>
                        <a:rPr lang="ja-JP" altLang="en-US" sz="2000" dirty="0"/>
                        <a:t>さん</a:t>
                      </a:r>
                      <a:r>
                        <a:rPr lang="en-US" altLang="ja-JP" sz="2000" dirty="0"/>
                        <a:t> 40</a:t>
                      </a:r>
                      <a:r>
                        <a:rPr lang="ja-JP" altLang="en-US" sz="2000" dirty="0"/>
                        <a:t>歳代</a:t>
                      </a:r>
                      <a:endParaRPr lang="en-US" sz="2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◆リモートワーク状況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裁量労働で、仕事をしている。働く時間と給料そのものは連動していない。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リモートワーク、モバイルワークは、通常の業務として、実施している。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出張が多い。東京から、大阪に午後に出張する際は、午前中は、自宅で仕事をして、東京</a:t>
                      </a:r>
                      <a:r>
                        <a:rPr lang="en-US" altLang="ja-JP" sz="1800" dirty="0"/>
                        <a:t>10:30</a:t>
                      </a:r>
                      <a:r>
                        <a:rPr lang="ja-JP" altLang="en-US" sz="1800" dirty="0"/>
                        <a:t>発の「のぞみ」で行ったりする。</a:t>
                      </a: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◆リモートワークの管理方法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altLang="ja-JP" sz="1800" dirty="0"/>
                        <a:t>PC</a:t>
                      </a:r>
                      <a:r>
                        <a:rPr lang="ja-JP" altLang="en-US" sz="1800" dirty="0"/>
                        <a:t>の操作時間や、</a:t>
                      </a:r>
                      <a:r>
                        <a:rPr lang="en-US" altLang="ja-JP" sz="1800" dirty="0"/>
                        <a:t>Skype</a:t>
                      </a:r>
                      <a:r>
                        <a:rPr lang="ja-JP" altLang="en-US" sz="1800" dirty="0"/>
                        <a:t>の通話時間などのログは、労務管理としては利用していない。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裁量労働であり、働く時間は、ある程度、働く側に任されている。会社としては、かなりのオーバーワークでない限り、細かくは管理していない。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働く時間は、自分なりに意識して、時間を調整している。教育講座的なタスクの場合、準備も含めて仕事である。講座の準備が終れば、</a:t>
                      </a:r>
                      <a:r>
                        <a:rPr lang="en-US" altLang="ja-JP" sz="1800" dirty="0"/>
                        <a:t>16:00</a:t>
                      </a:r>
                      <a:r>
                        <a:rPr lang="ja-JP" altLang="en-US" sz="1800" dirty="0"/>
                        <a:t>とかに時短で帰ったりしている。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勤務時間は、会社の勤怠システムに登録している。プロジェクトごとに、工数管理をしているため、工数も意識して、登録する。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生産性や労務時間は、自己裁量で管理している部分が多い。</a:t>
                      </a:r>
                      <a:endParaRPr lang="en-US" altLang="ja-JP" sz="1800" dirty="0"/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◆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IoT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を使った働き方のロギングサービス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自分としては、労働時間のバランスをとって、仕事をしている。が、それを補完して、見える化してくるツールには、興味はある。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実際に働いているヒトにも、メリットはあるが、その配偶者などの方が、働き方が「見える」ことに、メリットを感じるのではないかと、思った。</a:t>
                      </a:r>
                      <a:endParaRPr lang="en-US" altLang="ja-JP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ロール：システム検証等のコンサルティング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通期時間（片道）：９０分以内</a:t>
                      </a:r>
                      <a:endParaRPr lang="en-US" altLang="ja-JP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働き方の</a:t>
                      </a:r>
                      <a:r>
                        <a:rPr lang="en-US" altLang="ja-JP" sz="2000" dirty="0"/>
                        <a:t>ICT</a:t>
                      </a:r>
                      <a:r>
                        <a:rPr lang="ja-JP" altLang="en-US" sz="2000" dirty="0"/>
                        <a:t>インフラ：充実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会社の働き方改革推進：前向き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IoT</a:t>
                      </a:r>
                      <a:r>
                        <a:rPr lang="ja-JP" altLang="en-US" sz="2000" dirty="0"/>
                        <a:t>健康管理の使用：経験なし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7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4ED85-1A26-47E8-A538-41D10ADF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5" y="4800600"/>
            <a:ext cx="158137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</a:t>
            </a:r>
            <a:r>
              <a:rPr lang="en-US" altLang="ja-JP" dirty="0"/>
              <a:t>EA</a:t>
            </a:r>
            <a:r>
              <a:rPr lang="ja-JP" altLang="en-US" dirty="0"/>
              <a:t>の特徴一覧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96582"/>
              </p:ext>
            </p:extLst>
          </p:nvPr>
        </p:nvGraphicFramePr>
        <p:xfrm>
          <a:off x="171450" y="1257300"/>
          <a:ext cx="12344400" cy="724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453992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Persona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常駐、派遣、</a:t>
                      </a:r>
                      <a:r>
                        <a:rPr lang="en-US" altLang="ja-JP" sz="2400" dirty="0"/>
                        <a:t>SES</a:t>
                      </a:r>
                      <a:r>
                        <a:rPr lang="ja-JP" altLang="en-US" sz="2400" dirty="0"/>
                        <a:t>ビジネスに、従事しているエンジニア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客先と時間単価での契約で、サービスを提供。契約の制約で、働き方を改革しにくい。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ロールが、マネジメント、プロジェクトマネジャ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管理する立場上、リモートなどの働き方を、まだビジネス環境上、利用しにくい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装置に紐づいて従事しているエンジニア（クラウドに装置が繋がっていない）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物理的な装置の回りで、測定などを行う対物</a:t>
                      </a:r>
                      <a:r>
                        <a:rPr lang="ja-JP" altLang="en-US" sz="2400"/>
                        <a:t>なワークが</a:t>
                      </a:r>
                      <a:r>
                        <a:rPr lang="ja-JP" altLang="en-US" sz="2400" dirty="0"/>
                        <a:t>多い。仕事がクラウド上で完結しない。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err="1"/>
                        <a:t>SIer</a:t>
                      </a:r>
                      <a:r>
                        <a:rPr lang="ja-JP" altLang="en-US" sz="2400" dirty="0"/>
                        <a:t>によるプロジェクトに従事しているエンジニア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プロジェクトの契約が、人月契約で、コストと納期（</a:t>
                      </a:r>
                      <a:r>
                        <a:rPr lang="en-US" altLang="ja-JP" sz="2400" dirty="0" err="1"/>
                        <a:t>QCD</a:t>
                      </a:r>
                      <a:r>
                        <a:rPr lang="ja-JP" altLang="en-US" sz="2400" dirty="0"/>
                        <a:t>）に縛られている。人員・工数管理を、プロジェクトの</a:t>
                      </a:r>
                      <a:r>
                        <a:rPr lang="en-US" altLang="ja-JP" sz="2400" dirty="0" err="1"/>
                        <a:t>KPI</a:t>
                      </a:r>
                      <a:r>
                        <a:rPr lang="ja-JP" altLang="en-US" sz="2400" dirty="0"/>
                        <a:t>として管理しているため、働き方改革という視点に合わない。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自営業で、裁量が効くプロフェッショナルなワーカー　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既に、裁量で、ビジネスを回しており、見える化を求めていない。（仕業、など）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デスクワークではなく、対人ワークを</a:t>
                      </a:r>
                      <a:r>
                        <a:rPr lang="en-US" altLang="ja-JP" sz="2400" dirty="0"/>
                        <a:t>50%</a:t>
                      </a:r>
                      <a:r>
                        <a:rPr lang="ja-JP" altLang="en-US" sz="2400" dirty="0"/>
                        <a:t>以上含むようなジョブのエンジニア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対人・対物なワークが多い。（クラウド上の仕事のプロセスがない。例えば、印鑑を押すなど。会議に勤務時間の</a:t>
                      </a:r>
                      <a:r>
                        <a:rPr lang="en-US" altLang="ja-JP" sz="2400" dirty="0"/>
                        <a:t>50%</a:t>
                      </a:r>
                      <a:r>
                        <a:rPr lang="ja-JP" altLang="en-US" sz="2400" dirty="0"/>
                        <a:t>以上参加。タスクが標準化されていないため、例外処理などの判断が多い、など）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0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</a:t>
            </a:r>
            <a:r>
              <a:rPr lang="en-US" altLang="ja-JP" dirty="0"/>
              <a:t>EA</a:t>
            </a:r>
            <a:r>
              <a:rPr lang="ja-JP" altLang="en-US" dirty="0"/>
              <a:t>の特徴一覧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46656"/>
              </p:ext>
            </p:extLst>
          </p:nvPr>
        </p:nvGraphicFramePr>
        <p:xfrm>
          <a:off x="171450" y="1257300"/>
          <a:ext cx="12344400" cy="651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453992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Persona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セキュリティ上、リモートでの仕事は行えないプロジェクトのエンジニア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機密な情報を扱うビジネス（クラウド上に、ビジネスがのらない）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所属している企業が「働き方改革」に前向きでない会社のヒト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個人で「働き方改革」しても評価されない。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ホワイトなジョブに従事しているエンジニア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9:00-18:00</a:t>
                      </a:r>
                      <a:r>
                        <a:rPr lang="ja-JP" altLang="en-US" sz="2400" dirty="0"/>
                        <a:t>でほとんど残業がないため、働き方を改革するモチベーションがない。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IoT</a:t>
                      </a:r>
                      <a:r>
                        <a:rPr lang="ja-JP" altLang="en-US" sz="2400" dirty="0"/>
                        <a:t>や働き方改革に興味がない</a:t>
                      </a:r>
                      <a:r>
                        <a:rPr lang="en-US" altLang="ja-JP" sz="2400" dirty="0"/>
                        <a:t>IT</a:t>
                      </a:r>
                      <a:r>
                        <a:rPr lang="ja-JP" altLang="en-US" sz="2400" dirty="0"/>
                        <a:t>エンジニア（レイト・マジョリティなキャラ）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スマフォやクラウドや</a:t>
                      </a:r>
                      <a:r>
                        <a:rPr lang="en-US" altLang="ja-JP" sz="2400" dirty="0"/>
                        <a:t>IoT</a:t>
                      </a:r>
                      <a:r>
                        <a:rPr lang="ja-JP" altLang="en-US" sz="2400" dirty="0"/>
                        <a:t>などに興味がないキャラ。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スキル不足なエンジニア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エンジニア経験が３年未満。指示待ちなキャラ。リモートワークの制約対象として企業側が判断。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クラウド上でビジネスを行う環境がないエンジニア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/>
                        <a:t>Office365, GitHub, Slack, Skype, </a:t>
                      </a:r>
                      <a:r>
                        <a:rPr lang="en-US" altLang="ja-JP" sz="2400" dirty="0" err="1"/>
                        <a:t>etc</a:t>
                      </a:r>
                      <a:r>
                        <a:rPr lang="ja-JP" altLang="en-US" sz="2400" dirty="0"/>
                        <a:t>のクラウド上のビジネスツールが導入されていない。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3D11-3EB6-4E5D-B724-40F4E568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601B-9F7F-4661-89EF-30AB68EF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428750"/>
            <a:ext cx="11041380" cy="76009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sz="3200" dirty="0"/>
              <a:t>サービスのイメージをもっと具体的に明示するべき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既存で競合のプロダクトがある場合は、特に、具体的に、差異を明確にしたプレゼンが必要。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プロトタイプがあると、より良いと判断する。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ja-JP" altLang="en-US" sz="3200" dirty="0"/>
              <a:t>対象領域の事前調査と、</a:t>
            </a:r>
            <a:r>
              <a:rPr lang="en-US" altLang="ja-JP" sz="3200" dirty="0"/>
              <a:t>Value Proposition</a:t>
            </a:r>
            <a:r>
              <a:rPr lang="ja-JP" altLang="en-US" sz="3200" dirty="0"/>
              <a:t>のバランス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対象領域が、</a:t>
            </a:r>
            <a:r>
              <a:rPr lang="en-US" altLang="ja-JP" sz="2800" dirty="0"/>
              <a:t>Blue</a:t>
            </a:r>
            <a:r>
              <a:rPr lang="ja-JP" altLang="en-US" sz="2800" dirty="0"/>
              <a:t> </a:t>
            </a:r>
            <a:r>
              <a:rPr lang="en-US" altLang="ja-JP" sz="2800" dirty="0"/>
              <a:t>Ocean</a:t>
            </a:r>
            <a:r>
              <a:rPr lang="ja-JP" altLang="en-US" sz="2800" dirty="0"/>
              <a:t>である場合は、ほとんどなく、競合するサービスが存在する。どう差異を、</a:t>
            </a:r>
            <a:r>
              <a:rPr lang="en-US" altLang="ja-JP" sz="2800" dirty="0"/>
              <a:t>Value Proposition</a:t>
            </a:r>
            <a:r>
              <a:rPr lang="ja-JP" altLang="en-US" sz="2800" dirty="0"/>
              <a:t>に組み込めるかがキー。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ja-JP" altLang="en-US" sz="3200" dirty="0"/>
              <a:t>事前ヒアリングで、検証内容を、精査した後に、</a:t>
            </a:r>
            <a:r>
              <a:rPr lang="en-US" altLang="ja-JP" sz="3200" dirty="0"/>
              <a:t>BMC</a:t>
            </a:r>
            <a:r>
              <a:rPr lang="ja-JP" altLang="en-US" sz="3200" dirty="0"/>
              <a:t>を作るべき。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最初の思い付き（タネ）と、競合のサービスとの差異を、もっと具体的に検証するのに、必要。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あったらいいねな機能に捕らわれすぎない。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800" dirty="0"/>
              <a:t>当たり前な品質・機能は、存在する。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411B0-F293-41AD-BDDA-85291CC3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B33E-3D86-48D5-AF16-4DAE17E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で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のバランスを可視化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2DB0-5C27-465D-8F6D-51EC38C1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746069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</p:spPr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78187-FD89-4607-AF3C-C51F8E8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64283DEB-8B57-4E39-8098-6425DD37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2959001"/>
            <a:ext cx="459450" cy="45945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0BBFFBBF-19C2-4637-89A9-06531808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2959001"/>
            <a:ext cx="459450" cy="459450"/>
          </a:xfrm>
          <a:prstGeom prst="rect">
            <a:avLst/>
          </a:prstGeom>
        </p:spPr>
      </p:pic>
      <p:pic>
        <p:nvPicPr>
          <p:cNvPr id="16" name="Graphic 15" descr="Pie chart">
            <a:extLst>
              <a:ext uri="{FF2B5EF4-FFF2-40B4-BE49-F238E27FC236}">
                <a16:creationId xmlns:a16="http://schemas.microsoft.com/office/drawing/2014/main" id="{01683750-ECA1-4513-B13F-250749667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2959001"/>
            <a:ext cx="459450" cy="459450"/>
          </a:xfrm>
          <a:prstGeom prst="rect">
            <a:avLst/>
          </a:prstGeom>
        </p:spPr>
      </p:pic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7B9D079A-8A7E-4A4D-87AE-707B1F844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5879788"/>
            <a:ext cx="914400" cy="914400"/>
          </a:xfrm>
          <a:prstGeom prst="rect">
            <a:avLst/>
          </a:prstGeom>
        </p:spPr>
      </p:pic>
      <p:pic>
        <p:nvPicPr>
          <p:cNvPr id="20" name="Graphic 19" descr="Heart with pulse">
            <a:extLst>
              <a:ext uri="{FF2B5EF4-FFF2-40B4-BE49-F238E27FC236}">
                <a16:creationId xmlns:a16="http://schemas.microsoft.com/office/drawing/2014/main" id="{84EC3CBD-B321-47B1-9780-AEFB997A00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5704806"/>
            <a:ext cx="914400" cy="914400"/>
          </a:xfrm>
          <a:prstGeom prst="rect">
            <a:avLst/>
          </a:prstGeom>
        </p:spPr>
      </p:pic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A65D57A0-A020-4364-81FF-F69F5C70C1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4778631"/>
            <a:ext cx="914400" cy="914400"/>
          </a:xfrm>
          <a:prstGeom prst="rect">
            <a:avLst/>
          </a:prstGeom>
        </p:spPr>
      </p:pic>
      <p:pic>
        <p:nvPicPr>
          <p:cNvPr id="24" name="Graphic 23" descr="Web cam">
            <a:extLst>
              <a:ext uri="{FF2B5EF4-FFF2-40B4-BE49-F238E27FC236}">
                <a16:creationId xmlns:a16="http://schemas.microsoft.com/office/drawing/2014/main" id="{D8677353-51C6-4ACA-B04F-66AE28CE2C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2351948"/>
            <a:ext cx="599587" cy="599587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EE935FB-B44F-449A-B9A6-CA99A4B5B9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934372"/>
            <a:ext cx="3481387" cy="34813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5F844C-DAE1-4D8D-A022-717760BF4D91}"/>
              </a:ext>
            </a:extLst>
          </p:cNvPr>
          <p:cNvSpPr txBox="1"/>
          <p:nvPr/>
        </p:nvSpPr>
        <p:spPr>
          <a:xfrm>
            <a:off x="3760885" y="228241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31" name="Graphic 30" descr="Browser window">
            <a:extLst>
              <a:ext uri="{FF2B5EF4-FFF2-40B4-BE49-F238E27FC236}">
                <a16:creationId xmlns:a16="http://schemas.microsoft.com/office/drawing/2014/main" id="{FAA92A5E-B520-43C3-B666-1C77F20582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1371600"/>
            <a:ext cx="2943225" cy="29432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F3FA18-AFD1-4C71-908B-8B4253C651C9}"/>
              </a:ext>
            </a:extLst>
          </p:cNvPr>
          <p:cNvSpPr txBox="1"/>
          <p:nvPr/>
        </p:nvSpPr>
        <p:spPr>
          <a:xfrm>
            <a:off x="1125750" y="2487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770E8D-65D9-4770-8601-A7344972D3AD}"/>
              </a:ext>
            </a:extLst>
          </p:cNvPr>
          <p:cNvCxnSpPr/>
          <p:nvPr/>
        </p:nvCxnSpPr>
        <p:spPr>
          <a:xfrm flipH="1">
            <a:off x="3324112" y="3188726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42E9A9F2-A22C-4495-B943-780B21C757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2654897"/>
            <a:ext cx="1152525" cy="1152525"/>
          </a:xfrm>
          <a:prstGeom prst="rect">
            <a:avLst/>
          </a:prstGeom>
        </p:spPr>
      </p:pic>
      <p:pic>
        <p:nvPicPr>
          <p:cNvPr id="37" name="Graphic 36" descr="Programmer">
            <a:extLst>
              <a:ext uri="{FF2B5EF4-FFF2-40B4-BE49-F238E27FC236}">
                <a16:creationId xmlns:a16="http://schemas.microsoft.com/office/drawing/2014/main" id="{66E3C97F-E018-4DC4-B329-026008AAD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89819" y="2293950"/>
            <a:ext cx="1306490" cy="130649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53FCFC0-4DE3-4007-AFB8-78B276FDDC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502982"/>
            <a:ext cx="1096179" cy="109617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F2CB4A-79BD-4856-88E7-1E3FBB9B9DF0}"/>
              </a:ext>
            </a:extLst>
          </p:cNvPr>
          <p:cNvCxnSpPr/>
          <p:nvPr/>
        </p:nvCxnSpPr>
        <p:spPr>
          <a:xfrm flipV="1">
            <a:off x="5748739" y="5479275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24603F-2914-4CA8-9A38-301E3FCBB91B}"/>
              </a:ext>
            </a:extLst>
          </p:cNvPr>
          <p:cNvSpPr txBox="1"/>
          <p:nvPr/>
        </p:nvSpPr>
        <p:spPr>
          <a:xfrm>
            <a:off x="5413800" y="437774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Fit </a:t>
            </a:r>
            <a:endParaRPr lang="en-US" dirty="0"/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BD38E281-D8FB-4A5B-916B-5FB85C06EA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5078207"/>
            <a:ext cx="1096179" cy="109617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4A4900-8305-4817-8D5C-07BC10C2B377}"/>
              </a:ext>
            </a:extLst>
          </p:cNvPr>
          <p:cNvSpPr txBox="1"/>
          <p:nvPr/>
        </p:nvSpPr>
        <p:spPr>
          <a:xfrm>
            <a:off x="7326399" y="496153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8EE669-74ED-4C45-A332-574CE6BEEBD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90867" y="5964604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B4A669B-0B4D-42F8-8463-19AC615DD0E7}"/>
              </a:ext>
            </a:extLst>
          </p:cNvPr>
          <p:cNvSpPr/>
          <p:nvPr/>
        </p:nvSpPr>
        <p:spPr>
          <a:xfrm>
            <a:off x="6296829" y="2856685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B20B7B-1C6C-47CF-AEDE-A6FDB77BBE4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163901" y="3525668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35846970-4E3A-4382-A821-41C3302026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4763038"/>
            <a:ext cx="1096179" cy="10961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04D14A-6B96-45EF-BA0B-895A94E553A9}"/>
              </a:ext>
            </a:extLst>
          </p:cNvPr>
          <p:cNvSpPr txBox="1"/>
          <p:nvPr/>
        </p:nvSpPr>
        <p:spPr>
          <a:xfrm>
            <a:off x="9952612" y="4154269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F934BA-7E6B-477C-8346-85990E28FD0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0814765" y="5223010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E8B2F0-31F4-465F-B806-0083BA1CF61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7722575" y="2959001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D37E76A3-4164-4B44-8583-EF73DB7760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5500205"/>
            <a:ext cx="914401" cy="9144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856C9-D063-40A5-85EE-558F5029BD70}"/>
              </a:ext>
            </a:extLst>
          </p:cNvPr>
          <p:cNvSpPr txBox="1"/>
          <p:nvPr/>
        </p:nvSpPr>
        <p:spPr>
          <a:xfrm>
            <a:off x="10573936" y="6281627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5237E966-F9A7-4AA4-B44F-4326BCD50D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5340973"/>
            <a:ext cx="542180" cy="542180"/>
          </a:xfrm>
          <a:prstGeom prst="rect">
            <a:avLst/>
          </a:prstGeom>
        </p:spPr>
      </p:pic>
      <p:pic>
        <p:nvPicPr>
          <p:cNvPr id="66" name="Graphic 65" descr="Smart Phone">
            <a:extLst>
              <a:ext uri="{FF2B5EF4-FFF2-40B4-BE49-F238E27FC236}">
                <a16:creationId xmlns:a16="http://schemas.microsoft.com/office/drawing/2014/main" id="{C9810E17-8E5F-4261-9A10-FF3B770C4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6151480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378793-0C50-4789-B733-008AAF7678E1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3525670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B3FAB-83D7-4C75-9493-94FD7B67884E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273988" y="3525668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DAD6BA2-9830-4221-A4B8-318EF7E58E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3718389"/>
            <a:ext cx="1504621" cy="15046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FC62A08-D2B7-4E15-B186-7E80A035C774}"/>
              </a:ext>
            </a:extLst>
          </p:cNvPr>
          <p:cNvSpPr txBox="1"/>
          <p:nvPr/>
        </p:nvSpPr>
        <p:spPr>
          <a:xfrm>
            <a:off x="6266284" y="128174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9BFC37-3287-443E-B2EA-C4F6B48F1D6A}"/>
              </a:ext>
            </a:extLst>
          </p:cNvPr>
          <p:cNvSpPr txBox="1"/>
          <p:nvPr/>
        </p:nvSpPr>
        <p:spPr>
          <a:xfrm>
            <a:off x="528358" y="5120553"/>
            <a:ext cx="3889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F3B1DF5-7C83-4153-A55E-95BF39D5D52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5269948"/>
            <a:ext cx="685896" cy="21720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8DBC620-BE83-4D38-B68D-58C788E67331}"/>
              </a:ext>
            </a:extLst>
          </p:cNvPr>
          <p:cNvSpPr txBox="1"/>
          <p:nvPr/>
        </p:nvSpPr>
        <p:spPr>
          <a:xfrm>
            <a:off x="748418" y="98940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20C17-51E1-492D-A6CE-534A55E96DE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" y="6583207"/>
            <a:ext cx="3469598" cy="3002537"/>
          </a:xfrm>
          <a:prstGeom prst="rect">
            <a:avLst/>
          </a:prstGeom>
        </p:spPr>
      </p:pic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49789-71A1-4E5A-9334-2532CAE1558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22" y="7296304"/>
            <a:ext cx="3666921" cy="2221906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BE069-F22A-494A-B7B7-5E23BD4A4BE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66" y="8055518"/>
            <a:ext cx="5406280" cy="15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F7F5-711A-4B16-87A3-CBD86E6C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初期モデル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750C2-62F4-4767-AD87-EC9A3CED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CC7C0-4ABA-4309-8E87-3C3A6E5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EFD2FB-3210-4879-9D3C-14249873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" y="800100"/>
            <a:ext cx="12670018" cy="83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638-F51C-4E23-AC12-54AF6E7B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114300"/>
            <a:ext cx="11692890" cy="839152"/>
          </a:xfrm>
        </p:spPr>
        <p:txBody>
          <a:bodyPr/>
          <a:lstStyle/>
          <a:p>
            <a:r>
              <a:rPr lang="ja-JP" altLang="en-US" dirty="0"/>
              <a:t>初期仮説：おじさんは</a:t>
            </a:r>
            <a:r>
              <a:rPr lang="en-US" altLang="ja-JP" dirty="0"/>
              <a:t>2040</a:t>
            </a:r>
            <a:r>
              <a:rPr lang="ja-JP" altLang="en-US" dirty="0"/>
              <a:t>年までのパスに不安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5BDBC-E76E-4A64-B85B-062452D0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79DE-D7C8-4480-856A-7F34D64A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7E88F8-CE05-4C10-B3E6-96FBB1AD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" y="1008467"/>
            <a:ext cx="12717650" cy="84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638-F51C-4E23-AC12-54AF6E7B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114300"/>
            <a:ext cx="11692890" cy="839152"/>
          </a:xfrm>
        </p:spPr>
        <p:txBody>
          <a:bodyPr/>
          <a:lstStyle/>
          <a:p>
            <a:r>
              <a:rPr lang="ja-JP" altLang="en-US" dirty="0"/>
              <a:t>初期仮説：エンジニアは効率的に働きたい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5BDBC-E76E-4A64-B85B-062452D0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79DE-D7C8-4480-856A-7F34D64A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7D0ACB-DDB4-4057-BB32-96166FB4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" y="1151346"/>
            <a:ext cx="12784334" cy="84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326F-F5E1-429A-B185-9B00501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検証結果シート　</a:t>
            </a:r>
            <a:r>
              <a:rPr lang="en-US" altLang="ja-JP" dirty="0"/>
              <a:t>Interview</a:t>
            </a:r>
            <a:r>
              <a:rPr lang="ja-JP" altLang="en-US" dirty="0"/>
              <a:t>件数</a:t>
            </a:r>
            <a:r>
              <a:rPr lang="en-US" altLang="ja-JP" dirty="0"/>
              <a:t>: 20</a:t>
            </a:r>
            <a:r>
              <a:rPr lang="ja-JP" altLang="en-US" dirty="0"/>
              <a:t>件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52AFC-3AC5-4009-92C9-9F107DD1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6BDE2-85E2-48DB-9398-8030480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7FCEF2-1E6C-4EA1-9FFE-5B160799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" y="1141891"/>
            <a:ext cx="12774808" cy="7944959"/>
          </a:xfrm>
          <a:prstGeom prst="rect">
            <a:avLst/>
          </a:prstGeom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799938FD-7198-429C-B76C-05732B0D6353}"/>
              </a:ext>
            </a:extLst>
          </p:cNvPr>
          <p:cNvSpPr/>
          <p:nvPr/>
        </p:nvSpPr>
        <p:spPr>
          <a:xfrm>
            <a:off x="514350" y="1657350"/>
            <a:ext cx="1885950" cy="6858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４８歳以上の体力の衰えの出てきたおじさん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E374E68D-B711-44E8-B2C6-35520E88CD09}"/>
              </a:ext>
            </a:extLst>
          </p:cNvPr>
          <p:cNvSpPr/>
          <p:nvPr/>
        </p:nvSpPr>
        <p:spPr>
          <a:xfrm>
            <a:off x="2228850" y="1852139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通勤時間が７５分以上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F98FF014-B095-416A-A86F-B821473DD98F}"/>
              </a:ext>
            </a:extLst>
          </p:cNvPr>
          <p:cNvSpPr/>
          <p:nvPr/>
        </p:nvSpPr>
        <p:spPr>
          <a:xfrm>
            <a:off x="2228850" y="2379592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家でも環境としてやれるデスクワーク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A394600-B3EC-4553-A942-D1EE1EBF9AE1}"/>
              </a:ext>
            </a:extLst>
          </p:cNvPr>
          <p:cNvSpPr/>
          <p:nvPr/>
        </p:nvSpPr>
        <p:spPr>
          <a:xfrm>
            <a:off x="2228850" y="2907045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マネジメント以外のタスク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D497338E-2C27-420B-A513-D1B0BBF40B54}"/>
              </a:ext>
            </a:extLst>
          </p:cNvPr>
          <p:cNvSpPr/>
          <p:nvPr/>
        </p:nvSpPr>
        <p:spPr>
          <a:xfrm>
            <a:off x="514350" y="3834290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2040</a:t>
            </a:r>
            <a:r>
              <a:rPr lang="ja-JP" altLang="en-US" sz="1400" dirty="0">
                <a:solidFill>
                  <a:schemeClr val="tx1"/>
                </a:solidFill>
              </a:rPr>
              <a:t>年の</a:t>
            </a:r>
            <a:r>
              <a:rPr lang="en-US" altLang="ja-JP" sz="1400" dirty="0">
                <a:solidFill>
                  <a:schemeClr val="tx1"/>
                </a:solidFill>
              </a:rPr>
              <a:t>70</a:t>
            </a:r>
            <a:r>
              <a:rPr lang="ja-JP" altLang="en-US" sz="1400" dirty="0">
                <a:solidFill>
                  <a:schemeClr val="tx1"/>
                </a:solidFill>
              </a:rPr>
              <a:t>歳まで元気に働きたい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F055AB2-8A2A-44C7-8EBF-C50074224A5D}"/>
              </a:ext>
            </a:extLst>
          </p:cNvPr>
          <p:cNvSpPr/>
          <p:nvPr/>
        </p:nvSpPr>
        <p:spPr>
          <a:xfrm>
            <a:off x="514350" y="4451030"/>
            <a:ext cx="1885950" cy="49101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今のペースでやると燃え尽きてしまう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6D715EF-7430-4748-8CAF-284156752909}"/>
              </a:ext>
            </a:extLst>
          </p:cNvPr>
          <p:cNvSpPr/>
          <p:nvPr/>
        </p:nvSpPr>
        <p:spPr>
          <a:xfrm>
            <a:off x="514350" y="5043482"/>
            <a:ext cx="1885950" cy="49101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仕事と生活のバランスが見えない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8672FE05-6919-4259-AE5A-3EE521EC1682}"/>
              </a:ext>
            </a:extLst>
          </p:cNvPr>
          <p:cNvSpPr/>
          <p:nvPr/>
        </p:nvSpPr>
        <p:spPr>
          <a:xfrm>
            <a:off x="2514600" y="3986652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働き方を見直して対応している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66FE6CB8-57EF-4E63-845E-FEEB488BDB36}"/>
              </a:ext>
            </a:extLst>
          </p:cNvPr>
          <p:cNvSpPr/>
          <p:nvPr/>
        </p:nvSpPr>
        <p:spPr>
          <a:xfrm>
            <a:off x="2506839" y="4942405"/>
            <a:ext cx="1885950" cy="77295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実際は、マネジメントがあり、うまく対応できていない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34967A3D-6734-44F3-B639-8AC8E5053C89}"/>
              </a:ext>
            </a:extLst>
          </p:cNvPr>
          <p:cNvSpPr/>
          <p:nvPr/>
        </p:nvSpPr>
        <p:spPr>
          <a:xfrm>
            <a:off x="514350" y="6115050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AFB03F29-E3EA-45AD-837A-B510BB3D1278}"/>
              </a:ext>
            </a:extLst>
          </p:cNvPr>
          <p:cNvSpPr/>
          <p:nvPr/>
        </p:nvSpPr>
        <p:spPr>
          <a:xfrm>
            <a:off x="514350" y="6730597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勤務時間のロギング、グラフ表示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E0834FFC-C329-4149-BED6-96E7DCE12BE1}"/>
              </a:ext>
            </a:extLst>
          </p:cNvPr>
          <p:cNvSpPr/>
          <p:nvPr/>
        </p:nvSpPr>
        <p:spPr>
          <a:xfrm>
            <a:off x="514350" y="7380564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集中度、疲労度のロギング、グラフ表示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A70CBC8-EBEB-414F-8A67-D0AC4DF9EB0E}"/>
              </a:ext>
            </a:extLst>
          </p:cNvPr>
          <p:cNvSpPr/>
          <p:nvPr/>
        </p:nvSpPr>
        <p:spPr>
          <a:xfrm>
            <a:off x="4400550" y="1657350"/>
            <a:ext cx="1885950" cy="6858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おじさんには、</a:t>
            </a:r>
            <a:r>
              <a:rPr lang="en-US" altLang="ja-JP" sz="1400" dirty="0">
                <a:solidFill>
                  <a:schemeClr val="tx1"/>
                </a:solidFill>
              </a:rPr>
              <a:t>IT</a:t>
            </a:r>
            <a:r>
              <a:rPr lang="ja-JP" altLang="en-US" sz="1400" dirty="0">
                <a:solidFill>
                  <a:schemeClr val="tx1"/>
                </a:solidFill>
              </a:rPr>
              <a:t>に対してレイトマジョリティが多い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48B2C3E6-DBD4-4AAB-8E5C-6F26925E516C}"/>
              </a:ext>
            </a:extLst>
          </p:cNvPr>
          <p:cNvSpPr/>
          <p:nvPr/>
        </p:nvSpPr>
        <p:spPr>
          <a:xfrm>
            <a:off x="4400550" y="2430766"/>
            <a:ext cx="1885950" cy="96728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50</a:t>
            </a:r>
            <a:r>
              <a:rPr lang="ja-JP" altLang="en-US" sz="1400" dirty="0">
                <a:solidFill>
                  <a:schemeClr val="tx1"/>
                </a:solidFill>
              </a:rPr>
              <a:t>歳以上だと、達観して独自のワーク・ライフ・バランスを達成していたりする。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9F08E896-5769-4E42-9932-787E0AF53305}"/>
              </a:ext>
            </a:extLst>
          </p:cNvPr>
          <p:cNvSpPr/>
          <p:nvPr/>
        </p:nvSpPr>
        <p:spPr>
          <a:xfrm>
            <a:off x="6515102" y="1852139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通勤時間が長いほど、リモートワークには興味がある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5FA77408-8E0A-4276-88C7-D44AFBA92B6C}"/>
              </a:ext>
            </a:extLst>
          </p:cNvPr>
          <p:cNvSpPr/>
          <p:nvPr/>
        </p:nvSpPr>
        <p:spPr>
          <a:xfrm>
            <a:off x="6515102" y="2707217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クラウドに乗らないビジネス・タスクも多い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2234E52-504A-49F0-9C48-E9E98717704E}"/>
              </a:ext>
            </a:extLst>
          </p:cNvPr>
          <p:cNvSpPr/>
          <p:nvPr/>
        </p:nvSpPr>
        <p:spPr>
          <a:xfrm>
            <a:off x="6421261" y="4942405"/>
            <a:ext cx="1885950" cy="77295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マネジメント以外ができないため、働き方が改革に至らない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E95E7E39-5721-4E03-8E93-309BC80E9D00}"/>
              </a:ext>
            </a:extLst>
          </p:cNvPr>
          <p:cNvSpPr/>
          <p:nvPr/>
        </p:nvSpPr>
        <p:spPr>
          <a:xfrm>
            <a:off x="6421261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働き方を見直して対応しているが、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活用までは考えていない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364CADD-B8A0-4AF3-9EFD-FF7ACA39CA86}"/>
              </a:ext>
            </a:extLst>
          </p:cNvPr>
          <p:cNvSpPr/>
          <p:nvPr/>
        </p:nvSpPr>
        <p:spPr>
          <a:xfrm>
            <a:off x="6390217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生活時間のロギング、グラフ表示は、既存の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で可能。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44018263-8DCA-48F1-BE56-39013B6D24A4}"/>
              </a:ext>
            </a:extLst>
          </p:cNvPr>
          <p:cNvSpPr/>
          <p:nvPr/>
        </p:nvSpPr>
        <p:spPr>
          <a:xfrm>
            <a:off x="6390217" y="72347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で勤務時間を管理されるのは、抵抗が大きい。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35BC809C-251B-4C27-837A-B396EEEC4DFE}"/>
              </a:ext>
            </a:extLst>
          </p:cNvPr>
          <p:cNvSpPr/>
          <p:nvPr/>
        </p:nvSpPr>
        <p:spPr>
          <a:xfrm>
            <a:off x="4400550" y="8004925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個人として、リモートでの生産性を評価するためのツールはニーズあり。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E0EC7B60-62D2-46D8-9BA7-71A885C00B3A}"/>
              </a:ext>
            </a:extLst>
          </p:cNvPr>
          <p:cNvSpPr/>
          <p:nvPr/>
        </p:nvSpPr>
        <p:spPr>
          <a:xfrm>
            <a:off x="4464050" y="5043482"/>
            <a:ext cx="1885950" cy="772959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仕事と生活のバランスが見える化は、必要。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A893F85B-B7DC-45EB-8795-90DA6607F0EE}"/>
              </a:ext>
            </a:extLst>
          </p:cNvPr>
          <p:cNvSpPr/>
          <p:nvPr/>
        </p:nvSpPr>
        <p:spPr>
          <a:xfrm>
            <a:off x="6390217" y="80786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機器を身につけるのが面倒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610EEAAA-6554-4EDE-A612-6657AB3539D1}"/>
              </a:ext>
            </a:extLst>
          </p:cNvPr>
          <p:cNvSpPr/>
          <p:nvPr/>
        </p:nvSpPr>
        <p:spPr>
          <a:xfrm>
            <a:off x="8730556" y="1729386"/>
            <a:ext cx="1885950" cy="13004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現場の業務ができないおじさんが、長く同じジョブで働くのは、キャリアやスキル上、難しそう。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C02FB284-9958-4D56-94B8-09725FB8BF1A}"/>
              </a:ext>
            </a:extLst>
          </p:cNvPr>
          <p:cNvSpPr/>
          <p:nvPr/>
        </p:nvSpPr>
        <p:spPr>
          <a:xfrm>
            <a:off x="10694822" y="2538786"/>
            <a:ext cx="1885950" cy="94519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70</a:t>
            </a:r>
            <a:r>
              <a:rPr lang="ja-JP" altLang="en-US" sz="1400" dirty="0">
                <a:solidFill>
                  <a:schemeClr val="tx1"/>
                </a:solidFill>
              </a:rPr>
              <a:t>歳まで働く必要性は感じているが、実感はないヒトが多い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3AF2F8DC-E713-43C8-B0CD-4DA82116419C}"/>
              </a:ext>
            </a:extLst>
          </p:cNvPr>
          <p:cNvSpPr/>
          <p:nvPr/>
        </p:nvSpPr>
        <p:spPr>
          <a:xfrm>
            <a:off x="8638121" y="4942405"/>
            <a:ext cx="1885950" cy="8740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マネジメント以外ができないため、働き方改革の外で、対象にならない。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5EFCC14A-708D-49B8-887B-24ECF984734F}"/>
              </a:ext>
            </a:extLst>
          </p:cNvPr>
          <p:cNvSpPr/>
          <p:nvPr/>
        </p:nvSpPr>
        <p:spPr>
          <a:xfrm>
            <a:off x="8661757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現状、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での働き方改革は、労務管理目線のサービスが多く、抵抗感が大きい。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3DA1C05A-B4A1-4DC1-A8FC-8F9118080CF6}"/>
              </a:ext>
            </a:extLst>
          </p:cNvPr>
          <p:cNvSpPr/>
          <p:nvPr/>
        </p:nvSpPr>
        <p:spPr>
          <a:xfrm>
            <a:off x="8702334" y="80786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メガネ・デバイスは、メガネを付けないヒトには、使用は無理。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2E2AF605-965C-4A93-8135-CD590A5B93F8}"/>
              </a:ext>
            </a:extLst>
          </p:cNvPr>
          <p:cNvSpPr/>
          <p:nvPr/>
        </p:nvSpPr>
        <p:spPr>
          <a:xfrm>
            <a:off x="10724980" y="6115050"/>
            <a:ext cx="1885950" cy="14859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働くお父さんやお母さんよりも、家族に、働きすぎなお父さんに、バランスをとってほしいというニーズがある。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6BAB2-198A-418C-A7EE-9491CC092DBB}"/>
              </a:ext>
            </a:extLst>
          </p:cNvPr>
          <p:cNvSpPr txBox="1"/>
          <p:nvPr/>
        </p:nvSpPr>
        <p:spPr>
          <a:xfrm>
            <a:off x="1314450" y="668119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</a:rPr>
              <a:t>おじさんは</a:t>
            </a:r>
            <a:r>
              <a:rPr lang="en-US" altLang="ja-JP" sz="3600" dirty="0">
                <a:solidFill>
                  <a:schemeClr val="accent1"/>
                </a:solidFill>
              </a:rPr>
              <a:t>2040</a:t>
            </a:r>
            <a:r>
              <a:rPr lang="ja-JP" altLang="en-US" sz="3600" dirty="0">
                <a:solidFill>
                  <a:schemeClr val="accent1"/>
                </a:solidFill>
              </a:rPr>
              <a:t>年までのパスに不安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F5A95039-A629-4925-8CAA-4BB5B4B5DEB4}"/>
              </a:ext>
            </a:extLst>
          </p:cNvPr>
          <p:cNvSpPr/>
          <p:nvPr/>
        </p:nvSpPr>
        <p:spPr>
          <a:xfrm>
            <a:off x="8661757" y="7048136"/>
            <a:ext cx="1885950" cy="845675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４８歳以上で、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を導入しているのは、１名だった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28176C68-8AED-44B4-AFEC-DE9BF813E483}"/>
              </a:ext>
            </a:extLst>
          </p:cNvPr>
          <p:cNvSpPr/>
          <p:nvPr/>
        </p:nvSpPr>
        <p:spPr>
          <a:xfrm>
            <a:off x="1970843" y="2114550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7CF2BB7-D2A3-4C4C-9D3E-DF06993B14B3}"/>
              </a:ext>
            </a:extLst>
          </p:cNvPr>
          <p:cNvSpPr/>
          <p:nvPr/>
        </p:nvSpPr>
        <p:spPr>
          <a:xfrm>
            <a:off x="1970843" y="2600436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D8FFBD5C-1512-499B-8847-C012930E6DFB}"/>
              </a:ext>
            </a:extLst>
          </p:cNvPr>
          <p:cNvSpPr/>
          <p:nvPr/>
        </p:nvSpPr>
        <p:spPr>
          <a:xfrm>
            <a:off x="1970843" y="3130297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4B19AB93-ECD7-4F3E-AA23-6C57754923EA}"/>
              </a:ext>
            </a:extLst>
          </p:cNvPr>
          <p:cNvSpPr/>
          <p:nvPr/>
        </p:nvSpPr>
        <p:spPr>
          <a:xfrm>
            <a:off x="2315112" y="4234836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2C8CA5DA-3384-41D1-9D3A-3EFAB3DF99E3}"/>
              </a:ext>
            </a:extLst>
          </p:cNvPr>
          <p:cNvSpPr/>
          <p:nvPr/>
        </p:nvSpPr>
        <p:spPr>
          <a:xfrm>
            <a:off x="2315112" y="4776594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8CED470C-BC93-4D5B-A630-96ACE46D2C98}"/>
              </a:ext>
            </a:extLst>
          </p:cNvPr>
          <p:cNvSpPr/>
          <p:nvPr/>
        </p:nvSpPr>
        <p:spPr>
          <a:xfrm>
            <a:off x="2228165" y="6293442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4C2B0CEA-9304-4408-BE9B-0F7369D9C1A4}"/>
              </a:ext>
            </a:extLst>
          </p:cNvPr>
          <p:cNvSpPr/>
          <p:nvPr/>
        </p:nvSpPr>
        <p:spPr>
          <a:xfrm>
            <a:off x="2228165" y="7714785"/>
            <a:ext cx="344269" cy="325876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326F-F5E1-429A-B185-9B005010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7150"/>
            <a:ext cx="11041380" cy="839152"/>
          </a:xfrm>
        </p:spPr>
        <p:txBody>
          <a:bodyPr/>
          <a:lstStyle/>
          <a:p>
            <a:r>
              <a:rPr lang="ja-JP" altLang="en-US" dirty="0"/>
              <a:t>検証結果シート　</a:t>
            </a:r>
            <a:r>
              <a:rPr lang="en-US" altLang="ja-JP" dirty="0"/>
              <a:t>Interview</a:t>
            </a:r>
            <a:r>
              <a:rPr lang="ja-JP" altLang="en-US" dirty="0"/>
              <a:t>件数</a:t>
            </a:r>
            <a:r>
              <a:rPr lang="en-US" altLang="ja-JP" dirty="0"/>
              <a:t>: 20</a:t>
            </a:r>
            <a:r>
              <a:rPr lang="ja-JP" altLang="en-US" dirty="0"/>
              <a:t>件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52AFC-3AC5-4009-92C9-9F107DD1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6BDE2-85E2-48DB-9398-8030480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7FCEF2-1E6C-4EA1-9FFE-5B160799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" y="1141891"/>
            <a:ext cx="12774808" cy="7944959"/>
          </a:xfrm>
          <a:prstGeom prst="rect">
            <a:avLst/>
          </a:prstGeom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2985FE3-B5D9-4AAA-B9E7-D78540861D5F}"/>
              </a:ext>
            </a:extLst>
          </p:cNvPr>
          <p:cNvSpPr/>
          <p:nvPr/>
        </p:nvSpPr>
        <p:spPr>
          <a:xfrm>
            <a:off x="514350" y="1657350"/>
            <a:ext cx="1885950" cy="6858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仕事しすぎで、頑張ってしまうキャラの</a:t>
            </a:r>
            <a:r>
              <a:rPr lang="en-US" altLang="ja-JP" sz="1400" dirty="0">
                <a:solidFill>
                  <a:schemeClr val="tx1"/>
                </a:solidFill>
              </a:rPr>
              <a:t>IT</a:t>
            </a:r>
            <a:r>
              <a:rPr lang="ja-JP" altLang="en-US" sz="1400" dirty="0">
                <a:solidFill>
                  <a:schemeClr val="tx1"/>
                </a:solidFill>
              </a:rPr>
              <a:t>エンジニア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3F4FD23-8AA8-4A9E-AE9C-EA85DD82A30C}"/>
              </a:ext>
            </a:extLst>
          </p:cNvPr>
          <p:cNvSpPr/>
          <p:nvPr/>
        </p:nvSpPr>
        <p:spPr>
          <a:xfrm>
            <a:off x="2228850" y="1852139"/>
            <a:ext cx="1885950" cy="8339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残業は月に</a:t>
            </a:r>
            <a:r>
              <a:rPr lang="en-US" altLang="ja-JP" sz="1400" dirty="0">
                <a:solidFill>
                  <a:schemeClr val="tx1"/>
                </a:solidFill>
              </a:rPr>
              <a:t>20h</a:t>
            </a:r>
            <a:r>
              <a:rPr lang="ja-JP" altLang="en-US" sz="1400" dirty="0">
                <a:solidFill>
                  <a:schemeClr val="tx1"/>
                </a:solidFill>
              </a:rPr>
              <a:t>以内にしろと言われている中堅エンジニア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949699A9-776E-4857-A3EC-1C5E097E1FB1}"/>
              </a:ext>
            </a:extLst>
          </p:cNvPr>
          <p:cNvSpPr/>
          <p:nvPr/>
        </p:nvSpPr>
        <p:spPr>
          <a:xfrm>
            <a:off x="2228850" y="2907045"/>
            <a:ext cx="1885950" cy="49101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リモートワークでも可能なジョブ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4FC1FB7-1801-48C4-ADF2-AF5302DD924A}"/>
              </a:ext>
            </a:extLst>
          </p:cNvPr>
          <p:cNvSpPr/>
          <p:nvPr/>
        </p:nvSpPr>
        <p:spPr>
          <a:xfrm>
            <a:off x="514350" y="3780957"/>
            <a:ext cx="1885950" cy="7491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リモートワークで生産性が下がっていないことを把握したい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810B4754-0AFD-4EEF-B608-42A3D21AE53C}"/>
              </a:ext>
            </a:extLst>
          </p:cNvPr>
          <p:cNvSpPr/>
          <p:nvPr/>
        </p:nvSpPr>
        <p:spPr>
          <a:xfrm>
            <a:off x="514350" y="4631537"/>
            <a:ext cx="1885950" cy="49101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仕事の生産性を評価されにくい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E9F2E85-136B-4931-A903-3CFA340BBF17}"/>
              </a:ext>
            </a:extLst>
          </p:cNvPr>
          <p:cNvSpPr/>
          <p:nvPr/>
        </p:nvSpPr>
        <p:spPr>
          <a:xfrm>
            <a:off x="514350" y="5223989"/>
            <a:ext cx="1885950" cy="73210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実際に、生産性の状況が把握できていない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A90299A-98A2-4012-B477-2570F0F84F40}"/>
              </a:ext>
            </a:extLst>
          </p:cNvPr>
          <p:cNvSpPr/>
          <p:nvPr/>
        </p:nvSpPr>
        <p:spPr>
          <a:xfrm>
            <a:off x="2514600" y="3986652"/>
            <a:ext cx="1885950" cy="81394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会社に遅くまでいて、頑張りをアピール。だけど、面倒。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F5F16F86-CD47-4119-B8C7-35D67BC16FE8}"/>
              </a:ext>
            </a:extLst>
          </p:cNvPr>
          <p:cNvSpPr/>
          <p:nvPr/>
        </p:nvSpPr>
        <p:spPr>
          <a:xfrm>
            <a:off x="2506839" y="4942405"/>
            <a:ext cx="1885950" cy="77295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生産性は評価できないが、自己啓発で生産性を上げている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E2DA08F2-C14D-4F03-927E-A2E1D848BC68}"/>
              </a:ext>
            </a:extLst>
          </p:cNvPr>
          <p:cNvSpPr/>
          <p:nvPr/>
        </p:nvSpPr>
        <p:spPr>
          <a:xfrm>
            <a:off x="514350" y="6115050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693AFFBA-D0FE-499F-95F3-95C447208320}"/>
              </a:ext>
            </a:extLst>
          </p:cNvPr>
          <p:cNvSpPr/>
          <p:nvPr/>
        </p:nvSpPr>
        <p:spPr>
          <a:xfrm>
            <a:off x="514350" y="6730597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勤務時間のロギング、グラフ表示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B8100D9-B91F-48F2-946B-E2AA1C9650EE}"/>
              </a:ext>
            </a:extLst>
          </p:cNvPr>
          <p:cNvSpPr/>
          <p:nvPr/>
        </p:nvSpPr>
        <p:spPr>
          <a:xfrm>
            <a:off x="514350" y="7380564"/>
            <a:ext cx="1885950" cy="491011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集中度、疲労度のロギング、グラフ表示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65F718F4-4EE0-4640-93C2-B26CD5E5E9C1}"/>
              </a:ext>
            </a:extLst>
          </p:cNvPr>
          <p:cNvSpPr/>
          <p:nvPr/>
        </p:nvSpPr>
        <p:spPr>
          <a:xfrm>
            <a:off x="4400550" y="1657350"/>
            <a:ext cx="1885950" cy="881436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プロジェクトやジョブ形態で、働き方改革に向かないジョブもある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082511D9-820D-4017-A30A-2E300D2664FA}"/>
              </a:ext>
            </a:extLst>
          </p:cNvPr>
          <p:cNvSpPr/>
          <p:nvPr/>
        </p:nvSpPr>
        <p:spPr>
          <a:xfrm>
            <a:off x="4400550" y="2628900"/>
            <a:ext cx="1885950" cy="96728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チーム開発で、互いに「いいね」しあうジョブなら、リモートでもいける。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64FF93F-BB60-4FA5-980E-0051EAF97CED}"/>
              </a:ext>
            </a:extLst>
          </p:cNvPr>
          <p:cNvSpPr/>
          <p:nvPr/>
        </p:nvSpPr>
        <p:spPr>
          <a:xfrm>
            <a:off x="6515102" y="1852139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経験年数などで、リモートワークは適用されない場合が多い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B471A6F9-E04B-44FE-A87C-B20BD3E3BC65}"/>
              </a:ext>
            </a:extLst>
          </p:cNvPr>
          <p:cNvSpPr/>
          <p:nvPr/>
        </p:nvSpPr>
        <p:spPr>
          <a:xfrm>
            <a:off x="6515102" y="2707217"/>
            <a:ext cx="1885950" cy="77676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クラウドに乗らないビジネス・タスクも多い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7C51D11F-0E71-4D3D-86BC-3196B6719D40}"/>
              </a:ext>
            </a:extLst>
          </p:cNvPr>
          <p:cNvSpPr/>
          <p:nvPr/>
        </p:nvSpPr>
        <p:spPr>
          <a:xfrm>
            <a:off x="6421261" y="4942405"/>
            <a:ext cx="1885950" cy="89860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オフィスワークとリモートワークで、生産性が変わらないことを証明したい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95FD0B3B-2263-47CA-9A85-8F75FD9580C2}"/>
              </a:ext>
            </a:extLst>
          </p:cNvPr>
          <p:cNvSpPr/>
          <p:nvPr/>
        </p:nvSpPr>
        <p:spPr>
          <a:xfrm>
            <a:off x="6421261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働き方を見直して対応しているが、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活用までは考えていない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C6458E44-9F52-4752-AC37-8B4C52FFD53E}"/>
              </a:ext>
            </a:extLst>
          </p:cNvPr>
          <p:cNvSpPr/>
          <p:nvPr/>
        </p:nvSpPr>
        <p:spPr>
          <a:xfrm>
            <a:off x="6390217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生活時間のロギング、グラフ表示は、既存の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で可能。導入は、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割程度。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D4FAC050-4B9A-4A67-9213-7AEE558C0F37}"/>
              </a:ext>
            </a:extLst>
          </p:cNvPr>
          <p:cNvSpPr/>
          <p:nvPr/>
        </p:nvSpPr>
        <p:spPr>
          <a:xfrm>
            <a:off x="6390217" y="7234711"/>
            <a:ext cx="1885950" cy="8234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で勤務時間を管理されるのは、抵抗が大きい。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D89389EA-F139-4123-9E2A-EFB025F1B1A8}"/>
              </a:ext>
            </a:extLst>
          </p:cNvPr>
          <p:cNvSpPr/>
          <p:nvPr/>
        </p:nvSpPr>
        <p:spPr>
          <a:xfrm>
            <a:off x="4400550" y="7772400"/>
            <a:ext cx="1885950" cy="1081925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個人として、リモートでの生産性が変わらないことを評価するのはニーズあり。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8411C9F8-C775-4C01-B48A-5FEBDAE2DB05}"/>
              </a:ext>
            </a:extLst>
          </p:cNvPr>
          <p:cNvSpPr/>
          <p:nvPr/>
        </p:nvSpPr>
        <p:spPr>
          <a:xfrm>
            <a:off x="4464050" y="5043482"/>
            <a:ext cx="1885950" cy="772959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仕事に対して、集中度や疲労度などの見える化は、欲しい。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DE042886-AFB4-45FB-904C-10C3BC4980CD}"/>
              </a:ext>
            </a:extLst>
          </p:cNvPr>
          <p:cNvSpPr/>
          <p:nvPr/>
        </p:nvSpPr>
        <p:spPr>
          <a:xfrm>
            <a:off x="8730556" y="1729386"/>
            <a:ext cx="1885950" cy="102747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請負、</a:t>
            </a:r>
            <a:r>
              <a:rPr lang="en-US" altLang="ja-JP" sz="1400" dirty="0">
                <a:solidFill>
                  <a:schemeClr val="tx1"/>
                </a:solidFill>
              </a:rPr>
              <a:t>SES</a:t>
            </a:r>
            <a:r>
              <a:rPr lang="ja-JP" altLang="en-US" sz="1400" dirty="0">
                <a:solidFill>
                  <a:schemeClr val="tx1"/>
                </a:solidFill>
              </a:rPr>
              <a:t>など人月単価での契約でのジョブでは、働き方は改革できない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5B713C4-69A2-418E-AC06-A2877D96FBAA}"/>
              </a:ext>
            </a:extLst>
          </p:cNvPr>
          <p:cNvSpPr/>
          <p:nvPr/>
        </p:nvSpPr>
        <p:spPr>
          <a:xfrm>
            <a:off x="10694822" y="2538786"/>
            <a:ext cx="1885950" cy="94519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先端のシステム開発は、だんだん、チーム開発（</a:t>
            </a:r>
            <a:r>
              <a:rPr lang="en-US" altLang="ja-JP" sz="1400" dirty="0">
                <a:solidFill>
                  <a:schemeClr val="tx1"/>
                </a:solidFill>
              </a:rPr>
              <a:t>Agile</a:t>
            </a:r>
            <a:r>
              <a:rPr lang="ja-JP" altLang="en-US" sz="1400" dirty="0">
                <a:solidFill>
                  <a:schemeClr val="tx1"/>
                </a:solidFill>
              </a:rPr>
              <a:t>）な方向になっている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BD9CDF4D-6EAA-4E26-AF85-524DFBBABBB6}"/>
              </a:ext>
            </a:extLst>
          </p:cNvPr>
          <p:cNvSpPr/>
          <p:nvPr/>
        </p:nvSpPr>
        <p:spPr>
          <a:xfrm>
            <a:off x="8638121" y="4942405"/>
            <a:ext cx="1885950" cy="8740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リモートワークには、裁量労働が導入されているパターンが多い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B4FDFA7D-FB03-497A-84E2-FC2D4C8F5A5C}"/>
              </a:ext>
            </a:extLst>
          </p:cNvPr>
          <p:cNvSpPr/>
          <p:nvPr/>
        </p:nvSpPr>
        <p:spPr>
          <a:xfrm>
            <a:off x="8661757" y="3986652"/>
            <a:ext cx="1885950" cy="8986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現状、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での働き方改革は、労務管理目線のサービスが多く、抵抗感が大きい。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947EBCEB-C736-4949-80CC-3CF044E96892}"/>
              </a:ext>
            </a:extLst>
          </p:cNvPr>
          <p:cNvSpPr/>
          <p:nvPr/>
        </p:nvSpPr>
        <p:spPr>
          <a:xfrm>
            <a:off x="8661757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既存の</a:t>
            </a:r>
            <a:r>
              <a:rPr lang="en-US" altLang="ja-JP" sz="1400" dirty="0">
                <a:solidFill>
                  <a:schemeClr val="tx1"/>
                </a:solidFill>
              </a:rPr>
              <a:t>Health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Care IoT</a:t>
            </a:r>
            <a:r>
              <a:rPr lang="ja-JP" altLang="en-US" sz="1400" dirty="0">
                <a:solidFill>
                  <a:schemeClr val="tx1"/>
                </a:solidFill>
              </a:rPr>
              <a:t>の延長で、利用したい</a:t>
            </a:r>
            <a:r>
              <a:rPr lang="en-US" altLang="ja-JP" sz="1400" dirty="0">
                <a:solidFill>
                  <a:schemeClr val="tx1"/>
                </a:solidFill>
              </a:rPr>
              <a:t>EA</a:t>
            </a:r>
            <a:r>
              <a:rPr lang="ja-JP" altLang="en-US" sz="1400" dirty="0">
                <a:solidFill>
                  <a:schemeClr val="tx1"/>
                </a:solidFill>
              </a:rPr>
              <a:t>は、存在しうる。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23B3D1DB-8FF0-4670-BCEF-1D0DBF3AEA22}"/>
              </a:ext>
            </a:extLst>
          </p:cNvPr>
          <p:cNvSpPr/>
          <p:nvPr/>
        </p:nvSpPr>
        <p:spPr>
          <a:xfrm>
            <a:off x="8702334" y="8003449"/>
            <a:ext cx="1885950" cy="898602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メガネ・デバイス以外に、ペンやリストバンドで</a:t>
            </a:r>
            <a:r>
              <a:rPr lang="en-US" altLang="ja-JP" sz="1400" dirty="0">
                <a:solidFill>
                  <a:schemeClr val="tx1"/>
                </a:solidFill>
              </a:rPr>
              <a:t>IoT</a:t>
            </a:r>
            <a:r>
              <a:rPr lang="ja-JP" altLang="en-US" sz="1400" dirty="0">
                <a:solidFill>
                  <a:schemeClr val="tx1"/>
                </a:solidFill>
              </a:rPr>
              <a:t>センサをつける案もある。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2726687C-5808-4943-A2C2-CA3E1AD8E04D}"/>
              </a:ext>
            </a:extLst>
          </p:cNvPr>
          <p:cNvSpPr/>
          <p:nvPr/>
        </p:nvSpPr>
        <p:spPr>
          <a:xfrm>
            <a:off x="10724980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片道６０分以上のワーカーは、３割いなかった。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66B57B-8D76-49BE-B317-CBCD1956E5E2}"/>
              </a:ext>
            </a:extLst>
          </p:cNvPr>
          <p:cNvSpPr txBox="1"/>
          <p:nvPr/>
        </p:nvSpPr>
        <p:spPr>
          <a:xfrm>
            <a:off x="1314450" y="668119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</a:rPr>
              <a:t>エンジニアは効率的に働きたい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1D4FF662-0456-4C69-8DC9-FB02B25F84CA}"/>
              </a:ext>
            </a:extLst>
          </p:cNvPr>
          <p:cNvSpPr/>
          <p:nvPr/>
        </p:nvSpPr>
        <p:spPr>
          <a:xfrm>
            <a:off x="240594" y="3079911"/>
            <a:ext cx="1885950" cy="749139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リモートワークを組み合わせて、時間を有効に使いたい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FA5D760C-A423-4D96-991B-494E21038F74}"/>
              </a:ext>
            </a:extLst>
          </p:cNvPr>
          <p:cNvSpPr/>
          <p:nvPr/>
        </p:nvSpPr>
        <p:spPr>
          <a:xfrm>
            <a:off x="10694822" y="1527654"/>
            <a:ext cx="1885950" cy="94519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先端のシステム開発は、外部要員やグローバル要員でチーム開発が基本になる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5D7F9A05-015F-4D36-84B1-2E45B953EC05}"/>
              </a:ext>
            </a:extLst>
          </p:cNvPr>
          <p:cNvSpPr/>
          <p:nvPr/>
        </p:nvSpPr>
        <p:spPr>
          <a:xfrm>
            <a:off x="4392789" y="6115050"/>
            <a:ext cx="1885950" cy="1028700"/>
          </a:xfrm>
          <a:prstGeom prst="foldedCorner">
            <a:avLst/>
          </a:prstGeom>
          <a:solidFill>
            <a:srgbClr val="F6FE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ライフログは有効。（心拍数でアラーム。ダイエット、等）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2542B53B-9C07-4A90-8FE1-9F085DAF48B3}"/>
              </a:ext>
            </a:extLst>
          </p:cNvPr>
          <p:cNvSpPr/>
          <p:nvPr/>
        </p:nvSpPr>
        <p:spPr>
          <a:xfrm>
            <a:off x="20852" y="3152550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64CAED23-8391-4DB5-9D5C-12F3BC95CDBA}"/>
              </a:ext>
            </a:extLst>
          </p:cNvPr>
          <p:cNvSpPr/>
          <p:nvPr/>
        </p:nvSpPr>
        <p:spPr>
          <a:xfrm>
            <a:off x="2061654" y="2735642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95126102-7FBF-4C29-8F58-0F97CF1AB1E2}"/>
              </a:ext>
            </a:extLst>
          </p:cNvPr>
          <p:cNvSpPr/>
          <p:nvPr/>
        </p:nvSpPr>
        <p:spPr>
          <a:xfrm>
            <a:off x="285066" y="4459402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F912C4B-4B98-4478-9527-847B4F0CDCCE}"/>
              </a:ext>
            </a:extLst>
          </p:cNvPr>
          <p:cNvSpPr/>
          <p:nvPr/>
        </p:nvSpPr>
        <p:spPr>
          <a:xfrm>
            <a:off x="285066" y="5250471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0A75BA09-B809-49B9-91B8-F2FCDB59FAF9}"/>
              </a:ext>
            </a:extLst>
          </p:cNvPr>
          <p:cNvSpPr/>
          <p:nvPr/>
        </p:nvSpPr>
        <p:spPr>
          <a:xfrm>
            <a:off x="285066" y="5964636"/>
            <a:ext cx="344269" cy="344269"/>
          </a:xfrm>
          <a:prstGeom prst="donut">
            <a:avLst>
              <a:gd name="adj" fmla="val 16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3CA-697B-48DA-B2CA-09DC26C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</a:t>
            </a:r>
            <a:r>
              <a:rPr lang="ja-JP" altLang="en-US" dirty="0"/>
              <a:t>のインタビュー概要：</a:t>
            </a:r>
            <a:r>
              <a:rPr lang="en-US" altLang="ja-JP" dirty="0"/>
              <a:t>Product Manager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489BA-A6C8-4DAA-AF47-FA8909A81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60985"/>
              </p:ext>
            </p:extLst>
          </p:nvPr>
        </p:nvGraphicFramePr>
        <p:xfrm>
          <a:off x="171450" y="1028700"/>
          <a:ext cx="12515850" cy="852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0">
                  <a:extLst>
                    <a:ext uri="{9D8B030D-6E8A-4147-A177-3AD203B41FA5}">
                      <a16:colId xmlns:a16="http://schemas.microsoft.com/office/drawing/2014/main" val="3179227631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140730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属性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インタビュー概要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err="1"/>
                        <a:t>Y.S</a:t>
                      </a:r>
                      <a:r>
                        <a:rPr lang="ja-JP" altLang="en-US" sz="2000" dirty="0"/>
                        <a:t>さん</a:t>
                      </a:r>
                      <a:r>
                        <a:rPr lang="en-US" altLang="ja-JP" sz="2000" dirty="0"/>
                        <a:t> 40</a:t>
                      </a:r>
                      <a:r>
                        <a:rPr lang="ja-JP" altLang="en-US" sz="2000" dirty="0"/>
                        <a:t>歳代</a:t>
                      </a:r>
                      <a:endParaRPr lang="en-US" sz="2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◆リモートワーク状況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働き方を率先して、改革していることで、有名なパッケージ会社に勤務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週１くらいで、リモートワークしている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部下の一部は、週２～週３で、リモートワークを利用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リモートワークを利用する場合は、年度ごとに、仕事の形態をコミットする形式（年棒制、裁量労働・・・等）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リモートワーク時は、仕事の開始と仕事の終了を、グループウェアなどで報告する。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介護や育児などで、部分ワークをすることも可能。（リモートワーク時は、８時間作業する前提。残業は想定しない）</a:t>
                      </a: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/>
                        <a:t>◆リモートワークの管理方法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altLang="ja-JP" sz="1800" dirty="0"/>
                        <a:t>PC</a:t>
                      </a:r>
                      <a:r>
                        <a:rPr lang="ja-JP" altLang="en-US" sz="1800" dirty="0"/>
                        <a:t>の操作時間や、</a:t>
                      </a:r>
                      <a:r>
                        <a:rPr lang="en-US" altLang="ja-JP" sz="1800" dirty="0"/>
                        <a:t>Skype</a:t>
                      </a:r>
                      <a:r>
                        <a:rPr lang="ja-JP" altLang="en-US" sz="1800" dirty="0"/>
                        <a:t>の通話時間などのログは、労務管理としては利用していない。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企業側が、監視的な管理を強めると、ワーカー側には、強い抵抗がある。リモートワークの導入後に、徐々に運用上、管理的手続きは弱めている。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リモートワーク時は、リモートワーカに労務時間の管理を任せている（ような運用）。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自社内で、パッケージプロダクトの内製を行っている。リモートワークでも、オフィスワークでも、チーム開発として、変わらない生産性を保っている。（と判断）</a:t>
                      </a:r>
                      <a:endParaRPr lang="en-US" altLang="ja-JP" sz="1800" dirty="0"/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チーム内で、各々でチームメンバーの生産性を評価しあっており、生産性が低いメンバーは、実際、チーム内で把握できる。</a:t>
                      </a:r>
                      <a:endParaRPr lang="en-US" altLang="ja-JP" sz="1800" dirty="0"/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ja-JP" altLang="en-US" sz="1800" dirty="0"/>
                        <a:t>◆</a:t>
                      </a:r>
                      <a:r>
                        <a:rPr lang="en-US" altLang="ja-JP" sz="1800" dirty="0"/>
                        <a:t>5</a:t>
                      </a:r>
                      <a:r>
                        <a:rPr lang="ja-JP" altLang="en-US" sz="1800" dirty="0"/>
                        <a:t>年後の「働き方」</a:t>
                      </a:r>
                      <a:endParaRPr lang="en-US" altLang="ja-JP" sz="18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/>
                        <a:t>企業が抱えるのではなく、社外と連携して、実装・実現していく時代。リモートでやれることを増やすべき。</a:t>
                      </a:r>
                      <a:endParaRPr lang="en-US" altLang="ja-JP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◆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IoT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を使った働き方のロギングサービス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各チームメンバーが、個々で、自分の生産性を意識し、それが「見える」ことは、メリットがあると思う。</a:t>
                      </a:r>
                      <a:endParaRPr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個人的には、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200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円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月なら購入しても良い。</a:t>
                      </a:r>
                      <a:endParaRPr lang="en-US" altLang="ja-JP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ロール：プロダクトマネージャ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通期時間（片道）：６０分以内</a:t>
                      </a:r>
                      <a:endParaRPr lang="en-US" altLang="ja-JP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働き方の</a:t>
                      </a:r>
                      <a:r>
                        <a:rPr lang="en-US" altLang="ja-JP" sz="2000" dirty="0"/>
                        <a:t>ICT</a:t>
                      </a:r>
                      <a:r>
                        <a:rPr lang="ja-JP" altLang="en-US" sz="2000" dirty="0"/>
                        <a:t>インフラ：充実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会社の働き方改革推進：前向き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IoT</a:t>
                      </a:r>
                      <a:r>
                        <a:rPr lang="ja-JP" altLang="en-US" sz="2000" dirty="0"/>
                        <a:t>健康管理の使用：経験なし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6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7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2EAF-5C62-41BC-8D9A-E983E68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09A9-8CB3-473E-B9CB-BF12FD29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2FF3D80-6CF4-4E5B-812F-F8E3E0C4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0"/>
            <a:ext cx="98121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2487</Words>
  <Application>Microsoft Office PowerPoint</Application>
  <PresentationFormat>A3 Paper (297x420 mm)</PresentationFormat>
  <Paragraphs>232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『働き方』バランスアップサービス 仮説検証報告</vt:lpstr>
      <vt:lpstr>IoTで『働き方』のバランスを可視化</vt:lpstr>
      <vt:lpstr>サービス概要</vt:lpstr>
      <vt:lpstr>初期モデル</vt:lpstr>
      <vt:lpstr>初期仮説：おじさんは2040年までのパスに不安</vt:lpstr>
      <vt:lpstr>初期仮説：エンジニアは効率的に働きたい</vt:lpstr>
      <vt:lpstr>検証結果シート　Interview件数: 20件</vt:lpstr>
      <vt:lpstr>検証結果シート　Interview件数: 20件</vt:lpstr>
      <vt:lpstr>EAのインタビュー概要：Product Manager</vt:lpstr>
      <vt:lpstr>EAのインタビュー概要 (Consultant)</vt:lpstr>
      <vt:lpstr>非EAの特徴一覧</vt:lpstr>
      <vt:lpstr>非EAの特徴一覧</vt:lpstr>
      <vt:lpstr>学び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46</cp:revision>
  <cp:lastPrinted>2019-07-01T07:25:55Z</cp:lastPrinted>
  <dcterms:created xsi:type="dcterms:W3CDTF">2019-06-28T04:34:54Z</dcterms:created>
  <dcterms:modified xsi:type="dcterms:W3CDTF">2019-07-31T12:19:23Z</dcterms:modified>
</cp:coreProperties>
</file>