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0" autoAdjust="0"/>
    <p:restoredTop sz="96517" autoAdjust="0"/>
  </p:normalViewPr>
  <p:slideViewPr>
    <p:cSldViewPr>
      <p:cViewPr varScale="1">
        <p:scale>
          <a:sx n="115" d="100"/>
          <a:sy n="115" d="100"/>
        </p:scale>
        <p:origin x="13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9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5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2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3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4301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42950"/>
            <a:ext cx="78867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27800"/>
            <a:ext cx="2057400" cy="19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765A-5D24-4108-B06B-444A9240CD4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27800"/>
            <a:ext cx="3086100" cy="19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27800"/>
            <a:ext cx="2057400" cy="19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image" Target="../media/image1.jp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.xml"/><Relationship Id="rId7" Type="http://schemas.openxmlformats.org/officeDocument/2006/relationships/image" Target="../media/image1.jp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tags" Target="../tags/tag16.xml"/><Relationship Id="rId7" Type="http://schemas.openxmlformats.org/officeDocument/2006/relationships/image" Target="../media/image2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tags" Target="../tags/tag15.xml"/><Relationship Id="rId16" Type="http://schemas.openxmlformats.org/officeDocument/2006/relationships/image" Target="../media/image14.svg"/><Relationship Id="rId1" Type="http://schemas.openxmlformats.org/officeDocument/2006/relationships/tags" Target="../tags/tag14.xml"/><Relationship Id="rId6" Type="http://schemas.openxmlformats.org/officeDocument/2006/relationships/image" Target="../media/image1.jpg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tags" Target="../tags/tag17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450A-4562-4F22-8B1A-B603F0734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SSE19_CD_PROTO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7C32-93B1-42AE-9887-01C6B36F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4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Phone">
            <a:extLst>
              <a:ext uri="{FF2B5EF4-FFF2-40B4-BE49-F238E27FC236}">
                <a16:creationId xmlns:a16="http://schemas.microsoft.com/office/drawing/2014/main" id="{F8366A88-4F12-4DEF-B12F-BD058FD6EE2C}"/>
              </a:ext>
            </a:extLst>
          </p:cNvPr>
          <p:cNvGrpSpPr>
            <a:grpSpLocks noChangeAspect="1"/>
          </p:cNvGrpSpPr>
          <p:nvPr/>
        </p:nvGrpSpPr>
        <p:grpSpPr>
          <a:xfrm>
            <a:off x="647561" y="690772"/>
            <a:ext cx="2479208" cy="4859248"/>
            <a:chOff x="595686" y="1262396"/>
            <a:chExt cx="2479208" cy="4859248"/>
          </a:xfrm>
        </p:grpSpPr>
        <p:sp>
          <p:nvSpPr>
            <p:cNvPr id="89" name="Case">
              <a:extLst>
                <a:ext uri="{FF2B5EF4-FFF2-40B4-BE49-F238E27FC236}">
                  <a16:creationId xmlns:a16="http://schemas.microsoft.com/office/drawing/2014/main" id="{D156830A-0F27-4C43-93F6-55E52413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Button">
              <a:extLst>
                <a:ext uri="{FF2B5EF4-FFF2-40B4-BE49-F238E27FC236}">
                  <a16:creationId xmlns:a16="http://schemas.microsoft.com/office/drawing/2014/main" id="{5A6D5E0F-4906-447D-8641-CC2EF0D7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amera">
              <a:extLst>
                <a:ext uri="{FF2B5EF4-FFF2-40B4-BE49-F238E27FC236}">
                  <a16:creationId xmlns:a16="http://schemas.microsoft.com/office/drawing/2014/main" id="{FD62606B-1ABF-436F-A609-AF115A9A0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Speaker">
              <a:extLst>
                <a:ext uri="{FF2B5EF4-FFF2-40B4-BE49-F238E27FC236}">
                  <a16:creationId xmlns:a16="http://schemas.microsoft.com/office/drawing/2014/main" id="{FEED6B54-74A0-4340-8B22-F8101355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Display">
              <a:extLst>
                <a:ext uri="{FF2B5EF4-FFF2-40B4-BE49-F238E27FC236}">
                  <a16:creationId xmlns:a16="http://schemas.microsoft.com/office/drawing/2014/main" id="{E6F144D1-EFE3-4583-AFBA-CC26F83E618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menu</a:t>
            </a:r>
          </a:p>
        </p:txBody>
      </p:sp>
      <p:grpSp>
        <p:nvGrpSpPr>
          <p:cNvPr id="66" name="Status Bar">
            <a:extLst>
              <a:ext uri="{FF2B5EF4-FFF2-40B4-BE49-F238E27FC236}">
                <a16:creationId xmlns:a16="http://schemas.microsoft.com/office/drawing/2014/main" id="{106AFF74-6C2B-4315-BE41-279AC248B1DB}"/>
              </a:ext>
            </a:extLst>
          </p:cNvPr>
          <p:cNvGrpSpPr/>
          <p:nvPr/>
        </p:nvGrpSpPr>
        <p:grpSpPr>
          <a:xfrm>
            <a:off x="744165" y="1103162"/>
            <a:ext cx="2286000" cy="152400"/>
            <a:chOff x="595686" y="1268402"/>
            <a:chExt cx="2286000" cy="152400"/>
          </a:xfrm>
        </p:grpSpPr>
        <p:sp>
          <p:nvSpPr>
            <p:cNvPr id="72" name="System Bar Container">
              <a:extLst>
                <a:ext uri="{FF2B5EF4-FFF2-40B4-BE49-F238E27FC236}">
                  <a16:creationId xmlns:a16="http://schemas.microsoft.com/office/drawing/2014/main" id="{150F9938-9A21-450A-8FF2-C358A1D1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ime">
              <a:extLst>
                <a:ext uri="{FF2B5EF4-FFF2-40B4-BE49-F238E27FC236}">
                  <a16:creationId xmlns:a16="http://schemas.microsoft.com/office/drawing/2014/main" id="{44558D41-BA28-4632-9F4D-BC610A3577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4" name="Battery">
              <a:extLst>
                <a:ext uri="{FF2B5EF4-FFF2-40B4-BE49-F238E27FC236}">
                  <a16:creationId xmlns:a16="http://schemas.microsoft.com/office/drawing/2014/main" id="{1BD03ED9-D698-4B54-B3EE-61C5C6F026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1" name="Battery Part 1">
                <a:extLst>
                  <a:ext uri="{FF2B5EF4-FFF2-40B4-BE49-F238E27FC236}">
                    <a16:creationId xmlns:a16="http://schemas.microsoft.com/office/drawing/2014/main" id="{8083F98C-3D73-4C9B-B571-39416610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Battery Part 2">
                <a:extLst>
                  <a:ext uri="{FF2B5EF4-FFF2-40B4-BE49-F238E27FC236}">
                    <a16:creationId xmlns:a16="http://schemas.microsoft.com/office/drawing/2014/main" id="{1ADF7F4B-B248-4854-96F2-8CB3C94B6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Signal Strength">
              <a:extLst>
                <a:ext uri="{FF2B5EF4-FFF2-40B4-BE49-F238E27FC236}">
                  <a16:creationId xmlns:a16="http://schemas.microsoft.com/office/drawing/2014/main" id="{1456418D-77DE-401F-B672-AE00C15197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9" name="Signal Strength Part 1">
                <a:extLst>
                  <a:ext uri="{FF2B5EF4-FFF2-40B4-BE49-F238E27FC236}">
                    <a16:creationId xmlns:a16="http://schemas.microsoft.com/office/drawing/2014/main" id="{B8CC4957-3B0B-4C78-9F4F-84139D3ED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Signal Strength Part 2">
                <a:extLst>
                  <a:ext uri="{FF2B5EF4-FFF2-40B4-BE49-F238E27FC236}">
                    <a16:creationId xmlns:a16="http://schemas.microsoft.com/office/drawing/2014/main" id="{8BDBF107-55B8-4F92-B659-E728FF740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WiFi">
              <a:extLst>
                <a:ext uri="{FF2B5EF4-FFF2-40B4-BE49-F238E27FC236}">
                  <a16:creationId xmlns:a16="http://schemas.microsoft.com/office/drawing/2014/main" id="{776BDD05-BA7E-485A-8076-C800F63638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7" name="WiFi Part 1">
                <a:extLst>
                  <a:ext uri="{FF2B5EF4-FFF2-40B4-BE49-F238E27FC236}">
                    <a16:creationId xmlns:a16="http://schemas.microsoft.com/office/drawing/2014/main" id="{D8D84725-4484-4B15-B24C-8909CD54E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WiFi Part 2">
                <a:extLst>
                  <a:ext uri="{FF2B5EF4-FFF2-40B4-BE49-F238E27FC236}">
                    <a16:creationId xmlns:a16="http://schemas.microsoft.com/office/drawing/2014/main" id="{830311A8-389A-4DC4-9ECC-58CD4F2DE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7" name="Navigation Bar">
            <a:extLst>
              <a:ext uri="{FF2B5EF4-FFF2-40B4-BE49-F238E27FC236}">
                <a16:creationId xmlns:a16="http://schemas.microsoft.com/office/drawing/2014/main" id="{CEC549CD-0427-4C2C-802F-62AD0C6F458C}"/>
              </a:ext>
            </a:extLst>
          </p:cNvPr>
          <p:cNvGrpSpPr/>
          <p:nvPr/>
        </p:nvGrpSpPr>
        <p:grpSpPr>
          <a:xfrm>
            <a:off x="744990" y="4881394"/>
            <a:ext cx="2286000" cy="304800"/>
            <a:chOff x="1517650" y="4775200"/>
            <a:chExt cx="2286000" cy="304800"/>
          </a:xfrm>
        </p:grpSpPr>
        <p:sp>
          <p:nvSpPr>
            <p:cNvPr id="68" name="Navigation Bar Container">
              <a:extLst>
                <a:ext uri="{FF2B5EF4-FFF2-40B4-BE49-F238E27FC236}">
                  <a16:creationId xmlns:a16="http://schemas.microsoft.com/office/drawing/2014/main" id="{5884A41A-FB26-406B-A720-05CAC73EA2FB}"/>
                </a:ext>
              </a:extLst>
            </p:cNvPr>
            <p:cNvSpPr/>
            <p:nvPr/>
          </p:nvSpPr>
          <p:spPr>
            <a:xfrm>
              <a:off x="1517650" y="4775200"/>
              <a:ext cx="2286000" cy="304800"/>
            </a:xfrm>
            <a:prstGeom prst="rect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Back">
              <a:extLst>
                <a:ext uri="{FF2B5EF4-FFF2-40B4-BE49-F238E27FC236}">
                  <a16:creationId xmlns:a16="http://schemas.microsoft.com/office/drawing/2014/main" id="{EE03F3DE-E483-4235-9009-DA82C1A5E7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72789" y="4873681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Home">
              <a:extLst>
                <a:ext uri="{FF2B5EF4-FFF2-40B4-BE49-F238E27FC236}">
                  <a16:creationId xmlns:a16="http://schemas.microsoft.com/office/drawing/2014/main" id="{B3CF8CDB-8B28-474E-9726-29AA3E1D64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06335" y="4877646"/>
              <a:ext cx="99116" cy="99908"/>
            </a:xfrm>
            <a:custGeom>
              <a:avLst/>
              <a:gdLst>
                <a:gd name="T0" fmla="*/ 276 w 551"/>
                <a:gd name="T1" fmla="*/ 551 h 551"/>
                <a:gd name="T2" fmla="*/ 0 w 551"/>
                <a:gd name="T3" fmla="*/ 275 h 551"/>
                <a:gd name="T4" fmla="*/ 276 w 551"/>
                <a:gd name="T5" fmla="*/ 0 h 551"/>
                <a:gd name="T6" fmla="*/ 551 w 551"/>
                <a:gd name="T7" fmla="*/ 275 h 551"/>
                <a:gd name="T8" fmla="*/ 276 w 551"/>
                <a:gd name="T9" fmla="*/ 551 h 551"/>
                <a:gd name="T10" fmla="*/ 276 w 551"/>
                <a:gd name="T11" fmla="*/ 487 h 551"/>
                <a:gd name="T12" fmla="*/ 488 w 551"/>
                <a:gd name="T13" fmla="*/ 275 h 551"/>
                <a:gd name="T14" fmla="*/ 276 w 551"/>
                <a:gd name="T15" fmla="*/ 64 h 551"/>
                <a:gd name="T16" fmla="*/ 64 w 551"/>
                <a:gd name="T17" fmla="*/ 275 h 551"/>
                <a:gd name="T18" fmla="*/ 276 w 551"/>
                <a:gd name="T19" fmla="*/ 4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551">
                  <a:moveTo>
                    <a:pt x="276" y="551"/>
                  </a:moveTo>
                  <a:cubicBezTo>
                    <a:pt x="124" y="551"/>
                    <a:pt x="0" y="427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8" y="0"/>
                    <a:pt x="551" y="123"/>
                    <a:pt x="551" y="275"/>
                  </a:cubicBezTo>
                  <a:cubicBezTo>
                    <a:pt x="551" y="427"/>
                    <a:pt x="428" y="551"/>
                    <a:pt x="276" y="551"/>
                  </a:cubicBezTo>
                  <a:close/>
                  <a:moveTo>
                    <a:pt x="276" y="487"/>
                  </a:moveTo>
                  <a:cubicBezTo>
                    <a:pt x="393" y="487"/>
                    <a:pt x="488" y="393"/>
                    <a:pt x="488" y="275"/>
                  </a:cubicBezTo>
                  <a:cubicBezTo>
                    <a:pt x="488" y="158"/>
                    <a:pt x="393" y="64"/>
                    <a:pt x="276" y="64"/>
                  </a:cubicBezTo>
                  <a:cubicBezTo>
                    <a:pt x="158" y="64"/>
                    <a:pt x="64" y="158"/>
                    <a:pt x="64" y="275"/>
                  </a:cubicBezTo>
                  <a:cubicBezTo>
                    <a:pt x="64" y="393"/>
                    <a:pt x="158" y="487"/>
                    <a:pt x="276" y="487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ents">
              <a:extLst>
                <a:ext uri="{FF2B5EF4-FFF2-40B4-BE49-F238E27FC236}">
                  <a16:creationId xmlns:a16="http://schemas.microsoft.com/office/drawing/2014/main" id="{CCD490A2-B52D-4D80-A2B7-29F06416EE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47018" y="4876060"/>
              <a:ext cx="101494" cy="102287"/>
            </a:xfrm>
            <a:custGeom>
              <a:avLst/>
              <a:gdLst>
                <a:gd name="T0" fmla="*/ 62 w 564"/>
                <a:gd name="T1" fmla="*/ 565 h 565"/>
                <a:gd name="T2" fmla="*/ 20 w 564"/>
                <a:gd name="T3" fmla="*/ 547 h 565"/>
                <a:gd name="T4" fmla="*/ 0 w 564"/>
                <a:gd name="T5" fmla="*/ 504 h 565"/>
                <a:gd name="T6" fmla="*/ 0 w 564"/>
                <a:gd name="T7" fmla="*/ 61 h 565"/>
                <a:gd name="T8" fmla="*/ 20 w 564"/>
                <a:gd name="T9" fmla="*/ 18 h 565"/>
                <a:gd name="T10" fmla="*/ 62 w 564"/>
                <a:gd name="T11" fmla="*/ 0 h 565"/>
                <a:gd name="T12" fmla="*/ 501 w 564"/>
                <a:gd name="T13" fmla="*/ 0 h 565"/>
                <a:gd name="T14" fmla="*/ 544 w 564"/>
                <a:gd name="T15" fmla="*/ 18 h 565"/>
                <a:gd name="T16" fmla="*/ 564 w 564"/>
                <a:gd name="T17" fmla="*/ 61 h 565"/>
                <a:gd name="T18" fmla="*/ 564 w 564"/>
                <a:gd name="T19" fmla="*/ 504 h 565"/>
                <a:gd name="T20" fmla="*/ 544 w 564"/>
                <a:gd name="T21" fmla="*/ 547 h 565"/>
                <a:gd name="T22" fmla="*/ 501 w 564"/>
                <a:gd name="T23" fmla="*/ 565 h 565"/>
                <a:gd name="T24" fmla="*/ 62 w 564"/>
                <a:gd name="T25" fmla="*/ 565 h 565"/>
                <a:gd name="T26" fmla="*/ 70 w 564"/>
                <a:gd name="T27" fmla="*/ 494 h 565"/>
                <a:gd name="T28" fmla="*/ 493 w 564"/>
                <a:gd name="T29" fmla="*/ 494 h 565"/>
                <a:gd name="T30" fmla="*/ 493 w 564"/>
                <a:gd name="T31" fmla="*/ 71 h 565"/>
                <a:gd name="T32" fmla="*/ 70 w 564"/>
                <a:gd name="T33" fmla="*/ 71 h 565"/>
                <a:gd name="T34" fmla="*/ 70 w 564"/>
                <a:gd name="T35" fmla="*/ 49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565">
                  <a:moveTo>
                    <a:pt x="62" y="565"/>
                  </a:moveTo>
                  <a:cubicBezTo>
                    <a:pt x="44" y="565"/>
                    <a:pt x="31" y="557"/>
                    <a:pt x="20" y="547"/>
                  </a:cubicBezTo>
                  <a:cubicBezTo>
                    <a:pt x="10" y="537"/>
                    <a:pt x="0" y="524"/>
                    <a:pt x="0" y="504"/>
                  </a:cubicBezTo>
                  <a:lnTo>
                    <a:pt x="0" y="61"/>
                  </a:lnTo>
                  <a:cubicBezTo>
                    <a:pt x="0" y="41"/>
                    <a:pt x="10" y="28"/>
                    <a:pt x="20" y="18"/>
                  </a:cubicBezTo>
                  <a:cubicBezTo>
                    <a:pt x="31" y="8"/>
                    <a:pt x="44" y="0"/>
                    <a:pt x="62" y="0"/>
                  </a:cubicBezTo>
                  <a:lnTo>
                    <a:pt x="501" y="0"/>
                  </a:lnTo>
                  <a:cubicBezTo>
                    <a:pt x="519" y="0"/>
                    <a:pt x="533" y="8"/>
                    <a:pt x="544" y="18"/>
                  </a:cubicBezTo>
                  <a:cubicBezTo>
                    <a:pt x="555" y="28"/>
                    <a:pt x="564" y="41"/>
                    <a:pt x="564" y="61"/>
                  </a:cubicBezTo>
                  <a:lnTo>
                    <a:pt x="564" y="504"/>
                  </a:lnTo>
                  <a:cubicBezTo>
                    <a:pt x="564" y="524"/>
                    <a:pt x="555" y="537"/>
                    <a:pt x="544" y="547"/>
                  </a:cubicBezTo>
                  <a:cubicBezTo>
                    <a:pt x="533" y="557"/>
                    <a:pt x="519" y="565"/>
                    <a:pt x="501" y="565"/>
                  </a:cubicBezTo>
                  <a:lnTo>
                    <a:pt x="62" y="565"/>
                  </a:lnTo>
                  <a:close/>
                  <a:moveTo>
                    <a:pt x="70" y="494"/>
                  </a:moveTo>
                  <a:lnTo>
                    <a:pt x="493" y="494"/>
                  </a:lnTo>
                  <a:lnTo>
                    <a:pt x="493" y="71"/>
                  </a:lnTo>
                  <a:lnTo>
                    <a:pt x="70" y="71"/>
                  </a:lnTo>
                  <a:lnTo>
                    <a:pt x="70" y="49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Phone">
            <a:extLst>
              <a:ext uri="{FF2B5EF4-FFF2-40B4-BE49-F238E27FC236}">
                <a16:creationId xmlns:a16="http://schemas.microsoft.com/office/drawing/2014/main" id="{6C50A69C-5186-4A00-8291-3F95D8022471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159" name="Case">
              <a:extLst>
                <a:ext uri="{FF2B5EF4-FFF2-40B4-BE49-F238E27FC236}">
                  <a16:creationId xmlns:a16="http://schemas.microsoft.com/office/drawing/2014/main" id="{D9441FBC-23A4-49EF-8AE2-89297483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Button">
              <a:extLst>
                <a:ext uri="{FF2B5EF4-FFF2-40B4-BE49-F238E27FC236}">
                  <a16:creationId xmlns:a16="http://schemas.microsoft.com/office/drawing/2014/main" id="{8443D17C-7C1A-4085-AEF0-22AE94E90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amera">
              <a:extLst>
                <a:ext uri="{FF2B5EF4-FFF2-40B4-BE49-F238E27FC236}">
                  <a16:creationId xmlns:a16="http://schemas.microsoft.com/office/drawing/2014/main" id="{02A31235-BD71-42A6-96B0-B6F73C0C0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Speaker">
              <a:extLst>
                <a:ext uri="{FF2B5EF4-FFF2-40B4-BE49-F238E27FC236}">
                  <a16:creationId xmlns:a16="http://schemas.microsoft.com/office/drawing/2014/main" id="{88FCE92C-9EB5-4014-89E2-C3CECAAF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Display">
              <a:extLst>
                <a:ext uri="{FF2B5EF4-FFF2-40B4-BE49-F238E27FC236}">
                  <a16:creationId xmlns:a16="http://schemas.microsoft.com/office/drawing/2014/main" id="{EC9D6A06-05B6-4859-B3FE-3E208889C190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9" name="Status Bar">
            <a:extLst>
              <a:ext uri="{FF2B5EF4-FFF2-40B4-BE49-F238E27FC236}">
                <a16:creationId xmlns:a16="http://schemas.microsoft.com/office/drawing/2014/main" id="{E3E535DE-F5DD-475B-A0F7-53DB4208E491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170" name="System Bar Container">
              <a:extLst>
                <a:ext uri="{FF2B5EF4-FFF2-40B4-BE49-F238E27FC236}">
                  <a16:creationId xmlns:a16="http://schemas.microsoft.com/office/drawing/2014/main" id="{0C08A3F4-EBD7-4E23-B9A7-4C05235F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Time">
              <a:extLst>
                <a:ext uri="{FF2B5EF4-FFF2-40B4-BE49-F238E27FC236}">
                  <a16:creationId xmlns:a16="http://schemas.microsoft.com/office/drawing/2014/main" id="{406A57D7-566B-42F2-8ADE-E1027CBAD3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Battery">
              <a:extLst>
                <a:ext uri="{FF2B5EF4-FFF2-40B4-BE49-F238E27FC236}">
                  <a16:creationId xmlns:a16="http://schemas.microsoft.com/office/drawing/2014/main" id="{81FC81F3-E718-4CE8-B62E-E4C0259E7A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9" name="Battery Part 1">
                <a:extLst>
                  <a:ext uri="{FF2B5EF4-FFF2-40B4-BE49-F238E27FC236}">
                    <a16:creationId xmlns:a16="http://schemas.microsoft.com/office/drawing/2014/main" id="{8FDAB8E9-0968-47C7-905D-49315406C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Battery Part 2">
                <a:extLst>
                  <a:ext uri="{FF2B5EF4-FFF2-40B4-BE49-F238E27FC236}">
                    <a16:creationId xmlns:a16="http://schemas.microsoft.com/office/drawing/2014/main" id="{151F2EA6-949D-4F2D-8EEF-62487CC2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3" name="Signal Strength">
              <a:extLst>
                <a:ext uri="{FF2B5EF4-FFF2-40B4-BE49-F238E27FC236}">
                  <a16:creationId xmlns:a16="http://schemas.microsoft.com/office/drawing/2014/main" id="{1BD0F15F-DB4C-4860-8F66-8FE333F044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77" name="Signal Strength Part 1">
                <a:extLst>
                  <a:ext uri="{FF2B5EF4-FFF2-40B4-BE49-F238E27FC236}">
                    <a16:creationId xmlns:a16="http://schemas.microsoft.com/office/drawing/2014/main" id="{7A11ADD3-3B7D-4681-B312-0D1928A8F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ignal Strength Part 2">
                <a:extLst>
                  <a:ext uri="{FF2B5EF4-FFF2-40B4-BE49-F238E27FC236}">
                    <a16:creationId xmlns:a16="http://schemas.microsoft.com/office/drawing/2014/main" id="{05FAAF88-0496-4722-95E4-FF73F2CCB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WiFi">
              <a:extLst>
                <a:ext uri="{FF2B5EF4-FFF2-40B4-BE49-F238E27FC236}">
                  <a16:creationId xmlns:a16="http://schemas.microsoft.com/office/drawing/2014/main" id="{B6292123-4885-4F2F-ABA9-A139700386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75" name="WiFi Part 1">
                <a:extLst>
                  <a:ext uri="{FF2B5EF4-FFF2-40B4-BE49-F238E27FC236}">
                    <a16:creationId xmlns:a16="http://schemas.microsoft.com/office/drawing/2014/main" id="{BA8EAAC8-3156-4B78-817F-CDBEBFA28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WiFi Part 2">
                <a:extLst>
                  <a:ext uri="{FF2B5EF4-FFF2-40B4-BE49-F238E27FC236}">
                    <a16:creationId xmlns:a16="http://schemas.microsoft.com/office/drawing/2014/main" id="{E592E416-EDB6-4B5E-880B-7FA7AA3D9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881629FA-0741-4904-970D-7FCDF6539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461" y="1276179"/>
            <a:ext cx="2286000" cy="3903306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AA9FC4-5C51-421E-A9EE-8F848D7FF7C5}"/>
              </a:ext>
            </a:extLst>
          </p:cNvPr>
          <p:cNvGrpSpPr/>
          <p:nvPr/>
        </p:nvGrpSpPr>
        <p:grpSpPr>
          <a:xfrm>
            <a:off x="750182" y="1256849"/>
            <a:ext cx="2286000" cy="431629"/>
            <a:chOff x="744165" y="1256849"/>
            <a:chExt cx="2286000" cy="508000"/>
          </a:xfrm>
        </p:grpSpPr>
        <p:sp>
          <p:nvSpPr>
            <p:cNvPr id="94" name="App Bar Container">
              <a:extLst>
                <a:ext uri="{FF2B5EF4-FFF2-40B4-BE49-F238E27FC236}">
                  <a16:creationId xmlns:a16="http://schemas.microsoft.com/office/drawing/2014/main" id="{216A85D8-CF53-489C-9C1D-3281035EE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95" name="Search Icon">
              <a:extLst>
                <a:ext uri="{FF2B5EF4-FFF2-40B4-BE49-F238E27FC236}">
                  <a16:creationId xmlns:a16="http://schemas.microsoft.com/office/drawing/2014/main" id="{3FF08921-63A4-4CD3-B90D-009261CC0B5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Menu Icon">
              <a:extLst>
                <a:ext uri="{FF2B5EF4-FFF2-40B4-BE49-F238E27FC236}">
                  <a16:creationId xmlns:a16="http://schemas.microsoft.com/office/drawing/2014/main" id="{FE5FAAE2-E51B-4F60-AA9E-0728B5B24A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Nav Icon">
              <a:extLst>
                <a:ext uri="{FF2B5EF4-FFF2-40B4-BE49-F238E27FC236}">
                  <a16:creationId xmlns:a16="http://schemas.microsoft.com/office/drawing/2014/main" id="{8143F342-A55A-4FA9-9E76-80245675DB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F3A3F89-09D6-4340-84F1-2A3A0087956F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</p:grpSpPr>
        <p:sp>
          <p:nvSpPr>
            <p:cNvPr id="99" name="App Bar Container">
              <a:extLst>
                <a:ext uri="{FF2B5EF4-FFF2-40B4-BE49-F238E27FC236}">
                  <a16:creationId xmlns:a16="http://schemas.microsoft.com/office/drawing/2014/main" id="{B54CDB37-2084-495F-A432-5038DA16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00" name="Search Icon">
              <a:extLst>
                <a:ext uri="{FF2B5EF4-FFF2-40B4-BE49-F238E27FC236}">
                  <a16:creationId xmlns:a16="http://schemas.microsoft.com/office/drawing/2014/main" id="{B6BD28F2-6995-44B3-8465-885EAD98AD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Menu Icon">
              <a:extLst>
                <a:ext uri="{FF2B5EF4-FFF2-40B4-BE49-F238E27FC236}">
                  <a16:creationId xmlns:a16="http://schemas.microsoft.com/office/drawing/2014/main" id="{5F469341-FC5A-4DFD-8302-47EBEF4529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Nav Icon">
              <a:extLst>
                <a:ext uri="{FF2B5EF4-FFF2-40B4-BE49-F238E27FC236}">
                  <a16:creationId xmlns:a16="http://schemas.microsoft.com/office/drawing/2014/main" id="{AD462176-0640-465F-B3AF-5E00DE06AE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1B88876-9226-4233-A90D-231B2BE88228}"/>
              </a:ext>
            </a:extLst>
          </p:cNvPr>
          <p:cNvGrpSpPr/>
          <p:nvPr/>
        </p:nvGrpSpPr>
        <p:grpSpPr>
          <a:xfrm>
            <a:off x="3753935" y="1270121"/>
            <a:ext cx="1927602" cy="3473329"/>
            <a:chOff x="4418992" y="1616991"/>
            <a:chExt cx="1927602" cy="3317179"/>
          </a:xfrm>
        </p:grpSpPr>
        <p:sp>
          <p:nvSpPr>
            <p:cNvPr id="102" name="Navigation Drawer Container">
              <a:extLst>
                <a:ext uri="{FF2B5EF4-FFF2-40B4-BE49-F238E27FC236}">
                  <a16:creationId xmlns:a16="http://schemas.microsoft.com/office/drawing/2014/main" id="{DEF9453D-EBCA-4943-8D3F-672E7D3D8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992" y="1729356"/>
              <a:ext cx="1927602" cy="3204814"/>
            </a:xfrm>
            <a:custGeom>
              <a:avLst/>
              <a:gdLst>
                <a:gd name="T0" fmla="*/ 0 w 10724"/>
                <a:gd name="T1" fmla="*/ 0 h 22295"/>
                <a:gd name="T2" fmla="*/ 0 w 10724"/>
                <a:gd name="T3" fmla="*/ 0 h 22295"/>
                <a:gd name="T4" fmla="*/ 10654 w 10724"/>
                <a:gd name="T5" fmla="*/ 0 h 22295"/>
                <a:gd name="T6" fmla="*/ 10724 w 10724"/>
                <a:gd name="T7" fmla="*/ 70 h 22295"/>
                <a:gd name="T8" fmla="*/ 10724 w 10724"/>
                <a:gd name="T9" fmla="*/ 22224 h 22295"/>
                <a:gd name="T10" fmla="*/ 10654 w 10724"/>
                <a:gd name="T11" fmla="*/ 22295 h 22295"/>
                <a:gd name="T12" fmla="*/ 0 w 10724"/>
                <a:gd name="T13" fmla="*/ 22295 h 22295"/>
                <a:gd name="T14" fmla="*/ 0 w 10724"/>
                <a:gd name="T15" fmla="*/ 22224 h 22295"/>
                <a:gd name="T16" fmla="*/ 0 w 10724"/>
                <a:gd name="T17" fmla="*/ 70 h 22295"/>
                <a:gd name="T18" fmla="*/ 0 w 10724"/>
                <a:gd name="T19" fmla="*/ 0 h 2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24" h="22295">
                  <a:moveTo>
                    <a:pt x="0" y="0"/>
                  </a:moveTo>
                  <a:lnTo>
                    <a:pt x="0" y="0"/>
                  </a:lnTo>
                  <a:lnTo>
                    <a:pt x="10654" y="0"/>
                  </a:lnTo>
                  <a:cubicBezTo>
                    <a:pt x="10693" y="0"/>
                    <a:pt x="10724" y="31"/>
                    <a:pt x="10724" y="70"/>
                  </a:cubicBezTo>
                  <a:lnTo>
                    <a:pt x="10724" y="22224"/>
                  </a:lnTo>
                  <a:cubicBezTo>
                    <a:pt x="10724" y="22263"/>
                    <a:pt x="10693" y="22295"/>
                    <a:pt x="10654" y="22295"/>
                  </a:cubicBezTo>
                  <a:lnTo>
                    <a:pt x="0" y="22295"/>
                  </a:lnTo>
                  <a:lnTo>
                    <a:pt x="0" y="22224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Header">
              <a:extLst>
                <a:ext uri="{FF2B5EF4-FFF2-40B4-BE49-F238E27FC236}">
                  <a16:creationId xmlns:a16="http://schemas.microsoft.com/office/drawing/2014/main" id="{21379D32-7745-4298-8F18-3DCC47918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992" y="1616991"/>
              <a:ext cx="1927602" cy="1089725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vatar">
              <a:extLst>
                <a:ext uri="{FF2B5EF4-FFF2-40B4-BE49-F238E27FC236}">
                  <a16:creationId xmlns:a16="http://schemas.microsoft.com/office/drawing/2014/main" id="{FDB612E8-D5FA-468C-B8FA-986DFA1ED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700" y="1963983"/>
              <a:ext cx="405862" cy="404893"/>
            </a:xfrm>
            <a:prstGeom prst="ellipse">
              <a:avLst/>
            </a:prstGeom>
            <a:solidFill>
              <a:srgbClr val="E0E0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Drop-Down Icon">
              <a:extLst>
                <a:ext uri="{FF2B5EF4-FFF2-40B4-BE49-F238E27FC236}">
                  <a16:creationId xmlns:a16="http://schemas.microsoft.com/office/drawing/2014/main" id="{B9106AA8-7908-487A-86C7-3CFF17686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367" y="2542046"/>
              <a:ext cx="62962" cy="31966"/>
            </a:xfrm>
            <a:custGeom>
              <a:avLst/>
              <a:gdLst>
                <a:gd name="T0" fmla="*/ 0 w 65"/>
                <a:gd name="T1" fmla="*/ 0 h 33"/>
                <a:gd name="T2" fmla="*/ 33 w 65"/>
                <a:gd name="T3" fmla="*/ 33 h 33"/>
                <a:gd name="T4" fmla="*/ 65 w 65"/>
                <a:gd name="T5" fmla="*/ 0 h 33"/>
                <a:gd name="T6" fmla="*/ 0 w 65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3">
                  <a:moveTo>
                    <a:pt x="0" y="0"/>
                  </a:moveTo>
                  <a:lnTo>
                    <a:pt x="33" y="33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Label">
              <a:extLst>
                <a:ext uri="{FF2B5EF4-FFF2-40B4-BE49-F238E27FC236}">
                  <a16:creationId xmlns:a16="http://schemas.microsoft.com/office/drawing/2014/main" id="{E5B9D49B-D056-4CBC-89A6-DD5CF69BED79}"/>
                </a:ext>
              </a:extLst>
            </p:cNvPr>
            <p:cNvSpPr txBox="1"/>
            <p:nvPr/>
          </p:nvSpPr>
          <p:spPr>
            <a:xfrm>
              <a:off x="4442709" y="2447118"/>
              <a:ext cx="1265026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mitz.holmes@gmail.com</a:t>
              </a:r>
            </a:p>
          </p:txBody>
        </p:sp>
        <p:grpSp>
          <p:nvGrpSpPr>
            <p:cNvPr id="107" name="Inbox">
              <a:extLst>
                <a:ext uri="{FF2B5EF4-FFF2-40B4-BE49-F238E27FC236}">
                  <a16:creationId xmlns:a16="http://schemas.microsoft.com/office/drawing/2014/main" id="{E3776B2F-EDDE-4AD3-8872-B9A2D6FDB3AB}"/>
                </a:ext>
              </a:extLst>
            </p:cNvPr>
            <p:cNvGrpSpPr/>
            <p:nvPr/>
          </p:nvGrpSpPr>
          <p:grpSpPr>
            <a:xfrm>
              <a:off x="4539104" y="2812770"/>
              <a:ext cx="654144" cy="181588"/>
              <a:chOff x="4569877" y="2745351"/>
              <a:chExt cx="654144" cy="181588"/>
            </a:xfrm>
          </p:grpSpPr>
          <p:sp>
            <p:nvSpPr>
              <p:cNvPr id="132" name="Inbox Icon">
                <a:extLst>
                  <a:ext uri="{FF2B5EF4-FFF2-40B4-BE49-F238E27FC236}">
                    <a16:creationId xmlns:a16="http://schemas.microsoft.com/office/drawing/2014/main" id="{8B27F69E-2F60-475F-AED3-40F54577BC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69877" y="2785562"/>
                <a:ext cx="114300" cy="113332"/>
              </a:xfrm>
              <a:custGeom>
                <a:avLst/>
                <a:gdLst>
                  <a:gd name="T0" fmla="*/ 459 w 635"/>
                  <a:gd name="T1" fmla="*/ 247 h 635"/>
                  <a:gd name="T2" fmla="*/ 388 w 635"/>
                  <a:gd name="T3" fmla="*/ 247 h 635"/>
                  <a:gd name="T4" fmla="*/ 388 w 635"/>
                  <a:gd name="T5" fmla="*/ 142 h 635"/>
                  <a:gd name="T6" fmla="*/ 247 w 635"/>
                  <a:gd name="T7" fmla="*/ 142 h 635"/>
                  <a:gd name="T8" fmla="*/ 247 w 635"/>
                  <a:gd name="T9" fmla="*/ 247 h 635"/>
                  <a:gd name="T10" fmla="*/ 177 w 635"/>
                  <a:gd name="T11" fmla="*/ 247 h 635"/>
                  <a:gd name="T12" fmla="*/ 318 w 635"/>
                  <a:gd name="T13" fmla="*/ 388 h 635"/>
                  <a:gd name="T14" fmla="*/ 459 w 635"/>
                  <a:gd name="T15" fmla="*/ 247 h 635"/>
                  <a:gd name="T16" fmla="*/ 565 w 635"/>
                  <a:gd name="T17" fmla="*/ 424 h 635"/>
                  <a:gd name="T18" fmla="*/ 424 w 635"/>
                  <a:gd name="T19" fmla="*/ 424 h 635"/>
                  <a:gd name="T20" fmla="*/ 318 w 635"/>
                  <a:gd name="T21" fmla="*/ 530 h 635"/>
                  <a:gd name="T22" fmla="*/ 212 w 635"/>
                  <a:gd name="T23" fmla="*/ 424 h 635"/>
                  <a:gd name="T24" fmla="*/ 70 w 635"/>
                  <a:gd name="T25" fmla="*/ 424 h 635"/>
                  <a:gd name="T26" fmla="*/ 70 w 635"/>
                  <a:gd name="T27" fmla="*/ 71 h 635"/>
                  <a:gd name="T28" fmla="*/ 565 w 635"/>
                  <a:gd name="T29" fmla="*/ 71 h 635"/>
                  <a:gd name="T30" fmla="*/ 565 w 635"/>
                  <a:gd name="T31" fmla="*/ 424 h 635"/>
                  <a:gd name="T32" fmla="*/ 565 w 635"/>
                  <a:gd name="T33" fmla="*/ 0 h 635"/>
                  <a:gd name="T34" fmla="*/ 70 w 635"/>
                  <a:gd name="T35" fmla="*/ 0 h 635"/>
                  <a:gd name="T36" fmla="*/ 1 w 635"/>
                  <a:gd name="T37" fmla="*/ 71 h 635"/>
                  <a:gd name="T38" fmla="*/ 0 w 635"/>
                  <a:gd name="T39" fmla="*/ 565 h 635"/>
                  <a:gd name="T40" fmla="*/ 70 w 635"/>
                  <a:gd name="T41" fmla="*/ 635 h 635"/>
                  <a:gd name="T42" fmla="*/ 565 w 635"/>
                  <a:gd name="T43" fmla="*/ 635 h 635"/>
                  <a:gd name="T44" fmla="*/ 635 w 635"/>
                  <a:gd name="T45" fmla="*/ 565 h 635"/>
                  <a:gd name="T46" fmla="*/ 635 w 635"/>
                  <a:gd name="T47" fmla="*/ 71 h 635"/>
                  <a:gd name="T48" fmla="*/ 565 w 635"/>
                  <a:gd name="T49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5" h="635">
                    <a:moveTo>
                      <a:pt x="459" y="247"/>
                    </a:moveTo>
                    <a:lnTo>
                      <a:pt x="388" y="247"/>
                    </a:lnTo>
                    <a:lnTo>
                      <a:pt x="388" y="142"/>
                    </a:lnTo>
                    <a:lnTo>
                      <a:pt x="247" y="142"/>
                    </a:lnTo>
                    <a:lnTo>
                      <a:pt x="247" y="247"/>
                    </a:lnTo>
                    <a:lnTo>
                      <a:pt x="177" y="247"/>
                    </a:lnTo>
                    <a:lnTo>
                      <a:pt x="318" y="388"/>
                    </a:lnTo>
                    <a:lnTo>
                      <a:pt x="459" y="247"/>
                    </a:lnTo>
                    <a:close/>
                    <a:moveTo>
                      <a:pt x="565" y="424"/>
                    </a:moveTo>
                    <a:lnTo>
                      <a:pt x="424" y="424"/>
                    </a:lnTo>
                    <a:cubicBezTo>
                      <a:pt x="424" y="482"/>
                      <a:pt x="376" y="530"/>
                      <a:pt x="318" y="530"/>
                    </a:cubicBezTo>
                    <a:cubicBezTo>
                      <a:pt x="259" y="530"/>
                      <a:pt x="212" y="482"/>
                      <a:pt x="212" y="424"/>
                    </a:cubicBezTo>
                    <a:lnTo>
                      <a:pt x="70" y="424"/>
                    </a:lnTo>
                    <a:lnTo>
                      <a:pt x="70" y="71"/>
                    </a:lnTo>
                    <a:lnTo>
                      <a:pt x="565" y="71"/>
                    </a:lnTo>
                    <a:lnTo>
                      <a:pt x="565" y="424"/>
                    </a:lnTo>
                    <a:close/>
                    <a:moveTo>
                      <a:pt x="565" y="0"/>
                    </a:moveTo>
                    <a:lnTo>
                      <a:pt x="70" y="0"/>
                    </a:lnTo>
                    <a:cubicBezTo>
                      <a:pt x="32" y="0"/>
                      <a:pt x="1" y="32"/>
                      <a:pt x="1" y="71"/>
                    </a:cubicBezTo>
                    <a:lnTo>
                      <a:pt x="0" y="565"/>
                    </a:lnTo>
                    <a:cubicBezTo>
                      <a:pt x="0" y="604"/>
                      <a:pt x="32" y="635"/>
                      <a:pt x="70" y="635"/>
                    </a:cubicBezTo>
                    <a:lnTo>
                      <a:pt x="565" y="635"/>
                    </a:lnTo>
                    <a:cubicBezTo>
                      <a:pt x="604" y="635"/>
                      <a:pt x="635" y="604"/>
                      <a:pt x="635" y="565"/>
                    </a:cubicBezTo>
                    <a:lnTo>
                      <a:pt x="635" y="71"/>
                    </a:lnTo>
                    <a:cubicBezTo>
                      <a:pt x="635" y="32"/>
                      <a:pt x="604" y="0"/>
                      <a:pt x="565" y="0"/>
                    </a:cubicBezTo>
                  </a:path>
                </a:pathLst>
              </a:custGeom>
              <a:solidFill>
                <a:srgbClr val="4DB6A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Label">
                <a:extLst>
                  <a:ext uri="{FF2B5EF4-FFF2-40B4-BE49-F238E27FC236}">
                    <a16:creationId xmlns:a16="http://schemas.microsoft.com/office/drawing/2014/main" id="{913F82E9-254A-4A93-95FD-E8A340C9D920}"/>
                  </a:ext>
                </a:extLst>
              </p:cNvPr>
              <p:cNvSpPr txBox="1"/>
              <p:nvPr/>
            </p:nvSpPr>
            <p:spPr>
              <a:xfrm>
                <a:off x="4835838" y="2745351"/>
                <a:ext cx="388183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Today</a:t>
                </a:r>
              </a:p>
            </p:txBody>
          </p:sp>
        </p:grpSp>
        <p:grpSp>
          <p:nvGrpSpPr>
            <p:cNvPr id="111" name="Forums">
              <a:extLst>
                <a:ext uri="{FF2B5EF4-FFF2-40B4-BE49-F238E27FC236}">
                  <a16:creationId xmlns:a16="http://schemas.microsoft.com/office/drawing/2014/main" id="{015A01F9-42D0-4722-8D1C-AB2664800EC4}"/>
                </a:ext>
              </a:extLst>
            </p:cNvPr>
            <p:cNvGrpSpPr/>
            <p:nvPr/>
          </p:nvGrpSpPr>
          <p:grpSpPr>
            <a:xfrm>
              <a:off x="4539104" y="4033497"/>
              <a:ext cx="599642" cy="181588"/>
              <a:chOff x="4569877" y="3966078"/>
              <a:chExt cx="599642" cy="181588"/>
            </a:xfrm>
          </p:grpSpPr>
          <p:sp>
            <p:nvSpPr>
              <p:cNvPr id="124" name="Forums Icon">
                <a:extLst>
                  <a:ext uri="{FF2B5EF4-FFF2-40B4-BE49-F238E27FC236}">
                    <a16:creationId xmlns:a16="http://schemas.microsoft.com/office/drawing/2014/main" id="{FBEFC2DF-74E0-46FA-9BCC-F1AD3B4EC87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69877" y="3995398"/>
                <a:ext cx="126893" cy="126893"/>
              </a:xfrm>
              <a:custGeom>
                <a:avLst/>
                <a:gdLst>
                  <a:gd name="T0" fmla="*/ 529 w 706"/>
                  <a:gd name="T1" fmla="*/ 353 h 706"/>
                  <a:gd name="T2" fmla="*/ 529 w 706"/>
                  <a:gd name="T3" fmla="*/ 36 h 706"/>
                  <a:gd name="T4" fmla="*/ 494 w 706"/>
                  <a:gd name="T5" fmla="*/ 0 h 706"/>
                  <a:gd name="T6" fmla="*/ 36 w 706"/>
                  <a:gd name="T7" fmla="*/ 0 h 706"/>
                  <a:gd name="T8" fmla="*/ 0 w 706"/>
                  <a:gd name="T9" fmla="*/ 36 h 706"/>
                  <a:gd name="T10" fmla="*/ 0 w 706"/>
                  <a:gd name="T11" fmla="*/ 530 h 706"/>
                  <a:gd name="T12" fmla="*/ 141 w 706"/>
                  <a:gd name="T13" fmla="*/ 389 h 706"/>
                  <a:gd name="T14" fmla="*/ 494 w 706"/>
                  <a:gd name="T15" fmla="*/ 389 h 706"/>
                  <a:gd name="T16" fmla="*/ 529 w 706"/>
                  <a:gd name="T17" fmla="*/ 353 h 706"/>
                  <a:gd name="T18" fmla="*/ 671 w 706"/>
                  <a:gd name="T19" fmla="*/ 142 h 706"/>
                  <a:gd name="T20" fmla="*/ 600 w 706"/>
                  <a:gd name="T21" fmla="*/ 142 h 706"/>
                  <a:gd name="T22" fmla="*/ 600 w 706"/>
                  <a:gd name="T23" fmla="*/ 459 h 706"/>
                  <a:gd name="T24" fmla="*/ 141 w 706"/>
                  <a:gd name="T25" fmla="*/ 459 h 706"/>
                  <a:gd name="T26" fmla="*/ 141 w 706"/>
                  <a:gd name="T27" fmla="*/ 530 h 706"/>
                  <a:gd name="T28" fmla="*/ 177 w 706"/>
                  <a:gd name="T29" fmla="*/ 565 h 706"/>
                  <a:gd name="T30" fmla="*/ 565 w 706"/>
                  <a:gd name="T31" fmla="*/ 565 h 706"/>
                  <a:gd name="T32" fmla="*/ 706 w 706"/>
                  <a:gd name="T33" fmla="*/ 706 h 706"/>
                  <a:gd name="T34" fmla="*/ 706 w 706"/>
                  <a:gd name="T35" fmla="*/ 177 h 706"/>
                  <a:gd name="T36" fmla="*/ 671 w 706"/>
                  <a:gd name="T37" fmla="*/ 142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6" h="706">
                    <a:moveTo>
                      <a:pt x="529" y="353"/>
                    </a:moveTo>
                    <a:lnTo>
                      <a:pt x="529" y="36"/>
                    </a:lnTo>
                    <a:cubicBezTo>
                      <a:pt x="529" y="16"/>
                      <a:pt x="514" y="0"/>
                      <a:pt x="494" y="0"/>
                    </a:cubicBezTo>
                    <a:lnTo>
                      <a:pt x="36" y="0"/>
                    </a:lnTo>
                    <a:cubicBezTo>
                      <a:pt x="16" y="0"/>
                      <a:pt x="0" y="16"/>
                      <a:pt x="0" y="36"/>
                    </a:cubicBezTo>
                    <a:lnTo>
                      <a:pt x="0" y="530"/>
                    </a:lnTo>
                    <a:lnTo>
                      <a:pt x="141" y="389"/>
                    </a:lnTo>
                    <a:lnTo>
                      <a:pt x="494" y="389"/>
                    </a:lnTo>
                    <a:cubicBezTo>
                      <a:pt x="514" y="389"/>
                      <a:pt x="529" y="373"/>
                      <a:pt x="529" y="353"/>
                    </a:cubicBezTo>
                    <a:moveTo>
                      <a:pt x="671" y="142"/>
                    </a:moveTo>
                    <a:lnTo>
                      <a:pt x="600" y="142"/>
                    </a:lnTo>
                    <a:lnTo>
                      <a:pt x="600" y="459"/>
                    </a:lnTo>
                    <a:lnTo>
                      <a:pt x="141" y="459"/>
                    </a:lnTo>
                    <a:lnTo>
                      <a:pt x="141" y="530"/>
                    </a:lnTo>
                    <a:cubicBezTo>
                      <a:pt x="141" y="549"/>
                      <a:pt x="157" y="565"/>
                      <a:pt x="177" y="565"/>
                    </a:cubicBezTo>
                    <a:lnTo>
                      <a:pt x="565" y="565"/>
                    </a:lnTo>
                    <a:lnTo>
                      <a:pt x="706" y="706"/>
                    </a:lnTo>
                    <a:lnTo>
                      <a:pt x="706" y="177"/>
                    </a:lnTo>
                    <a:cubicBezTo>
                      <a:pt x="706" y="157"/>
                      <a:pt x="690" y="142"/>
                      <a:pt x="671" y="142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Label">
                <a:extLst>
                  <a:ext uri="{FF2B5EF4-FFF2-40B4-BE49-F238E27FC236}">
                    <a16:creationId xmlns:a16="http://schemas.microsoft.com/office/drawing/2014/main" id="{9AEDE6F6-0E81-4C0A-8DB5-D7E5ABECAB43}"/>
                  </a:ext>
                </a:extLst>
              </p:cNvPr>
              <p:cNvSpPr txBox="1"/>
              <p:nvPr/>
            </p:nvSpPr>
            <p:spPr>
              <a:xfrm>
                <a:off x="4835838" y="3966078"/>
                <a:ext cx="333681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Help</a:t>
                </a:r>
              </a:p>
            </p:txBody>
          </p:sp>
        </p:grpSp>
        <p:pic>
          <p:nvPicPr>
            <p:cNvPr id="134" name="Placeholder User">
              <a:extLst>
                <a:ext uri="{FF2B5EF4-FFF2-40B4-BE49-F238E27FC236}">
                  <a16:creationId xmlns:a16="http://schemas.microsoft.com/office/drawing/2014/main" id="{A3DAFF73-A1AA-4BB7-9431-D8CCD26DD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046" y="1920529"/>
              <a:ext cx="448348" cy="448348"/>
            </a:xfrm>
            <a:prstGeom prst="ellipse">
              <a:avLst/>
            </a:prstGeom>
          </p:spPr>
        </p:pic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6545BA7-3FCF-433A-AE79-39D8C9AD21CD}"/>
                </a:ext>
              </a:extLst>
            </p:cNvPr>
            <p:cNvGrpSpPr/>
            <p:nvPr/>
          </p:nvGrpSpPr>
          <p:grpSpPr>
            <a:xfrm>
              <a:off x="4514850" y="3105524"/>
              <a:ext cx="783593" cy="203457"/>
              <a:chOff x="7132519" y="3105524"/>
              <a:chExt cx="783593" cy="203457"/>
            </a:xfrm>
          </p:grpSpPr>
          <p:sp>
            <p:nvSpPr>
              <p:cNvPr id="131" name="Label">
                <a:extLst>
                  <a:ext uri="{FF2B5EF4-FFF2-40B4-BE49-F238E27FC236}">
                    <a16:creationId xmlns:a16="http://schemas.microsoft.com/office/drawing/2014/main" id="{679B7CD7-8DC9-441A-A766-EDA398E67086}"/>
                  </a:ext>
                </a:extLst>
              </p:cNvPr>
              <p:cNvSpPr txBox="1"/>
              <p:nvPr/>
            </p:nvSpPr>
            <p:spPr>
              <a:xfrm>
                <a:off x="7385261" y="3127393"/>
                <a:ext cx="530851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Work Log</a:t>
                </a:r>
              </a:p>
            </p:txBody>
          </p:sp>
          <p:sp>
            <p:nvSpPr>
              <p:cNvPr id="135" name="Keyboard">
                <a:extLst>
                  <a:ext uri="{FF2B5EF4-FFF2-40B4-BE49-F238E27FC236}">
                    <a16:creationId xmlns:a16="http://schemas.microsoft.com/office/drawing/2014/main" id="{4F016F08-8E5F-44EB-B7F8-1DC603F8A68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32519" y="3105524"/>
                <a:ext cx="220042" cy="181588"/>
              </a:xfrm>
              <a:custGeom>
                <a:avLst/>
                <a:gdLst>
                  <a:gd name="T0" fmla="*/ 470 w 667"/>
                  <a:gd name="T1" fmla="*/ 70 h 549"/>
                  <a:gd name="T2" fmla="*/ 352 w 667"/>
                  <a:gd name="T3" fmla="*/ 108 h 549"/>
                  <a:gd name="T4" fmla="*/ 53 w 667"/>
                  <a:gd name="T5" fmla="*/ 176 h 549"/>
                  <a:gd name="T6" fmla="*/ 0 w 667"/>
                  <a:gd name="T7" fmla="*/ 496 h 549"/>
                  <a:gd name="T8" fmla="*/ 613 w 667"/>
                  <a:gd name="T9" fmla="*/ 549 h 549"/>
                  <a:gd name="T10" fmla="*/ 667 w 667"/>
                  <a:gd name="T11" fmla="*/ 229 h 549"/>
                  <a:gd name="T12" fmla="*/ 348 w 667"/>
                  <a:gd name="T13" fmla="*/ 176 h 549"/>
                  <a:gd name="T14" fmla="*/ 421 w 667"/>
                  <a:gd name="T15" fmla="*/ 113 h 549"/>
                  <a:gd name="T16" fmla="*/ 519 w 667"/>
                  <a:gd name="T17" fmla="*/ 0 h 549"/>
                  <a:gd name="T18" fmla="*/ 53 w 667"/>
                  <a:gd name="T19" fmla="*/ 203 h 549"/>
                  <a:gd name="T20" fmla="*/ 640 w 667"/>
                  <a:gd name="T21" fmla="*/ 229 h 549"/>
                  <a:gd name="T22" fmla="*/ 613 w 667"/>
                  <a:gd name="T23" fmla="*/ 523 h 549"/>
                  <a:gd name="T24" fmla="*/ 27 w 667"/>
                  <a:gd name="T25" fmla="*/ 496 h 549"/>
                  <a:gd name="T26" fmla="*/ 53 w 667"/>
                  <a:gd name="T27" fmla="*/ 203 h 549"/>
                  <a:gd name="T28" fmla="*/ 67 w 667"/>
                  <a:gd name="T29" fmla="*/ 309 h 549"/>
                  <a:gd name="T30" fmla="*/ 120 w 667"/>
                  <a:gd name="T31" fmla="*/ 256 h 549"/>
                  <a:gd name="T32" fmla="*/ 147 w 667"/>
                  <a:gd name="T33" fmla="*/ 256 h 549"/>
                  <a:gd name="T34" fmla="*/ 200 w 667"/>
                  <a:gd name="T35" fmla="*/ 309 h 549"/>
                  <a:gd name="T36" fmla="*/ 147 w 667"/>
                  <a:gd name="T37" fmla="*/ 256 h 549"/>
                  <a:gd name="T38" fmla="*/ 227 w 667"/>
                  <a:gd name="T39" fmla="*/ 309 h 549"/>
                  <a:gd name="T40" fmla="*/ 280 w 667"/>
                  <a:gd name="T41" fmla="*/ 256 h 549"/>
                  <a:gd name="T42" fmla="*/ 307 w 667"/>
                  <a:gd name="T43" fmla="*/ 256 h 549"/>
                  <a:gd name="T44" fmla="*/ 360 w 667"/>
                  <a:gd name="T45" fmla="*/ 309 h 549"/>
                  <a:gd name="T46" fmla="*/ 307 w 667"/>
                  <a:gd name="T47" fmla="*/ 256 h 549"/>
                  <a:gd name="T48" fmla="*/ 387 w 667"/>
                  <a:gd name="T49" fmla="*/ 309 h 549"/>
                  <a:gd name="T50" fmla="*/ 440 w 667"/>
                  <a:gd name="T51" fmla="*/ 256 h 549"/>
                  <a:gd name="T52" fmla="*/ 467 w 667"/>
                  <a:gd name="T53" fmla="*/ 256 h 549"/>
                  <a:gd name="T54" fmla="*/ 520 w 667"/>
                  <a:gd name="T55" fmla="*/ 309 h 549"/>
                  <a:gd name="T56" fmla="*/ 467 w 667"/>
                  <a:gd name="T57" fmla="*/ 256 h 549"/>
                  <a:gd name="T58" fmla="*/ 547 w 667"/>
                  <a:gd name="T59" fmla="*/ 309 h 549"/>
                  <a:gd name="T60" fmla="*/ 600 w 667"/>
                  <a:gd name="T61" fmla="*/ 256 h 549"/>
                  <a:gd name="T62" fmla="*/ 67 w 667"/>
                  <a:gd name="T63" fmla="*/ 336 h 549"/>
                  <a:gd name="T64" fmla="*/ 160 w 667"/>
                  <a:gd name="T65" fmla="*/ 389 h 549"/>
                  <a:gd name="T66" fmla="*/ 67 w 667"/>
                  <a:gd name="T67" fmla="*/ 336 h 549"/>
                  <a:gd name="T68" fmla="*/ 187 w 667"/>
                  <a:gd name="T69" fmla="*/ 389 h 549"/>
                  <a:gd name="T70" fmla="*/ 240 w 667"/>
                  <a:gd name="T71" fmla="*/ 336 h 549"/>
                  <a:gd name="T72" fmla="*/ 267 w 667"/>
                  <a:gd name="T73" fmla="*/ 336 h 549"/>
                  <a:gd name="T74" fmla="*/ 320 w 667"/>
                  <a:gd name="T75" fmla="*/ 389 h 549"/>
                  <a:gd name="T76" fmla="*/ 267 w 667"/>
                  <a:gd name="T77" fmla="*/ 336 h 549"/>
                  <a:gd name="T78" fmla="*/ 347 w 667"/>
                  <a:gd name="T79" fmla="*/ 389 h 549"/>
                  <a:gd name="T80" fmla="*/ 400 w 667"/>
                  <a:gd name="T81" fmla="*/ 336 h 549"/>
                  <a:gd name="T82" fmla="*/ 427 w 667"/>
                  <a:gd name="T83" fmla="*/ 336 h 549"/>
                  <a:gd name="T84" fmla="*/ 480 w 667"/>
                  <a:gd name="T85" fmla="*/ 389 h 549"/>
                  <a:gd name="T86" fmla="*/ 427 w 667"/>
                  <a:gd name="T87" fmla="*/ 336 h 549"/>
                  <a:gd name="T88" fmla="*/ 507 w 667"/>
                  <a:gd name="T89" fmla="*/ 389 h 549"/>
                  <a:gd name="T90" fmla="*/ 600 w 667"/>
                  <a:gd name="T91" fmla="*/ 336 h 549"/>
                  <a:gd name="T92" fmla="*/ 67 w 667"/>
                  <a:gd name="T93" fmla="*/ 416 h 549"/>
                  <a:gd name="T94" fmla="*/ 120 w 667"/>
                  <a:gd name="T95" fmla="*/ 469 h 549"/>
                  <a:gd name="T96" fmla="*/ 67 w 667"/>
                  <a:gd name="T97" fmla="*/ 416 h 549"/>
                  <a:gd name="T98" fmla="*/ 147 w 667"/>
                  <a:gd name="T99" fmla="*/ 469 h 549"/>
                  <a:gd name="T100" fmla="*/ 200 w 667"/>
                  <a:gd name="T101" fmla="*/ 416 h 549"/>
                  <a:gd name="T102" fmla="*/ 227 w 667"/>
                  <a:gd name="T103" fmla="*/ 416 h 549"/>
                  <a:gd name="T104" fmla="*/ 440 w 667"/>
                  <a:gd name="T105" fmla="*/ 469 h 549"/>
                  <a:gd name="T106" fmla="*/ 227 w 667"/>
                  <a:gd name="T107" fmla="*/ 416 h 549"/>
                  <a:gd name="T108" fmla="*/ 467 w 667"/>
                  <a:gd name="T109" fmla="*/ 469 h 549"/>
                  <a:gd name="T110" fmla="*/ 520 w 667"/>
                  <a:gd name="T111" fmla="*/ 416 h 549"/>
                  <a:gd name="T112" fmla="*/ 547 w 667"/>
                  <a:gd name="T113" fmla="*/ 416 h 549"/>
                  <a:gd name="T114" fmla="*/ 600 w 667"/>
                  <a:gd name="T115" fmla="*/ 469 h 549"/>
                  <a:gd name="T116" fmla="*/ 547 w 667"/>
                  <a:gd name="T117" fmla="*/ 416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7" h="549">
                    <a:moveTo>
                      <a:pt x="492" y="0"/>
                    </a:moveTo>
                    <a:cubicBezTo>
                      <a:pt x="492" y="42"/>
                      <a:pt x="483" y="60"/>
                      <a:pt x="470" y="70"/>
                    </a:cubicBezTo>
                    <a:cubicBezTo>
                      <a:pt x="458" y="80"/>
                      <a:pt x="439" y="83"/>
                      <a:pt x="418" y="86"/>
                    </a:cubicBezTo>
                    <a:cubicBezTo>
                      <a:pt x="396" y="89"/>
                      <a:pt x="372" y="92"/>
                      <a:pt x="352" y="108"/>
                    </a:cubicBezTo>
                    <a:cubicBezTo>
                      <a:pt x="335" y="121"/>
                      <a:pt x="324" y="143"/>
                      <a:pt x="321" y="176"/>
                    </a:cubicBezTo>
                    <a:lnTo>
                      <a:pt x="53" y="176"/>
                    </a:lnTo>
                    <a:cubicBezTo>
                      <a:pt x="24" y="176"/>
                      <a:pt x="0" y="200"/>
                      <a:pt x="0" y="229"/>
                    </a:cubicBezTo>
                    <a:lnTo>
                      <a:pt x="0" y="496"/>
                    </a:lnTo>
                    <a:cubicBezTo>
                      <a:pt x="0" y="525"/>
                      <a:pt x="24" y="549"/>
                      <a:pt x="53" y="549"/>
                    </a:cubicBezTo>
                    <a:lnTo>
                      <a:pt x="613" y="549"/>
                    </a:lnTo>
                    <a:cubicBezTo>
                      <a:pt x="643" y="549"/>
                      <a:pt x="667" y="525"/>
                      <a:pt x="667" y="496"/>
                    </a:cubicBezTo>
                    <a:lnTo>
                      <a:pt x="667" y="229"/>
                    </a:lnTo>
                    <a:cubicBezTo>
                      <a:pt x="667" y="200"/>
                      <a:pt x="643" y="176"/>
                      <a:pt x="613" y="176"/>
                    </a:cubicBezTo>
                    <a:lnTo>
                      <a:pt x="348" y="176"/>
                    </a:lnTo>
                    <a:cubicBezTo>
                      <a:pt x="351" y="150"/>
                      <a:pt x="359" y="137"/>
                      <a:pt x="369" y="129"/>
                    </a:cubicBezTo>
                    <a:cubicBezTo>
                      <a:pt x="381" y="119"/>
                      <a:pt x="400" y="116"/>
                      <a:pt x="421" y="113"/>
                    </a:cubicBezTo>
                    <a:cubicBezTo>
                      <a:pt x="443" y="110"/>
                      <a:pt x="467" y="107"/>
                      <a:pt x="487" y="91"/>
                    </a:cubicBezTo>
                    <a:cubicBezTo>
                      <a:pt x="507" y="74"/>
                      <a:pt x="519" y="46"/>
                      <a:pt x="519" y="0"/>
                    </a:cubicBezTo>
                    <a:lnTo>
                      <a:pt x="492" y="0"/>
                    </a:lnTo>
                    <a:close/>
                    <a:moveTo>
                      <a:pt x="53" y="203"/>
                    </a:moveTo>
                    <a:lnTo>
                      <a:pt x="613" y="203"/>
                    </a:lnTo>
                    <a:cubicBezTo>
                      <a:pt x="628" y="203"/>
                      <a:pt x="640" y="214"/>
                      <a:pt x="640" y="229"/>
                    </a:cubicBezTo>
                    <a:lnTo>
                      <a:pt x="640" y="496"/>
                    </a:lnTo>
                    <a:cubicBezTo>
                      <a:pt x="640" y="511"/>
                      <a:pt x="628" y="523"/>
                      <a:pt x="613" y="523"/>
                    </a:cubicBezTo>
                    <a:lnTo>
                      <a:pt x="53" y="523"/>
                    </a:lnTo>
                    <a:cubicBezTo>
                      <a:pt x="38" y="523"/>
                      <a:pt x="27" y="511"/>
                      <a:pt x="27" y="496"/>
                    </a:cubicBezTo>
                    <a:lnTo>
                      <a:pt x="27" y="229"/>
                    </a:lnTo>
                    <a:cubicBezTo>
                      <a:pt x="27" y="214"/>
                      <a:pt x="38" y="203"/>
                      <a:pt x="53" y="203"/>
                    </a:cubicBezTo>
                    <a:close/>
                    <a:moveTo>
                      <a:pt x="67" y="256"/>
                    </a:moveTo>
                    <a:lnTo>
                      <a:pt x="67" y="309"/>
                    </a:lnTo>
                    <a:lnTo>
                      <a:pt x="120" y="309"/>
                    </a:lnTo>
                    <a:lnTo>
                      <a:pt x="120" y="256"/>
                    </a:lnTo>
                    <a:lnTo>
                      <a:pt x="67" y="256"/>
                    </a:lnTo>
                    <a:close/>
                    <a:moveTo>
                      <a:pt x="147" y="256"/>
                    </a:moveTo>
                    <a:lnTo>
                      <a:pt x="147" y="309"/>
                    </a:lnTo>
                    <a:lnTo>
                      <a:pt x="200" y="309"/>
                    </a:lnTo>
                    <a:lnTo>
                      <a:pt x="200" y="256"/>
                    </a:lnTo>
                    <a:lnTo>
                      <a:pt x="147" y="256"/>
                    </a:lnTo>
                    <a:close/>
                    <a:moveTo>
                      <a:pt x="227" y="256"/>
                    </a:moveTo>
                    <a:lnTo>
                      <a:pt x="227" y="309"/>
                    </a:lnTo>
                    <a:lnTo>
                      <a:pt x="280" y="309"/>
                    </a:lnTo>
                    <a:lnTo>
                      <a:pt x="280" y="256"/>
                    </a:lnTo>
                    <a:lnTo>
                      <a:pt x="227" y="256"/>
                    </a:lnTo>
                    <a:close/>
                    <a:moveTo>
                      <a:pt x="307" y="256"/>
                    </a:moveTo>
                    <a:lnTo>
                      <a:pt x="307" y="309"/>
                    </a:lnTo>
                    <a:lnTo>
                      <a:pt x="360" y="309"/>
                    </a:lnTo>
                    <a:lnTo>
                      <a:pt x="360" y="256"/>
                    </a:lnTo>
                    <a:lnTo>
                      <a:pt x="307" y="256"/>
                    </a:lnTo>
                    <a:close/>
                    <a:moveTo>
                      <a:pt x="387" y="256"/>
                    </a:moveTo>
                    <a:lnTo>
                      <a:pt x="387" y="309"/>
                    </a:lnTo>
                    <a:lnTo>
                      <a:pt x="440" y="309"/>
                    </a:lnTo>
                    <a:lnTo>
                      <a:pt x="440" y="256"/>
                    </a:lnTo>
                    <a:lnTo>
                      <a:pt x="387" y="256"/>
                    </a:lnTo>
                    <a:close/>
                    <a:moveTo>
                      <a:pt x="467" y="256"/>
                    </a:moveTo>
                    <a:lnTo>
                      <a:pt x="467" y="309"/>
                    </a:lnTo>
                    <a:lnTo>
                      <a:pt x="520" y="309"/>
                    </a:lnTo>
                    <a:lnTo>
                      <a:pt x="520" y="256"/>
                    </a:lnTo>
                    <a:lnTo>
                      <a:pt x="467" y="256"/>
                    </a:lnTo>
                    <a:close/>
                    <a:moveTo>
                      <a:pt x="547" y="256"/>
                    </a:moveTo>
                    <a:lnTo>
                      <a:pt x="547" y="309"/>
                    </a:lnTo>
                    <a:lnTo>
                      <a:pt x="600" y="309"/>
                    </a:lnTo>
                    <a:lnTo>
                      <a:pt x="600" y="256"/>
                    </a:lnTo>
                    <a:lnTo>
                      <a:pt x="547" y="256"/>
                    </a:lnTo>
                    <a:close/>
                    <a:moveTo>
                      <a:pt x="67" y="336"/>
                    </a:moveTo>
                    <a:lnTo>
                      <a:pt x="67" y="389"/>
                    </a:lnTo>
                    <a:lnTo>
                      <a:pt x="160" y="389"/>
                    </a:lnTo>
                    <a:lnTo>
                      <a:pt x="160" y="336"/>
                    </a:lnTo>
                    <a:lnTo>
                      <a:pt x="67" y="336"/>
                    </a:lnTo>
                    <a:close/>
                    <a:moveTo>
                      <a:pt x="187" y="336"/>
                    </a:moveTo>
                    <a:lnTo>
                      <a:pt x="187" y="389"/>
                    </a:lnTo>
                    <a:lnTo>
                      <a:pt x="240" y="389"/>
                    </a:lnTo>
                    <a:lnTo>
                      <a:pt x="240" y="336"/>
                    </a:lnTo>
                    <a:lnTo>
                      <a:pt x="187" y="336"/>
                    </a:lnTo>
                    <a:close/>
                    <a:moveTo>
                      <a:pt x="267" y="336"/>
                    </a:moveTo>
                    <a:lnTo>
                      <a:pt x="267" y="389"/>
                    </a:lnTo>
                    <a:lnTo>
                      <a:pt x="320" y="389"/>
                    </a:lnTo>
                    <a:lnTo>
                      <a:pt x="320" y="336"/>
                    </a:lnTo>
                    <a:lnTo>
                      <a:pt x="267" y="336"/>
                    </a:lnTo>
                    <a:close/>
                    <a:moveTo>
                      <a:pt x="347" y="336"/>
                    </a:moveTo>
                    <a:lnTo>
                      <a:pt x="347" y="389"/>
                    </a:lnTo>
                    <a:lnTo>
                      <a:pt x="400" y="389"/>
                    </a:lnTo>
                    <a:lnTo>
                      <a:pt x="400" y="336"/>
                    </a:lnTo>
                    <a:lnTo>
                      <a:pt x="347" y="336"/>
                    </a:lnTo>
                    <a:close/>
                    <a:moveTo>
                      <a:pt x="427" y="336"/>
                    </a:moveTo>
                    <a:lnTo>
                      <a:pt x="427" y="389"/>
                    </a:lnTo>
                    <a:lnTo>
                      <a:pt x="480" y="389"/>
                    </a:lnTo>
                    <a:lnTo>
                      <a:pt x="480" y="336"/>
                    </a:lnTo>
                    <a:lnTo>
                      <a:pt x="427" y="336"/>
                    </a:lnTo>
                    <a:close/>
                    <a:moveTo>
                      <a:pt x="507" y="336"/>
                    </a:moveTo>
                    <a:lnTo>
                      <a:pt x="507" y="389"/>
                    </a:lnTo>
                    <a:lnTo>
                      <a:pt x="600" y="389"/>
                    </a:lnTo>
                    <a:lnTo>
                      <a:pt x="600" y="336"/>
                    </a:lnTo>
                    <a:lnTo>
                      <a:pt x="507" y="336"/>
                    </a:lnTo>
                    <a:close/>
                    <a:moveTo>
                      <a:pt x="67" y="416"/>
                    </a:moveTo>
                    <a:lnTo>
                      <a:pt x="67" y="469"/>
                    </a:lnTo>
                    <a:lnTo>
                      <a:pt x="120" y="469"/>
                    </a:lnTo>
                    <a:lnTo>
                      <a:pt x="120" y="416"/>
                    </a:lnTo>
                    <a:lnTo>
                      <a:pt x="67" y="416"/>
                    </a:lnTo>
                    <a:close/>
                    <a:moveTo>
                      <a:pt x="147" y="416"/>
                    </a:moveTo>
                    <a:lnTo>
                      <a:pt x="147" y="469"/>
                    </a:lnTo>
                    <a:lnTo>
                      <a:pt x="200" y="469"/>
                    </a:lnTo>
                    <a:lnTo>
                      <a:pt x="200" y="416"/>
                    </a:lnTo>
                    <a:lnTo>
                      <a:pt x="147" y="416"/>
                    </a:lnTo>
                    <a:close/>
                    <a:moveTo>
                      <a:pt x="227" y="416"/>
                    </a:moveTo>
                    <a:lnTo>
                      <a:pt x="227" y="469"/>
                    </a:lnTo>
                    <a:lnTo>
                      <a:pt x="440" y="469"/>
                    </a:lnTo>
                    <a:lnTo>
                      <a:pt x="440" y="416"/>
                    </a:lnTo>
                    <a:lnTo>
                      <a:pt x="227" y="416"/>
                    </a:lnTo>
                    <a:close/>
                    <a:moveTo>
                      <a:pt x="467" y="416"/>
                    </a:moveTo>
                    <a:lnTo>
                      <a:pt x="467" y="469"/>
                    </a:lnTo>
                    <a:lnTo>
                      <a:pt x="520" y="469"/>
                    </a:lnTo>
                    <a:lnTo>
                      <a:pt x="520" y="416"/>
                    </a:lnTo>
                    <a:lnTo>
                      <a:pt x="467" y="416"/>
                    </a:lnTo>
                    <a:close/>
                    <a:moveTo>
                      <a:pt x="547" y="416"/>
                    </a:moveTo>
                    <a:lnTo>
                      <a:pt x="547" y="469"/>
                    </a:lnTo>
                    <a:lnTo>
                      <a:pt x="600" y="469"/>
                    </a:lnTo>
                    <a:lnTo>
                      <a:pt x="600" y="416"/>
                    </a:lnTo>
                    <a:lnTo>
                      <a:pt x="547" y="41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CFB198B-AD26-4AEC-8D8F-D111444606AF}"/>
                </a:ext>
              </a:extLst>
            </p:cNvPr>
            <p:cNvGrpSpPr/>
            <p:nvPr/>
          </p:nvGrpSpPr>
          <p:grpSpPr>
            <a:xfrm>
              <a:off x="4540250" y="3727975"/>
              <a:ext cx="692495" cy="186800"/>
              <a:chOff x="7283450" y="3727975"/>
              <a:chExt cx="692495" cy="186800"/>
            </a:xfrm>
          </p:grpSpPr>
          <p:sp>
            <p:nvSpPr>
              <p:cNvPr id="137" name="Clock">
                <a:extLst>
                  <a:ext uri="{FF2B5EF4-FFF2-40B4-BE49-F238E27FC236}">
                    <a16:creationId xmlns:a16="http://schemas.microsoft.com/office/drawing/2014/main" id="{FB273D67-BC29-41E5-88C2-0116C67D3D1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283450" y="3752850"/>
                <a:ext cx="161925" cy="161925"/>
              </a:xfrm>
              <a:custGeom>
                <a:avLst/>
                <a:gdLst>
                  <a:gd name="T0" fmla="*/ 333 w 667"/>
                  <a:gd name="T1" fmla="*/ 0 h 666"/>
                  <a:gd name="T2" fmla="*/ 0 w 667"/>
                  <a:gd name="T3" fmla="*/ 333 h 666"/>
                  <a:gd name="T4" fmla="*/ 333 w 667"/>
                  <a:gd name="T5" fmla="*/ 666 h 666"/>
                  <a:gd name="T6" fmla="*/ 667 w 667"/>
                  <a:gd name="T7" fmla="*/ 333 h 666"/>
                  <a:gd name="T8" fmla="*/ 333 w 667"/>
                  <a:gd name="T9" fmla="*/ 0 h 666"/>
                  <a:gd name="T10" fmla="*/ 333 w 667"/>
                  <a:gd name="T11" fmla="*/ 26 h 666"/>
                  <a:gd name="T12" fmla="*/ 640 w 667"/>
                  <a:gd name="T13" fmla="*/ 333 h 666"/>
                  <a:gd name="T14" fmla="*/ 333 w 667"/>
                  <a:gd name="T15" fmla="*/ 640 h 666"/>
                  <a:gd name="T16" fmla="*/ 27 w 667"/>
                  <a:gd name="T17" fmla="*/ 333 h 666"/>
                  <a:gd name="T18" fmla="*/ 333 w 667"/>
                  <a:gd name="T19" fmla="*/ 26 h 666"/>
                  <a:gd name="T20" fmla="*/ 333 w 667"/>
                  <a:gd name="T21" fmla="*/ 66 h 666"/>
                  <a:gd name="T22" fmla="*/ 320 w 667"/>
                  <a:gd name="T23" fmla="*/ 80 h 666"/>
                  <a:gd name="T24" fmla="*/ 320 w 667"/>
                  <a:gd name="T25" fmla="*/ 295 h 666"/>
                  <a:gd name="T26" fmla="*/ 293 w 667"/>
                  <a:gd name="T27" fmla="*/ 333 h 666"/>
                  <a:gd name="T28" fmla="*/ 297 w 667"/>
                  <a:gd name="T29" fmla="*/ 350 h 666"/>
                  <a:gd name="T30" fmla="*/ 217 w 667"/>
                  <a:gd name="T31" fmla="*/ 430 h 666"/>
                  <a:gd name="T32" fmla="*/ 236 w 667"/>
                  <a:gd name="T33" fmla="*/ 449 h 666"/>
                  <a:gd name="T34" fmla="*/ 316 w 667"/>
                  <a:gd name="T35" fmla="*/ 369 h 666"/>
                  <a:gd name="T36" fmla="*/ 333 w 667"/>
                  <a:gd name="T37" fmla="*/ 373 h 666"/>
                  <a:gd name="T38" fmla="*/ 373 w 667"/>
                  <a:gd name="T39" fmla="*/ 333 h 666"/>
                  <a:gd name="T40" fmla="*/ 347 w 667"/>
                  <a:gd name="T41" fmla="*/ 295 h 666"/>
                  <a:gd name="T42" fmla="*/ 347 w 667"/>
                  <a:gd name="T43" fmla="*/ 80 h 666"/>
                  <a:gd name="T44" fmla="*/ 333 w 667"/>
                  <a:gd name="T45" fmla="*/ 66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7" h="666">
                    <a:moveTo>
                      <a:pt x="333" y="0"/>
                    </a:moveTo>
                    <a:cubicBezTo>
                      <a:pt x="149" y="0"/>
                      <a:pt x="0" y="149"/>
                      <a:pt x="0" y="333"/>
                    </a:cubicBezTo>
                    <a:cubicBezTo>
                      <a:pt x="0" y="517"/>
                      <a:pt x="149" y="666"/>
                      <a:pt x="333" y="666"/>
                    </a:cubicBezTo>
                    <a:cubicBezTo>
                      <a:pt x="517" y="666"/>
                      <a:pt x="667" y="517"/>
                      <a:pt x="667" y="333"/>
                    </a:cubicBezTo>
                    <a:cubicBezTo>
                      <a:pt x="667" y="149"/>
                      <a:pt x="517" y="0"/>
                      <a:pt x="333" y="0"/>
                    </a:cubicBezTo>
                    <a:close/>
                    <a:moveTo>
                      <a:pt x="333" y="26"/>
                    </a:moveTo>
                    <a:cubicBezTo>
                      <a:pt x="503" y="26"/>
                      <a:pt x="640" y="163"/>
                      <a:pt x="640" y="333"/>
                    </a:cubicBezTo>
                    <a:cubicBezTo>
                      <a:pt x="640" y="503"/>
                      <a:pt x="503" y="640"/>
                      <a:pt x="333" y="640"/>
                    </a:cubicBezTo>
                    <a:cubicBezTo>
                      <a:pt x="164" y="640"/>
                      <a:pt x="27" y="503"/>
                      <a:pt x="27" y="333"/>
                    </a:cubicBezTo>
                    <a:cubicBezTo>
                      <a:pt x="27" y="163"/>
                      <a:pt x="164" y="26"/>
                      <a:pt x="333" y="26"/>
                    </a:cubicBezTo>
                    <a:close/>
                    <a:moveTo>
                      <a:pt x="333" y="66"/>
                    </a:moveTo>
                    <a:cubicBezTo>
                      <a:pt x="326" y="66"/>
                      <a:pt x="320" y="72"/>
                      <a:pt x="320" y="80"/>
                    </a:cubicBezTo>
                    <a:lnTo>
                      <a:pt x="320" y="295"/>
                    </a:lnTo>
                    <a:cubicBezTo>
                      <a:pt x="304" y="301"/>
                      <a:pt x="293" y="316"/>
                      <a:pt x="293" y="333"/>
                    </a:cubicBezTo>
                    <a:cubicBezTo>
                      <a:pt x="293" y="339"/>
                      <a:pt x="295" y="345"/>
                      <a:pt x="297" y="350"/>
                    </a:cubicBezTo>
                    <a:lnTo>
                      <a:pt x="217" y="430"/>
                    </a:lnTo>
                    <a:cubicBezTo>
                      <a:pt x="204" y="443"/>
                      <a:pt x="223" y="462"/>
                      <a:pt x="236" y="449"/>
                    </a:cubicBezTo>
                    <a:lnTo>
                      <a:pt x="316" y="369"/>
                    </a:lnTo>
                    <a:cubicBezTo>
                      <a:pt x="321" y="372"/>
                      <a:pt x="327" y="373"/>
                      <a:pt x="333" y="373"/>
                    </a:cubicBezTo>
                    <a:cubicBezTo>
                      <a:pt x="355" y="373"/>
                      <a:pt x="373" y="355"/>
                      <a:pt x="373" y="333"/>
                    </a:cubicBezTo>
                    <a:cubicBezTo>
                      <a:pt x="373" y="316"/>
                      <a:pt x="362" y="301"/>
                      <a:pt x="347" y="295"/>
                    </a:cubicBezTo>
                    <a:lnTo>
                      <a:pt x="347" y="80"/>
                    </a:lnTo>
                    <a:cubicBezTo>
                      <a:pt x="347" y="72"/>
                      <a:pt x="340" y="66"/>
                      <a:pt x="333" y="66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Label">
                <a:extLst>
                  <a:ext uri="{FF2B5EF4-FFF2-40B4-BE49-F238E27FC236}">
                    <a16:creationId xmlns:a16="http://schemas.microsoft.com/office/drawing/2014/main" id="{371B1974-24D3-4945-AD74-819C04FD5DFC}"/>
                  </a:ext>
                </a:extLst>
              </p:cNvPr>
              <p:cNvSpPr txBox="1"/>
              <p:nvPr/>
            </p:nvSpPr>
            <p:spPr>
              <a:xfrm>
                <a:off x="7517230" y="3727975"/>
                <a:ext cx="458715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Life Log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7E9DD7C-B68B-4AD1-BB8A-064EE189F1B1}"/>
                </a:ext>
              </a:extLst>
            </p:cNvPr>
            <p:cNvGrpSpPr/>
            <p:nvPr/>
          </p:nvGrpSpPr>
          <p:grpSpPr>
            <a:xfrm>
              <a:off x="4542144" y="3422453"/>
              <a:ext cx="958277" cy="181588"/>
              <a:chOff x="6883890" y="3422453"/>
              <a:chExt cx="958277" cy="181588"/>
            </a:xfrm>
          </p:grpSpPr>
          <p:sp>
            <p:nvSpPr>
              <p:cNvPr id="129" name="Label">
                <a:extLst>
                  <a:ext uri="{FF2B5EF4-FFF2-40B4-BE49-F238E27FC236}">
                    <a16:creationId xmlns:a16="http://schemas.microsoft.com/office/drawing/2014/main" id="{7DDD774E-1F28-4945-B2C6-0568BF1E2AEC}"/>
                  </a:ext>
                </a:extLst>
              </p:cNvPr>
              <p:cNvSpPr txBox="1"/>
              <p:nvPr/>
            </p:nvSpPr>
            <p:spPr>
              <a:xfrm>
                <a:off x="7109338" y="3422453"/>
                <a:ext cx="732829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Document Log</a:t>
                </a:r>
              </a:p>
            </p:txBody>
          </p:sp>
          <p:sp>
            <p:nvSpPr>
              <p:cNvPr id="143" name="Opened Folder">
                <a:extLst>
                  <a:ext uri="{FF2B5EF4-FFF2-40B4-BE49-F238E27FC236}">
                    <a16:creationId xmlns:a16="http://schemas.microsoft.com/office/drawing/2014/main" id="{FA1AAB78-54B7-40E8-8556-61754F2253A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883890" y="3443397"/>
                <a:ext cx="165100" cy="139700"/>
              </a:xfrm>
              <a:custGeom>
                <a:avLst/>
                <a:gdLst>
                  <a:gd name="T0" fmla="*/ 45 w 671"/>
                  <a:gd name="T1" fmla="*/ 0 h 573"/>
                  <a:gd name="T2" fmla="*/ 5 w 671"/>
                  <a:gd name="T3" fmla="*/ 40 h 573"/>
                  <a:gd name="T4" fmla="*/ 5 w 671"/>
                  <a:gd name="T5" fmla="*/ 537 h 573"/>
                  <a:gd name="T6" fmla="*/ 45 w 671"/>
                  <a:gd name="T7" fmla="*/ 573 h 573"/>
                  <a:gd name="T8" fmla="*/ 565 w 671"/>
                  <a:gd name="T9" fmla="*/ 573 h 573"/>
                  <a:gd name="T10" fmla="*/ 605 w 671"/>
                  <a:gd name="T11" fmla="*/ 536 h 573"/>
                  <a:gd name="T12" fmla="*/ 671 w 671"/>
                  <a:gd name="T13" fmla="*/ 174 h 573"/>
                  <a:gd name="T14" fmla="*/ 671 w 671"/>
                  <a:gd name="T15" fmla="*/ 173 h 573"/>
                  <a:gd name="T16" fmla="*/ 631 w 671"/>
                  <a:gd name="T17" fmla="*/ 133 h 573"/>
                  <a:gd name="T18" fmla="*/ 631 w 671"/>
                  <a:gd name="T19" fmla="*/ 93 h 573"/>
                  <a:gd name="T20" fmla="*/ 591 w 671"/>
                  <a:gd name="T21" fmla="*/ 53 h 573"/>
                  <a:gd name="T22" fmla="*/ 245 w 671"/>
                  <a:gd name="T23" fmla="*/ 53 h 573"/>
                  <a:gd name="T24" fmla="*/ 241 w 671"/>
                  <a:gd name="T25" fmla="*/ 49 h 573"/>
                  <a:gd name="T26" fmla="*/ 216 w 671"/>
                  <a:gd name="T27" fmla="*/ 13 h 573"/>
                  <a:gd name="T28" fmla="*/ 191 w 671"/>
                  <a:gd name="T29" fmla="*/ 0 h 573"/>
                  <a:gd name="T30" fmla="*/ 45 w 671"/>
                  <a:gd name="T31" fmla="*/ 0 h 573"/>
                  <a:gd name="T32" fmla="*/ 45 w 671"/>
                  <a:gd name="T33" fmla="*/ 26 h 573"/>
                  <a:gd name="T34" fmla="*/ 191 w 671"/>
                  <a:gd name="T35" fmla="*/ 26 h 573"/>
                  <a:gd name="T36" fmla="*/ 196 w 671"/>
                  <a:gd name="T37" fmla="*/ 30 h 573"/>
                  <a:gd name="T38" fmla="*/ 221 w 671"/>
                  <a:gd name="T39" fmla="*/ 67 h 573"/>
                  <a:gd name="T40" fmla="*/ 245 w 671"/>
                  <a:gd name="T41" fmla="*/ 80 h 573"/>
                  <a:gd name="T42" fmla="*/ 591 w 671"/>
                  <a:gd name="T43" fmla="*/ 80 h 573"/>
                  <a:gd name="T44" fmla="*/ 605 w 671"/>
                  <a:gd name="T45" fmla="*/ 93 h 573"/>
                  <a:gd name="T46" fmla="*/ 605 w 671"/>
                  <a:gd name="T47" fmla="*/ 133 h 573"/>
                  <a:gd name="T48" fmla="*/ 111 w 671"/>
                  <a:gd name="T49" fmla="*/ 133 h 573"/>
                  <a:gd name="T50" fmla="*/ 72 w 671"/>
                  <a:gd name="T51" fmla="*/ 171 h 573"/>
                  <a:gd name="T52" fmla="*/ 31 w 671"/>
                  <a:gd name="T53" fmla="*/ 388 h 573"/>
                  <a:gd name="T54" fmla="*/ 31 w 671"/>
                  <a:gd name="T55" fmla="*/ 40 h 573"/>
                  <a:gd name="T56" fmla="*/ 45 w 671"/>
                  <a:gd name="T57" fmla="*/ 26 h 573"/>
                  <a:gd name="T58" fmla="*/ 111 w 671"/>
                  <a:gd name="T59" fmla="*/ 160 h 573"/>
                  <a:gd name="T60" fmla="*/ 631 w 671"/>
                  <a:gd name="T61" fmla="*/ 160 h 573"/>
                  <a:gd name="T62" fmla="*/ 645 w 671"/>
                  <a:gd name="T63" fmla="*/ 173 h 573"/>
                  <a:gd name="T64" fmla="*/ 578 w 671"/>
                  <a:gd name="T65" fmla="*/ 534 h 573"/>
                  <a:gd name="T66" fmla="*/ 565 w 671"/>
                  <a:gd name="T67" fmla="*/ 546 h 573"/>
                  <a:gd name="T68" fmla="*/ 45 w 671"/>
                  <a:gd name="T69" fmla="*/ 546 h 573"/>
                  <a:gd name="T70" fmla="*/ 32 w 671"/>
                  <a:gd name="T71" fmla="*/ 534 h 573"/>
                  <a:gd name="T72" fmla="*/ 98 w 671"/>
                  <a:gd name="T73" fmla="*/ 174 h 573"/>
                  <a:gd name="T74" fmla="*/ 98 w 671"/>
                  <a:gd name="T75" fmla="*/ 173 h 573"/>
                  <a:gd name="T76" fmla="*/ 111 w 671"/>
                  <a:gd name="T77" fmla="*/ 16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71" h="573">
                    <a:moveTo>
                      <a:pt x="45" y="0"/>
                    </a:moveTo>
                    <a:cubicBezTo>
                      <a:pt x="23" y="0"/>
                      <a:pt x="5" y="18"/>
                      <a:pt x="5" y="40"/>
                    </a:cubicBezTo>
                    <a:cubicBezTo>
                      <a:pt x="10" y="211"/>
                      <a:pt x="0" y="390"/>
                      <a:pt x="5" y="537"/>
                    </a:cubicBezTo>
                    <a:cubicBezTo>
                      <a:pt x="7" y="557"/>
                      <a:pt x="24" y="573"/>
                      <a:pt x="45" y="573"/>
                    </a:cubicBezTo>
                    <a:lnTo>
                      <a:pt x="565" y="573"/>
                    </a:lnTo>
                    <a:cubicBezTo>
                      <a:pt x="586" y="573"/>
                      <a:pt x="603" y="556"/>
                      <a:pt x="605" y="536"/>
                    </a:cubicBezTo>
                    <a:cubicBezTo>
                      <a:pt x="627" y="415"/>
                      <a:pt x="649" y="295"/>
                      <a:pt x="671" y="174"/>
                    </a:cubicBezTo>
                    <a:lnTo>
                      <a:pt x="671" y="173"/>
                    </a:lnTo>
                    <a:cubicBezTo>
                      <a:pt x="671" y="151"/>
                      <a:pt x="653" y="133"/>
                      <a:pt x="631" y="133"/>
                    </a:cubicBezTo>
                    <a:lnTo>
                      <a:pt x="631" y="93"/>
                    </a:lnTo>
                    <a:cubicBezTo>
                      <a:pt x="631" y="71"/>
                      <a:pt x="613" y="53"/>
                      <a:pt x="591" y="53"/>
                    </a:cubicBezTo>
                    <a:lnTo>
                      <a:pt x="245" y="53"/>
                    </a:lnTo>
                    <a:cubicBezTo>
                      <a:pt x="246" y="53"/>
                      <a:pt x="244" y="53"/>
                      <a:pt x="241" y="49"/>
                    </a:cubicBezTo>
                    <a:cubicBezTo>
                      <a:pt x="232" y="37"/>
                      <a:pt x="224" y="24"/>
                      <a:pt x="216" y="13"/>
                    </a:cubicBezTo>
                    <a:cubicBezTo>
                      <a:pt x="210" y="6"/>
                      <a:pt x="202" y="0"/>
                      <a:pt x="191" y="0"/>
                    </a:cubicBezTo>
                    <a:lnTo>
                      <a:pt x="45" y="0"/>
                    </a:lnTo>
                    <a:close/>
                    <a:moveTo>
                      <a:pt x="45" y="26"/>
                    </a:moveTo>
                    <a:lnTo>
                      <a:pt x="191" y="26"/>
                    </a:lnTo>
                    <a:cubicBezTo>
                      <a:pt x="191" y="26"/>
                      <a:pt x="192" y="27"/>
                      <a:pt x="196" y="30"/>
                    </a:cubicBezTo>
                    <a:cubicBezTo>
                      <a:pt x="205" y="43"/>
                      <a:pt x="213" y="55"/>
                      <a:pt x="221" y="67"/>
                    </a:cubicBezTo>
                    <a:cubicBezTo>
                      <a:pt x="226" y="73"/>
                      <a:pt x="234" y="80"/>
                      <a:pt x="245" y="80"/>
                    </a:cubicBezTo>
                    <a:lnTo>
                      <a:pt x="591" y="80"/>
                    </a:lnTo>
                    <a:cubicBezTo>
                      <a:pt x="599" y="80"/>
                      <a:pt x="605" y="86"/>
                      <a:pt x="605" y="93"/>
                    </a:cubicBezTo>
                    <a:lnTo>
                      <a:pt x="605" y="133"/>
                    </a:lnTo>
                    <a:lnTo>
                      <a:pt x="111" y="133"/>
                    </a:lnTo>
                    <a:cubicBezTo>
                      <a:pt x="90" y="133"/>
                      <a:pt x="73" y="150"/>
                      <a:pt x="72" y="171"/>
                    </a:cubicBezTo>
                    <a:lnTo>
                      <a:pt x="31" y="388"/>
                    </a:lnTo>
                    <a:lnTo>
                      <a:pt x="31" y="40"/>
                    </a:lnTo>
                    <a:cubicBezTo>
                      <a:pt x="31" y="32"/>
                      <a:pt x="37" y="26"/>
                      <a:pt x="45" y="26"/>
                    </a:cubicBezTo>
                    <a:close/>
                    <a:moveTo>
                      <a:pt x="111" y="160"/>
                    </a:moveTo>
                    <a:cubicBezTo>
                      <a:pt x="285" y="160"/>
                      <a:pt x="459" y="160"/>
                      <a:pt x="631" y="160"/>
                    </a:cubicBezTo>
                    <a:cubicBezTo>
                      <a:pt x="639" y="160"/>
                      <a:pt x="644" y="165"/>
                      <a:pt x="645" y="173"/>
                    </a:cubicBezTo>
                    <a:cubicBezTo>
                      <a:pt x="623" y="293"/>
                      <a:pt x="598" y="414"/>
                      <a:pt x="578" y="534"/>
                    </a:cubicBezTo>
                    <a:cubicBezTo>
                      <a:pt x="578" y="541"/>
                      <a:pt x="572" y="546"/>
                      <a:pt x="565" y="546"/>
                    </a:cubicBezTo>
                    <a:lnTo>
                      <a:pt x="45" y="546"/>
                    </a:lnTo>
                    <a:cubicBezTo>
                      <a:pt x="37" y="546"/>
                      <a:pt x="32" y="541"/>
                      <a:pt x="32" y="534"/>
                    </a:cubicBezTo>
                    <a:lnTo>
                      <a:pt x="98" y="174"/>
                    </a:lnTo>
                    <a:lnTo>
                      <a:pt x="98" y="173"/>
                    </a:lnTo>
                    <a:cubicBezTo>
                      <a:pt x="98" y="166"/>
                      <a:pt x="104" y="160"/>
                      <a:pt x="111" y="160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8CCFD86-2976-460E-8B13-B67C900DD2E2}"/>
                </a:ext>
              </a:extLst>
            </p:cNvPr>
            <p:cNvGrpSpPr/>
            <p:nvPr/>
          </p:nvGrpSpPr>
          <p:grpSpPr>
            <a:xfrm>
              <a:off x="4514850" y="4339019"/>
              <a:ext cx="748571" cy="186944"/>
              <a:chOff x="6995496" y="4339019"/>
              <a:chExt cx="748571" cy="186944"/>
            </a:xfrm>
          </p:grpSpPr>
          <p:sp>
            <p:nvSpPr>
              <p:cNvPr id="142" name="Settings (2)">
                <a:extLst>
                  <a:ext uri="{FF2B5EF4-FFF2-40B4-BE49-F238E27FC236}">
                    <a16:creationId xmlns:a16="http://schemas.microsoft.com/office/drawing/2014/main" id="{FB9AB2A1-D440-4407-839A-3046546BA5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95496" y="4362450"/>
                <a:ext cx="161925" cy="163513"/>
              </a:xfrm>
              <a:custGeom>
                <a:avLst/>
                <a:gdLst>
                  <a:gd name="T0" fmla="*/ 483 w 669"/>
                  <a:gd name="T1" fmla="*/ 43 h 668"/>
                  <a:gd name="T2" fmla="*/ 399 w 669"/>
                  <a:gd name="T3" fmla="*/ 34 h 668"/>
                  <a:gd name="T4" fmla="*/ 338 w 669"/>
                  <a:gd name="T5" fmla="*/ 88 h 668"/>
                  <a:gd name="T6" fmla="*/ 364 w 669"/>
                  <a:gd name="T7" fmla="*/ 185 h 668"/>
                  <a:gd name="T8" fmla="*/ 354 w 669"/>
                  <a:gd name="T9" fmla="*/ 269 h 668"/>
                  <a:gd name="T10" fmla="*/ 408 w 669"/>
                  <a:gd name="T11" fmla="*/ 330 h 668"/>
                  <a:gd name="T12" fmla="*/ 505 w 669"/>
                  <a:gd name="T13" fmla="*/ 305 h 668"/>
                  <a:gd name="T14" fmla="*/ 590 w 669"/>
                  <a:gd name="T15" fmla="*/ 314 h 668"/>
                  <a:gd name="T16" fmla="*/ 651 w 669"/>
                  <a:gd name="T17" fmla="*/ 260 h 668"/>
                  <a:gd name="T18" fmla="*/ 625 w 669"/>
                  <a:gd name="T19" fmla="*/ 163 h 668"/>
                  <a:gd name="T20" fmla="*/ 634 w 669"/>
                  <a:gd name="T21" fmla="*/ 78 h 668"/>
                  <a:gd name="T22" fmla="*/ 580 w 669"/>
                  <a:gd name="T23" fmla="*/ 18 h 668"/>
                  <a:gd name="T24" fmla="*/ 559 w 669"/>
                  <a:gd name="T25" fmla="*/ 38 h 668"/>
                  <a:gd name="T26" fmla="*/ 592 w 669"/>
                  <a:gd name="T27" fmla="*/ 116 h 668"/>
                  <a:gd name="T28" fmla="*/ 598 w 669"/>
                  <a:gd name="T29" fmla="*/ 158 h 668"/>
                  <a:gd name="T30" fmla="*/ 630 w 669"/>
                  <a:gd name="T31" fmla="*/ 239 h 668"/>
                  <a:gd name="T32" fmla="*/ 553 w 669"/>
                  <a:gd name="T33" fmla="*/ 272 h 668"/>
                  <a:gd name="T34" fmla="*/ 511 w 669"/>
                  <a:gd name="T35" fmla="*/ 278 h 668"/>
                  <a:gd name="T36" fmla="*/ 429 w 669"/>
                  <a:gd name="T37" fmla="*/ 310 h 668"/>
                  <a:gd name="T38" fmla="*/ 396 w 669"/>
                  <a:gd name="T39" fmla="*/ 232 h 668"/>
                  <a:gd name="T40" fmla="*/ 390 w 669"/>
                  <a:gd name="T41" fmla="*/ 190 h 668"/>
                  <a:gd name="T42" fmla="*/ 359 w 669"/>
                  <a:gd name="T43" fmla="*/ 109 h 668"/>
                  <a:gd name="T44" fmla="*/ 436 w 669"/>
                  <a:gd name="T45" fmla="*/ 76 h 668"/>
                  <a:gd name="T46" fmla="*/ 478 w 669"/>
                  <a:gd name="T47" fmla="*/ 70 h 668"/>
                  <a:gd name="T48" fmla="*/ 494 w 669"/>
                  <a:gd name="T49" fmla="*/ 106 h 668"/>
                  <a:gd name="T50" fmla="*/ 520 w 669"/>
                  <a:gd name="T51" fmla="*/ 111 h 668"/>
                  <a:gd name="T52" fmla="*/ 533 w 669"/>
                  <a:gd name="T53" fmla="*/ 190 h 668"/>
                  <a:gd name="T54" fmla="*/ 194 w 669"/>
                  <a:gd name="T55" fmla="*/ 228 h 668"/>
                  <a:gd name="T56" fmla="*/ 101 w 669"/>
                  <a:gd name="T57" fmla="*/ 273 h 668"/>
                  <a:gd name="T58" fmla="*/ 77 w 669"/>
                  <a:gd name="T59" fmla="*/ 372 h 668"/>
                  <a:gd name="T60" fmla="*/ 0 w 669"/>
                  <a:gd name="T61" fmla="*/ 473 h 668"/>
                  <a:gd name="T62" fmla="*/ 45 w 669"/>
                  <a:gd name="T63" fmla="*/ 568 h 668"/>
                  <a:gd name="T64" fmla="*/ 145 w 669"/>
                  <a:gd name="T65" fmla="*/ 592 h 668"/>
                  <a:gd name="T66" fmla="*/ 246 w 669"/>
                  <a:gd name="T67" fmla="*/ 668 h 668"/>
                  <a:gd name="T68" fmla="*/ 341 w 669"/>
                  <a:gd name="T69" fmla="*/ 623 h 668"/>
                  <a:gd name="T70" fmla="*/ 364 w 669"/>
                  <a:gd name="T71" fmla="*/ 523 h 668"/>
                  <a:gd name="T72" fmla="*/ 440 w 669"/>
                  <a:gd name="T73" fmla="*/ 422 h 668"/>
                  <a:gd name="T74" fmla="*/ 396 w 669"/>
                  <a:gd name="T75" fmla="*/ 328 h 668"/>
                  <a:gd name="T76" fmla="*/ 296 w 669"/>
                  <a:gd name="T77" fmla="*/ 305 h 668"/>
                  <a:gd name="T78" fmla="*/ 194 w 669"/>
                  <a:gd name="T79" fmla="*/ 228 h 668"/>
                  <a:gd name="T80" fmla="*/ 253 w 669"/>
                  <a:gd name="T81" fmla="*/ 316 h 668"/>
                  <a:gd name="T82" fmla="*/ 367 w 669"/>
                  <a:gd name="T83" fmla="*/ 321 h 668"/>
                  <a:gd name="T84" fmla="*/ 364 w 669"/>
                  <a:gd name="T85" fmla="*/ 425 h 668"/>
                  <a:gd name="T86" fmla="*/ 353 w 669"/>
                  <a:gd name="T87" fmla="*/ 481 h 668"/>
                  <a:gd name="T88" fmla="*/ 347 w 669"/>
                  <a:gd name="T89" fmla="*/ 595 h 668"/>
                  <a:gd name="T90" fmla="*/ 244 w 669"/>
                  <a:gd name="T91" fmla="*/ 591 h 668"/>
                  <a:gd name="T92" fmla="*/ 187 w 669"/>
                  <a:gd name="T93" fmla="*/ 581 h 668"/>
                  <a:gd name="T94" fmla="*/ 73 w 669"/>
                  <a:gd name="T95" fmla="*/ 574 h 668"/>
                  <a:gd name="T96" fmla="*/ 77 w 669"/>
                  <a:gd name="T97" fmla="*/ 471 h 668"/>
                  <a:gd name="T98" fmla="*/ 87 w 669"/>
                  <a:gd name="T99" fmla="*/ 415 h 668"/>
                  <a:gd name="T100" fmla="*/ 94 w 669"/>
                  <a:gd name="T101" fmla="*/ 301 h 668"/>
                  <a:gd name="T102" fmla="*/ 197 w 669"/>
                  <a:gd name="T103" fmla="*/ 305 h 668"/>
                  <a:gd name="T104" fmla="*/ 220 w 669"/>
                  <a:gd name="T105" fmla="*/ 530 h 668"/>
                  <a:gd name="T106" fmla="*/ 276 w 669"/>
                  <a:gd name="T107" fmla="*/ 448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9" h="668">
                    <a:moveTo>
                      <a:pt x="537" y="1"/>
                    </a:moveTo>
                    <a:cubicBezTo>
                      <a:pt x="532" y="1"/>
                      <a:pt x="528" y="4"/>
                      <a:pt x="525" y="8"/>
                    </a:cubicBezTo>
                    <a:lnTo>
                      <a:pt x="504" y="43"/>
                    </a:lnTo>
                    <a:cubicBezTo>
                      <a:pt x="497" y="43"/>
                      <a:pt x="490" y="43"/>
                      <a:pt x="483" y="43"/>
                    </a:cubicBezTo>
                    <a:lnTo>
                      <a:pt x="461" y="8"/>
                    </a:lnTo>
                    <a:cubicBezTo>
                      <a:pt x="458" y="3"/>
                      <a:pt x="451" y="0"/>
                      <a:pt x="445" y="3"/>
                    </a:cubicBezTo>
                    <a:lnTo>
                      <a:pt x="407" y="19"/>
                    </a:lnTo>
                    <a:cubicBezTo>
                      <a:pt x="401" y="21"/>
                      <a:pt x="398" y="28"/>
                      <a:pt x="399" y="34"/>
                    </a:cubicBezTo>
                    <a:lnTo>
                      <a:pt x="408" y="75"/>
                    </a:lnTo>
                    <a:cubicBezTo>
                      <a:pt x="403" y="79"/>
                      <a:pt x="399" y="84"/>
                      <a:pt x="394" y="89"/>
                    </a:cubicBezTo>
                    <a:lnTo>
                      <a:pt x="354" y="80"/>
                    </a:lnTo>
                    <a:cubicBezTo>
                      <a:pt x="347" y="79"/>
                      <a:pt x="341" y="82"/>
                      <a:pt x="338" y="88"/>
                    </a:cubicBezTo>
                    <a:lnTo>
                      <a:pt x="323" y="126"/>
                    </a:lnTo>
                    <a:cubicBezTo>
                      <a:pt x="320" y="132"/>
                      <a:pt x="323" y="139"/>
                      <a:pt x="328" y="142"/>
                    </a:cubicBezTo>
                    <a:lnTo>
                      <a:pt x="363" y="165"/>
                    </a:lnTo>
                    <a:cubicBezTo>
                      <a:pt x="363" y="172"/>
                      <a:pt x="363" y="178"/>
                      <a:pt x="364" y="185"/>
                    </a:cubicBezTo>
                    <a:lnTo>
                      <a:pt x="328" y="207"/>
                    </a:lnTo>
                    <a:cubicBezTo>
                      <a:pt x="323" y="211"/>
                      <a:pt x="321" y="218"/>
                      <a:pt x="323" y="224"/>
                    </a:cubicBezTo>
                    <a:lnTo>
                      <a:pt x="339" y="262"/>
                    </a:lnTo>
                    <a:cubicBezTo>
                      <a:pt x="342" y="268"/>
                      <a:pt x="348" y="271"/>
                      <a:pt x="354" y="269"/>
                    </a:cubicBezTo>
                    <a:lnTo>
                      <a:pt x="395" y="260"/>
                    </a:lnTo>
                    <a:cubicBezTo>
                      <a:pt x="400" y="265"/>
                      <a:pt x="404" y="270"/>
                      <a:pt x="410" y="274"/>
                    </a:cubicBezTo>
                    <a:lnTo>
                      <a:pt x="400" y="315"/>
                    </a:lnTo>
                    <a:cubicBezTo>
                      <a:pt x="399" y="321"/>
                      <a:pt x="402" y="328"/>
                      <a:pt x="408" y="330"/>
                    </a:cubicBezTo>
                    <a:lnTo>
                      <a:pt x="446" y="346"/>
                    </a:lnTo>
                    <a:cubicBezTo>
                      <a:pt x="452" y="348"/>
                      <a:pt x="459" y="346"/>
                      <a:pt x="463" y="341"/>
                    </a:cubicBezTo>
                    <a:lnTo>
                      <a:pt x="485" y="305"/>
                    </a:lnTo>
                    <a:cubicBezTo>
                      <a:pt x="492" y="305"/>
                      <a:pt x="499" y="305"/>
                      <a:pt x="505" y="305"/>
                    </a:cubicBezTo>
                    <a:lnTo>
                      <a:pt x="528" y="340"/>
                    </a:lnTo>
                    <a:cubicBezTo>
                      <a:pt x="532" y="345"/>
                      <a:pt x="539" y="348"/>
                      <a:pt x="545" y="345"/>
                    </a:cubicBezTo>
                    <a:lnTo>
                      <a:pt x="582" y="329"/>
                    </a:lnTo>
                    <a:cubicBezTo>
                      <a:pt x="588" y="327"/>
                      <a:pt x="592" y="320"/>
                      <a:pt x="590" y="314"/>
                    </a:cubicBezTo>
                    <a:lnTo>
                      <a:pt x="580" y="273"/>
                    </a:lnTo>
                    <a:cubicBezTo>
                      <a:pt x="585" y="269"/>
                      <a:pt x="590" y="264"/>
                      <a:pt x="594" y="259"/>
                    </a:cubicBezTo>
                    <a:lnTo>
                      <a:pt x="636" y="268"/>
                    </a:lnTo>
                    <a:cubicBezTo>
                      <a:pt x="642" y="269"/>
                      <a:pt x="648" y="266"/>
                      <a:pt x="651" y="260"/>
                    </a:cubicBezTo>
                    <a:lnTo>
                      <a:pt x="666" y="222"/>
                    </a:lnTo>
                    <a:cubicBezTo>
                      <a:pt x="669" y="216"/>
                      <a:pt x="666" y="209"/>
                      <a:pt x="661" y="205"/>
                    </a:cubicBezTo>
                    <a:lnTo>
                      <a:pt x="625" y="183"/>
                    </a:lnTo>
                    <a:cubicBezTo>
                      <a:pt x="625" y="177"/>
                      <a:pt x="625" y="170"/>
                      <a:pt x="625" y="163"/>
                    </a:cubicBezTo>
                    <a:lnTo>
                      <a:pt x="660" y="140"/>
                    </a:lnTo>
                    <a:cubicBezTo>
                      <a:pt x="666" y="137"/>
                      <a:pt x="668" y="130"/>
                      <a:pt x="665" y="124"/>
                    </a:cubicBezTo>
                    <a:lnTo>
                      <a:pt x="649" y="86"/>
                    </a:lnTo>
                    <a:cubicBezTo>
                      <a:pt x="647" y="80"/>
                      <a:pt x="640" y="77"/>
                      <a:pt x="634" y="78"/>
                    </a:cubicBezTo>
                    <a:lnTo>
                      <a:pt x="593" y="88"/>
                    </a:lnTo>
                    <a:cubicBezTo>
                      <a:pt x="589" y="83"/>
                      <a:pt x="584" y="78"/>
                      <a:pt x="579" y="74"/>
                    </a:cubicBezTo>
                    <a:lnTo>
                      <a:pt x="588" y="33"/>
                    </a:lnTo>
                    <a:cubicBezTo>
                      <a:pt x="589" y="27"/>
                      <a:pt x="586" y="20"/>
                      <a:pt x="580" y="18"/>
                    </a:cubicBezTo>
                    <a:lnTo>
                      <a:pt x="542" y="2"/>
                    </a:lnTo>
                    <a:cubicBezTo>
                      <a:pt x="540" y="2"/>
                      <a:pt x="538" y="1"/>
                      <a:pt x="537" y="1"/>
                    </a:cubicBezTo>
                    <a:close/>
                    <a:moveTo>
                      <a:pt x="542" y="31"/>
                    </a:moveTo>
                    <a:lnTo>
                      <a:pt x="559" y="38"/>
                    </a:lnTo>
                    <a:lnTo>
                      <a:pt x="551" y="75"/>
                    </a:lnTo>
                    <a:cubicBezTo>
                      <a:pt x="550" y="81"/>
                      <a:pt x="552" y="86"/>
                      <a:pt x="556" y="89"/>
                    </a:cubicBezTo>
                    <a:cubicBezTo>
                      <a:pt x="565" y="95"/>
                      <a:pt x="572" y="103"/>
                      <a:pt x="579" y="111"/>
                    </a:cubicBezTo>
                    <a:cubicBezTo>
                      <a:pt x="582" y="115"/>
                      <a:pt x="587" y="117"/>
                      <a:pt x="592" y="116"/>
                    </a:cubicBezTo>
                    <a:lnTo>
                      <a:pt x="629" y="107"/>
                    </a:lnTo>
                    <a:lnTo>
                      <a:pt x="636" y="124"/>
                    </a:lnTo>
                    <a:lnTo>
                      <a:pt x="604" y="145"/>
                    </a:lnTo>
                    <a:cubicBezTo>
                      <a:pt x="600" y="148"/>
                      <a:pt x="597" y="153"/>
                      <a:pt x="598" y="158"/>
                    </a:cubicBezTo>
                    <a:cubicBezTo>
                      <a:pt x="600" y="168"/>
                      <a:pt x="600" y="179"/>
                      <a:pt x="599" y="189"/>
                    </a:cubicBezTo>
                    <a:cubicBezTo>
                      <a:pt x="598" y="194"/>
                      <a:pt x="600" y="199"/>
                      <a:pt x="605" y="202"/>
                    </a:cubicBezTo>
                    <a:lnTo>
                      <a:pt x="637" y="222"/>
                    </a:lnTo>
                    <a:lnTo>
                      <a:pt x="630" y="239"/>
                    </a:lnTo>
                    <a:lnTo>
                      <a:pt x="593" y="231"/>
                    </a:lnTo>
                    <a:cubicBezTo>
                      <a:pt x="588" y="230"/>
                      <a:pt x="582" y="232"/>
                      <a:pt x="579" y="236"/>
                    </a:cubicBezTo>
                    <a:cubicBezTo>
                      <a:pt x="573" y="245"/>
                      <a:pt x="566" y="252"/>
                      <a:pt x="558" y="258"/>
                    </a:cubicBezTo>
                    <a:cubicBezTo>
                      <a:pt x="553" y="261"/>
                      <a:pt x="551" y="267"/>
                      <a:pt x="553" y="272"/>
                    </a:cubicBezTo>
                    <a:lnTo>
                      <a:pt x="562" y="309"/>
                    </a:lnTo>
                    <a:lnTo>
                      <a:pt x="545" y="316"/>
                    </a:lnTo>
                    <a:lnTo>
                      <a:pt x="524" y="284"/>
                    </a:lnTo>
                    <a:cubicBezTo>
                      <a:pt x="521" y="280"/>
                      <a:pt x="516" y="277"/>
                      <a:pt x="511" y="278"/>
                    </a:cubicBezTo>
                    <a:cubicBezTo>
                      <a:pt x="500" y="280"/>
                      <a:pt x="490" y="280"/>
                      <a:pt x="479" y="279"/>
                    </a:cubicBezTo>
                    <a:cubicBezTo>
                      <a:pt x="474" y="278"/>
                      <a:pt x="469" y="280"/>
                      <a:pt x="466" y="285"/>
                    </a:cubicBezTo>
                    <a:lnTo>
                      <a:pt x="446" y="317"/>
                    </a:lnTo>
                    <a:lnTo>
                      <a:pt x="429" y="310"/>
                    </a:lnTo>
                    <a:lnTo>
                      <a:pt x="437" y="273"/>
                    </a:lnTo>
                    <a:cubicBezTo>
                      <a:pt x="438" y="268"/>
                      <a:pt x="436" y="263"/>
                      <a:pt x="432" y="259"/>
                    </a:cubicBezTo>
                    <a:cubicBezTo>
                      <a:pt x="423" y="253"/>
                      <a:pt x="416" y="246"/>
                      <a:pt x="410" y="237"/>
                    </a:cubicBezTo>
                    <a:cubicBezTo>
                      <a:pt x="407" y="233"/>
                      <a:pt x="401" y="231"/>
                      <a:pt x="396" y="232"/>
                    </a:cubicBezTo>
                    <a:lnTo>
                      <a:pt x="359" y="241"/>
                    </a:lnTo>
                    <a:lnTo>
                      <a:pt x="352" y="224"/>
                    </a:lnTo>
                    <a:lnTo>
                      <a:pt x="384" y="204"/>
                    </a:lnTo>
                    <a:cubicBezTo>
                      <a:pt x="388" y="201"/>
                      <a:pt x="391" y="196"/>
                      <a:pt x="390" y="190"/>
                    </a:cubicBezTo>
                    <a:cubicBezTo>
                      <a:pt x="388" y="180"/>
                      <a:pt x="388" y="170"/>
                      <a:pt x="390" y="159"/>
                    </a:cubicBezTo>
                    <a:cubicBezTo>
                      <a:pt x="390" y="154"/>
                      <a:pt x="388" y="149"/>
                      <a:pt x="384" y="146"/>
                    </a:cubicBezTo>
                    <a:lnTo>
                      <a:pt x="352" y="126"/>
                    </a:lnTo>
                    <a:lnTo>
                      <a:pt x="359" y="109"/>
                    </a:lnTo>
                    <a:lnTo>
                      <a:pt x="395" y="117"/>
                    </a:lnTo>
                    <a:cubicBezTo>
                      <a:pt x="400" y="118"/>
                      <a:pt x="406" y="116"/>
                      <a:pt x="409" y="112"/>
                    </a:cubicBezTo>
                    <a:cubicBezTo>
                      <a:pt x="415" y="103"/>
                      <a:pt x="423" y="96"/>
                      <a:pt x="431" y="89"/>
                    </a:cubicBezTo>
                    <a:cubicBezTo>
                      <a:pt x="435" y="86"/>
                      <a:pt x="437" y="81"/>
                      <a:pt x="436" y="76"/>
                    </a:cubicBezTo>
                    <a:lnTo>
                      <a:pt x="428" y="39"/>
                    </a:lnTo>
                    <a:lnTo>
                      <a:pt x="445" y="32"/>
                    </a:lnTo>
                    <a:lnTo>
                      <a:pt x="465" y="64"/>
                    </a:lnTo>
                    <a:cubicBezTo>
                      <a:pt x="468" y="68"/>
                      <a:pt x="473" y="71"/>
                      <a:pt x="478" y="70"/>
                    </a:cubicBezTo>
                    <a:cubicBezTo>
                      <a:pt x="488" y="68"/>
                      <a:pt x="499" y="68"/>
                      <a:pt x="509" y="70"/>
                    </a:cubicBezTo>
                    <a:cubicBezTo>
                      <a:pt x="515" y="70"/>
                      <a:pt x="520" y="68"/>
                      <a:pt x="523" y="63"/>
                    </a:cubicBezTo>
                    <a:lnTo>
                      <a:pt x="542" y="31"/>
                    </a:lnTo>
                    <a:close/>
                    <a:moveTo>
                      <a:pt x="494" y="106"/>
                    </a:moveTo>
                    <a:cubicBezTo>
                      <a:pt x="467" y="107"/>
                      <a:pt x="442" y="123"/>
                      <a:pt x="431" y="149"/>
                    </a:cubicBezTo>
                    <a:cubicBezTo>
                      <a:pt x="417" y="183"/>
                      <a:pt x="434" y="223"/>
                      <a:pt x="469" y="237"/>
                    </a:cubicBezTo>
                    <a:cubicBezTo>
                      <a:pt x="503" y="251"/>
                      <a:pt x="543" y="234"/>
                      <a:pt x="557" y="200"/>
                    </a:cubicBezTo>
                    <a:cubicBezTo>
                      <a:pt x="571" y="165"/>
                      <a:pt x="555" y="125"/>
                      <a:pt x="520" y="111"/>
                    </a:cubicBezTo>
                    <a:cubicBezTo>
                      <a:pt x="511" y="108"/>
                      <a:pt x="502" y="106"/>
                      <a:pt x="494" y="106"/>
                    </a:cubicBezTo>
                    <a:close/>
                    <a:moveTo>
                      <a:pt x="494" y="133"/>
                    </a:moveTo>
                    <a:cubicBezTo>
                      <a:pt x="499" y="133"/>
                      <a:pt x="505" y="134"/>
                      <a:pt x="510" y="136"/>
                    </a:cubicBezTo>
                    <a:cubicBezTo>
                      <a:pt x="531" y="145"/>
                      <a:pt x="541" y="168"/>
                      <a:pt x="533" y="190"/>
                    </a:cubicBezTo>
                    <a:cubicBezTo>
                      <a:pt x="524" y="211"/>
                      <a:pt x="500" y="221"/>
                      <a:pt x="479" y="212"/>
                    </a:cubicBezTo>
                    <a:cubicBezTo>
                      <a:pt x="458" y="204"/>
                      <a:pt x="448" y="180"/>
                      <a:pt x="456" y="159"/>
                    </a:cubicBezTo>
                    <a:cubicBezTo>
                      <a:pt x="463" y="143"/>
                      <a:pt x="478" y="133"/>
                      <a:pt x="494" y="133"/>
                    </a:cubicBezTo>
                    <a:close/>
                    <a:moveTo>
                      <a:pt x="194" y="228"/>
                    </a:moveTo>
                    <a:cubicBezTo>
                      <a:pt x="188" y="228"/>
                      <a:pt x="182" y="233"/>
                      <a:pt x="181" y="239"/>
                    </a:cubicBezTo>
                    <a:lnTo>
                      <a:pt x="172" y="293"/>
                    </a:lnTo>
                    <a:cubicBezTo>
                      <a:pt x="163" y="296"/>
                      <a:pt x="154" y="300"/>
                      <a:pt x="145" y="304"/>
                    </a:cubicBezTo>
                    <a:lnTo>
                      <a:pt x="101" y="273"/>
                    </a:lnTo>
                    <a:cubicBezTo>
                      <a:pt x="95" y="269"/>
                      <a:pt x="88" y="269"/>
                      <a:pt x="83" y="274"/>
                    </a:cubicBezTo>
                    <a:lnTo>
                      <a:pt x="47" y="310"/>
                    </a:lnTo>
                    <a:cubicBezTo>
                      <a:pt x="42" y="315"/>
                      <a:pt x="42" y="322"/>
                      <a:pt x="45" y="328"/>
                    </a:cubicBezTo>
                    <a:lnTo>
                      <a:pt x="77" y="372"/>
                    </a:lnTo>
                    <a:cubicBezTo>
                      <a:pt x="72" y="381"/>
                      <a:pt x="68" y="390"/>
                      <a:pt x="65" y="400"/>
                    </a:cubicBezTo>
                    <a:lnTo>
                      <a:pt x="12" y="409"/>
                    </a:lnTo>
                    <a:cubicBezTo>
                      <a:pt x="5" y="410"/>
                      <a:pt x="0" y="415"/>
                      <a:pt x="0" y="422"/>
                    </a:cubicBezTo>
                    <a:lnTo>
                      <a:pt x="0" y="473"/>
                    </a:lnTo>
                    <a:cubicBezTo>
                      <a:pt x="0" y="480"/>
                      <a:pt x="5" y="486"/>
                      <a:pt x="11" y="487"/>
                    </a:cubicBezTo>
                    <a:lnTo>
                      <a:pt x="65" y="496"/>
                    </a:lnTo>
                    <a:cubicBezTo>
                      <a:pt x="68" y="506"/>
                      <a:pt x="72" y="515"/>
                      <a:pt x="77" y="524"/>
                    </a:cubicBezTo>
                    <a:lnTo>
                      <a:pt x="45" y="568"/>
                    </a:lnTo>
                    <a:cubicBezTo>
                      <a:pt x="41" y="573"/>
                      <a:pt x="42" y="580"/>
                      <a:pt x="46" y="585"/>
                    </a:cubicBezTo>
                    <a:lnTo>
                      <a:pt x="83" y="622"/>
                    </a:lnTo>
                    <a:cubicBezTo>
                      <a:pt x="87" y="626"/>
                      <a:pt x="95" y="627"/>
                      <a:pt x="100" y="623"/>
                    </a:cubicBezTo>
                    <a:lnTo>
                      <a:pt x="145" y="592"/>
                    </a:lnTo>
                    <a:cubicBezTo>
                      <a:pt x="153" y="596"/>
                      <a:pt x="163" y="600"/>
                      <a:pt x="172" y="603"/>
                    </a:cubicBezTo>
                    <a:lnTo>
                      <a:pt x="181" y="657"/>
                    </a:lnTo>
                    <a:cubicBezTo>
                      <a:pt x="182" y="663"/>
                      <a:pt x="188" y="668"/>
                      <a:pt x="194" y="668"/>
                    </a:cubicBezTo>
                    <a:lnTo>
                      <a:pt x="246" y="668"/>
                    </a:lnTo>
                    <a:cubicBezTo>
                      <a:pt x="252" y="668"/>
                      <a:pt x="258" y="663"/>
                      <a:pt x="259" y="657"/>
                    </a:cubicBezTo>
                    <a:lnTo>
                      <a:pt x="269" y="603"/>
                    </a:lnTo>
                    <a:cubicBezTo>
                      <a:pt x="278" y="600"/>
                      <a:pt x="287" y="596"/>
                      <a:pt x="296" y="591"/>
                    </a:cubicBezTo>
                    <a:lnTo>
                      <a:pt x="341" y="623"/>
                    </a:lnTo>
                    <a:cubicBezTo>
                      <a:pt x="346" y="627"/>
                      <a:pt x="354" y="626"/>
                      <a:pt x="358" y="622"/>
                    </a:cubicBezTo>
                    <a:lnTo>
                      <a:pt x="395" y="585"/>
                    </a:lnTo>
                    <a:cubicBezTo>
                      <a:pt x="399" y="580"/>
                      <a:pt x="400" y="573"/>
                      <a:pt x="396" y="568"/>
                    </a:cubicBezTo>
                    <a:lnTo>
                      <a:pt x="364" y="523"/>
                    </a:lnTo>
                    <a:cubicBezTo>
                      <a:pt x="368" y="515"/>
                      <a:pt x="372" y="506"/>
                      <a:pt x="375" y="496"/>
                    </a:cubicBezTo>
                    <a:lnTo>
                      <a:pt x="429" y="487"/>
                    </a:lnTo>
                    <a:cubicBezTo>
                      <a:pt x="436" y="486"/>
                      <a:pt x="440" y="480"/>
                      <a:pt x="440" y="473"/>
                    </a:cubicBezTo>
                    <a:lnTo>
                      <a:pt x="440" y="422"/>
                    </a:lnTo>
                    <a:cubicBezTo>
                      <a:pt x="440" y="415"/>
                      <a:pt x="436" y="410"/>
                      <a:pt x="429" y="409"/>
                    </a:cubicBezTo>
                    <a:lnTo>
                      <a:pt x="375" y="400"/>
                    </a:lnTo>
                    <a:cubicBezTo>
                      <a:pt x="372" y="390"/>
                      <a:pt x="368" y="381"/>
                      <a:pt x="364" y="373"/>
                    </a:cubicBezTo>
                    <a:lnTo>
                      <a:pt x="396" y="328"/>
                    </a:lnTo>
                    <a:cubicBezTo>
                      <a:pt x="399" y="322"/>
                      <a:pt x="399" y="315"/>
                      <a:pt x="394" y="310"/>
                    </a:cubicBezTo>
                    <a:lnTo>
                      <a:pt x="357" y="274"/>
                    </a:lnTo>
                    <a:cubicBezTo>
                      <a:pt x="353" y="269"/>
                      <a:pt x="346" y="269"/>
                      <a:pt x="340" y="273"/>
                    </a:cubicBezTo>
                    <a:lnTo>
                      <a:pt x="296" y="305"/>
                    </a:lnTo>
                    <a:cubicBezTo>
                      <a:pt x="287" y="300"/>
                      <a:pt x="278" y="296"/>
                      <a:pt x="269" y="293"/>
                    </a:cubicBezTo>
                    <a:lnTo>
                      <a:pt x="259" y="239"/>
                    </a:lnTo>
                    <a:cubicBezTo>
                      <a:pt x="258" y="233"/>
                      <a:pt x="252" y="228"/>
                      <a:pt x="246" y="228"/>
                    </a:cubicBezTo>
                    <a:lnTo>
                      <a:pt x="194" y="228"/>
                    </a:lnTo>
                    <a:close/>
                    <a:moveTo>
                      <a:pt x="206" y="255"/>
                    </a:moveTo>
                    <a:lnTo>
                      <a:pt x="235" y="255"/>
                    </a:lnTo>
                    <a:lnTo>
                      <a:pt x="244" y="305"/>
                    </a:lnTo>
                    <a:cubicBezTo>
                      <a:pt x="244" y="310"/>
                      <a:pt x="248" y="314"/>
                      <a:pt x="253" y="316"/>
                    </a:cubicBezTo>
                    <a:cubicBezTo>
                      <a:pt x="267" y="319"/>
                      <a:pt x="279" y="324"/>
                      <a:pt x="291" y="331"/>
                    </a:cubicBezTo>
                    <a:cubicBezTo>
                      <a:pt x="295" y="334"/>
                      <a:pt x="301" y="334"/>
                      <a:pt x="305" y="330"/>
                    </a:cubicBezTo>
                    <a:lnTo>
                      <a:pt x="347" y="301"/>
                    </a:lnTo>
                    <a:lnTo>
                      <a:pt x="367" y="321"/>
                    </a:lnTo>
                    <a:lnTo>
                      <a:pt x="338" y="363"/>
                    </a:lnTo>
                    <a:cubicBezTo>
                      <a:pt x="335" y="368"/>
                      <a:pt x="335" y="373"/>
                      <a:pt x="337" y="378"/>
                    </a:cubicBezTo>
                    <a:cubicBezTo>
                      <a:pt x="344" y="389"/>
                      <a:pt x="349" y="402"/>
                      <a:pt x="353" y="415"/>
                    </a:cubicBezTo>
                    <a:cubicBezTo>
                      <a:pt x="354" y="420"/>
                      <a:pt x="358" y="424"/>
                      <a:pt x="364" y="425"/>
                    </a:cubicBezTo>
                    <a:lnTo>
                      <a:pt x="414" y="433"/>
                    </a:lnTo>
                    <a:lnTo>
                      <a:pt x="414" y="462"/>
                    </a:lnTo>
                    <a:lnTo>
                      <a:pt x="363" y="471"/>
                    </a:lnTo>
                    <a:cubicBezTo>
                      <a:pt x="358" y="472"/>
                      <a:pt x="354" y="476"/>
                      <a:pt x="353" y="481"/>
                    </a:cubicBezTo>
                    <a:cubicBezTo>
                      <a:pt x="349" y="494"/>
                      <a:pt x="344" y="507"/>
                      <a:pt x="337" y="518"/>
                    </a:cubicBezTo>
                    <a:cubicBezTo>
                      <a:pt x="335" y="523"/>
                      <a:pt x="335" y="529"/>
                      <a:pt x="338" y="533"/>
                    </a:cubicBezTo>
                    <a:lnTo>
                      <a:pt x="368" y="574"/>
                    </a:lnTo>
                    <a:lnTo>
                      <a:pt x="347" y="595"/>
                    </a:lnTo>
                    <a:lnTo>
                      <a:pt x="305" y="565"/>
                    </a:lnTo>
                    <a:cubicBezTo>
                      <a:pt x="301" y="562"/>
                      <a:pt x="295" y="562"/>
                      <a:pt x="291" y="565"/>
                    </a:cubicBezTo>
                    <a:cubicBezTo>
                      <a:pt x="279" y="572"/>
                      <a:pt x="267" y="577"/>
                      <a:pt x="253" y="581"/>
                    </a:cubicBezTo>
                    <a:cubicBezTo>
                      <a:pt x="248" y="582"/>
                      <a:pt x="245" y="586"/>
                      <a:pt x="244" y="591"/>
                    </a:cubicBezTo>
                    <a:lnTo>
                      <a:pt x="235" y="641"/>
                    </a:lnTo>
                    <a:lnTo>
                      <a:pt x="206" y="641"/>
                    </a:lnTo>
                    <a:lnTo>
                      <a:pt x="197" y="592"/>
                    </a:lnTo>
                    <a:cubicBezTo>
                      <a:pt x="196" y="586"/>
                      <a:pt x="192" y="582"/>
                      <a:pt x="187" y="581"/>
                    </a:cubicBezTo>
                    <a:cubicBezTo>
                      <a:pt x="174" y="577"/>
                      <a:pt x="161" y="572"/>
                      <a:pt x="150" y="565"/>
                    </a:cubicBezTo>
                    <a:cubicBezTo>
                      <a:pt x="145" y="563"/>
                      <a:pt x="140" y="563"/>
                      <a:pt x="135" y="566"/>
                    </a:cubicBezTo>
                    <a:lnTo>
                      <a:pt x="94" y="595"/>
                    </a:lnTo>
                    <a:lnTo>
                      <a:pt x="73" y="574"/>
                    </a:lnTo>
                    <a:lnTo>
                      <a:pt x="102" y="533"/>
                    </a:lnTo>
                    <a:cubicBezTo>
                      <a:pt x="106" y="529"/>
                      <a:pt x="106" y="523"/>
                      <a:pt x="103" y="519"/>
                    </a:cubicBezTo>
                    <a:cubicBezTo>
                      <a:pt x="96" y="507"/>
                      <a:pt x="91" y="494"/>
                      <a:pt x="87" y="481"/>
                    </a:cubicBezTo>
                    <a:cubicBezTo>
                      <a:pt x="86" y="476"/>
                      <a:pt x="82" y="472"/>
                      <a:pt x="77" y="471"/>
                    </a:cubicBezTo>
                    <a:lnTo>
                      <a:pt x="27" y="462"/>
                    </a:lnTo>
                    <a:lnTo>
                      <a:pt x="27" y="433"/>
                    </a:lnTo>
                    <a:lnTo>
                      <a:pt x="77" y="425"/>
                    </a:lnTo>
                    <a:cubicBezTo>
                      <a:pt x="82" y="424"/>
                      <a:pt x="86" y="420"/>
                      <a:pt x="87" y="415"/>
                    </a:cubicBezTo>
                    <a:cubicBezTo>
                      <a:pt x="91" y="401"/>
                      <a:pt x="96" y="389"/>
                      <a:pt x="103" y="377"/>
                    </a:cubicBezTo>
                    <a:cubicBezTo>
                      <a:pt x="106" y="373"/>
                      <a:pt x="106" y="367"/>
                      <a:pt x="103" y="363"/>
                    </a:cubicBezTo>
                    <a:lnTo>
                      <a:pt x="74" y="321"/>
                    </a:lnTo>
                    <a:lnTo>
                      <a:pt x="94" y="301"/>
                    </a:lnTo>
                    <a:lnTo>
                      <a:pt x="135" y="330"/>
                    </a:lnTo>
                    <a:cubicBezTo>
                      <a:pt x="140" y="333"/>
                      <a:pt x="145" y="333"/>
                      <a:pt x="150" y="331"/>
                    </a:cubicBezTo>
                    <a:cubicBezTo>
                      <a:pt x="161" y="324"/>
                      <a:pt x="174" y="319"/>
                      <a:pt x="187" y="315"/>
                    </a:cubicBezTo>
                    <a:cubicBezTo>
                      <a:pt x="193" y="314"/>
                      <a:pt x="197" y="310"/>
                      <a:pt x="197" y="305"/>
                    </a:cubicBezTo>
                    <a:lnTo>
                      <a:pt x="206" y="255"/>
                    </a:lnTo>
                    <a:close/>
                    <a:moveTo>
                      <a:pt x="220" y="366"/>
                    </a:moveTo>
                    <a:cubicBezTo>
                      <a:pt x="175" y="366"/>
                      <a:pt x="138" y="403"/>
                      <a:pt x="138" y="448"/>
                    </a:cubicBezTo>
                    <a:cubicBezTo>
                      <a:pt x="138" y="493"/>
                      <a:pt x="175" y="530"/>
                      <a:pt x="220" y="530"/>
                    </a:cubicBezTo>
                    <a:cubicBezTo>
                      <a:pt x="266" y="530"/>
                      <a:pt x="303" y="493"/>
                      <a:pt x="303" y="448"/>
                    </a:cubicBezTo>
                    <a:cubicBezTo>
                      <a:pt x="303" y="403"/>
                      <a:pt x="266" y="366"/>
                      <a:pt x="220" y="366"/>
                    </a:cubicBezTo>
                    <a:close/>
                    <a:moveTo>
                      <a:pt x="220" y="392"/>
                    </a:moveTo>
                    <a:cubicBezTo>
                      <a:pt x="251" y="392"/>
                      <a:pt x="276" y="417"/>
                      <a:pt x="276" y="448"/>
                    </a:cubicBezTo>
                    <a:cubicBezTo>
                      <a:pt x="276" y="479"/>
                      <a:pt x="251" y="504"/>
                      <a:pt x="220" y="504"/>
                    </a:cubicBezTo>
                    <a:cubicBezTo>
                      <a:pt x="190" y="504"/>
                      <a:pt x="165" y="479"/>
                      <a:pt x="165" y="448"/>
                    </a:cubicBezTo>
                    <a:cubicBezTo>
                      <a:pt x="165" y="417"/>
                      <a:pt x="190" y="392"/>
                      <a:pt x="220" y="392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Label">
                <a:extLst>
                  <a:ext uri="{FF2B5EF4-FFF2-40B4-BE49-F238E27FC236}">
                    <a16:creationId xmlns:a16="http://schemas.microsoft.com/office/drawing/2014/main" id="{443940B3-FD03-4085-8FEB-8EA0D44A1A04}"/>
                  </a:ext>
                </a:extLst>
              </p:cNvPr>
              <p:cNvSpPr txBox="1"/>
              <p:nvPr/>
            </p:nvSpPr>
            <p:spPr>
              <a:xfrm>
                <a:off x="7275734" y="4339019"/>
                <a:ext cx="468333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Settings</a:t>
                </a:r>
              </a:p>
            </p:txBody>
          </p:sp>
        </p:grpSp>
      </p:grpSp>
      <p:sp>
        <p:nvSpPr>
          <p:cNvPr id="112" name="Header">
            <a:extLst>
              <a:ext uri="{FF2B5EF4-FFF2-40B4-BE49-F238E27FC236}">
                <a16:creationId xmlns:a16="http://schemas.microsoft.com/office/drawing/2014/main" id="{EA32399C-A4E9-4D1B-8418-D7D7E0B18C80}"/>
              </a:ext>
            </a:extLst>
          </p:cNvPr>
          <p:cNvSpPr txBox="1"/>
          <p:nvPr/>
        </p:nvSpPr>
        <p:spPr>
          <a:xfrm>
            <a:off x="4006174" y="1270451"/>
            <a:ext cx="1382558" cy="263009"/>
          </a:xfrm>
          <a:prstGeom prst="rect">
            <a:avLst/>
          </a:prstGeom>
          <a:noFill/>
        </p:spPr>
        <p:txBody>
          <a:bodyPr wrap="none" lIns="73152" tIns="36576" rIns="73152" bIns="36576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Balancing</a:t>
            </a:r>
          </a:p>
        </p:txBody>
      </p:sp>
      <p:pic>
        <p:nvPicPr>
          <p:cNvPr id="113" name="Graphic 112" descr="Gymnast Rings">
            <a:extLst>
              <a:ext uri="{FF2B5EF4-FFF2-40B4-BE49-F238E27FC236}">
                <a16:creationId xmlns:a16="http://schemas.microsoft.com/office/drawing/2014/main" id="{816D205C-3AC3-43A3-8250-786FB140C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9627" y="1289902"/>
            <a:ext cx="242092" cy="242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E6BD15E-CE91-4906-9EE6-1C8BCFB1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56" y="1657350"/>
            <a:ext cx="2292603" cy="1655768"/>
          </a:xfrm>
          <a:prstGeom prst="rect">
            <a:avLst/>
          </a:prstGeom>
        </p:spPr>
      </p:pic>
      <p:sp>
        <p:nvSpPr>
          <p:cNvPr id="114" name="Progress">
            <a:extLst>
              <a:ext uri="{FF2B5EF4-FFF2-40B4-BE49-F238E27FC236}">
                <a16:creationId xmlns:a16="http://schemas.microsoft.com/office/drawing/2014/main" id="{8EE72179-5521-43A8-BA8C-B191E1CC2E98}"/>
              </a:ext>
            </a:extLst>
          </p:cNvPr>
          <p:cNvSpPr/>
          <p:nvPr/>
        </p:nvSpPr>
        <p:spPr>
          <a:xfrm>
            <a:off x="1518064" y="2216352"/>
            <a:ext cx="730338" cy="730338"/>
          </a:xfrm>
          <a:prstGeom prst="blockArc">
            <a:avLst>
              <a:gd name="adj1" fmla="val 16200000"/>
              <a:gd name="adj2" fmla="val 10800000"/>
              <a:gd name="adj3" fmla="val 10000"/>
            </a:avLst>
          </a:prstGeom>
          <a:solidFill>
            <a:srgbClr val="009688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" name="Hourglass Cursor">
            <a:extLst>
              <a:ext uri="{FF2B5EF4-FFF2-40B4-BE49-F238E27FC236}">
                <a16:creationId xmlns:a16="http://schemas.microsoft.com/office/drawing/2014/main" id="{164C602F-E852-49A0-BDC5-350904A3F63F}"/>
              </a:ext>
            </a:extLst>
          </p:cNvPr>
          <p:cNvGrpSpPr>
            <a:grpSpLocks noChangeAspect="1"/>
          </p:cNvGrpSpPr>
          <p:nvPr/>
        </p:nvGrpSpPr>
        <p:grpSpPr>
          <a:xfrm>
            <a:off x="1754232" y="2387837"/>
            <a:ext cx="225486" cy="356582"/>
            <a:chOff x="4605338" y="4081463"/>
            <a:chExt cx="341313" cy="539750"/>
          </a:xfrm>
        </p:grpSpPr>
        <p:sp>
          <p:nvSpPr>
            <p:cNvPr id="116" name="Top">
              <a:extLst>
                <a:ext uri="{FF2B5EF4-FFF2-40B4-BE49-F238E27FC236}">
                  <a16:creationId xmlns:a16="http://schemas.microsoft.com/office/drawing/2014/main" id="{25FD51EF-F0B6-48B9-B8C1-FF58BCD21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081463"/>
              <a:ext cx="341313" cy="46038"/>
            </a:xfrm>
            <a:custGeom>
              <a:avLst/>
              <a:gdLst>
                <a:gd name="T0" fmla="*/ 51 w 448"/>
                <a:gd name="T1" fmla="*/ 60 h 60"/>
                <a:gd name="T2" fmla="*/ 0 w 448"/>
                <a:gd name="T3" fmla="*/ 60 h 60"/>
                <a:gd name="T4" fmla="*/ 0 w 448"/>
                <a:gd name="T5" fmla="*/ 0 h 60"/>
                <a:gd name="T6" fmla="*/ 448 w 448"/>
                <a:gd name="T7" fmla="*/ 0 h 60"/>
                <a:gd name="T8" fmla="*/ 448 w 448"/>
                <a:gd name="T9" fmla="*/ 60 h 60"/>
                <a:gd name="T10" fmla="*/ 397 w 44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60">
                  <a:moveTo>
                    <a:pt x="51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448" y="0"/>
                  </a:lnTo>
                  <a:lnTo>
                    <a:pt x="448" y="60"/>
                  </a:lnTo>
                  <a:lnTo>
                    <a:pt x="397" y="60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Bottom">
              <a:extLst>
                <a:ext uri="{FF2B5EF4-FFF2-40B4-BE49-F238E27FC236}">
                  <a16:creationId xmlns:a16="http://schemas.microsoft.com/office/drawing/2014/main" id="{E222C8A9-6475-4DE8-9E51-19BA96614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575175"/>
              <a:ext cx="341313" cy="46038"/>
            </a:xfrm>
            <a:custGeom>
              <a:avLst/>
              <a:gdLst>
                <a:gd name="T0" fmla="*/ 397 w 448"/>
                <a:gd name="T1" fmla="*/ 0 h 60"/>
                <a:gd name="T2" fmla="*/ 448 w 448"/>
                <a:gd name="T3" fmla="*/ 0 h 60"/>
                <a:gd name="T4" fmla="*/ 448 w 448"/>
                <a:gd name="T5" fmla="*/ 60 h 60"/>
                <a:gd name="T6" fmla="*/ 0 w 448"/>
                <a:gd name="T7" fmla="*/ 60 h 60"/>
                <a:gd name="T8" fmla="*/ 0 w 448"/>
                <a:gd name="T9" fmla="*/ 0 h 60"/>
                <a:gd name="T10" fmla="*/ 51 w 44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60">
                  <a:moveTo>
                    <a:pt x="397" y="0"/>
                  </a:moveTo>
                  <a:lnTo>
                    <a:pt x="448" y="0"/>
                  </a:lnTo>
                  <a:lnTo>
                    <a:pt x="448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Glass">
              <a:extLst>
                <a:ext uri="{FF2B5EF4-FFF2-40B4-BE49-F238E27FC236}">
                  <a16:creationId xmlns:a16="http://schemas.microsoft.com/office/drawing/2014/main" id="{C872AD3D-107A-4E59-92D2-0575526E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438" y="4127500"/>
              <a:ext cx="265113" cy="447675"/>
            </a:xfrm>
            <a:custGeom>
              <a:avLst/>
              <a:gdLst>
                <a:gd name="T0" fmla="*/ 0 w 347"/>
                <a:gd name="T1" fmla="*/ 0 h 588"/>
                <a:gd name="T2" fmla="*/ 129 w 347"/>
                <a:gd name="T3" fmla="*/ 285 h 588"/>
                <a:gd name="T4" fmla="*/ 129 w 347"/>
                <a:gd name="T5" fmla="*/ 303 h 588"/>
                <a:gd name="T6" fmla="*/ 0 w 347"/>
                <a:gd name="T7" fmla="*/ 588 h 588"/>
                <a:gd name="T8" fmla="*/ 347 w 347"/>
                <a:gd name="T9" fmla="*/ 588 h 588"/>
                <a:gd name="T10" fmla="*/ 219 w 347"/>
                <a:gd name="T11" fmla="*/ 303 h 588"/>
                <a:gd name="T12" fmla="*/ 219 w 347"/>
                <a:gd name="T13" fmla="*/ 285 h 588"/>
                <a:gd name="T14" fmla="*/ 347 w 347"/>
                <a:gd name="T15" fmla="*/ 0 h 588"/>
                <a:gd name="T16" fmla="*/ 0 w 347"/>
                <a:gd name="T17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588">
                  <a:moveTo>
                    <a:pt x="0" y="0"/>
                  </a:moveTo>
                  <a:cubicBezTo>
                    <a:pt x="0" y="212"/>
                    <a:pt x="129" y="205"/>
                    <a:pt x="129" y="285"/>
                  </a:cubicBezTo>
                  <a:lnTo>
                    <a:pt x="129" y="303"/>
                  </a:lnTo>
                  <a:cubicBezTo>
                    <a:pt x="129" y="383"/>
                    <a:pt x="0" y="376"/>
                    <a:pt x="0" y="588"/>
                  </a:cubicBezTo>
                  <a:lnTo>
                    <a:pt x="347" y="588"/>
                  </a:lnTo>
                  <a:cubicBezTo>
                    <a:pt x="347" y="376"/>
                    <a:pt x="219" y="383"/>
                    <a:pt x="219" y="303"/>
                  </a:cubicBezTo>
                  <a:lnTo>
                    <a:pt x="219" y="285"/>
                  </a:lnTo>
                  <a:cubicBezTo>
                    <a:pt x="219" y="205"/>
                    <a:pt x="347" y="212"/>
                    <a:pt x="3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Sand Top">
              <a:extLst>
                <a:ext uri="{FF2B5EF4-FFF2-40B4-BE49-F238E27FC236}">
                  <a16:creationId xmlns:a16="http://schemas.microsoft.com/office/drawing/2014/main" id="{9FEC00AC-356E-4263-BFCB-07EA44C85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575" y="4225925"/>
              <a:ext cx="98425" cy="60325"/>
            </a:xfrm>
            <a:custGeom>
              <a:avLst/>
              <a:gdLst>
                <a:gd name="T0" fmla="*/ 0 w 128"/>
                <a:gd name="T1" fmla="*/ 0 h 79"/>
                <a:gd name="T2" fmla="*/ 128 w 128"/>
                <a:gd name="T3" fmla="*/ 0 h 79"/>
                <a:gd name="T4" fmla="*/ 64 w 128"/>
                <a:gd name="T5" fmla="*/ 79 h 79"/>
                <a:gd name="T6" fmla="*/ 0 w 128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79">
                  <a:moveTo>
                    <a:pt x="0" y="0"/>
                  </a:moveTo>
                  <a:lnTo>
                    <a:pt x="128" y="0"/>
                  </a:lnTo>
                  <a:cubicBezTo>
                    <a:pt x="105" y="25"/>
                    <a:pt x="82" y="48"/>
                    <a:pt x="64" y="79"/>
                  </a:cubicBezTo>
                  <a:cubicBezTo>
                    <a:pt x="46" y="48"/>
                    <a:pt x="26" y="24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Sand Bottom">
              <a:extLst>
                <a:ext uri="{FF2B5EF4-FFF2-40B4-BE49-F238E27FC236}">
                  <a16:creationId xmlns:a16="http://schemas.microsoft.com/office/drawing/2014/main" id="{0A14A89C-806E-4880-81BD-58BC28AB2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525" y="4438650"/>
              <a:ext cx="134938" cy="95250"/>
            </a:xfrm>
            <a:custGeom>
              <a:avLst/>
              <a:gdLst>
                <a:gd name="T0" fmla="*/ 176 w 176"/>
                <a:gd name="T1" fmla="*/ 126 h 126"/>
                <a:gd name="T2" fmla="*/ 0 w 176"/>
                <a:gd name="T3" fmla="*/ 126 h 126"/>
                <a:gd name="T4" fmla="*/ 88 w 176"/>
                <a:gd name="T5" fmla="*/ 0 h 126"/>
                <a:gd name="T6" fmla="*/ 176 w 176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26">
                  <a:moveTo>
                    <a:pt x="176" y="126"/>
                  </a:moveTo>
                  <a:lnTo>
                    <a:pt x="0" y="126"/>
                  </a:lnTo>
                  <a:cubicBezTo>
                    <a:pt x="13" y="77"/>
                    <a:pt x="33" y="42"/>
                    <a:pt x="88" y="0"/>
                  </a:cubicBezTo>
                  <a:cubicBezTo>
                    <a:pt x="145" y="43"/>
                    <a:pt x="165" y="82"/>
                    <a:pt x="176" y="126"/>
                  </a:cubicBezTo>
                  <a:close/>
                </a:path>
              </a:pathLst>
            </a:custGeom>
            <a:noFill/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1" name="Double Tap">
            <a:extLst>
              <a:ext uri="{FF2B5EF4-FFF2-40B4-BE49-F238E27FC236}">
                <a16:creationId xmlns:a16="http://schemas.microsoft.com/office/drawing/2014/main" id="{9247EDA4-3C63-468B-B62B-A1473C5C33E0}"/>
              </a:ext>
            </a:extLst>
          </p:cNvPr>
          <p:cNvGrpSpPr>
            <a:grpSpLocks noChangeAspect="1"/>
          </p:cNvGrpSpPr>
          <p:nvPr/>
        </p:nvGrpSpPr>
        <p:grpSpPr>
          <a:xfrm>
            <a:off x="653253" y="1572090"/>
            <a:ext cx="501652" cy="737105"/>
            <a:chOff x="2640013" y="1482726"/>
            <a:chExt cx="984250" cy="1446213"/>
          </a:xfrm>
        </p:grpSpPr>
        <p:sp>
          <p:nvSpPr>
            <p:cNvPr id="122" name="Touch Point Inner">
              <a:extLst>
                <a:ext uri="{FF2B5EF4-FFF2-40B4-BE49-F238E27FC236}">
                  <a16:creationId xmlns:a16="http://schemas.microsoft.com/office/drawing/2014/main" id="{CE5175E5-AAD0-4194-95BE-2791B952E3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ouch Point Outer">
              <a:extLst>
                <a:ext uri="{FF2B5EF4-FFF2-40B4-BE49-F238E27FC236}">
                  <a16:creationId xmlns:a16="http://schemas.microsoft.com/office/drawing/2014/main" id="{CB5AB39A-BE88-4ABA-AFEB-F5195510B2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Hand">
              <a:extLst>
                <a:ext uri="{FF2B5EF4-FFF2-40B4-BE49-F238E27FC236}">
                  <a16:creationId xmlns:a16="http://schemas.microsoft.com/office/drawing/2014/main" id="{C0D596CE-A1D3-445A-94F6-BCD85CF24E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22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Phone">
            <a:extLst>
              <a:ext uri="{FF2B5EF4-FFF2-40B4-BE49-F238E27FC236}">
                <a16:creationId xmlns:a16="http://schemas.microsoft.com/office/drawing/2014/main" id="{F8366A88-4F12-4DEF-B12F-BD058FD6EE2C}"/>
              </a:ext>
            </a:extLst>
          </p:cNvPr>
          <p:cNvGrpSpPr>
            <a:grpSpLocks noChangeAspect="1"/>
          </p:cNvGrpSpPr>
          <p:nvPr/>
        </p:nvGrpSpPr>
        <p:grpSpPr>
          <a:xfrm>
            <a:off x="647561" y="690772"/>
            <a:ext cx="2479208" cy="4859248"/>
            <a:chOff x="595686" y="1262396"/>
            <a:chExt cx="2479208" cy="4859248"/>
          </a:xfrm>
        </p:grpSpPr>
        <p:sp>
          <p:nvSpPr>
            <p:cNvPr id="89" name="Case">
              <a:extLst>
                <a:ext uri="{FF2B5EF4-FFF2-40B4-BE49-F238E27FC236}">
                  <a16:creationId xmlns:a16="http://schemas.microsoft.com/office/drawing/2014/main" id="{D156830A-0F27-4C43-93F6-55E52413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Button">
              <a:extLst>
                <a:ext uri="{FF2B5EF4-FFF2-40B4-BE49-F238E27FC236}">
                  <a16:creationId xmlns:a16="http://schemas.microsoft.com/office/drawing/2014/main" id="{5A6D5E0F-4906-447D-8641-CC2EF0D7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amera">
              <a:extLst>
                <a:ext uri="{FF2B5EF4-FFF2-40B4-BE49-F238E27FC236}">
                  <a16:creationId xmlns:a16="http://schemas.microsoft.com/office/drawing/2014/main" id="{FD62606B-1ABF-436F-A609-AF115A9A0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Speaker">
              <a:extLst>
                <a:ext uri="{FF2B5EF4-FFF2-40B4-BE49-F238E27FC236}">
                  <a16:creationId xmlns:a16="http://schemas.microsoft.com/office/drawing/2014/main" id="{FEED6B54-74A0-4340-8B22-F8101355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Display">
              <a:extLst>
                <a:ext uri="{FF2B5EF4-FFF2-40B4-BE49-F238E27FC236}">
                  <a16:creationId xmlns:a16="http://schemas.microsoft.com/office/drawing/2014/main" id="{E6F144D1-EFE3-4583-AFBA-CC26F83E618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</a:t>
            </a:r>
          </a:p>
        </p:txBody>
      </p:sp>
      <p:grpSp>
        <p:nvGrpSpPr>
          <p:cNvPr id="66" name="Status Bar">
            <a:extLst>
              <a:ext uri="{FF2B5EF4-FFF2-40B4-BE49-F238E27FC236}">
                <a16:creationId xmlns:a16="http://schemas.microsoft.com/office/drawing/2014/main" id="{106AFF74-6C2B-4315-BE41-279AC248B1DB}"/>
              </a:ext>
            </a:extLst>
          </p:cNvPr>
          <p:cNvGrpSpPr/>
          <p:nvPr/>
        </p:nvGrpSpPr>
        <p:grpSpPr>
          <a:xfrm>
            <a:off x="744165" y="1103162"/>
            <a:ext cx="2286000" cy="152400"/>
            <a:chOff x="595686" y="1268402"/>
            <a:chExt cx="2286000" cy="152400"/>
          </a:xfrm>
        </p:grpSpPr>
        <p:sp>
          <p:nvSpPr>
            <p:cNvPr id="72" name="System Bar Container">
              <a:extLst>
                <a:ext uri="{FF2B5EF4-FFF2-40B4-BE49-F238E27FC236}">
                  <a16:creationId xmlns:a16="http://schemas.microsoft.com/office/drawing/2014/main" id="{150F9938-9A21-450A-8FF2-C358A1D1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ime">
              <a:extLst>
                <a:ext uri="{FF2B5EF4-FFF2-40B4-BE49-F238E27FC236}">
                  <a16:creationId xmlns:a16="http://schemas.microsoft.com/office/drawing/2014/main" id="{44558D41-BA28-4632-9F4D-BC610A3577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4" name="Battery">
              <a:extLst>
                <a:ext uri="{FF2B5EF4-FFF2-40B4-BE49-F238E27FC236}">
                  <a16:creationId xmlns:a16="http://schemas.microsoft.com/office/drawing/2014/main" id="{1BD03ED9-D698-4B54-B3EE-61C5C6F026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1" name="Battery Part 1">
                <a:extLst>
                  <a:ext uri="{FF2B5EF4-FFF2-40B4-BE49-F238E27FC236}">
                    <a16:creationId xmlns:a16="http://schemas.microsoft.com/office/drawing/2014/main" id="{8083F98C-3D73-4C9B-B571-39416610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Battery Part 2">
                <a:extLst>
                  <a:ext uri="{FF2B5EF4-FFF2-40B4-BE49-F238E27FC236}">
                    <a16:creationId xmlns:a16="http://schemas.microsoft.com/office/drawing/2014/main" id="{1ADF7F4B-B248-4854-96F2-8CB3C94B6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Signal Strength">
              <a:extLst>
                <a:ext uri="{FF2B5EF4-FFF2-40B4-BE49-F238E27FC236}">
                  <a16:creationId xmlns:a16="http://schemas.microsoft.com/office/drawing/2014/main" id="{1456418D-77DE-401F-B672-AE00C15197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9" name="Signal Strength Part 1">
                <a:extLst>
                  <a:ext uri="{FF2B5EF4-FFF2-40B4-BE49-F238E27FC236}">
                    <a16:creationId xmlns:a16="http://schemas.microsoft.com/office/drawing/2014/main" id="{B8CC4957-3B0B-4C78-9F4F-84139D3ED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Signal Strength Part 2">
                <a:extLst>
                  <a:ext uri="{FF2B5EF4-FFF2-40B4-BE49-F238E27FC236}">
                    <a16:creationId xmlns:a16="http://schemas.microsoft.com/office/drawing/2014/main" id="{8BDBF107-55B8-4F92-B659-E728FF740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WiFi">
              <a:extLst>
                <a:ext uri="{FF2B5EF4-FFF2-40B4-BE49-F238E27FC236}">
                  <a16:creationId xmlns:a16="http://schemas.microsoft.com/office/drawing/2014/main" id="{776BDD05-BA7E-485A-8076-C800F63638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7" name="WiFi Part 1">
                <a:extLst>
                  <a:ext uri="{FF2B5EF4-FFF2-40B4-BE49-F238E27FC236}">
                    <a16:creationId xmlns:a16="http://schemas.microsoft.com/office/drawing/2014/main" id="{D8D84725-4484-4B15-B24C-8909CD54E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WiFi Part 2">
                <a:extLst>
                  <a:ext uri="{FF2B5EF4-FFF2-40B4-BE49-F238E27FC236}">
                    <a16:creationId xmlns:a16="http://schemas.microsoft.com/office/drawing/2014/main" id="{830311A8-389A-4DC4-9ECC-58CD4F2DE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7" name="Navigation Bar">
            <a:extLst>
              <a:ext uri="{FF2B5EF4-FFF2-40B4-BE49-F238E27FC236}">
                <a16:creationId xmlns:a16="http://schemas.microsoft.com/office/drawing/2014/main" id="{CEC549CD-0427-4C2C-802F-62AD0C6F458C}"/>
              </a:ext>
            </a:extLst>
          </p:cNvPr>
          <p:cNvGrpSpPr/>
          <p:nvPr/>
        </p:nvGrpSpPr>
        <p:grpSpPr>
          <a:xfrm>
            <a:off x="744990" y="4881394"/>
            <a:ext cx="2286000" cy="304800"/>
            <a:chOff x="1517650" y="4775200"/>
            <a:chExt cx="2286000" cy="304800"/>
          </a:xfrm>
        </p:grpSpPr>
        <p:sp>
          <p:nvSpPr>
            <p:cNvPr id="68" name="Navigation Bar Container">
              <a:extLst>
                <a:ext uri="{FF2B5EF4-FFF2-40B4-BE49-F238E27FC236}">
                  <a16:creationId xmlns:a16="http://schemas.microsoft.com/office/drawing/2014/main" id="{5884A41A-FB26-406B-A720-05CAC73EA2FB}"/>
                </a:ext>
              </a:extLst>
            </p:cNvPr>
            <p:cNvSpPr/>
            <p:nvPr/>
          </p:nvSpPr>
          <p:spPr>
            <a:xfrm>
              <a:off x="1517650" y="4775200"/>
              <a:ext cx="2286000" cy="304800"/>
            </a:xfrm>
            <a:prstGeom prst="rect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Back">
              <a:extLst>
                <a:ext uri="{FF2B5EF4-FFF2-40B4-BE49-F238E27FC236}">
                  <a16:creationId xmlns:a16="http://schemas.microsoft.com/office/drawing/2014/main" id="{EE03F3DE-E483-4235-9009-DA82C1A5E7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72789" y="4873681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Home">
              <a:extLst>
                <a:ext uri="{FF2B5EF4-FFF2-40B4-BE49-F238E27FC236}">
                  <a16:creationId xmlns:a16="http://schemas.microsoft.com/office/drawing/2014/main" id="{B3CF8CDB-8B28-474E-9726-29AA3E1D64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06335" y="4877646"/>
              <a:ext cx="99116" cy="99908"/>
            </a:xfrm>
            <a:custGeom>
              <a:avLst/>
              <a:gdLst>
                <a:gd name="T0" fmla="*/ 276 w 551"/>
                <a:gd name="T1" fmla="*/ 551 h 551"/>
                <a:gd name="T2" fmla="*/ 0 w 551"/>
                <a:gd name="T3" fmla="*/ 275 h 551"/>
                <a:gd name="T4" fmla="*/ 276 w 551"/>
                <a:gd name="T5" fmla="*/ 0 h 551"/>
                <a:gd name="T6" fmla="*/ 551 w 551"/>
                <a:gd name="T7" fmla="*/ 275 h 551"/>
                <a:gd name="T8" fmla="*/ 276 w 551"/>
                <a:gd name="T9" fmla="*/ 551 h 551"/>
                <a:gd name="T10" fmla="*/ 276 w 551"/>
                <a:gd name="T11" fmla="*/ 487 h 551"/>
                <a:gd name="T12" fmla="*/ 488 w 551"/>
                <a:gd name="T13" fmla="*/ 275 h 551"/>
                <a:gd name="T14" fmla="*/ 276 w 551"/>
                <a:gd name="T15" fmla="*/ 64 h 551"/>
                <a:gd name="T16" fmla="*/ 64 w 551"/>
                <a:gd name="T17" fmla="*/ 275 h 551"/>
                <a:gd name="T18" fmla="*/ 276 w 551"/>
                <a:gd name="T19" fmla="*/ 4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551">
                  <a:moveTo>
                    <a:pt x="276" y="551"/>
                  </a:moveTo>
                  <a:cubicBezTo>
                    <a:pt x="124" y="551"/>
                    <a:pt x="0" y="427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8" y="0"/>
                    <a:pt x="551" y="123"/>
                    <a:pt x="551" y="275"/>
                  </a:cubicBezTo>
                  <a:cubicBezTo>
                    <a:pt x="551" y="427"/>
                    <a:pt x="428" y="551"/>
                    <a:pt x="276" y="551"/>
                  </a:cubicBezTo>
                  <a:close/>
                  <a:moveTo>
                    <a:pt x="276" y="487"/>
                  </a:moveTo>
                  <a:cubicBezTo>
                    <a:pt x="393" y="487"/>
                    <a:pt x="488" y="393"/>
                    <a:pt x="488" y="275"/>
                  </a:cubicBezTo>
                  <a:cubicBezTo>
                    <a:pt x="488" y="158"/>
                    <a:pt x="393" y="64"/>
                    <a:pt x="276" y="64"/>
                  </a:cubicBezTo>
                  <a:cubicBezTo>
                    <a:pt x="158" y="64"/>
                    <a:pt x="64" y="158"/>
                    <a:pt x="64" y="275"/>
                  </a:cubicBezTo>
                  <a:cubicBezTo>
                    <a:pt x="64" y="393"/>
                    <a:pt x="158" y="487"/>
                    <a:pt x="276" y="487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ents">
              <a:extLst>
                <a:ext uri="{FF2B5EF4-FFF2-40B4-BE49-F238E27FC236}">
                  <a16:creationId xmlns:a16="http://schemas.microsoft.com/office/drawing/2014/main" id="{CCD490A2-B52D-4D80-A2B7-29F06416EE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47018" y="4876060"/>
              <a:ext cx="101494" cy="102287"/>
            </a:xfrm>
            <a:custGeom>
              <a:avLst/>
              <a:gdLst>
                <a:gd name="T0" fmla="*/ 62 w 564"/>
                <a:gd name="T1" fmla="*/ 565 h 565"/>
                <a:gd name="T2" fmla="*/ 20 w 564"/>
                <a:gd name="T3" fmla="*/ 547 h 565"/>
                <a:gd name="T4" fmla="*/ 0 w 564"/>
                <a:gd name="T5" fmla="*/ 504 h 565"/>
                <a:gd name="T6" fmla="*/ 0 w 564"/>
                <a:gd name="T7" fmla="*/ 61 h 565"/>
                <a:gd name="T8" fmla="*/ 20 w 564"/>
                <a:gd name="T9" fmla="*/ 18 h 565"/>
                <a:gd name="T10" fmla="*/ 62 w 564"/>
                <a:gd name="T11" fmla="*/ 0 h 565"/>
                <a:gd name="T12" fmla="*/ 501 w 564"/>
                <a:gd name="T13" fmla="*/ 0 h 565"/>
                <a:gd name="T14" fmla="*/ 544 w 564"/>
                <a:gd name="T15" fmla="*/ 18 h 565"/>
                <a:gd name="T16" fmla="*/ 564 w 564"/>
                <a:gd name="T17" fmla="*/ 61 h 565"/>
                <a:gd name="T18" fmla="*/ 564 w 564"/>
                <a:gd name="T19" fmla="*/ 504 h 565"/>
                <a:gd name="T20" fmla="*/ 544 w 564"/>
                <a:gd name="T21" fmla="*/ 547 h 565"/>
                <a:gd name="T22" fmla="*/ 501 w 564"/>
                <a:gd name="T23" fmla="*/ 565 h 565"/>
                <a:gd name="T24" fmla="*/ 62 w 564"/>
                <a:gd name="T25" fmla="*/ 565 h 565"/>
                <a:gd name="T26" fmla="*/ 70 w 564"/>
                <a:gd name="T27" fmla="*/ 494 h 565"/>
                <a:gd name="T28" fmla="*/ 493 w 564"/>
                <a:gd name="T29" fmla="*/ 494 h 565"/>
                <a:gd name="T30" fmla="*/ 493 w 564"/>
                <a:gd name="T31" fmla="*/ 71 h 565"/>
                <a:gd name="T32" fmla="*/ 70 w 564"/>
                <a:gd name="T33" fmla="*/ 71 h 565"/>
                <a:gd name="T34" fmla="*/ 70 w 564"/>
                <a:gd name="T35" fmla="*/ 49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565">
                  <a:moveTo>
                    <a:pt x="62" y="565"/>
                  </a:moveTo>
                  <a:cubicBezTo>
                    <a:pt x="44" y="565"/>
                    <a:pt x="31" y="557"/>
                    <a:pt x="20" y="547"/>
                  </a:cubicBezTo>
                  <a:cubicBezTo>
                    <a:pt x="10" y="537"/>
                    <a:pt x="0" y="524"/>
                    <a:pt x="0" y="504"/>
                  </a:cubicBezTo>
                  <a:lnTo>
                    <a:pt x="0" y="61"/>
                  </a:lnTo>
                  <a:cubicBezTo>
                    <a:pt x="0" y="41"/>
                    <a:pt x="10" y="28"/>
                    <a:pt x="20" y="18"/>
                  </a:cubicBezTo>
                  <a:cubicBezTo>
                    <a:pt x="31" y="8"/>
                    <a:pt x="44" y="0"/>
                    <a:pt x="62" y="0"/>
                  </a:cubicBezTo>
                  <a:lnTo>
                    <a:pt x="501" y="0"/>
                  </a:lnTo>
                  <a:cubicBezTo>
                    <a:pt x="519" y="0"/>
                    <a:pt x="533" y="8"/>
                    <a:pt x="544" y="18"/>
                  </a:cubicBezTo>
                  <a:cubicBezTo>
                    <a:pt x="555" y="28"/>
                    <a:pt x="564" y="41"/>
                    <a:pt x="564" y="61"/>
                  </a:cubicBezTo>
                  <a:lnTo>
                    <a:pt x="564" y="504"/>
                  </a:lnTo>
                  <a:cubicBezTo>
                    <a:pt x="564" y="524"/>
                    <a:pt x="555" y="537"/>
                    <a:pt x="544" y="547"/>
                  </a:cubicBezTo>
                  <a:cubicBezTo>
                    <a:pt x="533" y="557"/>
                    <a:pt x="519" y="565"/>
                    <a:pt x="501" y="565"/>
                  </a:cubicBezTo>
                  <a:lnTo>
                    <a:pt x="62" y="565"/>
                  </a:lnTo>
                  <a:close/>
                  <a:moveTo>
                    <a:pt x="70" y="494"/>
                  </a:moveTo>
                  <a:lnTo>
                    <a:pt x="493" y="494"/>
                  </a:lnTo>
                  <a:lnTo>
                    <a:pt x="493" y="71"/>
                  </a:lnTo>
                  <a:lnTo>
                    <a:pt x="70" y="71"/>
                  </a:lnTo>
                  <a:lnTo>
                    <a:pt x="70" y="49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Phone">
            <a:extLst>
              <a:ext uri="{FF2B5EF4-FFF2-40B4-BE49-F238E27FC236}">
                <a16:creationId xmlns:a16="http://schemas.microsoft.com/office/drawing/2014/main" id="{6C50A69C-5186-4A00-8291-3F95D8022471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159" name="Case">
              <a:extLst>
                <a:ext uri="{FF2B5EF4-FFF2-40B4-BE49-F238E27FC236}">
                  <a16:creationId xmlns:a16="http://schemas.microsoft.com/office/drawing/2014/main" id="{D9441FBC-23A4-49EF-8AE2-89297483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Button">
              <a:extLst>
                <a:ext uri="{FF2B5EF4-FFF2-40B4-BE49-F238E27FC236}">
                  <a16:creationId xmlns:a16="http://schemas.microsoft.com/office/drawing/2014/main" id="{8443D17C-7C1A-4085-AEF0-22AE94E90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amera">
              <a:extLst>
                <a:ext uri="{FF2B5EF4-FFF2-40B4-BE49-F238E27FC236}">
                  <a16:creationId xmlns:a16="http://schemas.microsoft.com/office/drawing/2014/main" id="{02A31235-BD71-42A6-96B0-B6F73C0C0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Speaker">
              <a:extLst>
                <a:ext uri="{FF2B5EF4-FFF2-40B4-BE49-F238E27FC236}">
                  <a16:creationId xmlns:a16="http://schemas.microsoft.com/office/drawing/2014/main" id="{88FCE92C-9EB5-4014-89E2-C3CECAAF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Display">
              <a:extLst>
                <a:ext uri="{FF2B5EF4-FFF2-40B4-BE49-F238E27FC236}">
                  <a16:creationId xmlns:a16="http://schemas.microsoft.com/office/drawing/2014/main" id="{EC9D6A06-05B6-4859-B3FE-3E208889C190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9" name="Status Bar">
            <a:extLst>
              <a:ext uri="{FF2B5EF4-FFF2-40B4-BE49-F238E27FC236}">
                <a16:creationId xmlns:a16="http://schemas.microsoft.com/office/drawing/2014/main" id="{E3E535DE-F5DD-475B-A0F7-53DB4208E491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170" name="System Bar Container">
              <a:extLst>
                <a:ext uri="{FF2B5EF4-FFF2-40B4-BE49-F238E27FC236}">
                  <a16:creationId xmlns:a16="http://schemas.microsoft.com/office/drawing/2014/main" id="{0C08A3F4-EBD7-4E23-B9A7-4C05235F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Time">
              <a:extLst>
                <a:ext uri="{FF2B5EF4-FFF2-40B4-BE49-F238E27FC236}">
                  <a16:creationId xmlns:a16="http://schemas.microsoft.com/office/drawing/2014/main" id="{406A57D7-566B-42F2-8ADE-E1027CBAD3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Battery">
              <a:extLst>
                <a:ext uri="{FF2B5EF4-FFF2-40B4-BE49-F238E27FC236}">
                  <a16:creationId xmlns:a16="http://schemas.microsoft.com/office/drawing/2014/main" id="{81FC81F3-E718-4CE8-B62E-E4C0259E7A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9" name="Battery Part 1">
                <a:extLst>
                  <a:ext uri="{FF2B5EF4-FFF2-40B4-BE49-F238E27FC236}">
                    <a16:creationId xmlns:a16="http://schemas.microsoft.com/office/drawing/2014/main" id="{8FDAB8E9-0968-47C7-905D-49315406C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Battery Part 2">
                <a:extLst>
                  <a:ext uri="{FF2B5EF4-FFF2-40B4-BE49-F238E27FC236}">
                    <a16:creationId xmlns:a16="http://schemas.microsoft.com/office/drawing/2014/main" id="{151F2EA6-949D-4F2D-8EEF-62487CC2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3" name="Signal Strength">
              <a:extLst>
                <a:ext uri="{FF2B5EF4-FFF2-40B4-BE49-F238E27FC236}">
                  <a16:creationId xmlns:a16="http://schemas.microsoft.com/office/drawing/2014/main" id="{1BD0F15F-DB4C-4860-8F66-8FE333F044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77" name="Signal Strength Part 1">
                <a:extLst>
                  <a:ext uri="{FF2B5EF4-FFF2-40B4-BE49-F238E27FC236}">
                    <a16:creationId xmlns:a16="http://schemas.microsoft.com/office/drawing/2014/main" id="{7A11ADD3-3B7D-4681-B312-0D1928A8F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ignal Strength Part 2">
                <a:extLst>
                  <a:ext uri="{FF2B5EF4-FFF2-40B4-BE49-F238E27FC236}">
                    <a16:creationId xmlns:a16="http://schemas.microsoft.com/office/drawing/2014/main" id="{05FAAF88-0496-4722-95E4-FF73F2CCB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WiFi">
              <a:extLst>
                <a:ext uri="{FF2B5EF4-FFF2-40B4-BE49-F238E27FC236}">
                  <a16:creationId xmlns:a16="http://schemas.microsoft.com/office/drawing/2014/main" id="{B6292123-4885-4F2F-ABA9-A139700386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75" name="WiFi Part 1">
                <a:extLst>
                  <a:ext uri="{FF2B5EF4-FFF2-40B4-BE49-F238E27FC236}">
                    <a16:creationId xmlns:a16="http://schemas.microsoft.com/office/drawing/2014/main" id="{BA8EAAC8-3156-4B78-817F-CDBEBFA28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WiFi Part 2">
                <a:extLst>
                  <a:ext uri="{FF2B5EF4-FFF2-40B4-BE49-F238E27FC236}">
                    <a16:creationId xmlns:a16="http://schemas.microsoft.com/office/drawing/2014/main" id="{E592E416-EDB6-4B5E-880B-7FA7AA3D9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881629FA-0741-4904-970D-7FCDF6539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841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F3A3F89-09D6-4340-84F1-2A3A0087956F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</p:grpSpPr>
        <p:sp>
          <p:nvSpPr>
            <p:cNvPr id="99" name="App Bar Container">
              <a:extLst>
                <a:ext uri="{FF2B5EF4-FFF2-40B4-BE49-F238E27FC236}">
                  <a16:creationId xmlns:a16="http://schemas.microsoft.com/office/drawing/2014/main" id="{B54CDB37-2084-495F-A432-5038DA16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00" name="Search Icon">
              <a:extLst>
                <a:ext uri="{FF2B5EF4-FFF2-40B4-BE49-F238E27FC236}">
                  <a16:creationId xmlns:a16="http://schemas.microsoft.com/office/drawing/2014/main" id="{B6BD28F2-6995-44B3-8465-885EAD98AD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Menu Icon">
              <a:extLst>
                <a:ext uri="{FF2B5EF4-FFF2-40B4-BE49-F238E27FC236}">
                  <a16:creationId xmlns:a16="http://schemas.microsoft.com/office/drawing/2014/main" id="{5F469341-FC5A-4DFD-8302-47EBEF4529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Nav Icon">
              <a:extLst>
                <a:ext uri="{FF2B5EF4-FFF2-40B4-BE49-F238E27FC236}">
                  <a16:creationId xmlns:a16="http://schemas.microsoft.com/office/drawing/2014/main" id="{AD462176-0640-465F-B3AF-5E00DE06AE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List Item">
            <a:extLst>
              <a:ext uri="{FF2B5EF4-FFF2-40B4-BE49-F238E27FC236}">
                <a16:creationId xmlns:a16="http://schemas.microsoft.com/office/drawing/2014/main" id="{897CEB46-71D4-422D-9FDF-E0961AD05201}"/>
              </a:ext>
            </a:extLst>
          </p:cNvPr>
          <p:cNvSpPr/>
          <p:nvPr/>
        </p:nvSpPr>
        <p:spPr>
          <a:xfrm>
            <a:off x="742562" y="1663655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– 08:10  48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55" name="Divider">
            <a:extLst>
              <a:ext uri="{FF2B5EF4-FFF2-40B4-BE49-F238E27FC236}">
                <a16:creationId xmlns:a16="http://schemas.microsoft.com/office/drawing/2014/main" id="{7382CC38-1990-4629-AE5E-3198FD6A4EE2}"/>
              </a:ext>
            </a:extLst>
          </p:cNvPr>
          <p:cNvCxnSpPr/>
          <p:nvPr/>
        </p:nvCxnSpPr>
        <p:spPr>
          <a:xfrm>
            <a:off x="742562" y="220739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5D447AC-B8AF-4714-8027-58DF0DF6B977}"/>
              </a:ext>
            </a:extLst>
          </p:cNvPr>
          <p:cNvGrpSpPr/>
          <p:nvPr/>
        </p:nvGrpSpPr>
        <p:grpSpPr>
          <a:xfrm>
            <a:off x="742562" y="1256849"/>
            <a:ext cx="2286000" cy="431629"/>
            <a:chOff x="744165" y="1256849"/>
            <a:chExt cx="2286000" cy="508000"/>
          </a:xfrm>
        </p:grpSpPr>
        <p:sp>
          <p:nvSpPr>
            <p:cNvPr id="157" name="App Bar Container">
              <a:extLst>
                <a:ext uri="{FF2B5EF4-FFF2-40B4-BE49-F238E27FC236}">
                  <a16:creationId xmlns:a16="http://schemas.microsoft.com/office/drawing/2014/main" id="{3A45BD0E-C449-496B-BDCF-9A08E9182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64" name="Search Icon">
              <a:extLst>
                <a:ext uri="{FF2B5EF4-FFF2-40B4-BE49-F238E27FC236}">
                  <a16:creationId xmlns:a16="http://schemas.microsoft.com/office/drawing/2014/main" id="{DFD3E234-0D67-42F5-8CEC-E8394374214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Menu Icon">
              <a:extLst>
                <a:ext uri="{FF2B5EF4-FFF2-40B4-BE49-F238E27FC236}">
                  <a16:creationId xmlns:a16="http://schemas.microsoft.com/office/drawing/2014/main" id="{FD19E637-4CA8-4431-AD82-7D3C556E48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Nav Icon">
              <a:extLst>
                <a:ext uri="{FF2B5EF4-FFF2-40B4-BE49-F238E27FC236}">
                  <a16:creationId xmlns:a16="http://schemas.microsoft.com/office/drawing/2014/main" id="{C9E3EF27-ABF2-4BA9-968F-BCBACD6452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7" name="Avatar Placeholder">
            <a:extLst>
              <a:ext uri="{FF2B5EF4-FFF2-40B4-BE49-F238E27FC236}">
                <a16:creationId xmlns:a16="http://schemas.microsoft.com/office/drawing/2014/main" id="{D6337980-CAC7-45E5-966E-153AF8AB897C}"/>
              </a:ext>
            </a:extLst>
          </p:cNvPr>
          <p:cNvSpPr>
            <a:spLocks noChangeAspect="1"/>
          </p:cNvSpPr>
          <p:nvPr/>
        </p:nvSpPr>
        <p:spPr>
          <a:xfrm>
            <a:off x="2685358" y="1794455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List Item">
            <a:extLst>
              <a:ext uri="{FF2B5EF4-FFF2-40B4-BE49-F238E27FC236}">
                <a16:creationId xmlns:a16="http://schemas.microsoft.com/office/drawing/2014/main" id="{5CDEAD46-961A-47E8-ADCF-5EB9CC8B399B}"/>
              </a:ext>
            </a:extLst>
          </p:cNvPr>
          <p:cNvSpPr/>
          <p:nvPr/>
        </p:nvSpPr>
        <p:spPr>
          <a:xfrm>
            <a:off x="742562" y="222110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08:25 – 09:32  1: 07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81" name="Divider">
            <a:extLst>
              <a:ext uri="{FF2B5EF4-FFF2-40B4-BE49-F238E27FC236}">
                <a16:creationId xmlns:a16="http://schemas.microsoft.com/office/drawing/2014/main" id="{7ACC2851-0756-4204-9BF6-C3E918F84E3C}"/>
              </a:ext>
            </a:extLst>
          </p:cNvPr>
          <p:cNvCxnSpPr/>
          <p:nvPr/>
        </p:nvCxnSpPr>
        <p:spPr>
          <a:xfrm>
            <a:off x="742562" y="27648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Avatar Placeholder">
            <a:extLst>
              <a:ext uri="{FF2B5EF4-FFF2-40B4-BE49-F238E27FC236}">
                <a16:creationId xmlns:a16="http://schemas.microsoft.com/office/drawing/2014/main" id="{3CCAA963-79B8-4E6F-BB9D-C77B5D73CB0D}"/>
              </a:ext>
            </a:extLst>
          </p:cNvPr>
          <p:cNvSpPr>
            <a:spLocks noChangeAspect="1"/>
          </p:cNvSpPr>
          <p:nvPr/>
        </p:nvSpPr>
        <p:spPr>
          <a:xfrm>
            <a:off x="2685358" y="2351907"/>
            <a:ext cx="254000" cy="2540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3" name="Divider">
            <a:extLst>
              <a:ext uri="{FF2B5EF4-FFF2-40B4-BE49-F238E27FC236}">
                <a16:creationId xmlns:a16="http://schemas.microsoft.com/office/drawing/2014/main" id="{7569C364-58CD-4326-841E-75F13B7AE314}"/>
              </a:ext>
            </a:extLst>
          </p:cNvPr>
          <p:cNvCxnSpPr/>
          <p:nvPr/>
        </p:nvCxnSpPr>
        <p:spPr>
          <a:xfrm>
            <a:off x="742562" y="27420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List Item">
            <a:extLst>
              <a:ext uri="{FF2B5EF4-FFF2-40B4-BE49-F238E27FC236}">
                <a16:creationId xmlns:a16="http://schemas.microsoft.com/office/drawing/2014/main" id="{9D085E08-FAC1-47C5-AF5A-D63676E9DD15}"/>
              </a:ext>
            </a:extLst>
          </p:cNvPr>
          <p:cNvSpPr/>
          <p:nvPr/>
        </p:nvSpPr>
        <p:spPr>
          <a:xfrm>
            <a:off x="742562" y="275575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09:45 – 10:12  27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85" name="Divider">
            <a:extLst>
              <a:ext uri="{FF2B5EF4-FFF2-40B4-BE49-F238E27FC236}">
                <a16:creationId xmlns:a16="http://schemas.microsoft.com/office/drawing/2014/main" id="{2EF42AC6-B8BB-469C-B290-0CF330DB3FEE}"/>
              </a:ext>
            </a:extLst>
          </p:cNvPr>
          <p:cNvCxnSpPr/>
          <p:nvPr/>
        </p:nvCxnSpPr>
        <p:spPr>
          <a:xfrm>
            <a:off x="742562" y="329949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Avatar Placeholder">
            <a:extLst>
              <a:ext uri="{FF2B5EF4-FFF2-40B4-BE49-F238E27FC236}">
                <a16:creationId xmlns:a16="http://schemas.microsoft.com/office/drawing/2014/main" id="{19EF9733-B9DA-4CD1-860E-ABCCC842F7F7}"/>
              </a:ext>
            </a:extLst>
          </p:cNvPr>
          <p:cNvSpPr>
            <a:spLocks noChangeAspect="1"/>
          </p:cNvSpPr>
          <p:nvPr/>
        </p:nvSpPr>
        <p:spPr>
          <a:xfrm>
            <a:off x="2685358" y="2886557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8" name="Divider">
            <a:extLst>
              <a:ext uri="{FF2B5EF4-FFF2-40B4-BE49-F238E27FC236}">
                <a16:creationId xmlns:a16="http://schemas.microsoft.com/office/drawing/2014/main" id="{F069A73B-08C1-43C4-9303-821A102DCCAF}"/>
              </a:ext>
            </a:extLst>
          </p:cNvPr>
          <p:cNvCxnSpPr/>
          <p:nvPr/>
        </p:nvCxnSpPr>
        <p:spPr>
          <a:xfrm>
            <a:off x="723512" y="331729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Divider">
            <a:extLst>
              <a:ext uri="{FF2B5EF4-FFF2-40B4-BE49-F238E27FC236}">
                <a16:creationId xmlns:a16="http://schemas.microsoft.com/office/drawing/2014/main" id="{13882FD5-A1F8-4AD9-A35D-D6517E339460}"/>
              </a:ext>
            </a:extLst>
          </p:cNvPr>
          <p:cNvCxnSpPr/>
          <p:nvPr/>
        </p:nvCxnSpPr>
        <p:spPr>
          <a:xfrm>
            <a:off x="723512" y="329449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List Item">
            <a:extLst>
              <a:ext uri="{FF2B5EF4-FFF2-40B4-BE49-F238E27FC236}">
                <a16:creationId xmlns:a16="http://schemas.microsoft.com/office/drawing/2014/main" id="{009B03D4-EF8F-4C6A-9DC3-4715DC832277}"/>
              </a:ext>
            </a:extLst>
          </p:cNvPr>
          <p:cNvSpPr/>
          <p:nvPr/>
        </p:nvSpPr>
        <p:spPr>
          <a:xfrm>
            <a:off x="742562" y="3294642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10:25 – 11:55  1: 30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SSE19_CD_PROTO.pptx  …</a:t>
            </a:r>
          </a:p>
        </p:txBody>
      </p:sp>
      <p:cxnSp>
        <p:nvCxnSpPr>
          <p:cNvPr id="191" name="Divider">
            <a:extLst>
              <a:ext uri="{FF2B5EF4-FFF2-40B4-BE49-F238E27FC236}">
                <a16:creationId xmlns:a16="http://schemas.microsoft.com/office/drawing/2014/main" id="{920A12F7-7543-4A3A-9483-79F0D82BCDF0}"/>
              </a:ext>
            </a:extLst>
          </p:cNvPr>
          <p:cNvCxnSpPr/>
          <p:nvPr/>
        </p:nvCxnSpPr>
        <p:spPr>
          <a:xfrm>
            <a:off x="723512" y="38519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vatar Placeholder">
            <a:extLst>
              <a:ext uri="{FF2B5EF4-FFF2-40B4-BE49-F238E27FC236}">
                <a16:creationId xmlns:a16="http://schemas.microsoft.com/office/drawing/2014/main" id="{D0554053-7FEB-431A-85B9-519E959D77B0}"/>
              </a:ext>
            </a:extLst>
          </p:cNvPr>
          <p:cNvSpPr>
            <a:spLocks noChangeAspect="1"/>
          </p:cNvSpPr>
          <p:nvPr/>
        </p:nvSpPr>
        <p:spPr>
          <a:xfrm>
            <a:off x="2685358" y="3439007"/>
            <a:ext cx="254000" cy="254000"/>
          </a:xfrm>
          <a:prstGeom prst="ellipse">
            <a:avLst/>
          </a:prstGeom>
          <a:solidFill>
            <a:schemeClr val="accent6">
              <a:alpha val="26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3" name="Divider">
            <a:extLst>
              <a:ext uri="{FF2B5EF4-FFF2-40B4-BE49-F238E27FC236}">
                <a16:creationId xmlns:a16="http://schemas.microsoft.com/office/drawing/2014/main" id="{B879F631-5C21-47B7-81BC-9408D9FE8E6E}"/>
              </a:ext>
            </a:extLst>
          </p:cNvPr>
          <p:cNvCxnSpPr/>
          <p:nvPr/>
        </p:nvCxnSpPr>
        <p:spPr>
          <a:xfrm>
            <a:off x="704462" y="38697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Divider">
            <a:extLst>
              <a:ext uri="{FF2B5EF4-FFF2-40B4-BE49-F238E27FC236}">
                <a16:creationId xmlns:a16="http://schemas.microsoft.com/office/drawing/2014/main" id="{EEE814F2-5FEC-4DD8-85CE-F36E15E06DD7}"/>
              </a:ext>
            </a:extLst>
          </p:cNvPr>
          <p:cNvCxnSpPr/>
          <p:nvPr/>
        </p:nvCxnSpPr>
        <p:spPr>
          <a:xfrm>
            <a:off x="704462" y="38469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st Item">
            <a:extLst>
              <a:ext uri="{FF2B5EF4-FFF2-40B4-BE49-F238E27FC236}">
                <a16:creationId xmlns:a16="http://schemas.microsoft.com/office/drawing/2014/main" id="{5070BCF0-C1B3-4C4E-9D01-3E6B556FDC2D}"/>
              </a:ext>
            </a:extLst>
          </p:cNvPr>
          <p:cNvSpPr/>
          <p:nvPr/>
        </p:nvSpPr>
        <p:spPr>
          <a:xfrm>
            <a:off x="742368" y="384160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12:50 – 13:15  25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SSE19_CD_PROTO.pptx  …</a:t>
            </a:r>
          </a:p>
        </p:txBody>
      </p:sp>
      <p:cxnSp>
        <p:nvCxnSpPr>
          <p:cNvPr id="196" name="Divider">
            <a:extLst>
              <a:ext uri="{FF2B5EF4-FFF2-40B4-BE49-F238E27FC236}">
                <a16:creationId xmlns:a16="http://schemas.microsoft.com/office/drawing/2014/main" id="{F5A5A41D-706C-4A8E-9D1B-C0786C9B8FCC}"/>
              </a:ext>
            </a:extLst>
          </p:cNvPr>
          <p:cNvCxnSpPr/>
          <p:nvPr/>
        </p:nvCxnSpPr>
        <p:spPr>
          <a:xfrm>
            <a:off x="761612" y="43853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vatar Placeholder">
            <a:extLst>
              <a:ext uri="{FF2B5EF4-FFF2-40B4-BE49-F238E27FC236}">
                <a16:creationId xmlns:a16="http://schemas.microsoft.com/office/drawing/2014/main" id="{B2A203C7-E3C0-4179-8864-F04F71890128}"/>
              </a:ext>
            </a:extLst>
          </p:cNvPr>
          <p:cNvSpPr>
            <a:spLocks noChangeAspect="1"/>
          </p:cNvSpPr>
          <p:nvPr/>
        </p:nvSpPr>
        <p:spPr>
          <a:xfrm>
            <a:off x="2685358" y="3991457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8" name="Divider">
            <a:extLst>
              <a:ext uri="{FF2B5EF4-FFF2-40B4-BE49-F238E27FC236}">
                <a16:creationId xmlns:a16="http://schemas.microsoft.com/office/drawing/2014/main" id="{8D3D2366-3FCD-4A96-A03E-794026679D7B}"/>
              </a:ext>
            </a:extLst>
          </p:cNvPr>
          <p:cNvCxnSpPr/>
          <p:nvPr/>
        </p:nvCxnSpPr>
        <p:spPr>
          <a:xfrm>
            <a:off x="742562" y="44031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Divider">
            <a:extLst>
              <a:ext uri="{FF2B5EF4-FFF2-40B4-BE49-F238E27FC236}">
                <a16:creationId xmlns:a16="http://schemas.microsoft.com/office/drawing/2014/main" id="{21C196F1-A70F-4A51-9553-04BE6F336A0B}"/>
              </a:ext>
            </a:extLst>
          </p:cNvPr>
          <p:cNvCxnSpPr/>
          <p:nvPr/>
        </p:nvCxnSpPr>
        <p:spPr>
          <a:xfrm>
            <a:off x="742562" y="43803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List Item">
            <a:extLst>
              <a:ext uri="{FF2B5EF4-FFF2-40B4-BE49-F238E27FC236}">
                <a16:creationId xmlns:a16="http://schemas.microsoft.com/office/drawing/2014/main" id="{E31AA861-D419-43D8-AB7E-C5406EA0B4DA}"/>
              </a:ext>
            </a:extLst>
          </p:cNvPr>
          <p:cNvSpPr/>
          <p:nvPr/>
        </p:nvSpPr>
        <p:spPr>
          <a:xfrm>
            <a:off x="742562" y="4343400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13:30 – 13:59  29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SSE19_SPP_WBS.xlsx  …</a:t>
            </a:r>
          </a:p>
        </p:txBody>
      </p:sp>
      <p:sp>
        <p:nvSpPr>
          <p:cNvPr id="201" name="Avatar Placeholder">
            <a:extLst>
              <a:ext uri="{FF2B5EF4-FFF2-40B4-BE49-F238E27FC236}">
                <a16:creationId xmlns:a16="http://schemas.microsoft.com/office/drawing/2014/main" id="{F06E0BB5-C7B5-4DA3-801F-6AB050A27750}"/>
              </a:ext>
            </a:extLst>
          </p:cNvPr>
          <p:cNvSpPr>
            <a:spLocks noChangeAspect="1"/>
          </p:cNvSpPr>
          <p:nvPr/>
        </p:nvSpPr>
        <p:spPr>
          <a:xfrm>
            <a:off x="2685358" y="4543907"/>
            <a:ext cx="254000" cy="254000"/>
          </a:xfrm>
          <a:prstGeom prst="ellipse">
            <a:avLst/>
          </a:prstGeom>
          <a:solidFill>
            <a:schemeClr val="accent4"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2" name="Divider">
            <a:extLst>
              <a:ext uri="{FF2B5EF4-FFF2-40B4-BE49-F238E27FC236}">
                <a16:creationId xmlns:a16="http://schemas.microsoft.com/office/drawing/2014/main" id="{DECBCA19-BAF1-45A4-BE96-0F17A9FA3C77}"/>
              </a:ext>
            </a:extLst>
          </p:cNvPr>
          <p:cNvCxnSpPr/>
          <p:nvPr/>
        </p:nvCxnSpPr>
        <p:spPr>
          <a:xfrm>
            <a:off x="761612" y="3269671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Divider">
            <a:extLst>
              <a:ext uri="{FF2B5EF4-FFF2-40B4-BE49-F238E27FC236}">
                <a16:creationId xmlns:a16="http://schemas.microsoft.com/office/drawing/2014/main" id="{F022C468-413D-4F9E-9E2C-F53E2554B2A6}"/>
              </a:ext>
            </a:extLst>
          </p:cNvPr>
          <p:cNvCxnSpPr/>
          <p:nvPr/>
        </p:nvCxnSpPr>
        <p:spPr>
          <a:xfrm>
            <a:off x="742562" y="4356771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Avatar Placeholder">
            <a:extLst>
              <a:ext uri="{FF2B5EF4-FFF2-40B4-BE49-F238E27FC236}">
                <a16:creationId xmlns:a16="http://schemas.microsoft.com/office/drawing/2014/main" id="{4B42FA2F-BA86-47BD-BDE5-75C26D46FC19}"/>
              </a:ext>
            </a:extLst>
          </p:cNvPr>
          <p:cNvSpPr>
            <a:spLocks noChangeAspect="1"/>
          </p:cNvSpPr>
          <p:nvPr/>
        </p:nvSpPr>
        <p:spPr>
          <a:xfrm>
            <a:off x="2100189" y="6051570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Avatar Placeholder">
            <a:extLst>
              <a:ext uri="{FF2B5EF4-FFF2-40B4-BE49-F238E27FC236}">
                <a16:creationId xmlns:a16="http://schemas.microsoft.com/office/drawing/2014/main" id="{C8D592ED-1C54-4093-9494-F8417AB1A57B}"/>
              </a:ext>
            </a:extLst>
          </p:cNvPr>
          <p:cNvSpPr>
            <a:spLocks noChangeAspect="1"/>
          </p:cNvSpPr>
          <p:nvPr/>
        </p:nvSpPr>
        <p:spPr>
          <a:xfrm>
            <a:off x="2774600" y="6051570"/>
            <a:ext cx="254000" cy="254000"/>
          </a:xfrm>
          <a:prstGeom prst="ellipse">
            <a:avLst/>
          </a:prstGeom>
          <a:solidFill>
            <a:schemeClr val="accent6">
              <a:alpha val="26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Avatar Placeholder">
            <a:extLst>
              <a:ext uri="{FF2B5EF4-FFF2-40B4-BE49-F238E27FC236}">
                <a16:creationId xmlns:a16="http://schemas.microsoft.com/office/drawing/2014/main" id="{FD5B12B4-C232-4C71-8F1B-FAA5F0456DD0}"/>
              </a:ext>
            </a:extLst>
          </p:cNvPr>
          <p:cNvSpPr>
            <a:spLocks noChangeAspect="1"/>
          </p:cNvSpPr>
          <p:nvPr/>
        </p:nvSpPr>
        <p:spPr>
          <a:xfrm>
            <a:off x="1425778" y="6051570"/>
            <a:ext cx="254000" cy="254000"/>
          </a:xfrm>
          <a:prstGeom prst="ellipse">
            <a:avLst/>
          </a:prstGeom>
          <a:solidFill>
            <a:schemeClr val="accent4"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Avatar Placeholder">
            <a:extLst>
              <a:ext uri="{FF2B5EF4-FFF2-40B4-BE49-F238E27FC236}">
                <a16:creationId xmlns:a16="http://schemas.microsoft.com/office/drawing/2014/main" id="{02E4861A-F848-4F0A-ACBB-A8131E29DD82}"/>
              </a:ext>
            </a:extLst>
          </p:cNvPr>
          <p:cNvSpPr>
            <a:spLocks noChangeAspect="1"/>
          </p:cNvSpPr>
          <p:nvPr/>
        </p:nvSpPr>
        <p:spPr>
          <a:xfrm>
            <a:off x="751367" y="6051570"/>
            <a:ext cx="254000" cy="2540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F5694-16A5-4BDD-A787-34EDFD58F0AD}"/>
              </a:ext>
            </a:extLst>
          </p:cNvPr>
          <p:cNvSpPr txBox="1"/>
          <p:nvPr/>
        </p:nvSpPr>
        <p:spPr>
          <a:xfrm>
            <a:off x="571500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15%</a:t>
            </a:r>
            <a:r>
              <a:rPr lang="ja-JP" altLang="en-US" sz="1200" dirty="0"/>
              <a:t>以下</a:t>
            </a:r>
            <a:endParaRPr lang="en-US" sz="12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FFB0FD2-F40F-4F25-9FD1-79BA65783DDB}"/>
              </a:ext>
            </a:extLst>
          </p:cNvPr>
          <p:cNvSpPr txBox="1"/>
          <p:nvPr/>
        </p:nvSpPr>
        <p:spPr>
          <a:xfrm>
            <a:off x="1257300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  <a:r>
              <a:rPr lang="ja-JP" altLang="en-US" sz="1200" dirty="0"/>
              <a:t>以下</a:t>
            </a:r>
            <a:endParaRPr lang="en-US" sz="12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A6A5A58-21E1-4E21-B114-B66C242C73FC}"/>
              </a:ext>
            </a:extLst>
          </p:cNvPr>
          <p:cNvSpPr txBox="1"/>
          <p:nvPr/>
        </p:nvSpPr>
        <p:spPr>
          <a:xfrm>
            <a:off x="1925906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  <a:r>
              <a:rPr lang="ja-JP" altLang="en-US" sz="1200" dirty="0"/>
              <a:t>以上</a:t>
            </a:r>
            <a:endParaRPr lang="en-US" sz="12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F887800-B90C-4CBF-828C-46775485B3FA}"/>
              </a:ext>
            </a:extLst>
          </p:cNvPr>
          <p:cNvSpPr txBox="1"/>
          <p:nvPr/>
        </p:nvSpPr>
        <p:spPr>
          <a:xfrm>
            <a:off x="2668281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35%</a:t>
            </a:r>
            <a:r>
              <a:rPr lang="ja-JP" altLang="en-US" sz="1200" dirty="0"/>
              <a:t>以上</a:t>
            </a:r>
            <a:endParaRPr lang="en-US" sz="12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4378CC7-0BA6-4D9F-B2F3-608D519D7401}"/>
              </a:ext>
            </a:extLst>
          </p:cNvPr>
          <p:cNvSpPr txBox="1"/>
          <p:nvPr/>
        </p:nvSpPr>
        <p:spPr>
          <a:xfrm>
            <a:off x="532757" y="57647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集中度</a:t>
            </a:r>
            <a:endParaRPr lang="en-US" sz="1200" dirty="0"/>
          </a:p>
        </p:txBody>
      </p:sp>
      <p:sp>
        <p:nvSpPr>
          <p:cNvPr id="220" name="Background">
            <a:extLst>
              <a:ext uri="{FF2B5EF4-FFF2-40B4-BE49-F238E27FC236}">
                <a16:creationId xmlns:a16="http://schemas.microsoft.com/office/drawing/2014/main" id="{D6CE6CC9-0F2D-4391-B4E7-65F4E443D03E}"/>
              </a:ext>
            </a:extLst>
          </p:cNvPr>
          <p:cNvSpPr/>
          <p:nvPr/>
        </p:nvSpPr>
        <p:spPr>
          <a:xfrm>
            <a:off x="3756660" y="1698690"/>
            <a:ext cx="2286000" cy="3479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F7885-9610-4F73-A88E-C6716647549C}"/>
              </a:ext>
            </a:extLst>
          </p:cNvPr>
          <p:cNvGrpSpPr/>
          <p:nvPr/>
        </p:nvGrpSpPr>
        <p:grpSpPr>
          <a:xfrm>
            <a:off x="4018543" y="2721102"/>
            <a:ext cx="1353591" cy="1539434"/>
            <a:chOff x="6723332" y="2777153"/>
            <a:chExt cx="1353591" cy="1509096"/>
          </a:xfrm>
        </p:grpSpPr>
        <p:sp>
          <p:nvSpPr>
            <p:cNvPr id="214" name="Bar 5">
              <a:extLst>
                <a:ext uri="{FF2B5EF4-FFF2-40B4-BE49-F238E27FC236}">
                  <a16:creationId xmlns:a16="http://schemas.microsoft.com/office/drawing/2014/main" id="{71C259D1-DC3D-4153-83EA-A67431C39C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47536" y="2734405"/>
              <a:ext cx="286307" cy="534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Bar 4">
              <a:extLst>
                <a:ext uri="{FF2B5EF4-FFF2-40B4-BE49-F238E27FC236}">
                  <a16:creationId xmlns:a16="http://schemas.microsoft.com/office/drawing/2014/main" id="{DAA827AB-BB8A-4081-A66C-90901606A6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54753" y="3187543"/>
              <a:ext cx="283401" cy="3462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Bar 3">
              <a:extLst>
                <a:ext uri="{FF2B5EF4-FFF2-40B4-BE49-F238E27FC236}">
                  <a16:creationId xmlns:a16="http://schemas.microsoft.com/office/drawing/2014/main" id="{5C8C708E-CB45-49D3-92DF-FE3E09B051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04662" y="3595080"/>
              <a:ext cx="286307" cy="248963"/>
            </a:xfrm>
            <a:prstGeom prst="rect">
              <a:avLst/>
            </a:prstGeom>
            <a:pattFill prst="pct20">
              <a:fgClr>
                <a:schemeClr val="accent5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Bar 2">
              <a:extLst>
                <a:ext uri="{FF2B5EF4-FFF2-40B4-BE49-F238E27FC236}">
                  <a16:creationId xmlns:a16="http://schemas.microsoft.com/office/drawing/2014/main" id="{4FC7BC41-BEAC-4F6E-8848-0B191E38C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638059" y="4022035"/>
              <a:ext cx="284854" cy="114296"/>
            </a:xfrm>
            <a:prstGeom prst="rect">
              <a:avLst/>
            </a:prstGeom>
            <a:pattFill prst="pct2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19" name="Axis">
              <a:extLst>
                <a:ext uri="{FF2B5EF4-FFF2-40B4-BE49-F238E27FC236}">
                  <a16:creationId xmlns:a16="http://schemas.microsoft.com/office/drawing/2014/main" id="{6F82AE4B-CC97-46C5-B8EC-910D254B25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23332" y="2777153"/>
              <a:ext cx="1" cy="1509096"/>
            </a:xfrm>
            <a:prstGeom prst="lin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4" name="Bar 4">
              <a:extLst>
                <a:ext uri="{FF2B5EF4-FFF2-40B4-BE49-F238E27FC236}">
                  <a16:creationId xmlns:a16="http://schemas.microsoft.com/office/drawing/2014/main" id="{CF15395F-DF5B-4B2F-92DB-6274249941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79231" y="3236186"/>
              <a:ext cx="283401" cy="248956"/>
            </a:xfrm>
            <a:prstGeom prst="rect">
              <a:avLst/>
            </a:prstGeom>
            <a:pattFill prst="pct20">
              <a:fgClr>
                <a:schemeClr val="accent6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Bar 5">
              <a:extLst>
                <a:ext uri="{FF2B5EF4-FFF2-40B4-BE49-F238E27FC236}">
                  <a16:creationId xmlns:a16="http://schemas.microsoft.com/office/drawing/2014/main" id="{370EBD52-F303-4638-B8FB-D9A04BDA2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367012" y="2734406"/>
              <a:ext cx="286307" cy="534710"/>
            </a:xfrm>
            <a:prstGeom prst="rect">
              <a:avLst/>
            </a:prstGeom>
            <a:pattFill prst="pct2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Bar 5">
              <a:extLst>
                <a:ext uri="{FF2B5EF4-FFF2-40B4-BE49-F238E27FC236}">
                  <a16:creationId xmlns:a16="http://schemas.microsoft.com/office/drawing/2014/main" id="{6AC5CA37-4650-42AF-820B-0FF66C4977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84068" y="2852062"/>
              <a:ext cx="286307" cy="299402"/>
            </a:xfrm>
            <a:prstGeom prst="rect">
              <a:avLst/>
            </a:prstGeom>
            <a:pattFill prst="pct7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5" name="Bar 2">
            <a:extLst>
              <a:ext uri="{FF2B5EF4-FFF2-40B4-BE49-F238E27FC236}">
                <a16:creationId xmlns:a16="http://schemas.microsoft.com/office/drawing/2014/main" id="{DBEBF476-6FC9-4903-87FB-B17F21E3A6F9}"/>
              </a:ext>
            </a:extLst>
          </p:cNvPr>
          <p:cNvSpPr>
            <a:spLocks/>
          </p:cNvSpPr>
          <p:nvPr/>
        </p:nvSpPr>
        <p:spPr bwMode="auto">
          <a:xfrm rot="5400000">
            <a:off x="4026311" y="4007017"/>
            <a:ext cx="290581" cy="77513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8" name="Bar 4">
            <a:extLst>
              <a:ext uri="{FF2B5EF4-FFF2-40B4-BE49-F238E27FC236}">
                <a16:creationId xmlns:a16="http://schemas.microsoft.com/office/drawing/2014/main" id="{F5BF3A9A-BC09-49E7-AFE3-AA131820DB82}"/>
              </a:ext>
            </a:extLst>
          </p:cNvPr>
          <p:cNvSpPr>
            <a:spLocks/>
          </p:cNvSpPr>
          <p:nvPr/>
        </p:nvSpPr>
        <p:spPr bwMode="auto">
          <a:xfrm rot="5400000">
            <a:off x="3933429" y="4547522"/>
            <a:ext cx="202039" cy="798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Outlook">
            <a:extLst>
              <a:ext uri="{FF2B5EF4-FFF2-40B4-BE49-F238E27FC236}">
                <a16:creationId xmlns:a16="http://schemas.microsoft.com/office/drawing/2014/main" id="{0005C720-84D1-43FF-8F83-F35FA80398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3976963"/>
            <a:ext cx="163513" cy="166800"/>
          </a:xfrm>
          <a:custGeom>
            <a:avLst/>
            <a:gdLst>
              <a:gd name="T0" fmla="*/ 10 w 666"/>
              <a:gd name="T1" fmla="*/ 71 h 668"/>
              <a:gd name="T2" fmla="*/ 0 w 666"/>
              <a:gd name="T3" fmla="*/ 582 h 668"/>
              <a:gd name="T4" fmla="*/ 384 w 666"/>
              <a:gd name="T5" fmla="*/ 666 h 668"/>
              <a:gd name="T6" fmla="*/ 400 w 666"/>
              <a:gd name="T7" fmla="*/ 506 h 668"/>
              <a:gd name="T8" fmla="*/ 453 w 666"/>
              <a:gd name="T9" fmla="*/ 520 h 668"/>
              <a:gd name="T10" fmla="*/ 666 w 666"/>
              <a:gd name="T11" fmla="*/ 520 h 668"/>
              <a:gd name="T12" fmla="*/ 653 w 666"/>
              <a:gd name="T13" fmla="*/ 466 h 668"/>
              <a:gd name="T14" fmla="*/ 640 w 666"/>
              <a:gd name="T15" fmla="*/ 146 h 668"/>
              <a:gd name="T16" fmla="*/ 400 w 666"/>
              <a:gd name="T17" fmla="*/ 13 h 668"/>
              <a:gd name="T18" fmla="*/ 373 w 666"/>
              <a:gd name="T19" fmla="*/ 29 h 668"/>
              <a:gd name="T20" fmla="*/ 26 w 666"/>
              <a:gd name="T21" fmla="*/ 571 h 668"/>
              <a:gd name="T22" fmla="*/ 373 w 666"/>
              <a:gd name="T23" fmla="*/ 29 h 668"/>
              <a:gd name="T24" fmla="*/ 626 w 666"/>
              <a:gd name="T25" fmla="*/ 173 h 668"/>
              <a:gd name="T26" fmla="*/ 450 w 666"/>
              <a:gd name="T27" fmla="*/ 328 h 668"/>
              <a:gd name="T28" fmla="*/ 400 w 666"/>
              <a:gd name="T29" fmla="*/ 173 h 668"/>
              <a:gd name="T30" fmla="*/ 117 w 666"/>
              <a:gd name="T31" fmla="*/ 242 h 668"/>
              <a:gd name="T32" fmla="*/ 116 w 666"/>
              <a:gd name="T33" fmla="*/ 424 h 668"/>
              <a:gd name="T34" fmla="*/ 274 w 666"/>
              <a:gd name="T35" fmla="*/ 423 h 668"/>
              <a:gd name="T36" fmla="*/ 275 w 666"/>
              <a:gd name="T37" fmla="*/ 241 h 668"/>
              <a:gd name="T38" fmla="*/ 196 w 666"/>
              <a:gd name="T39" fmla="*/ 254 h 668"/>
              <a:gd name="T40" fmla="*/ 251 w 666"/>
              <a:gd name="T41" fmla="*/ 334 h 668"/>
              <a:gd name="T42" fmla="*/ 195 w 666"/>
              <a:gd name="T43" fmla="*/ 411 h 668"/>
              <a:gd name="T44" fmla="*/ 139 w 666"/>
              <a:gd name="T45" fmla="*/ 333 h 668"/>
              <a:gd name="T46" fmla="*/ 196 w 666"/>
              <a:gd name="T47" fmla="*/ 254 h 668"/>
              <a:gd name="T48" fmla="*/ 626 w 666"/>
              <a:gd name="T49" fmla="*/ 437 h 668"/>
              <a:gd name="T50" fmla="*/ 461 w 666"/>
              <a:gd name="T51" fmla="*/ 480 h 668"/>
              <a:gd name="T52" fmla="*/ 400 w 666"/>
              <a:gd name="T53" fmla="*/ 321 h 668"/>
              <a:gd name="T54" fmla="*/ 455 w 666"/>
              <a:gd name="T55" fmla="*/ 356 h 668"/>
              <a:gd name="T56" fmla="*/ 560 w 666"/>
              <a:gd name="T57" fmla="*/ 440 h 668"/>
              <a:gd name="T58" fmla="*/ 560 w 666"/>
              <a:gd name="T59" fmla="*/ 600 h 668"/>
              <a:gd name="T60" fmla="*/ 560 w 666"/>
              <a:gd name="T61" fmla="*/ 440 h 668"/>
              <a:gd name="T62" fmla="*/ 546 w 666"/>
              <a:gd name="T63" fmla="*/ 546 h 668"/>
              <a:gd name="T64" fmla="*/ 613 w 666"/>
              <a:gd name="T65" fmla="*/ 520 h 668"/>
              <a:gd name="T66" fmla="*/ 573 w 666"/>
              <a:gd name="T67" fmla="*/ 453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668">
                <a:moveTo>
                  <a:pt x="384" y="0"/>
                </a:moveTo>
                <a:lnTo>
                  <a:pt x="10" y="71"/>
                </a:lnTo>
                <a:cubicBezTo>
                  <a:pt x="4" y="72"/>
                  <a:pt x="0" y="78"/>
                  <a:pt x="0" y="84"/>
                </a:cubicBezTo>
                <a:lnTo>
                  <a:pt x="0" y="582"/>
                </a:lnTo>
                <a:cubicBezTo>
                  <a:pt x="0" y="588"/>
                  <a:pt x="4" y="594"/>
                  <a:pt x="10" y="595"/>
                </a:cubicBezTo>
                <a:lnTo>
                  <a:pt x="384" y="666"/>
                </a:lnTo>
                <a:cubicBezTo>
                  <a:pt x="392" y="668"/>
                  <a:pt x="400" y="661"/>
                  <a:pt x="400" y="653"/>
                </a:cubicBezTo>
                <a:lnTo>
                  <a:pt x="400" y="506"/>
                </a:lnTo>
                <a:lnTo>
                  <a:pt x="454" y="506"/>
                </a:lnTo>
                <a:cubicBezTo>
                  <a:pt x="453" y="511"/>
                  <a:pt x="453" y="515"/>
                  <a:pt x="453" y="520"/>
                </a:cubicBezTo>
                <a:cubicBezTo>
                  <a:pt x="453" y="579"/>
                  <a:pt x="501" y="626"/>
                  <a:pt x="560" y="626"/>
                </a:cubicBezTo>
                <a:cubicBezTo>
                  <a:pt x="618" y="626"/>
                  <a:pt x="666" y="579"/>
                  <a:pt x="666" y="520"/>
                </a:cubicBezTo>
                <a:cubicBezTo>
                  <a:pt x="666" y="501"/>
                  <a:pt x="661" y="483"/>
                  <a:pt x="653" y="468"/>
                </a:cubicBezTo>
                <a:cubicBezTo>
                  <a:pt x="653" y="468"/>
                  <a:pt x="653" y="467"/>
                  <a:pt x="653" y="466"/>
                </a:cubicBezTo>
                <a:cubicBezTo>
                  <a:pt x="653" y="364"/>
                  <a:pt x="653" y="262"/>
                  <a:pt x="653" y="160"/>
                </a:cubicBezTo>
                <a:cubicBezTo>
                  <a:pt x="653" y="152"/>
                  <a:pt x="647" y="146"/>
                  <a:pt x="640" y="146"/>
                </a:cubicBezTo>
                <a:lnTo>
                  <a:pt x="400" y="146"/>
                </a:lnTo>
                <a:lnTo>
                  <a:pt x="400" y="13"/>
                </a:lnTo>
                <a:cubicBezTo>
                  <a:pt x="398" y="0"/>
                  <a:pt x="392" y="0"/>
                  <a:pt x="384" y="0"/>
                </a:cubicBezTo>
                <a:close/>
                <a:moveTo>
                  <a:pt x="373" y="29"/>
                </a:moveTo>
                <a:cubicBezTo>
                  <a:pt x="373" y="252"/>
                  <a:pt x="373" y="432"/>
                  <a:pt x="373" y="637"/>
                </a:cubicBezTo>
                <a:lnTo>
                  <a:pt x="26" y="571"/>
                </a:lnTo>
                <a:lnTo>
                  <a:pt x="26" y="95"/>
                </a:lnTo>
                <a:lnTo>
                  <a:pt x="373" y="29"/>
                </a:lnTo>
                <a:close/>
                <a:moveTo>
                  <a:pt x="400" y="173"/>
                </a:moveTo>
                <a:lnTo>
                  <a:pt x="626" y="173"/>
                </a:lnTo>
                <a:lnTo>
                  <a:pt x="626" y="224"/>
                </a:lnTo>
                <a:lnTo>
                  <a:pt x="450" y="328"/>
                </a:lnTo>
                <a:lnTo>
                  <a:pt x="400" y="287"/>
                </a:lnTo>
                <a:lnTo>
                  <a:pt x="400" y="173"/>
                </a:lnTo>
                <a:close/>
                <a:moveTo>
                  <a:pt x="198" y="207"/>
                </a:moveTo>
                <a:cubicBezTo>
                  <a:pt x="164" y="207"/>
                  <a:pt x="137" y="219"/>
                  <a:pt x="117" y="242"/>
                </a:cubicBezTo>
                <a:cubicBezTo>
                  <a:pt x="96" y="266"/>
                  <a:pt x="86" y="297"/>
                  <a:pt x="86" y="336"/>
                </a:cubicBezTo>
                <a:cubicBezTo>
                  <a:pt x="86" y="372"/>
                  <a:pt x="96" y="402"/>
                  <a:pt x="116" y="424"/>
                </a:cubicBezTo>
                <a:cubicBezTo>
                  <a:pt x="136" y="447"/>
                  <a:pt x="162" y="458"/>
                  <a:pt x="194" y="458"/>
                </a:cubicBezTo>
                <a:cubicBezTo>
                  <a:pt x="227" y="458"/>
                  <a:pt x="253" y="447"/>
                  <a:pt x="274" y="423"/>
                </a:cubicBezTo>
                <a:cubicBezTo>
                  <a:pt x="294" y="400"/>
                  <a:pt x="304" y="369"/>
                  <a:pt x="304" y="331"/>
                </a:cubicBezTo>
                <a:cubicBezTo>
                  <a:pt x="304" y="294"/>
                  <a:pt x="294" y="264"/>
                  <a:pt x="275" y="241"/>
                </a:cubicBezTo>
                <a:cubicBezTo>
                  <a:pt x="255" y="218"/>
                  <a:pt x="229" y="207"/>
                  <a:pt x="198" y="207"/>
                </a:cubicBezTo>
                <a:close/>
                <a:moveTo>
                  <a:pt x="196" y="254"/>
                </a:moveTo>
                <a:cubicBezTo>
                  <a:pt x="213" y="254"/>
                  <a:pt x="227" y="261"/>
                  <a:pt x="237" y="275"/>
                </a:cubicBezTo>
                <a:cubicBezTo>
                  <a:pt x="246" y="289"/>
                  <a:pt x="251" y="309"/>
                  <a:pt x="251" y="334"/>
                </a:cubicBezTo>
                <a:cubicBezTo>
                  <a:pt x="251" y="358"/>
                  <a:pt x="246" y="377"/>
                  <a:pt x="236" y="391"/>
                </a:cubicBezTo>
                <a:cubicBezTo>
                  <a:pt x="226" y="404"/>
                  <a:pt x="212" y="411"/>
                  <a:pt x="195" y="411"/>
                </a:cubicBezTo>
                <a:cubicBezTo>
                  <a:pt x="178" y="411"/>
                  <a:pt x="165" y="404"/>
                  <a:pt x="154" y="390"/>
                </a:cubicBezTo>
                <a:cubicBezTo>
                  <a:pt x="144" y="376"/>
                  <a:pt x="139" y="357"/>
                  <a:pt x="139" y="333"/>
                </a:cubicBezTo>
                <a:cubicBezTo>
                  <a:pt x="139" y="309"/>
                  <a:pt x="144" y="290"/>
                  <a:pt x="154" y="276"/>
                </a:cubicBezTo>
                <a:cubicBezTo>
                  <a:pt x="165" y="261"/>
                  <a:pt x="179" y="254"/>
                  <a:pt x="196" y="254"/>
                </a:cubicBezTo>
                <a:close/>
                <a:moveTo>
                  <a:pt x="626" y="255"/>
                </a:moveTo>
                <a:lnTo>
                  <a:pt x="626" y="437"/>
                </a:lnTo>
                <a:cubicBezTo>
                  <a:pt x="608" y="422"/>
                  <a:pt x="585" y="413"/>
                  <a:pt x="560" y="413"/>
                </a:cubicBezTo>
                <a:cubicBezTo>
                  <a:pt x="515" y="413"/>
                  <a:pt x="477" y="441"/>
                  <a:pt x="461" y="480"/>
                </a:cubicBezTo>
                <a:lnTo>
                  <a:pt x="400" y="480"/>
                </a:lnTo>
                <a:lnTo>
                  <a:pt x="400" y="321"/>
                </a:lnTo>
                <a:lnTo>
                  <a:pt x="440" y="354"/>
                </a:lnTo>
                <a:cubicBezTo>
                  <a:pt x="444" y="358"/>
                  <a:pt x="450" y="358"/>
                  <a:pt x="455" y="356"/>
                </a:cubicBezTo>
                <a:lnTo>
                  <a:pt x="626" y="255"/>
                </a:lnTo>
                <a:close/>
                <a:moveTo>
                  <a:pt x="560" y="440"/>
                </a:moveTo>
                <a:cubicBezTo>
                  <a:pt x="604" y="440"/>
                  <a:pt x="640" y="475"/>
                  <a:pt x="640" y="520"/>
                </a:cubicBezTo>
                <a:cubicBezTo>
                  <a:pt x="640" y="564"/>
                  <a:pt x="604" y="600"/>
                  <a:pt x="560" y="600"/>
                </a:cubicBezTo>
                <a:cubicBezTo>
                  <a:pt x="515" y="600"/>
                  <a:pt x="480" y="564"/>
                  <a:pt x="480" y="520"/>
                </a:cubicBezTo>
                <a:cubicBezTo>
                  <a:pt x="480" y="475"/>
                  <a:pt x="515" y="440"/>
                  <a:pt x="560" y="440"/>
                </a:cubicBezTo>
                <a:close/>
                <a:moveTo>
                  <a:pt x="546" y="453"/>
                </a:moveTo>
                <a:lnTo>
                  <a:pt x="546" y="546"/>
                </a:lnTo>
                <a:lnTo>
                  <a:pt x="613" y="546"/>
                </a:lnTo>
                <a:lnTo>
                  <a:pt x="613" y="520"/>
                </a:lnTo>
                <a:lnTo>
                  <a:pt x="573" y="520"/>
                </a:lnTo>
                <a:lnTo>
                  <a:pt x="573" y="453"/>
                </a:lnTo>
                <a:lnTo>
                  <a:pt x="546" y="45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Label">
            <a:extLst>
              <a:ext uri="{FF2B5EF4-FFF2-40B4-BE49-F238E27FC236}">
                <a16:creationId xmlns:a16="http://schemas.microsoft.com/office/drawing/2014/main" id="{1E8249B7-1F96-4AA5-9734-5A9F68BCB59D}"/>
              </a:ext>
            </a:extLst>
          </p:cNvPr>
          <p:cNvSpPr txBox="1"/>
          <p:nvPr/>
        </p:nvSpPr>
        <p:spPr>
          <a:xfrm>
            <a:off x="4364784" y="3946059"/>
            <a:ext cx="106625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Outlook 8% 4 min</a:t>
            </a:r>
          </a:p>
        </p:txBody>
      </p:sp>
      <p:sp>
        <p:nvSpPr>
          <p:cNvPr id="228" name="Header">
            <a:extLst>
              <a:ext uri="{FF2B5EF4-FFF2-40B4-BE49-F238E27FC236}">
                <a16:creationId xmlns:a16="http://schemas.microsoft.com/office/drawing/2014/main" id="{16D407B7-7E07-4607-8B2B-F94236703D5C}"/>
              </a:ext>
            </a:extLst>
          </p:cNvPr>
          <p:cNvSpPr txBox="1"/>
          <p:nvPr/>
        </p:nvSpPr>
        <p:spPr>
          <a:xfrm>
            <a:off x="3762236" y="1755107"/>
            <a:ext cx="1854931" cy="514901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2019/09/13 Fri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07:22 -08:10   48 min</a:t>
            </a:r>
          </a:p>
        </p:txBody>
      </p:sp>
      <p:sp>
        <p:nvSpPr>
          <p:cNvPr id="229" name="Header">
            <a:extLst>
              <a:ext uri="{FF2B5EF4-FFF2-40B4-BE49-F238E27FC236}">
                <a16:creationId xmlns:a16="http://schemas.microsoft.com/office/drawing/2014/main" id="{608389C6-3898-458F-8B3E-F7ACD36BA3B4}"/>
              </a:ext>
            </a:extLst>
          </p:cNvPr>
          <p:cNvSpPr txBox="1"/>
          <p:nvPr/>
        </p:nvSpPr>
        <p:spPr>
          <a:xfrm>
            <a:off x="3924324" y="2259221"/>
            <a:ext cx="1861343" cy="45210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26.2%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10min, Zone 3min)</a:t>
            </a:r>
          </a:p>
        </p:txBody>
      </p:sp>
      <p:sp>
        <p:nvSpPr>
          <p:cNvPr id="230" name="Excel">
            <a:extLst>
              <a:ext uri="{FF2B5EF4-FFF2-40B4-BE49-F238E27FC236}">
                <a16:creationId xmlns:a16="http://schemas.microsoft.com/office/drawing/2014/main" id="{186880C5-EC79-457F-943D-CF407D9F62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3248241"/>
            <a:ext cx="158750" cy="16680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PowerPoint">
            <a:extLst>
              <a:ext uri="{FF2B5EF4-FFF2-40B4-BE49-F238E27FC236}">
                <a16:creationId xmlns:a16="http://schemas.microsoft.com/office/drawing/2014/main" id="{2CC68126-1140-49CD-AF55-4D3B265131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2882902"/>
            <a:ext cx="158750" cy="166800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phic 8" descr="Browser window">
            <a:extLst>
              <a:ext uri="{FF2B5EF4-FFF2-40B4-BE49-F238E27FC236}">
                <a16:creationId xmlns:a16="http://schemas.microsoft.com/office/drawing/2014/main" id="{A9B04EEC-62EF-4A27-A7EA-B56D5917F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7136" y="3633168"/>
            <a:ext cx="163513" cy="166800"/>
          </a:xfrm>
          <a:prstGeom prst="rect">
            <a:avLst/>
          </a:prstGeom>
        </p:spPr>
      </p:pic>
      <p:sp>
        <p:nvSpPr>
          <p:cNvPr id="232" name="Label">
            <a:extLst>
              <a:ext uri="{FF2B5EF4-FFF2-40B4-BE49-F238E27FC236}">
                <a16:creationId xmlns:a16="http://schemas.microsoft.com/office/drawing/2014/main" id="{E6232CE8-3652-43E5-A109-6EBE84745CAC}"/>
              </a:ext>
            </a:extLst>
          </p:cNvPr>
          <p:cNvSpPr txBox="1"/>
          <p:nvPr/>
        </p:nvSpPr>
        <p:spPr>
          <a:xfrm>
            <a:off x="4628792" y="3587706"/>
            <a:ext cx="971676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Edge 10% 5 min</a:t>
            </a:r>
          </a:p>
        </p:txBody>
      </p:sp>
      <p:sp>
        <p:nvSpPr>
          <p:cNvPr id="249" name="Label">
            <a:extLst>
              <a:ext uri="{FF2B5EF4-FFF2-40B4-BE49-F238E27FC236}">
                <a16:creationId xmlns:a16="http://schemas.microsoft.com/office/drawing/2014/main" id="{C0FE531A-3BEA-41AF-ACA7-C7EBA034E185}"/>
              </a:ext>
            </a:extLst>
          </p:cNvPr>
          <p:cNvSpPr txBox="1"/>
          <p:nvPr/>
        </p:nvSpPr>
        <p:spPr>
          <a:xfrm>
            <a:off x="4076974" y="4488230"/>
            <a:ext cx="66069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</a:t>
            </a:r>
          </a:p>
        </p:txBody>
      </p:sp>
      <p:sp>
        <p:nvSpPr>
          <p:cNvPr id="250" name="Bar 4">
            <a:extLst>
              <a:ext uri="{FF2B5EF4-FFF2-40B4-BE49-F238E27FC236}">
                <a16:creationId xmlns:a16="http://schemas.microsoft.com/office/drawing/2014/main" id="{C1CC2A4E-96A2-48F6-9747-494FB5A01E6D}"/>
              </a:ext>
            </a:extLst>
          </p:cNvPr>
          <p:cNvSpPr>
            <a:spLocks/>
          </p:cNvSpPr>
          <p:nvPr/>
        </p:nvSpPr>
        <p:spPr bwMode="auto">
          <a:xfrm rot="5400000">
            <a:off x="3933429" y="4804037"/>
            <a:ext cx="202039" cy="79868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1" name="Label">
            <a:extLst>
              <a:ext uri="{FF2B5EF4-FFF2-40B4-BE49-F238E27FC236}">
                <a16:creationId xmlns:a16="http://schemas.microsoft.com/office/drawing/2014/main" id="{C96FB5B0-7A52-49FC-BA23-3FE8CE77821F}"/>
              </a:ext>
            </a:extLst>
          </p:cNvPr>
          <p:cNvSpPr txBox="1"/>
          <p:nvPr/>
        </p:nvSpPr>
        <p:spPr>
          <a:xfrm>
            <a:off x="4076974" y="4744745"/>
            <a:ext cx="614207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</a:t>
            </a:r>
          </a:p>
        </p:txBody>
      </p:sp>
      <p:sp>
        <p:nvSpPr>
          <p:cNvPr id="252" name="Bar 4">
            <a:extLst>
              <a:ext uri="{FF2B5EF4-FFF2-40B4-BE49-F238E27FC236}">
                <a16:creationId xmlns:a16="http://schemas.microsoft.com/office/drawing/2014/main" id="{16640FF9-DF51-4DE6-9DB7-2E88CCB0315F}"/>
              </a:ext>
            </a:extLst>
          </p:cNvPr>
          <p:cNvSpPr>
            <a:spLocks/>
          </p:cNvSpPr>
          <p:nvPr/>
        </p:nvSpPr>
        <p:spPr bwMode="auto">
          <a:xfrm rot="5400000">
            <a:off x="4859415" y="4804037"/>
            <a:ext cx="202039" cy="79868"/>
          </a:xfrm>
          <a:prstGeom prst="rect">
            <a:avLst/>
          </a:prstGeom>
          <a:pattFill prst="pct7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3" name="Label">
            <a:extLst>
              <a:ext uri="{FF2B5EF4-FFF2-40B4-BE49-F238E27FC236}">
                <a16:creationId xmlns:a16="http://schemas.microsoft.com/office/drawing/2014/main" id="{45B23C8A-86F7-4767-8E79-8A4A37FCFD66}"/>
              </a:ext>
            </a:extLst>
          </p:cNvPr>
          <p:cNvSpPr txBox="1"/>
          <p:nvPr/>
        </p:nvSpPr>
        <p:spPr>
          <a:xfrm>
            <a:off x="5002960" y="4744745"/>
            <a:ext cx="861070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No-Operating</a:t>
            </a:r>
          </a:p>
        </p:txBody>
      </p:sp>
      <p:sp>
        <p:nvSpPr>
          <p:cNvPr id="255" name="Label">
            <a:extLst>
              <a:ext uri="{FF2B5EF4-FFF2-40B4-BE49-F238E27FC236}">
                <a16:creationId xmlns:a16="http://schemas.microsoft.com/office/drawing/2014/main" id="{9CB845ED-E77B-421D-902A-96CC48949BE1}"/>
              </a:ext>
            </a:extLst>
          </p:cNvPr>
          <p:cNvSpPr txBox="1"/>
          <p:nvPr/>
        </p:nvSpPr>
        <p:spPr>
          <a:xfrm>
            <a:off x="4628792" y="3214805"/>
            <a:ext cx="97007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 20% 9 min</a:t>
            </a:r>
          </a:p>
        </p:txBody>
      </p:sp>
      <p:sp>
        <p:nvSpPr>
          <p:cNvPr id="256" name="Label">
            <a:extLst>
              <a:ext uri="{FF2B5EF4-FFF2-40B4-BE49-F238E27FC236}">
                <a16:creationId xmlns:a16="http://schemas.microsoft.com/office/drawing/2014/main" id="{8D12D204-D6BB-4AC9-A57F-6208DE943E3B}"/>
              </a:ext>
            </a:extLst>
          </p:cNvPr>
          <p:cNvSpPr txBox="1"/>
          <p:nvPr/>
        </p:nvSpPr>
        <p:spPr>
          <a:xfrm>
            <a:off x="4628792" y="2862503"/>
            <a:ext cx="1362809" cy="216635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62% 30 min</a:t>
            </a:r>
          </a:p>
        </p:txBody>
      </p:sp>
      <p:grpSp>
        <p:nvGrpSpPr>
          <p:cNvPr id="269" name="Double Tap">
            <a:extLst>
              <a:ext uri="{FF2B5EF4-FFF2-40B4-BE49-F238E27FC236}">
                <a16:creationId xmlns:a16="http://schemas.microsoft.com/office/drawing/2014/main" id="{3962131C-F43E-4B0E-9495-8F4CEB8CE585}"/>
              </a:ext>
            </a:extLst>
          </p:cNvPr>
          <p:cNvGrpSpPr>
            <a:grpSpLocks noChangeAspect="1"/>
          </p:cNvGrpSpPr>
          <p:nvPr/>
        </p:nvGrpSpPr>
        <p:grpSpPr>
          <a:xfrm>
            <a:off x="3958963" y="2890645"/>
            <a:ext cx="501652" cy="737105"/>
            <a:chOff x="2640013" y="1482726"/>
            <a:chExt cx="984250" cy="1446213"/>
          </a:xfrm>
        </p:grpSpPr>
        <p:sp>
          <p:nvSpPr>
            <p:cNvPr id="270" name="Touch Point Inner">
              <a:extLst>
                <a:ext uri="{FF2B5EF4-FFF2-40B4-BE49-F238E27FC236}">
                  <a16:creationId xmlns:a16="http://schemas.microsoft.com/office/drawing/2014/main" id="{4B8BBF8E-BA67-4D58-8DEE-6FE7A1429E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Touch Point Outer">
              <a:extLst>
                <a:ext uri="{FF2B5EF4-FFF2-40B4-BE49-F238E27FC236}">
                  <a16:creationId xmlns:a16="http://schemas.microsoft.com/office/drawing/2014/main" id="{3026C5E3-45DA-4B58-83D6-C7FE8595B8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Hand">
              <a:extLst>
                <a:ext uri="{FF2B5EF4-FFF2-40B4-BE49-F238E27FC236}">
                  <a16:creationId xmlns:a16="http://schemas.microsoft.com/office/drawing/2014/main" id="{8D7DB042-0510-4C46-AB19-36E0D10554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7" name="Phone">
            <a:extLst>
              <a:ext uri="{FF2B5EF4-FFF2-40B4-BE49-F238E27FC236}">
                <a16:creationId xmlns:a16="http://schemas.microsoft.com/office/drawing/2014/main" id="{DA4483C8-A4A2-41BE-9632-6C4CC591009C}"/>
              </a:ext>
            </a:extLst>
          </p:cNvPr>
          <p:cNvGrpSpPr>
            <a:grpSpLocks noChangeAspect="1"/>
          </p:cNvGrpSpPr>
          <p:nvPr/>
        </p:nvGrpSpPr>
        <p:grpSpPr>
          <a:xfrm>
            <a:off x="6515100" y="690772"/>
            <a:ext cx="2479208" cy="4859248"/>
            <a:chOff x="595686" y="1262396"/>
            <a:chExt cx="2479208" cy="4859248"/>
          </a:xfrm>
        </p:grpSpPr>
        <p:sp>
          <p:nvSpPr>
            <p:cNvPr id="278" name="Case">
              <a:extLst>
                <a:ext uri="{FF2B5EF4-FFF2-40B4-BE49-F238E27FC236}">
                  <a16:creationId xmlns:a16="http://schemas.microsoft.com/office/drawing/2014/main" id="{A5B106E7-E1CF-44C6-B49D-07969FD21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Button">
              <a:extLst>
                <a:ext uri="{FF2B5EF4-FFF2-40B4-BE49-F238E27FC236}">
                  <a16:creationId xmlns:a16="http://schemas.microsoft.com/office/drawing/2014/main" id="{73D6801C-4DB8-4756-A061-79A36FDEF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Camera">
              <a:extLst>
                <a:ext uri="{FF2B5EF4-FFF2-40B4-BE49-F238E27FC236}">
                  <a16:creationId xmlns:a16="http://schemas.microsoft.com/office/drawing/2014/main" id="{3AEE7545-F6C3-463C-AE2A-E1CF49F5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Speaker">
              <a:extLst>
                <a:ext uri="{FF2B5EF4-FFF2-40B4-BE49-F238E27FC236}">
                  <a16:creationId xmlns:a16="http://schemas.microsoft.com/office/drawing/2014/main" id="{1EA98F63-BDFD-4E77-897F-B811DADA2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Display">
              <a:extLst>
                <a:ext uri="{FF2B5EF4-FFF2-40B4-BE49-F238E27FC236}">
                  <a16:creationId xmlns:a16="http://schemas.microsoft.com/office/drawing/2014/main" id="{DDF623E3-6C46-4157-A67D-06D9BC25169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3" name="Status Bar">
            <a:extLst>
              <a:ext uri="{FF2B5EF4-FFF2-40B4-BE49-F238E27FC236}">
                <a16:creationId xmlns:a16="http://schemas.microsoft.com/office/drawing/2014/main" id="{155029D3-6701-4712-A865-EA6879E98C9F}"/>
              </a:ext>
            </a:extLst>
          </p:cNvPr>
          <p:cNvGrpSpPr/>
          <p:nvPr/>
        </p:nvGrpSpPr>
        <p:grpSpPr>
          <a:xfrm>
            <a:off x="6611704" y="1103162"/>
            <a:ext cx="2286000" cy="152400"/>
            <a:chOff x="595686" y="1268402"/>
            <a:chExt cx="2286000" cy="152400"/>
          </a:xfrm>
        </p:grpSpPr>
        <p:sp>
          <p:nvSpPr>
            <p:cNvPr id="284" name="System Bar Container">
              <a:extLst>
                <a:ext uri="{FF2B5EF4-FFF2-40B4-BE49-F238E27FC236}">
                  <a16:creationId xmlns:a16="http://schemas.microsoft.com/office/drawing/2014/main" id="{F0ADEAC4-4D3C-4AE0-8A57-851A4D25F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5" name="Time">
              <a:extLst>
                <a:ext uri="{FF2B5EF4-FFF2-40B4-BE49-F238E27FC236}">
                  <a16:creationId xmlns:a16="http://schemas.microsoft.com/office/drawing/2014/main" id="{A3C51443-785C-4D24-B710-201CC75601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6" name="Battery">
              <a:extLst>
                <a:ext uri="{FF2B5EF4-FFF2-40B4-BE49-F238E27FC236}">
                  <a16:creationId xmlns:a16="http://schemas.microsoft.com/office/drawing/2014/main" id="{353B2B1D-BC90-46D8-8185-13171AD43A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93" name="Battery Part 1">
                <a:extLst>
                  <a:ext uri="{FF2B5EF4-FFF2-40B4-BE49-F238E27FC236}">
                    <a16:creationId xmlns:a16="http://schemas.microsoft.com/office/drawing/2014/main" id="{C2E5A74B-8F97-44F5-B732-FE68BF3E9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4" name="Battery Part 2">
                <a:extLst>
                  <a:ext uri="{FF2B5EF4-FFF2-40B4-BE49-F238E27FC236}">
                    <a16:creationId xmlns:a16="http://schemas.microsoft.com/office/drawing/2014/main" id="{9D30FDB5-07C6-436E-BA8B-EB0E7067F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7" name="Signal Strength">
              <a:extLst>
                <a:ext uri="{FF2B5EF4-FFF2-40B4-BE49-F238E27FC236}">
                  <a16:creationId xmlns:a16="http://schemas.microsoft.com/office/drawing/2014/main" id="{833E23F1-7C79-4B4E-A007-73532A7AE0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91" name="Signal Strength Part 1">
                <a:extLst>
                  <a:ext uri="{FF2B5EF4-FFF2-40B4-BE49-F238E27FC236}">
                    <a16:creationId xmlns:a16="http://schemas.microsoft.com/office/drawing/2014/main" id="{08CC5AC8-2ACB-4DA3-958E-FB3043A79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2" name="Signal Strength Part 2">
                <a:extLst>
                  <a:ext uri="{FF2B5EF4-FFF2-40B4-BE49-F238E27FC236}">
                    <a16:creationId xmlns:a16="http://schemas.microsoft.com/office/drawing/2014/main" id="{B5170EC0-61F7-43B6-A51D-031D3ABDB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WiFi">
              <a:extLst>
                <a:ext uri="{FF2B5EF4-FFF2-40B4-BE49-F238E27FC236}">
                  <a16:creationId xmlns:a16="http://schemas.microsoft.com/office/drawing/2014/main" id="{46E08606-78FC-410F-AD47-01891FC270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89" name="WiFi Part 1">
                <a:extLst>
                  <a:ext uri="{FF2B5EF4-FFF2-40B4-BE49-F238E27FC236}">
                    <a16:creationId xmlns:a16="http://schemas.microsoft.com/office/drawing/2014/main" id="{D872BD07-0520-4A91-B8C4-E34930182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0" name="WiFi Part 2">
                <a:extLst>
                  <a:ext uri="{FF2B5EF4-FFF2-40B4-BE49-F238E27FC236}">
                    <a16:creationId xmlns:a16="http://schemas.microsoft.com/office/drawing/2014/main" id="{29C3F3AA-8F23-4F00-A606-C1031CF53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9A8FEF2-E589-47C5-8E54-7E7CCD96AE0B}"/>
              </a:ext>
            </a:extLst>
          </p:cNvPr>
          <p:cNvGrpSpPr/>
          <p:nvPr/>
        </p:nvGrpSpPr>
        <p:grpSpPr>
          <a:xfrm>
            <a:off x="6611703" y="1257300"/>
            <a:ext cx="2286000" cy="431629"/>
            <a:chOff x="744165" y="1256849"/>
            <a:chExt cx="2286000" cy="508000"/>
          </a:xfrm>
        </p:grpSpPr>
        <p:sp>
          <p:nvSpPr>
            <p:cNvPr id="297" name="App Bar Container">
              <a:extLst>
                <a:ext uri="{FF2B5EF4-FFF2-40B4-BE49-F238E27FC236}">
                  <a16:creationId xmlns:a16="http://schemas.microsoft.com/office/drawing/2014/main" id="{C4BAF8FD-AEDB-40D0-95E6-7723702EF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298" name="Search Icon">
              <a:extLst>
                <a:ext uri="{FF2B5EF4-FFF2-40B4-BE49-F238E27FC236}">
                  <a16:creationId xmlns:a16="http://schemas.microsoft.com/office/drawing/2014/main" id="{B572A0F9-3403-4FD5-917A-7EAF8D17340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9" name="Menu Icon">
              <a:extLst>
                <a:ext uri="{FF2B5EF4-FFF2-40B4-BE49-F238E27FC236}">
                  <a16:creationId xmlns:a16="http://schemas.microsoft.com/office/drawing/2014/main" id="{A17F9107-1D4E-4990-B91A-82032CD67B1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0" name="Nav Icon">
              <a:extLst>
                <a:ext uri="{FF2B5EF4-FFF2-40B4-BE49-F238E27FC236}">
                  <a16:creationId xmlns:a16="http://schemas.microsoft.com/office/drawing/2014/main" id="{843E1ED0-975F-4084-8B87-C2C21F6315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9" name="Tap">
            <a:extLst>
              <a:ext uri="{FF2B5EF4-FFF2-40B4-BE49-F238E27FC236}">
                <a16:creationId xmlns:a16="http://schemas.microsoft.com/office/drawing/2014/main" id="{F6BFC5DB-B0E8-44BC-8939-BE7FC7FF4C44}"/>
              </a:ext>
            </a:extLst>
          </p:cNvPr>
          <p:cNvGrpSpPr>
            <a:grpSpLocks noChangeAspect="1"/>
          </p:cNvGrpSpPr>
          <p:nvPr/>
        </p:nvGrpSpPr>
        <p:grpSpPr>
          <a:xfrm>
            <a:off x="1916546" y="1880319"/>
            <a:ext cx="519638" cy="726989"/>
            <a:chOff x="1228726" y="1538288"/>
            <a:chExt cx="982663" cy="1374776"/>
          </a:xfrm>
        </p:grpSpPr>
        <p:sp>
          <p:nvSpPr>
            <p:cNvPr id="340" name="Touch Point">
              <a:extLst>
                <a:ext uri="{FF2B5EF4-FFF2-40B4-BE49-F238E27FC236}">
                  <a16:creationId xmlns:a16="http://schemas.microsoft.com/office/drawing/2014/main" id="{41C1B707-7909-4028-AD92-525DFA87CF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Hand">
              <a:extLst>
                <a:ext uri="{FF2B5EF4-FFF2-40B4-BE49-F238E27FC236}">
                  <a16:creationId xmlns:a16="http://schemas.microsoft.com/office/drawing/2014/main" id="{A3564F9A-9CDD-4AD4-AAEB-20775C49DF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2" name="Overlay">
            <a:extLst>
              <a:ext uri="{FF2B5EF4-FFF2-40B4-BE49-F238E27FC236}">
                <a16:creationId xmlns:a16="http://schemas.microsoft.com/office/drawing/2014/main" id="{5B920143-F2D2-413A-B475-F4A9A505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338" y="1697746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Background">
            <a:extLst>
              <a:ext uri="{FF2B5EF4-FFF2-40B4-BE49-F238E27FC236}">
                <a16:creationId xmlns:a16="http://schemas.microsoft.com/office/drawing/2014/main" id="{E0A18270-2358-4D0B-9D3F-1B41B8731724}"/>
              </a:ext>
            </a:extLst>
          </p:cNvPr>
          <p:cNvSpPr/>
          <p:nvPr/>
        </p:nvSpPr>
        <p:spPr>
          <a:xfrm>
            <a:off x="6617157" y="1698690"/>
            <a:ext cx="2286000" cy="3479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E77DF23-3EAF-4B12-8EF0-F5404E9CD8D1}"/>
              </a:ext>
            </a:extLst>
          </p:cNvPr>
          <p:cNvGrpSpPr/>
          <p:nvPr/>
        </p:nvGrpSpPr>
        <p:grpSpPr>
          <a:xfrm>
            <a:off x="6879040" y="2721102"/>
            <a:ext cx="1353591" cy="1539434"/>
            <a:chOff x="6723332" y="2777153"/>
            <a:chExt cx="1353591" cy="1509096"/>
          </a:xfrm>
        </p:grpSpPr>
        <p:sp>
          <p:nvSpPr>
            <p:cNvPr id="345" name="Bar 5">
              <a:extLst>
                <a:ext uri="{FF2B5EF4-FFF2-40B4-BE49-F238E27FC236}">
                  <a16:creationId xmlns:a16="http://schemas.microsoft.com/office/drawing/2014/main" id="{35146E2D-7C59-41C4-AB5C-583AC6969B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47536" y="2734405"/>
              <a:ext cx="286307" cy="534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6" name="Bar 4">
              <a:extLst>
                <a:ext uri="{FF2B5EF4-FFF2-40B4-BE49-F238E27FC236}">
                  <a16:creationId xmlns:a16="http://schemas.microsoft.com/office/drawing/2014/main" id="{927FDC71-6F1E-4262-9E49-25DD9D37B3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54753" y="3187543"/>
              <a:ext cx="283401" cy="3462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Bar 3">
              <a:extLst>
                <a:ext uri="{FF2B5EF4-FFF2-40B4-BE49-F238E27FC236}">
                  <a16:creationId xmlns:a16="http://schemas.microsoft.com/office/drawing/2014/main" id="{BADFBDCF-AD15-4EA0-B2C9-C57B73172A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04662" y="3595080"/>
              <a:ext cx="286307" cy="248963"/>
            </a:xfrm>
            <a:prstGeom prst="rect">
              <a:avLst/>
            </a:prstGeom>
            <a:pattFill prst="pct20">
              <a:fgClr>
                <a:schemeClr val="accent5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8" name="Bar 2">
              <a:extLst>
                <a:ext uri="{FF2B5EF4-FFF2-40B4-BE49-F238E27FC236}">
                  <a16:creationId xmlns:a16="http://schemas.microsoft.com/office/drawing/2014/main" id="{7B8C2012-B824-4CFC-8391-5AB6701BE1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638059" y="4022035"/>
              <a:ext cx="284854" cy="114296"/>
            </a:xfrm>
            <a:prstGeom prst="rect">
              <a:avLst/>
            </a:prstGeom>
            <a:pattFill prst="pct2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49" name="Axis">
              <a:extLst>
                <a:ext uri="{FF2B5EF4-FFF2-40B4-BE49-F238E27FC236}">
                  <a16:creationId xmlns:a16="http://schemas.microsoft.com/office/drawing/2014/main" id="{7E41E665-E3A2-44D0-9411-D493FE9E15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23332" y="2777153"/>
              <a:ext cx="1" cy="1509096"/>
            </a:xfrm>
            <a:prstGeom prst="lin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0" name="Bar 4">
              <a:extLst>
                <a:ext uri="{FF2B5EF4-FFF2-40B4-BE49-F238E27FC236}">
                  <a16:creationId xmlns:a16="http://schemas.microsoft.com/office/drawing/2014/main" id="{4166AF12-7630-47E4-AD69-708DC8CBE18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79231" y="3236186"/>
              <a:ext cx="283401" cy="248956"/>
            </a:xfrm>
            <a:prstGeom prst="rect">
              <a:avLst/>
            </a:prstGeom>
            <a:pattFill prst="pct20">
              <a:fgClr>
                <a:schemeClr val="accent6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1" name="Bar 5">
              <a:extLst>
                <a:ext uri="{FF2B5EF4-FFF2-40B4-BE49-F238E27FC236}">
                  <a16:creationId xmlns:a16="http://schemas.microsoft.com/office/drawing/2014/main" id="{64A8D7CA-45B0-4781-BABA-974B4408278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367012" y="2734406"/>
              <a:ext cx="286307" cy="534710"/>
            </a:xfrm>
            <a:prstGeom prst="rect">
              <a:avLst/>
            </a:prstGeom>
            <a:pattFill prst="pct2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2" name="Bar 5">
              <a:extLst>
                <a:ext uri="{FF2B5EF4-FFF2-40B4-BE49-F238E27FC236}">
                  <a16:creationId xmlns:a16="http://schemas.microsoft.com/office/drawing/2014/main" id="{39747F51-D799-4460-991C-8D1AC3AF631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84068" y="2852062"/>
              <a:ext cx="286307" cy="299402"/>
            </a:xfrm>
            <a:prstGeom prst="rect">
              <a:avLst/>
            </a:prstGeom>
            <a:pattFill prst="pct7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3" name="Bar 2">
            <a:extLst>
              <a:ext uri="{FF2B5EF4-FFF2-40B4-BE49-F238E27FC236}">
                <a16:creationId xmlns:a16="http://schemas.microsoft.com/office/drawing/2014/main" id="{A0A8057F-0C49-42F7-9DFF-685DD0D2ADDD}"/>
              </a:ext>
            </a:extLst>
          </p:cNvPr>
          <p:cNvSpPr>
            <a:spLocks/>
          </p:cNvSpPr>
          <p:nvPr/>
        </p:nvSpPr>
        <p:spPr bwMode="auto">
          <a:xfrm rot="5400000">
            <a:off x="6886808" y="4007017"/>
            <a:ext cx="290581" cy="77513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4" name="Bar 4">
            <a:extLst>
              <a:ext uri="{FF2B5EF4-FFF2-40B4-BE49-F238E27FC236}">
                <a16:creationId xmlns:a16="http://schemas.microsoft.com/office/drawing/2014/main" id="{F139E311-6EC4-45C6-8588-28BC6D1B1CC7}"/>
              </a:ext>
            </a:extLst>
          </p:cNvPr>
          <p:cNvSpPr>
            <a:spLocks/>
          </p:cNvSpPr>
          <p:nvPr/>
        </p:nvSpPr>
        <p:spPr bwMode="auto">
          <a:xfrm rot="5400000">
            <a:off x="6793926" y="4547522"/>
            <a:ext cx="202039" cy="798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5" name="Outlook">
            <a:extLst>
              <a:ext uri="{FF2B5EF4-FFF2-40B4-BE49-F238E27FC236}">
                <a16:creationId xmlns:a16="http://schemas.microsoft.com/office/drawing/2014/main" id="{8CBC23C0-CCDB-4ECA-A5E3-A579C5E9FC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7633" y="3976963"/>
            <a:ext cx="163513" cy="166800"/>
          </a:xfrm>
          <a:custGeom>
            <a:avLst/>
            <a:gdLst>
              <a:gd name="T0" fmla="*/ 10 w 666"/>
              <a:gd name="T1" fmla="*/ 71 h 668"/>
              <a:gd name="T2" fmla="*/ 0 w 666"/>
              <a:gd name="T3" fmla="*/ 582 h 668"/>
              <a:gd name="T4" fmla="*/ 384 w 666"/>
              <a:gd name="T5" fmla="*/ 666 h 668"/>
              <a:gd name="T6" fmla="*/ 400 w 666"/>
              <a:gd name="T7" fmla="*/ 506 h 668"/>
              <a:gd name="T8" fmla="*/ 453 w 666"/>
              <a:gd name="T9" fmla="*/ 520 h 668"/>
              <a:gd name="T10" fmla="*/ 666 w 666"/>
              <a:gd name="T11" fmla="*/ 520 h 668"/>
              <a:gd name="T12" fmla="*/ 653 w 666"/>
              <a:gd name="T13" fmla="*/ 466 h 668"/>
              <a:gd name="T14" fmla="*/ 640 w 666"/>
              <a:gd name="T15" fmla="*/ 146 h 668"/>
              <a:gd name="T16" fmla="*/ 400 w 666"/>
              <a:gd name="T17" fmla="*/ 13 h 668"/>
              <a:gd name="T18" fmla="*/ 373 w 666"/>
              <a:gd name="T19" fmla="*/ 29 h 668"/>
              <a:gd name="T20" fmla="*/ 26 w 666"/>
              <a:gd name="T21" fmla="*/ 571 h 668"/>
              <a:gd name="T22" fmla="*/ 373 w 666"/>
              <a:gd name="T23" fmla="*/ 29 h 668"/>
              <a:gd name="T24" fmla="*/ 626 w 666"/>
              <a:gd name="T25" fmla="*/ 173 h 668"/>
              <a:gd name="T26" fmla="*/ 450 w 666"/>
              <a:gd name="T27" fmla="*/ 328 h 668"/>
              <a:gd name="T28" fmla="*/ 400 w 666"/>
              <a:gd name="T29" fmla="*/ 173 h 668"/>
              <a:gd name="T30" fmla="*/ 117 w 666"/>
              <a:gd name="T31" fmla="*/ 242 h 668"/>
              <a:gd name="T32" fmla="*/ 116 w 666"/>
              <a:gd name="T33" fmla="*/ 424 h 668"/>
              <a:gd name="T34" fmla="*/ 274 w 666"/>
              <a:gd name="T35" fmla="*/ 423 h 668"/>
              <a:gd name="T36" fmla="*/ 275 w 666"/>
              <a:gd name="T37" fmla="*/ 241 h 668"/>
              <a:gd name="T38" fmla="*/ 196 w 666"/>
              <a:gd name="T39" fmla="*/ 254 h 668"/>
              <a:gd name="T40" fmla="*/ 251 w 666"/>
              <a:gd name="T41" fmla="*/ 334 h 668"/>
              <a:gd name="T42" fmla="*/ 195 w 666"/>
              <a:gd name="T43" fmla="*/ 411 h 668"/>
              <a:gd name="T44" fmla="*/ 139 w 666"/>
              <a:gd name="T45" fmla="*/ 333 h 668"/>
              <a:gd name="T46" fmla="*/ 196 w 666"/>
              <a:gd name="T47" fmla="*/ 254 h 668"/>
              <a:gd name="T48" fmla="*/ 626 w 666"/>
              <a:gd name="T49" fmla="*/ 437 h 668"/>
              <a:gd name="T50" fmla="*/ 461 w 666"/>
              <a:gd name="T51" fmla="*/ 480 h 668"/>
              <a:gd name="T52" fmla="*/ 400 w 666"/>
              <a:gd name="T53" fmla="*/ 321 h 668"/>
              <a:gd name="T54" fmla="*/ 455 w 666"/>
              <a:gd name="T55" fmla="*/ 356 h 668"/>
              <a:gd name="T56" fmla="*/ 560 w 666"/>
              <a:gd name="T57" fmla="*/ 440 h 668"/>
              <a:gd name="T58" fmla="*/ 560 w 666"/>
              <a:gd name="T59" fmla="*/ 600 h 668"/>
              <a:gd name="T60" fmla="*/ 560 w 666"/>
              <a:gd name="T61" fmla="*/ 440 h 668"/>
              <a:gd name="T62" fmla="*/ 546 w 666"/>
              <a:gd name="T63" fmla="*/ 546 h 668"/>
              <a:gd name="T64" fmla="*/ 613 w 666"/>
              <a:gd name="T65" fmla="*/ 520 h 668"/>
              <a:gd name="T66" fmla="*/ 573 w 666"/>
              <a:gd name="T67" fmla="*/ 453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668">
                <a:moveTo>
                  <a:pt x="384" y="0"/>
                </a:moveTo>
                <a:lnTo>
                  <a:pt x="10" y="71"/>
                </a:lnTo>
                <a:cubicBezTo>
                  <a:pt x="4" y="72"/>
                  <a:pt x="0" y="78"/>
                  <a:pt x="0" y="84"/>
                </a:cubicBezTo>
                <a:lnTo>
                  <a:pt x="0" y="582"/>
                </a:lnTo>
                <a:cubicBezTo>
                  <a:pt x="0" y="588"/>
                  <a:pt x="4" y="594"/>
                  <a:pt x="10" y="595"/>
                </a:cubicBezTo>
                <a:lnTo>
                  <a:pt x="384" y="666"/>
                </a:lnTo>
                <a:cubicBezTo>
                  <a:pt x="392" y="668"/>
                  <a:pt x="400" y="661"/>
                  <a:pt x="400" y="653"/>
                </a:cubicBezTo>
                <a:lnTo>
                  <a:pt x="400" y="506"/>
                </a:lnTo>
                <a:lnTo>
                  <a:pt x="454" y="506"/>
                </a:lnTo>
                <a:cubicBezTo>
                  <a:pt x="453" y="511"/>
                  <a:pt x="453" y="515"/>
                  <a:pt x="453" y="520"/>
                </a:cubicBezTo>
                <a:cubicBezTo>
                  <a:pt x="453" y="579"/>
                  <a:pt x="501" y="626"/>
                  <a:pt x="560" y="626"/>
                </a:cubicBezTo>
                <a:cubicBezTo>
                  <a:pt x="618" y="626"/>
                  <a:pt x="666" y="579"/>
                  <a:pt x="666" y="520"/>
                </a:cubicBezTo>
                <a:cubicBezTo>
                  <a:pt x="666" y="501"/>
                  <a:pt x="661" y="483"/>
                  <a:pt x="653" y="468"/>
                </a:cubicBezTo>
                <a:cubicBezTo>
                  <a:pt x="653" y="468"/>
                  <a:pt x="653" y="467"/>
                  <a:pt x="653" y="466"/>
                </a:cubicBezTo>
                <a:cubicBezTo>
                  <a:pt x="653" y="364"/>
                  <a:pt x="653" y="262"/>
                  <a:pt x="653" y="160"/>
                </a:cubicBezTo>
                <a:cubicBezTo>
                  <a:pt x="653" y="152"/>
                  <a:pt x="647" y="146"/>
                  <a:pt x="640" y="146"/>
                </a:cubicBezTo>
                <a:lnTo>
                  <a:pt x="400" y="146"/>
                </a:lnTo>
                <a:lnTo>
                  <a:pt x="400" y="13"/>
                </a:lnTo>
                <a:cubicBezTo>
                  <a:pt x="398" y="0"/>
                  <a:pt x="392" y="0"/>
                  <a:pt x="384" y="0"/>
                </a:cubicBezTo>
                <a:close/>
                <a:moveTo>
                  <a:pt x="373" y="29"/>
                </a:moveTo>
                <a:cubicBezTo>
                  <a:pt x="373" y="252"/>
                  <a:pt x="373" y="432"/>
                  <a:pt x="373" y="637"/>
                </a:cubicBezTo>
                <a:lnTo>
                  <a:pt x="26" y="571"/>
                </a:lnTo>
                <a:lnTo>
                  <a:pt x="26" y="95"/>
                </a:lnTo>
                <a:lnTo>
                  <a:pt x="373" y="29"/>
                </a:lnTo>
                <a:close/>
                <a:moveTo>
                  <a:pt x="400" y="173"/>
                </a:moveTo>
                <a:lnTo>
                  <a:pt x="626" y="173"/>
                </a:lnTo>
                <a:lnTo>
                  <a:pt x="626" y="224"/>
                </a:lnTo>
                <a:lnTo>
                  <a:pt x="450" y="328"/>
                </a:lnTo>
                <a:lnTo>
                  <a:pt x="400" y="287"/>
                </a:lnTo>
                <a:lnTo>
                  <a:pt x="400" y="173"/>
                </a:lnTo>
                <a:close/>
                <a:moveTo>
                  <a:pt x="198" y="207"/>
                </a:moveTo>
                <a:cubicBezTo>
                  <a:pt x="164" y="207"/>
                  <a:pt x="137" y="219"/>
                  <a:pt x="117" y="242"/>
                </a:cubicBezTo>
                <a:cubicBezTo>
                  <a:pt x="96" y="266"/>
                  <a:pt x="86" y="297"/>
                  <a:pt x="86" y="336"/>
                </a:cubicBezTo>
                <a:cubicBezTo>
                  <a:pt x="86" y="372"/>
                  <a:pt x="96" y="402"/>
                  <a:pt x="116" y="424"/>
                </a:cubicBezTo>
                <a:cubicBezTo>
                  <a:pt x="136" y="447"/>
                  <a:pt x="162" y="458"/>
                  <a:pt x="194" y="458"/>
                </a:cubicBezTo>
                <a:cubicBezTo>
                  <a:pt x="227" y="458"/>
                  <a:pt x="253" y="447"/>
                  <a:pt x="274" y="423"/>
                </a:cubicBezTo>
                <a:cubicBezTo>
                  <a:pt x="294" y="400"/>
                  <a:pt x="304" y="369"/>
                  <a:pt x="304" y="331"/>
                </a:cubicBezTo>
                <a:cubicBezTo>
                  <a:pt x="304" y="294"/>
                  <a:pt x="294" y="264"/>
                  <a:pt x="275" y="241"/>
                </a:cubicBezTo>
                <a:cubicBezTo>
                  <a:pt x="255" y="218"/>
                  <a:pt x="229" y="207"/>
                  <a:pt x="198" y="207"/>
                </a:cubicBezTo>
                <a:close/>
                <a:moveTo>
                  <a:pt x="196" y="254"/>
                </a:moveTo>
                <a:cubicBezTo>
                  <a:pt x="213" y="254"/>
                  <a:pt x="227" y="261"/>
                  <a:pt x="237" y="275"/>
                </a:cubicBezTo>
                <a:cubicBezTo>
                  <a:pt x="246" y="289"/>
                  <a:pt x="251" y="309"/>
                  <a:pt x="251" y="334"/>
                </a:cubicBezTo>
                <a:cubicBezTo>
                  <a:pt x="251" y="358"/>
                  <a:pt x="246" y="377"/>
                  <a:pt x="236" y="391"/>
                </a:cubicBezTo>
                <a:cubicBezTo>
                  <a:pt x="226" y="404"/>
                  <a:pt x="212" y="411"/>
                  <a:pt x="195" y="411"/>
                </a:cubicBezTo>
                <a:cubicBezTo>
                  <a:pt x="178" y="411"/>
                  <a:pt x="165" y="404"/>
                  <a:pt x="154" y="390"/>
                </a:cubicBezTo>
                <a:cubicBezTo>
                  <a:pt x="144" y="376"/>
                  <a:pt x="139" y="357"/>
                  <a:pt x="139" y="333"/>
                </a:cubicBezTo>
                <a:cubicBezTo>
                  <a:pt x="139" y="309"/>
                  <a:pt x="144" y="290"/>
                  <a:pt x="154" y="276"/>
                </a:cubicBezTo>
                <a:cubicBezTo>
                  <a:pt x="165" y="261"/>
                  <a:pt x="179" y="254"/>
                  <a:pt x="196" y="254"/>
                </a:cubicBezTo>
                <a:close/>
                <a:moveTo>
                  <a:pt x="626" y="255"/>
                </a:moveTo>
                <a:lnTo>
                  <a:pt x="626" y="437"/>
                </a:lnTo>
                <a:cubicBezTo>
                  <a:pt x="608" y="422"/>
                  <a:pt x="585" y="413"/>
                  <a:pt x="560" y="413"/>
                </a:cubicBezTo>
                <a:cubicBezTo>
                  <a:pt x="515" y="413"/>
                  <a:pt x="477" y="441"/>
                  <a:pt x="461" y="480"/>
                </a:cubicBezTo>
                <a:lnTo>
                  <a:pt x="400" y="480"/>
                </a:lnTo>
                <a:lnTo>
                  <a:pt x="400" y="321"/>
                </a:lnTo>
                <a:lnTo>
                  <a:pt x="440" y="354"/>
                </a:lnTo>
                <a:cubicBezTo>
                  <a:pt x="444" y="358"/>
                  <a:pt x="450" y="358"/>
                  <a:pt x="455" y="356"/>
                </a:cubicBezTo>
                <a:lnTo>
                  <a:pt x="626" y="255"/>
                </a:lnTo>
                <a:close/>
                <a:moveTo>
                  <a:pt x="560" y="440"/>
                </a:moveTo>
                <a:cubicBezTo>
                  <a:pt x="604" y="440"/>
                  <a:pt x="640" y="475"/>
                  <a:pt x="640" y="520"/>
                </a:cubicBezTo>
                <a:cubicBezTo>
                  <a:pt x="640" y="564"/>
                  <a:pt x="604" y="600"/>
                  <a:pt x="560" y="600"/>
                </a:cubicBezTo>
                <a:cubicBezTo>
                  <a:pt x="515" y="600"/>
                  <a:pt x="480" y="564"/>
                  <a:pt x="480" y="520"/>
                </a:cubicBezTo>
                <a:cubicBezTo>
                  <a:pt x="480" y="475"/>
                  <a:pt x="515" y="440"/>
                  <a:pt x="560" y="440"/>
                </a:cubicBezTo>
                <a:close/>
                <a:moveTo>
                  <a:pt x="546" y="453"/>
                </a:moveTo>
                <a:lnTo>
                  <a:pt x="546" y="546"/>
                </a:lnTo>
                <a:lnTo>
                  <a:pt x="613" y="546"/>
                </a:lnTo>
                <a:lnTo>
                  <a:pt x="613" y="520"/>
                </a:lnTo>
                <a:lnTo>
                  <a:pt x="573" y="520"/>
                </a:lnTo>
                <a:lnTo>
                  <a:pt x="573" y="453"/>
                </a:lnTo>
                <a:lnTo>
                  <a:pt x="546" y="45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6" name="Label">
            <a:extLst>
              <a:ext uri="{FF2B5EF4-FFF2-40B4-BE49-F238E27FC236}">
                <a16:creationId xmlns:a16="http://schemas.microsoft.com/office/drawing/2014/main" id="{BAC85867-4644-4B1A-AE13-950E6D4EB3A7}"/>
              </a:ext>
            </a:extLst>
          </p:cNvPr>
          <p:cNvSpPr txBox="1"/>
          <p:nvPr/>
        </p:nvSpPr>
        <p:spPr>
          <a:xfrm>
            <a:off x="7225281" y="3946059"/>
            <a:ext cx="106625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Outlook 8% 4 min</a:t>
            </a:r>
          </a:p>
        </p:txBody>
      </p:sp>
      <p:sp>
        <p:nvSpPr>
          <p:cNvPr id="357" name="Header">
            <a:extLst>
              <a:ext uri="{FF2B5EF4-FFF2-40B4-BE49-F238E27FC236}">
                <a16:creationId xmlns:a16="http://schemas.microsoft.com/office/drawing/2014/main" id="{F22E5CFB-A05B-44F1-AE9E-AB28B2B6AAB7}"/>
              </a:ext>
            </a:extLst>
          </p:cNvPr>
          <p:cNvSpPr txBox="1"/>
          <p:nvPr/>
        </p:nvSpPr>
        <p:spPr>
          <a:xfrm>
            <a:off x="6622733" y="1755107"/>
            <a:ext cx="1854931" cy="514901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2019/09/13 Fri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07:22 -08:10   48 min</a:t>
            </a:r>
          </a:p>
        </p:txBody>
      </p:sp>
      <p:sp>
        <p:nvSpPr>
          <p:cNvPr id="358" name="Header">
            <a:extLst>
              <a:ext uri="{FF2B5EF4-FFF2-40B4-BE49-F238E27FC236}">
                <a16:creationId xmlns:a16="http://schemas.microsoft.com/office/drawing/2014/main" id="{C89347F4-0FAB-48E0-9C9A-BC9CA46E4834}"/>
              </a:ext>
            </a:extLst>
          </p:cNvPr>
          <p:cNvSpPr txBox="1"/>
          <p:nvPr/>
        </p:nvSpPr>
        <p:spPr>
          <a:xfrm>
            <a:off x="6784821" y="2259221"/>
            <a:ext cx="1861343" cy="45210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26.2%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10min, Zone 3min)</a:t>
            </a:r>
          </a:p>
        </p:txBody>
      </p:sp>
      <p:sp>
        <p:nvSpPr>
          <p:cNvPr id="359" name="Excel">
            <a:extLst>
              <a:ext uri="{FF2B5EF4-FFF2-40B4-BE49-F238E27FC236}">
                <a16:creationId xmlns:a16="http://schemas.microsoft.com/office/drawing/2014/main" id="{A574AECC-53A5-4796-B2CF-9C42CB274B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7633" y="3248241"/>
            <a:ext cx="158750" cy="16680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0" name="PowerPoint">
            <a:extLst>
              <a:ext uri="{FF2B5EF4-FFF2-40B4-BE49-F238E27FC236}">
                <a16:creationId xmlns:a16="http://schemas.microsoft.com/office/drawing/2014/main" id="{29C4984D-74EE-4E61-BFB8-9696385B2F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7633" y="2882902"/>
            <a:ext cx="158750" cy="166800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1" name="Graphic 360" descr="Browser window">
            <a:extLst>
              <a:ext uri="{FF2B5EF4-FFF2-40B4-BE49-F238E27FC236}">
                <a16:creationId xmlns:a16="http://schemas.microsoft.com/office/drawing/2014/main" id="{86957CE8-4A76-459A-9815-34693355C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633" y="3633168"/>
            <a:ext cx="163513" cy="166800"/>
          </a:xfrm>
          <a:prstGeom prst="rect">
            <a:avLst/>
          </a:prstGeom>
        </p:spPr>
      </p:pic>
      <p:sp>
        <p:nvSpPr>
          <p:cNvPr id="362" name="Label">
            <a:extLst>
              <a:ext uri="{FF2B5EF4-FFF2-40B4-BE49-F238E27FC236}">
                <a16:creationId xmlns:a16="http://schemas.microsoft.com/office/drawing/2014/main" id="{4BCBFA13-4D22-437E-9D72-50F62E32DD8A}"/>
              </a:ext>
            </a:extLst>
          </p:cNvPr>
          <p:cNvSpPr txBox="1"/>
          <p:nvPr/>
        </p:nvSpPr>
        <p:spPr>
          <a:xfrm>
            <a:off x="7489289" y="3587706"/>
            <a:ext cx="971676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Edge 10% 5 min</a:t>
            </a:r>
          </a:p>
        </p:txBody>
      </p:sp>
      <p:sp>
        <p:nvSpPr>
          <p:cNvPr id="363" name="Label">
            <a:extLst>
              <a:ext uri="{FF2B5EF4-FFF2-40B4-BE49-F238E27FC236}">
                <a16:creationId xmlns:a16="http://schemas.microsoft.com/office/drawing/2014/main" id="{3BA81D10-DA12-42F1-804D-24148B804445}"/>
              </a:ext>
            </a:extLst>
          </p:cNvPr>
          <p:cNvSpPr txBox="1"/>
          <p:nvPr/>
        </p:nvSpPr>
        <p:spPr>
          <a:xfrm>
            <a:off x="6937471" y="4488230"/>
            <a:ext cx="66069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</a:t>
            </a:r>
          </a:p>
        </p:txBody>
      </p:sp>
      <p:sp>
        <p:nvSpPr>
          <p:cNvPr id="364" name="Bar 4">
            <a:extLst>
              <a:ext uri="{FF2B5EF4-FFF2-40B4-BE49-F238E27FC236}">
                <a16:creationId xmlns:a16="http://schemas.microsoft.com/office/drawing/2014/main" id="{E1CC00EC-4726-44F1-A9EF-288F865615EC}"/>
              </a:ext>
            </a:extLst>
          </p:cNvPr>
          <p:cNvSpPr>
            <a:spLocks/>
          </p:cNvSpPr>
          <p:nvPr/>
        </p:nvSpPr>
        <p:spPr bwMode="auto">
          <a:xfrm rot="5400000">
            <a:off x="6793926" y="4804037"/>
            <a:ext cx="202039" cy="79868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5" name="Label">
            <a:extLst>
              <a:ext uri="{FF2B5EF4-FFF2-40B4-BE49-F238E27FC236}">
                <a16:creationId xmlns:a16="http://schemas.microsoft.com/office/drawing/2014/main" id="{0C26FF79-2ED3-4F1F-8281-6EDDE99D002C}"/>
              </a:ext>
            </a:extLst>
          </p:cNvPr>
          <p:cNvSpPr txBox="1"/>
          <p:nvPr/>
        </p:nvSpPr>
        <p:spPr>
          <a:xfrm>
            <a:off x="6937471" y="4744745"/>
            <a:ext cx="614207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</a:t>
            </a:r>
          </a:p>
        </p:txBody>
      </p:sp>
      <p:sp>
        <p:nvSpPr>
          <p:cNvPr id="366" name="Bar 4">
            <a:extLst>
              <a:ext uri="{FF2B5EF4-FFF2-40B4-BE49-F238E27FC236}">
                <a16:creationId xmlns:a16="http://schemas.microsoft.com/office/drawing/2014/main" id="{7BB03719-A104-408A-9696-32C0201F35E3}"/>
              </a:ext>
            </a:extLst>
          </p:cNvPr>
          <p:cNvSpPr>
            <a:spLocks/>
          </p:cNvSpPr>
          <p:nvPr/>
        </p:nvSpPr>
        <p:spPr bwMode="auto">
          <a:xfrm rot="5400000">
            <a:off x="7719912" y="4804037"/>
            <a:ext cx="202039" cy="79868"/>
          </a:xfrm>
          <a:prstGeom prst="rect">
            <a:avLst/>
          </a:prstGeom>
          <a:pattFill prst="pct7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7" name="Label">
            <a:extLst>
              <a:ext uri="{FF2B5EF4-FFF2-40B4-BE49-F238E27FC236}">
                <a16:creationId xmlns:a16="http://schemas.microsoft.com/office/drawing/2014/main" id="{67D72D67-56D4-4C93-9BBD-C23FDFBFA68C}"/>
              </a:ext>
            </a:extLst>
          </p:cNvPr>
          <p:cNvSpPr txBox="1"/>
          <p:nvPr/>
        </p:nvSpPr>
        <p:spPr>
          <a:xfrm>
            <a:off x="7863457" y="4744745"/>
            <a:ext cx="861070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No-Operating</a:t>
            </a:r>
          </a:p>
        </p:txBody>
      </p:sp>
      <p:sp>
        <p:nvSpPr>
          <p:cNvPr id="368" name="Label">
            <a:extLst>
              <a:ext uri="{FF2B5EF4-FFF2-40B4-BE49-F238E27FC236}">
                <a16:creationId xmlns:a16="http://schemas.microsoft.com/office/drawing/2014/main" id="{85F65CE6-D314-453B-9EB6-7107D8BDD093}"/>
              </a:ext>
            </a:extLst>
          </p:cNvPr>
          <p:cNvSpPr txBox="1"/>
          <p:nvPr/>
        </p:nvSpPr>
        <p:spPr>
          <a:xfrm>
            <a:off x="7489289" y="3214805"/>
            <a:ext cx="97007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 20% 9 min</a:t>
            </a:r>
          </a:p>
        </p:txBody>
      </p:sp>
      <p:sp>
        <p:nvSpPr>
          <p:cNvPr id="369" name="Label">
            <a:extLst>
              <a:ext uri="{FF2B5EF4-FFF2-40B4-BE49-F238E27FC236}">
                <a16:creationId xmlns:a16="http://schemas.microsoft.com/office/drawing/2014/main" id="{7E5BC38F-D524-4203-AC46-BF44DE1BE9DC}"/>
              </a:ext>
            </a:extLst>
          </p:cNvPr>
          <p:cNvSpPr txBox="1"/>
          <p:nvPr/>
        </p:nvSpPr>
        <p:spPr>
          <a:xfrm>
            <a:off x="7489289" y="2862503"/>
            <a:ext cx="1362809" cy="216635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62% 30 min</a:t>
            </a:r>
          </a:p>
        </p:txBody>
      </p:sp>
      <p:sp>
        <p:nvSpPr>
          <p:cNvPr id="449" name="Overlay">
            <a:extLst>
              <a:ext uri="{FF2B5EF4-FFF2-40B4-BE49-F238E27FC236}">
                <a16:creationId xmlns:a16="http://schemas.microsoft.com/office/drawing/2014/main" id="{FB1EDB72-33C0-4889-BF56-60680F682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1116330"/>
            <a:ext cx="2286000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0" name="Dialog Container">
            <a:extLst>
              <a:ext uri="{FF2B5EF4-FFF2-40B4-BE49-F238E27FC236}">
                <a16:creationId xmlns:a16="http://schemas.microsoft.com/office/drawing/2014/main" id="{09BC85DB-A07B-4FFB-9540-1CAEFA5C3C05}"/>
              </a:ext>
            </a:extLst>
          </p:cNvPr>
          <p:cNvSpPr/>
          <p:nvPr/>
        </p:nvSpPr>
        <p:spPr>
          <a:xfrm>
            <a:off x="6876612" y="1626607"/>
            <a:ext cx="1894181" cy="2998210"/>
          </a:xfrm>
          <a:prstGeom prst="roundRect">
            <a:avLst>
              <a:gd name="adj" fmla="val 674"/>
            </a:avLst>
          </a:prstGeom>
          <a:solidFill>
            <a:srgbClr val="FAFAFA"/>
          </a:solidFill>
          <a:ln w="6350">
            <a:noFill/>
          </a:ln>
          <a:effectLst>
            <a:outerShdw blurRad="50800" dist="12700" dir="54000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2400" tIns="101600" rIns="152400" bIns="1016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Files</a:t>
            </a:r>
          </a:p>
        </p:txBody>
      </p: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9777EB8-72B6-434A-A266-D4B1F167C112}"/>
              </a:ext>
            </a:extLst>
          </p:cNvPr>
          <p:cNvGrpSpPr/>
          <p:nvPr/>
        </p:nvGrpSpPr>
        <p:grpSpPr>
          <a:xfrm>
            <a:off x="6865183" y="1984246"/>
            <a:ext cx="1896058" cy="2508553"/>
            <a:chOff x="6999280" y="2120423"/>
            <a:chExt cx="1896058" cy="2508553"/>
          </a:xfrm>
        </p:grpSpPr>
        <p:sp>
          <p:nvSpPr>
            <p:cNvPr id="452" name="PowerPoint">
              <a:extLst>
                <a:ext uri="{FF2B5EF4-FFF2-40B4-BE49-F238E27FC236}">
                  <a16:creationId xmlns:a16="http://schemas.microsoft.com/office/drawing/2014/main" id="{10307F6E-BEE0-4803-997F-20F64C823D0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29145" y="2120423"/>
              <a:ext cx="344474" cy="354809"/>
            </a:xfrm>
            <a:custGeom>
              <a:avLst/>
              <a:gdLst>
                <a:gd name="T0" fmla="*/ 384 w 653"/>
                <a:gd name="T1" fmla="*/ 1 h 668"/>
                <a:gd name="T2" fmla="*/ 0 w 653"/>
                <a:gd name="T3" fmla="*/ 85 h 668"/>
                <a:gd name="T4" fmla="*/ 10 w 653"/>
                <a:gd name="T5" fmla="*/ 596 h 668"/>
                <a:gd name="T6" fmla="*/ 400 w 653"/>
                <a:gd name="T7" fmla="*/ 654 h 668"/>
                <a:gd name="T8" fmla="*/ 626 w 653"/>
                <a:gd name="T9" fmla="*/ 587 h 668"/>
                <a:gd name="T10" fmla="*/ 653 w 653"/>
                <a:gd name="T11" fmla="*/ 107 h 668"/>
                <a:gd name="T12" fmla="*/ 400 w 653"/>
                <a:gd name="T13" fmla="*/ 80 h 668"/>
                <a:gd name="T14" fmla="*/ 386 w 653"/>
                <a:gd name="T15" fmla="*/ 0 h 668"/>
                <a:gd name="T16" fmla="*/ 373 w 653"/>
                <a:gd name="T17" fmla="*/ 91 h 668"/>
                <a:gd name="T18" fmla="*/ 373 w 653"/>
                <a:gd name="T19" fmla="*/ 571 h 668"/>
                <a:gd name="T20" fmla="*/ 373 w 653"/>
                <a:gd name="T21" fmla="*/ 638 h 668"/>
                <a:gd name="T22" fmla="*/ 26 w 653"/>
                <a:gd name="T23" fmla="*/ 96 h 668"/>
                <a:gd name="T24" fmla="*/ 400 w 653"/>
                <a:gd name="T25" fmla="*/ 107 h 668"/>
                <a:gd name="T26" fmla="*/ 626 w 653"/>
                <a:gd name="T27" fmla="*/ 560 h 668"/>
                <a:gd name="T28" fmla="*/ 400 w 653"/>
                <a:gd name="T29" fmla="*/ 494 h 668"/>
                <a:gd name="T30" fmla="*/ 533 w 653"/>
                <a:gd name="T31" fmla="*/ 467 h 668"/>
                <a:gd name="T32" fmla="*/ 400 w 653"/>
                <a:gd name="T33" fmla="*/ 393 h 668"/>
                <a:gd name="T34" fmla="*/ 546 w 653"/>
                <a:gd name="T35" fmla="*/ 294 h 668"/>
                <a:gd name="T36" fmla="*/ 453 w 653"/>
                <a:gd name="T37" fmla="*/ 280 h 668"/>
                <a:gd name="T38" fmla="*/ 440 w 653"/>
                <a:gd name="T39" fmla="*/ 187 h 668"/>
                <a:gd name="T40" fmla="*/ 400 w 653"/>
                <a:gd name="T41" fmla="*/ 107 h 668"/>
                <a:gd name="T42" fmla="*/ 466 w 653"/>
                <a:gd name="T43" fmla="*/ 160 h 668"/>
                <a:gd name="T44" fmla="*/ 586 w 653"/>
                <a:gd name="T45" fmla="*/ 267 h 668"/>
                <a:gd name="T46" fmla="*/ 480 w 653"/>
                <a:gd name="T47" fmla="*/ 147 h 668"/>
                <a:gd name="T48" fmla="*/ 493 w 653"/>
                <a:gd name="T49" fmla="*/ 176 h 668"/>
                <a:gd name="T50" fmla="*/ 493 w 653"/>
                <a:gd name="T51" fmla="*/ 240 h 668"/>
                <a:gd name="T52" fmla="*/ 108 w 653"/>
                <a:gd name="T53" fmla="*/ 209 h 668"/>
                <a:gd name="T54" fmla="*/ 165 w 653"/>
                <a:gd name="T55" fmla="*/ 459 h 668"/>
                <a:gd name="T56" fmla="*/ 191 w 653"/>
                <a:gd name="T57" fmla="*/ 373 h 668"/>
                <a:gd name="T58" fmla="*/ 291 w 653"/>
                <a:gd name="T59" fmla="*/ 289 h 668"/>
                <a:gd name="T60" fmla="*/ 108 w 653"/>
                <a:gd name="T61" fmla="*/ 209 h 668"/>
                <a:gd name="T62" fmla="*/ 426 w 653"/>
                <a:gd name="T63" fmla="*/ 307 h 668"/>
                <a:gd name="T64" fmla="*/ 440 w 653"/>
                <a:gd name="T65" fmla="*/ 374 h 668"/>
                <a:gd name="T66" fmla="*/ 400 w 653"/>
                <a:gd name="T67" fmla="*/ 363 h 668"/>
                <a:gd name="T68" fmla="*/ 401 w 653"/>
                <a:gd name="T69" fmla="*/ 224 h 668"/>
                <a:gd name="T70" fmla="*/ 165 w 653"/>
                <a:gd name="T71" fmla="*/ 252 h 668"/>
                <a:gd name="T72" fmla="*/ 232 w 653"/>
                <a:gd name="T73" fmla="*/ 291 h 668"/>
                <a:gd name="T74" fmla="*/ 165 w 653"/>
                <a:gd name="T75" fmla="*/ 33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3" h="668">
                  <a:moveTo>
                    <a:pt x="386" y="0"/>
                  </a:moveTo>
                  <a:cubicBezTo>
                    <a:pt x="385" y="0"/>
                    <a:pt x="385" y="0"/>
                    <a:pt x="384" y="1"/>
                  </a:cubicBezTo>
                  <a:lnTo>
                    <a:pt x="10" y="72"/>
                  </a:lnTo>
                  <a:cubicBezTo>
                    <a:pt x="4" y="73"/>
                    <a:pt x="0" y="78"/>
                    <a:pt x="0" y="85"/>
                  </a:cubicBezTo>
                  <a:lnTo>
                    <a:pt x="0" y="583"/>
                  </a:lnTo>
                  <a:cubicBezTo>
                    <a:pt x="0" y="589"/>
                    <a:pt x="4" y="594"/>
                    <a:pt x="10" y="596"/>
                  </a:cubicBezTo>
                  <a:lnTo>
                    <a:pt x="384" y="667"/>
                  </a:lnTo>
                  <a:cubicBezTo>
                    <a:pt x="392" y="668"/>
                    <a:pt x="400" y="662"/>
                    <a:pt x="400" y="654"/>
                  </a:cubicBezTo>
                  <a:lnTo>
                    <a:pt x="400" y="587"/>
                  </a:lnTo>
                  <a:lnTo>
                    <a:pt x="626" y="587"/>
                  </a:lnTo>
                  <a:cubicBezTo>
                    <a:pt x="641" y="587"/>
                    <a:pt x="653" y="575"/>
                    <a:pt x="653" y="560"/>
                  </a:cubicBezTo>
                  <a:lnTo>
                    <a:pt x="653" y="107"/>
                  </a:lnTo>
                  <a:cubicBezTo>
                    <a:pt x="653" y="92"/>
                    <a:pt x="641" y="80"/>
                    <a:pt x="626" y="80"/>
                  </a:cubicBezTo>
                  <a:lnTo>
                    <a:pt x="400" y="80"/>
                  </a:lnTo>
                  <a:lnTo>
                    <a:pt x="400" y="14"/>
                  </a:lnTo>
                  <a:cubicBezTo>
                    <a:pt x="400" y="6"/>
                    <a:pt x="393" y="0"/>
                    <a:pt x="386" y="0"/>
                  </a:cubicBezTo>
                  <a:close/>
                  <a:moveTo>
                    <a:pt x="373" y="30"/>
                  </a:moveTo>
                  <a:lnTo>
                    <a:pt x="373" y="91"/>
                  </a:lnTo>
                  <a:cubicBezTo>
                    <a:pt x="373" y="93"/>
                    <a:pt x="373" y="94"/>
                    <a:pt x="373" y="96"/>
                  </a:cubicBezTo>
                  <a:lnTo>
                    <a:pt x="373" y="571"/>
                  </a:lnTo>
                  <a:cubicBezTo>
                    <a:pt x="373" y="573"/>
                    <a:pt x="373" y="574"/>
                    <a:pt x="373" y="576"/>
                  </a:cubicBezTo>
                  <a:lnTo>
                    <a:pt x="373" y="638"/>
                  </a:lnTo>
                  <a:lnTo>
                    <a:pt x="26" y="572"/>
                  </a:lnTo>
                  <a:lnTo>
                    <a:pt x="26" y="96"/>
                  </a:lnTo>
                  <a:lnTo>
                    <a:pt x="373" y="30"/>
                  </a:lnTo>
                  <a:close/>
                  <a:moveTo>
                    <a:pt x="400" y="107"/>
                  </a:moveTo>
                  <a:lnTo>
                    <a:pt x="626" y="107"/>
                  </a:lnTo>
                  <a:lnTo>
                    <a:pt x="626" y="560"/>
                  </a:lnTo>
                  <a:lnTo>
                    <a:pt x="400" y="560"/>
                  </a:lnTo>
                  <a:lnTo>
                    <a:pt x="400" y="494"/>
                  </a:lnTo>
                  <a:lnTo>
                    <a:pt x="533" y="494"/>
                  </a:lnTo>
                  <a:lnTo>
                    <a:pt x="533" y="467"/>
                  </a:lnTo>
                  <a:lnTo>
                    <a:pt x="400" y="467"/>
                  </a:lnTo>
                  <a:lnTo>
                    <a:pt x="400" y="393"/>
                  </a:lnTo>
                  <a:cubicBezTo>
                    <a:pt x="412" y="398"/>
                    <a:pt x="426" y="400"/>
                    <a:pt x="440" y="400"/>
                  </a:cubicBezTo>
                  <a:cubicBezTo>
                    <a:pt x="498" y="400"/>
                    <a:pt x="546" y="352"/>
                    <a:pt x="546" y="294"/>
                  </a:cubicBezTo>
                  <a:lnTo>
                    <a:pt x="546" y="280"/>
                  </a:lnTo>
                  <a:lnTo>
                    <a:pt x="453" y="280"/>
                  </a:lnTo>
                  <a:lnTo>
                    <a:pt x="453" y="187"/>
                  </a:lnTo>
                  <a:lnTo>
                    <a:pt x="440" y="187"/>
                  </a:lnTo>
                  <a:cubicBezTo>
                    <a:pt x="426" y="187"/>
                    <a:pt x="412" y="190"/>
                    <a:pt x="400" y="195"/>
                  </a:cubicBezTo>
                  <a:lnTo>
                    <a:pt x="400" y="107"/>
                  </a:lnTo>
                  <a:close/>
                  <a:moveTo>
                    <a:pt x="466" y="147"/>
                  </a:moveTo>
                  <a:lnTo>
                    <a:pt x="466" y="160"/>
                  </a:lnTo>
                  <a:lnTo>
                    <a:pt x="466" y="267"/>
                  </a:lnTo>
                  <a:lnTo>
                    <a:pt x="586" y="267"/>
                  </a:lnTo>
                  <a:lnTo>
                    <a:pt x="586" y="254"/>
                  </a:lnTo>
                  <a:cubicBezTo>
                    <a:pt x="586" y="195"/>
                    <a:pt x="538" y="147"/>
                    <a:pt x="480" y="147"/>
                  </a:cubicBezTo>
                  <a:lnTo>
                    <a:pt x="466" y="147"/>
                  </a:lnTo>
                  <a:close/>
                  <a:moveTo>
                    <a:pt x="493" y="176"/>
                  </a:moveTo>
                  <a:cubicBezTo>
                    <a:pt x="526" y="182"/>
                    <a:pt x="551" y="207"/>
                    <a:pt x="557" y="240"/>
                  </a:cubicBezTo>
                  <a:lnTo>
                    <a:pt x="493" y="240"/>
                  </a:lnTo>
                  <a:lnTo>
                    <a:pt x="493" y="176"/>
                  </a:lnTo>
                  <a:close/>
                  <a:moveTo>
                    <a:pt x="108" y="209"/>
                  </a:moveTo>
                  <a:lnTo>
                    <a:pt x="108" y="459"/>
                  </a:lnTo>
                  <a:lnTo>
                    <a:pt x="165" y="459"/>
                  </a:lnTo>
                  <a:lnTo>
                    <a:pt x="165" y="373"/>
                  </a:lnTo>
                  <a:lnTo>
                    <a:pt x="191" y="373"/>
                  </a:lnTo>
                  <a:cubicBezTo>
                    <a:pt x="222" y="373"/>
                    <a:pt x="246" y="365"/>
                    <a:pt x="264" y="349"/>
                  </a:cubicBezTo>
                  <a:cubicBezTo>
                    <a:pt x="282" y="334"/>
                    <a:pt x="291" y="314"/>
                    <a:pt x="291" y="289"/>
                  </a:cubicBezTo>
                  <a:cubicBezTo>
                    <a:pt x="291" y="236"/>
                    <a:pt x="259" y="209"/>
                    <a:pt x="196" y="209"/>
                  </a:cubicBezTo>
                  <a:lnTo>
                    <a:pt x="108" y="209"/>
                  </a:lnTo>
                  <a:close/>
                  <a:moveTo>
                    <a:pt x="426" y="217"/>
                  </a:moveTo>
                  <a:lnTo>
                    <a:pt x="426" y="307"/>
                  </a:lnTo>
                  <a:lnTo>
                    <a:pt x="517" y="307"/>
                  </a:lnTo>
                  <a:cubicBezTo>
                    <a:pt x="510" y="345"/>
                    <a:pt x="479" y="374"/>
                    <a:pt x="440" y="374"/>
                  </a:cubicBezTo>
                  <a:cubicBezTo>
                    <a:pt x="426" y="374"/>
                    <a:pt x="413" y="370"/>
                    <a:pt x="401" y="364"/>
                  </a:cubicBezTo>
                  <a:cubicBezTo>
                    <a:pt x="401" y="364"/>
                    <a:pt x="400" y="363"/>
                    <a:pt x="400" y="363"/>
                  </a:cubicBezTo>
                  <a:lnTo>
                    <a:pt x="400" y="224"/>
                  </a:lnTo>
                  <a:cubicBezTo>
                    <a:pt x="400" y="224"/>
                    <a:pt x="400" y="224"/>
                    <a:pt x="401" y="224"/>
                  </a:cubicBezTo>
                  <a:cubicBezTo>
                    <a:pt x="408" y="220"/>
                    <a:pt x="417" y="219"/>
                    <a:pt x="426" y="217"/>
                  </a:cubicBezTo>
                  <a:close/>
                  <a:moveTo>
                    <a:pt x="165" y="252"/>
                  </a:moveTo>
                  <a:lnTo>
                    <a:pt x="187" y="252"/>
                  </a:lnTo>
                  <a:cubicBezTo>
                    <a:pt x="217" y="252"/>
                    <a:pt x="232" y="265"/>
                    <a:pt x="232" y="291"/>
                  </a:cubicBezTo>
                  <a:cubicBezTo>
                    <a:pt x="232" y="317"/>
                    <a:pt x="217" y="330"/>
                    <a:pt x="187" y="330"/>
                  </a:cubicBezTo>
                  <a:lnTo>
                    <a:pt x="165" y="330"/>
                  </a:lnTo>
                  <a:lnTo>
                    <a:pt x="165" y="252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3" name="Label">
              <a:extLst>
                <a:ext uri="{FF2B5EF4-FFF2-40B4-BE49-F238E27FC236}">
                  <a16:creationId xmlns:a16="http://schemas.microsoft.com/office/drawing/2014/main" id="{6607590C-3F04-472F-8F23-DCD25FF0C51F}"/>
                </a:ext>
              </a:extLst>
            </p:cNvPr>
            <p:cNvSpPr txBox="1"/>
            <p:nvPr/>
          </p:nvSpPr>
          <p:spPr>
            <a:xfrm>
              <a:off x="7541027" y="2133586"/>
              <a:ext cx="1111138" cy="35086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Powerpoint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30 min</a:t>
              </a:r>
            </a:p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</p:txBody>
        </p:sp>
        <p:sp>
          <p:nvSpPr>
            <p:cNvPr id="454" name="Header">
              <a:extLst>
                <a:ext uri="{FF2B5EF4-FFF2-40B4-BE49-F238E27FC236}">
                  <a16:creationId xmlns:a16="http://schemas.microsoft.com/office/drawing/2014/main" id="{0D685262-1DE4-4CA7-98E7-14C0E99EC4CB}"/>
                </a:ext>
              </a:extLst>
            </p:cNvPr>
            <p:cNvSpPr txBox="1"/>
            <p:nvPr/>
          </p:nvSpPr>
          <p:spPr>
            <a:xfrm>
              <a:off x="7000425" y="2560445"/>
              <a:ext cx="1817549" cy="289310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SSE19_CD_PROP.pptx</a:t>
              </a:r>
            </a:p>
          </p:txBody>
        </p:sp>
        <p:sp>
          <p:nvSpPr>
            <p:cNvPr id="455" name="Text">
              <a:extLst>
                <a:ext uri="{FF2B5EF4-FFF2-40B4-BE49-F238E27FC236}">
                  <a16:creationId xmlns:a16="http://schemas.microsoft.com/office/drawing/2014/main" id="{8D70E18E-B7C6-4254-9D1E-D40F2C50E1FD}"/>
                </a:ext>
              </a:extLst>
            </p:cNvPr>
            <p:cNvSpPr txBox="1"/>
            <p:nvPr/>
          </p:nvSpPr>
          <p:spPr>
            <a:xfrm>
              <a:off x="7001157" y="2853606"/>
              <a:ext cx="1894181" cy="643253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: 10 min</a:t>
              </a:r>
            </a:p>
            <a:p>
              <a:pPr algn="just"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Browsing : 14 min</a:t>
              </a:r>
            </a:p>
            <a:p>
              <a:pPr algn="just"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No-Operationg : 6 min</a:t>
              </a:r>
            </a:p>
          </p:txBody>
        </p:sp>
        <p:sp>
          <p:nvSpPr>
            <p:cNvPr id="456" name="Link">
              <a:extLst>
                <a:ext uri="{FF2B5EF4-FFF2-40B4-BE49-F238E27FC236}">
                  <a16:creationId xmlns:a16="http://schemas.microsoft.com/office/drawing/2014/main" id="{35D97B5E-1A8B-4040-B290-ADA33263EB66}"/>
                </a:ext>
              </a:extLst>
            </p:cNvPr>
            <p:cNvSpPr txBox="1"/>
            <p:nvPr/>
          </p:nvSpPr>
          <p:spPr>
            <a:xfrm>
              <a:off x="6999280" y="3528557"/>
              <a:ext cx="1864549" cy="350865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u="sng" dirty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G:\workplace\sse19\_project_doc\SSE19_CD_PROP.pptx</a:t>
              </a:r>
            </a:p>
          </p:txBody>
        </p:sp>
        <p:grpSp>
          <p:nvGrpSpPr>
            <p:cNvPr id="457" name="Placeholder">
              <a:extLst>
                <a:ext uri="{FF2B5EF4-FFF2-40B4-BE49-F238E27FC236}">
                  <a16:creationId xmlns:a16="http://schemas.microsoft.com/office/drawing/2014/main" id="{EE56EB97-F816-4122-87A6-2D2E0F041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62604" y="3930784"/>
              <a:ext cx="1755370" cy="698192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58" name="Border">
                <a:extLst>
                  <a:ext uri="{FF2B5EF4-FFF2-40B4-BE49-F238E27FC236}">
                    <a16:creationId xmlns:a16="http://schemas.microsoft.com/office/drawing/2014/main" id="{E5BBF14A-75C1-4B22-9AEF-5651EAF01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9" name="Line 2">
                <a:extLst>
                  <a:ext uri="{FF2B5EF4-FFF2-40B4-BE49-F238E27FC236}">
                    <a16:creationId xmlns:a16="http://schemas.microsoft.com/office/drawing/2014/main" id="{63E52A64-B14D-4E8D-800C-16BBEC82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0" name="Line 1">
                <a:extLst>
                  <a:ext uri="{FF2B5EF4-FFF2-40B4-BE49-F238E27FC236}">
                    <a16:creationId xmlns:a16="http://schemas.microsoft.com/office/drawing/2014/main" id="{2C7D9E17-E5C7-46A3-AFD9-3D4EE17EB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61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9EB36AB7-2259-4B82-8C59-DF1C64109EC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176846" y="1636964"/>
            <a:ext cx="575772" cy="241995"/>
            <a:chOff x="1642629" y="2531766"/>
            <a:chExt cx="575772" cy="241995"/>
          </a:xfrm>
        </p:grpSpPr>
        <p:sp>
          <p:nvSpPr>
            <p:cNvPr id="462" name="Button">
              <a:extLst>
                <a:ext uri="{FF2B5EF4-FFF2-40B4-BE49-F238E27FC236}">
                  <a16:creationId xmlns:a16="http://schemas.microsoft.com/office/drawing/2014/main" id="{A84FC642-2207-41A9-925A-51E91036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46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BC29B20-9C8A-4CDF-ACF4-2FDFB50D4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9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Phone">
            <a:extLst>
              <a:ext uri="{FF2B5EF4-FFF2-40B4-BE49-F238E27FC236}">
                <a16:creationId xmlns:a16="http://schemas.microsoft.com/office/drawing/2014/main" id="{F8366A88-4F12-4DEF-B12F-BD058FD6EE2C}"/>
              </a:ext>
            </a:extLst>
          </p:cNvPr>
          <p:cNvGrpSpPr>
            <a:grpSpLocks noChangeAspect="1"/>
          </p:cNvGrpSpPr>
          <p:nvPr/>
        </p:nvGrpSpPr>
        <p:grpSpPr>
          <a:xfrm>
            <a:off x="647561" y="690772"/>
            <a:ext cx="2479208" cy="4859248"/>
            <a:chOff x="595686" y="1262396"/>
            <a:chExt cx="2479208" cy="4859248"/>
          </a:xfrm>
        </p:grpSpPr>
        <p:sp>
          <p:nvSpPr>
            <p:cNvPr id="89" name="Case">
              <a:extLst>
                <a:ext uri="{FF2B5EF4-FFF2-40B4-BE49-F238E27FC236}">
                  <a16:creationId xmlns:a16="http://schemas.microsoft.com/office/drawing/2014/main" id="{D156830A-0F27-4C43-93F6-55E52413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Button">
              <a:extLst>
                <a:ext uri="{FF2B5EF4-FFF2-40B4-BE49-F238E27FC236}">
                  <a16:creationId xmlns:a16="http://schemas.microsoft.com/office/drawing/2014/main" id="{5A6D5E0F-4906-447D-8641-CC2EF0D7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amera">
              <a:extLst>
                <a:ext uri="{FF2B5EF4-FFF2-40B4-BE49-F238E27FC236}">
                  <a16:creationId xmlns:a16="http://schemas.microsoft.com/office/drawing/2014/main" id="{FD62606B-1ABF-436F-A609-AF115A9A0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Speaker">
              <a:extLst>
                <a:ext uri="{FF2B5EF4-FFF2-40B4-BE49-F238E27FC236}">
                  <a16:creationId xmlns:a16="http://schemas.microsoft.com/office/drawing/2014/main" id="{FEED6B54-74A0-4340-8B22-F8101355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Display">
              <a:extLst>
                <a:ext uri="{FF2B5EF4-FFF2-40B4-BE49-F238E27FC236}">
                  <a16:creationId xmlns:a16="http://schemas.microsoft.com/office/drawing/2014/main" id="{E6F144D1-EFE3-4583-AFBA-CC26F83E618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</a:t>
            </a:r>
          </a:p>
        </p:txBody>
      </p:sp>
      <p:grpSp>
        <p:nvGrpSpPr>
          <p:cNvPr id="66" name="Status Bar">
            <a:extLst>
              <a:ext uri="{FF2B5EF4-FFF2-40B4-BE49-F238E27FC236}">
                <a16:creationId xmlns:a16="http://schemas.microsoft.com/office/drawing/2014/main" id="{106AFF74-6C2B-4315-BE41-279AC248B1DB}"/>
              </a:ext>
            </a:extLst>
          </p:cNvPr>
          <p:cNvGrpSpPr/>
          <p:nvPr/>
        </p:nvGrpSpPr>
        <p:grpSpPr>
          <a:xfrm>
            <a:off x="744165" y="1103162"/>
            <a:ext cx="2286000" cy="152400"/>
            <a:chOff x="595686" y="1268402"/>
            <a:chExt cx="2286000" cy="152400"/>
          </a:xfrm>
        </p:grpSpPr>
        <p:sp>
          <p:nvSpPr>
            <p:cNvPr id="72" name="System Bar Container">
              <a:extLst>
                <a:ext uri="{FF2B5EF4-FFF2-40B4-BE49-F238E27FC236}">
                  <a16:creationId xmlns:a16="http://schemas.microsoft.com/office/drawing/2014/main" id="{150F9938-9A21-450A-8FF2-C358A1D1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ime">
              <a:extLst>
                <a:ext uri="{FF2B5EF4-FFF2-40B4-BE49-F238E27FC236}">
                  <a16:creationId xmlns:a16="http://schemas.microsoft.com/office/drawing/2014/main" id="{44558D41-BA28-4632-9F4D-BC610A3577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4" name="Battery">
              <a:extLst>
                <a:ext uri="{FF2B5EF4-FFF2-40B4-BE49-F238E27FC236}">
                  <a16:creationId xmlns:a16="http://schemas.microsoft.com/office/drawing/2014/main" id="{1BD03ED9-D698-4B54-B3EE-61C5C6F026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1" name="Battery Part 1">
                <a:extLst>
                  <a:ext uri="{FF2B5EF4-FFF2-40B4-BE49-F238E27FC236}">
                    <a16:creationId xmlns:a16="http://schemas.microsoft.com/office/drawing/2014/main" id="{8083F98C-3D73-4C9B-B571-39416610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Battery Part 2">
                <a:extLst>
                  <a:ext uri="{FF2B5EF4-FFF2-40B4-BE49-F238E27FC236}">
                    <a16:creationId xmlns:a16="http://schemas.microsoft.com/office/drawing/2014/main" id="{1ADF7F4B-B248-4854-96F2-8CB3C94B6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Signal Strength">
              <a:extLst>
                <a:ext uri="{FF2B5EF4-FFF2-40B4-BE49-F238E27FC236}">
                  <a16:creationId xmlns:a16="http://schemas.microsoft.com/office/drawing/2014/main" id="{1456418D-77DE-401F-B672-AE00C15197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9" name="Signal Strength Part 1">
                <a:extLst>
                  <a:ext uri="{FF2B5EF4-FFF2-40B4-BE49-F238E27FC236}">
                    <a16:creationId xmlns:a16="http://schemas.microsoft.com/office/drawing/2014/main" id="{B8CC4957-3B0B-4C78-9F4F-84139D3ED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Signal Strength Part 2">
                <a:extLst>
                  <a:ext uri="{FF2B5EF4-FFF2-40B4-BE49-F238E27FC236}">
                    <a16:creationId xmlns:a16="http://schemas.microsoft.com/office/drawing/2014/main" id="{8BDBF107-55B8-4F92-B659-E728FF740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WiFi">
              <a:extLst>
                <a:ext uri="{FF2B5EF4-FFF2-40B4-BE49-F238E27FC236}">
                  <a16:creationId xmlns:a16="http://schemas.microsoft.com/office/drawing/2014/main" id="{776BDD05-BA7E-485A-8076-C800F63638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7" name="WiFi Part 1">
                <a:extLst>
                  <a:ext uri="{FF2B5EF4-FFF2-40B4-BE49-F238E27FC236}">
                    <a16:creationId xmlns:a16="http://schemas.microsoft.com/office/drawing/2014/main" id="{D8D84725-4484-4B15-B24C-8909CD54E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WiFi Part 2">
                <a:extLst>
                  <a:ext uri="{FF2B5EF4-FFF2-40B4-BE49-F238E27FC236}">
                    <a16:creationId xmlns:a16="http://schemas.microsoft.com/office/drawing/2014/main" id="{830311A8-389A-4DC4-9ECC-58CD4F2DE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7" name="Navigation Bar">
            <a:extLst>
              <a:ext uri="{FF2B5EF4-FFF2-40B4-BE49-F238E27FC236}">
                <a16:creationId xmlns:a16="http://schemas.microsoft.com/office/drawing/2014/main" id="{CEC549CD-0427-4C2C-802F-62AD0C6F458C}"/>
              </a:ext>
            </a:extLst>
          </p:cNvPr>
          <p:cNvGrpSpPr/>
          <p:nvPr/>
        </p:nvGrpSpPr>
        <p:grpSpPr>
          <a:xfrm>
            <a:off x="744990" y="4881394"/>
            <a:ext cx="2286000" cy="304800"/>
            <a:chOff x="1517650" y="4775200"/>
            <a:chExt cx="2286000" cy="304800"/>
          </a:xfrm>
        </p:grpSpPr>
        <p:sp>
          <p:nvSpPr>
            <p:cNvPr id="68" name="Navigation Bar Container">
              <a:extLst>
                <a:ext uri="{FF2B5EF4-FFF2-40B4-BE49-F238E27FC236}">
                  <a16:creationId xmlns:a16="http://schemas.microsoft.com/office/drawing/2014/main" id="{5884A41A-FB26-406B-A720-05CAC73EA2FB}"/>
                </a:ext>
              </a:extLst>
            </p:cNvPr>
            <p:cNvSpPr/>
            <p:nvPr/>
          </p:nvSpPr>
          <p:spPr>
            <a:xfrm>
              <a:off x="1517650" y="4775200"/>
              <a:ext cx="2286000" cy="304800"/>
            </a:xfrm>
            <a:prstGeom prst="rect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Back">
              <a:extLst>
                <a:ext uri="{FF2B5EF4-FFF2-40B4-BE49-F238E27FC236}">
                  <a16:creationId xmlns:a16="http://schemas.microsoft.com/office/drawing/2014/main" id="{EE03F3DE-E483-4235-9009-DA82C1A5E7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72789" y="4873681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Home">
              <a:extLst>
                <a:ext uri="{FF2B5EF4-FFF2-40B4-BE49-F238E27FC236}">
                  <a16:creationId xmlns:a16="http://schemas.microsoft.com/office/drawing/2014/main" id="{B3CF8CDB-8B28-474E-9726-29AA3E1D64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06335" y="4877646"/>
              <a:ext cx="99116" cy="99908"/>
            </a:xfrm>
            <a:custGeom>
              <a:avLst/>
              <a:gdLst>
                <a:gd name="T0" fmla="*/ 276 w 551"/>
                <a:gd name="T1" fmla="*/ 551 h 551"/>
                <a:gd name="T2" fmla="*/ 0 w 551"/>
                <a:gd name="T3" fmla="*/ 275 h 551"/>
                <a:gd name="T4" fmla="*/ 276 w 551"/>
                <a:gd name="T5" fmla="*/ 0 h 551"/>
                <a:gd name="T6" fmla="*/ 551 w 551"/>
                <a:gd name="T7" fmla="*/ 275 h 551"/>
                <a:gd name="T8" fmla="*/ 276 w 551"/>
                <a:gd name="T9" fmla="*/ 551 h 551"/>
                <a:gd name="T10" fmla="*/ 276 w 551"/>
                <a:gd name="T11" fmla="*/ 487 h 551"/>
                <a:gd name="T12" fmla="*/ 488 w 551"/>
                <a:gd name="T13" fmla="*/ 275 h 551"/>
                <a:gd name="T14" fmla="*/ 276 w 551"/>
                <a:gd name="T15" fmla="*/ 64 h 551"/>
                <a:gd name="T16" fmla="*/ 64 w 551"/>
                <a:gd name="T17" fmla="*/ 275 h 551"/>
                <a:gd name="T18" fmla="*/ 276 w 551"/>
                <a:gd name="T19" fmla="*/ 4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551">
                  <a:moveTo>
                    <a:pt x="276" y="551"/>
                  </a:moveTo>
                  <a:cubicBezTo>
                    <a:pt x="124" y="551"/>
                    <a:pt x="0" y="427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8" y="0"/>
                    <a:pt x="551" y="123"/>
                    <a:pt x="551" y="275"/>
                  </a:cubicBezTo>
                  <a:cubicBezTo>
                    <a:pt x="551" y="427"/>
                    <a:pt x="428" y="551"/>
                    <a:pt x="276" y="551"/>
                  </a:cubicBezTo>
                  <a:close/>
                  <a:moveTo>
                    <a:pt x="276" y="487"/>
                  </a:moveTo>
                  <a:cubicBezTo>
                    <a:pt x="393" y="487"/>
                    <a:pt x="488" y="393"/>
                    <a:pt x="488" y="275"/>
                  </a:cubicBezTo>
                  <a:cubicBezTo>
                    <a:pt x="488" y="158"/>
                    <a:pt x="393" y="64"/>
                    <a:pt x="276" y="64"/>
                  </a:cubicBezTo>
                  <a:cubicBezTo>
                    <a:pt x="158" y="64"/>
                    <a:pt x="64" y="158"/>
                    <a:pt x="64" y="275"/>
                  </a:cubicBezTo>
                  <a:cubicBezTo>
                    <a:pt x="64" y="393"/>
                    <a:pt x="158" y="487"/>
                    <a:pt x="276" y="487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ents">
              <a:extLst>
                <a:ext uri="{FF2B5EF4-FFF2-40B4-BE49-F238E27FC236}">
                  <a16:creationId xmlns:a16="http://schemas.microsoft.com/office/drawing/2014/main" id="{CCD490A2-B52D-4D80-A2B7-29F06416EE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47018" y="4876060"/>
              <a:ext cx="101494" cy="102287"/>
            </a:xfrm>
            <a:custGeom>
              <a:avLst/>
              <a:gdLst>
                <a:gd name="T0" fmla="*/ 62 w 564"/>
                <a:gd name="T1" fmla="*/ 565 h 565"/>
                <a:gd name="T2" fmla="*/ 20 w 564"/>
                <a:gd name="T3" fmla="*/ 547 h 565"/>
                <a:gd name="T4" fmla="*/ 0 w 564"/>
                <a:gd name="T5" fmla="*/ 504 h 565"/>
                <a:gd name="T6" fmla="*/ 0 w 564"/>
                <a:gd name="T7" fmla="*/ 61 h 565"/>
                <a:gd name="T8" fmla="*/ 20 w 564"/>
                <a:gd name="T9" fmla="*/ 18 h 565"/>
                <a:gd name="T10" fmla="*/ 62 w 564"/>
                <a:gd name="T11" fmla="*/ 0 h 565"/>
                <a:gd name="T12" fmla="*/ 501 w 564"/>
                <a:gd name="T13" fmla="*/ 0 h 565"/>
                <a:gd name="T14" fmla="*/ 544 w 564"/>
                <a:gd name="T15" fmla="*/ 18 h 565"/>
                <a:gd name="T16" fmla="*/ 564 w 564"/>
                <a:gd name="T17" fmla="*/ 61 h 565"/>
                <a:gd name="T18" fmla="*/ 564 w 564"/>
                <a:gd name="T19" fmla="*/ 504 h 565"/>
                <a:gd name="T20" fmla="*/ 544 w 564"/>
                <a:gd name="T21" fmla="*/ 547 h 565"/>
                <a:gd name="T22" fmla="*/ 501 w 564"/>
                <a:gd name="T23" fmla="*/ 565 h 565"/>
                <a:gd name="T24" fmla="*/ 62 w 564"/>
                <a:gd name="T25" fmla="*/ 565 h 565"/>
                <a:gd name="T26" fmla="*/ 70 w 564"/>
                <a:gd name="T27" fmla="*/ 494 h 565"/>
                <a:gd name="T28" fmla="*/ 493 w 564"/>
                <a:gd name="T29" fmla="*/ 494 h 565"/>
                <a:gd name="T30" fmla="*/ 493 w 564"/>
                <a:gd name="T31" fmla="*/ 71 h 565"/>
                <a:gd name="T32" fmla="*/ 70 w 564"/>
                <a:gd name="T33" fmla="*/ 71 h 565"/>
                <a:gd name="T34" fmla="*/ 70 w 564"/>
                <a:gd name="T35" fmla="*/ 49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565">
                  <a:moveTo>
                    <a:pt x="62" y="565"/>
                  </a:moveTo>
                  <a:cubicBezTo>
                    <a:pt x="44" y="565"/>
                    <a:pt x="31" y="557"/>
                    <a:pt x="20" y="547"/>
                  </a:cubicBezTo>
                  <a:cubicBezTo>
                    <a:pt x="10" y="537"/>
                    <a:pt x="0" y="524"/>
                    <a:pt x="0" y="504"/>
                  </a:cubicBezTo>
                  <a:lnTo>
                    <a:pt x="0" y="61"/>
                  </a:lnTo>
                  <a:cubicBezTo>
                    <a:pt x="0" y="41"/>
                    <a:pt x="10" y="28"/>
                    <a:pt x="20" y="18"/>
                  </a:cubicBezTo>
                  <a:cubicBezTo>
                    <a:pt x="31" y="8"/>
                    <a:pt x="44" y="0"/>
                    <a:pt x="62" y="0"/>
                  </a:cubicBezTo>
                  <a:lnTo>
                    <a:pt x="501" y="0"/>
                  </a:lnTo>
                  <a:cubicBezTo>
                    <a:pt x="519" y="0"/>
                    <a:pt x="533" y="8"/>
                    <a:pt x="544" y="18"/>
                  </a:cubicBezTo>
                  <a:cubicBezTo>
                    <a:pt x="555" y="28"/>
                    <a:pt x="564" y="41"/>
                    <a:pt x="564" y="61"/>
                  </a:cubicBezTo>
                  <a:lnTo>
                    <a:pt x="564" y="504"/>
                  </a:lnTo>
                  <a:cubicBezTo>
                    <a:pt x="564" y="524"/>
                    <a:pt x="555" y="537"/>
                    <a:pt x="544" y="547"/>
                  </a:cubicBezTo>
                  <a:cubicBezTo>
                    <a:pt x="533" y="557"/>
                    <a:pt x="519" y="565"/>
                    <a:pt x="501" y="565"/>
                  </a:cubicBezTo>
                  <a:lnTo>
                    <a:pt x="62" y="565"/>
                  </a:lnTo>
                  <a:close/>
                  <a:moveTo>
                    <a:pt x="70" y="494"/>
                  </a:moveTo>
                  <a:lnTo>
                    <a:pt x="493" y="494"/>
                  </a:lnTo>
                  <a:lnTo>
                    <a:pt x="493" y="71"/>
                  </a:lnTo>
                  <a:lnTo>
                    <a:pt x="70" y="71"/>
                  </a:lnTo>
                  <a:lnTo>
                    <a:pt x="70" y="49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Phone">
            <a:extLst>
              <a:ext uri="{FF2B5EF4-FFF2-40B4-BE49-F238E27FC236}">
                <a16:creationId xmlns:a16="http://schemas.microsoft.com/office/drawing/2014/main" id="{6C50A69C-5186-4A00-8291-3F95D8022471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159" name="Case">
              <a:extLst>
                <a:ext uri="{FF2B5EF4-FFF2-40B4-BE49-F238E27FC236}">
                  <a16:creationId xmlns:a16="http://schemas.microsoft.com/office/drawing/2014/main" id="{D9441FBC-23A4-49EF-8AE2-89297483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Button">
              <a:extLst>
                <a:ext uri="{FF2B5EF4-FFF2-40B4-BE49-F238E27FC236}">
                  <a16:creationId xmlns:a16="http://schemas.microsoft.com/office/drawing/2014/main" id="{8443D17C-7C1A-4085-AEF0-22AE94E90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amera">
              <a:extLst>
                <a:ext uri="{FF2B5EF4-FFF2-40B4-BE49-F238E27FC236}">
                  <a16:creationId xmlns:a16="http://schemas.microsoft.com/office/drawing/2014/main" id="{02A31235-BD71-42A6-96B0-B6F73C0C0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Speaker">
              <a:extLst>
                <a:ext uri="{FF2B5EF4-FFF2-40B4-BE49-F238E27FC236}">
                  <a16:creationId xmlns:a16="http://schemas.microsoft.com/office/drawing/2014/main" id="{88FCE92C-9EB5-4014-89E2-C3CECAAF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Display">
              <a:extLst>
                <a:ext uri="{FF2B5EF4-FFF2-40B4-BE49-F238E27FC236}">
                  <a16:creationId xmlns:a16="http://schemas.microsoft.com/office/drawing/2014/main" id="{EC9D6A06-05B6-4859-B3FE-3E208889C190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9" name="Status Bar">
            <a:extLst>
              <a:ext uri="{FF2B5EF4-FFF2-40B4-BE49-F238E27FC236}">
                <a16:creationId xmlns:a16="http://schemas.microsoft.com/office/drawing/2014/main" id="{E3E535DE-F5DD-475B-A0F7-53DB4208E491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170" name="System Bar Container">
              <a:extLst>
                <a:ext uri="{FF2B5EF4-FFF2-40B4-BE49-F238E27FC236}">
                  <a16:creationId xmlns:a16="http://schemas.microsoft.com/office/drawing/2014/main" id="{0C08A3F4-EBD7-4E23-B9A7-4C05235F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Time">
              <a:extLst>
                <a:ext uri="{FF2B5EF4-FFF2-40B4-BE49-F238E27FC236}">
                  <a16:creationId xmlns:a16="http://schemas.microsoft.com/office/drawing/2014/main" id="{406A57D7-566B-42F2-8ADE-E1027CBAD3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Battery">
              <a:extLst>
                <a:ext uri="{FF2B5EF4-FFF2-40B4-BE49-F238E27FC236}">
                  <a16:creationId xmlns:a16="http://schemas.microsoft.com/office/drawing/2014/main" id="{81FC81F3-E718-4CE8-B62E-E4C0259E7A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9" name="Battery Part 1">
                <a:extLst>
                  <a:ext uri="{FF2B5EF4-FFF2-40B4-BE49-F238E27FC236}">
                    <a16:creationId xmlns:a16="http://schemas.microsoft.com/office/drawing/2014/main" id="{8FDAB8E9-0968-47C7-905D-49315406C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Battery Part 2">
                <a:extLst>
                  <a:ext uri="{FF2B5EF4-FFF2-40B4-BE49-F238E27FC236}">
                    <a16:creationId xmlns:a16="http://schemas.microsoft.com/office/drawing/2014/main" id="{151F2EA6-949D-4F2D-8EEF-62487CC2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3" name="Signal Strength">
              <a:extLst>
                <a:ext uri="{FF2B5EF4-FFF2-40B4-BE49-F238E27FC236}">
                  <a16:creationId xmlns:a16="http://schemas.microsoft.com/office/drawing/2014/main" id="{1BD0F15F-DB4C-4860-8F66-8FE333F044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77" name="Signal Strength Part 1">
                <a:extLst>
                  <a:ext uri="{FF2B5EF4-FFF2-40B4-BE49-F238E27FC236}">
                    <a16:creationId xmlns:a16="http://schemas.microsoft.com/office/drawing/2014/main" id="{7A11ADD3-3B7D-4681-B312-0D1928A8F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ignal Strength Part 2">
                <a:extLst>
                  <a:ext uri="{FF2B5EF4-FFF2-40B4-BE49-F238E27FC236}">
                    <a16:creationId xmlns:a16="http://schemas.microsoft.com/office/drawing/2014/main" id="{05FAAF88-0496-4722-95E4-FF73F2CCB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WiFi">
              <a:extLst>
                <a:ext uri="{FF2B5EF4-FFF2-40B4-BE49-F238E27FC236}">
                  <a16:creationId xmlns:a16="http://schemas.microsoft.com/office/drawing/2014/main" id="{B6292123-4885-4F2F-ABA9-A139700386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75" name="WiFi Part 1">
                <a:extLst>
                  <a:ext uri="{FF2B5EF4-FFF2-40B4-BE49-F238E27FC236}">
                    <a16:creationId xmlns:a16="http://schemas.microsoft.com/office/drawing/2014/main" id="{BA8EAAC8-3156-4B78-817F-CDBEBFA28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WiFi Part 2">
                <a:extLst>
                  <a:ext uri="{FF2B5EF4-FFF2-40B4-BE49-F238E27FC236}">
                    <a16:creationId xmlns:a16="http://schemas.microsoft.com/office/drawing/2014/main" id="{E592E416-EDB6-4B5E-880B-7FA7AA3D9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881629FA-0741-4904-970D-7FCDF6539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841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F3A3F89-09D6-4340-84F1-2A3A0087956F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</p:grpSpPr>
        <p:sp>
          <p:nvSpPr>
            <p:cNvPr id="99" name="App Bar Container">
              <a:extLst>
                <a:ext uri="{FF2B5EF4-FFF2-40B4-BE49-F238E27FC236}">
                  <a16:creationId xmlns:a16="http://schemas.microsoft.com/office/drawing/2014/main" id="{B54CDB37-2084-495F-A432-5038DA16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00" name="Search Icon">
              <a:extLst>
                <a:ext uri="{FF2B5EF4-FFF2-40B4-BE49-F238E27FC236}">
                  <a16:creationId xmlns:a16="http://schemas.microsoft.com/office/drawing/2014/main" id="{B6BD28F2-6995-44B3-8465-885EAD98AD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Menu Icon">
              <a:extLst>
                <a:ext uri="{FF2B5EF4-FFF2-40B4-BE49-F238E27FC236}">
                  <a16:creationId xmlns:a16="http://schemas.microsoft.com/office/drawing/2014/main" id="{5F469341-FC5A-4DFD-8302-47EBEF4529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Nav Icon">
              <a:extLst>
                <a:ext uri="{FF2B5EF4-FFF2-40B4-BE49-F238E27FC236}">
                  <a16:creationId xmlns:a16="http://schemas.microsoft.com/office/drawing/2014/main" id="{AD462176-0640-465F-B3AF-5E00DE06AE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List Item">
            <a:extLst>
              <a:ext uri="{FF2B5EF4-FFF2-40B4-BE49-F238E27FC236}">
                <a16:creationId xmlns:a16="http://schemas.microsoft.com/office/drawing/2014/main" id="{897CEB46-71D4-422D-9FDF-E0961AD05201}"/>
              </a:ext>
            </a:extLst>
          </p:cNvPr>
          <p:cNvSpPr/>
          <p:nvPr/>
        </p:nvSpPr>
        <p:spPr>
          <a:xfrm>
            <a:off x="742562" y="1663655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– 08:10  48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55" name="Divider">
            <a:extLst>
              <a:ext uri="{FF2B5EF4-FFF2-40B4-BE49-F238E27FC236}">
                <a16:creationId xmlns:a16="http://schemas.microsoft.com/office/drawing/2014/main" id="{7382CC38-1990-4629-AE5E-3198FD6A4EE2}"/>
              </a:ext>
            </a:extLst>
          </p:cNvPr>
          <p:cNvCxnSpPr/>
          <p:nvPr/>
        </p:nvCxnSpPr>
        <p:spPr>
          <a:xfrm>
            <a:off x="742562" y="220739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5D447AC-B8AF-4714-8027-58DF0DF6B977}"/>
              </a:ext>
            </a:extLst>
          </p:cNvPr>
          <p:cNvGrpSpPr/>
          <p:nvPr/>
        </p:nvGrpSpPr>
        <p:grpSpPr>
          <a:xfrm>
            <a:off x="742562" y="1256849"/>
            <a:ext cx="2286000" cy="431629"/>
            <a:chOff x="744165" y="1256849"/>
            <a:chExt cx="2286000" cy="508000"/>
          </a:xfrm>
        </p:grpSpPr>
        <p:sp>
          <p:nvSpPr>
            <p:cNvPr id="157" name="App Bar Container">
              <a:extLst>
                <a:ext uri="{FF2B5EF4-FFF2-40B4-BE49-F238E27FC236}">
                  <a16:creationId xmlns:a16="http://schemas.microsoft.com/office/drawing/2014/main" id="{3A45BD0E-C449-496B-BDCF-9A08E9182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64" name="Search Icon">
              <a:extLst>
                <a:ext uri="{FF2B5EF4-FFF2-40B4-BE49-F238E27FC236}">
                  <a16:creationId xmlns:a16="http://schemas.microsoft.com/office/drawing/2014/main" id="{DFD3E234-0D67-42F5-8CEC-E8394374214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Menu Icon">
              <a:extLst>
                <a:ext uri="{FF2B5EF4-FFF2-40B4-BE49-F238E27FC236}">
                  <a16:creationId xmlns:a16="http://schemas.microsoft.com/office/drawing/2014/main" id="{FD19E637-4CA8-4431-AD82-7D3C556E48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Nav Icon">
              <a:extLst>
                <a:ext uri="{FF2B5EF4-FFF2-40B4-BE49-F238E27FC236}">
                  <a16:creationId xmlns:a16="http://schemas.microsoft.com/office/drawing/2014/main" id="{C9E3EF27-ABF2-4BA9-968F-BCBACD6452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7" name="Avatar Placeholder">
            <a:extLst>
              <a:ext uri="{FF2B5EF4-FFF2-40B4-BE49-F238E27FC236}">
                <a16:creationId xmlns:a16="http://schemas.microsoft.com/office/drawing/2014/main" id="{D6337980-CAC7-45E5-966E-153AF8AB897C}"/>
              </a:ext>
            </a:extLst>
          </p:cNvPr>
          <p:cNvSpPr>
            <a:spLocks noChangeAspect="1"/>
          </p:cNvSpPr>
          <p:nvPr/>
        </p:nvSpPr>
        <p:spPr>
          <a:xfrm>
            <a:off x="2685358" y="1794455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List Item">
            <a:extLst>
              <a:ext uri="{FF2B5EF4-FFF2-40B4-BE49-F238E27FC236}">
                <a16:creationId xmlns:a16="http://schemas.microsoft.com/office/drawing/2014/main" id="{5CDEAD46-961A-47E8-ADCF-5EB9CC8B399B}"/>
              </a:ext>
            </a:extLst>
          </p:cNvPr>
          <p:cNvSpPr/>
          <p:nvPr/>
        </p:nvSpPr>
        <p:spPr>
          <a:xfrm>
            <a:off x="742562" y="222110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08:25 – 09:32  1: 07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81" name="Divider">
            <a:extLst>
              <a:ext uri="{FF2B5EF4-FFF2-40B4-BE49-F238E27FC236}">
                <a16:creationId xmlns:a16="http://schemas.microsoft.com/office/drawing/2014/main" id="{7ACC2851-0756-4204-9BF6-C3E918F84E3C}"/>
              </a:ext>
            </a:extLst>
          </p:cNvPr>
          <p:cNvCxnSpPr/>
          <p:nvPr/>
        </p:nvCxnSpPr>
        <p:spPr>
          <a:xfrm>
            <a:off x="742562" y="27648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Avatar Placeholder">
            <a:extLst>
              <a:ext uri="{FF2B5EF4-FFF2-40B4-BE49-F238E27FC236}">
                <a16:creationId xmlns:a16="http://schemas.microsoft.com/office/drawing/2014/main" id="{3CCAA963-79B8-4E6F-BB9D-C77B5D73CB0D}"/>
              </a:ext>
            </a:extLst>
          </p:cNvPr>
          <p:cNvSpPr>
            <a:spLocks noChangeAspect="1"/>
          </p:cNvSpPr>
          <p:nvPr/>
        </p:nvSpPr>
        <p:spPr>
          <a:xfrm>
            <a:off x="2685358" y="2351907"/>
            <a:ext cx="254000" cy="2540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3" name="Divider">
            <a:extLst>
              <a:ext uri="{FF2B5EF4-FFF2-40B4-BE49-F238E27FC236}">
                <a16:creationId xmlns:a16="http://schemas.microsoft.com/office/drawing/2014/main" id="{7569C364-58CD-4326-841E-75F13B7AE314}"/>
              </a:ext>
            </a:extLst>
          </p:cNvPr>
          <p:cNvCxnSpPr/>
          <p:nvPr/>
        </p:nvCxnSpPr>
        <p:spPr>
          <a:xfrm>
            <a:off x="742562" y="27420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List Item">
            <a:extLst>
              <a:ext uri="{FF2B5EF4-FFF2-40B4-BE49-F238E27FC236}">
                <a16:creationId xmlns:a16="http://schemas.microsoft.com/office/drawing/2014/main" id="{9D085E08-FAC1-47C5-AF5A-D63676E9DD15}"/>
              </a:ext>
            </a:extLst>
          </p:cNvPr>
          <p:cNvSpPr/>
          <p:nvPr/>
        </p:nvSpPr>
        <p:spPr>
          <a:xfrm>
            <a:off x="742562" y="275575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09:45 – 10:12  27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85" name="Divider">
            <a:extLst>
              <a:ext uri="{FF2B5EF4-FFF2-40B4-BE49-F238E27FC236}">
                <a16:creationId xmlns:a16="http://schemas.microsoft.com/office/drawing/2014/main" id="{2EF42AC6-B8BB-469C-B290-0CF330DB3FEE}"/>
              </a:ext>
            </a:extLst>
          </p:cNvPr>
          <p:cNvCxnSpPr/>
          <p:nvPr/>
        </p:nvCxnSpPr>
        <p:spPr>
          <a:xfrm>
            <a:off x="742562" y="329949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Avatar Placeholder">
            <a:extLst>
              <a:ext uri="{FF2B5EF4-FFF2-40B4-BE49-F238E27FC236}">
                <a16:creationId xmlns:a16="http://schemas.microsoft.com/office/drawing/2014/main" id="{19EF9733-B9DA-4CD1-860E-ABCCC842F7F7}"/>
              </a:ext>
            </a:extLst>
          </p:cNvPr>
          <p:cNvSpPr>
            <a:spLocks noChangeAspect="1"/>
          </p:cNvSpPr>
          <p:nvPr/>
        </p:nvSpPr>
        <p:spPr>
          <a:xfrm>
            <a:off x="2685358" y="2886557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8" name="Divider">
            <a:extLst>
              <a:ext uri="{FF2B5EF4-FFF2-40B4-BE49-F238E27FC236}">
                <a16:creationId xmlns:a16="http://schemas.microsoft.com/office/drawing/2014/main" id="{F069A73B-08C1-43C4-9303-821A102DCCAF}"/>
              </a:ext>
            </a:extLst>
          </p:cNvPr>
          <p:cNvCxnSpPr/>
          <p:nvPr/>
        </p:nvCxnSpPr>
        <p:spPr>
          <a:xfrm>
            <a:off x="723512" y="331729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Divider">
            <a:extLst>
              <a:ext uri="{FF2B5EF4-FFF2-40B4-BE49-F238E27FC236}">
                <a16:creationId xmlns:a16="http://schemas.microsoft.com/office/drawing/2014/main" id="{13882FD5-A1F8-4AD9-A35D-D6517E339460}"/>
              </a:ext>
            </a:extLst>
          </p:cNvPr>
          <p:cNvCxnSpPr/>
          <p:nvPr/>
        </p:nvCxnSpPr>
        <p:spPr>
          <a:xfrm>
            <a:off x="723512" y="329449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List Item">
            <a:extLst>
              <a:ext uri="{FF2B5EF4-FFF2-40B4-BE49-F238E27FC236}">
                <a16:creationId xmlns:a16="http://schemas.microsoft.com/office/drawing/2014/main" id="{009B03D4-EF8F-4C6A-9DC3-4715DC832277}"/>
              </a:ext>
            </a:extLst>
          </p:cNvPr>
          <p:cNvSpPr/>
          <p:nvPr/>
        </p:nvSpPr>
        <p:spPr>
          <a:xfrm>
            <a:off x="742562" y="3294642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10:25 – 11:55  1: 30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SSE19_CD_PROTO.pptx  …</a:t>
            </a:r>
          </a:p>
        </p:txBody>
      </p:sp>
      <p:cxnSp>
        <p:nvCxnSpPr>
          <p:cNvPr id="191" name="Divider">
            <a:extLst>
              <a:ext uri="{FF2B5EF4-FFF2-40B4-BE49-F238E27FC236}">
                <a16:creationId xmlns:a16="http://schemas.microsoft.com/office/drawing/2014/main" id="{920A12F7-7543-4A3A-9483-79F0D82BCDF0}"/>
              </a:ext>
            </a:extLst>
          </p:cNvPr>
          <p:cNvCxnSpPr/>
          <p:nvPr/>
        </p:nvCxnSpPr>
        <p:spPr>
          <a:xfrm>
            <a:off x="723512" y="38519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vatar Placeholder">
            <a:extLst>
              <a:ext uri="{FF2B5EF4-FFF2-40B4-BE49-F238E27FC236}">
                <a16:creationId xmlns:a16="http://schemas.microsoft.com/office/drawing/2014/main" id="{D0554053-7FEB-431A-85B9-519E959D77B0}"/>
              </a:ext>
            </a:extLst>
          </p:cNvPr>
          <p:cNvSpPr>
            <a:spLocks noChangeAspect="1"/>
          </p:cNvSpPr>
          <p:nvPr/>
        </p:nvSpPr>
        <p:spPr>
          <a:xfrm>
            <a:off x="2685358" y="3439007"/>
            <a:ext cx="254000" cy="254000"/>
          </a:xfrm>
          <a:prstGeom prst="ellipse">
            <a:avLst/>
          </a:prstGeom>
          <a:solidFill>
            <a:schemeClr val="accent6">
              <a:alpha val="26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3" name="Divider">
            <a:extLst>
              <a:ext uri="{FF2B5EF4-FFF2-40B4-BE49-F238E27FC236}">
                <a16:creationId xmlns:a16="http://schemas.microsoft.com/office/drawing/2014/main" id="{B879F631-5C21-47B7-81BC-9408D9FE8E6E}"/>
              </a:ext>
            </a:extLst>
          </p:cNvPr>
          <p:cNvCxnSpPr/>
          <p:nvPr/>
        </p:nvCxnSpPr>
        <p:spPr>
          <a:xfrm>
            <a:off x="704462" y="38697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Divider">
            <a:extLst>
              <a:ext uri="{FF2B5EF4-FFF2-40B4-BE49-F238E27FC236}">
                <a16:creationId xmlns:a16="http://schemas.microsoft.com/office/drawing/2014/main" id="{EEE814F2-5FEC-4DD8-85CE-F36E15E06DD7}"/>
              </a:ext>
            </a:extLst>
          </p:cNvPr>
          <p:cNvCxnSpPr/>
          <p:nvPr/>
        </p:nvCxnSpPr>
        <p:spPr>
          <a:xfrm>
            <a:off x="704462" y="38469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st Item">
            <a:extLst>
              <a:ext uri="{FF2B5EF4-FFF2-40B4-BE49-F238E27FC236}">
                <a16:creationId xmlns:a16="http://schemas.microsoft.com/office/drawing/2014/main" id="{5070BCF0-C1B3-4C4E-9D01-3E6B556FDC2D}"/>
              </a:ext>
            </a:extLst>
          </p:cNvPr>
          <p:cNvSpPr/>
          <p:nvPr/>
        </p:nvSpPr>
        <p:spPr>
          <a:xfrm>
            <a:off x="742368" y="384160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12:50 – 13:15  25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SSE19_CD_PROTO.pptx  …</a:t>
            </a:r>
          </a:p>
        </p:txBody>
      </p:sp>
      <p:cxnSp>
        <p:nvCxnSpPr>
          <p:cNvPr id="196" name="Divider">
            <a:extLst>
              <a:ext uri="{FF2B5EF4-FFF2-40B4-BE49-F238E27FC236}">
                <a16:creationId xmlns:a16="http://schemas.microsoft.com/office/drawing/2014/main" id="{F5A5A41D-706C-4A8E-9D1B-C0786C9B8FCC}"/>
              </a:ext>
            </a:extLst>
          </p:cNvPr>
          <p:cNvCxnSpPr/>
          <p:nvPr/>
        </p:nvCxnSpPr>
        <p:spPr>
          <a:xfrm>
            <a:off x="761612" y="43853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vatar Placeholder">
            <a:extLst>
              <a:ext uri="{FF2B5EF4-FFF2-40B4-BE49-F238E27FC236}">
                <a16:creationId xmlns:a16="http://schemas.microsoft.com/office/drawing/2014/main" id="{B2A203C7-E3C0-4179-8864-F04F71890128}"/>
              </a:ext>
            </a:extLst>
          </p:cNvPr>
          <p:cNvSpPr>
            <a:spLocks noChangeAspect="1"/>
          </p:cNvSpPr>
          <p:nvPr/>
        </p:nvSpPr>
        <p:spPr>
          <a:xfrm>
            <a:off x="2685358" y="3991457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8" name="Divider">
            <a:extLst>
              <a:ext uri="{FF2B5EF4-FFF2-40B4-BE49-F238E27FC236}">
                <a16:creationId xmlns:a16="http://schemas.microsoft.com/office/drawing/2014/main" id="{8D3D2366-3FCD-4A96-A03E-794026679D7B}"/>
              </a:ext>
            </a:extLst>
          </p:cNvPr>
          <p:cNvCxnSpPr/>
          <p:nvPr/>
        </p:nvCxnSpPr>
        <p:spPr>
          <a:xfrm>
            <a:off x="742562" y="44031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Divider">
            <a:extLst>
              <a:ext uri="{FF2B5EF4-FFF2-40B4-BE49-F238E27FC236}">
                <a16:creationId xmlns:a16="http://schemas.microsoft.com/office/drawing/2014/main" id="{21C196F1-A70F-4A51-9553-04BE6F336A0B}"/>
              </a:ext>
            </a:extLst>
          </p:cNvPr>
          <p:cNvCxnSpPr/>
          <p:nvPr/>
        </p:nvCxnSpPr>
        <p:spPr>
          <a:xfrm>
            <a:off x="742562" y="43803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List Item">
            <a:extLst>
              <a:ext uri="{FF2B5EF4-FFF2-40B4-BE49-F238E27FC236}">
                <a16:creationId xmlns:a16="http://schemas.microsoft.com/office/drawing/2014/main" id="{E31AA861-D419-43D8-AB7E-C5406EA0B4DA}"/>
              </a:ext>
            </a:extLst>
          </p:cNvPr>
          <p:cNvSpPr/>
          <p:nvPr/>
        </p:nvSpPr>
        <p:spPr>
          <a:xfrm>
            <a:off x="742562" y="4343400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13:30 – 13:59  29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SSE19_SPP_WBS.xlsx  …</a:t>
            </a:r>
          </a:p>
        </p:txBody>
      </p:sp>
      <p:sp>
        <p:nvSpPr>
          <p:cNvPr id="201" name="Avatar Placeholder">
            <a:extLst>
              <a:ext uri="{FF2B5EF4-FFF2-40B4-BE49-F238E27FC236}">
                <a16:creationId xmlns:a16="http://schemas.microsoft.com/office/drawing/2014/main" id="{F06E0BB5-C7B5-4DA3-801F-6AB050A27750}"/>
              </a:ext>
            </a:extLst>
          </p:cNvPr>
          <p:cNvSpPr>
            <a:spLocks noChangeAspect="1"/>
          </p:cNvSpPr>
          <p:nvPr/>
        </p:nvSpPr>
        <p:spPr>
          <a:xfrm>
            <a:off x="2685358" y="4543907"/>
            <a:ext cx="254000" cy="254000"/>
          </a:xfrm>
          <a:prstGeom prst="ellipse">
            <a:avLst/>
          </a:prstGeom>
          <a:solidFill>
            <a:schemeClr val="accent4"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2" name="Divider">
            <a:extLst>
              <a:ext uri="{FF2B5EF4-FFF2-40B4-BE49-F238E27FC236}">
                <a16:creationId xmlns:a16="http://schemas.microsoft.com/office/drawing/2014/main" id="{DECBCA19-BAF1-45A4-BE96-0F17A9FA3C77}"/>
              </a:ext>
            </a:extLst>
          </p:cNvPr>
          <p:cNvCxnSpPr/>
          <p:nvPr/>
        </p:nvCxnSpPr>
        <p:spPr>
          <a:xfrm>
            <a:off x="761612" y="3269671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Divider">
            <a:extLst>
              <a:ext uri="{FF2B5EF4-FFF2-40B4-BE49-F238E27FC236}">
                <a16:creationId xmlns:a16="http://schemas.microsoft.com/office/drawing/2014/main" id="{F022C468-413D-4F9E-9E2C-F53E2554B2A6}"/>
              </a:ext>
            </a:extLst>
          </p:cNvPr>
          <p:cNvCxnSpPr/>
          <p:nvPr/>
        </p:nvCxnSpPr>
        <p:spPr>
          <a:xfrm>
            <a:off x="742562" y="4356771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Avatar Placeholder">
            <a:extLst>
              <a:ext uri="{FF2B5EF4-FFF2-40B4-BE49-F238E27FC236}">
                <a16:creationId xmlns:a16="http://schemas.microsoft.com/office/drawing/2014/main" id="{4B42FA2F-BA86-47BD-BDE5-75C26D46FC19}"/>
              </a:ext>
            </a:extLst>
          </p:cNvPr>
          <p:cNvSpPr>
            <a:spLocks noChangeAspect="1"/>
          </p:cNvSpPr>
          <p:nvPr/>
        </p:nvSpPr>
        <p:spPr>
          <a:xfrm>
            <a:off x="2100189" y="6051570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Avatar Placeholder">
            <a:extLst>
              <a:ext uri="{FF2B5EF4-FFF2-40B4-BE49-F238E27FC236}">
                <a16:creationId xmlns:a16="http://schemas.microsoft.com/office/drawing/2014/main" id="{C8D592ED-1C54-4093-9494-F8417AB1A57B}"/>
              </a:ext>
            </a:extLst>
          </p:cNvPr>
          <p:cNvSpPr>
            <a:spLocks noChangeAspect="1"/>
          </p:cNvSpPr>
          <p:nvPr/>
        </p:nvSpPr>
        <p:spPr>
          <a:xfrm>
            <a:off x="2774600" y="6051570"/>
            <a:ext cx="254000" cy="254000"/>
          </a:xfrm>
          <a:prstGeom prst="ellipse">
            <a:avLst/>
          </a:prstGeom>
          <a:solidFill>
            <a:schemeClr val="accent6">
              <a:alpha val="26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Avatar Placeholder">
            <a:extLst>
              <a:ext uri="{FF2B5EF4-FFF2-40B4-BE49-F238E27FC236}">
                <a16:creationId xmlns:a16="http://schemas.microsoft.com/office/drawing/2014/main" id="{FD5B12B4-C232-4C71-8F1B-FAA5F0456DD0}"/>
              </a:ext>
            </a:extLst>
          </p:cNvPr>
          <p:cNvSpPr>
            <a:spLocks noChangeAspect="1"/>
          </p:cNvSpPr>
          <p:nvPr/>
        </p:nvSpPr>
        <p:spPr>
          <a:xfrm>
            <a:off x="1425778" y="6051570"/>
            <a:ext cx="254000" cy="254000"/>
          </a:xfrm>
          <a:prstGeom prst="ellipse">
            <a:avLst/>
          </a:prstGeom>
          <a:solidFill>
            <a:schemeClr val="accent4"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Avatar Placeholder">
            <a:extLst>
              <a:ext uri="{FF2B5EF4-FFF2-40B4-BE49-F238E27FC236}">
                <a16:creationId xmlns:a16="http://schemas.microsoft.com/office/drawing/2014/main" id="{02E4861A-F848-4F0A-ACBB-A8131E29DD82}"/>
              </a:ext>
            </a:extLst>
          </p:cNvPr>
          <p:cNvSpPr>
            <a:spLocks noChangeAspect="1"/>
          </p:cNvSpPr>
          <p:nvPr/>
        </p:nvSpPr>
        <p:spPr>
          <a:xfrm>
            <a:off x="751367" y="6051570"/>
            <a:ext cx="254000" cy="2540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F5694-16A5-4BDD-A787-34EDFD58F0AD}"/>
              </a:ext>
            </a:extLst>
          </p:cNvPr>
          <p:cNvSpPr txBox="1"/>
          <p:nvPr/>
        </p:nvSpPr>
        <p:spPr>
          <a:xfrm>
            <a:off x="571500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15%</a:t>
            </a:r>
            <a:r>
              <a:rPr lang="ja-JP" altLang="en-US" sz="1200" dirty="0"/>
              <a:t>以下</a:t>
            </a:r>
            <a:endParaRPr lang="en-US" sz="12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FFB0FD2-F40F-4F25-9FD1-79BA65783DDB}"/>
              </a:ext>
            </a:extLst>
          </p:cNvPr>
          <p:cNvSpPr txBox="1"/>
          <p:nvPr/>
        </p:nvSpPr>
        <p:spPr>
          <a:xfrm>
            <a:off x="1257300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  <a:r>
              <a:rPr lang="ja-JP" altLang="en-US" sz="1200" dirty="0"/>
              <a:t>以下</a:t>
            </a:r>
            <a:endParaRPr lang="en-US" sz="12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A6A5A58-21E1-4E21-B114-B66C242C73FC}"/>
              </a:ext>
            </a:extLst>
          </p:cNvPr>
          <p:cNvSpPr txBox="1"/>
          <p:nvPr/>
        </p:nvSpPr>
        <p:spPr>
          <a:xfrm>
            <a:off x="1925906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  <a:r>
              <a:rPr lang="ja-JP" altLang="en-US" sz="1200" dirty="0"/>
              <a:t>以上</a:t>
            </a:r>
            <a:endParaRPr lang="en-US" sz="12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F887800-B90C-4CBF-828C-46775485B3FA}"/>
              </a:ext>
            </a:extLst>
          </p:cNvPr>
          <p:cNvSpPr txBox="1"/>
          <p:nvPr/>
        </p:nvSpPr>
        <p:spPr>
          <a:xfrm>
            <a:off x="2668281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35%</a:t>
            </a:r>
            <a:r>
              <a:rPr lang="ja-JP" altLang="en-US" sz="1200" dirty="0"/>
              <a:t>以上</a:t>
            </a:r>
            <a:endParaRPr lang="en-US" sz="12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4378CC7-0BA6-4D9F-B2F3-608D519D7401}"/>
              </a:ext>
            </a:extLst>
          </p:cNvPr>
          <p:cNvSpPr txBox="1"/>
          <p:nvPr/>
        </p:nvSpPr>
        <p:spPr>
          <a:xfrm>
            <a:off x="532757" y="57647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集中度</a:t>
            </a:r>
            <a:endParaRPr lang="en-US" sz="1200" dirty="0"/>
          </a:p>
        </p:txBody>
      </p:sp>
      <p:sp>
        <p:nvSpPr>
          <p:cNvPr id="220" name="Background">
            <a:extLst>
              <a:ext uri="{FF2B5EF4-FFF2-40B4-BE49-F238E27FC236}">
                <a16:creationId xmlns:a16="http://schemas.microsoft.com/office/drawing/2014/main" id="{D6CE6CC9-0F2D-4391-B4E7-65F4E443D03E}"/>
              </a:ext>
            </a:extLst>
          </p:cNvPr>
          <p:cNvSpPr/>
          <p:nvPr/>
        </p:nvSpPr>
        <p:spPr>
          <a:xfrm>
            <a:off x="3756660" y="1698690"/>
            <a:ext cx="2286000" cy="3479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F7885-9610-4F73-A88E-C6716647549C}"/>
              </a:ext>
            </a:extLst>
          </p:cNvPr>
          <p:cNvGrpSpPr/>
          <p:nvPr/>
        </p:nvGrpSpPr>
        <p:grpSpPr>
          <a:xfrm>
            <a:off x="4018543" y="2721102"/>
            <a:ext cx="1353591" cy="1539434"/>
            <a:chOff x="6723332" y="2777153"/>
            <a:chExt cx="1353591" cy="1509096"/>
          </a:xfrm>
        </p:grpSpPr>
        <p:sp>
          <p:nvSpPr>
            <p:cNvPr id="214" name="Bar 5">
              <a:extLst>
                <a:ext uri="{FF2B5EF4-FFF2-40B4-BE49-F238E27FC236}">
                  <a16:creationId xmlns:a16="http://schemas.microsoft.com/office/drawing/2014/main" id="{71C259D1-DC3D-4153-83EA-A67431C39C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47536" y="2734405"/>
              <a:ext cx="286307" cy="534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Bar 4">
              <a:extLst>
                <a:ext uri="{FF2B5EF4-FFF2-40B4-BE49-F238E27FC236}">
                  <a16:creationId xmlns:a16="http://schemas.microsoft.com/office/drawing/2014/main" id="{DAA827AB-BB8A-4081-A66C-90901606A6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54753" y="3187543"/>
              <a:ext cx="283401" cy="3462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Bar 3">
              <a:extLst>
                <a:ext uri="{FF2B5EF4-FFF2-40B4-BE49-F238E27FC236}">
                  <a16:creationId xmlns:a16="http://schemas.microsoft.com/office/drawing/2014/main" id="{5C8C708E-CB45-49D3-92DF-FE3E09B051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04662" y="3595080"/>
              <a:ext cx="286307" cy="248963"/>
            </a:xfrm>
            <a:prstGeom prst="rect">
              <a:avLst/>
            </a:prstGeom>
            <a:pattFill prst="pct20">
              <a:fgClr>
                <a:schemeClr val="accent5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Bar 2">
              <a:extLst>
                <a:ext uri="{FF2B5EF4-FFF2-40B4-BE49-F238E27FC236}">
                  <a16:creationId xmlns:a16="http://schemas.microsoft.com/office/drawing/2014/main" id="{4FC7BC41-BEAC-4F6E-8848-0B191E38C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638059" y="4022035"/>
              <a:ext cx="284854" cy="114296"/>
            </a:xfrm>
            <a:prstGeom prst="rect">
              <a:avLst/>
            </a:prstGeom>
            <a:pattFill prst="pct2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19" name="Axis">
              <a:extLst>
                <a:ext uri="{FF2B5EF4-FFF2-40B4-BE49-F238E27FC236}">
                  <a16:creationId xmlns:a16="http://schemas.microsoft.com/office/drawing/2014/main" id="{6F82AE4B-CC97-46C5-B8EC-910D254B25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23332" y="2777153"/>
              <a:ext cx="1" cy="1509096"/>
            </a:xfrm>
            <a:prstGeom prst="lin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4" name="Bar 4">
              <a:extLst>
                <a:ext uri="{FF2B5EF4-FFF2-40B4-BE49-F238E27FC236}">
                  <a16:creationId xmlns:a16="http://schemas.microsoft.com/office/drawing/2014/main" id="{CF15395F-DF5B-4B2F-92DB-6274249941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79231" y="3236186"/>
              <a:ext cx="283401" cy="248956"/>
            </a:xfrm>
            <a:prstGeom prst="rect">
              <a:avLst/>
            </a:prstGeom>
            <a:pattFill prst="pct20">
              <a:fgClr>
                <a:schemeClr val="accent6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Bar 5">
              <a:extLst>
                <a:ext uri="{FF2B5EF4-FFF2-40B4-BE49-F238E27FC236}">
                  <a16:creationId xmlns:a16="http://schemas.microsoft.com/office/drawing/2014/main" id="{370EBD52-F303-4638-B8FB-D9A04BDA2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367012" y="2734406"/>
              <a:ext cx="286307" cy="534710"/>
            </a:xfrm>
            <a:prstGeom prst="rect">
              <a:avLst/>
            </a:prstGeom>
            <a:pattFill prst="pct2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Bar 5">
              <a:extLst>
                <a:ext uri="{FF2B5EF4-FFF2-40B4-BE49-F238E27FC236}">
                  <a16:creationId xmlns:a16="http://schemas.microsoft.com/office/drawing/2014/main" id="{6AC5CA37-4650-42AF-820B-0FF66C4977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84068" y="2852062"/>
              <a:ext cx="286307" cy="299402"/>
            </a:xfrm>
            <a:prstGeom prst="rect">
              <a:avLst/>
            </a:prstGeom>
            <a:pattFill prst="pct7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5" name="Bar 2">
            <a:extLst>
              <a:ext uri="{FF2B5EF4-FFF2-40B4-BE49-F238E27FC236}">
                <a16:creationId xmlns:a16="http://schemas.microsoft.com/office/drawing/2014/main" id="{DBEBF476-6FC9-4903-87FB-B17F21E3A6F9}"/>
              </a:ext>
            </a:extLst>
          </p:cNvPr>
          <p:cNvSpPr>
            <a:spLocks/>
          </p:cNvSpPr>
          <p:nvPr/>
        </p:nvSpPr>
        <p:spPr bwMode="auto">
          <a:xfrm rot="5400000">
            <a:off x="4026311" y="4007017"/>
            <a:ext cx="290581" cy="77513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8" name="Bar 4">
            <a:extLst>
              <a:ext uri="{FF2B5EF4-FFF2-40B4-BE49-F238E27FC236}">
                <a16:creationId xmlns:a16="http://schemas.microsoft.com/office/drawing/2014/main" id="{F5BF3A9A-BC09-49E7-AFE3-AA131820DB82}"/>
              </a:ext>
            </a:extLst>
          </p:cNvPr>
          <p:cNvSpPr>
            <a:spLocks/>
          </p:cNvSpPr>
          <p:nvPr/>
        </p:nvSpPr>
        <p:spPr bwMode="auto">
          <a:xfrm rot="5400000">
            <a:off x="3933429" y="4547522"/>
            <a:ext cx="202039" cy="798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Outlook">
            <a:extLst>
              <a:ext uri="{FF2B5EF4-FFF2-40B4-BE49-F238E27FC236}">
                <a16:creationId xmlns:a16="http://schemas.microsoft.com/office/drawing/2014/main" id="{0005C720-84D1-43FF-8F83-F35FA80398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3976963"/>
            <a:ext cx="163513" cy="166800"/>
          </a:xfrm>
          <a:custGeom>
            <a:avLst/>
            <a:gdLst>
              <a:gd name="T0" fmla="*/ 10 w 666"/>
              <a:gd name="T1" fmla="*/ 71 h 668"/>
              <a:gd name="T2" fmla="*/ 0 w 666"/>
              <a:gd name="T3" fmla="*/ 582 h 668"/>
              <a:gd name="T4" fmla="*/ 384 w 666"/>
              <a:gd name="T5" fmla="*/ 666 h 668"/>
              <a:gd name="T6" fmla="*/ 400 w 666"/>
              <a:gd name="T7" fmla="*/ 506 h 668"/>
              <a:gd name="T8" fmla="*/ 453 w 666"/>
              <a:gd name="T9" fmla="*/ 520 h 668"/>
              <a:gd name="T10" fmla="*/ 666 w 666"/>
              <a:gd name="T11" fmla="*/ 520 h 668"/>
              <a:gd name="T12" fmla="*/ 653 w 666"/>
              <a:gd name="T13" fmla="*/ 466 h 668"/>
              <a:gd name="T14" fmla="*/ 640 w 666"/>
              <a:gd name="T15" fmla="*/ 146 h 668"/>
              <a:gd name="T16" fmla="*/ 400 w 666"/>
              <a:gd name="T17" fmla="*/ 13 h 668"/>
              <a:gd name="T18" fmla="*/ 373 w 666"/>
              <a:gd name="T19" fmla="*/ 29 h 668"/>
              <a:gd name="T20" fmla="*/ 26 w 666"/>
              <a:gd name="T21" fmla="*/ 571 h 668"/>
              <a:gd name="T22" fmla="*/ 373 w 666"/>
              <a:gd name="T23" fmla="*/ 29 h 668"/>
              <a:gd name="T24" fmla="*/ 626 w 666"/>
              <a:gd name="T25" fmla="*/ 173 h 668"/>
              <a:gd name="T26" fmla="*/ 450 w 666"/>
              <a:gd name="T27" fmla="*/ 328 h 668"/>
              <a:gd name="T28" fmla="*/ 400 w 666"/>
              <a:gd name="T29" fmla="*/ 173 h 668"/>
              <a:gd name="T30" fmla="*/ 117 w 666"/>
              <a:gd name="T31" fmla="*/ 242 h 668"/>
              <a:gd name="T32" fmla="*/ 116 w 666"/>
              <a:gd name="T33" fmla="*/ 424 h 668"/>
              <a:gd name="T34" fmla="*/ 274 w 666"/>
              <a:gd name="T35" fmla="*/ 423 h 668"/>
              <a:gd name="T36" fmla="*/ 275 w 666"/>
              <a:gd name="T37" fmla="*/ 241 h 668"/>
              <a:gd name="T38" fmla="*/ 196 w 666"/>
              <a:gd name="T39" fmla="*/ 254 h 668"/>
              <a:gd name="T40" fmla="*/ 251 w 666"/>
              <a:gd name="T41" fmla="*/ 334 h 668"/>
              <a:gd name="T42" fmla="*/ 195 w 666"/>
              <a:gd name="T43" fmla="*/ 411 h 668"/>
              <a:gd name="T44" fmla="*/ 139 w 666"/>
              <a:gd name="T45" fmla="*/ 333 h 668"/>
              <a:gd name="T46" fmla="*/ 196 w 666"/>
              <a:gd name="T47" fmla="*/ 254 h 668"/>
              <a:gd name="T48" fmla="*/ 626 w 666"/>
              <a:gd name="T49" fmla="*/ 437 h 668"/>
              <a:gd name="T50" fmla="*/ 461 w 666"/>
              <a:gd name="T51" fmla="*/ 480 h 668"/>
              <a:gd name="T52" fmla="*/ 400 w 666"/>
              <a:gd name="T53" fmla="*/ 321 h 668"/>
              <a:gd name="T54" fmla="*/ 455 w 666"/>
              <a:gd name="T55" fmla="*/ 356 h 668"/>
              <a:gd name="T56" fmla="*/ 560 w 666"/>
              <a:gd name="T57" fmla="*/ 440 h 668"/>
              <a:gd name="T58" fmla="*/ 560 w 666"/>
              <a:gd name="T59" fmla="*/ 600 h 668"/>
              <a:gd name="T60" fmla="*/ 560 w 666"/>
              <a:gd name="T61" fmla="*/ 440 h 668"/>
              <a:gd name="T62" fmla="*/ 546 w 666"/>
              <a:gd name="T63" fmla="*/ 546 h 668"/>
              <a:gd name="T64" fmla="*/ 613 w 666"/>
              <a:gd name="T65" fmla="*/ 520 h 668"/>
              <a:gd name="T66" fmla="*/ 573 w 666"/>
              <a:gd name="T67" fmla="*/ 453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668">
                <a:moveTo>
                  <a:pt x="384" y="0"/>
                </a:moveTo>
                <a:lnTo>
                  <a:pt x="10" y="71"/>
                </a:lnTo>
                <a:cubicBezTo>
                  <a:pt x="4" y="72"/>
                  <a:pt x="0" y="78"/>
                  <a:pt x="0" y="84"/>
                </a:cubicBezTo>
                <a:lnTo>
                  <a:pt x="0" y="582"/>
                </a:lnTo>
                <a:cubicBezTo>
                  <a:pt x="0" y="588"/>
                  <a:pt x="4" y="594"/>
                  <a:pt x="10" y="595"/>
                </a:cubicBezTo>
                <a:lnTo>
                  <a:pt x="384" y="666"/>
                </a:lnTo>
                <a:cubicBezTo>
                  <a:pt x="392" y="668"/>
                  <a:pt x="400" y="661"/>
                  <a:pt x="400" y="653"/>
                </a:cubicBezTo>
                <a:lnTo>
                  <a:pt x="400" y="506"/>
                </a:lnTo>
                <a:lnTo>
                  <a:pt x="454" y="506"/>
                </a:lnTo>
                <a:cubicBezTo>
                  <a:pt x="453" y="511"/>
                  <a:pt x="453" y="515"/>
                  <a:pt x="453" y="520"/>
                </a:cubicBezTo>
                <a:cubicBezTo>
                  <a:pt x="453" y="579"/>
                  <a:pt x="501" y="626"/>
                  <a:pt x="560" y="626"/>
                </a:cubicBezTo>
                <a:cubicBezTo>
                  <a:pt x="618" y="626"/>
                  <a:pt x="666" y="579"/>
                  <a:pt x="666" y="520"/>
                </a:cubicBezTo>
                <a:cubicBezTo>
                  <a:pt x="666" y="501"/>
                  <a:pt x="661" y="483"/>
                  <a:pt x="653" y="468"/>
                </a:cubicBezTo>
                <a:cubicBezTo>
                  <a:pt x="653" y="468"/>
                  <a:pt x="653" y="467"/>
                  <a:pt x="653" y="466"/>
                </a:cubicBezTo>
                <a:cubicBezTo>
                  <a:pt x="653" y="364"/>
                  <a:pt x="653" y="262"/>
                  <a:pt x="653" y="160"/>
                </a:cubicBezTo>
                <a:cubicBezTo>
                  <a:pt x="653" y="152"/>
                  <a:pt x="647" y="146"/>
                  <a:pt x="640" y="146"/>
                </a:cubicBezTo>
                <a:lnTo>
                  <a:pt x="400" y="146"/>
                </a:lnTo>
                <a:lnTo>
                  <a:pt x="400" y="13"/>
                </a:lnTo>
                <a:cubicBezTo>
                  <a:pt x="398" y="0"/>
                  <a:pt x="392" y="0"/>
                  <a:pt x="384" y="0"/>
                </a:cubicBezTo>
                <a:close/>
                <a:moveTo>
                  <a:pt x="373" y="29"/>
                </a:moveTo>
                <a:cubicBezTo>
                  <a:pt x="373" y="252"/>
                  <a:pt x="373" y="432"/>
                  <a:pt x="373" y="637"/>
                </a:cubicBezTo>
                <a:lnTo>
                  <a:pt x="26" y="571"/>
                </a:lnTo>
                <a:lnTo>
                  <a:pt x="26" y="95"/>
                </a:lnTo>
                <a:lnTo>
                  <a:pt x="373" y="29"/>
                </a:lnTo>
                <a:close/>
                <a:moveTo>
                  <a:pt x="400" y="173"/>
                </a:moveTo>
                <a:lnTo>
                  <a:pt x="626" y="173"/>
                </a:lnTo>
                <a:lnTo>
                  <a:pt x="626" y="224"/>
                </a:lnTo>
                <a:lnTo>
                  <a:pt x="450" y="328"/>
                </a:lnTo>
                <a:lnTo>
                  <a:pt x="400" y="287"/>
                </a:lnTo>
                <a:lnTo>
                  <a:pt x="400" y="173"/>
                </a:lnTo>
                <a:close/>
                <a:moveTo>
                  <a:pt x="198" y="207"/>
                </a:moveTo>
                <a:cubicBezTo>
                  <a:pt x="164" y="207"/>
                  <a:pt x="137" y="219"/>
                  <a:pt x="117" y="242"/>
                </a:cubicBezTo>
                <a:cubicBezTo>
                  <a:pt x="96" y="266"/>
                  <a:pt x="86" y="297"/>
                  <a:pt x="86" y="336"/>
                </a:cubicBezTo>
                <a:cubicBezTo>
                  <a:pt x="86" y="372"/>
                  <a:pt x="96" y="402"/>
                  <a:pt x="116" y="424"/>
                </a:cubicBezTo>
                <a:cubicBezTo>
                  <a:pt x="136" y="447"/>
                  <a:pt x="162" y="458"/>
                  <a:pt x="194" y="458"/>
                </a:cubicBezTo>
                <a:cubicBezTo>
                  <a:pt x="227" y="458"/>
                  <a:pt x="253" y="447"/>
                  <a:pt x="274" y="423"/>
                </a:cubicBezTo>
                <a:cubicBezTo>
                  <a:pt x="294" y="400"/>
                  <a:pt x="304" y="369"/>
                  <a:pt x="304" y="331"/>
                </a:cubicBezTo>
                <a:cubicBezTo>
                  <a:pt x="304" y="294"/>
                  <a:pt x="294" y="264"/>
                  <a:pt x="275" y="241"/>
                </a:cubicBezTo>
                <a:cubicBezTo>
                  <a:pt x="255" y="218"/>
                  <a:pt x="229" y="207"/>
                  <a:pt x="198" y="207"/>
                </a:cubicBezTo>
                <a:close/>
                <a:moveTo>
                  <a:pt x="196" y="254"/>
                </a:moveTo>
                <a:cubicBezTo>
                  <a:pt x="213" y="254"/>
                  <a:pt x="227" y="261"/>
                  <a:pt x="237" y="275"/>
                </a:cubicBezTo>
                <a:cubicBezTo>
                  <a:pt x="246" y="289"/>
                  <a:pt x="251" y="309"/>
                  <a:pt x="251" y="334"/>
                </a:cubicBezTo>
                <a:cubicBezTo>
                  <a:pt x="251" y="358"/>
                  <a:pt x="246" y="377"/>
                  <a:pt x="236" y="391"/>
                </a:cubicBezTo>
                <a:cubicBezTo>
                  <a:pt x="226" y="404"/>
                  <a:pt x="212" y="411"/>
                  <a:pt x="195" y="411"/>
                </a:cubicBezTo>
                <a:cubicBezTo>
                  <a:pt x="178" y="411"/>
                  <a:pt x="165" y="404"/>
                  <a:pt x="154" y="390"/>
                </a:cubicBezTo>
                <a:cubicBezTo>
                  <a:pt x="144" y="376"/>
                  <a:pt x="139" y="357"/>
                  <a:pt x="139" y="333"/>
                </a:cubicBezTo>
                <a:cubicBezTo>
                  <a:pt x="139" y="309"/>
                  <a:pt x="144" y="290"/>
                  <a:pt x="154" y="276"/>
                </a:cubicBezTo>
                <a:cubicBezTo>
                  <a:pt x="165" y="261"/>
                  <a:pt x="179" y="254"/>
                  <a:pt x="196" y="254"/>
                </a:cubicBezTo>
                <a:close/>
                <a:moveTo>
                  <a:pt x="626" y="255"/>
                </a:moveTo>
                <a:lnTo>
                  <a:pt x="626" y="437"/>
                </a:lnTo>
                <a:cubicBezTo>
                  <a:pt x="608" y="422"/>
                  <a:pt x="585" y="413"/>
                  <a:pt x="560" y="413"/>
                </a:cubicBezTo>
                <a:cubicBezTo>
                  <a:pt x="515" y="413"/>
                  <a:pt x="477" y="441"/>
                  <a:pt x="461" y="480"/>
                </a:cubicBezTo>
                <a:lnTo>
                  <a:pt x="400" y="480"/>
                </a:lnTo>
                <a:lnTo>
                  <a:pt x="400" y="321"/>
                </a:lnTo>
                <a:lnTo>
                  <a:pt x="440" y="354"/>
                </a:lnTo>
                <a:cubicBezTo>
                  <a:pt x="444" y="358"/>
                  <a:pt x="450" y="358"/>
                  <a:pt x="455" y="356"/>
                </a:cubicBezTo>
                <a:lnTo>
                  <a:pt x="626" y="255"/>
                </a:lnTo>
                <a:close/>
                <a:moveTo>
                  <a:pt x="560" y="440"/>
                </a:moveTo>
                <a:cubicBezTo>
                  <a:pt x="604" y="440"/>
                  <a:pt x="640" y="475"/>
                  <a:pt x="640" y="520"/>
                </a:cubicBezTo>
                <a:cubicBezTo>
                  <a:pt x="640" y="564"/>
                  <a:pt x="604" y="600"/>
                  <a:pt x="560" y="600"/>
                </a:cubicBezTo>
                <a:cubicBezTo>
                  <a:pt x="515" y="600"/>
                  <a:pt x="480" y="564"/>
                  <a:pt x="480" y="520"/>
                </a:cubicBezTo>
                <a:cubicBezTo>
                  <a:pt x="480" y="475"/>
                  <a:pt x="515" y="440"/>
                  <a:pt x="560" y="440"/>
                </a:cubicBezTo>
                <a:close/>
                <a:moveTo>
                  <a:pt x="546" y="453"/>
                </a:moveTo>
                <a:lnTo>
                  <a:pt x="546" y="546"/>
                </a:lnTo>
                <a:lnTo>
                  <a:pt x="613" y="546"/>
                </a:lnTo>
                <a:lnTo>
                  <a:pt x="613" y="520"/>
                </a:lnTo>
                <a:lnTo>
                  <a:pt x="573" y="520"/>
                </a:lnTo>
                <a:lnTo>
                  <a:pt x="573" y="453"/>
                </a:lnTo>
                <a:lnTo>
                  <a:pt x="546" y="45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Label">
            <a:extLst>
              <a:ext uri="{FF2B5EF4-FFF2-40B4-BE49-F238E27FC236}">
                <a16:creationId xmlns:a16="http://schemas.microsoft.com/office/drawing/2014/main" id="{1E8249B7-1F96-4AA5-9734-5A9F68BCB59D}"/>
              </a:ext>
            </a:extLst>
          </p:cNvPr>
          <p:cNvSpPr txBox="1"/>
          <p:nvPr/>
        </p:nvSpPr>
        <p:spPr>
          <a:xfrm>
            <a:off x="4364784" y="3946059"/>
            <a:ext cx="106625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Outlook 8% 4 min</a:t>
            </a:r>
          </a:p>
        </p:txBody>
      </p:sp>
      <p:sp>
        <p:nvSpPr>
          <p:cNvPr id="228" name="Header">
            <a:extLst>
              <a:ext uri="{FF2B5EF4-FFF2-40B4-BE49-F238E27FC236}">
                <a16:creationId xmlns:a16="http://schemas.microsoft.com/office/drawing/2014/main" id="{16D407B7-7E07-4607-8B2B-F94236703D5C}"/>
              </a:ext>
            </a:extLst>
          </p:cNvPr>
          <p:cNvSpPr txBox="1"/>
          <p:nvPr/>
        </p:nvSpPr>
        <p:spPr>
          <a:xfrm>
            <a:off x="3762236" y="1755107"/>
            <a:ext cx="1854931" cy="514901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2019/09/13 Fri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07:22 -08:10   48 min</a:t>
            </a:r>
          </a:p>
        </p:txBody>
      </p:sp>
      <p:sp>
        <p:nvSpPr>
          <p:cNvPr id="229" name="Header">
            <a:extLst>
              <a:ext uri="{FF2B5EF4-FFF2-40B4-BE49-F238E27FC236}">
                <a16:creationId xmlns:a16="http://schemas.microsoft.com/office/drawing/2014/main" id="{608389C6-3898-458F-8B3E-F7ACD36BA3B4}"/>
              </a:ext>
            </a:extLst>
          </p:cNvPr>
          <p:cNvSpPr txBox="1"/>
          <p:nvPr/>
        </p:nvSpPr>
        <p:spPr>
          <a:xfrm>
            <a:off x="3924324" y="2259221"/>
            <a:ext cx="1861343" cy="45210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26.2%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10min, Zone 3min)</a:t>
            </a:r>
          </a:p>
        </p:txBody>
      </p:sp>
      <p:sp>
        <p:nvSpPr>
          <p:cNvPr id="230" name="Excel">
            <a:extLst>
              <a:ext uri="{FF2B5EF4-FFF2-40B4-BE49-F238E27FC236}">
                <a16:creationId xmlns:a16="http://schemas.microsoft.com/office/drawing/2014/main" id="{186880C5-EC79-457F-943D-CF407D9F62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3248241"/>
            <a:ext cx="158750" cy="16680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PowerPoint">
            <a:extLst>
              <a:ext uri="{FF2B5EF4-FFF2-40B4-BE49-F238E27FC236}">
                <a16:creationId xmlns:a16="http://schemas.microsoft.com/office/drawing/2014/main" id="{2CC68126-1140-49CD-AF55-4D3B265131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2882902"/>
            <a:ext cx="158750" cy="166800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phic 8" descr="Browser window">
            <a:extLst>
              <a:ext uri="{FF2B5EF4-FFF2-40B4-BE49-F238E27FC236}">
                <a16:creationId xmlns:a16="http://schemas.microsoft.com/office/drawing/2014/main" id="{A9B04EEC-62EF-4A27-A7EA-B56D5917F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7136" y="3633168"/>
            <a:ext cx="163513" cy="166800"/>
          </a:xfrm>
          <a:prstGeom prst="rect">
            <a:avLst/>
          </a:prstGeom>
        </p:spPr>
      </p:pic>
      <p:sp>
        <p:nvSpPr>
          <p:cNvPr id="232" name="Label">
            <a:extLst>
              <a:ext uri="{FF2B5EF4-FFF2-40B4-BE49-F238E27FC236}">
                <a16:creationId xmlns:a16="http://schemas.microsoft.com/office/drawing/2014/main" id="{E6232CE8-3652-43E5-A109-6EBE84745CAC}"/>
              </a:ext>
            </a:extLst>
          </p:cNvPr>
          <p:cNvSpPr txBox="1"/>
          <p:nvPr/>
        </p:nvSpPr>
        <p:spPr>
          <a:xfrm>
            <a:off x="4628792" y="3587706"/>
            <a:ext cx="971676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Edge 10% 5 min</a:t>
            </a:r>
          </a:p>
        </p:txBody>
      </p:sp>
      <p:sp>
        <p:nvSpPr>
          <p:cNvPr id="249" name="Label">
            <a:extLst>
              <a:ext uri="{FF2B5EF4-FFF2-40B4-BE49-F238E27FC236}">
                <a16:creationId xmlns:a16="http://schemas.microsoft.com/office/drawing/2014/main" id="{C0FE531A-3BEA-41AF-ACA7-C7EBA034E185}"/>
              </a:ext>
            </a:extLst>
          </p:cNvPr>
          <p:cNvSpPr txBox="1"/>
          <p:nvPr/>
        </p:nvSpPr>
        <p:spPr>
          <a:xfrm>
            <a:off x="4076974" y="4488230"/>
            <a:ext cx="66069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</a:t>
            </a:r>
          </a:p>
        </p:txBody>
      </p:sp>
      <p:sp>
        <p:nvSpPr>
          <p:cNvPr id="250" name="Bar 4">
            <a:extLst>
              <a:ext uri="{FF2B5EF4-FFF2-40B4-BE49-F238E27FC236}">
                <a16:creationId xmlns:a16="http://schemas.microsoft.com/office/drawing/2014/main" id="{C1CC2A4E-96A2-48F6-9747-494FB5A01E6D}"/>
              </a:ext>
            </a:extLst>
          </p:cNvPr>
          <p:cNvSpPr>
            <a:spLocks/>
          </p:cNvSpPr>
          <p:nvPr/>
        </p:nvSpPr>
        <p:spPr bwMode="auto">
          <a:xfrm rot="5400000">
            <a:off x="3933429" y="4804037"/>
            <a:ext cx="202039" cy="79868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1" name="Label">
            <a:extLst>
              <a:ext uri="{FF2B5EF4-FFF2-40B4-BE49-F238E27FC236}">
                <a16:creationId xmlns:a16="http://schemas.microsoft.com/office/drawing/2014/main" id="{C96FB5B0-7A52-49FC-BA23-3FE8CE77821F}"/>
              </a:ext>
            </a:extLst>
          </p:cNvPr>
          <p:cNvSpPr txBox="1"/>
          <p:nvPr/>
        </p:nvSpPr>
        <p:spPr>
          <a:xfrm>
            <a:off x="4076974" y="4744745"/>
            <a:ext cx="614207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</a:t>
            </a:r>
          </a:p>
        </p:txBody>
      </p:sp>
      <p:sp>
        <p:nvSpPr>
          <p:cNvPr id="252" name="Bar 4">
            <a:extLst>
              <a:ext uri="{FF2B5EF4-FFF2-40B4-BE49-F238E27FC236}">
                <a16:creationId xmlns:a16="http://schemas.microsoft.com/office/drawing/2014/main" id="{16640FF9-DF51-4DE6-9DB7-2E88CCB0315F}"/>
              </a:ext>
            </a:extLst>
          </p:cNvPr>
          <p:cNvSpPr>
            <a:spLocks/>
          </p:cNvSpPr>
          <p:nvPr/>
        </p:nvSpPr>
        <p:spPr bwMode="auto">
          <a:xfrm rot="5400000">
            <a:off x="4859415" y="4804037"/>
            <a:ext cx="202039" cy="79868"/>
          </a:xfrm>
          <a:prstGeom prst="rect">
            <a:avLst/>
          </a:prstGeom>
          <a:pattFill prst="pct7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3" name="Label">
            <a:extLst>
              <a:ext uri="{FF2B5EF4-FFF2-40B4-BE49-F238E27FC236}">
                <a16:creationId xmlns:a16="http://schemas.microsoft.com/office/drawing/2014/main" id="{45B23C8A-86F7-4767-8E79-8A4A37FCFD66}"/>
              </a:ext>
            </a:extLst>
          </p:cNvPr>
          <p:cNvSpPr txBox="1"/>
          <p:nvPr/>
        </p:nvSpPr>
        <p:spPr>
          <a:xfrm>
            <a:off x="5002960" y="4744745"/>
            <a:ext cx="861070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No-Operating</a:t>
            </a:r>
          </a:p>
        </p:txBody>
      </p:sp>
      <p:sp>
        <p:nvSpPr>
          <p:cNvPr id="255" name="Label">
            <a:extLst>
              <a:ext uri="{FF2B5EF4-FFF2-40B4-BE49-F238E27FC236}">
                <a16:creationId xmlns:a16="http://schemas.microsoft.com/office/drawing/2014/main" id="{9CB845ED-E77B-421D-902A-96CC48949BE1}"/>
              </a:ext>
            </a:extLst>
          </p:cNvPr>
          <p:cNvSpPr txBox="1"/>
          <p:nvPr/>
        </p:nvSpPr>
        <p:spPr>
          <a:xfrm>
            <a:off x="4628792" y="3214805"/>
            <a:ext cx="97007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 20% 9 min</a:t>
            </a:r>
          </a:p>
        </p:txBody>
      </p:sp>
      <p:sp>
        <p:nvSpPr>
          <p:cNvPr id="256" name="Label">
            <a:extLst>
              <a:ext uri="{FF2B5EF4-FFF2-40B4-BE49-F238E27FC236}">
                <a16:creationId xmlns:a16="http://schemas.microsoft.com/office/drawing/2014/main" id="{8D12D204-D6BB-4AC9-A57F-6208DE943E3B}"/>
              </a:ext>
            </a:extLst>
          </p:cNvPr>
          <p:cNvSpPr txBox="1"/>
          <p:nvPr/>
        </p:nvSpPr>
        <p:spPr>
          <a:xfrm>
            <a:off x="4628792" y="2862503"/>
            <a:ext cx="1362809" cy="216635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62% 30 min</a:t>
            </a:r>
          </a:p>
        </p:txBody>
      </p:sp>
      <p:grpSp>
        <p:nvGrpSpPr>
          <p:cNvPr id="277" name="Phone">
            <a:extLst>
              <a:ext uri="{FF2B5EF4-FFF2-40B4-BE49-F238E27FC236}">
                <a16:creationId xmlns:a16="http://schemas.microsoft.com/office/drawing/2014/main" id="{DA4483C8-A4A2-41BE-9632-6C4CC591009C}"/>
              </a:ext>
            </a:extLst>
          </p:cNvPr>
          <p:cNvGrpSpPr>
            <a:grpSpLocks noChangeAspect="1"/>
          </p:cNvGrpSpPr>
          <p:nvPr/>
        </p:nvGrpSpPr>
        <p:grpSpPr>
          <a:xfrm>
            <a:off x="6515100" y="690772"/>
            <a:ext cx="2479208" cy="4859248"/>
            <a:chOff x="595686" y="1262396"/>
            <a:chExt cx="2479208" cy="4859248"/>
          </a:xfrm>
        </p:grpSpPr>
        <p:sp>
          <p:nvSpPr>
            <p:cNvPr id="278" name="Case">
              <a:extLst>
                <a:ext uri="{FF2B5EF4-FFF2-40B4-BE49-F238E27FC236}">
                  <a16:creationId xmlns:a16="http://schemas.microsoft.com/office/drawing/2014/main" id="{A5B106E7-E1CF-44C6-B49D-07969FD21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Button">
              <a:extLst>
                <a:ext uri="{FF2B5EF4-FFF2-40B4-BE49-F238E27FC236}">
                  <a16:creationId xmlns:a16="http://schemas.microsoft.com/office/drawing/2014/main" id="{73D6801C-4DB8-4756-A061-79A36FDEF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Camera">
              <a:extLst>
                <a:ext uri="{FF2B5EF4-FFF2-40B4-BE49-F238E27FC236}">
                  <a16:creationId xmlns:a16="http://schemas.microsoft.com/office/drawing/2014/main" id="{3AEE7545-F6C3-463C-AE2A-E1CF49F5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Speaker">
              <a:extLst>
                <a:ext uri="{FF2B5EF4-FFF2-40B4-BE49-F238E27FC236}">
                  <a16:creationId xmlns:a16="http://schemas.microsoft.com/office/drawing/2014/main" id="{1EA98F63-BDFD-4E77-897F-B811DADA2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Display">
              <a:extLst>
                <a:ext uri="{FF2B5EF4-FFF2-40B4-BE49-F238E27FC236}">
                  <a16:creationId xmlns:a16="http://schemas.microsoft.com/office/drawing/2014/main" id="{DDF623E3-6C46-4157-A67D-06D9BC25169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3" name="Status Bar">
            <a:extLst>
              <a:ext uri="{FF2B5EF4-FFF2-40B4-BE49-F238E27FC236}">
                <a16:creationId xmlns:a16="http://schemas.microsoft.com/office/drawing/2014/main" id="{155029D3-6701-4712-A865-EA6879E98C9F}"/>
              </a:ext>
            </a:extLst>
          </p:cNvPr>
          <p:cNvGrpSpPr/>
          <p:nvPr/>
        </p:nvGrpSpPr>
        <p:grpSpPr>
          <a:xfrm>
            <a:off x="6611704" y="1103162"/>
            <a:ext cx="2286000" cy="152400"/>
            <a:chOff x="595686" y="1268402"/>
            <a:chExt cx="2286000" cy="152400"/>
          </a:xfrm>
        </p:grpSpPr>
        <p:sp>
          <p:nvSpPr>
            <p:cNvPr id="284" name="System Bar Container">
              <a:extLst>
                <a:ext uri="{FF2B5EF4-FFF2-40B4-BE49-F238E27FC236}">
                  <a16:creationId xmlns:a16="http://schemas.microsoft.com/office/drawing/2014/main" id="{F0ADEAC4-4D3C-4AE0-8A57-851A4D25F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5" name="Time">
              <a:extLst>
                <a:ext uri="{FF2B5EF4-FFF2-40B4-BE49-F238E27FC236}">
                  <a16:creationId xmlns:a16="http://schemas.microsoft.com/office/drawing/2014/main" id="{A3C51443-785C-4D24-B710-201CC75601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6" name="Battery">
              <a:extLst>
                <a:ext uri="{FF2B5EF4-FFF2-40B4-BE49-F238E27FC236}">
                  <a16:creationId xmlns:a16="http://schemas.microsoft.com/office/drawing/2014/main" id="{353B2B1D-BC90-46D8-8185-13171AD43A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93" name="Battery Part 1">
                <a:extLst>
                  <a:ext uri="{FF2B5EF4-FFF2-40B4-BE49-F238E27FC236}">
                    <a16:creationId xmlns:a16="http://schemas.microsoft.com/office/drawing/2014/main" id="{C2E5A74B-8F97-44F5-B732-FE68BF3E9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4" name="Battery Part 2">
                <a:extLst>
                  <a:ext uri="{FF2B5EF4-FFF2-40B4-BE49-F238E27FC236}">
                    <a16:creationId xmlns:a16="http://schemas.microsoft.com/office/drawing/2014/main" id="{9D30FDB5-07C6-436E-BA8B-EB0E7067F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7" name="Signal Strength">
              <a:extLst>
                <a:ext uri="{FF2B5EF4-FFF2-40B4-BE49-F238E27FC236}">
                  <a16:creationId xmlns:a16="http://schemas.microsoft.com/office/drawing/2014/main" id="{833E23F1-7C79-4B4E-A007-73532A7AE0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91" name="Signal Strength Part 1">
                <a:extLst>
                  <a:ext uri="{FF2B5EF4-FFF2-40B4-BE49-F238E27FC236}">
                    <a16:creationId xmlns:a16="http://schemas.microsoft.com/office/drawing/2014/main" id="{08CC5AC8-2ACB-4DA3-958E-FB3043A79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2" name="Signal Strength Part 2">
                <a:extLst>
                  <a:ext uri="{FF2B5EF4-FFF2-40B4-BE49-F238E27FC236}">
                    <a16:creationId xmlns:a16="http://schemas.microsoft.com/office/drawing/2014/main" id="{B5170EC0-61F7-43B6-A51D-031D3ABDB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WiFi">
              <a:extLst>
                <a:ext uri="{FF2B5EF4-FFF2-40B4-BE49-F238E27FC236}">
                  <a16:creationId xmlns:a16="http://schemas.microsoft.com/office/drawing/2014/main" id="{46E08606-78FC-410F-AD47-01891FC270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89" name="WiFi Part 1">
                <a:extLst>
                  <a:ext uri="{FF2B5EF4-FFF2-40B4-BE49-F238E27FC236}">
                    <a16:creationId xmlns:a16="http://schemas.microsoft.com/office/drawing/2014/main" id="{D872BD07-0520-4A91-B8C4-E34930182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0" name="WiFi Part 2">
                <a:extLst>
                  <a:ext uri="{FF2B5EF4-FFF2-40B4-BE49-F238E27FC236}">
                    <a16:creationId xmlns:a16="http://schemas.microsoft.com/office/drawing/2014/main" id="{29C3F3AA-8F23-4F00-A606-C1031CF53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95" name="Overlay">
            <a:extLst>
              <a:ext uri="{FF2B5EF4-FFF2-40B4-BE49-F238E27FC236}">
                <a16:creationId xmlns:a16="http://schemas.microsoft.com/office/drawing/2014/main" id="{230C3BCE-892F-4B88-A4D9-E9CE3345C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341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" name="App Bar Container">
            <a:extLst>
              <a:ext uri="{FF2B5EF4-FFF2-40B4-BE49-F238E27FC236}">
                <a16:creationId xmlns:a16="http://schemas.microsoft.com/office/drawing/2014/main" id="{C4BAF8FD-AEDB-40D0-95E6-7723702EF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703" y="1256849"/>
            <a:ext cx="2286000" cy="431629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txBody>
          <a:bodyPr vert="horz" wrap="square" lIns="457200" tIns="198120" rIns="91440" bIns="10414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98" name="Search Icon">
            <a:extLst>
              <a:ext uri="{FF2B5EF4-FFF2-40B4-BE49-F238E27FC236}">
                <a16:creationId xmlns:a16="http://schemas.microsoft.com/office/drawing/2014/main" id="{B572A0F9-3403-4FD5-917A-7EAF8D1734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23535" y="1489008"/>
            <a:ext cx="111009" cy="94065"/>
          </a:xfrm>
          <a:custGeom>
            <a:avLst/>
            <a:gdLst>
              <a:gd name="T0" fmla="*/ 229 w 617"/>
              <a:gd name="T1" fmla="*/ 388 h 617"/>
              <a:gd name="T2" fmla="*/ 70 w 617"/>
              <a:gd name="T3" fmla="*/ 229 h 617"/>
              <a:gd name="T4" fmla="*/ 229 w 617"/>
              <a:gd name="T5" fmla="*/ 70 h 617"/>
              <a:gd name="T6" fmla="*/ 388 w 617"/>
              <a:gd name="T7" fmla="*/ 229 h 617"/>
              <a:gd name="T8" fmla="*/ 229 w 617"/>
              <a:gd name="T9" fmla="*/ 388 h 617"/>
              <a:gd name="T10" fmla="*/ 441 w 617"/>
              <a:gd name="T11" fmla="*/ 388 h 617"/>
              <a:gd name="T12" fmla="*/ 413 w 617"/>
              <a:gd name="T13" fmla="*/ 388 h 617"/>
              <a:gd name="T14" fmla="*/ 403 w 617"/>
              <a:gd name="T15" fmla="*/ 378 h 617"/>
              <a:gd name="T16" fmla="*/ 458 w 617"/>
              <a:gd name="T17" fmla="*/ 229 h 617"/>
              <a:gd name="T18" fmla="*/ 229 w 617"/>
              <a:gd name="T19" fmla="*/ 0 h 617"/>
              <a:gd name="T20" fmla="*/ 0 w 617"/>
              <a:gd name="T21" fmla="*/ 229 h 617"/>
              <a:gd name="T22" fmla="*/ 229 w 617"/>
              <a:gd name="T23" fmla="*/ 458 h 617"/>
              <a:gd name="T24" fmla="*/ 378 w 617"/>
              <a:gd name="T25" fmla="*/ 403 h 617"/>
              <a:gd name="T26" fmla="*/ 388 w 617"/>
              <a:gd name="T27" fmla="*/ 413 h 617"/>
              <a:gd name="T28" fmla="*/ 388 w 617"/>
              <a:gd name="T29" fmla="*/ 441 h 617"/>
              <a:gd name="T30" fmla="*/ 564 w 617"/>
              <a:gd name="T31" fmla="*/ 617 h 617"/>
              <a:gd name="T32" fmla="*/ 617 w 617"/>
              <a:gd name="T33" fmla="*/ 564 h 617"/>
              <a:gd name="T34" fmla="*/ 441 w 617"/>
              <a:gd name="T35" fmla="*/ 388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7" h="617">
                <a:moveTo>
                  <a:pt x="229" y="388"/>
                </a:moveTo>
                <a:cubicBezTo>
                  <a:pt x="141" y="388"/>
                  <a:pt x="70" y="317"/>
                  <a:pt x="70" y="229"/>
                </a:cubicBezTo>
                <a:cubicBezTo>
                  <a:pt x="70" y="141"/>
                  <a:pt x="141" y="70"/>
                  <a:pt x="229" y="70"/>
                </a:cubicBezTo>
                <a:cubicBezTo>
                  <a:pt x="317" y="70"/>
                  <a:pt x="388" y="141"/>
                  <a:pt x="388" y="229"/>
                </a:cubicBezTo>
                <a:cubicBezTo>
                  <a:pt x="388" y="317"/>
                  <a:pt x="317" y="388"/>
                  <a:pt x="229" y="388"/>
                </a:cubicBezTo>
                <a:moveTo>
                  <a:pt x="441" y="388"/>
                </a:moveTo>
                <a:lnTo>
                  <a:pt x="413" y="388"/>
                </a:lnTo>
                <a:lnTo>
                  <a:pt x="403" y="378"/>
                </a:lnTo>
                <a:cubicBezTo>
                  <a:pt x="438" y="338"/>
                  <a:pt x="458" y="286"/>
                  <a:pt x="458" y="229"/>
                </a:cubicBezTo>
                <a:cubicBezTo>
                  <a:pt x="458" y="102"/>
                  <a:pt x="356" y="0"/>
                  <a:pt x="229" y="0"/>
                </a:cubicBezTo>
                <a:cubicBezTo>
                  <a:pt x="102" y="0"/>
                  <a:pt x="0" y="102"/>
                  <a:pt x="0" y="229"/>
                </a:cubicBezTo>
                <a:cubicBezTo>
                  <a:pt x="0" y="356"/>
                  <a:pt x="102" y="458"/>
                  <a:pt x="229" y="458"/>
                </a:cubicBezTo>
                <a:cubicBezTo>
                  <a:pt x="286" y="458"/>
                  <a:pt x="338" y="437"/>
                  <a:pt x="378" y="403"/>
                </a:cubicBezTo>
                <a:lnTo>
                  <a:pt x="388" y="413"/>
                </a:lnTo>
                <a:lnTo>
                  <a:pt x="388" y="441"/>
                </a:lnTo>
                <a:lnTo>
                  <a:pt x="564" y="617"/>
                </a:lnTo>
                <a:lnTo>
                  <a:pt x="617" y="564"/>
                </a:lnTo>
                <a:lnTo>
                  <a:pt x="441" y="388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9" name="Menu Icon">
            <a:extLst>
              <a:ext uri="{FF2B5EF4-FFF2-40B4-BE49-F238E27FC236}">
                <a16:creationId xmlns:a16="http://schemas.microsoft.com/office/drawing/2014/main" id="{A17F9107-1D4E-4990-B91A-82032CD67B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39118" y="1494345"/>
            <a:ext cx="25374" cy="86059"/>
          </a:xfrm>
          <a:custGeom>
            <a:avLst/>
            <a:gdLst>
              <a:gd name="T0" fmla="*/ 71 w 141"/>
              <a:gd name="T1" fmla="*/ 423 h 564"/>
              <a:gd name="T2" fmla="*/ 0 w 141"/>
              <a:gd name="T3" fmla="*/ 494 h 564"/>
              <a:gd name="T4" fmla="*/ 71 w 141"/>
              <a:gd name="T5" fmla="*/ 564 h 564"/>
              <a:gd name="T6" fmla="*/ 141 w 141"/>
              <a:gd name="T7" fmla="*/ 494 h 564"/>
              <a:gd name="T8" fmla="*/ 71 w 141"/>
              <a:gd name="T9" fmla="*/ 423 h 564"/>
              <a:gd name="T10" fmla="*/ 71 w 141"/>
              <a:gd name="T11" fmla="*/ 212 h 564"/>
              <a:gd name="T12" fmla="*/ 0 w 141"/>
              <a:gd name="T13" fmla="*/ 282 h 564"/>
              <a:gd name="T14" fmla="*/ 71 w 141"/>
              <a:gd name="T15" fmla="*/ 353 h 564"/>
              <a:gd name="T16" fmla="*/ 141 w 141"/>
              <a:gd name="T17" fmla="*/ 282 h 564"/>
              <a:gd name="T18" fmla="*/ 71 w 141"/>
              <a:gd name="T19" fmla="*/ 212 h 564"/>
              <a:gd name="T20" fmla="*/ 71 w 141"/>
              <a:gd name="T21" fmla="*/ 141 h 564"/>
              <a:gd name="T22" fmla="*/ 141 w 141"/>
              <a:gd name="T23" fmla="*/ 71 h 564"/>
              <a:gd name="T24" fmla="*/ 71 w 141"/>
              <a:gd name="T25" fmla="*/ 0 h 564"/>
              <a:gd name="T26" fmla="*/ 0 w 141"/>
              <a:gd name="T27" fmla="*/ 71 h 564"/>
              <a:gd name="T28" fmla="*/ 71 w 141"/>
              <a:gd name="T29" fmla="*/ 141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564">
                <a:moveTo>
                  <a:pt x="71" y="423"/>
                </a:moveTo>
                <a:cubicBezTo>
                  <a:pt x="32" y="423"/>
                  <a:pt x="0" y="455"/>
                  <a:pt x="0" y="494"/>
                </a:cubicBezTo>
                <a:cubicBezTo>
                  <a:pt x="0" y="533"/>
                  <a:pt x="32" y="564"/>
                  <a:pt x="71" y="564"/>
                </a:cubicBezTo>
                <a:cubicBezTo>
                  <a:pt x="110" y="564"/>
                  <a:pt x="141" y="533"/>
                  <a:pt x="141" y="494"/>
                </a:cubicBezTo>
                <a:cubicBezTo>
                  <a:pt x="141" y="455"/>
                  <a:pt x="110" y="423"/>
                  <a:pt x="71" y="423"/>
                </a:cubicBezTo>
                <a:moveTo>
                  <a:pt x="71" y="212"/>
                </a:moveTo>
                <a:cubicBezTo>
                  <a:pt x="32" y="212"/>
                  <a:pt x="0" y="243"/>
                  <a:pt x="0" y="282"/>
                </a:cubicBezTo>
                <a:cubicBezTo>
                  <a:pt x="0" y="321"/>
                  <a:pt x="32" y="353"/>
                  <a:pt x="71" y="353"/>
                </a:cubicBezTo>
                <a:cubicBezTo>
                  <a:pt x="110" y="353"/>
                  <a:pt x="141" y="321"/>
                  <a:pt x="141" y="282"/>
                </a:cubicBezTo>
                <a:cubicBezTo>
                  <a:pt x="141" y="243"/>
                  <a:pt x="110" y="212"/>
                  <a:pt x="71" y="212"/>
                </a:cubicBezTo>
                <a:moveTo>
                  <a:pt x="71" y="141"/>
                </a:moveTo>
                <a:cubicBezTo>
                  <a:pt x="110" y="141"/>
                  <a:pt x="141" y="110"/>
                  <a:pt x="141" y="71"/>
                </a:cubicBezTo>
                <a:cubicBezTo>
                  <a:pt x="141" y="32"/>
                  <a:pt x="110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0"/>
                  <a:pt x="32" y="141"/>
                  <a:pt x="71" y="141"/>
                </a:cubicBezTo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0" name="Nav Icon">
            <a:extLst>
              <a:ext uri="{FF2B5EF4-FFF2-40B4-BE49-F238E27FC236}">
                <a16:creationId xmlns:a16="http://schemas.microsoft.com/office/drawing/2014/main" id="{843E1ED0-975F-4084-8B87-C2C21F6315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32227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2" name="Background">
            <a:extLst>
              <a:ext uri="{FF2B5EF4-FFF2-40B4-BE49-F238E27FC236}">
                <a16:creationId xmlns:a16="http://schemas.microsoft.com/office/drawing/2014/main" id="{B0F63E04-64E9-4F78-B8B8-558E8BD45CEC}"/>
              </a:ext>
            </a:extLst>
          </p:cNvPr>
          <p:cNvSpPr/>
          <p:nvPr/>
        </p:nvSpPr>
        <p:spPr>
          <a:xfrm>
            <a:off x="6614160" y="1698690"/>
            <a:ext cx="2286000" cy="3479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5" name="Bar 4">
            <a:extLst>
              <a:ext uri="{FF2B5EF4-FFF2-40B4-BE49-F238E27FC236}">
                <a16:creationId xmlns:a16="http://schemas.microsoft.com/office/drawing/2014/main" id="{8EA9A580-60CB-4230-B616-1200131C7F30}"/>
              </a:ext>
            </a:extLst>
          </p:cNvPr>
          <p:cNvSpPr>
            <a:spLocks/>
          </p:cNvSpPr>
          <p:nvPr/>
        </p:nvSpPr>
        <p:spPr bwMode="auto">
          <a:xfrm rot="5400000">
            <a:off x="6790929" y="4547522"/>
            <a:ext cx="202039" cy="798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" name="Header">
            <a:extLst>
              <a:ext uri="{FF2B5EF4-FFF2-40B4-BE49-F238E27FC236}">
                <a16:creationId xmlns:a16="http://schemas.microsoft.com/office/drawing/2014/main" id="{72B0D4D8-0DA8-43E3-8969-B8A9B9C0FF03}"/>
              </a:ext>
            </a:extLst>
          </p:cNvPr>
          <p:cNvSpPr txBox="1"/>
          <p:nvPr/>
        </p:nvSpPr>
        <p:spPr>
          <a:xfrm>
            <a:off x="6619736" y="1755107"/>
            <a:ext cx="1939890" cy="504754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2019/09/13 Fri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08:25 -09:32   1:07 min</a:t>
            </a:r>
          </a:p>
        </p:txBody>
      </p:sp>
      <p:sp>
        <p:nvSpPr>
          <p:cNvPr id="314" name="Label">
            <a:extLst>
              <a:ext uri="{FF2B5EF4-FFF2-40B4-BE49-F238E27FC236}">
                <a16:creationId xmlns:a16="http://schemas.microsoft.com/office/drawing/2014/main" id="{582A75EC-BC86-4822-8680-85D6F5ACC243}"/>
              </a:ext>
            </a:extLst>
          </p:cNvPr>
          <p:cNvSpPr txBox="1"/>
          <p:nvPr/>
        </p:nvSpPr>
        <p:spPr>
          <a:xfrm>
            <a:off x="6934474" y="4488230"/>
            <a:ext cx="66069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</a:t>
            </a:r>
          </a:p>
        </p:txBody>
      </p:sp>
      <p:sp>
        <p:nvSpPr>
          <p:cNvPr id="315" name="Bar 4">
            <a:extLst>
              <a:ext uri="{FF2B5EF4-FFF2-40B4-BE49-F238E27FC236}">
                <a16:creationId xmlns:a16="http://schemas.microsoft.com/office/drawing/2014/main" id="{6FA20779-210C-4C8A-9DAE-6FF669AA9AF4}"/>
              </a:ext>
            </a:extLst>
          </p:cNvPr>
          <p:cNvSpPr>
            <a:spLocks/>
          </p:cNvSpPr>
          <p:nvPr/>
        </p:nvSpPr>
        <p:spPr bwMode="auto">
          <a:xfrm rot="5400000">
            <a:off x="6790929" y="4804037"/>
            <a:ext cx="202039" cy="79868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6" name="Label">
            <a:extLst>
              <a:ext uri="{FF2B5EF4-FFF2-40B4-BE49-F238E27FC236}">
                <a16:creationId xmlns:a16="http://schemas.microsoft.com/office/drawing/2014/main" id="{B6487A32-A74F-43FF-BDDB-1A4ADA578E90}"/>
              </a:ext>
            </a:extLst>
          </p:cNvPr>
          <p:cNvSpPr txBox="1"/>
          <p:nvPr/>
        </p:nvSpPr>
        <p:spPr>
          <a:xfrm>
            <a:off x="6934474" y="4744745"/>
            <a:ext cx="614207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</a:t>
            </a:r>
          </a:p>
        </p:txBody>
      </p:sp>
      <p:sp>
        <p:nvSpPr>
          <p:cNvPr id="317" name="Bar 4">
            <a:extLst>
              <a:ext uri="{FF2B5EF4-FFF2-40B4-BE49-F238E27FC236}">
                <a16:creationId xmlns:a16="http://schemas.microsoft.com/office/drawing/2014/main" id="{C6208D5B-87B1-4CE2-A227-92A203F06338}"/>
              </a:ext>
            </a:extLst>
          </p:cNvPr>
          <p:cNvSpPr>
            <a:spLocks/>
          </p:cNvSpPr>
          <p:nvPr/>
        </p:nvSpPr>
        <p:spPr bwMode="auto">
          <a:xfrm rot="5400000">
            <a:off x="7716915" y="4804037"/>
            <a:ext cx="202039" cy="79868"/>
          </a:xfrm>
          <a:prstGeom prst="rect">
            <a:avLst/>
          </a:prstGeom>
          <a:pattFill prst="pct7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8" name="Label">
            <a:extLst>
              <a:ext uri="{FF2B5EF4-FFF2-40B4-BE49-F238E27FC236}">
                <a16:creationId xmlns:a16="http://schemas.microsoft.com/office/drawing/2014/main" id="{3856B6A2-3723-4EC1-A977-AC636F0BF909}"/>
              </a:ext>
            </a:extLst>
          </p:cNvPr>
          <p:cNvSpPr txBox="1"/>
          <p:nvPr/>
        </p:nvSpPr>
        <p:spPr>
          <a:xfrm>
            <a:off x="7860460" y="4744745"/>
            <a:ext cx="861070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No-Operating</a:t>
            </a:r>
          </a:p>
        </p:txBody>
      </p:sp>
      <p:sp>
        <p:nvSpPr>
          <p:cNvPr id="334" name="Header">
            <a:extLst>
              <a:ext uri="{FF2B5EF4-FFF2-40B4-BE49-F238E27FC236}">
                <a16:creationId xmlns:a16="http://schemas.microsoft.com/office/drawing/2014/main" id="{F15AFCE0-F619-41C0-85D0-D692683D76A1}"/>
              </a:ext>
            </a:extLst>
          </p:cNvPr>
          <p:cNvSpPr txBox="1"/>
          <p:nvPr/>
        </p:nvSpPr>
        <p:spPr>
          <a:xfrm>
            <a:off x="6780796" y="2228850"/>
            <a:ext cx="1777987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11.9%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6min, Zone 2min)</a:t>
            </a:r>
          </a:p>
        </p:txBody>
      </p:sp>
      <p:grpSp>
        <p:nvGrpSpPr>
          <p:cNvPr id="335" name="Placeholder">
            <a:extLst>
              <a:ext uri="{FF2B5EF4-FFF2-40B4-BE49-F238E27FC236}">
                <a16:creationId xmlns:a16="http://schemas.microsoft.com/office/drawing/2014/main" id="{A148FC21-F701-4215-94BE-068C3FBF2359}"/>
              </a:ext>
            </a:extLst>
          </p:cNvPr>
          <p:cNvGrpSpPr>
            <a:grpSpLocks/>
          </p:cNvGrpSpPr>
          <p:nvPr/>
        </p:nvGrpSpPr>
        <p:grpSpPr bwMode="auto">
          <a:xfrm>
            <a:off x="6849757" y="2755756"/>
            <a:ext cx="1680030" cy="15112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0844E69A-D35A-4584-A00B-F76B4607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84EE3950-7488-45CD-8D0E-363BF1361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3D313A2E-8D0F-441E-812C-E3AA074D5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7" name="Tap">
            <a:extLst>
              <a:ext uri="{FF2B5EF4-FFF2-40B4-BE49-F238E27FC236}">
                <a16:creationId xmlns:a16="http://schemas.microsoft.com/office/drawing/2014/main" id="{7C92A38D-8D1A-4432-8602-8272054AD070}"/>
              </a:ext>
            </a:extLst>
          </p:cNvPr>
          <p:cNvGrpSpPr>
            <a:grpSpLocks noChangeAspect="1"/>
          </p:cNvGrpSpPr>
          <p:nvPr/>
        </p:nvGrpSpPr>
        <p:grpSpPr>
          <a:xfrm>
            <a:off x="1916546" y="1880319"/>
            <a:ext cx="519638" cy="726989"/>
            <a:chOff x="1228726" y="1538288"/>
            <a:chExt cx="982663" cy="1374776"/>
          </a:xfrm>
        </p:grpSpPr>
        <p:sp>
          <p:nvSpPr>
            <p:cNvPr id="204" name="Touch Point">
              <a:extLst>
                <a:ext uri="{FF2B5EF4-FFF2-40B4-BE49-F238E27FC236}">
                  <a16:creationId xmlns:a16="http://schemas.microsoft.com/office/drawing/2014/main" id="{085D57DB-CF8B-427B-8727-32DAB48A74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Hand">
              <a:extLst>
                <a:ext uri="{FF2B5EF4-FFF2-40B4-BE49-F238E27FC236}">
                  <a16:creationId xmlns:a16="http://schemas.microsoft.com/office/drawing/2014/main" id="{6BB558C4-F85B-4338-B39E-ED4CA9A484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8" name="Swipe Left">
            <a:extLst>
              <a:ext uri="{FF2B5EF4-FFF2-40B4-BE49-F238E27FC236}">
                <a16:creationId xmlns:a16="http://schemas.microsoft.com/office/drawing/2014/main" id="{C633E9ED-AD67-4622-9C4E-67F16CF38131}"/>
              </a:ext>
            </a:extLst>
          </p:cNvPr>
          <p:cNvGrpSpPr>
            <a:grpSpLocks noChangeAspect="1"/>
          </p:cNvGrpSpPr>
          <p:nvPr/>
        </p:nvGrpSpPr>
        <p:grpSpPr>
          <a:xfrm>
            <a:off x="5394791" y="3419712"/>
            <a:ext cx="605072" cy="760512"/>
            <a:chOff x="10098088" y="1547813"/>
            <a:chExt cx="1093788" cy="1374776"/>
          </a:xfrm>
        </p:grpSpPr>
        <p:sp>
          <p:nvSpPr>
            <p:cNvPr id="221" name="Touch Point">
              <a:extLst>
                <a:ext uri="{FF2B5EF4-FFF2-40B4-BE49-F238E27FC236}">
                  <a16:creationId xmlns:a16="http://schemas.microsoft.com/office/drawing/2014/main" id="{773EB2CB-5B09-46D3-A57D-2F99EB99D0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3376" y="15478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Hand">
              <a:extLst>
                <a:ext uri="{FF2B5EF4-FFF2-40B4-BE49-F238E27FC236}">
                  <a16:creationId xmlns:a16="http://schemas.microsoft.com/office/drawing/2014/main" id="{B16B5A89-A835-4A9A-BE6A-E9AD84CA73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09213" y="1625601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Arrow Left">
              <a:extLst>
                <a:ext uri="{FF2B5EF4-FFF2-40B4-BE49-F238E27FC236}">
                  <a16:creationId xmlns:a16="http://schemas.microsoft.com/office/drawing/2014/main" id="{B4F5771E-6A68-49E7-9981-D5735FAD7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1598613"/>
              <a:ext cx="346075" cy="227013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7FBEF803-C94D-4C1B-8458-C22AD24952F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16182" y="1715345"/>
            <a:ext cx="575772" cy="241995"/>
            <a:chOff x="1642629" y="2531766"/>
            <a:chExt cx="575772" cy="241995"/>
          </a:xfrm>
        </p:grpSpPr>
        <p:sp>
          <p:nvSpPr>
            <p:cNvPr id="239" name="Button">
              <a:extLst>
                <a:ext uri="{FF2B5EF4-FFF2-40B4-BE49-F238E27FC236}">
                  <a16:creationId xmlns:a16="http://schemas.microsoft.com/office/drawing/2014/main" id="{C5B4DF55-181C-4DEB-8F4B-1C2A084FF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40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56D550A-E7E1-46AF-898F-B96B41825B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1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581DD413-EC42-44DD-AB0A-3FC0CF963A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468239" y="1715345"/>
            <a:ext cx="575772" cy="241995"/>
            <a:chOff x="1642629" y="2531766"/>
            <a:chExt cx="575772" cy="241995"/>
          </a:xfrm>
        </p:grpSpPr>
        <p:sp>
          <p:nvSpPr>
            <p:cNvPr id="242" name="Button">
              <a:extLst>
                <a:ext uri="{FF2B5EF4-FFF2-40B4-BE49-F238E27FC236}">
                  <a16:creationId xmlns:a16="http://schemas.microsoft.com/office/drawing/2014/main" id="{B30FF305-F150-4B85-9669-FB0146580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4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F3F6FB8-2FB8-4E7A-AB5D-D87E6B6A4A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5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Log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CF5D35-A075-4686-AF18-4EA38FBFE54F}"/>
              </a:ext>
            </a:extLst>
          </p:cNvPr>
          <p:cNvGrpSpPr/>
          <p:nvPr/>
        </p:nvGrpSpPr>
        <p:grpSpPr>
          <a:xfrm>
            <a:off x="689610" y="690772"/>
            <a:ext cx="2479208" cy="4859248"/>
            <a:chOff x="3807292" y="690772"/>
            <a:chExt cx="2479208" cy="4859248"/>
          </a:xfrm>
        </p:grpSpPr>
        <p:grpSp>
          <p:nvGrpSpPr>
            <p:cNvPr id="127" name="Phone">
              <a:extLst>
                <a:ext uri="{FF2B5EF4-FFF2-40B4-BE49-F238E27FC236}">
                  <a16:creationId xmlns:a16="http://schemas.microsoft.com/office/drawing/2014/main" id="{F6B1E0B9-F4AA-4A9C-BE63-746C9830E3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07292" y="690772"/>
              <a:ext cx="2479208" cy="4859248"/>
              <a:chOff x="595686" y="1262396"/>
              <a:chExt cx="2479208" cy="4859248"/>
            </a:xfrm>
          </p:grpSpPr>
          <p:sp>
            <p:nvSpPr>
              <p:cNvPr id="207" name="Case">
                <a:extLst>
                  <a:ext uri="{FF2B5EF4-FFF2-40B4-BE49-F238E27FC236}">
                    <a16:creationId xmlns:a16="http://schemas.microsoft.com/office/drawing/2014/main" id="{56E61545-9360-4634-991B-74029BC63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Button">
                <a:extLst>
                  <a:ext uri="{FF2B5EF4-FFF2-40B4-BE49-F238E27FC236}">
                    <a16:creationId xmlns:a16="http://schemas.microsoft.com/office/drawing/2014/main" id="{28088D1C-F731-41E3-8E7E-20456B021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Camera">
                <a:extLst>
                  <a:ext uri="{FF2B5EF4-FFF2-40B4-BE49-F238E27FC236}">
                    <a16:creationId xmlns:a16="http://schemas.microsoft.com/office/drawing/2014/main" id="{56800120-EFAC-499B-9FB6-A32B7D66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Speaker">
                <a:extLst>
                  <a:ext uri="{FF2B5EF4-FFF2-40B4-BE49-F238E27FC236}">
                    <a16:creationId xmlns:a16="http://schemas.microsoft.com/office/drawing/2014/main" id="{19C65728-413F-4783-A093-72AEB8CF9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1" name="Display">
                <a:extLst>
                  <a:ext uri="{FF2B5EF4-FFF2-40B4-BE49-F238E27FC236}">
                    <a16:creationId xmlns:a16="http://schemas.microsoft.com/office/drawing/2014/main" id="{A38149D3-C9E0-4B37-8370-E1AE55E71505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Status Bar">
              <a:extLst>
                <a:ext uri="{FF2B5EF4-FFF2-40B4-BE49-F238E27FC236}">
                  <a16:creationId xmlns:a16="http://schemas.microsoft.com/office/drawing/2014/main" id="{FF29DEFD-38BA-4469-BC01-F08C053CBC1A}"/>
                </a:ext>
              </a:extLst>
            </p:cNvPr>
            <p:cNvGrpSpPr/>
            <p:nvPr/>
          </p:nvGrpSpPr>
          <p:grpSpPr>
            <a:xfrm>
              <a:off x="3903896" y="1103162"/>
              <a:ext cx="2286000" cy="152400"/>
              <a:chOff x="595686" y="1268402"/>
              <a:chExt cx="2286000" cy="152400"/>
            </a:xfrm>
          </p:grpSpPr>
          <p:sp>
            <p:nvSpPr>
              <p:cNvPr id="196" name="System Bar Container">
                <a:extLst>
                  <a:ext uri="{FF2B5EF4-FFF2-40B4-BE49-F238E27FC236}">
                    <a16:creationId xmlns:a16="http://schemas.microsoft.com/office/drawing/2014/main" id="{84C5E841-1D50-4B32-BF9F-0195349A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Time">
                <a:extLst>
                  <a:ext uri="{FF2B5EF4-FFF2-40B4-BE49-F238E27FC236}">
                    <a16:creationId xmlns:a16="http://schemas.microsoft.com/office/drawing/2014/main" id="{4F812F9F-92A5-4A6A-A61E-B0586536223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98" name="Battery">
                <a:extLst>
                  <a:ext uri="{FF2B5EF4-FFF2-40B4-BE49-F238E27FC236}">
                    <a16:creationId xmlns:a16="http://schemas.microsoft.com/office/drawing/2014/main" id="{4C39A5BE-26C8-489B-A4B3-4F89E3FBA8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05" name="Battery Part 1">
                  <a:extLst>
                    <a:ext uri="{FF2B5EF4-FFF2-40B4-BE49-F238E27FC236}">
                      <a16:creationId xmlns:a16="http://schemas.microsoft.com/office/drawing/2014/main" id="{7F486BE6-95B6-417D-B5F1-17CC50427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6" name="Battery Part 2">
                  <a:extLst>
                    <a:ext uri="{FF2B5EF4-FFF2-40B4-BE49-F238E27FC236}">
                      <a16:creationId xmlns:a16="http://schemas.microsoft.com/office/drawing/2014/main" id="{FF49D010-8E81-4E1E-A5C5-FA71E0AC3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9" name="Signal Strength">
                <a:extLst>
                  <a:ext uri="{FF2B5EF4-FFF2-40B4-BE49-F238E27FC236}">
                    <a16:creationId xmlns:a16="http://schemas.microsoft.com/office/drawing/2014/main" id="{DF3326B2-5F97-4B15-9EDF-D1620A852A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03" name="Signal Strength Part 1">
                  <a:extLst>
                    <a:ext uri="{FF2B5EF4-FFF2-40B4-BE49-F238E27FC236}">
                      <a16:creationId xmlns:a16="http://schemas.microsoft.com/office/drawing/2014/main" id="{2A4FE110-B481-40F0-96E8-8247012DA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4" name="Signal Strength Part 2">
                  <a:extLst>
                    <a:ext uri="{FF2B5EF4-FFF2-40B4-BE49-F238E27FC236}">
                      <a16:creationId xmlns:a16="http://schemas.microsoft.com/office/drawing/2014/main" id="{6CE0A415-D1D1-4918-922C-58D0C0769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0" name="WiFi">
                <a:extLst>
                  <a:ext uri="{FF2B5EF4-FFF2-40B4-BE49-F238E27FC236}">
                    <a16:creationId xmlns:a16="http://schemas.microsoft.com/office/drawing/2014/main" id="{D4F158DC-8631-4C4F-B9D3-991685697B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01" name="WiFi Part 1">
                  <a:extLst>
                    <a:ext uri="{FF2B5EF4-FFF2-40B4-BE49-F238E27FC236}">
                      <a16:creationId xmlns:a16="http://schemas.microsoft.com/office/drawing/2014/main" id="{FFD8151B-9A92-420A-BC5B-2E6BEF2B4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2" name="WiFi Part 2">
                  <a:extLst>
                    <a:ext uri="{FF2B5EF4-FFF2-40B4-BE49-F238E27FC236}">
                      <a16:creationId xmlns:a16="http://schemas.microsoft.com/office/drawing/2014/main" id="{40CF6A40-FA4B-45AD-8AF5-DABADAE68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0" name="Overlay">
              <a:extLst>
                <a:ext uri="{FF2B5EF4-FFF2-40B4-BE49-F238E27FC236}">
                  <a16:creationId xmlns:a16="http://schemas.microsoft.com/office/drawing/2014/main" id="{59B9CBC9-91D4-4647-ADB0-BD89104CA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153" y="1276179"/>
              <a:ext cx="2286000" cy="3903306"/>
            </a:xfrm>
            <a:prstGeom prst="rect">
              <a:avLst/>
            </a:prstGeom>
            <a:solidFill>
              <a:srgbClr val="33333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E82C6C8-1CAF-4C52-A5AB-10438F9AA6F5}"/>
                </a:ext>
              </a:extLst>
            </p:cNvPr>
            <p:cNvGrpSpPr/>
            <p:nvPr/>
          </p:nvGrpSpPr>
          <p:grpSpPr>
            <a:xfrm>
              <a:off x="3903895" y="1256849"/>
              <a:ext cx="2286000" cy="431629"/>
              <a:chOff x="744165" y="1256849"/>
              <a:chExt cx="2286000" cy="508000"/>
            </a:xfrm>
          </p:grpSpPr>
          <p:sp>
            <p:nvSpPr>
              <p:cNvPr id="192" name="App Bar Container">
                <a:extLst>
                  <a:ext uri="{FF2B5EF4-FFF2-40B4-BE49-F238E27FC236}">
                    <a16:creationId xmlns:a16="http://schemas.microsoft.com/office/drawing/2014/main" id="{E272E811-2314-4CFE-BDCF-C0EC2E945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165" y="1256849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Today</a:t>
                </a:r>
              </a:p>
            </p:txBody>
          </p:sp>
          <p:sp>
            <p:nvSpPr>
              <p:cNvPr id="193" name="Search Icon">
                <a:extLst>
                  <a:ext uri="{FF2B5EF4-FFF2-40B4-BE49-F238E27FC236}">
                    <a16:creationId xmlns:a16="http://schemas.microsoft.com/office/drawing/2014/main" id="{6546D865-1B0E-4B03-B686-1A1E0E600E2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55997" y="1530085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Menu Icon">
                <a:extLst>
                  <a:ext uri="{FF2B5EF4-FFF2-40B4-BE49-F238E27FC236}">
                    <a16:creationId xmlns:a16="http://schemas.microsoft.com/office/drawing/2014/main" id="{B7CF462C-47B7-4F89-841A-11B6524659D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871580" y="1536367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Nav Icon">
                <a:extLst>
                  <a:ext uri="{FF2B5EF4-FFF2-40B4-BE49-F238E27FC236}">
                    <a16:creationId xmlns:a16="http://schemas.microsoft.com/office/drawing/2014/main" id="{BFE2403E-76BA-4F4A-8208-00BC3C791F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64689" y="1548929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2A6CA2-6F5D-460E-8FD1-A2B403A56E71}"/>
                </a:ext>
              </a:extLst>
            </p:cNvPr>
            <p:cNvGrpSpPr/>
            <p:nvPr/>
          </p:nvGrpSpPr>
          <p:grpSpPr>
            <a:xfrm>
              <a:off x="3903627" y="1270121"/>
              <a:ext cx="1927602" cy="3473329"/>
              <a:chOff x="4418992" y="1616991"/>
              <a:chExt cx="1927602" cy="3317179"/>
            </a:xfrm>
          </p:grpSpPr>
          <p:sp>
            <p:nvSpPr>
              <p:cNvPr id="149" name="Navigation Drawer Container">
                <a:extLst>
                  <a:ext uri="{FF2B5EF4-FFF2-40B4-BE49-F238E27FC236}">
                    <a16:creationId xmlns:a16="http://schemas.microsoft.com/office/drawing/2014/main" id="{A4B0C109-580E-40C2-A95D-49DD1894E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8992" y="1729356"/>
                <a:ext cx="1927602" cy="3204814"/>
              </a:xfrm>
              <a:custGeom>
                <a:avLst/>
                <a:gdLst>
                  <a:gd name="T0" fmla="*/ 0 w 10724"/>
                  <a:gd name="T1" fmla="*/ 0 h 22295"/>
                  <a:gd name="T2" fmla="*/ 0 w 10724"/>
                  <a:gd name="T3" fmla="*/ 0 h 22295"/>
                  <a:gd name="T4" fmla="*/ 10654 w 10724"/>
                  <a:gd name="T5" fmla="*/ 0 h 22295"/>
                  <a:gd name="T6" fmla="*/ 10724 w 10724"/>
                  <a:gd name="T7" fmla="*/ 70 h 22295"/>
                  <a:gd name="T8" fmla="*/ 10724 w 10724"/>
                  <a:gd name="T9" fmla="*/ 22224 h 22295"/>
                  <a:gd name="T10" fmla="*/ 10654 w 10724"/>
                  <a:gd name="T11" fmla="*/ 22295 h 22295"/>
                  <a:gd name="T12" fmla="*/ 0 w 10724"/>
                  <a:gd name="T13" fmla="*/ 22295 h 22295"/>
                  <a:gd name="T14" fmla="*/ 0 w 10724"/>
                  <a:gd name="T15" fmla="*/ 22224 h 22295"/>
                  <a:gd name="T16" fmla="*/ 0 w 10724"/>
                  <a:gd name="T17" fmla="*/ 70 h 22295"/>
                  <a:gd name="T18" fmla="*/ 0 w 10724"/>
                  <a:gd name="T19" fmla="*/ 0 h 2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24" h="22295">
                    <a:moveTo>
                      <a:pt x="0" y="0"/>
                    </a:moveTo>
                    <a:lnTo>
                      <a:pt x="0" y="0"/>
                    </a:lnTo>
                    <a:lnTo>
                      <a:pt x="10654" y="0"/>
                    </a:lnTo>
                    <a:cubicBezTo>
                      <a:pt x="10693" y="0"/>
                      <a:pt x="10724" y="31"/>
                      <a:pt x="10724" y="70"/>
                    </a:cubicBezTo>
                    <a:lnTo>
                      <a:pt x="10724" y="22224"/>
                    </a:lnTo>
                    <a:cubicBezTo>
                      <a:pt x="10724" y="22263"/>
                      <a:pt x="10693" y="22295"/>
                      <a:pt x="10654" y="22295"/>
                    </a:cubicBezTo>
                    <a:lnTo>
                      <a:pt x="0" y="22295"/>
                    </a:lnTo>
                    <a:lnTo>
                      <a:pt x="0" y="22224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Header">
                <a:extLst>
                  <a:ext uri="{FF2B5EF4-FFF2-40B4-BE49-F238E27FC236}">
                    <a16:creationId xmlns:a16="http://schemas.microsoft.com/office/drawing/2014/main" id="{543BFF1F-EC16-4128-9233-154B617A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992" y="1616991"/>
                <a:ext cx="1927602" cy="1089725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Avatar">
                <a:extLst>
                  <a:ext uri="{FF2B5EF4-FFF2-40B4-BE49-F238E27FC236}">
                    <a16:creationId xmlns:a16="http://schemas.microsoft.com/office/drawing/2014/main" id="{C4C6146D-4625-4EDB-8FA8-53F62BA4F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700" y="1963983"/>
                <a:ext cx="405862" cy="404893"/>
              </a:xfrm>
              <a:prstGeom prst="ellipse">
                <a:avLst/>
              </a:prstGeom>
              <a:solidFill>
                <a:srgbClr val="E0E0E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Drop-Down Icon">
                <a:extLst>
                  <a:ext uri="{FF2B5EF4-FFF2-40B4-BE49-F238E27FC236}">
                    <a16:creationId xmlns:a16="http://schemas.microsoft.com/office/drawing/2014/main" id="{2B36964B-A243-4773-B8ED-C1A82E5CF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7367" y="2542046"/>
                <a:ext cx="62962" cy="31966"/>
              </a:xfrm>
              <a:custGeom>
                <a:avLst/>
                <a:gdLst>
                  <a:gd name="T0" fmla="*/ 0 w 65"/>
                  <a:gd name="T1" fmla="*/ 0 h 33"/>
                  <a:gd name="T2" fmla="*/ 33 w 65"/>
                  <a:gd name="T3" fmla="*/ 33 h 33"/>
                  <a:gd name="T4" fmla="*/ 65 w 65"/>
                  <a:gd name="T5" fmla="*/ 0 h 33"/>
                  <a:gd name="T6" fmla="*/ 0 w 65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33">
                    <a:moveTo>
                      <a:pt x="0" y="0"/>
                    </a:moveTo>
                    <a:lnTo>
                      <a:pt x="33" y="33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abel">
                <a:extLst>
                  <a:ext uri="{FF2B5EF4-FFF2-40B4-BE49-F238E27FC236}">
                    <a16:creationId xmlns:a16="http://schemas.microsoft.com/office/drawing/2014/main" id="{42AF4CCC-CD11-4A36-840F-C1EBAFA065F0}"/>
                  </a:ext>
                </a:extLst>
              </p:cNvPr>
              <p:cNvSpPr txBox="1"/>
              <p:nvPr/>
            </p:nvSpPr>
            <p:spPr>
              <a:xfrm>
                <a:off x="4442709" y="2447118"/>
                <a:ext cx="1265026" cy="196977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mitz.holmes@gmail.com</a:t>
                </a:r>
              </a:p>
            </p:txBody>
          </p:sp>
          <p:grpSp>
            <p:nvGrpSpPr>
              <p:cNvPr id="155" name="Inbox">
                <a:extLst>
                  <a:ext uri="{FF2B5EF4-FFF2-40B4-BE49-F238E27FC236}">
                    <a16:creationId xmlns:a16="http://schemas.microsoft.com/office/drawing/2014/main" id="{4284289D-ED84-4540-BFB5-A3323F8657CD}"/>
                  </a:ext>
                </a:extLst>
              </p:cNvPr>
              <p:cNvGrpSpPr/>
              <p:nvPr/>
            </p:nvGrpSpPr>
            <p:grpSpPr>
              <a:xfrm>
                <a:off x="4539104" y="2812770"/>
                <a:ext cx="654144" cy="181588"/>
                <a:chOff x="4569877" y="2745351"/>
                <a:chExt cx="654144" cy="181588"/>
              </a:xfrm>
            </p:grpSpPr>
            <p:sp>
              <p:nvSpPr>
                <p:cNvPr id="190" name="Inbox Icon">
                  <a:extLst>
                    <a:ext uri="{FF2B5EF4-FFF2-40B4-BE49-F238E27FC236}">
                      <a16:creationId xmlns:a16="http://schemas.microsoft.com/office/drawing/2014/main" id="{789DC095-68D1-4ACF-9F40-43C0E3CB2A3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2785562"/>
                  <a:ext cx="114300" cy="113332"/>
                </a:xfrm>
                <a:custGeom>
                  <a:avLst/>
                  <a:gdLst>
                    <a:gd name="T0" fmla="*/ 459 w 635"/>
                    <a:gd name="T1" fmla="*/ 247 h 635"/>
                    <a:gd name="T2" fmla="*/ 388 w 635"/>
                    <a:gd name="T3" fmla="*/ 247 h 635"/>
                    <a:gd name="T4" fmla="*/ 388 w 635"/>
                    <a:gd name="T5" fmla="*/ 142 h 635"/>
                    <a:gd name="T6" fmla="*/ 247 w 635"/>
                    <a:gd name="T7" fmla="*/ 142 h 635"/>
                    <a:gd name="T8" fmla="*/ 247 w 635"/>
                    <a:gd name="T9" fmla="*/ 247 h 635"/>
                    <a:gd name="T10" fmla="*/ 177 w 635"/>
                    <a:gd name="T11" fmla="*/ 247 h 635"/>
                    <a:gd name="T12" fmla="*/ 318 w 635"/>
                    <a:gd name="T13" fmla="*/ 388 h 635"/>
                    <a:gd name="T14" fmla="*/ 459 w 635"/>
                    <a:gd name="T15" fmla="*/ 247 h 635"/>
                    <a:gd name="T16" fmla="*/ 565 w 635"/>
                    <a:gd name="T17" fmla="*/ 424 h 635"/>
                    <a:gd name="T18" fmla="*/ 424 w 635"/>
                    <a:gd name="T19" fmla="*/ 424 h 635"/>
                    <a:gd name="T20" fmla="*/ 318 w 635"/>
                    <a:gd name="T21" fmla="*/ 530 h 635"/>
                    <a:gd name="T22" fmla="*/ 212 w 635"/>
                    <a:gd name="T23" fmla="*/ 424 h 635"/>
                    <a:gd name="T24" fmla="*/ 70 w 635"/>
                    <a:gd name="T25" fmla="*/ 424 h 635"/>
                    <a:gd name="T26" fmla="*/ 70 w 635"/>
                    <a:gd name="T27" fmla="*/ 71 h 635"/>
                    <a:gd name="T28" fmla="*/ 565 w 635"/>
                    <a:gd name="T29" fmla="*/ 71 h 635"/>
                    <a:gd name="T30" fmla="*/ 565 w 635"/>
                    <a:gd name="T31" fmla="*/ 424 h 635"/>
                    <a:gd name="T32" fmla="*/ 565 w 635"/>
                    <a:gd name="T33" fmla="*/ 0 h 635"/>
                    <a:gd name="T34" fmla="*/ 70 w 635"/>
                    <a:gd name="T35" fmla="*/ 0 h 635"/>
                    <a:gd name="T36" fmla="*/ 1 w 635"/>
                    <a:gd name="T37" fmla="*/ 71 h 635"/>
                    <a:gd name="T38" fmla="*/ 0 w 635"/>
                    <a:gd name="T39" fmla="*/ 565 h 635"/>
                    <a:gd name="T40" fmla="*/ 70 w 635"/>
                    <a:gd name="T41" fmla="*/ 635 h 635"/>
                    <a:gd name="T42" fmla="*/ 565 w 635"/>
                    <a:gd name="T43" fmla="*/ 635 h 635"/>
                    <a:gd name="T44" fmla="*/ 635 w 635"/>
                    <a:gd name="T45" fmla="*/ 565 h 635"/>
                    <a:gd name="T46" fmla="*/ 635 w 635"/>
                    <a:gd name="T47" fmla="*/ 71 h 635"/>
                    <a:gd name="T48" fmla="*/ 565 w 635"/>
                    <a:gd name="T49" fmla="*/ 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35" h="635">
                      <a:moveTo>
                        <a:pt x="459" y="247"/>
                      </a:moveTo>
                      <a:lnTo>
                        <a:pt x="388" y="247"/>
                      </a:lnTo>
                      <a:lnTo>
                        <a:pt x="388" y="142"/>
                      </a:lnTo>
                      <a:lnTo>
                        <a:pt x="247" y="142"/>
                      </a:lnTo>
                      <a:lnTo>
                        <a:pt x="247" y="247"/>
                      </a:lnTo>
                      <a:lnTo>
                        <a:pt x="177" y="247"/>
                      </a:lnTo>
                      <a:lnTo>
                        <a:pt x="318" y="388"/>
                      </a:lnTo>
                      <a:lnTo>
                        <a:pt x="459" y="247"/>
                      </a:lnTo>
                      <a:close/>
                      <a:moveTo>
                        <a:pt x="565" y="424"/>
                      </a:moveTo>
                      <a:lnTo>
                        <a:pt x="424" y="424"/>
                      </a:lnTo>
                      <a:cubicBezTo>
                        <a:pt x="424" y="482"/>
                        <a:pt x="376" y="530"/>
                        <a:pt x="318" y="530"/>
                      </a:cubicBezTo>
                      <a:cubicBezTo>
                        <a:pt x="259" y="530"/>
                        <a:pt x="212" y="482"/>
                        <a:pt x="212" y="424"/>
                      </a:cubicBezTo>
                      <a:lnTo>
                        <a:pt x="70" y="424"/>
                      </a:lnTo>
                      <a:lnTo>
                        <a:pt x="70" y="71"/>
                      </a:lnTo>
                      <a:lnTo>
                        <a:pt x="565" y="71"/>
                      </a:lnTo>
                      <a:lnTo>
                        <a:pt x="565" y="424"/>
                      </a:lnTo>
                      <a:close/>
                      <a:moveTo>
                        <a:pt x="565" y="0"/>
                      </a:moveTo>
                      <a:lnTo>
                        <a:pt x="70" y="0"/>
                      </a:lnTo>
                      <a:cubicBezTo>
                        <a:pt x="32" y="0"/>
                        <a:pt x="1" y="32"/>
                        <a:pt x="1" y="71"/>
                      </a:cubicBezTo>
                      <a:lnTo>
                        <a:pt x="0" y="565"/>
                      </a:lnTo>
                      <a:cubicBezTo>
                        <a:pt x="0" y="604"/>
                        <a:pt x="32" y="635"/>
                        <a:pt x="70" y="635"/>
                      </a:cubicBezTo>
                      <a:lnTo>
                        <a:pt x="565" y="635"/>
                      </a:lnTo>
                      <a:cubicBezTo>
                        <a:pt x="604" y="635"/>
                        <a:pt x="635" y="604"/>
                        <a:pt x="635" y="565"/>
                      </a:cubicBezTo>
                      <a:lnTo>
                        <a:pt x="635" y="71"/>
                      </a:lnTo>
                      <a:cubicBezTo>
                        <a:pt x="635" y="32"/>
                        <a:pt x="604" y="0"/>
                        <a:pt x="565" y="0"/>
                      </a:cubicBezTo>
                    </a:path>
                  </a:pathLst>
                </a:custGeom>
                <a:solidFill>
                  <a:srgbClr val="4DB6A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Label">
                  <a:extLst>
                    <a:ext uri="{FF2B5EF4-FFF2-40B4-BE49-F238E27FC236}">
                      <a16:creationId xmlns:a16="http://schemas.microsoft.com/office/drawing/2014/main" id="{AD100D07-2086-4E85-940F-553CAE036B6E}"/>
                    </a:ext>
                  </a:extLst>
                </p:cNvPr>
                <p:cNvSpPr txBox="1"/>
                <p:nvPr/>
              </p:nvSpPr>
              <p:spPr>
                <a:xfrm>
                  <a:off x="4835838" y="2745351"/>
                  <a:ext cx="38818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968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Today</a:t>
                  </a:r>
                </a:p>
              </p:txBody>
            </p:sp>
          </p:grpSp>
          <p:grpSp>
            <p:nvGrpSpPr>
              <p:cNvPr id="156" name="Forums">
                <a:extLst>
                  <a:ext uri="{FF2B5EF4-FFF2-40B4-BE49-F238E27FC236}">
                    <a16:creationId xmlns:a16="http://schemas.microsoft.com/office/drawing/2014/main" id="{2F7D3C72-8EAC-4539-9C03-34A3CD380C0B}"/>
                  </a:ext>
                </a:extLst>
              </p:cNvPr>
              <p:cNvGrpSpPr/>
              <p:nvPr/>
            </p:nvGrpSpPr>
            <p:grpSpPr>
              <a:xfrm>
                <a:off x="4539104" y="4033497"/>
                <a:ext cx="599642" cy="181588"/>
                <a:chOff x="4569877" y="3966078"/>
                <a:chExt cx="599642" cy="181588"/>
              </a:xfrm>
            </p:grpSpPr>
            <p:sp>
              <p:nvSpPr>
                <p:cNvPr id="188" name="Forums Icon">
                  <a:extLst>
                    <a:ext uri="{FF2B5EF4-FFF2-40B4-BE49-F238E27FC236}">
                      <a16:creationId xmlns:a16="http://schemas.microsoft.com/office/drawing/2014/main" id="{B9C25253-D531-4561-8677-C4C5AD29439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3995398"/>
                  <a:ext cx="126893" cy="126893"/>
                </a:xfrm>
                <a:custGeom>
                  <a:avLst/>
                  <a:gdLst>
                    <a:gd name="T0" fmla="*/ 529 w 706"/>
                    <a:gd name="T1" fmla="*/ 353 h 706"/>
                    <a:gd name="T2" fmla="*/ 529 w 706"/>
                    <a:gd name="T3" fmla="*/ 36 h 706"/>
                    <a:gd name="T4" fmla="*/ 494 w 706"/>
                    <a:gd name="T5" fmla="*/ 0 h 706"/>
                    <a:gd name="T6" fmla="*/ 36 w 706"/>
                    <a:gd name="T7" fmla="*/ 0 h 706"/>
                    <a:gd name="T8" fmla="*/ 0 w 706"/>
                    <a:gd name="T9" fmla="*/ 36 h 706"/>
                    <a:gd name="T10" fmla="*/ 0 w 706"/>
                    <a:gd name="T11" fmla="*/ 530 h 706"/>
                    <a:gd name="T12" fmla="*/ 141 w 706"/>
                    <a:gd name="T13" fmla="*/ 389 h 706"/>
                    <a:gd name="T14" fmla="*/ 494 w 706"/>
                    <a:gd name="T15" fmla="*/ 389 h 706"/>
                    <a:gd name="T16" fmla="*/ 529 w 706"/>
                    <a:gd name="T17" fmla="*/ 353 h 706"/>
                    <a:gd name="T18" fmla="*/ 671 w 706"/>
                    <a:gd name="T19" fmla="*/ 142 h 706"/>
                    <a:gd name="T20" fmla="*/ 600 w 706"/>
                    <a:gd name="T21" fmla="*/ 142 h 706"/>
                    <a:gd name="T22" fmla="*/ 600 w 706"/>
                    <a:gd name="T23" fmla="*/ 459 h 706"/>
                    <a:gd name="T24" fmla="*/ 141 w 706"/>
                    <a:gd name="T25" fmla="*/ 459 h 706"/>
                    <a:gd name="T26" fmla="*/ 141 w 706"/>
                    <a:gd name="T27" fmla="*/ 530 h 706"/>
                    <a:gd name="T28" fmla="*/ 177 w 706"/>
                    <a:gd name="T29" fmla="*/ 565 h 706"/>
                    <a:gd name="T30" fmla="*/ 565 w 706"/>
                    <a:gd name="T31" fmla="*/ 565 h 706"/>
                    <a:gd name="T32" fmla="*/ 706 w 706"/>
                    <a:gd name="T33" fmla="*/ 706 h 706"/>
                    <a:gd name="T34" fmla="*/ 706 w 706"/>
                    <a:gd name="T35" fmla="*/ 177 h 706"/>
                    <a:gd name="T36" fmla="*/ 671 w 706"/>
                    <a:gd name="T37" fmla="*/ 142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6" h="706">
                      <a:moveTo>
                        <a:pt x="529" y="353"/>
                      </a:moveTo>
                      <a:lnTo>
                        <a:pt x="529" y="36"/>
                      </a:lnTo>
                      <a:cubicBezTo>
                        <a:pt x="529" y="16"/>
                        <a:pt x="514" y="0"/>
                        <a:pt x="494" y="0"/>
                      </a:cubicBezTo>
                      <a:lnTo>
                        <a:pt x="36" y="0"/>
                      </a:lnTo>
                      <a:cubicBezTo>
                        <a:pt x="16" y="0"/>
                        <a:pt x="0" y="16"/>
                        <a:pt x="0" y="36"/>
                      </a:cubicBezTo>
                      <a:lnTo>
                        <a:pt x="0" y="530"/>
                      </a:lnTo>
                      <a:lnTo>
                        <a:pt x="141" y="389"/>
                      </a:lnTo>
                      <a:lnTo>
                        <a:pt x="494" y="389"/>
                      </a:lnTo>
                      <a:cubicBezTo>
                        <a:pt x="514" y="389"/>
                        <a:pt x="529" y="373"/>
                        <a:pt x="529" y="353"/>
                      </a:cubicBezTo>
                      <a:moveTo>
                        <a:pt x="671" y="142"/>
                      </a:moveTo>
                      <a:lnTo>
                        <a:pt x="600" y="142"/>
                      </a:lnTo>
                      <a:lnTo>
                        <a:pt x="600" y="459"/>
                      </a:lnTo>
                      <a:lnTo>
                        <a:pt x="141" y="459"/>
                      </a:lnTo>
                      <a:lnTo>
                        <a:pt x="141" y="530"/>
                      </a:lnTo>
                      <a:cubicBezTo>
                        <a:pt x="141" y="549"/>
                        <a:pt x="157" y="565"/>
                        <a:pt x="177" y="565"/>
                      </a:cubicBezTo>
                      <a:lnTo>
                        <a:pt x="565" y="565"/>
                      </a:lnTo>
                      <a:lnTo>
                        <a:pt x="706" y="706"/>
                      </a:lnTo>
                      <a:lnTo>
                        <a:pt x="706" y="177"/>
                      </a:lnTo>
                      <a:cubicBezTo>
                        <a:pt x="706" y="157"/>
                        <a:pt x="690" y="142"/>
                        <a:pt x="671" y="142"/>
                      </a:cubicBez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9" name="Label">
                  <a:extLst>
                    <a:ext uri="{FF2B5EF4-FFF2-40B4-BE49-F238E27FC236}">
                      <a16:creationId xmlns:a16="http://schemas.microsoft.com/office/drawing/2014/main" id="{E9DCAC91-0441-4467-9BED-5869571D2D73}"/>
                    </a:ext>
                  </a:extLst>
                </p:cNvPr>
                <p:cNvSpPr txBox="1"/>
                <p:nvPr/>
              </p:nvSpPr>
              <p:spPr>
                <a:xfrm>
                  <a:off x="4835838" y="3966078"/>
                  <a:ext cx="33368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Help</a:t>
                  </a:r>
                </a:p>
              </p:txBody>
            </p:sp>
          </p:grpSp>
          <p:pic>
            <p:nvPicPr>
              <p:cNvPr id="157" name="Placeholder User">
                <a:extLst>
                  <a:ext uri="{FF2B5EF4-FFF2-40B4-BE49-F238E27FC236}">
                    <a16:creationId xmlns:a16="http://schemas.microsoft.com/office/drawing/2014/main" id="{0C6449C7-CFAD-4F53-B289-07D992D68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046" y="1920529"/>
                <a:ext cx="448348" cy="448348"/>
              </a:xfrm>
              <a:prstGeom prst="ellipse">
                <a:avLst/>
              </a:prstGeom>
            </p:spPr>
          </p:pic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42D7BD1-2B26-406D-A089-C33869880BA3}"/>
                  </a:ext>
                </a:extLst>
              </p:cNvPr>
              <p:cNvGrpSpPr/>
              <p:nvPr/>
            </p:nvGrpSpPr>
            <p:grpSpPr>
              <a:xfrm>
                <a:off x="4514850" y="3105524"/>
                <a:ext cx="783593" cy="203457"/>
                <a:chOff x="7132519" y="3105524"/>
                <a:chExt cx="783593" cy="203457"/>
              </a:xfrm>
            </p:grpSpPr>
            <p:sp>
              <p:nvSpPr>
                <p:cNvPr id="186" name="Label">
                  <a:extLst>
                    <a:ext uri="{FF2B5EF4-FFF2-40B4-BE49-F238E27FC236}">
                      <a16:creationId xmlns:a16="http://schemas.microsoft.com/office/drawing/2014/main" id="{E7696034-837C-4753-A6E7-8F438E0967E9}"/>
                    </a:ext>
                  </a:extLst>
                </p:cNvPr>
                <p:cNvSpPr txBox="1"/>
                <p:nvPr/>
              </p:nvSpPr>
              <p:spPr>
                <a:xfrm>
                  <a:off x="7385261" y="3127393"/>
                  <a:ext cx="53085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Work Log</a:t>
                  </a:r>
                </a:p>
              </p:txBody>
            </p:sp>
            <p:sp>
              <p:nvSpPr>
                <p:cNvPr id="187" name="Keyboard">
                  <a:extLst>
                    <a:ext uri="{FF2B5EF4-FFF2-40B4-BE49-F238E27FC236}">
                      <a16:creationId xmlns:a16="http://schemas.microsoft.com/office/drawing/2014/main" id="{9C4353DD-F81F-4837-9E56-55018B7C775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132519" y="3105524"/>
                  <a:ext cx="220042" cy="181588"/>
                </a:xfrm>
                <a:custGeom>
                  <a:avLst/>
                  <a:gdLst>
                    <a:gd name="T0" fmla="*/ 470 w 667"/>
                    <a:gd name="T1" fmla="*/ 70 h 549"/>
                    <a:gd name="T2" fmla="*/ 352 w 667"/>
                    <a:gd name="T3" fmla="*/ 108 h 549"/>
                    <a:gd name="T4" fmla="*/ 53 w 667"/>
                    <a:gd name="T5" fmla="*/ 176 h 549"/>
                    <a:gd name="T6" fmla="*/ 0 w 667"/>
                    <a:gd name="T7" fmla="*/ 496 h 549"/>
                    <a:gd name="T8" fmla="*/ 613 w 667"/>
                    <a:gd name="T9" fmla="*/ 549 h 549"/>
                    <a:gd name="T10" fmla="*/ 667 w 667"/>
                    <a:gd name="T11" fmla="*/ 229 h 549"/>
                    <a:gd name="T12" fmla="*/ 348 w 667"/>
                    <a:gd name="T13" fmla="*/ 176 h 549"/>
                    <a:gd name="T14" fmla="*/ 421 w 667"/>
                    <a:gd name="T15" fmla="*/ 113 h 549"/>
                    <a:gd name="T16" fmla="*/ 519 w 667"/>
                    <a:gd name="T17" fmla="*/ 0 h 549"/>
                    <a:gd name="T18" fmla="*/ 53 w 667"/>
                    <a:gd name="T19" fmla="*/ 203 h 549"/>
                    <a:gd name="T20" fmla="*/ 640 w 667"/>
                    <a:gd name="T21" fmla="*/ 229 h 549"/>
                    <a:gd name="T22" fmla="*/ 613 w 667"/>
                    <a:gd name="T23" fmla="*/ 523 h 549"/>
                    <a:gd name="T24" fmla="*/ 27 w 667"/>
                    <a:gd name="T25" fmla="*/ 496 h 549"/>
                    <a:gd name="T26" fmla="*/ 53 w 667"/>
                    <a:gd name="T27" fmla="*/ 203 h 549"/>
                    <a:gd name="T28" fmla="*/ 67 w 667"/>
                    <a:gd name="T29" fmla="*/ 309 h 549"/>
                    <a:gd name="T30" fmla="*/ 120 w 667"/>
                    <a:gd name="T31" fmla="*/ 256 h 549"/>
                    <a:gd name="T32" fmla="*/ 147 w 667"/>
                    <a:gd name="T33" fmla="*/ 256 h 549"/>
                    <a:gd name="T34" fmla="*/ 200 w 667"/>
                    <a:gd name="T35" fmla="*/ 309 h 549"/>
                    <a:gd name="T36" fmla="*/ 147 w 667"/>
                    <a:gd name="T37" fmla="*/ 256 h 549"/>
                    <a:gd name="T38" fmla="*/ 227 w 667"/>
                    <a:gd name="T39" fmla="*/ 309 h 549"/>
                    <a:gd name="T40" fmla="*/ 280 w 667"/>
                    <a:gd name="T41" fmla="*/ 256 h 549"/>
                    <a:gd name="T42" fmla="*/ 307 w 667"/>
                    <a:gd name="T43" fmla="*/ 256 h 549"/>
                    <a:gd name="T44" fmla="*/ 360 w 667"/>
                    <a:gd name="T45" fmla="*/ 309 h 549"/>
                    <a:gd name="T46" fmla="*/ 307 w 667"/>
                    <a:gd name="T47" fmla="*/ 256 h 549"/>
                    <a:gd name="T48" fmla="*/ 387 w 667"/>
                    <a:gd name="T49" fmla="*/ 309 h 549"/>
                    <a:gd name="T50" fmla="*/ 440 w 667"/>
                    <a:gd name="T51" fmla="*/ 256 h 549"/>
                    <a:gd name="T52" fmla="*/ 467 w 667"/>
                    <a:gd name="T53" fmla="*/ 256 h 549"/>
                    <a:gd name="T54" fmla="*/ 520 w 667"/>
                    <a:gd name="T55" fmla="*/ 309 h 549"/>
                    <a:gd name="T56" fmla="*/ 467 w 667"/>
                    <a:gd name="T57" fmla="*/ 256 h 549"/>
                    <a:gd name="T58" fmla="*/ 547 w 667"/>
                    <a:gd name="T59" fmla="*/ 309 h 549"/>
                    <a:gd name="T60" fmla="*/ 600 w 667"/>
                    <a:gd name="T61" fmla="*/ 256 h 549"/>
                    <a:gd name="T62" fmla="*/ 67 w 667"/>
                    <a:gd name="T63" fmla="*/ 336 h 549"/>
                    <a:gd name="T64" fmla="*/ 160 w 667"/>
                    <a:gd name="T65" fmla="*/ 389 h 549"/>
                    <a:gd name="T66" fmla="*/ 67 w 667"/>
                    <a:gd name="T67" fmla="*/ 336 h 549"/>
                    <a:gd name="T68" fmla="*/ 187 w 667"/>
                    <a:gd name="T69" fmla="*/ 389 h 549"/>
                    <a:gd name="T70" fmla="*/ 240 w 667"/>
                    <a:gd name="T71" fmla="*/ 336 h 549"/>
                    <a:gd name="T72" fmla="*/ 267 w 667"/>
                    <a:gd name="T73" fmla="*/ 336 h 549"/>
                    <a:gd name="T74" fmla="*/ 320 w 667"/>
                    <a:gd name="T75" fmla="*/ 389 h 549"/>
                    <a:gd name="T76" fmla="*/ 267 w 667"/>
                    <a:gd name="T77" fmla="*/ 336 h 549"/>
                    <a:gd name="T78" fmla="*/ 347 w 667"/>
                    <a:gd name="T79" fmla="*/ 389 h 549"/>
                    <a:gd name="T80" fmla="*/ 400 w 667"/>
                    <a:gd name="T81" fmla="*/ 336 h 549"/>
                    <a:gd name="T82" fmla="*/ 427 w 667"/>
                    <a:gd name="T83" fmla="*/ 336 h 549"/>
                    <a:gd name="T84" fmla="*/ 480 w 667"/>
                    <a:gd name="T85" fmla="*/ 389 h 549"/>
                    <a:gd name="T86" fmla="*/ 427 w 667"/>
                    <a:gd name="T87" fmla="*/ 336 h 549"/>
                    <a:gd name="T88" fmla="*/ 507 w 667"/>
                    <a:gd name="T89" fmla="*/ 389 h 549"/>
                    <a:gd name="T90" fmla="*/ 600 w 667"/>
                    <a:gd name="T91" fmla="*/ 336 h 549"/>
                    <a:gd name="T92" fmla="*/ 67 w 667"/>
                    <a:gd name="T93" fmla="*/ 416 h 549"/>
                    <a:gd name="T94" fmla="*/ 120 w 667"/>
                    <a:gd name="T95" fmla="*/ 469 h 549"/>
                    <a:gd name="T96" fmla="*/ 67 w 667"/>
                    <a:gd name="T97" fmla="*/ 416 h 549"/>
                    <a:gd name="T98" fmla="*/ 147 w 667"/>
                    <a:gd name="T99" fmla="*/ 469 h 549"/>
                    <a:gd name="T100" fmla="*/ 200 w 667"/>
                    <a:gd name="T101" fmla="*/ 416 h 549"/>
                    <a:gd name="T102" fmla="*/ 227 w 667"/>
                    <a:gd name="T103" fmla="*/ 416 h 549"/>
                    <a:gd name="T104" fmla="*/ 440 w 667"/>
                    <a:gd name="T105" fmla="*/ 469 h 549"/>
                    <a:gd name="T106" fmla="*/ 227 w 667"/>
                    <a:gd name="T107" fmla="*/ 416 h 549"/>
                    <a:gd name="T108" fmla="*/ 467 w 667"/>
                    <a:gd name="T109" fmla="*/ 469 h 549"/>
                    <a:gd name="T110" fmla="*/ 520 w 667"/>
                    <a:gd name="T111" fmla="*/ 416 h 549"/>
                    <a:gd name="T112" fmla="*/ 547 w 667"/>
                    <a:gd name="T113" fmla="*/ 416 h 549"/>
                    <a:gd name="T114" fmla="*/ 600 w 667"/>
                    <a:gd name="T115" fmla="*/ 469 h 549"/>
                    <a:gd name="T116" fmla="*/ 547 w 667"/>
                    <a:gd name="T117" fmla="*/ 416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67" h="549">
                      <a:moveTo>
                        <a:pt x="492" y="0"/>
                      </a:moveTo>
                      <a:cubicBezTo>
                        <a:pt x="492" y="42"/>
                        <a:pt x="483" y="60"/>
                        <a:pt x="470" y="70"/>
                      </a:cubicBezTo>
                      <a:cubicBezTo>
                        <a:pt x="458" y="80"/>
                        <a:pt x="439" y="83"/>
                        <a:pt x="418" y="86"/>
                      </a:cubicBezTo>
                      <a:cubicBezTo>
                        <a:pt x="396" y="89"/>
                        <a:pt x="372" y="92"/>
                        <a:pt x="352" y="108"/>
                      </a:cubicBezTo>
                      <a:cubicBezTo>
                        <a:pt x="335" y="121"/>
                        <a:pt x="324" y="143"/>
                        <a:pt x="321" y="176"/>
                      </a:cubicBezTo>
                      <a:lnTo>
                        <a:pt x="53" y="176"/>
                      </a:lnTo>
                      <a:cubicBezTo>
                        <a:pt x="24" y="176"/>
                        <a:pt x="0" y="200"/>
                        <a:pt x="0" y="229"/>
                      </a:cubicBezTo>
                      <a:lnTo>
                        <a:pt x="0" y="496"/>
                      </a:lnTo>
                      <a:cubicBezTo>
                        <a:pt x="0" y="525"/>
                        <a:pt x="24" y="549"/>
                        <a:pt x="53" y="549"/>
                      </a:cubicBezTo>
                      <a:lnTo>
                        <a:pt x="613" y="549"/>
                      </a:lnTo>
                      <a:cubicBezTo>
                        <a:pt x="643" y="549"/>
                        <a:pt x="667" y="525"/>
                        <a:pt x="667" y="496"/>
                      </a:cubicBezTo>
                      <a:lnTo>
                        <a:pt x="667" y="229"/>
                      </a:lnTo>
                      <a:cubicBezTo>
                        <a:pt x="667" y="200"/>
                        <a:pt x="643" y="176"/>
                        <a:pt x="613" y="176"/>
                      </a:cubicBezTo>
                      <a:lnTo>
                        <a:pt x="348" y="176"/>
                      </a:lnTo>
                      <a:cubicBezTo>
                        <a:pt x="351" y="150"/>
                        <a:pt x="359" y="137"/>
                        <a:pt x="369" y="129"/>
                      </a:cubicBezTo>
                      <a:cubicBezTo>
                        <a:pt x="381" y="119"/>
                        <a:pt x="400" y="116"/>
                        <a:pt x="421" y="113"/>
                      </a:cubicBezTo>
                      <a:cubicBezTo>
                        <a:pt x="443" y="110"/>
                        <a:pt x="467" y="107"/>
                        <a:pt x="487" y="91"/>
                      </a:cubicBezTo>
                      <a:cubicBezTo>
                        <a:pt x="507" y="74"/>
                        <a:pt x="519" y="46"/>
                        <a:pt x="519" y="0"/>
                      </a:cubicBezTo>
                      <a:lnTo>
                        <a:pt x="492" y="0"/>
                      </a:lnTo>
                      <a:close/>
                      <a:moveTo>
                        <a:pt x="53" y="203"/>
                      </a:moveTo>
                      <a:lnTo>
                        <a:pt x="613" y="203"/>
                      </a:lnTo>
                      <a:cubicBezTo>
                        <a:pt x="628" y="203"/>
                        <a:pt x="640" y="214"/>
                        <a:pt x="640" y="229"/>
                      </a:cubicBezTo>
                      <a:lnTo>
                        <a:pt x="640" y="496"/>
                      </a:lnTo>
                      <a:cubicBezTo>
                        <a:pt x="640" y="511"/>
                        <a:pt x="628" y="523"/>
                        <a:pt x="613" y="523"/>
                      </a:cubicBezTo>
                      <a:lnTo>
                        <a:pt x="53" y="523"/>
                      </a:lnTo>
                      <a:cubicBezTo>
                        <a:pt x="38" y="523"/>
                        <a:pt x="27" y="511"/>
                        <a:pt x="27" y="496"/>
                      </a:cubicBezTo>
                      <a:lnTo>
                        <a:pt x="27" y="229"/>
                      </a:lnTo>
                      <a:cubicBezTo>
                        <a:pt x="27" y="214"/>
                        <a:pt x="38" y="203"/>
                        <a:pt x="53" y="203"/>
                      </a:cubicBezTo>
                      <a:close/>
                      <a:moveTo>
                        <a:pt x="67" y="256"/>
                      </a:moveTo>
                      <a:lnTo>
                        <a:pt x="67" y="309"/>
                      </a:lnTo>
                      <a:lnTo>
                        <a:pt x="120" y="309"/>
                      </a:lnTo>
                      <a:lnTo>
                        <a:pt x="120" y="256"/>
                      </a:lnTo>
                      <a:lnTo>
                        <a:pt x="67" y="256"/>
                      </a:lnTo>
                      <a:close/>
                      <a:moveTo>
                        <a:pt x="147" y="256"/>
                      </a:moveTo>
                      <a:lnTo>
                        <a:pt x="147" y="309"/>
                      </a:lnTo>
                      <a:lnTo>
                        <a:pt x="200" y="309"/>
                      </a:lnTo>
                      <a:lnTo>
                        <a:pt x="200" y="256"/>
                      </a:lnTo>
                      <a:lnTo>
                        <a:pt x="147" y="256"/>
                      </a:lnTo>
                      <a:close/>
                      <a:moveTo>
                        <a:pt x="227" y="256"/>
                      </a:moveTo>
                      <a:lnTo>
                        <a:pt x="227" y="309"/>
                      </a:lnTo>
                      <a:lnTo>
                        <a:pt x="280" y="309"/>
                      </a:lnTo>
                      <a:lnTo>
                        <a:pt x="280" y="256"/>
                      </a:lnTo>
                      <a:lnTo>
                        <a:pt x="227" y="256"/>
                      </a:lnTo>
                      <a:close/>
                      <a:moveTo>
                        <a:pt x="307" y="256"/>
                      </a:moveTo>
                      <a:lnTo>
                        <a:pt x="307" y="309"/>
                      </a:lnTo>
                      <a:lnTo>
                        <a:pt x="360" y="309"/>
                      </a:lnTo>
                      <a:lnTo>
                        <a:pt x="360" y="256"/>
                      </a:lnTo>
                      <a:lnTo>
                        <a:pt x="307" y="256"/>
                      </a:lnTo>
                      <a:close/>
                      <a:moveTo>
                        <a:pt x="387" y="256"/>
                      </a:moveTo>
                      <a:lnTo>
                        <a:pt x="387" y="309"/>
                      </a:lnTo>
                      <a:lnTo>
                        <a:pt x="440" y="309"/>
                      </a:lnTo>
                      <a:lnTo>
                        <a:pt x="440" y="256"/>
                      </a:lnTo>
                      <a:lnTo>
                        <a:pt x="387" y="256"/>
                      </a:lnTo>
                      <a:close/>
                      <a:moveTo>
                        <a:pt x="467" y="256"/>
                      </a:moveTo>
                      <a:lnTo>
                        <a:pt x="467" y="309"/>
                      </a:lnTo>
                      <a:lnTo>
                        <a:pt x="520" y="309"/>
                      </a:lnTo>
                      <a:lnTo>
                        <a:pt x="520" y="256"/>
                      </a:lnTo>
                      <a:lnTo>
                        <a:pt x="467" y="256"/>
                      </a:lnTo>
                      <a:close/>
                      <a:moveTo>
                        <a:pt x="547" y="256"/>
                      </a:moveTo>
                      <a:lnTo>
                        <a:pt x="547" y="309"/>
                      </a:lnTo>
                      <a:lnTo>
                        <a:pt x="600" y="309"/>
                      </a:lnTo>
                      <a:lnTo>
                        <a:pt x="600" y="256"/>
                      </a:lnTo>
                      <a:lnTo>
                        <a:pt x="547" y="256"/>
                      </a:lnTo>
                      <a:close/>
                      <a:moveTo>
                        <a:pt x="67" y="336"/>
                      </a:moveTo>
                      <a:lnTo>
                        <a:pt x="67" y="389"/>
                      </a:lnTo>
                      <a:lnTo>
                        <a:pt x="160" y="389"/>
                      </a:lnTo>
                      <a:lnTo>
                        <a:pt x="160" y="336"/>
                      </a:lnTo>
                      <a:lnTo>
                        <a:pt x="67" y="336"/>
                      </a:lnTo>
                      <a:close/>
                      <a:moveTo>
                        <a:pt x="187" y="336"/>
                      </a:moveTo>
                      <a:lnTo>
                        <a:pt x="187" y="389"/>
                      </a:lnTo>
                      <a:lnTo>
                        <a:pt x="240" y="389"/>
                      </a:lnTo>
                      <a:lnTo>
                        <a:pt x="240" y="336"/>
                      </a:lnTo>
                      <a:lnTo>
                        <a:pt x="187" y="336"/>
                      </a:lnTo>
                      <a:close/>
                      <a:moveTo>
                        <a:pt x="267" y="336"/>
                      </a:moveTo>
                      <a:lnTo>
                        <a:pt x="267" y="389"/>
                      </a:lnTo>
                      <a:lnTo>
                        <a:pt x="320" y="389"/>
                      </a:lnTo>
                      <a:lnTo>
                        <a:pt x="320" y="336"/>
                      </a:lnTo>
                      <a:lnTo>
                        <a:pt x="267" y="336"/>
                      </a:lnTo>
                      <a:close/>
                      <a:moveTo>
                        <a:pt x="347" y="336"/>
                      </a:moveTo>
                      <a:lnTo>
                        <a:pt x="347" y="389"/>
                      </a:lnTo>
                      <a:lnTo>
                        <a:pt x="400" y="389"/>
                      </a:lnTo>
                      <a:lnTo>
                        <a:pt x="400" y="336"/>
                      </a:lnTo>
                      <a:lnTo>
                        <a:pt x="347" y="336"/>
                      </a:lnTo>
                      <a:close/>
                      <a:moveTo>
                        <a:pt x="427" y="336"/>
                      </a:moveTo>
                      <a:lnTo>
                        <a:pt x="427" y="389"/>
                      </a:lnTo>
                      <a:lnTo>
                        <a:pt x="480" y="389"/>
                      </a:lnTo>
                      <a:lnTo>
                        <a:pt x="480" y="336"/>
                      </a:lnTo>
                      <a:lnTo>
                        <a:pt x="427" y="336"/>
                      </a:lnTo>
                      <a:close/>
                      <a:moveTo>
                        <a:pt x="507" y="336"/>
                      </a:moveTo>
                      <a:lnTo>
                        <a:pt x="507" y="389"/>
                      </a:lnTo>
                      <a:lnTo>
                        <a:pt x="600" y="389"/>
                      </a:lnTo>
                      <a:lnTo>
                        <a:pt x="600" y="336"/>
                      </a:lnTo>
                      <a:lnTo>
                        <a:pt x="507" y="336"/>
                      </a:lnTo>
                      <a:close/>
                      <a:moveTo>
                        <a:pt x="67" y="416"/>
                      </a:moveTo>
                      <a:lnTo>
                        <a:pt x="67" y="469"/>
                      </a:lnTo>
                      <a:lnTo>
                        <a:pt x="120" y="469"/>
                      </a:lnTo>
                      <a:lnTo>
                        <a:pt x="120" y="416"/>
                      </a:lnTo>
                      <a:lnTo>
                        <a:pt x="67" y="416"/>
                      </a:lnTo>
                      <a:close/>
                      <a:moveTo>
                        <a:pt x="147" y="416"/>
                      </a:moveTo>
                      <a:lnTo>
                        <a:pt x="147" y="469"/>
                      </a:lnTo>
                      <a:lnTo>
                        <a:pt x="200" y="469"/>
                      </a:lnTo>
                      <a:lnTo>
                        <a:pt x="200" y="416"/>
                      </a:lnTo>
                      <a:lnTo>
                        <a:pt x="147" y="416"/>
                      </a:lnTo>
                      <a:close/>
                      <a:moveTo>
                        <a:pt x="227" y="416"/>
                      </a:moveTo>
                      <a:lnTo>
                        <a:pt x="227" y="469"/>
                      </a:lnTo>
                      <a:lnTo>
                        <a:pt x="440" y="469"/>
                      </a:lnTo>
                      <a:lnTo>
                        <a:pt x="440" y="416"/>
                      </a:lnTo>
                      <a:lnTo>
                        <a:pt x="227" y="416"/>
                      </a:lnTo>
                      <a:close/>
                      <a:moveTo>
                        <a:pt x="467" y="416"/>
                      </a:moveTo>
                      <a:lnTo>
                        <a:pt x="467" y="469"/>
                      </a:lnTo>
                      <a:lnTo>
                        <a:pt x="520" y="469"/>
                      </a:lnTo>
                      <a:lnTo>
                        <a:pt x="520" y="416"/>
                      </a:lnTo>
                      <a:lnTo>
                        <a:pt x="467" y="416"/>
                      </a:lnTo>
                      <a:close/>
                      <a:moveTo>
                        <a:pt x="547" y="416"/>
                      </a:moveTo>
                      <a:lnTo>
                        <a:pt x="547" y="469"/>
                      </a:lnTo>
                      <a:lnTo>
                        <a:pt x="600" y="469"/>
                      </a:lnTo>
                      <a:lnTo>
                        <a:pt x="600" y="416"/>
                      </a:lnTo>
                      <a:lnTo>
                        <a:pt x="547" y="416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9848CC9-1912-47D3-895F-FC7B408107CC}"/>
                  </a:ext>
                </a:extLst>
              </p:cNvPr>
              <p:cNvGrpSpPr/>
              <p:nvPr/>
            </p:nvGrpSpPr>
            <p:grpSpPr>
              <a:xfrm>
                <a:off x="4540250" y="3727975"/>
                <a:ext cx="692495" cy="186800"/>
                <a:chOff x="7283450" y="3727975"/>
                <a:chExt cx="692495" cy="186800"/>
              </a:xfrm>
            </p:grpSpPr>
            <p:sp>
              <p:nvSpPr>
                <p:cNvPr id="184" name="Clock">
                  <a:extLst>
                    <a:ext uri="{FF2B5EF4-FFF2-40B4-BE49-F238E27FC236}">
                      <a16:creationId xmlns:a16="http://schemas.microsoft.com/office/drawing/2014/main" id="{B05045DD-21D6-490F-8303-42B32AFA443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83450" y="3752850"/>
                  <a:ext cx="161925" cy="161925"/>
                </a:xfrm>
                <a:custGeom>
                  <a:avLst/>
                  <a:gdLst>
                    <a:gd name="T0" fmla="*/ 333 w 667"/>
                    <a:gd name="T1" fmla="*/ 0 h 666"/>
                    <a:gd name="T2" fmla="*/ 0 w 667"/>
                    <a:gd name="T3" fmla="*/ 333 h 666"/>
                    <a:gd name="T4" fmla="*/ 333 w 667"/>
                    <a:gd name="T5" fmla="*/ 666 h 666"/>
                    <a:gd name="T6" fmla="*/ 667 w 667"/>
                    <a:gd name="T7" fmla="*/ 333 h 666"/>
                    <a:gd name="T8" fmla="*/ 333 w 667"/>
                    <a:gd name="T9" fmla="*/ 0 h 666"/>
                    <a:gd name="T10" fmla="*/ 333 w 667"/>
                    <a:gd name="T11" fmla="*/ 26 h 666"/>
                    <a:gd name="T12" fmla="*/ 640 w 667"/>
                    <a:gd name="T13" fmla="*/ 333 h 666"/>
                    <a:gd name="T14" fmla="*/ 333 w 667"/>
                    <a:gd name="T15" fmla="*/ 640 h 666"/>
                    <a:gd name="T16" fmla="*/ 27 w 667"/>
                    <a:gd name="T17" fmla="*/ 333 h 666"/>
                    <a:gd name="T18" fmla="*/ 333 w 667"/>
                    <a:gd name="T19" fmla="*/ 26 h 666"/>
                    <a:gd name="T20" fmla="*/ 333 w 667"/>
                    <a:gd name="T21" fmla="*/ 66 h 666"/>
                    <a:gd name="T22" fmla="*/ 320 w 667"/>
                    <a:gd name="T23" fmla="*/ 80 h 666"/>
                    <a:gd name="T24" fmla="*/ 320 w 667"/>
                    <a:gd name="T25" fmla="*/ 295 h 666"/>
                    <a:gd name="T26" fmla="*/ 293 w 667"/>
                    <a:gd name="T27" fmla="*/ 333 h 666"/>
                    <a:gd name="T28" fmla="*/ 297 w 667"/>
                    <a:gd name="T29" fmla="*/ 350 h 666"/>
                    <a:gd name="T30" fmla="*/ 217 w 667"/>
                    <a:gd name="T31" fmla="*/ 430 h 666"/>
                    <a:gd name="T32" fmla="*/ 236 w 667"/>
                    <a:gd name="T33" fmla="*/ 449 h 666"/>
                    <a:gd name="T34" fmla="*/ 316 w 667"/>
                    <a:gd name="T35" fmla="*/ 369 h 666"/>
                    <a:gd name="T36" fmla="*/ 333 w 667"/>
                    <a:gd name="T37" fmla="*/ 373 h 666"/>
                    <a:gd name="T38" fmla="*/ 373 w 667"/>
                    <a:gd name="T39" fmla="*/ 333 h 666"/>
                    <a:gd name="T40" fmla="*/ 347 w 667"/>
                    <a:gd name="T41" fmla="*/ 295 h 666"/>
                    <a:gd name="T42" fmla="*/ 347 w 667"/>
                    <a:gd name="T43" fmla="*/ 80 h 666"/>
                    <a:gd name="T44" fmla="*/ 333 w 667"/>
                    <a:gd name="T45" fmla="*/ 66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67" h="666">
                      <a:moveTo>
                        <a:pt x="333" y="0"/>
                      </a:moveTo>
                      <a:cubicBezTo>
                        <a:pt x="149" y="0"/>
                        <a:pt x="0" y="149"/>
                        <a:pt x="0" y="333"/>
                      </a:cubicBezTo>
                      <a:cubicBezTo>
                        <a:pt x="0" y="517"/>
                        <a:pt x="149" y="666"/>
                        <a:pt x="333" y="666"/>
                      </a:cubicBezTo>
                      <a:cubicBezTo>
                        <a:pt x="517" y="666"/>
                        <a:pt x="667" y="517"/>
                        <a:pt x="667" y="333"/>
                      </a:cubicBezTo>
                      <a:cubicBezTo>
                        <a:pt x="667" y="149"/>
                        <a:pt x="517" y="0"/>
                        <a:pt x="333" y="0"/>
                      </a:cubicBezTo>
                      <a:close/>
                      <a:moveTo>
                        <a:pt x="333" y="26"/>
                      </a:moveTo>
                      <a:cubicBezTo>
                        <a:pt x="503" y="26"/>
                        <a:pt x="640" y="163"/>
                        <a:pt x="640" y="333"/>
                      </a:cubicBezTo>
                      <a:cubicBezTo>
                        <a:pt x="640" y="503"/>
                        <a:pt x="503" y="640"/>
                        <a:pt x="333" y="640"/>
                      </a:cubicBezTo>
                      <a:cubicBezTo>
                        <a:pt x="164" y="640"/>
                        <a:pt x="27" y="503"/>
                        <a:pt x="27" y="333"/>
                      </a:cubicBezTo>
                      <a:cubicBezTo>
                        <a:pt x="27" y="163"/>
                        <a:pt x="164" y="26"/>
                        <a:pt x="333" y="26"/>
                      </a:cubicBezTo>
                      <a:close/>
                      <a:moveTo>
                        <a:pt x="333" y="66"/>
                      </a:moveTo>
                      <a:cubicBezTo>
                        <a:pt x="326" y="66"/>
                        <a:pt x="320" y="72"/>
                        <a:pt x="320" y="80"/>
                      </a:cubicBezTo>
                      <a:lnTo>
                        <a:pt x="320" y="295"/>
                      </a:lnTo>
                      <a:cubicBezTo>
                        <a:pt x="304" y="301"/>
                        <a:pt x="293" y="316"/>
                        <a:pt x="293" y="333"/>
                      </a:cubicBezTo>
                      <a:cubicBezTo>
                        <a:pt x="293" y="339"/>
                        <a:pt x="295" y="345"/>
                        <a:pt x="297" y="350"/>
                      </a:cubicBezTo>
                      <a:lnTo>
                        <a:pt x="217" y="430"/>
                      </a:lnTo>
                      <a:cubicBezTo>
                        <a:pt x="204" y="443"/>
                        <a:pt x="223" y="462"/>
                        <a:pt x="236" y="449"/>
                      </a:cubicBezTo>
                      <a:lnTo>
                        <a:pt x="316" y="369"/>
                      </a:lnTo>
                      <a:cubicBezTo>
                        <a:pt x="321" y="372"/>
                        <a:pt x="327" y="373"/>
                        <a:pt x="333" y="373"/>
                      </a:cubicBezTo>
                      <a:cubicBezTo>
                        <a:pt x="355" y="373"/>
                        <a:pt x="373" y="355"/>
                        <a:pt x="373" y="333"/>
                      </a:cubicBezTo>
                      <a:cubicBezTo>
                        <a:pt x="373" y="316"/>
                        <a:pt x="362" y="301"/>
                        <a:pt x="347" y="295"/>
                      </a:cubicBezTo>
                      <a:lnTo>
                        <a:pt x="347" y="80"/>
                      </a:lnTo>
                      <a:cubicBezTo>
                        <a:pt x="347" y="72"/>
                        <a:pt x="340" y="66"/>
                        <a:pt x="333" y="66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Label">
                  <a:extLst>
                    <a:ext uri="{FF2B5EF4-FFF2-40B4-BE49-F238E27FC236}">
                      <a16:creationId xmlns:a16="http://schemas.microsoft.com/office/drawing/2014/main" id="{E0978E43-B431-4CB0-8C32-646B746373BE}"/>
                    </a:ext>
                  </a:extLst>
                </p:cNvPr>
                <p:cNvSpPr txBox="1"/>
                <p:nvPr/>
              </p:nvSpPr>
              <p:spPr>
                <a:xfrm>
                  <a:off x="7517230" y="3727975"/>
                  <a:ext cx="458715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Life Log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9A11958-A8A1-4FC1-A9E9-2DE9FFEE9775}"/>
                  </a:ext>
                </a:extLst>
              </p:cNvPr>
              <p:cNvGrpSpPr/>
              <p:nvPr/>
            </p:nvGrpSpPr>
            <p:grpSpPr>
              <a:xfrm>
                <a:off x="4542144" y="3422453"/>
                <a:ext cx="958277" cy="181588"/>
                <a:chOff x="6883890" y="3422453"/>
                <a:chExt cx="958277" cy="181588"/>
              </a:xfrm>
            </p:grpSpPr>
            <p:sp>
              <p:nvSpPr>
                <p:cNvPr id="182" name="Label">
                  <a:extLst>
                    <a:ext uri="{FF2B5EF4-FFF2-40B4-BE49-F238E27FC236}">
                      <a16:creationId xmlns:a16="http://schemas.microsoft.com/office/drawing/2014/main" id="{A086B67A-1A85-4C32-9198-3848C1DE50A6}"/>
                    </a:ext>
                  </a:extLst>
                </p:cNvPr>
                <p:cNvSpPr txBox="1"/>
                <p:nvPr/>
              </p:nvSpPr>
              <p:spPr>
                <a:xfrm>
                  <a:off x="7109338" y="3422453"/>
                  <a:ext cx="732829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Document Log</a:t>
                  </a:r>
                </a:p>
              </p:txBody>
            </p:sp>
            <p:sp>
              <p:nvSpPr>
                <p:cNvPr id="183" name="Opened Folder">
                  <a:extLst>
                    <a:ext uri="{FF2B5EF4-FFF2-40B4-BE49-F238E27FC236}">
                      <a16:creationId xmlns:a16="http://schemas.microsoft.com/office/drawing/2014/main" id="{6F2F90A3-C745-4BF7-9C1D-F30399B6FDD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883890" y="3443397"/>
                  <a:ext cx="165100" cy="139700"/>
                </a:xfrm>
                <a:custGeom>
                  <a:avLst/>
                  <a:gdLst>
                    <a:gd name="T0" fmla="*/ 45 w 671"/>
                    <a:gd name="T1" fmla="*/ 0 h 573"/>
                    <a:gd name="T2" fmla="*/ 5 w 671"/>
                    <a:gd name="T3" fmla="*/ 40 h 573"/>
                    <a:gd name="T4" fmla="*/ 5 w 671"/>
                    <a:gd name="T5" fmla="*/ 537 h 573"/>
                    <a:gd name="T6" fmla="*/ 45 w 671"/>
                    <a:gd name="T7" fmla="*/ 573 h 573"/>
                    <a:gd name="T8" fmla="*/ 565 w 671"/>
                    <a:gd name="T9" fmla="*/ 573 h 573"/>
                    <a:gd name="T10" fmla="*/ 605 w 671"/>
                    <a:gd name="T11" fmla="*/ 536 h 573"/>
                    <a:gd name="T12" fmla="*/ 671 w 671"/>
                    <a:gd name="T13" fmla="*/ 174 h 573"/>
                    <a:gd name="T14" fmla="*/ 671 w 671"/>
                    <a:gd name="T15" fmla="*/ 173 h 573"/>
                    <a:gd name="T16" fmla="*/ 631 w 671"/>
                    <a:gd name="T17" fmla="*/ 133 h 573"/>
                    <a:gd name="T18" fmla="*/ 631 w 671"/>
                    <a:gd name="T19" fmla="*/ 93 h 573"/>
                    <a:gd name="T20" fmla="*/ 591 w 671"/>
                    <a:gd name="T21" fmla="*/ 53 h 573"/>
                    <a:gd name="T22" fmla="*/ 245 w 671"/>
                    <a:gd name="T23" fmla="*/ 53 h 573"/>
                    <a:gd name="T24" fmla="*/ 241 w 671"/>
                    <a:gd name="T25" fmla="*/ 49 h 573"/>
                    <a:gd name="T26" fmla="*/ 216 w 671"/>
                    <a:gd name="T27" fmla="*/ 13 h 573"/>
                    <a:gd name="T28" fmla="*/ 191 w 671"/>
                    <a:gd name="T29" fmla="*/ 0 h 573"/>
                    <a:gd name="T30" fmla="*/ 45 w 671"/>
                    <a:gd name="T31" fmla="*/ 0 h 573"/>
                    <a:gd name="T32" fmla="*/ 45 w 671"/>
                    <a:gd name="T33" fmla="*/ 26 h 573"/>
                    <a:gd name="T34" fmla="*/ 191 w 671"/>
                    <a:gd name="T35" fmla="*/ 26 h 573"/>
                    <a:gd name="T36" fmla="*/ 196 w 671"/>
                    <a:gd name="T37" fmla="*/ 30 h 573"/>
                    <a:gd name="T38" fmla="*/ 221 w 671"/>
                    <a:gd name="T39" fmla="*/ 67 h 573"/>
                    <a:gd name="T40" fmla="*/ 245 w 671"/>
                    <a:gd name="T41" fmla="*/ 80 h 573"/>
                    <a:gd name="T42" fmla="*/ 591 w 671"/>
                    <a:gd name="T43" fmla="*/ 80 h 573"/>
                    <a:gd name="T44" fmla="*/ 605 w 671"/>
                    <a:gd name="T45" fmla="*/ 93 h 573"/>
                    <a:gd name="T46" fmla="*/ 605 w 671"/>
                    <a:gd name="T47" fmla="*/ 133 h 573"/>
                    <a:gd name="T48" fmla="*/ 111 w 671"/>
                    <a:gd name="T49" fmla="*/ 133 h 573"/>
                    <a:gd name="T50" fmla="*/ 72 w 671"/>
                    <a:gd name="T51" fmla="*/ 171 h 573"/>
                    <a:gd name="T52" fmla="*/ 31 w 671"/>
                    <a:gd name="T53" fmla="*/ 388 h 573"/>
                    <a:gd name="T54" fmla="*/ 31 w 671"/>
                    <a:gd name="T55" fmla="*/ 40 h 573"/>
                    <a:gd name="T56" fmla="*/ 45 w 671"/>
                    <a:gd name="T57" fmla="*/ 26 h 573"/>
                    <a:gd name="T58" fmla="*/ 111 w 671"/>
                    <a:gd name="T59" fmla="*/ 160 h 573"/>
                    <a:gd name="T60" fmla="*/ 631 w 671"/>
                    <a:gd name="T61" fmla="*/ 160 h 573"/>
                    <a:gd name="T62" fmla="*/ 645 w 671"/>
                    <a:gd name="T63" fmla="*/ 173 h 573"/>
                    <a:gd name="T64" fmla="*/ 578 w 671"/>
                    <a:gd name="T65" fmla="*/ 534 h 573"/>
                    <a:gd name="T66" fmla="*/ 565 w 671"/>
                    <a:gd name="T67" fmla="*/ 546 h 573"/>
                    <a:gd name="T68" fmla="*/ 45 w 671"/>
                    <a:gd name="T69" fmla="*/ 546 h 573"/>
                    <a:gd name="T70" fmla="*/ 32 w 671"/>
                    <a:gd name="T71" fmla="*/ 534 h 573"/>
                    <a:gd name="T72" fmla="*/ 98 w 671"/>
                    <a:gd name="T73" fmla="*/ 174 h 573"/>
                    <a:gd name="T74" fmla="*/ 98 w 671"/>
                    <a:gd name="T75" fmla="*/ 173 h 573"/>
                    <a:gd name="T76" fmla="*/ 111 w 671"/>
                    <a:gd name="T77" fmla="*/ 16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71" h="573">
                      <a:moveTo>
                        <a:pt x="45" y="0"/>
                      </a:moveTo>
                      <a:cubicBezTo>
                        <a:pt x="23" y="0"/>
                        <a:pt x="5" y="18"/>
                        <a:pt x="5" y="40"/>
                      </a:cubicBezTo>
                      <a:cubicBezTo>
                        <a:pt x="10" y="211"/>
                        <a:pt x="0" y="390"/>
                        <a:pt x="5" y="537"/>
                      </a:cubicBezTo>
                      <a:cubicBezTo>
                        <a:pt x="7" y="557"/>
                        <a:pt x="24" y="573"/>
                        <a:pt x="45" y="573"/>
                      </a:cubicBezTo>
                      <a:lnTo>
                        <a:pt x="565" y="573"/>
                      </a:lnTo>
                      <a:cubicBezTo>
                        <a:pt x="586" y="573"/>
                        <a:pt x="603" y="556"/>
                        <a:pt x="605" y="536"/>
                      </a:cubicBezTo>
                      <a:cubicBezTo>
                        <a:pt x="627" y="415"/>
                        <a:pt x="649" y="295"/>
                        <a:pt x="671" y="174"/>
                      </a:cubicBezTo>
                      <a:lnTo>
                        <a:pt x="671" y="173"/>
                      </a:lnTo>
                      <a:cubicBezTo>
                        <a:pt x="671" y="151"/>
                        <a:pt x="653" y="133"/>
                        <a:pt x="631" y="133"/>
                      </a:cubicBezTo>
                      <a:lnTo>
                        <a:pt x="631" y="93"/>
                      </a:lnTo>
                      <a:cubicBezTo>
                        <a:pt x="631" y="71"/>
                        <a:pt x="613" y="53"/>
                        <a:pt x="591" y="53"/>
                      </a:cubicBezTo>
                      <a:lnTo>
                        <a:pt x="245" y="53"/>
                      </a:lnTo>
                      <a:cubicBezTo>
                        <a:pt x="246" y="53"/>
                        <a:pt x="244" y="53"/>
                        <a:pt x="241" y="49"/>
                      </a:cubicBezTo>
                      <a:cubicBezTo>
                        <a:pt x="232" y="37"/>
                        <a:pt x="224" y="24"/>
                        <a:pt x="216" y="13"/>
                      </a:cubicBezTo>
                      <a:cubicBezTo>
                        <a:pt x="210" y="6"/>
                        <a:pt x="202" y="0"/>
                        <a:pt x="191" y="0"/>
                      </a:cubicBezTo>
                      <a:lnTo>
                        <a:pt x="45" y="0"/>
                      </a:lnTo>
                      <a:close/>
                      <a:moveTo>
                        <a:pt x="45" y="26"/>
                      </a:moveTo>
                      <a:lnTo>
                        <a:pt x="191" y="26"/>
                      </a:lnTo>
                      <a:cubicBezTo>
                        <a:pt x="191" y="26"/>
                        <a:pt x="192" y="27"/>
                        <a:pt x="196" y="30"/>
                      </a:cubicBezTo>
                      <a:cubicBezTo>
                        <a:pt x="205" y="43"/>
                        <a:pt x="213" y="55"/>
                        <a:pt x="221" y="67"/>
                      </a:cubicBezTo>
                      <a:cubicBezTo>
                        <a:pt x="226" y="73"/>
                        <a:pt x="234" y="80"/>
                        <a:pt x="245" y="80"/>
                      </a:cubicBezTo>
                      <a:lnTo>
                        <a:pt x="591" y="80"/>
                      </a:lnTo>
                      <a:cubicBezTo>
                        <a:pt x="599" y="80"/>
                        <a:pt x="605" y="86"/>
                        <a:pt x="605" y="93"/>
                      </a:cubicBezTo>
                      <a:lnTo>
                        <a:pt x="605" y="133"/>
                      </a:lnTo>
                      <a:lnTo>
                        <a:pt x="111" y="133"/>
                      </a:lnTo>
                      <a:cubicBezTo>
                        <a:pt x="90" y="133"/>
                        <a:pt x="73" y="150"/>
                        <a:pt x="72" y="171"/>
                      </a:cubicBezTo>
                      <a:lnTo>
                        <a:pt x="31" y="388"/>
                      </a:lnTo>
                      <a:lnTo>
                        <a:pt x="31" y="40"/>
                      </a:lnTo>
                      <a:cubicBezTo>
                        <a:pt x="31" y="32"/>
                        <a:pt x="37" y="26"/>
                        <a:pt x="45" y="26"/>
                      </a:cubicBezTo>
                      <a:close/>
                      <a:moveTo>
                        <a:pt x="111" y="160"/>
                      </a:moveTo>
                      <a:cubicBezTo>
                        <a:pt x="285" y="160"/>
                        <a:pt x="459" y="160"/>
                        <a:pt x="631" y="160"/>
                      </a:cubicBezTo>
                      <a:cubicBezTo>
                        <a:pt x="639" y="160"/>
                        <a:pt x="644" y="165"/>
                        <a:pt x="645" y="173"/>
                      </a:cubicBezTo>
                      <a:cubicBezTo>
                        <a:pt x="623" y="293"/>
                        <a:pt x="598" y="414"/>
                        <a:pt x="578" y="534"/>
                      </a:cubicBezTo>
                      <a:cubicBezTo>
                        <a:pt x="578" y="541"/>
                        <a:pt x="572" y="546"/>
                        <a:pt x="565" y="546"/>
                      </a:cubicBezTo>
                      <a:lnTo>
                        <a:pt x="45" y="546"/>
                      </a:lnTo>
                      <a:cubicBezTo>
                        <a:pt x="37" y="546"/>
                        <a:pt x="32" y="541"/>
                        <a:pt x="32" y="534"/>
                      </a:cubicBezTo>
                      <a:lnTo>
                        <a:pt x="98" y="174"/>
                      </a:lnTo>
                      <a:lnTo>
                        <a:pt x="98" y="173"/>
                      </a:lnTo>
                      <a:cubicBezTo>
                        <a:pt x="98" y="166"/>
                        <a:pt x="104" y="160"/>
                        <a:pt x="111" y="160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E8042B8F-2FA9-4C7F-8357-204BE7C97832}"/>
                  </a:ext>
                </a:extLst>
              </p:cNvPr>
              <p:cNvGrpSpPr/>
              <p:nvPr/>
            </p:nvGrpSpPr>
            <p:grpSpPr>
              <a:xfrm>
                <a:off x="4514850" y="4339019"/>
                <a:ext cx="748571" cy="186944"/>
                <a:chOff x="6995496" y="4339019"/>
                <a:chExt cx="748571" cy="186944"/>
              </a:xfrm>
            </p:grpSpPr>
            <p:sp>
              <p:nvSpPr>
                <p:cNvPr id="168" name="Settings (2)">
                  <a:extLst>
                    <a:ext uri="{FF2B5EF4-FFF2-40B4-BE49-F238E27FC236}">
                      <a16:creationId xmlns:a16="http://schemas.microsoft.com/office/drawing/2014/main" id="{010FF02E-4ABB-4D58-AF9C-6E8BD07EBE5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5496" y="4362450"/>
                  <a:ext cx="161925" cy="163513"/>
                </a:xfrm>
                <a:custGeom>
                  <a:avLst/>
                  <a:gdLst>
                    <a:gd name="T0" fmla="*/ 483 w 669"/>
                    <a:gd name="T1" fmla="*/ 43 h 668"/>
                    <a:gd name="T2" fmla="*/ 399 w 669"/>
                    <a:gd name="T3" fmla="*/ 34 h 668"/>
                    <a:gd name="T4" fmla="*/ 338 w 669"/>
                    <a:gd name="T5" fmla="*/ 88 h 668"/>
                    <a:gd name="T6" fmla="*/ 364 w 669"/>
                    <a:gd name="T7" fmla="*/ 185 h 668"/>
                    <a:gd name="T8" fmla="*/ 354 w 669"/>
                    <a:gd name="T9" fmla="*/ 269 h 668"/>
                    <a:gd name="T10" fmla="*/ 408 w 669"/>
                    <a:gd name="T11" fmla="*/ 330 h 668"/>
                    <a:gd name="T12" fmla="*/ 505 w 669"/>
                    <a:gd name="T13" fmla="*/ 305 h 668"/>
                    <a:gd name="T14" fmla="*/ 590 w 669"/>
                    <a:gd name="T15" fmla="*/ 314 h 668"/>
                    <a:gd name="T16" fmla="*/ 651 w 669"/>
                    <a:gd name="T17" fmla="*/ 260 h 668"/>
                    <a:gd name="T18" fmla="*/ 625 w 669"/>
                    <a:gd name="T19" fmla="*/ 163 h 668"/>
                    <a:gd name="T20" fmla="*/ 634 w 669"/>
                    <a:gd name="T21" fmla="*/ 78 h 668"/>
                    <a:gd name="T22" fmla="*/ 580 w 669"/>
                    <a:gd name="T23" fmla="*/ 18 h 668"/>
                    <a:gd name="T24" fmla="*/ 559 w 669"/>
                    <a:gd name="T25" fmla="*/ 38 h 668"/>
                    <a:gd name="T26" fmla="*/ 592 w 669"/>
                    <a:gd name="T27" fmla="*/ 116 h 668"/>
                    <a:gd name="T28" fmla="*/ 598 w 669"/>
                    <a:gd name="T29" fmla="*/ 158 h 668"/>
                    <a:gd name="T30" fmla="*/ 630 w 669"/>
                    <a:gd name="T31" fmla="*/ 239 h 668"/>
                    <a:gd name="T32" fmla="*/ 553 w 669"/>
                    <a:gd name="T33" fmla="*/ 272 h 668"/>
                    <a:gd name="T34" fmla="*/ 511 w 669"/>
                    <a:gd name="T35" fmla="*/ 278 h 668"/>
                    <a:gd name="T36" fmla="*/ 429 w 669"/>
                    <a:gd name="T37" fmla="*/ 310 h 668"/>
                    <a:gd name="T38" fmla="*/ 396 w 669"/>
                    <a:gd name="T39" fmla="*/ 232 h 668"/>
                    <a:gd name="T40" fmla="*/ 390 w 669"/>
                    <a:gd name="T41" fmla="*/ 190 h 668"/>
                    <a:gd name="T42" fmla="*/ 359 w 669"/>
                    <a:gd name="T43" fmla="*/ 109 h 668"/>
                    <a:gd name="T44" fmla="*/ 436 w 669"/>
                    <a:gd name="T45" fmla="*/ 76 h 668"/>
                    <a:gd name="T46" fmla="*/ 478 w 669"/>
                    <a:gd name="T47" fmla="*/ 70 h 668"/>
                    <a:gd name="T48" fmla="*/ 494 w 669"/>
                    <a:gd name="T49" fmla="*/ 106 h 668"/>
                    <a:gd name="T50" fmla="*/ 520 w 669"/>
                    <a:gd name="T51" fmla="*/ 111 h 668"/>
                    <a:gd name="T52" fmla="*/ 533 w 669"/>
                    <a:gd name="T53" fmla="*/ 190 h 668"/>
                    <a:gd name="T54" fmla="*/ 194 w 669"/>
                    <a:gd name="T55" fmla="*/ 228 h 668"/>
                    <a:gd name="T56" fmla="*/ 101 w 669"/>
                    <a:gd name="T57" fmla="*/ 273 h 668"/>
                    <a:gd name="T58" fmla="*/ 77 w 669"/>
                    <a:gd name="T59" fmla="*/ 372 h 668"/>
                    <a:gd name="T60" fmla="*/ 0 w 669"/>
                    <a:gd name="T61" fmla="*/ 473 h 668"/>
                    <a:gd name="T62" fmla="*/ 45 w 669"/>
                    <a:gd name="T63" fmla="*/ 568 h 668"/>
                    <a:gd name="T64" fmla="*/ 145 w 669"/>
                    <a:gd name="T65" fmla="*/ 592 h 668"/>
                    <a:gd name="T66" fmla="*/ 246 w 669"/>
                    <a:gd name="T67" fmla="*/ 668 h 668"/>
                    <a:gd name="T68" fmla="*/ 341 w 669"/>
                    <a:gd name="T69" fmla="*/ 623 h 668"/>
                    <a:gd name="T70" fmla="*/ 364 w 669"/>
                    <a:gd name="T71" fmla="*/ 523 h 668"/>
                    <a:gd name="T72" fmla="*/ 440 w 669"/>
                    <a:gd name="T73" fmla="*/ 422 h 668"/>
                    <a:gd name="T74" fmla="*/ 396 w 669"/>
                    <a:gd name="T75" fmla="*/ 328 h 668"/>
                    <a:gd name="T76" fmla="*/ 296 w 669"/>
                    <a:gd name="T77" fmla="*/ 305 h 668"/>
                    <a:gd name="T78" fmla="*/ 194 w 669"/>
                    <a:gd name="T79" fmla="*/ 228 h 668"/>
                    <a:gd name="T80" fmla="*/ 253 w 669"/>
                    <a:gd name="T81" fmla="*/ 316 h 668"/>
                    <a:gd name="T82" fmla="*/ 367 w 669"/>
                    <a:gd name="T83" fmla="*/ 321 h 668"/>
                    <a:gd name="T84" fmla="*/ 364 w 669"/>
                    <a:gd name="T85" fmla="*/ 425 h 668"/>
                    <a:gd name="T86" fmla="*/ 353 w 669"/>
                    <a:gd name="T87" fmla="*/ 481 h 668"/>
                    <a:gd name="T88" fmla="*/ 347 w 669"/>
                    <a:gd name="T89" fmla="*/ 595 h 668"/>
                    <a:gd name="T90" fmla="*/ 244 w 669"/>
                    <a:gd name="T91" fmla="*/ 591 h 668"/>
                    <a:gd name="T92" fmla="*/ 187 w 669"/>
                    <a:gd name="T93" fmla="*/ 581 h 668"/>
                    <a:gd name="T94" fmla="*/ 73 w 669"/>
                    <a:gd name="T95" fmla="*/ 574 h 668"/>
                    <a:gd name="T96" fmla="*/ 77 w 669"/>
                    <a:gd name="T97" fmla="*/ 471 h 668"/>
                    <a:gd name="T98" fmla="*/ 87 w 669"/>
                    <a:gd name="T99" fmla="*/ 415 h 668"/>
                    <a:gd name="T100" fmla="*/ 94 w 669"/>
                    <a:gd name="T101" fmla="*/ 301 h 668"/>
                    <a:gd name="T102" fmla="*/ 197 w 669"/>
                    <a:gd name="T103" fmla="*/ 305 h 668"/>
                    <a:gd name="T104" fmla="*/ 220 w 669"/>
                    <a:gd name="T105" fmla="*/ 530 h 668"/>
                    <a:gd name="T106" fmla="*/ 276 w 669"/>
                    <a:gd name="T107" fmla="*/ 448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9" h="668">
                      <a:moveTo>
                        <a:pt x="537" y="1"/>
                      </a:moveTo>
                      <a:cubicBezTo>
                        <a:pt x="532" y="1"/>
                        <a:pt x="528" y="4"/>
                        <a:pt x="525" y="8"/>
                      </a:cubicBezTo>
                      <a:lnTo>
                        <a:pt x="504" y="43"/>
                      </a:lnTo>
                      <a:cubicBezTo>
                        <a:pt x="497" y="43"/>
                        <a:pt x="490" y="43"/>
                        <a:pt x="483" y="43"/>
                      </a:cubicBezTo>
                      <a:lnTo>
                        <a:pt x="461" y="8"/>
                      </a:lnTo>
                      <a:cubicBezTo>
                        <a:pt x="458" y="3"/>
                        <a:pt x="451" y="0"/>
                        <a:pt x="445" y="3"/>
                      </a:cubicBezTo>
                      <a:lnTo>
                        <a:pt x="407" y="19"/>
                      </a:lnTo>
                      <a:cubicBezTo>
                        <a:pt x="401" y="21"/>
                        <a:pt x="398" y="28"/>
                        <a:pt x="399" y="34"/>
                      </a:cubicBezTo>
                      <a:lnTo>
                        <a:pt x="408" y="75"/>
                      </a:lnTo>
                      <a:cubicBezTo>
                        <a:pt x="403" y="79"/>
                        <a:pt x="399" y="84"/>
                        <a:pt x="394" y="89"/>
                      </a:cubicBezTo>
                      <a:lnTo>
                        <a:pt x="354" y="80"/>
                      </a:lnTo>
                      <a:cubicBezTo>
                        <a:pt x="347" y="79"/>
                        <a:pt x="341" y="82"/>
                        <a:pt x="338" y="88"/>
                      </a:cubicBezTo>
                      <a:lnTo>
                        <a:pt x="323" y="126"/>
                      </a:lnTo>
                      <a:cubicBezTo>
                        <a:pt x="320" y="132"/>
                        <a:pt x="323" y="139"/>
                        <a:pt x="328" y="142"/>
                      </a:cubicBezTo>
                      <a:lnTo>
                        <a:pt x="363" y="165"/>
                      </a:lnTo>
                      <a:cubicBezTo>
                        <a:pt x="363" y="172"/>
                        <a:pt x="363" y="178"/>
                        <a:pt x="364" y="185"/>
                      </a:cubicBezTo>
                      <a:lnTo>
                        <a:pt x="328" y="207"/>
                      </a:lnTo>
                      <a:cubicBezTo>
                        <a:pt x="323" y="211"/>
                        <a:pt x="321" y="218"/>
                        <a:pt x="323" y="224"/>
                      </a:cubicBezTo>
                      <a:lnTo>
                        <a:pt x="339" y="262"/>
                      </a:lnTo>
                      <a:cubicBezTo>
                        <a:pt x="342" y="268"/>
                        <a:pt x="348" y="271"/>
                        <a:pt x="354" y="269"/>
                      </a:cubicBezTo>
                      <a:lnTo>
                        <a:pt x="395" y="260"/>
                      </a:lnTo>
                      <a:cubicBezTo>
                        <a:pt x="400" y="265"/>
                        <a:pt x="404" y="270"/>
                        <a:pt x="410" y="274"/>
                      </a:cubicBezTo>
                      <a:lnTo>
                        <a:pt x="400" y="315"/>
                      </a:lnTo>
                      <a:cubicBezTo>
                        <a:pt x="399" y="321"/>
                        <a:pt x="402" y="328"/>
                        <a:pt x="408" y="330"/>
                      </a:cubicBezTo>
                      <a:lnTo>
                        <a:pt x="446" y="346"/>
                      </a:lnTo>
                      <a:cubicBezTo>
                        <a:pt x="452" y="348"/>
                        <a:pt x="459" y="346"/>
                        <a:pt x="463" y="341"/>
                      </a:cubicBezTo>
                      <a:lnTo>
                        <a:pt x="485" y="305"/>
                      </a:lnTo>
                      <a:cubicBezTo>
                        <a:pt x="492" y="305"/>
                        <a:pt x="499" y="305"/>
                        <a:pt x="505" y="305"/>
                      </a:cubicBezTo>
                      <a:lnTo>
                        <a:pt x="528" y="340"/>
                      </a:lnTo>
                      <a:cubicBezTo>
                        <a:pt x="532" y="345"/>
                        <a:pt x="539" y="348"/>
                        <a:pt x="545" y="345"/>
                      </a:cubicBezTo>
                      <a:lnTo>
                        <a:pt x="582" y="329"/>
                      </a:lnTo>
                      <a:cubicBezTo>
                        <a:pt x="588" y="327"/>
                        <a:pt x="592" y="320"/>
                        <a:pt x="590" y="314"/>
                      </a:cubicBezTo>
                      <a:lnTo>
                        <a:pt x="580" y="273"/>
                      </a:lnTo>
                      <a:cubicBezTo>
                        <a:pt x="585" y="269"/>
                        <a:pt x="590" y="264"/>
                        <a:pt x="594" y="259"/>
                      </a:cubicBezTo>
                      <a:lnTo>
                        <a:pt x="636" y="268"/>
                      </a:lnTo>
                      <a:cubicBezTo>
                        <a:pt x="642" y="269"/>
                        <a:pt x="648" y="266"/>
                        <a:pt x="651" y="260"/>
                      </a:cubicBezTo>
                      <a:lnTo>
                        <a:pt x="666" y="222"/>
                      </a:lnTo>
                      <a:cubicBezTo>
                        <a:pt x="669" y="216"/>
                        <a:pt x="666" y="209"/>
                        <a:pt x="661" y="205"/>
                      </a:cubicBezTo>
                      <a:lnTo>
                        <a:pt x="625" y="183"/>
                      </a:lnTo>
                      <a:cubicBezTo>
                        <a:pt x="625" y="177"/>
                        <a:pt x="625" y="170"/>
                        <a:pt x="625" y="163"/>
                      </a:cubicBezTo>
                      <a:lnTo>
                        <a:pt x="660" y="140"/>
                      </a:lnTo>
                      <a:cubicBezTo>
                        <a:pt x="666" y="137"/>
                        <a:pt x="668" y="130"/>
                        <a:pt x="665" y="124"/>
                      </a:cubicBezTo>
                      <a:lnTo>
                        <a:pt x="649" y="86"/>
                      </a:lnTo>
                      <a:cubicBezTo>
                        <a:pt x="647" y="80"/>
                        <a:pt x="640" y="77"/>
                        <a:pt x="634" y="78"/>
                      </a:cubicBezTo>
                      <a:lnTo>
                        <a:pt x="593" y="88"/>
                      </a:lnTo>
                      <a:cubicBezTo>
                        <a:pt x="589" y="83"/>
                        <a:pt x="584" y="78"/>
                        <a:pt x="579" y="74"/>
                      </a:cubicBezTo>
                      <a:lnTo>
                        <a:pt x="588" y="33"/>
                      </a:lnTo>
                      <a:cubicBezTo>
                        <a:pt x="589" y="27"/>
                        <a:pt x="586" y="20"/>
                        <a:pt x="580" y="18"/>
                      </a:cubicBezTo>
                      <a:lnTo>
                        <a:pt x="542" y="2"/>
                      </a:lnTo>
                      <a:cubicBezTo>
                        <a:pt x="540" y="2"/>
                        <a:pt x="538" y="1"/>
                        <a:pt x="537" y="1"/>
                      </a:cubicBezTo>
                      <a:close/>
                      <a:moveTo>
                        <a:pt x="542" y="31"/>
                      </a:moveTo>
                      <a:lnTo>
                        <a:pt x="559" y="38"/>
                      </a:lnTo>
                      <a:lnTo>
                        <a:pt x="551" y="75"/>
                      </a:lnTo>
                      <a:cubicBezTo>
                        <a:pt x="550" y="81"/>
                        <a:pt x="552" y="86"/>
                        <a:pt x="556" y="89"/>
                      </a:cubicBezTo>
                      <a:cubicBezTo>
                        <a:pt x="565" y="95"/>
                        <a:pt x="572" y="103"/>
                        <a:pt x="579" y="111"/>
                      </a:cubicBezTo>
                      <a:cubicBezTo>
                        <a:pt x="582" y="115"/>
                        <a:pt x="587" y="117"/>
                        <a:pt x="592" y="116"/>
                      </a:cubicBezTo>
                      <a:lnTo>
                        <a:pt x="629" y="107"/>
                      </a:lnTo>
                      <a:lnTo>
                        <a:pt x="636" y="124"/>
                      </a:lnTo>
                      <a:lnTo>
                        <a:pt x="604" y="145"/>
                      </a:lnTo>
                      <a:cubicBezTo>
                        <a:pt x="600" y="148"/>
                        <a:pt x="597" y="153"/>
                        <a:pt x="598" y="158"/>
                      </a:cubicBezTo>
                      <a:cubicBezTo>
                        <a:pt x="600" y="168"/>
                        <a:pt x="600" y="179"/>
                        <a:pt x="599" y="189"/>
                      </a:cubicBezTo>
                      <a:cubicBezTo>
                        <a:pt x="598" y="194"/>
                        <a:pt x="600" y="199"/>
                        <a:pt x="605" y="202"/>
                      </a:cubicBezTo>
                      <a:lnTo>
                        <a:pt x="637" y="222"/>
                      </a:lnTo>
                      <a:lnTo>
                        <a:pt x="630" y="239"/>
                      </a:lnTo>
                      <a:lnTo>
                        <a:pt x="593" y="231"/>
                      </a:lnTo>
                      <a:cubicBezTo>
                        <a:pt x="588" y="230"/>
                        <a:pt x="582" y="232"/>
                        <a:pt x="579" y="236"/>
                      </a:cubicBezTo>
                      <a:cubicBezTo>
                        <a:pt x="573" y="245"/>
                        <a:pt x="566" y="252"/>
                        <a:pt x="558" y="258"/>
                      </a:cubicBezTo>
                      <a:cubicBezTo>
                        <a:pt x="553" y="261"/>
                        <a:pt x="551" y="267"/>
                        <a:pt x="553" y="272"/>
                      </a:cubicBezTo>
                      <a:lnTo>
                        <a:pt x="562" y="309"/>
                      </a:lnTo>
                      <a:lnTo>
                        <a:pt x="545" y="316"/>
                      </a:lnTo>
                      <a:lnTo>
                        <a:pt x="524" y="284"/>
                      </a:lnTo>
                      <a:cubicBezTo>
                        <a:pt x="521" y="280"/>
                        <a:pt x="516" y="277"/>
                        <a:pt x="511" y="278"/>
                      </a:cubicBezTo>
                      <a:cubicBezTo>
                        <a:pt x="500" y="280"/>
                        <a:pt x="490" y="280"/>
                        <a:pt x="479" y="279"/>
                      </a:cubicBezTo>
                      <a:cubicBezTo>
                        <a:pt x="474" y="278"/>
                        <a:pt x="469" y="280"/>
                        <a:pt x="466" y="285"/>
                      </a:cubicBezTo>
                      <a:lnTo>
                        <a:pt x="446" y="317"/>
                      </a:lnTo>
                      <a:lnTo>
                        <a:pt x="429" y="310"/>
                      </a:lnTo>
                      <a:lnTo>
                        <a:pt x="437" y="273"/>
                      </a:lnTo>
                      <a:cubicBezTo>
                        <a:pt x="438" y="268"/>
                        <a:pt x="436" y="263"/>
                        <a:pt x="432" y="259"/>
                      </a:cubicBezTo>
                      <a:cubicBezTo>
                        <a:pt x="423" y="253"/>
                        <a:pt x="416" y="246"/>
                        <a:pt x="410" y="237"/>
                      </a:cubicBezTo>
                      <a:cubicBezTo>
                        <a:pt x="407" y="233"/>
                        <a:pt x="401" y="231"/>
                        <a:pt x="396" y="232"/>
                      </a:cubicBezTo>
                      <a:lnTo>
                        <a:pt x="359" y="241"/>
                      </a:lnTo>
                      <a:lnTo>
                        <a:pt x="352" y="224"/>
                      </a:lnTo>
                      <a:lnTo>
                        <a:pt x="384" y="204"/>
                      </a:lnTo>
                      <a:cubicBezTo>
                        <a:pt x="388" y="201"/>
                        <a:pt x="391" y="196"/>
                        <a:pt x="390" y="190"/>
                      </a:cubicBezTo>
                      <a:cubicBezTo>
                        <a:pt x="388" y="180"/>
                        <a:pt x="388" y="170"/>
                        <a:pt x="390" y="159"/>
                      </a:cubicBezTo>
                      <a:cubicBezTo>
                        <a:pt x="390" y="154"/>
                        <a:pt x="388" y="149"/>
                        <a:pt x="384" y="146"/>
                      </a:cubicBezTo>
                      <a:lnTo>
                        <a:pt x="352" y="126"/>
                      </a:lnTo>
                      <a:lnTo>
                        <a:pt x="359" y="109"/>
                      </a:lnTo>
                      <a:lnTo>
                        <a:pt x="395" y="117"/>
                      </a:lnTo>
                      <a:cubicBezTo>
                        <a:pt x="400" y="118"/>
                        <a:pt x="406" y="116"/>
                        <a:pt x="409" y="112"/>
                      </a:cubicBezTo>
                      <a:cubicBezTo>
                        <a:pt x="415" y="103"/>
                        <a:pt x="423" y="96"/>
                        <a:pt x="431" y="89"/>
                      </a:cubicBezTo>
                      <a:cubicBezTo>
                        <a:pt x="435" y="86"/>
                        <a:pt x="437" y="81"/>
                        <a:pt x="436" y="76"/>
                      </a:cubicBezTo>
                      <a:lnTo>
                        <a:pt x="428" y="39"/>
                      </a:lnTo>
                      <a:lnTo>
                        <a:pt x="445" y="32"/>
                      </a:lnTo>
                      <a:lnTo>
                        <a:pt x="465" y="64"/>
                      </a:lnTo>
                      <a:cubicBezTo>
                        <a:pt x="468" y="68"/>
                        <a:pt x="473" y="71"/>
                        <a:pt x="478" y="70"/>
                      </a:cubicBezTo>
                      <a:cubicBezTo>
                        <a:pt x="488" y="68"/>
                        <a:pt x="499" y="68"/>
                        <a:pt x="509" y="70"/>
                      </a:cubicBezTo>
                      <a:cubicBezTo>
                        <a:pt x="515" y="70"/>
                        <a:pt x="520" y="68"/>
                        <a:pt x="523" y="63"/>
                      </a:cubicBezTo>
                      <a:lnTo>
                        <a:pt x="542" y="31"/>
                      </a:lnTo>
                      <a:close/>
                      <a:moveTo>
                        <a:pt x="494" y="106"/>
                      </a:moveTo>
                      <a:cubicBezTo>
                        <a:pt x="467" y="107"/>
                        <a:pt x="442" y="123"/>
                        <a:pt x="431" y="149"/>
                      </a:cubicBezTo>
                      <a:cubicBezTo>
                        <a:pt x="417" y="183"/>
                        <a:pt x="434" y="223"/>
                        <a:pt x="469" y="237"/>
                      </a:cubicBezTo>
                      <a:cubicBezTo>
                        <a:pt x="503" y="251"/>
                        <a:pt x="543" y="234"/>
                        <a:pt x="557" y="200"/>
                      </a:cubicBezTo>
                      <a:cubicBezTo>
                        <a:pt x="571" y="165"/>
                        <a:pt x="555" y="125"/>
                        <a:pt x="520" y="111"/>
                      </a:cubicBezTo>
                      <a:cubicBezTo>
                        <a:pt x="511" y="108"/>
                        <a:pt x="502" y="106"/>
                        <a:pt x="494" y="106"/>
                      </a:cubicBezTo>
                      <a:close/>
                      <a:moveTo>
                        <a:pt x="494" y="133"/>
                      </a:moveTo>
                      <a:cubicBezTo>
                        <a:pt x="499" y="133"/>
                        <a:pt x="505" y="134"/>
                        <a:pt x="510" y="136"/>
                      </a:cubicBezTo>
                      <a:cubicBezTo>
                        <a:pt x="531" y="145"/>
                        <a:pt x="541" y="168"/>
                        <a:pt x="533" y="190"/>
                      </a:cubicBezTo>
                      <a:cubicBezTo>
                        <a:pt x="524" y="211"/>
                        <a:pt x="500" y="221"/>
                        <a:pt x="479" y="212"/>
                      </a:cubicBezTo>
                      <a:cubicBezTo>
                        <a:pt x="458" y="204"/>
                        <a:pt x="448" y="180"/>
                        <a:pt x="456" y="159"/>
                      </a:cubicBezTo>
                      <a:cubicBezTo>
                        <a:pt x="463" y="143"/>
                        <a:pt x="478" y="133"/>
                        <a:pt x="494" y="133"/>
                      </a:cubicBezTo>
                      <a:close/>
                      <a:moveTo>
                        <a:pt x="194" y="228"/>
                      </a:moveTo>
                      <a:cubicBezTo>
                        <a:pt x="188" y="228"/>
                        <a:pt x="182" y="233"/>
                        <a:pt x="181" y="239"/>
                      </a:cubicBezTo>
                      <a:lnTo>
                        <a:pt x="172" y="293"/>
                      </a:lnTo>
                      <a:cubicBezTo>
                        <a:pt x="163" y="296"/>
                        <a:pt x="154" y="300"/>
                        <a:pt x="145" y="304"/>
                      </a:cubicBezTo>
                      <a:lnTo>
                        <a:pt x="101" y="273"/>
                      </a:lnTo>
                      <a:cubicBezTo>
                        <a:pt x="95" y="269"/>
                        <a:pt x="88" y="269"/>
                        <a:pt x="83" y="274"/>
                      </a:cubicBezTo>
                      <a:lnTo>
                        <a:pt x="47" y="310"/>
                      </a:lnTo>
                      <a:cubicBezTo>
                        <a:pt x="42" y="315"/>
                        <a:pt x="42" y="322"/>
                        <a:pt x="45" y="328"/>
                      </a:cubicBezTo>
                      <a:lnTo>
                        <a:pt x="77" y="372"/>
                      </a:lnTo>
                      <a:cubicBezTo>
                        <a:pt x="72" y="381"/>
                        <a:pt x="68" y="390"/>
                        <a:pt x="65" y="400"/>
                      </a:cubicBezTo>
                      <a:lnTo>
                        <a:pt x="12" y="409"/>
                      </a:lnTo>
                      <a:cubicBezTo>
                        <a:pt x="5" y="410"/>
                        <a:pt x="0" y="415"/>
                        <a:pt x="0" y="422"/>
                      </a:cubicBezTo>
                      <a:lnTo>
                        <a:pt x="0" y="473"/>
                      </a:lnTo>
                      <a:cubicBezTo>
                        <a:pt x="0" y="480"/>
                        <a:pt x="5" y="486"/>
                        <a:pt x="11" y="487"/>
                      </a:cubicBezTo>
                      <a:lnTo>
                        <a:pt x="65" y="496"/>
                      </a:lnTo>
                      <a:cubicBezTo>
                        <a:pt x="68" y="506"/>
                        <a:pt x="72" y="515"/>
                        <a:pt x="77" y="524"/>
                      </a:cubicBezTo>
                      <a:lnTo>
                        <a:pt x="45" y="568"/>
                      </a:lnTo>
                      <a:cubicBezTo>
                        <a:pt x="41" y="573"/>
                        <a:pt x="42" y="580"/>
                        <a:pt x="46" y="585"/>
                      </a:cubicBezTo>
                      <a:lnTo>
                        <a:pt x="83" y="622"/>
                      </a:lnTo>
                      <a:cubicBezTo>
                        <a:pt x="87" y="626"/>
                        <a:pt x="95" y="627"/>
                        <a:pt x="100" y="623"/>
                      </a:cubicBezTo>
                      <a:lnTo>
                        <a:pt x="145" y="592"/>
                      </a:lnTo>
                      <a:cubicBezTo>
                        <a:pt x="153" y="596"/>
                        <a:pt x="163" y="600"/>
                        <a:pt x="172" y="603"/>
                      </a:cubicBezTo>
                      <a:lnTo>
                        <a:pt x="181" y="657"/>
                      </a:lnTo>
                      <a:cubicBezTo>
                        <a:pt x="182" y="663"/>
                        <a:pt x="188" y="668"/>
                        <a:pt x="194" y="668"/>
                      </a:cubicBezTo>
                      <a:lnTo>
                        <a:pt x="246" y="668"/>
                      </a:lnTo>
                      <a:cubicBezTo>
                        <a:pt x="252" y="668"/>
                        <a:pt x="258" y="663"/>
                        <a:pt x="259" y="657"/>
                      </a:cubicBezTo>
                      <a:lnTo>
                        <a:pt x="269" y="603"/>
                      </a:lnTo>
                      <a:cubicBezTo>
                        <a:pt x="278" y="600"/>
                        <a:pt x="287" y="596"/>
                        <a:pt x="296" y="591"/>
                      </a:cubicBezTo>
                      <a:lnTo>
                        <a:pt x="341" y="623"/>
                      </a:lnTo>
                      <a:cubicBezTo>
                        <a:pt x="346" y="627"/>
                        <a:pt x="354" y="626"/>
                        <a:pt x="358" y="622"/>
                      </a:cubicBezTo>
                      <a:lnTo>
                        <a:pt x="395" y="585"/>
                      </a:lnTo>
                      <a:cubicBezTo>
                        <a:pt x="399" y="580"/>
                        <a:pt x="400" y="573"/>
                        <a:pt x="396" y="568"/>
                      </a:cubicBezTo>
                      <a:lnTo>
                        <a:pt x="364" y="523"/>
                      </a:lnTo>
                      <a:cubicBezTo>
                        <a:pt x="368" y="515"/>
                        <a:pt x="372" y="506"/>
                        <a:pt x="375" y="496"/>
                      </a:cubicBezTo>
                      <a:lnTo>
                        <a:pt x="429" y="487"/>
                      </a:lnTo>
                      <a:cubicBezTo>
                        <a:pt x="436" y="486"/>
                        <a:pt x="440" y="480"/>
                        <a:pt x="440" y="473"/>
                      </a:cubicBezTo>
                      <a:lnTo>
                        <a:pt x="440" y="422"/>
                      </a:lnTo>
                      <a:cubicBezTo>
                        <a:pt x="440" y="415"/>
                        <a:pt x="436" y="410"/>
                        <a:pt x="429" y="409"/>
                      </a:cubicBezTo>
                      <a:lnTo>
                        <a:pt x="375" y="400"/>
                      </a:lnTo>
                      <a:cubicBezTo>
                        <a:pt x="372" y="390"/>
                        <a:pt x="368" y="381"/>
                        <a:pt x="364" y="373"/>
                      </a:cubicBezTo>
                      <a:lnTo>
                        <a:pt x="396" y="328"/>
                      </a:lnTo>
                      <a:cubicBezTo>
                        <a:pt x="399" y="322"/>
                        <a:pt x="399" y="315"/>
                        <a:pt x="394" y="310"/>
                      </a:cubicBezTo>
                      <a:lnTo>
                        <a:pt x="357" y="274"/>
                      </a:lnTo>
                      <a:cubicBezTo>
                        <a:pt x="353" y="269"/>
                        <a:pt x="346" y="269"/>
                        <a:pt x="340" y="273"/>
                      </a:cubicBezTo>
                      <a:lnTo>
                        <a:pt x="296" y="305"/>
                      </a:lnTo>
                      <a:cubicBezTo>
                        <a:pt x="287" y="300"/>
                        <a:pt x="278" y="296"/>
                        <a:pt x="269" y="293"/>
                      </a:cubicBezTo>
                      <a:lnTo>
                        <a:pt x="259" y="239"/>
                      </a:lnTo>
                      <a:cubicBezTo>
                        <a:pt x="258" y="233"/>
                        <a:pt x="252" y="228"/>
                        <a:pt x="246" y="228"/>
                      </a:cubicBezTo>
                      <a:lnTo>
                        <a:pt x="194" y="228"/>
                      </a:lnTo>
                      <a:close/>
                      <a:moveTo>
                        <a:pt x="206" y="255"/>
                      </a:moveTo>
                      <a:lnTo>
                        <a:pt x="235" y="255"/>
                      </a:lnTo>
                      <a:lnTo>
                        <a:pt x="244" y="305"/>
                      </a:lnTo>
                      <a:cubicBezTo>
                        <a:pt x="244" y="310"/>
                        <a:pt x="248" y="314"/>
                        <a:pt x="253" y="316"/>
                      </a:cubicBezTo>
                      <a:cubicBezTo>
                        <a:pt x="267" y="319"/>
                        <a:pt x="279" y="324"/>
                        <a:pt x="291" y="331"/>
                      </a:cubicBezTo>
                      <a:cubicBezTo>
                        <a:pt x="295" y="334"/>
                        <a:pt x="301" y="334"/>
                        <a:pt x="305" y="330"/>
                      </a:cubicBezTo>
                      <a:lnTo>
                        <a:pt x="347" y="301"/>
                      </a:lnTo>
                      <a:lnTo>
                        <a:pt x="367" y="321"/>
                      </a:lnTo>
                      <a:lnTo>
                        <a:pt x="338" y="363"/>
                      </a:lnTo>
                      <a:cubicBezTo>
                        <a:pt x="335" y="368"/>
                        <a:pt x="335" y="373"/>
                        <a:pt x="337" y="378"/>
                      </a:cubicBezTo>
                      <a:cubicBezTo>
                        <a:pt x="344" y="389"/>
                        <a:pt x="349" y="402"/>
                        <a:pt x="353" y="415"/>
                      </a:cubicBezTo>
                      <a:cubicBezTo>
                        <a:pt x="354" y="420"/>
                        <a:pt x="358" y="424"/>
                        <a:pt x="364" y="425"/>
                      </a:cubicBezTo>
                      <a:lnTo>
                        <a:pt x="414" y="433"/>
                      </a:lnTo>
                      <a:lnTo>
                        <a:pt x="414" y="462"/>
                      </a:lnTo>
                      <a:lnTo>
                        <a:pt x="363" y="471"/>
                      </a:lnTo>
                      <a:cubicBezTo>
                        <a:pt x="358" y="472"/>
                        <a:pt x="354" y="476"/>
                        <a:pt x="353" y="481"/>
                      </a:cubicBezTo>
                      <a:cubicBezTo>
                        <a:pt x="349" y="494"/>
                        <a:pt x="344" y="507"/>
                        <a:pt x="337" y="518"/>
                      </a:cubicBezTo>
                      <a:cubicBezTo>
                        <a:pt x="335" y="523"/>
                        <a:pt x="335" y="529"/>
                        <a:pt x="338" y="533"/>
                      </a:cubicBezTo>
                      <a:lnTo>
                        <a:pt x="368" y="574"/>
                      </a:lnTo>
                      <a:lnTo>
                        <a:pt x="347" y="595"/>
                      </a:lnTo>
                      <a:lnTo>
                        <a:pt x="305" y="565"/>
                      </a:lnTo>
                      <a:cubicBezTo>
                        <a:pt x="301" y="562"/>
                        <a:pt x="295" y="562"/>
                        <a:pt x="291" y="565"/>
                      </a:cubicBezTo>
                      <a:cubicBezTo>
                        <a:pt x="279" y="572"/>
                        <a:pt x="267" y="577"/>
                        <a:pt x="253" y="581"/>
                      </a:cubicBezTo>
                      <a:cubicBezTo>
                        <a:pt x="248" y="582"/>
                        <a:pt x="245" y="586"/>
                        <a:pt x="244" y="591"/>
                      </a:cubicBezTo>
                      <a:lnTo>
                        <a:pt x="235" y="641"/>
                      </a:lnTo>
                      <a:lnTo>
                        <a:pt x="206" y="641"/>
                      </a:lnTo>
                      <a:lnTo>
                        <a:pt x="197" y="592"/>
                      </a:lnTo>
                      <a:cubicBezTo>
                        <a:pt x="196" y="586"/>
                        <a:pt x="192" y="582"/>
                        <a:pt x="187" y="581"/>
                      </a:cubicBezTo>
                      <a:cubicBezTo>
                        <a:pt x="174" y="577"/>
                        <a:pt x="161" y="572"/>
                        <a:pt x="150" y="565"/>
                      </a:cubicBezTo>
                      <a:cubicBezTo>
                        <a:pt x="145" y="563"/>
                        <a:pt x="140" y="563"/>
                        <a:pt x="135" y="566"/>
                      </a:cubicBezTo>
                      <a:lnTo>
                        <a:pt x="94" y="595"/>
                      </a:lnTo>
                      <a:lnTo>
                        <a:pt x="73" y="574"/>
                      </a:lnTo>
                      <a:lnTo>
                        <a:pt x="102" y="533"/>
                      </a:lnTo>
                      <a:cubicBezTo>
                        <a:pt x="106" y="529"/>
                        <a:pt x="106" y="523"/>
                        <a:pt x="103" y="519"/>
                      </a:cubicBezTo>
                      <a:cubicBezTo>
                        <a:pt x="96" y="507"/>
                        <a:pt x="91" y="494"/>
                        <a:pt x="87" y="481"/>
                      </a:cubicBezTo>
                      <a:cubicBezTo>
                        <a:pt x="86" y="476"/>
                        <a:pt x="82" y="472"/>
                        <a:pt x="77" y="471"/>
                      </a:cubicBezTo>
                      <a:lnTo>
                        <a:pt x="27" y="462"/>
                      </a:lnTo>
                      <a:lnTo>
                        <a:pt x="27" y="433"/>
                      </a:lnTo>
                      <a:lnTo>
                        <a:pt x="77" y="425"/>
                      </a:lnTo>
                      <a:cubicBezTo>
                        <a:pt x="82" y="424"/>
                        <a:pt x="86" y="420"/>
                        <a:pt x="87" y="415"/>
                      </a:cubicBezTo>
                      <a:cubicBezTo>
                        <a:pt x="91" y="401"/>
                        <a:pt x="96" y="389"/>
                        <a:pt x="103" y="377"/>
                      </a:cubicBezTo>
                      <a:cubicBezTo>
                        <a:pt x="106" y="373"/>
                        <a:pt x="106" y="367"/>
                        <a:pt x="103" y="363"/>
                      </a:cubicBezTo>
                      <a:lnTo>
                        <a:pt x="74" y="321"/>
                      </a:lnTo>
                      <a:lnTo>
                        <a:pt x="94" y="301"/>
                      </a:lnTo>
                      <a:lnTo>
                        <a:pt x="135" y="330"/>
                      </a:lnTo>
                      <a:cubicBezTo>
                        <a:pt x="140" y="333"/>
                        <a:pt x="145" y="333"/>
                        <a:pt x="150" y="331"/>
                      </a:cubicBezTo>
                      <a:cubicBezTo>
                        <a:pt x="161" y="324"/>
                        <a:pt x="174" y="319"/>
                        <a:pt x="187" y="315"/>
                      </a:cubicBezTo>
                      <a:cubicBezTo>
                        <a:pt x="193" y="314"/>
                        <a:pt x="197" y="310"/>
                        <a:pt x="197" y="305"/>
                      </a:cubicBezTo>
                      <a:lnTo>
                        <a:pt x="206" y="255"/>
                      </a:lnTo>
                      <a:close/>
                      <a:moveTo>
                        <a:pt x="220" y="366"/>
                      </a:moveTo>
                      <a:cubicBezTo>
                        <a:pt x="175" y="366"/>
                        <a:pt x="138" y="403"/>
                        <a:pt x="138" y="448"/>
                      </a:cubicBezTo>
                      <a:cubicBezTo>
                        <a:pt x="138" y="493"/>
                        <a:pt x="175" y="530"/>
                        <a:pt x="220" y="530"/>
                      </a:cubicBezTo>
                      <a:cubicBezTo>
                        <a:pt x="266" y="530"/>
                        <a:pt x="303" y="493"/>
                        <a:pt x="303" y="448"/>
                      </a:cubicBezTo>
                      <a:cubicBezTo>
                        <a:pt x="303" y="403"/>
                        <a:pt x="266" y="366"/>
                        <a:pt x="220" y="366"/>
                      </a:cubicBezTo>
                      <a:close/>
                      <a:moveTo>
                        <a:pt x="220" y="392"/>
                      </a:moveTo>
                      <a:cubicBezTo>
                        <a:pt x="251" y="392"/>
                        <a:pt x="276" y="417"/>
                        <a:pt x="276" y="448"/>
                      </a:cubicBezTo>
                      <a:cubicBezTo>
                        <a:pt x="276" y="479"/>
                        <a:pt x="251" y="504"/>
                        <a:pt x="220" y="504"/>
                      </a:cubicBezTo>
                      <a:cubicBezTo>
                        <a:pt x="190" y="504"/>
                        <a:pt x="165" y="479"/>
                        <a:pt x="165" y="448"/>
                      </a:cubicBezTo>
                      <a:cubicBezTo>
                        <a:pt x="165" y="417"/>
                        <a:pt x="190" y="392"/>
                        <a:pt x="220" y="392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Label">
                  <a:extLst>
                    <a:ext uri="{FF2B5EF4-FFF2-40B4-BE49-F238E27FC236}">
                      <a16:creationId xmlns:a16="http://schemas.microsoft.com/office/drawing/2014/main" id="{47F658EB-7829-4738-B1DE-9D4AF12B70E5}"/>
                    </a:ext>
                  </a:extLst>
                </p:cNvPr>
                <p:cNvSpPr txBox="1"/>
                <p:nvPr/>
              </p:nvSpPr>
              <p:spPr>
                <a:xfrm>
                  <a:off x="7275734" y="4339019"/>
                  <a:ext cx="46833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Settings</a:t>
                  </a:r>
                </a:p>
              </p:txBody>
            </p:sp>
          </p:grpSp>
        </p:grpSp>
        <p:sp>
          <p:nvSpPr>
            <p:cNvPr id="145" name="Header">
              <a:extLst>
                <a:ext uri="{FF2B5EF4-FFF2-40B4-BE49-F238E27FC236}">
                  <a16:creationId xmlns:a16="http://schemas.microsoft.com/office/drawing/2014/main" id="{E9C8C14F-D3FF-4DCF-A776-84820F8CCEDA}"/>
                </a:ext>
              </a:extLst>
            </p:cNvPr>
            <p:cNvSpPr txBox="1"/>
            <p:nvPr/>
          </p:nvSpPr>
          <p:spPr>
            <a:xfrm>
              <a:off x="4155866" y="1270451"/>
              <a:ext cx="1382558" cy="263009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Balancing</a:t>
              </a:r>
            </a:p>
          </p:txBody>
        </p:sp>
        <p:pic>
          <p:nvPicPr>
            <p:cNvPr id="146" name="Graphic 145" descr="Gymnast Rings">
              <a:extLst>
                <a:ext uri="{FF2B5EF4-FFF2-40B4-BE49-F238E27FC236}">
                  <a16:creationId xmlns:a16="http://schemas.microsoft.com/office/drawing/2014/main" id="{1A1DE114-21DE-44BD-B43B-42A045FE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19319" y="1289902"/>
              <a:ext cx="242092" cy="242092"/>
            </a:xfrm>
            <a:prstGeom prst="rect">
              <a:avLst/>
            </a:prstGeom>
          </p:spPr>
        </p:pic>
      </p:grpSp>
      <p:grpSp>
        <p:nvGrpSpPr>
          <p:cNvPr id="212" name="Double Tap">
            <a:extLst>
              <a:ext uri="{FF2B5EF4-FFF2-40B4-BE49-F238E27FC236}">
                <a16:creationId xmlns:a16="http://schemas.microsoft.com/office/drawing/2014/main" id="{F59C5094-391D-4DCB-9F61-F8FF4D90FC4C}"/>
              </a:ext>
            </a:extLst>
          </p:cNvPr>
          <p:cNvGrpSpPr>
            <a:grpSpLocks noChangeAspect="1"/>
          </p:cNvGrpSpPr>
          <p:nvPr/>
        </p:nvGrpSpPr>
        <p:grpSpPr>
          <a:xfrm>
            <a:off x="1389685" y="2909427"/>
            <a:ext cx="501652" cy="737105"/>
            <a:chOff x="2640013" y="1482726"/>
            <a:chExt cx="984250" cy="1446213"/>
          </a:xfrm>
        </p:grpSpPr>
        <p:sp>
          <p:nvSpPr>
            <p:cNvPr id="213" name="Touch Point Inner">
              <a:extLst>
                <a:ext uri="{FF2B5EF4-FFF2-40B4-BE49-F238E27FC236}">
                  <a16:creationId xmlns:a16="http://schemas.microsoft.com/office/drawing/2014/main" id="{0D435C5B-EEE9-4836-BD80-07C52023B8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Touch Point Outer">
              <a:extLst>
                <a:ext uri="{FF2B5EF4-FFF2-40B4-BE49-F238E27FC236}">
                  <a16:creationId xmlns:a16="http://schemas.microsoft.com/office/drawing/2014/main" id="{8D7F02F0-5CCB-45FF-9479-05C9399C2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Hand">
              <a:extLst>
                <a:ext uri="{FF2B5EF4-FFF2-40B4-BE49-F238E27FC236}">
                  <a16:creationId xmlns:a16="http://schemas.microsoft.com/office/drawing/2014/main" id="{1471938A-5D4C-4B5A-AD40-762382E97B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4" name="Phone">
            <a:extLst>
              <a:ext uri="{FF2B5EF4-FFF2-40B4-BE49-F238E27FC236}">
                <a16:creationId xmlns:a16="http://schemas.microsoft.com/office/drawing/2014/main" id="{B7522AB3-7288-4F75-9050-1E9552861EFF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225" name="Case">
              <a:extLst>
                <a:ext uri="{FF2B5EF4-FFF2-40B4-BE49-F238E27FC236}">
                  <a16:creationId xmlns:a16="http://schemas.microsoft.com/office/drawing/2014/main" id="{E6824529-5600-4B29-8C2B-4EA879FE9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Button">
              <a:extLst>
                <a:ext uri="{FF2B5EF4-FFF2-40B4-BE49-F238E27FC236}">
                  <a16:creationId xmlns:a16="http://schemas.microsoft.com/office/drawing/2014/main" id="{9FE5073F-095C-464B-8FE8-A6EB66637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Camera">
              <a:extLst>
                <a:ext uri="{FF2B5EF4-FFF2-40B4-BE49-F238E27FC236}">
                  <a16:creationId xmlns:a16="http://schemas.microsoft.com/office/drawing/2014/main" id="{2A0CE8E5-6B97-4129-8CE6-72CB3F38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Speaker">
              <a:extLst>
                <a:ext uri="{FF2B5EF4-FFF2-40B4-BE49-F238E27FC236}">
                  <a16:creationId xmlns:a16="http://schemas.microsoft.com/office/drawing/2014/main" id="{579D9060-7614-452B-9FF3-3826D24EB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Display">
              <a:extLst>
                <a:ext uri="{FF2B5EF4-FFF2-40B4-BE49-F238E27FC236}">
                  <a16:creationId xmlns:a16="http://schemas.microsoft.com/office/drawing/2014/main" id="{3575B83D-AFE5-4BFB-B27C-4139AB473974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0" name="Status Bar">
            <a:extLst>
              <a:ext uri="{FF2B5EF4-FFF2-40B4-BE49-F238E27FC236}">
                <a16:creationId xmlns:a16="http://schemas.microsoft.com/office/drawing/2014/main" id="{FC527941-8454-4F32-AAFB-20E840E958FC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231" name="System Bar Container">
              <a:extLst>
                <a:ext uri="{FF2B5EF4-FFF2-40B4-BE49-F238E27FC236}">
                  <a16:creationId xmlns:a16="http://schemas.microsoft.com/office/drawing/2014/main" id="{6220E8D4-0161-4F44-AF3D-34511C9D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Time">
              <a:extLst>
                <a:ext uri="{FF2B5EF4-FFF2-40B4-BE49-F238E27FC236}">
                  <a16:creationId xmlns:a16="http://schemas.microsoft.com/office/drawing/2014/main" id="{6203E5C1-6B87-4138-82B1-E3B4D8CFA32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3" name="Battery">
              <a:extLst>
                <a:ext uri="{FF2B5EF4-FFF2-40B4-BE49-F238E27FC236}">
                  <a16:creationId xmlns:a16="http://schemas.microsoft.com/office/drawing/2014/main" id="{63D720BB-3DAC-41DE-81CD-24171327D6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40" name="Battery Part 1">
                <a:extLst>
                  <a:ext uri="{FF2B5EF4-FFF2-40B4-BE49-F238E27FC236}">
                    <a16:creationId xmlns:a16="http://schemas.microsoft.com/office/drawing/2014/main" id="{1F40313D-BE0D-4005-A050-A158871CA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1" name="Battery Part 2">
                <a:extLst>
                  <a:ext uri="{FF2B5EF4-FFF2-40B4-BE49-F238E27FC236}">
                    <a16:creationId xmlns:a16="http://schemas.microsoft.com/office/drawing/2014/main" id="{40ED0D4A-1588-4270-B79A-8DF14B676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4" name="Signal Strength">
              <a:extLst>
                <a:ext uri="{FF2B5EF4-FFF2-40B4-BE49-F238E27FC236}">
                  <a16:creationId xmlns:a16="http://schemas.microsoft.com/office/drawing/2014/main" id="{A2771823-B4FD-4CA2-BBA1-7FDD3F5AE7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38" name="Signal Strength Part 1">
                <a:extLst>
                  <a:ext uri="{FF2B5EF4-FFF2-40B4-BE49-F238E27FC236}">
                    <a16:creationId xmlns:a16="http://schemas.microsoft.com/office/drawing/2014/main" id="{97455C68-EA85-4AA2-BD54-BB1CBA6FA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Signal Strength Part 2">
                <a:extLst>
                  <a:ext uri="{FF2B5EF4-FFF2-40B4-BE49-F238E27FC236}">
                    <a16:creationId xmlns:a16="http://schemas.microsoft.com/office/drawing/2014/main" id="{43EC1775-546A-49A0-AD84-406DD370C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5" name="WiFi">
              <a:extLst>
                <a:ext uri="{FF2B5EF4-FFF2-40B4-BE49-F238E27FC236}">
                  <a16:creationId xmlns:a16="http://schemas.microsoft.com/office/drawing/2014/main" id="{BAF6B4DB-ABBD-436D-B24D-23F8081167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36" name="WiFi Part 1">
                <a:extLst>
                  <a:ext uri="{FF2B5EF4-FFF2-40B4-BE49-F238E27FC236}">
                    <a16:creationId xmlns:a16="http://schemas.microsoft.com/office/drawing/2014/main" id="{8017A534-1AA6-4947-98F3-529D2E893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7" name="WiFi Part 2">
                <a:extLst>
                  <a:ext uri="{FF2B5EF4-FFF2-40B4-BE49-F238E27FC236}">
                    <a16:creationId xmlns:a16="http://schemas.microsoft.com/office/drawing/2014/main" id="{AA59AF33-59FE-4FE7-85F2-21A3A7A87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2" name="Overlay">
            <a:extLst>
              <a:ext uri="{FF2B5EF4-FFF2-40B4-BE49-F238E27FC236}">
                <a16:creationId xmlns:a16="http://schemas.microsoft.com/office/drawing/2014/main" id="{4E7FB71C-CC00-4D21-8EE2-1578969B1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841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02A2D3C0-AC1B-43E5-B8DB-22AE346427F5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  <a:solidFill>
            <a:schemeClr val="accent6">
              <a:lumMod val="75000"/>
            </a:schemeClr>
          </a:solidFill>
        </p:grpSpPr>
        <p:sp>
          <p:nvSpPr>
            <p:cNvPr id="244" name="App Bar Container">
              <a:extLst>
                <a:ext uri="{FF2B5EF4-FFF2-40B4-BE49-F238E27FC236}">
                  <a16:creationId xmlns:a16="http://schemas.microsoft.com/office/drawing/2014/main" id="{86526CD6-26E1-4F7F-B0AC-3FA5455B0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Log</a:t>
              </a:r>
            </a:p>
          </p:txBody>
        </p:sp>
        <p:sp>
          <p:nvSpPr>
            <p:cNvPr id="245" name="Search Icon">
              <a:extLst>
                <a:ext uri="{FF2B5EF4-FFF2-40B4-BE49-F238E27FC236}">
                  <a16:creationId xmlns:a16="http://schemas.microsoft.com/office/drawing/2014/main" id="{70E9CD63-6427-408C-95A4-3693EBB1E37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Menu Icon">
              <a:extLst>
                <a:ext uri="{FF2B5EF4-FFF2-40B4-BE49-F238E27FC236}">
                  <a16:creationId xmlns:a16="http://schemas.microsoft.com/office/drawing/2014/main" id="{1ACC0E3B-E9E4-4867-880F-5CD59AE0EC4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Nav Icon">
              <a:extLst>
                <a:ext uri="{FF2B5EF4-FFF2-40B4-BE49-F238E27FC236}">
                  <a16:creationId xmlns:a16="http://schemas.microsoft.com/office/drawing/2014/main" id="{34694E22-B911-4BB9-941E-344A1721BD9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92C4A40-E40A-4D12-9E0E-713A9163CF41}"/>
              </a:ext>
            </a:extLst>
          </p:cNvPr>
          <p:cNvGrpSpPr/>
          <p:nvPr/>
        </p:nvGrpSpPr>
        <p:grpSpPr>
          <a:xfrm>
            <a:off x="3744141" y="1937434"/>
            <a:ext cx="2286000" cy="677108"/>
            <a:chOff x="3744141" y="1937434"/>
            <a:chExt cx="2286000" cy="677108"/>
          </a:xfrm>
        </p:grpSpPr>
        <p:sp>
          <p:nvSpPr>
            <p:cNvPr id="279" name="List Item">
              <a:extLst>
                <a:ext uri="{FF2B5EF4-FFF2-40B4-BE49-F238E27FC236}">
                  <a16:creationId xmlns:a16="http://schemas.microsoft.com/office/drawing/2014/main" id="{1BE55EF7-8021-40FF-844E-F7B8261CD606}"/>
                </a:ext>
              </a:extLst>
            </p:cNvPr>
            <p:cNvSpPr/>
            <p:nvPr/>
          </p:nvSpPr>
          <p:spPr>
            <a:xfrm>
              <a:off x="3744141" y="1937434"/>
              <a:ext cx="2286000" cy="67710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2019/09/09 Mon 9:12 min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2:12 Browsing 3:23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No-Operating 2:30 Other : 1:07</a:t>
              </a:r>
            </a:p>
          </p:txBody>
        </p:sp>
        <p:sp>
          <p:nvSpPr>
            <p:cNvPr id="281" name="Avatar Placeholder">
              <a:extLst>
                <a:ext uri="{FF2B5EF4-FFF2-40B4-BE49-F238E27FC236}">
                  <a16:creationId xmlns:a16="http://schemas.microsoft.com/office/drawing/2014/main" id="{673025DA-C309-48C2-918D-21FA3CDD1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937" y="2068234"/>
              <a:ext cx="254000" cy="2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1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F0111462-B769-46BA-9758-7B6F9CE6567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43441" y="1681369"/>
            <a:ext cx="2293057" cy="240299"/>
            <a:chOff x="595686" y="1261242"/>
            <a:chExt cx="3006324" cy="240299"/>
          </a:xfrm>
          <a:solidFill>
            <a:srgbClr val="FFFFFF"/>
          </a:solidFill>
        </p:grpSpPr>
        <p:sp>
          <p:nvSpPr>
            <p:cNvPr id="322" name="Item">
              <a:extLst>
                <a:ext uri="{FF2B5EF4-FFF2-40B4-BE49-F238E27FC236}">
                  <a16:creationId xmlns:a16="http://schemas.microsoft.com/office/drawing/2014/main" id="{7CC9424D-EDA4-4486-9B79-E9298100B47D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320" name="Item">
              <a:extLst>
                <a:ext uri="{FF2B5EF4-FFF2-40B4-BE49-F238E27FC236}">
                  <a16:creationId xmlns:a16="http://schemas.microsoft.com/office/drawing/2014/main" id="{1AB4A449-7F35-43B8-88DD-8CD497F62117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</a:t>
              </a:r>
            </a:p>
          </p:txBody>
        </p:sp>
        <p:sp>
          <p:nvSpPr>
            <p:cNvPr id="318" name="Item">
              <a:extLst>
                <a:ext uri="{FF2B5EF4-FFF2-40B4-BE49-F238E27FC236}">
                  <a16:creationId xmlns:a16="http://schemas.microsoft.com/office/drawing/2014/main" id="{E178AA57-E389-4C9B-881A-B40C8587B466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326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26187FBD-79AC-4C6A-8BAD-50479E0A98F8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877741" y="1768760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827F8F9D-3A3F-464C-AF82-A830B47E24A8}"/>
              </a:ext>
            </a:extLst>
          </p:cNvPr>
          <p:cNvGrpSpPr/>
          <p:nvPr/>
        </p:nvGrpSpPr>
        <p:grpSpPr>
          <a:xfrm>
            <a:off x="3744141" y="2609600"/>
            <a:ext cx="2286000" cy="677108"/>
            <a:chOff x="3744141" y="1937434"/>
            <a:chExt cx="2286000" cy="677108"/>
          </a:xfrm>
        </p:grpSpPr>
        <p:sp>
          <p:nvSpPr>
            <p:cNvPr id="328" name="List Item">
              <a:extLst>
                <a:ext uri="{FF2B5EF4-FFF2-40B4-BE49-F238E27FC236}">
                  <a16:creationId xmlns:a16="http://schemas.microsoft.com/office/drawing/2014/main" id="{2BFCA11A-6D09-43E6-8A28-32E9431B4482}"/>
                </a:ext>
              </a:extLst>
            </p:cNvPr>
            <p:cNvSpPr/>
            <p:nvPr/>
          </p:nvSpPr>
          <p:spPr>
            <a:xfrm>
              <a:off x="3744141" y="1937434"/>
              <a:ext cx="2286000" cy="67710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2019/09/10 Tue 10:25 min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3:23 Browsing 4:16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No-Operating 0:21 Other : 2:15</a:t>
              </a:r>
            </a:p>
          </p:txBody>
        </p:sp>
        <p:sp>
          <p:nvSpPr>
            <p:cNvPr id="329" name="Avatar Placeholder">
              <a:extLst>
                <a:ext uri="{FF2B5EF4-FFF2-40B4-BE49-F238E27FC236}">
                  <a16:creationId xmlns:a16="http://schemas.microsoft.com/office/drawing/2014/main" id="{47B0A1EB-0770-432C-A4B1-E2F20F5C3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937" y="2068234"/>
              <a:ext cx="254000" cy="2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0" name="Divider">
            <a:extLst>
              <a:ext uri="{FF2B5EF4-FFF2-40B4-BE49-F238E27FC236}">
                <a16:creationId xmlns:a16="http://schemas.microsoft.com/office/drawing/2014/main" id="{F87761EB-50EF-45BC-8D42-BB95E7967D04}"/>
              </a:ext>
            </a:extLst>
          </p:cNvPr>
          <p:cNvCxnSpPr/>
          <p:nvPr/>
        </p:nvCxnSpPr>
        <p:spPr>
          <a:xfrm>
            <a:off x="3723459" y="260658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Nav Icon">
            <a:extLst>
              <a:ext uri="{FF2B5EF4-FFF2-40B4-BE49-F238E27FC236}">
                <a16:creationId xmlns:a16="http://schemas.microsoft.com/office/drawing/2014/main" id="{69B62725-9A4C-4171-9FF7-3E0E8F63C0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9050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2" name="Placeholder">
            <a:extLst>
              <a:ext uri="{FF2B5EF4-FFF2-40B4-BE49-F238E27FC236}">
                <a16:creationId xmlns:a16="http://schemas.microsoft.com/office/drawing/2014/main" id="{C58316C4-E9B8-4526-A50B-0FD039517D85}"/>
              </a:ext>
            </a:extLst>
          </p:cNvPr>
          <p:cNvGrpSpPr>
            <a:grpSpLocks/>
          </p:cNvGrpSpPr>
          <p:nvPr/>
        </p:nvGrpSpPr>
        <p:grpSpPr bwMode="auto">
          <a:xfrm>
            <a:off x="3737018" y="3271155"/>
            <a:ext cx="2299480" cy="6610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33" name="Border">
              <a:extLst>
                <a:ext uri="{FF2B5EF4-FFF2-40B4-BE49-F238E27FC236}">
                  <a16:creationId xmlns:a16="http://schemas.microsoft.com/office/drawing/2014/main" id="{DC49D904-7BA5-40F6-B460-765A5710C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Line 2">
              <a:extLst>
                <a:ext uri="{FF2B5EF4-FFF2-40B4-BE49-F238E27FC236}">
                  <a16:creationId xmlns:a16="http://schemas.microsoft.com/office/drawing/2014/main" id="{ECFB4D3F-D542-4449-B454-40DEAAC9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5" name="Line 1">
              <a:extLst>
                <a:ext uri="{FF2B5EF4-FFF2-40B4-BE49-F238E27FC236}">
                  <a16:creationId xmlns:a16="http://schemas.microsoft.com/office/drawing/2014/main" id="{7945D6B4-5147-4D2F-93DF-7DB77FD3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Placeholder">
            <a:extLst>
              <a:ext uri="{FF2B5EF4-FFF2-40B4-BE49-F238E27FC236}">
                <a16:creationId xmlns:a16="http://schemas.microsoft.com/office/drawing/2014/main" id="{A1D5C6E7-FB9B-4CCD-B77A-2B81964BD2D6}"/>
              </a:ext>
            </a:extLst>
          </p:cNvPr>
          <p:cNvGrpSpPr>
            <a:grpSpLocks/>
          </p:cNvGrpSpPr>
          <p:nvPr/>
        </p:nvGrpSpPr>
        <p:grpSpPr bwMode="auto">
          <a:xfrm>
            <a:off x="3737064" y="3928643"/>
            <a:ext cx="2299480" cy="6610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37" name="Border">
              <a:extLst>
                <a:ext uri="{FF2B5EF4-FFF2-40B4-BE49-F238E27FC236}">
                  <a16:creationId xmlns:a16="http://schemas.microsoft.com/office/drawing/2014/main" id="{231EFA9F-F202-4F68-88BC-8B5CA9181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2">
              <a:extLst>
                <a:ext uri="{FF2B5EF4-FFF2-40B4-BE49-F238E27FC236}">
                  <a16:creationId xmlns:a16="http://schemas.microsoft.com/office/drawing/2014/main" id="{B326046F-A118-4B92-B287-8AF22354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Line 1">
              <a:extLst>
                <a:ext uri="{FF2B5EF4-FFF2-40B4-BE49-F238E27FC236}">
                  <a16:creationId xmlns:a16="http://schemas.microsoft.com/office/drawing/2014/main" id="{A59CB38B-6487-47D4-A347-FB7758DAC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5" name="Tap">
            <a:extLst>
              <a:ext uri="{FF2B5EF4-FFF2-40B4-BE49-F238E27FC236}">
                <a16:creationId xmlns:a16="http://schemas.microsoft.com/office/drawing/2014/main" id="{5502EC42-76BC-4090-B9D9-BCE236DCDFBD}"/>
              </a:ext>
            </a:extLst>
          </p:cNvPr>
          <p:cNvGrpSpPr>
            <a:grpSpLocks noChangeAspect="1"/>
          </p:cNvGrpSpPr>
          <p:nvPr/>
        </p:nvGrpSpPr>
        <p:grpSpPr>
          <a:xfrm>
            <a:off x="4736579" y="2807881"/>
            <a:ext cx="519638" cy="726989"/>
            <a:chOff x="1228726" y="1538288"/>
            <a:chExt cx="982663" cy="1374776"/>
          </a:xfrm>
        </p:grpSpPr>
        <p:sp>
          <p:nvSpPr>
            <p:cNvPr id="306" name="Touch Point">
              <a:extLst>
                <a:ext uri="{FF2B5EF4-FFF2-40B4-BE49-F238E27FC236}">
                  <a16:creationId xmlns:a16="http://schemas.microsoft.com/office/drawing/2014/main" id="{BF287B6D-7DB5-4970-BDF8-A85C7B388F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7" name="Hand">
              <a:extLst>
                <a:ext uri="{FF2B5EF4-FFF2-40B4-BE49-F238E27FC236}">
                  <a16:creationId xmlns:a16="http://schemas.microsoft.com/office/drawing/2014/main" id="{35565993-1F2F-46EC-BA93-CAA61533BD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0" name="Phone">
            <a:extLst>
              <a:ext uri="{FF2B5EF4-FFF2-40B4-BE49-F238E27FC236}">
                <a16:creationId xmlns:a16="http://schemas.microsoft.com/office/drawing/2014/main" id="{B9E2C92D-8938-4CF4-98E7-74B1F41530F3}"/>
              </a:ext>
            </a:extLst>
          </p:cNvPr>
          <p:cNvGrpSpPr>
            <a:grpSpLocks noChangeAspect="1"/>
          </p:cNvGrpSpPr>
          <p:nvPr/>
        </p:nvGrpSpPr>
        <p:grpSpPr>
          <a:xfrm>
            <a:off x="6436192" y="690772"/>
            <a:ext cx="2479208" cy="4859248"/>
            <a:chOff x="595686" y="1262396"/>
            <a:chExt cx="2479208" cy="4859248"/>
          </a:xfrm>
        </p:grpSpPr>
        <p:sp>
          <p:nvSpPr>
            <p:cNvPr id="341" name="Case">
              <a:extLst>
                <a:ext uri="{FF2B5EF4-FFF2-40B4-BE49-F238E27FC236}">
                  <a16:creationId xmlns:a16="http://schemas.microsoft.com/office/drawing/2014/main" id="{71F80E6B-FEB3-4C35-9F52-F693126C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2" name="Button">
              <a:extLst>
                <a:ext uri="{FF2B5EF4-FFF2-40B4-BE49-F238E27FC236}">
                  <a16:creationId xmlns:a16="http://schemas.microsoft.com/office/drawing/2014/main" id="{A766E944-52F5-406D-96EE-7897BD72B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3" name="Camera">
              <a:extLst>
                <a:ext uri="{FF2B5EF4-FFF2-40B4-BE49-F238E27FC236}">
                  <a16:creationId xmlns:a16="http://schemas.microsoft.com/office/drawing/2014/main" id="{63953FB4-E17A-4CED-8411-CA958535A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Speaker">
              <a:extLst>
                <a:ext uri="{FF2B5EF4-FFF2-40B4-BE49-F238E27FC236}">
                  <a16:creationId xmlns:a16="http://schemas.microsoft.com/office/drawing/2014/main" id="{3063C572-E95F-45D0-8A44-DE84F1A1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5" name="Display">
              <a:extLst>
                <a:ext uri="{FF2B5EF4-FFF2-40B4-BE49-F238E27FC236}">
                  <a16:creationId xmlns:a16="http://schemas.microsoft.com/office/drawing/2014/main" id="{20A36423-6AE2-4357-BE66-2D4D0F172FD6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6" name="Status Bar">
            <a:extLst>
              <a:ext uri="{FF2B5EF4-FFF2-40B4-BE49-F238E27FC236}">
                <a16:creationId xmlns:a16="http://schemas.microsoft.com/office/drawing/2014/main" id="{B2CA558F-0E56-4FAA-A5EA-6F5CC9C05286}"/>
              </a:ext>
            </a:extLst>
          </p:cNvPr>
          <p:cNvGrpSpPr/>
          <p:nvPr/>
        </p:nvGrpSpPr>
        <p:grpSpPr>
          <a:xfrm>
            <a:off x="6532796" y="1103162"/>
            <a:ext cx="2286000" cy="152400"/>
            <a:chOff x="595686" y="1268402"/>
            <a:chExt cx="2286000" cy="152400"/>
          </a:xfrm>
        </p:grpSpPr>
        <p:sp>
          <p:nvSpPr>
            <p:cNvPr id="347" name="System Bar Container">
              <a:extLst>
                <a:ext uri="{FF2B5EF4-FFF2-40B4-BE49-F238E27FC236}">
                  <a16:creationId xmlns:a16="http://schemas.microsoft.com/office/drawing/2014/main" id="{EBAABF9D-B935-4E35-964B-BC189BE63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8" name="Time">
              <a:extLst>
                <a:ext uri="{FF2B5EF4-FFF2-40B4-BE49-F238E27FC236}">
                  <a16:creationId xmlns:a16="http://schemas.microsoft.com/office/drawing/2014/main" id="{9B8C7B2F-7518-4081-9D23-070AB16A334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49" name="Battery">
              <a:extLst>
                <a:ext uri="{FF2B5EF4-FFF2-40B4-BE49-F238E27FC236}">
                  <a16:creationId xmlns:a16="http://schemas.microsoft.com/office/drawing/2014/main" id="{D5DEEDE4-74B0-4EAD-A244-1A1D1D688A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356" name="Battery Part 1">
                <a:extLst>
                  <a:ext uri="{FF2B5EF4-FFF2-40B4-BE49-F238E27FC236}">
                    <a16:creationId xmlns:a16="http://schemas.microsoft.com/office/drawing/2014/main" id="{71D2B516-BC22-4803-8F02-EAD2055DC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7" name="Battery Part 2">
                <a:extLst>
                  <a:ext uri="{FF2B5EF4-FFF2-40B4-BE49-F238E27FC236}">
                    <a16:creationId xmlns:a16="http://schemas.microsoft.com/office/drawing/2014/main" id="{5C60300B-E287-4225-A707-262D1B3EA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0" name="Signal Strength">
              <a:extLst>
                <a:ext uri="{FF2B5EF4-FFF2-40B4-BE49-F238E27FC236}">
                  <a16:creationId xmlns:a16="http://schemas.microsoft.com/office/drawing/2014/main" id="{8AD9A36D-9E5B-45F9-9A99-1396FD17CD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354" name="Signal Strength Part 1">
                <a:extLst>
                  <a:ext uri="{FF2B5EF4-FFF2-40B4-BE49-F238E27FC236}">
                    <a16:creationId xmlns:a16="http://schemas.microsoft.com/office/drawing/2014/main" id="{A85477AD-8BF2-479A-A89C-91D49A620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5" name="Signal Strength Part 2">
                <a:extLst>
                  <a:ext uri="{FF2B5EF4-FFF2-40B4-BE49-F238E27FC236}">
                    <a16:creationId xmlns:a16="http://schemas.microsoft.com/office/drawing/2014/main" id="{6CDE06D8-4C5C-4940-B9DF-5D577C281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1" name="WiFi">
              <a:extLst>
                <a:ext uri="{FF2B5EF4-FFF2-40B4-BE49-F238E27FC236}">
                  <a16:creationId xmlns:a16="http://schemas.microsoft.com/office/drawing/2014/main" id="{F7A82C28-8238-46BA-BD18-6165CC315C2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352" name="WiFi Part 1">
                <a:extLst>
                  <a:ext uri="{FF2B5EF4-FFF2-40B4-BE49-F238E27FC236}">
                    <a16:creationId xmlns:a16="http://schemas.microsoft.com/office/drawing/2014/main" id="{234766EC-2756-4705-B824-22C4B5F74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3" name="WiFi Part 2">
                <a:extLst>
                  <a:ext uri="{FF2B5EF4-FFF2-40B4-BE49-F238E27FC236}">
                    <a16:creationId xmlns:a16="http://schemas.microsoft.com/office/drawing/2014/main" id="{3E0DE3B3-786C-41E1-840C-9F2D327C8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58" name="Overlay">
            <a:extLst>
              <a:ext uri="{FF2B5EF4-FFF2-40B4-BE49-F238E27FC236}">
                <a16:creationId xmlns:a16="http://schemas.microsoft.com/office/drawing/2014/main" id="{B37F19F1-7565-4A6F-8244-D37C4A469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433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FFBEB700-8C17-447D-9AFF-3B21C618FEC0}"/>
              </a:ext>
            </a:extLst>
          </p:cNvPr>
          <p:cNvGrpSpPr/>
          <p:nvPr/>
        </p:nvGrpSpPr>
        <p:grpSpPr>
          <a:xfrm>
            <a:off x="6535252" y="1256849"/>
            <a:ext cx="2286000" cy="431629"/>
            <a:chOff x="744165" y="1256849"/>
            <a:chExt cx="2286000" cy="508000"/>
          </a:xfrm>
          <a:solidFill>
            <a:schemeClr val="accent6">
              <a:lumMod val="75000"/>
            </a:schemeClr>
          </a:solidFill>
        </p:grpSpPr>
        <p:sp>
          <p:nvSpPr>
            <p:cNvPr id="396" name="App Bar Container">
              <a:extLst>
                <a:ext uri="{FF2B5EF4-FFF2-40B4-BE49-F238E27FC236}">
                  <a16:creationId xmlns:a16="http://schemas.microsoft.com/office/drawing/2014/main" id="{D2DFF8EB-1DDD-41B0-A248-74D7A8F46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Log</a:t>
              </a:r>
            </a:p>
          </p:txBody>
        </p:sp>
        <p:sp>
          <p:nvSpPr>
            <p:cNvPr id="397" name="Search Icon">
              <a:extLst>
                <a:ext uri="{FF2B5EF4-FFF2-40B4-BE49-F238E27FC236}">
                  <a16:creationId xmlns:a16="http://schemas.microsoft.com/office/drawing/2014/main" id="{2D004A24-9EF4-4ACA-9998-A83F05CA8D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8" name="Menu Icon">
              <a:extLst>
                <a:ext uri="{FF2B5EF4-FFF2-40B4-BE49-F238E27FC236}">
                  <a16:creationId xmlns:a16="http://schemas.microsoft.com/office/drawing/2014/main" id="{FB6E8B26-7A7C-452D-AAE0-05DAF82FA2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9" name="Nav Icon">
              <a:extLst>
                <a:ext uri="{FF2B5EF4-FFF2-40B4-BE49-F238E27FC236}">
                  <a16:creationId xmlns:a16="http://schemas.microsoft.com/office/drawing/2014/main" id="{DE861466-9352-49AE-92D2-07815A6F1D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0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39C4C8B-B3EB-49F4-AAFB-BACFE6A66AD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524490" y="1681369"/>
            <a:ext cx="2293057" cy="240299"/>
            <a:chOff x="595686" y="1261242"/>
            <a:chExt cx="3006324" cy="240299"/>
          </a:xfrm>
          <a:solidFill>
            <a:srgbClr val="FFFFFF"/>
          </a:solidFill>
        </p:grpSpPr>
        <p:sp>
          <p:nvSpPr>
            <p:cNvPr id="401" name="Item">
              <a:extLst>
                <a:ext uri="{FF2B5EF4-FFF2-40B4-BE49-F238E27FC236}">
                  <a16:creationId xmlns:a16="http://schemas.microsoft.com/office/drawing/2014/main" id="{BE3BFD37-D492-4D81-B0EA-97494798A4AE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402" name="Item">
              <a:extLst>
                <a:ext uri="{FF2B5EF4-FFF2-40B4-BE49-F238E27FC236}">
                  <a16:creationId xmlns:a16="http://schemas.microsoft.com/office/drawing/2014/main" id="{93ADD5BB-CC4D-4654-AC50-011C8BB56BD2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</a:t>
              </a:r>
            </a:p>
          </p:txBody>
        </p:sp>
        <p:sp>
          <p:nvSpPr>
            <p:cNvPr id="403" name="Item">
              <a:extLst>
                <a:ext uri="{FF2B5EF4-FFF2-40B4-BE49-F238E27FC236}">
                  <a16:creationId xmlns:a16="http://schemas.microsoft.com/office/drawing/2014/main" id="{586E72D5-BB59-4ACC-9A41-06C9E3028936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404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C49EE62B-D796-4044-A005-6B9016EDB75E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658790" y="1771650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5" name="Nav Icon">
            <a:extLst>
              <a:ext uri="{FF2B5EF4-FFF2-40B4-BE49-F238E27FC236}">
                <a16:creationId xmlns:a16="http://schemas.microsoft.com/office/drawing/2014/main" id="{2041E389-D434-44B0-B720-97434CE391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10099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C7F8A622-7F35-4B52-843C-385089CC510C}"/>
              </a:ext>
            </a:extLst>
          </p:cNvPr>
          <p:cNvGrpSpPr/>
          <p:nvPr/>
        </p:nvGrpSpPr>
        <p:grpSpPr>
          <a:xfrm>
            <a:off x="6532796" y="1937434"/>
            <a:ext cx="2286000" cy="677108"/>
            <a:chOff x="3744141" y="1937434"/>
            <a:chExt cx="2286000" cy="677108"/>
          </a:xfrm>
        </p:grpSpPr>
        <p:sp>
          <p:nvSpPr>
            <p:cNvPr id="431" name="List Item">
              <a:extLst>
                <a:ext uri="{FF2B5EF4-FFF2-40B4-BE49-F238E27FC236}">
                  <a16:creationId xmlns:a16="http://schemas.microsoft.com/office/drawing/2014/main" id="{ACF22673-0C27-434F-B684-D532995556E6}"/>
                </a:ext>
              </a:extLst>
            </p:cNvPr>
            <p:cNvSpPr/>
            <p:nvPr/>
          </p:nvSpPr>
          <p:spPr>
            <a:xfrm>
              <a:off x="3744141" y="1937434"/>
              <a:ext cx="2286000" cy="67710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2019/09/09 Mon 9:12 min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2:12 Browsing 3:23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No-Operating 2:30 Other : 1:07</a:t>
              </a:r>
            </a:p>
          </p:txBody>
        </p:sp>
        <p:sp>
          <p:nvSpPr>
            <p:cNvPr id="432" name="Avatar Placeholder">
              <a:extLst>
                <a:ext uri="{FF2B5EF4-FFF2-40B4-BE49-F238E27FC236}">
                  <a16:creationId xmlns:a16="http://schemas.microsoft.com/office/drawing/2014/main" id="{D097E9D6-9B02-47B6-A744-82BE3B302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937" y="2068234"/>
              <a:ext cx="254000" cy="2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612BD3D4-F348-47A4-B9BA-06C7A02D5852}"/>
              </a:ext>
            </a:extLst>
          </p:cNvPr>
          <p:cNvGrpSpPr/>
          <p:nvPr/>
        </p:nvGrpSpPr>
        <p:grpSpPr>
          <a:xfrm>
            <a:off x="6532796" y="2609600"/>
            <a:ext cx="2286000" cy="677108"/>
            <a:chOff x="3744141" y="1937434"/>
            <a:chExt cx="2286000" cy="677108"/>
          </a:xfrm>
        </p:grpSpPr>
        <p:sp>
          <p:nvSpPr>
            <p:cNvPr id="434" name="List Item">
              <a:extLst>
                <a:ext uri="{FF2B5EF4-FFF2-40B4-BE49-F238E27FC236}">
                  <a16:creationId xmlns:a16="http://schemas.microsoft.com/office/drawing/2014/main" id="{C28CD1C3-2EC0-4FA1-88DE-906025C386AC}"/>
                </a:ext>
              </a:extLst>
            </p:cNvPr>
            <p:cNvSpPr/>
            <p:nvPr/>
          </p:nvSpPr>
          <p:spPr>
            <a:xfrm>
              <a:off x="3744141" y="1937434"/>
              <a:ext cx="2286000" cy="67710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2019/09/10 Tue 10:25 min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3:23 Browsing 4:16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No-Operating 0:21 Other : 2:15</a:t>
              </a:r>
            </a:p>
          </p:txBody>
        </p:sp>
        <p:sp>
          <p:nvSpPr>
            <p:cNvPr id="435" name="Avatar Placeholder">
              <a:extLst>
                <a:ext uri="{FF2B5EF4-FFF2-40B4-BE49-F238E27FC236}">
                  <a16:creationId xmlns:a16="http://schemas.microsoft.com/office/drawing/2014/main" id="{115FC1AF-0269-4D99-9FE1-3769D1264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937" y="2068234"/>
              <a:ext cx="254000" cy="2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36" name="Divider">
            <a:extLst>
              <a:ext uri="{FF2B5EF4-FFF2-40B4-BE49-F238E27FC236}">
                <a16:creationId xmlns:a16="http://schemas.microsoft.com/office/drawing/2014/main" id="{615F68A6-C744-4D13-A9A8-EEF9C036AB12}"/>
              </a:ext>
            </a:extLst>
          </p:cNvPr>
          <p:cNvCxnSpPr/>
          <p:nvPr/>
        </p:nvCxnSpPr>
        <p:spPr>
          <a:xfrm>
            <a:off x="6512114" y="260658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Placeholder">
            <a:extLst>
              <a:ext uri="{FF2B5EF4-FFF2-40B4-BE49-F238E27FC236}">
                <a16:creationId xmlns:a16="http://schemas.microsoft.com/office/drawing/2014/main" id="{05372A70-B492-44D8-B50A-9C90E2A8FB5C}"/>
              </a:ext>
            </a:extLst>
          </p:cNvPr>
          <p:cNvGrpSpPr>
            <a:grpSpLocks/>
          </p:cNvGrpSpPr>
          <p:nvPr/>
        </p:nvGrpSpPr>
        <p:grpSpPr bwMode="auto">
          <a:xfrm>
            <a:off x="6525673" y="3271155"/>
            <a:ext cx="2299480" cy="6610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38" name="Border">
              <a:extLst>
                <a:ext uri="{FF2B5EF4-FFF2-40B4-BE49-F238E27FC236}">
                  <a16:creationId xmlns:a16="http://schemas.microsoft.com/office/drawing/2014/main" id="{013BCC18-BAF3-4FE2-9353-9FCF6C1FC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9" name="Line 2">
              <a:extLst>
                <a:ext uri="{FF2B5EF4-FFF2-40B4-BE49-F238E27FC236}">
                  <a16:creationId xmlns:a16="http://schemas.microsoft.com/office/drawing/2014/main" id="{FFE3BAF0-D74D-4A31-A82A-B79DFB241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0" name="Line 1">
              <a:extLst>
                <a:ext uri="{FF2B5EF4-FFF2-40B4-BE49-F238E27FC236}">
                  <a16:creationId xmlns:a16="http://schemas.microsoft.com/office/drawing/2014/main" id="{DFE02B91-F234-45F6-AC11-C0600F51C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1" name="Placeholder">
            <a:extLst>
              <a:ext uri="{FF2B5EF4-FFF2-40B4-BE49-F238E27FC236}">
                <a16:creationId xmlns:a16="http://schemas.microsoft.com/office/drawing/2014/main" id="{C38A1C8E-9437-41C8-A07F-9E0FA73A0C12}"/>
              </a:ext>
            </a:extLst>
          </p:cNvPr>
          <p:cNvGrpSpPr>
            <a:grpSpLocks/>
          </p:cNvGrpSpPr>
          <p:nvPr/>
        </p:nvGrpSpPr>
        <p:grpSpPr bwMode="auto">
          <a:xfrm>
            <a:off x="6525719" y="3928643"/>
            <a:ext cx="2299480" cy="6610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42" name="Border">
              <a:extLst>
                <a:ext uri="{FF2B5EF4-FFF2-40B4-BE49-F238E27FC236}">
                  <a16:creationId xmlns:a16="http://schemas.microsoft.com/office/drawing/2014/main" id="{577A5528-B584-46F3-BF40-6B239E957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3" name="Line 2">
              <a:extLst>
                <a:ext uri="{FF2B5EF4-FFF2-40B4-BE49-F238E27FC236}">
                  <a16:creationId xmlns:a16="http://schemas.microsoft.com/office/drawing/2014/main" id="{2C470777-BA15-4073-AD7A-7504ADCED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4" name="Line 1">
              <a:extLst>
                <a:ext uri="{FF2B5EF4-FFF2-40B4-BE49-F238E27FC236}">
                  <a16:creationId xmlns:a16="http://schemas.microsoft.com/office/drawing/2014/main" id="{55FA3274-931D-4854-A140-DA3AA103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9" name="Overlay">
            <a:extLst>
              <a:ext uri="{FF2B5EF4-FFF2-40B4-BE49-F238E27FC236}">
                <a16:creationId xmlns:a16="http://schemas.microsoft.com/office/drawing/2014/main" id="{03F62430-3A2D-4380-85FF-D6186CBF9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260" y="1116330"/>
            <a:ext cx="2286000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0" name="Dialog Container">
            <a:extLst>
              <a:ext uri="{FF2B5EF4-FFF2-40B4-BE49-F238E27FC236}">
                <a16:creationId xmlns:a16="http://schemas.microsoft.com/office/drawing/2014/main" id="{3F1D7CA1-D1FB-4327-A40D-81602CC57D1B}"/>
              </a:ext>
            </a:extLst>
          </p:cNvPr>
          <p:cNvSpPr/>
          <p:nvPr/>
        </p:nvSpPr>
        <p:spPr>
          <a:xfrm>
            <a:off x="6648012" y="1859540"/>
            <a:ext cx="1981638" cy="2998210"/>
          </a:xfrm>
          <a:prstGeom prst="roundRect">
            <a:avLst>
              <a:gd name="adj" fmla="val 674"/>
            </a:avLst>
          </a:prstGeom>
          <a:solidFill>
            <a:srgbClr val="FAFAFA"/>
          </a:solidFill>
          <a:ln w="6350">
            <a:noFill/>
          </a:ln>
          <a:effectLst>
            <a:outerShdw blurRad="50800" dist="12700" dir="54000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2400" tIns="101600" rIns="152400" bIns="1016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b="1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Daily</a:t>
            </a:r>
          </a:p>
        </p:txBody>
      </p:sp>
      <p:grpSp>
        <p:nvGrpSpPr>
          <p:cNvPr id="451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8CFE92F3-2229-4EE2-A3B1-B45333BFF1F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996728" y="1869897"/>
            <a:ext cx="575772" cy="241995"/>
            <a:chOff x="1642629" y="2531766"/>
            <a:chExt cx="575772" cy="241995"/>
          </a:xfrm>
        </p:grpSpPr>
        <p:sp>
          <p:nvSpPr>
            <p:cNvPr id="452" name="Button">
              <a:extLst>
                <a:ext uri="{FF2B5EF4-FFF2-40B4-BE49-F238E27FC236}">
                  <a16:creationId xmlns:a16="http://schemas.microsoft.com/office/drawing/2014/main" id="{F2446EBD-0ED8-4507-B155-15E6240E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45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D1CBF9F-4B23-442D-AADC-26D4DAB7E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4" name="Header">
            <a:extLst>
              <a:ext uri="{FF2B5EF4-FFF2-40B4-BE49-F238E27FC236}">
                <a16:creationId xmlns:a16="http://schemas.microsoft.com/office/drawing/2014/main" id="{DC839775-294E-4658-A8BB-9CD95FECBF19}"/>
              </a:ext>
            </a:extLst>
          </p:cNvPr>
          <p:cNvSpPr txBox="1"/>
          <p:nvPr/>
        </p:nvSpPr>
        <p:spPr>
          <a:xfrm>
            <a:off x="6606219" y="2290333"/>
            <a:ext cx="2036070" cy="504754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2019/09/10 Tue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07:22 -18:33   10:25 min</a:t>
            </a:r>
          </a:p>
        </p:txBody>
      </p:sp>
      <p:sp>
        <p:nvSpPr>
          <p:cNvPr id="455" name="Header">
            <a:extLst>
              <a:ext uri="{FF2B5EF4-FFF2-40B4-BE49-F238E27FC236}">
                <a16:creationId xmlns:a16="http://schemas.microsoft.com/office/drawing/2014/main" id="{02810E27-87B1-4F83-9E4C-51666CC154F9}"/>
              </a:ext>
            </a:extLst>
          </p:cNvPr>
          <p:cNvSpPr txBox="1"/>
          <p:nvPr/>
        </p:nvSpPr>
        <p:spPr>
          <a:xfrm>
            <a:off x="6768307" y="2794447"/>
            <a:ext cx="1861343" cy="45210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25.2%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10min, Zone 3min)</a:t>
            </a:r>
          </a:p>
        </p:txBody>
      </p:sp>
      <p:grpSp>
        <p:nvGrpSpPr>
          <p:cNvPr id="456" name="Pie Chart">
            <a:extLst>
              <a:ext uri="{FF2B5EF4-FFF2-40B4-BE49-F238E27FC236}">
                <a16:creationId xmlns:a16="http://schemas.microsoft.com/office/drawing/2014/main" id="{D1BB5038-EA77-433F-B611-9C9958CBA5B4}"/>
              </a:ext>
            </a:extLst>
          </p:cNvPr>
          <p:cNvGrpSpPr>
            <a:grpSpLocks noChangeAspect="1"/>
          </p:cNvGrpSpPr>
          <p:nvPr/>
        </p:nvGrpSpPr>
        <p:grpSpPr>
          <a:xfrm>
            <a:off x="6888419" y="3393505"/>
            <a:ext cx="1393768" cy="1354278"/>
            <a:chOff x="1384300" y="3494088"/>
            <a:chExt cx="952501" cy="925513"/>
          </a:xfrm>
          <a:solidFill>
            <a:srgbClr val="FFFFFF"/>
          </a:solidFill>
        </p:grpSpPr>
        <p:sp>
          <p:nvSpPr>
            <p:cNvPr id="457" name="Slice 3">
              <a:extLst>
                <a:ext uri="{FF2B5EF4-FFF2-40B4-BE49-F238E27FC236}">
                  <a16:creationId xmlns:a16="http://schemas.microsoft.com/office/drawing/2014/main" id="{AABA92FC-C9C5-482F-AFC2-0641D390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538" y="3654426"/>
              <a:ext cx="449263" cy="628650"/>
            </a:xfrm>
            <a:custGeom>
              <a:avLst/>
              <a:gdLst>
                <a:gd name="T0" fmla="*/ 1489 w 2096"/>
                <a:gd name="T1" fmla="*/ 0 h 2951"/>
                <a:gd name="T2" fmla="*/ 0 w 2096"/>
                <a:gd name="T3" fmla="*/ 1474 h 2951"/>
                <a:gd name="T4" fmla="*/ 1487 w 2096"/>
                <a:gd name="T5" fmla="*/ 2951 h 2951"/>
                <a:gd name="T6" fmla="*/ 2096 w 2096"/>
                <a:gd name="T7" fmla="*/ 1474 h 2951"/>
                <a:gd name="T8" fmla="*/ 1489 w 2096"/>
                <a:gd name="T9" fmla="*/ 0 h 2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2951">
                  <a:moveTo>
                    <a:pt x="1489" y="0"/>
                  </a:moveTo>
                  <a:lnTo>
                    <a:pt x="0" y="1474"/>
                  </a:lnTo>
                  <a:lnTo>
                    <a:pt x="1487" y="2951"/>
                  </a:lnTo>
                  <a:cubicBezTo>
                    <a:pt x="1863" y="2572"/>
                    <a:pt x="2096" y="2050"/>
                    <a:pt x="2096" y="1474"/>
                  </a:cubicBezTo>
                  <a:cubicBezTo>
                    <a:pt x="2096" y="899"/>
                    <a:pt x="1864" y="379"/>
                    <a:pt x="1489" y="0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8" name="Slice 2">
              <a:extLst>
                <a:ext uri="{FF2B5EF4-FFF2-40B4-BE49-F238E27FC236}">
                  <a16:creationId xmlns:a16="http://schemas.microsoft.com/office/drawing/2014/main" id="{75D2A275-4F00-4783-8587-DD531B84D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3494088"/>
              <a:ext cx="385763" cy="446088"/>
            </a:xfrm>
            <a:custGeom>
              <a:avLst/>
              <a:gdLst>
                <a:gd name="T0" fmla="*/ 314 w 1803"/>
                <a:gd name="T1" fmla="*/ 0 h 2096"/>
                <a:gd name="T2" fmla="*/ 0 w 1803"/>
                <a:gd name="T3" fmla="*/ 23 h 2096"/>
                <a:gd name="T4" fmla="*/ 314 w 1803"/>
                <a:gd name="T5" fmla="*/ 2096 h 2096"/>
                <a:gd name="T6" fmla="*/ 1803 w 1803"/>
                <a:gd name="T7" fmla="*/ 621 h 2096"/>
                <a:gd name="T8" fmla="*/ 314 w 1803"/>
                <a:gd name="T9" fmla="*/ 0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2096">
                  <a:moveTo>
                    <a:pt x="314" y="0"/>
                  </a:moveTo>
                  <a:cubicBezTo>
                    <a:pt x="207" y="0"/>
                    <a:pt x="102" y="8"/>
                    <a:pt x="0" y="23"/>
                  </a:cubicBezTo>
                  <a:lnTo>
                    <a:pt x="314" y="2096"/>
                  </a:lnTo>
                  <a:lnTo>
                    <a:pt x="1803" y="621"/>
                  </a:lnTo>
                  <a:cubicBezTo>
                    <a:pt x="1423" y="238"/>
                    <a:pt x="896" y="0"/>
                    <a:pt x="314" y="0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9" name="Slice 1">
              <a:extLst>
                <a:ext uri="{FF2B5EF4-FFF2-40B4-BE49-F238E27FC236}">
                  <a16:creationId xmlns:a16="http://schemas.microsoft.com/office/drawing/2014/main" id="{752E7F68-11E5-4EEC-8CEA-4D6D43D7A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300" y="3530601"/>
              <a:ext cx="765175" cy="889000"/>
            </a:xfrm>
            <a:custGeom>
              <a:avLst/>
              <a:gdLst>
                <a:gd name="T0" fmla="*/ 1782 w 3584"/>
                <a:gd name="T1" fmla="*/ 0 h 4169"/>
                <a:gd name="T2" fmla="*/ 0 w 3584"/>
                <a:gd name="T3" fmla="*/ 2072 h 4169"/>
                <a:gd name="T4" fmla="*/ 2096 w 3584"/>
                <a:gd name="T5" fmla="*/ 4169 h 4169"/>
                <a:gd name="T6" fmla="*/ 3584 w 3584"/>
                <a:gd name="T7" fmla="*/ 3549 h 4169"/>
                <a:gd name="T8" fmla="*/ 2096 w 3584"/>
                <a:gd name="T9" fmla="*/ 2072 h 4169"/>
                <a:gd name="T10" fmla="*/ 1782 w 3584"/>
                <a:gd name="T11" fmla="*/ 0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4" h="4169">
                  <a:moveTo>
                    <a:pt x="1782" y="0"/>
                  </a:moveTo>
                  <a:cubicBezTo>
                    <a:pt x="773" y="151"/>
                    <a:pt x="0" y="1021"/>
                    <a:pt x="0" y="2072"/>
                  </a:cubicBezTo>
                  <a:cubicBezTo>
                    <a:pt x="0" y="3230"/>
                    <a:pt x="939" y="4169"/>
                    <a:pt x="2096" y="4169"/>
                  </a:cubicBezTo>
                  <a:cubicBezTo>
                    <a:pt x="2678" y="4169"/>
                    <a:pt x="3204" y="3931"/>
                    <a:pt x="3584" y="3549"/>
                  </a:cubicBezTo>
                  <a:lnTo>
                    <a:pt x="2096" y="2072"/>
                  </a:lnTo>
                  <a:lnTo>
                    <a:pt x="1782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0" name="Swipe Left">
            <a:extLst>
              <a:ext uri="{FF2B5EF4-FFF2-40B4-BE49-F238E27FC236}">
                <a16:creationId xmlns:a16="http://schemas.microsoft.com/office/drawing/2014/main" id="{8F70A25E-0CB4-4565-9A71-F632F56C05DD}"/>
              </a:ext>
            </a:extLst>
          </p:cNvPr>
          <p:cNvGrpSpPr>
            <a:grpSpLocks noChangeAspect="1"/>
          </p:cNvGrpSpPr>
          <p:nvPr/>
        </p:nvGrpSpPr>
        <p:grpSpPr>
          <a:xfrm>
            <a:off x="6758123" y="3307532"/>
            <a:ext cx="605072" cy="760512"/>
            <a:chOff x="10098088" y="1547813"/>
            <a:chExt cx="1093788" cy="1374776"/>
          </a:xfrm>
        </p:grpSpPr>
        <p:sp>
          <p:nvSpPr>
            <p:cNvPr id="461" name="Touch Point">
              <a:extLst>
                <a:ext uri="{FF2B5EF4-FFF2-40B4-BE49-F238E27FC236}">
                  <a16:creationId xmlns:a16="http://schemas.microsoft.com/office/drawing/2014/main" id="{9C65BE1C-FBA2-4E88-AC43-99E9A8B79E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3376" y="15478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2" name="Hand">
              <a:extLst>
                <a:ext uri="{FF2B5EF4-FFF2-40B4-BE49-F238E27FC236}">
                  <a16:creationId xmlns:a16="http://schemas.microsoft.com/office/drawing/2014/main" id="{7A51C196-6C60-4A5D-B4BC-3FF065684A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09213" y="1625601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3" name="Arrow Left">
              <a:extLst>
                <a:ext uri="{FF2B5EF4-FFF2-40B4-BE49-F238E27FC236}">
                  <a16:creationId xmlns:a16="http://schemas.microsoft.com/office/drawing/2014/main" id="{E2AD7A80-B5DC-46CA-A296-7125C2BEC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1598613"/>
              <a:ext cx="346075" cy="227013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71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Documents Log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CF5D35-A075-4686-AF18-4EA38FBFE54F}"/>
              </a:ext>
            </a:extLst>
          </p:cNvPr>
          <p:cNvGrpSpPr/>
          <p:nvPr/>
        </p:nvGrpSpPr>
        <p:grpSpPr>
          <a:xfrm>
            <a:off x="689610" y="690772"/>
            <a:ext cx="2479208" cy="4859248"/>
            <a:chOff x="3807292" y="690772"/>
            <a:chExt cx="2479208" cy="4859248"/>
          </a:xfrm>
        </p:grpSpPr>
        <p:grpSp>
          <p:nvGrpSpPr>
            <p:cNvPr id="127" name="Phone">
              <a:extLst>
                <a:ext uri="{FF2B5EF4-FFF2-40B4-BE49-F238E27FC236}">
                  <a16:creationId xmlns:a16="http://schemas.microsoft.com/office/drawing/2014/main" id="{F6B1E0B9-F4AA-4A9C-BE63-746C9830E3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07292" y="690772"/>
              <a:ext cx="2479208" cy="4859248"/>
              <a:chOff x="595686" y="1262396"/>
              <a:chExt cx="2479208" cy="4859248"/>
            </a:xfrm>
          </p:grpSpPr>
          <p:sp>
            <p:nvSpPr>
              <p:cNvPr id="207" name="Case">
                <a:extLst>
                  <a:ext uri="{FF2B5EF4-FFF2-40B4-BE49-F238E27FC236}">
                    <a16:creationId xmlns:a16="http://schemas.microsoft.com/office/drawing/2014/main" id="{56E61545-9360-4634-991B-74029BC63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Button">
                <a:extLst>
                  <a:ext uri="{FF2B5EF4-FFF2-40B4-BE49-F238E27FC236}">
                    <a16:creationId xmlns:a16="http://schemas.microsoft.com/office/drawing/2014/main" id="{28088D1C-F731-41E3-8E7E-20456B021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Camera">
                <a:extLst>
                  <a:ext uri="{FF2B5EF4-FFF2-40B4-BE49-F238E27FC236}">
                    <a16:creationId xmlns:a16="http://schemas.microsoft.com/office/drawing/2014/main" id="{56800120-EFAC-499B-9FB6-A32B7D66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Speaker">
                <a:extLst>
                  <a:ext uri="{FF2B5EF4-FFF2-40B4-BE49-F238E27FC236}">
                    <a16:creationId xmlns:a16="http://schemas.microsoft.com/office/drawing/2014/main" id="{19C65728-413F-4783-A093-72AEB8CF9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1" name="Display">
                <a:extLst>
                  <a:ext uri="{FF2B5EF4-FFF2-40B4-BE49-F238E27FC236}">
                    <a16:creationId xmlns:a16="http://schemas.microsoft.com/office/drawing/2014/main" id="{A38149D3-C9E0-4B37-8370-E1AE55E71505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Status Bar">
              <a:extLst>
                <a:ext uri="{FF2B5EF4-FFF2-40B4-BE49-F238E27FC236}">
                  <a16:creationId xmlns:a16="http://schemas.microsoft.com/office/drawing/2014/main" id="{FF29DEFD-38BA-4469-BC01-F08C053CBC1A}"/>
                </a:ext>
              </a:extLst>
            </p:cNvPr>
            <p:cNvGrpSpPr/>
            <p:nvPr/>
          </p:nvGrpSpPr>
          <p:grpSpPr>
            <a:xfrm>
              <a:off x="3903896" y="1103162"/>
              <a:ext cx="2286000" cy="152400"/>
              <a:chOff x="595686" y="1268402"/>
              <a:chExt cx="2286000" cy="152400"/>
            </a:xfrm>
          </p:grpSpPr>
          <p:sp>
            <p:nvSpPr>
              <p:cNvPr id="196" name="System Bar Container">
                <a:extLst>
                  <a:ext uri="{FF2B5EF4-FFF2-40B4-BE49-F238E27FC236}">
                    <a16:creationId xmlns:a16="http://schemas.microsoft.com/office/drawing/2014/main" id="{84C5E841-1D50-4B32-BF9F-0195349A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Time">
                <a:extLst>
                  <a:ext uri="{FF2B5EF4-FFF2-40B4-BE49-F238E27FC236}">
                    <a16:creationId xmlns:a16="http://schemas.microsoft.com/office/drawing/2014/main" id="{4F812F9F-92A5-4A6A-A61E-B0586536223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98" name="Battery">
                <a:extLst>
                  <a:ext uri="{FF2B5EF4-FFF2-40B4-BE49-F238E27FC236}">
                    <a16:creationId xmlns:a16="http://schemas.microsoft.com/office/drawing/2014/main" id="{4C39A5BE-26C8-489B-A4B3-4F89E3FBA8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05" name="Battery Part 1">
                  <a:extLst>
                    <a:ext uri="{FF2B5EF4-FFF2-40B4-BE49-F238E27FC236}">
                      <a16:creationId xmlns:a16="http://schemas.microsoft.com/office/drawing/2014/main" id="{7F486BE6-95B6-417D-B5F1-17CC50427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6" name="Battery Part 2">
                  <a:extLst>
                    <a:ext uri="{FF2B5EF4-FFF2-40B4-BE49-F238E27FC236}">
                      <a16:creationId xmlns:a16="http://schemas.microsoft.com/office/drawing/2014/main" id="{FF49D010-8E81-4E1E-A5C5-FA71E0AC3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9" name="Signal Strength">
                <a:extLst>
                  <a:ext uri="{FF2B5EF4-FFF2-40B4-BE49-F238E27FC236}">
                    <a16:creationId xmlns:a16="http://schemas.microsoft.com/office/drawing/2014/main" id="{DF3326B2-5F97-4B15-9EDF-D1620A852A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03" name="Signal Strength Part 1">
                  <a:extLst>
                    <a:ext uri="{FF2B5EF4-FFF2-40B4-BE49-F238E27FC236}">
                      <a16:creationId xmlns:a16="http://schemas.microsoft.com/office/drawing/2014/main" id="{2A4FE110-B481-40F0-96E8-8247012DA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4" name="Signal Strength Part 2">
                  <a:extLst>
                    <a:ext uri="{FF2B5EF4-FFF2-40B4-BE49-F238E27FC236}">
                      <a16:creationId xmlns:a16="http://schemas.microsoft.com/office/drawing/2014/main" id="{6CE0A415-D1D1-4918-922C-58D0C0769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0" name="WiFi">
                <a:extLst>
                  <a:ext uri="{FF2B5EF4-FFF2-40B4-BE49-F238E27FC236}">
                    <a16:creationId xmlns:a16="http://schemas.microsoft.com/office/drawing/2014/main" id="{D4F158DC-8631-4C4F-B9D3-991685697B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01" name="WiFi Part 1">
                  <a:extLst>
                    <a:ext uri="{FF2B5EF4-FFF2-40B4-BE49-F238E27FC236}">
                      <a16:creationId xmlns:a16="http://schemas.microsoft.com/office/drawing/2014/main" id="{FFD8151B-9A92-420A-BC5B-2E6BEF2B4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2" name="WiFi Part 2">
                  <a:extLst>
                    <a:ext uri="{FF2B5EF4-FFF2-40B4-BE49-F238E27FC236}">
                      <a16:creationId xmlns:a16="http://schemas.microsoft.com/office/drawing/2014/main" id="{40CF6A40-FA4B-45AD-8AF5-DABADAE68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0" name="Overlay">
              <a:extLst>
                <a:ext uri="{FF2B5EF4-FFF2-40B4-BE49-F238E27FC236}">
                  <a16:creationId xmlns:a16="http://schemas.microsoft.com/office/drawing/2014/main" id="{59B9CBC9-91D4-4647-ADB0-BD89104CA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153" y="1276179"/>
              <a:ext cx="2286000" cy="3903306"/>
            </a:xfrm>
            <a:prstGeom prst="rect">
              <a:avLst/>
            </a:prstGeom>
            <a:solidFill>
              <a:srgbClr val="33333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E82C6C8-1CAF-4C52-A5AB-10438F9AA6F5}"/>
                </a:ext>
              </a:extLst>
            </p:cNvPr>
            <p:cNvGrpSpPr/>
            <p:nvPr/>
          </p:nvGrpSpPr>
          <p:grpSpPr>
            <a:xfrm>
              <a:off x="3903895" y="1256849"/>
              <a:ext cx="2286000" cy="431629"/>
              <a:chOff x="744165" y="1256849"/>
              <a:chExt cx="2286000" cy="508000"/>
            </a:xfrm>
          </p:grpSpPr>
          <p:sp>
            <p:nvSpPr>
              <p:cNvPr id="192" name="App Bar Container">
                <a:extLst>
                  <a:ext uri="{FF2B5EF4-FFF2-40B4-BE49-F238E27FC236}">
                    <a16:creationId xmlns:a16="http://schemas.microsoft.com/office/drawing/2014/main" id="{E272E811-2314-4CFE-BDCF-C0EC2E945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165" y="1256849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Today</a:t>
                </a:r>
              </a:p>
            </p:txBody>
          </p:sp>
          <p:sp>
            <p:nvSpPr>
              <p:cNvPr id="193" name="Search Icon">
                <a:extLst>
                  <a:ext uri="{FF2B5EF4-FFF2-40B4-BE49-F238E27FC236}">
                    <a16:creationId xmlns:a16="http://schemas.microsoft.com/office/drawing/2014/main" id="{6546D865-1B0E-4B03-B686-1A1E0E600E2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55997" y="1530085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Menu Icon">
                <a:extLst>
                  <a:ext uri="{FF2B5EF4-FFF2-40B4-BE49-F238E27FC236}">
                    <a16:creationId xmlns:a16="http://schemas.microsoft.com/office/drawing/2014/main" id="{B7CF462C-47B7-4F89-841A-11B6524659D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871580" y="1536367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Nav Icon">
                <a:extLst>
                  <a:ext uri="{FF2B5EF4-FFF2-40B4-BE49-F238E27FC236}">
                    <a16:creationId xmlns:a16="http://schemas.microsoft.com/office/drawing/2014/main" id="{BFE2403E-76BA-4F4A-8208-00BC3C791F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64689" y="1548929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2A6CA2-6F5D-460E-8FD1-A2B403A56E71}"/>
                </a:ext>
              </a:extLst>
            </p:cNvPr>
            <p:cNvGrpSpPr/>
            <p:nvPr/>
          </p:nvGrpSpPr>
          <p:grpSpPr>
            <a:xfrm>
              <a:off x="3903627" y="1270121"/>
              <a:ext cx="1927602" cy="3473329"/>
              <a:chOff x="4418992" y="1616991"/>
              <a:chExt cx="1927602" cy="3317179"/>
            </a:xfrm>
          </p:grpSpPr>
          <p:sp>
            <p:nvSpPr>
              <p:cNvPr id="149" name="Navigation Drawer Container">
                <a:extLst>
                  <a:ext uri="{FF2B5EF4-FFF2-40B4-BE49-F238E27FC236}">
                    <a16:creationId xmlns:a16="http://schemas.microsoft.com/office/drawing/2014/main" id="{A4B0C109-580E-40C2-A95D-49DD1894E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8992" y="1729356"/>
                <a:ext cx="1927602" cy="3204814"/>
              </a:xfrm>
              <a:custGeom>
                <a:avLst/>
                <a:gdLst>
                  <a:gd name="T0" fmla="*/ 0 w 10724"/>
                  <a:gd name="T1" fmla="*/ 0 h 22295"/>
                  <a:gd name="T2" fmla="*/ 0 w 10724"/>
                  <a:gd name="T3" fmla="*/ 0 h 22295"/>
                  <a:gd name="T4" fmla="*/ 10654 w 10724"/>
                  <a:gd name="T5" fmla="*/ 0 h 22295"/>
                  <a:gd name="T6" fmla="*/ 10724 w 10724"/>
                  <a:gd name="T7" fmla="*/ 70 h 22295"/>
                  <a:gd name="T8" fmla="*/ 10724 w 10724"/>
                  <a:gd name="T9" fmla="*/ 22224 h 22295"/>
                  <a:gd name="T10" fmla="*/ 10654 w 10724"/>
                  <a:gd name="T11" fmla="*/ 22295 h 22295"/>
                  <a:gd name="T12" fmla="*/ 0 w 10724"/>
                  <a:gd name="T13" fmla="*/ 22295 h 22295"/>
                  <a:gd name="T14" fmla="*/ 0 w 10724"/>
                  <a:gd name="T15" fmla="*/ 22224 h 22295"/>
                  <a:gd name="T16" fmla="*/ 0 w 10724"/>
                  <a:gd name="T17" fmla="*/ 70 h 22295"/>
                  <a:gd name="T18" fmla="*/ 0 w 10724"/>
                  <a:gd name="T19" fmla="*/ 0 h 2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24" h="22295">
                    <a:moveTo>
                      <a:pt x="0" y="0"/>
                    </a:moveTo>
                    <a:lnTo>
                      <a:pt x="0" y="0"/>
                    </a:lnTo>
                    <a:lnTo>
                      <a:pt x="10654" y="0"/>
                    </a:lnTo>
                    <a:cubicBezTo>
                      <a:pt x="10693" y="0"/>
                      <a:pt x="10724" y="31"/>
                      <a:pt x="10724" y="70"/>
                    </a:cubicBezTo>
                    <a:lnTo>
                      <a:pt x="10724" y="22224"/>
                    </a:lnTo>
                    <a:cubicBezTo>
                      <a:pt x="10724" y="22263"/>
                      <a:pt x="10693" y="22295"/>
                      <a:pt x="10654" y="22295"/>
                    </a:cubicBezTo>
                    <a:lnTo>
                      <a:pt x="0" y="22295"/>
                    </a:lnTo>
                    <a:lnTo>
                      <a:pt x="0" y="22224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Header">
                <a:extLst>
                  <a:ext uri="{FF2B5EF4-FFF2-40B4-BE49-F238E27FC236}">
                    <a16:creationId xmlns:a16="http://schemas.microsoft.com/office/drawing/2014/main" id="{543BFF1F-EC16-4128-9233-154B617A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992" y="1616991"/>
                <a:ext cx="1927602" cy="1089725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Avatar">
                <a:extLst>
                  <a:ext uri="{FF2B5EF4-FFF2-40B4-BE49-F238E27FC236}">
                    <a16:creationId xmlns:a16="http://schemas.microsoft.com/office/drawing/2014/main" id="{C4C6146D-4625-4EDB-8FA8-53F62BA4F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700" y="1963983"/>
                <a:ext cx="405862" cy="404893"/>
              </a:xfrm>
              <a:prstGeom prst="ellipse">
                <a:avLst/>
              </a:prstGeom>
              <a:solidFill>
                <a:srgbClr val="E0E0E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Drop-Down Icon">
                <a:extLst>
                  <a:ext uri="{FF2B5EF4-FFF2-40B4-BE49-F238E27FC236}">
                    <a16:creationId xmlns:a16="http://schemas.microsoft.com/office/drawing/2014/main" id="{2B36964B-A243-4773-B8ED-C1A82E5CF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7367" y="2542046"/>
                <a:ext cx="62962" cy="31966"/>
              </a:xfrm>
              <a:custGeom>
                <a:avLst/>
                <a:gdLst>
                  <a:gd name="T0" fmla="*/ 0 w 65"/>
                  <a:gd name="T1" fmla="*/ 0 h 33"/>
                  <a:gd name="T2" fmla="*/ 33 w 65"/>
                  <a:gd name="T3" fmla="*/ 33 h 33"/>
                  <a:gd name="T4" fmla="*/ 65 w 65"/>
                  <a:gd name="T5" fmla="*/ 0 h 33"/>
                  <a:gd name="T6" fmla="*/ 0 w 65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33">
                    <a:moveTo>
                      <a:pt x="0" y="0"/>
                    </a:moveTo>
                    <a:lnTo>
                      <a:pt x="33" y="33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abel">
                <a:extLst>
                  <a:ext uri="{FF2B5EF4-FFF2-40B4-BE49-F238E27FC236}">
                    <a16:creationId xmlns:a16="http://schemas.microsoft.com/office/drawing/2014/main" id="{42AF4CCC-CD11-4A36-840F-C1EBAFA065F0}"/>
                  </a:ext>
                </a:extLst>
              </p:cNvPr>
              <p:cNvSpPr txBox="1"/>
              <p:nvPr/>
            </p:nvSpPr>
            <p:spPr>
              <a:xfrm>
                <a:off x="4442709" y="2447118"/>
                <a:ext cx="1265026" cy="196977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mitz.holmes@gmail.com</a:t>
                </a:r>
              </a:p>
            </p:txBody>
          </p:sp>
          <p:grpSp>
            <p:nvGrpSpPr>
              <p:cNvPr id="155" name="Inbox">
                <a:extLst>
                  <a:ext uri="{FF2B5EF4-FFF2-40B4-BE49-F238E27FC236}">
                    <a16:creationId xmlns:a16="http://schemas.microsoft.com/office/drawing/2014/main" id="{4284289D-ED84-4540-BFB5-A3323F8657CD}"/>
                  </a:ext>
                </a:extLst>
              </p:cNvPr>
              <p:cNvGrpSpPr/>
              <p:nvPr/>
            </p:nvGrpSpPr>
            <p:grpSpPr>
              <a:xfrm>
                <a:off x="4539104" y="2812770"/>
                <a:ext cx="654144" cy="181588"/>
                <a:chOff x="4569877" y="2745351"/>
                <a:chExt cx="654144" cy="181588"/>
              </a:xfrm>
            </p:grpSpPr>
            <p:sp>
              <p:nvSpPr>
                <p:cNvPr id="190" name="Inbox Icon">
                  <a:extLst>
                    <a:ext uri="{FF2B5EF4-FFF2-40B4-BE49-F238E27FC236}">
                      <a16:creationId xmlns:a16="http://schemas.microsoft.com/office/drawing/2014/main" id="{789DC095-68D1-4ACF-9F40-43C0E3CB2A3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2785562"/>
                  <a:ext cx="114300" cy="113332"/>
                </a:xfrm>
                <a:custGeom>
                  <a:avLst/>
                  <a:gdLst>
                    <a:gd name="T0" fmla="*/ 459 w 635"/>
                    <a:gd name="T1" fmla="*/ 247 h 635"/>
                    <a:gd name="T2" fmla="*/ 388 w 635"/>
                    <a:gd name="T3" fmla="*/ 247 h 635"/>
                    <a:gd name="T4" fmla="*/ 388 w 635"/>
                    <a:gd name="T5" fmla="*/ 142 h 635"/>
                    <a:gd name="T6" fmla="*/ 247 w 635"/>
                    <a:gd name="T7" fmla="*/ 142 h 635"/>
                    <a:gd name="T8" fmla="*/ 247 w 635"/>
                    <a:gd name="T9" fmla="*/ 247 h 635"/>
                    <a:gd name="T10" fmla="*/ 177 w 635"/>
                    <a:gd name="T11" fmla="*/ 247 h 635"/>
                    <a:gd name="T12" fmla="*/ 318 w 635"/>
                    <a:gd name="T13" fmla="*/ 388 h 635"/>
                    <a:gd name="T14" fmla="*/ 459 w 635"/>
                    <a:gd name="T15" fmla="*/ 247 h 635"/>
                    <a:gd name="T16" fmla="*/ 565 w 635"/>
                    <a:gd name="T17" fmla="*/ 424 h 635"/>
                    <a:gd name="T18" fmla="*/ 424 w 635"/>
                    <a:gd name="T19" fmla="*/ 424 h 635"/>
                    <a:gd name="T20" fmla="*/ 318 w 635"/>
                    <a:gd name="T21" fmla="*/ 530 h 635"/>
                    <a:gd name="T22" fmla="*/ 212 w 635"/>
                    <a:gd name="T23" fmla="*/ 424 h 635"/>
                    <a:gd name="T24" fmla="*/ 70 w 635"/>
                    <a:gd name="T25" fmla="*/ 424 h 635"/>
                    <a:gd name="T26" fmla="*/ 70 w 635"/>
                    <a:gd name="T27" fmla="*/ 71 h 635"/>
                    <a:gd name="T28" fmla="*/ 565 w 635"/>
                    <a:gd name="T29" fmla="*/ 71 h 635"/>
                    <a:gd name="T30" fmla="*/ 565 w 635"/>
                    <a:gd name="T31" fmla="*/ 424 h 635"/>
                    <a:gd name="T32" fmla="*/ 565 w 635"/>
                    <a:gd name="T33" fmla="*/ 0 h 635"/>
                    <a:gd name="T34" fmla="*/ 70 w 635"/>
                    <a:gd name="T35" fmla="*/ 0 h 635"/>
                    <a:gd name="T36" fmla="*/ 1 w 635"/>
                    <a:gd name="T37" fmla="*/ 71 h 635"/>
                    <a:gd name="T38" fmla="*/ 0 w 635"/>
                    <a:gd name="T39" fmla="*/ 565 h 635"/>
                    <a:gd name="T40" fmla="*/ 70 w 635"/>
                    <a:gd name="T41" fmla="*/ 635 h 635"/>
                    <a:gd name="T42" fmla="*/ 565 w 635"/>
                    <a:gd name="T43" fmla="*/ 635 h 635"/>
                    <a:gd name="T44" fmla="*/ 635 w 635"/>
                    <a:gd name="T45" fmla="*/ 565 h 635"/>
                    <a:gd name="T46" fmla="*/ 635 w 635"/>
                    <a:gd name="T47" fmla="*/ 71 h 635"/>
                    <a:gd name="T48" fmla="*/ 565 w 635"/>
                    <a:gd name="T49" fmla="*/ 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35" h="635">
                      <a:moveTo>
                        <a:pt x="459" y="247"/>
                      </a:moveTo>
                      <a:lnTo>
                        <a:pt x="388" y="247"/>
                      </a:lnTo>
                      <a:lnTo>
                        <a:pt x="388" y="142"/>
                      </a:lnTo>
                      <a:lnTo>
                        <a:pt x="247" y="142"/>
                      </a:lnTo>
                      <a:lnTo>
                        <a:pt x="247" y="247"/>
                      </a:lnTo>
                      <a:lnTo>
                        <a:pt x="177" y="247"/>
                      </a:lnTo>
                      <a:lnTo>
                        <a:pt x="318" y="388"/>
                      </a:lnTo>
                      <a:lnTo>
                        <a:pt x="459" y="247"/>
                      </a:lnTo>
                      <a:close/>
                      <a:moveTo>
                        <a:pt x="565" y="424"/>
                      </a:moveTo>
                      <a:lnTo>
                        <a:pt x="424" y="424"/>
                      </a:lnTo>
                      <a:cubicBezTo>
                        <a:pt x="424" y="482"/>
                        <a:pt x="376" y="530"/>
                        <a:pt x="318" y="530"/>
                      </a:cubicBezTo>
                      <a:cubicBezTo>
                        <a:pt x="259" y="530"/>
                        <a:pt x="212" y="482"/>
                        <a:pt x="212" y="424"/>
                      </a:cubicBezTo>
                      <a:lnTo>
                        <a:pt x="70" y="424"/>
                      </a:lnTo>
                      <a:lnTo>
                        <a:pt x="70" y="71"/>
                      </a:lnTo>
                      <a:lnTo>
                        <a:pt x="565" y="71"/>
                      </a:lnTo>
                      <a:lnTo>
                        <a:pt x="565" y="424"/>
                      </a:lnTo>
                      <a:close/>
                      <a:moveTo>
                        <a:pt x="565" y="0"/>
                      </a:moveTo>
                      <a:lnTo>
                        <a:pt x="70" y="0"/>
                      </a:lnTo>
                      <a:cubicBezTo>
                        <a:pt x="32" y="0"/>
                        <a:pt x="1" y="32"/>
                        <a:pt x="1" y="71"/>
                      </a:cubicBezTo>
                      <a:lnTo>
                        <a:pt x="0" y="565"/>
                      </a:lnTo>
                      <a:cubicBezTo>
                        <a:pt x="0" y="604"/>
                        <a:pt x="32" y="635"/>
                        <a:pt x="70" y="635"/>
                      </a:cubicBezTo>
                      <a:lnTo>
                        <a:pt x="565" y="635"/>
                      </a:lnTo>
                      <a:cubicBezTo>
                        <a:pt x="604" y="635"/>
                        <a:pt x="635" y="604"/>
                        <a:pt x="635" y="565"/>
                      </a:cubicBezTo>
                      <a:lnTo>
                        <a:pt x="635" y="71"/>
                      </a:lnTo>
                      <a:cubicBezTo>
                        <a:pt x="635" y="32"/>
                        <a:pt x="604" y="0"/>
                        <a:pt x="565" y="0"/>
                      </a:cubicBezTo>
                    </a:path>
                  </a:pathLst>
                </a:custGeom>
                <a:solidFill>
                  <a:srgbClr val="4DB6A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Label">
                  <a:extLst>
                    <a:ext uri="{FF2B5EF4-FFF2-40B4-BE49-F238E27FC236}">
                      <a16:creationId xmlns:a16="http://schemas.microsoft.com/office/drawing/2014/main" id="{AD100D07-2086-4E85-940F-553CAE036B6E}"/>
                    </a:ext>
                  </a:extLst>
                </p:cNvPr>
                <p:cNvSpPr txBox="1"/>
                <p:nvPr/>
              </p:nvSpPr>
              <p:spPr>
                <a:xfrm>
                  <a:off x="4835838" y="2745351"/>
                  <a:ext cx="38818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968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Today</a:t>
                  </a:r>
                </a:p>
              </p:txBody>
            </p:sp>
          </p:grpSp>
          <p:grpSp>
            <p:nvGrpSpPr>
              <p:cNvPr id="156" name="Forums">
                <a:extLst>
                  <a:ext uri="{FF2B5EF4-FFF2-40B4-BE49-F238E27FC236}">
                    <a16:creationId xmlns:a16="http://schemas.microsoft.com/office/drawing/2014/main" id="{2F7D3C72-8EAC-4539-9C03-34A3CD380C0B}"/>
                  </a:ext>
                </a:extLst>
              </p:cNvPr>
              <p:cNvGrpSpPr/>
              <p:nvPr/>
            </p:nvGrpSpPr>
            <p:grpSpPr>
              <a:xfrm>
                <a:off x="4539104" y="4033497"/>
                <a:ext cx="599642" cy="181588"/>
                <a:chOff x="4569877" y="3966078"/>
                <a:chExt cx="599642" cy="181588"/>
              </a:xfrm>
            </p:grpSpPr>
            <p:sp>
              <p:nvSpPr>
                <p:cNvPr id="188" name="Forums Icon">
                  <a:extLst>
                    <a:ext uri="{FF2B5EF4-FFF2-40B4-BE49-F238E27FC236}">
                      <a16:creationId xmlns:a16="http://schemas.microsoft.com/office/drawing/2014/main" id="{B9C25253-D531-4561-8677-C4C5AD29439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3995398"/>
                  <a:ext cx="126893" cy="126893"/>
                </a:xfrm>
                <a:custGeom>
                  <a:avLst/>
                  <a:gdLst>
                    <a:gd name="T0" fmla="*/ 529 w 706"/>
                    <a:gd name="T1" fmla="*/ 353 h 706"/>
                    <a:gd name="T2" fmla="*/ 529 w 706"/>
                    <a:gd name="T3" fmla="*/ 36 h 706"/>
                    <a:gd name="T4" fmla="*/ 494 w 706"/>
                    <a:gd name="T5" fmla="*/ 0 h 706"/>
                    <a:gd name="T6" fmla="*/ 36 w 706"/>
                    <a:gd name="T7" fmla="*/ 0 h 706"/>
                    <a:gd name="T8" fmla="*/ 0 w 706"/>
                    <a:gd name="T9" fmla="*/ 36 h 706"/>
                    <a:gd name="T10" fmla="*/ 0 w 706"/>
                    <a:gd name="T11" fmla="*/ 530 h 706"/>
                    <a:gd name="T12" fmla="*/ 141 w 706"/>
                    <a:gd name="T13" fmla="*/ 389 h 706"/>
                    <a:gd name="T14" fmla="*/ 494 w 706"/>
                    <a:gd name="T15" fmla="*/ 389 h 706"/>
                    <a:gd name="T16" fmla="*/ 529 w 706"/>
                    <a:gd name="T17" fmla="*/ 353 h 706"/>
                    <a:gd name="T18" fmla="*/ 671 w 706"/>
                    <a:gd name="T19" fmla="*/ 142 h 706"/>
                    <a:gd name="T20" fmla="*/ 600 w 706"/>
                    <a:gd name="T21" fmla="*/ 142 h 706"/>
                    <a:gd name="T22" fmla="*/ 600 w 706"/>
                    <a:gd name="T23" fmla="*/ 459 h 706"/>
                    <a:gd name="T24" fmla="*/ 141 w 706"/>
                    <a:gd name="T25" fmla="*/ 459 h 706"/>
                    <a:gd name="T26" fmla="*/ 141 w 706"/>
                    <a:gd name="T27" fmla="*/ 530 h 706"/>
                    <a:gd name="T28" fmla="*/ 177 w 706"/>
                    <a:gd name="T29" fmla="*/ 565 h 706"/>
                    <a:gd name="T30" fmla="*/ 565 w 706"/>
                    <a:gd name="T31" fmla="*/ 565 h 706"/>
                    <a:gd name="T32" fmla="*/ 706 w 706"/>
                    <a:gd name="T33" fmla="*/ 706 h 706"/>
                    <a:gd name="T34" fmla="*/ 706 w 706"/>
                    <a:gd name="T35" fmla="*/ 177 h 706"/>
                    <a:gd name="T36" fmla="*/ 671 w 706"/>
                    <a:gd name="T37" fmla="*/ 142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6" h="706">
                      <a:moveTo>
                        <a:pt x="529" y="353"/>
                      </a:moveTo>
                      <a:lnTo>
                        <a:pt x="529" y="36"/>
                      </a:lnTo>
                      <a:cubicBezTo>
                        <a:pt x="529" y="16"/>
                        <a:pt x="514" y="0"/>
                        <a:pt x="494" y="0"/>
                      </a:cubicBezTo>
                      <a:lnTo>
                        <a:pt x="36" y="0"/>
                      </a:lnTo>
                      <a:cubicBezTo>
                        <a:pt x="16" y="0"/>
                        <a:pt x="0" y="16"/>
                        <a:pt x="0" y="36"/>
                      </a:cubicBezTo>
                      <a:lnTo>
                        <a:pt x="0" y="530"/>
                      </a:lnTo>
                      <a:lnTo>
                        <a:pt x="141" y="389"/>
                      </a:lnTo>
                      <a:lnTo>
                        <a:pt x="494" y="389"/>
                      </a:lnTo>
                      <a:cubicBezTo>
                        <a:pt x="514" y="389"/>
                        <a:pt x="529" y="373"/>
                        <a:pt x="529" y="353"/>
                      </a:cubicBezTo>
                      <a:moveTo>
                        <a:pt x="671" y="142"/>
                      </a:moveTo>
                      <a:lnTo>
                        <a:pt x="600" y="142"/>
                      </a:lnTo>
                      <a:lnTo>
                        <a:pt x="600" y="459"/>
                      </a:lnTo>
                      <a:lnTo>
                        <a:pt x="141" y="459"/>
                      </a:lnTo>
                      <a:lnTo>
                        <a:pt x="141" y="530"/>
                      </a:lnTo>
                      <a:cubicBezTo>
                        <a:pt x="141" y="549"/>
                        <a:pt x="157" y="565"/>
                        <a:pt x="177" y="565"/>
                      </a:cubicBezTo>
                      <a:lnTo>
                        <a:pt x="565" y="565"/>
                      </a:lnTo>
                      <a:lnTo>
                        <a:pt x="706" y="706"/>
                      </a:lnTo>
                      <a:lnTo>
                        <a:pt x="706" y="177"/>
                      </a:lnTo>
                      <a:cubicBezTo>
                        <a:pt x="706" y="157"/>
                        <a:pt x="690" y="142"/>
                        <a:pt x="671" y="142"/>
                      </a:cubicBez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9" name="Label">
                  <a:extLst>
                    <a:ext uri="{FF2B5EF4-FFF2-40B4-BE49-F238E27FC236}">
                      <a16:creationId xmlns:a16="http://schemas.microsoft.com/office/drawing/2014/main" id="{E9DCAC91-0441-4467-9BED-5869571D2D73}"/>
                    </a:ext>
                  </a:extLst>
                </p:cNvPr>
                <p:cNvSpPr txBox="1"/>
                <p:nvPr/>
              </p:nvSpPr>
              <p:spPr>
                <a:xfrm>
                  <a:off x="4835838" y="3966078"/>
                  <a:ext cx="33368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Help</a:t>
                  </a:r>
                </a:p>
              </p:txBody>
            </p:sp>
          </p:grpSp>
          <p:pic>
            <p:nvPicPr>
              <p:cNvPr id="157" name="Placeholder User">
                <a:extLst>
                  <a:ext uri="{FF2B5EF4-FFF2-40B4-BE49-F238E27FC236}">
                    <a16:creationId xmlns:a16="http://schemas.microsoft.com/office/drawing/2014/main" id="{0C6449C7-CFAD-4F53-B289-07D992D68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046" y="1920529"/>
                <a:ext cx="448348" cy="448348"/>
              </a:xfrm>
              <a:prstGeom prst="ellipse">
                <a:avLst/>
              </a:prstGeom>
            </p:spPr>
          </p:pic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42D7BD1-2B26-406D-A089-C33869880BA3}"/>
                  </a:ext>
                </a:extLst>
              </p:cNvPr>
              <p:cNvGrpSpPr/>
              <p:nvPr/>
            </p:nvGrpSpPr>
            <p:grpSpPr>
              <a:xfrm>
                <a:off x="4514850" y="3105524"/>
                <a:ext cx="783593" cy="203457"/>
                <a:chOff x="7132519" y="3105524"/>
                <a:chExt cx="783593" cy="203457"/>
              </a:xfrm>
            </p:grpSpPr>
            <p:sp>
              <p:nvSpPr>
                <p:cNvPr id="186" name="Label">
                  <a:extLst>
                    <a:ext uri="{FF2B5EF4-FFF2-40B4-BE49-F238E27FC236}">
                      <a16:creationId xmlns:a16="http://schemas.microsoft.com/office/drawing/2014/main" id="{E7696034-837C-4753-A6E7-8F438E0967E9}"/>
                    </a:ext>
                  </a:extLst>
                </p:cNvPr>
                <p:cNvSpPr txBox="1"/>
                <p:nvPr/>
              </p:nvSpPr>
              <p:spPr>
                <a:xfrm>
                  <a:off x="7385261" y="3127393"/>
                  <a:ext cx="53085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Work Log</a:t>
                  </a:r>
                </a:p>
              </p:txBody>
            </p:sp>
            <p:sp>
              <p:nvSpPr>
                <p:cNvPr id="187" name="Keyboard">
                  <a:extLst>
                    <a:ext uri="{FF2B5EF4-FFF2-40B4-BE49-F238E27FC236}">
                      <a16:creationId xmlns:a16="http://schemas.microsoft.com/office/drawing/2014/main" id="{9C4353DD-F81F-4837-9E56-55018B7C775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132519" y="3105524"/>
                  <a:ext cx="220042" cy="181588"/>
                </a:xfrm>
                <a:custGeom>
                  <a:avLst/>
                  <a:gdLst>
                    <a:gd name="T0" fmla="*/ 470 w 667"/>
                    <a:gd name="T1" fmla="*/ 70 h 549"/>
                    <a:gd name="T2" fmla="*/ 352 w 667"/>
                    <a:gd name="T3" fmla="*/ 108 h 549"/>
                    <a:gd name="T4" fmla="*/ 53 w 667"/>
                    <a:gd name="T5" fmla="*/ 176 h 549"/>
                    <a:gd name="T6" fmla="*/ 0 w 667"/>
                    <a:gd name="T7" fmla="*/ 496 h 549"/>
                    <a:gd name="T8" fmla="*/ 613 w 667"/>
                    <a:gd name="T9" fmla="*/ 549 h 549"/>
                    <a:gd name="T10" fmla="*/ 667 w 667"/>
                    <a:gd name="T11" fmla="*/ 229 h 549"/>
                    <a:gd name="T12" fmla="*/ 348 w 667"/>
                    <a:gd name="T13" fmla="*/ 176 h 549"/>
                    <a:gd name="T14" fmla="*/ 421 w 667"/>
                    <a:gd name="T15" fmla="*/ 113 h 549"/>
                    <a:gd name="T16" fmla="*/ 519 w 667"/>
                    <a:gd name="T17" fmla="*/ 0 h 549"/>
                    <a:gd name="T18" fmla="*/ 53 w 667"/>
                    <a:gd name="T19" fmla="*/ 203 h 549"/>
                    <a:gd name="T20" fmla="*/ 640 w 667"/>
                    <a:gd name="T21" fmla="*/ 229 h 549"/>
                    <a:gd name="T22" fmla="*/ 613 w 667"/>
                    <a:gd name="T23" fmla="*/ 523 h 549"/>
                    <a:gd name="T24" fmla="*/ 27 w 667"/>
                    <a:gd name="T25" fmla="*/ 496 h 549"/>
                    <a:gd name="T26" fmla="*/ 53 w 667"/>
                    <a:gd name="T27" fmla="*/ 203 h 549"/>
                    <a:gd name="T28" fmla="*/ 67 w 667"/>
                    <a:gd name="T29" fmla="*/ 309 h 549"/>
                    <a:gd name="T30" fmla="*/ 120 w 667"/>
                    <a:gd name="T31" fmla="*/ 256 h 549"/>
                    <a:gd name="T32" fmla="*/ 147 w 667"/>
                    <a:gd name="T33" fmla="*/ 256 h 549"/>
                    <a:gd name="T34" fmla="*/ 200 w 667"/>
                    <a:gd name="T35" fmla="*/ 309 h 549"/>
                    <a:gd name="T36" fmla="*/ 147 w 667"/>
                    <a:gd name="T37" fmla="*/ 256 h 549"/>
                    <a:gd name="T38" fmla="*/ 227 w 667"/>
                    <a:gd name="T39" fmla="*/ 309 h 549"/>
                    <a:gd name="T40" fmla="*/ 280 w 667"/>
                    <a:gd name="T41" fmla="*/ 256 h 549"/>
                    <a:gd name="T42" fmla="*/ 307 w 667"/>
                    <a:gd name="T43" fmla="*/ 256 h 549"/>
                    <a:gd name="T44" fmla="*/ 360 w 667"/>
                    <a:gd name="T45" fmla="*/ 309 h 549"/>
                    <a:gd name="T46" fmla="*/ 307 w 667"/>
                    <a:gd name="T47" fmla="*/ 256 h 549"/>
                    <a:gd name="T48" fmla="*/ 387 w 667"/>
                    <a:gd name="T49" fmla="*/ 309 h 549"/>
                    <a:gd name="T50" fmla="*/ 440 w 667"/>
                    <a:gd name="T51" fmla="*/ 256 h 549"/>
                    <a:gd name="T52" fmla="*/ 467 w 667"/>
                    <a:gd name="T53" fmla="*/ 256 h 549"/>
                    <a:gd name="T54" fmla="*/ 520 w 667"/>
                    <a:gd name="T55" fmla="*/ 309 h 549"/>
                    <a:gd name="T56" fmla="*/ 467 w 667"/>
                    <a:gd name="T57" fmla="*/ 256 h 549"/>
                    <a:gd name="T58" fmla="*/ 547 w 667"/>
                    <a:gd name="T59" fmla="*/ 309 h 549"/>
                    <a:gd name="T60" fmla="*/ 600 w 667"/>
                    <a:gd name="T61" fmla="*/ 256 h 549"/>
                    <a:gd name="T62" fmla="*/ 67 w 667"/>
                    <a:gd name="T63" fmla="*/ 336 h 549"/>
                    <a:gd name="T64" fmla="*/ 160 w 667"/>
                    <a:gd name="T65" fmla="*/ 389 h 549"/>
                    <a:gd name="T66" fmla="*/ 67 w 667"/>
                    <a:gd name="T67" fmla="*/ 336 h 549"/>
                    <a:gd name="T68" fmla="*/ 187 w 667"/>
                    <a:gd name="T69" fmla="*/ 389 h 549"/>
                    <a:gd name="T70" fmla="*/ 240 w 667"/>
                    <a:gd name="T71" fmla="*/ 336 h 549"/>
                    <a:gd name="T72" fmla="*/ 267 w 667"/>
                    <a:gd name="T73" fmla="*/ 336 h 549"/>
                    <a:gd name="T74" fmla="*/ 320 w 667"/>
                    <a:gd name="T75" fmla="*/ 389 h 549"/>
                    <a:gd name="T76" fmla="*/ 267 w 667"/>
                    <a:gd name="T77" fmla="*/ 336 h 549"/>
                    <a:gd name="T78" fmla="*/ 347 w 667"/>
                    <a:gd name="T79" fmla="*/ 389 h 549"/>
                    <a:gd name="T80" fmla="*/ 400 w 667"/>
                    <a:gd name="T81" fmla="*/ 336 h 549"/>
                    <a:gd name="T82" fmla="*/ 427 w 667"/>
                    <a:gd name="T83" fmla="*/ 336 h 549"/>
                    <a:gd name="T84" fmla="*/ 480 w 667"/>
                    <a:gd name="T85" fmla="*/ 389 h 549"/>
                    <a:gd name="T86" fmla="*/ 427 w 667"/>
                    <a:gd name="T87" fmla="*/ 336 h 549"/>
                    <a:gd name="T88" fmla="*/ 507 w 667"/>
                    <a:gd name="T89" fmla="*/ 389 h 549"/>
                    <a:gd name="T90" fmla="*/ 600 w 667"/>
                    <a:gd name="T91" fmla="*/ 336 h 549"/>
                    <a:gd name="T92" fmla="*/ 67 w 667"/>
                    <a:gd name="T93" fmla="*/ 416 h 549"/>
                    <a:gd name="T94" fmla="*/ 120 w 667"/>
                    <a:gd name="T95" fmla="*/ 469 h 549"/>
                    <a:gd name="T96" fmla="*/ 67 w 667"/>
                    <a:gd name="T97" fmla="*/ 416 h 549"/>
                    <a:gd name="T98" fmla="*/ 147 w 667"/>
                    <a:gd name="T99" fmla="*/ 469 h 549"/>
                    <a:gd name="T100" fmla="*/ 200 w 667"/>
                    <a:gd name="T101" fmla="*/ 416 h 549"/>
                    <a:gd name="T102" fmla="*/ 227 w 667"/>
                    <a:gd name="T103" fmla="*/ 416 h 549"/>
                    <a:gd name="T104" fmla="*/ 440 w 667"/>
                    <a:gd name="T105" fmla="*/ 469 h 549"/>
                    <a:gd name="T106" fmla="*/ 227 w 667"/>
                    <a:gd name="T107" fmla="*/ 416 h 549"/>
                    <a:gd name="T108" fmla="*/ 467 w 667"/>
                    <a:gd name="T109" fmla="*/ 469 h 549"/>
                    <a:gd name="T110" fmla="*/ 520 w 667"/>
                    <a:gd name="T111" fmla="*/ 416 h 549"/>
                    <a:gd name="T112" fmla="*/ 547 w 667"/>
                    <a:gd name="T113" fmla="*/ 416 h 549"/>
                    <a:gd name="T114" fmla="*/ 600 w 667"/>
                    <a:gd name="T115" fmla="*/ 469 h 549"/>
                    <a:gd name="T116" fmla="*/ 547 w 667"/>
                    <a:gd name="T117" fmla="*/ 416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67" h="549">
                      <a:moveTo>
                        <a:pt x="492" y="0"/>
                      </a:moveTo>
                      <a:cubicBezTo>
                        <a:pt x="492" y="42"/>
                        <a:pt x="483" y="60"/>
                        <a:pt x="470" y="70"/>
                      </a:cubicBezTo>
                      <a:cubicBezTo>
                        <a:pt x="458" y="80"/>
                        <a:pt x="439" y="83"/>
                        <a:pt x="418" y="86"/>
                      </a:cubicBezTo>
                      <a:cubicBezTo>
                        <a:pt x="396" y="89"/>
                        <a:pt x="372" y="92"/>
                        <a:pt x="352" y="108"/>
                      </a:cubicBezTo>
                      <a:cubicBezTo>
                        <a:pt x="335" y="121"/>
                        <a:pt x="324" y="143"/>
                        <a:pt x="321" y="176"/>
                      </a:cubicBezTo>
                      <a:lnTo>
                        <a:pt x="53" y="176"/>
                      </a:lnTo>
                      <a:cubicBezTo>
                        <a:pt x="24" y="176"/>
                        <a:pt x="0" y="200"/>
                        <a:pt x="0" y="229"/>
                      </a:cubicBezTo>
                      <a:lnTo>
                        <a:pt x="0" y="496"/>
                      </a:lnTo>
                      <a:cubicBezTo>
                        <a:pt x="0" y="525"/>
                        <a:pt x="24" y="549"/>
                        <a:pt x="53" y="549"/>
                      </a:cubicBezTo>
                      <a:lnTo>
                        <a:pt x="613" y="549"/>
                      </a:lnTo>
                      <a:cubicBezTo>
                        <a:pt x="643" y="549"/>
                        <a:pt x="667" y="525"/>
                        <a:pt x="667" y="496"/>
                      </a:cubicBezTo>
                      <a:lnTo>
                        <a:pt x="667" y="229"/>
                      </a:lnTo>
                      <a:cubicBezTo>
                        <a:pt x="667" y="200"/>
                        <a:pt x="643" y="176"/>
                        <a:pt x="613" y="176"/>
                      </a:cubicBezTo>
                      <a:lnTo>
                        <a:pt x="348" y="176"/>
                      </a:lnTo>
                      <a:cubicBezTo>
                        <a:pt x="351" y="150"/>
                        <a:pt x="359" y="137"/>
                        <a:pt x="369" y="129"/>
                      </a:cubicBezTo>
                      <a:cubicBezTo>
                        <a:pt x="381" y="119"/>
                        <a:pt x="400" y="116"/>
                        <a:pt x="421" y="113"/>
                      </a:cubicBezTo>
                      <a:cubicBezTo>
                        <a:pt x="443" y="110"/>
                        <a:pt x="467" y="107"/>
                        <a:pt x="487" y="91"/>
                      </a:cubicBezTo>
                      <a:cubicBezTo>
                        <a:pt x="507" y="74"/>
                        <a:pt x="519" y="46"/>
                        <a:pt x="519" y="0"/>
                      </a:cubicBezTo>
                      <a:lnTo>
                        <a:pt x="492" y="0"/>
                      </a:lnTo>
                      <a:close/>
                      <a:moveTo>
                        <a:pt x="53" y="203"/>
                      </a:moveTo>
                      <a:lnTo>
                        <a:pt x="613" y="203"/>
                      </a:lnTo>
                      <a:cubicBezTo>
                        <a:pt x="628" y="203"/>
                        <a:pt x="640" y="214"/>
                        <a:pt x="640" y="229"/>
                      </a:cubicBezTo>
                      <a:lnTo>
                        <a:pt x="640" y="496"/>
                      </a:lnTo>
                      <a:cubicBezTo>
                        <a:pt x="640" y="511"/>
                        <a:pt x="628" y="523"/>
                        <a:pt x="613" y="523"/>
                      </a:cubicBezTo>
                      <a:lnTo>
                        <a:pt x="53" y="523"/>
                      </a:lnTo>
                      <a:cubicBezTo>
                        <a:pt x="38" y="523"/>
                        <a:pt x="27" y="511"/>
                        <a:pt x="27" y="496"/>
                      </a:cubicBezTo>
                      <a:lnTo>
                        <a:pt x="27" y="229"/>
                      </a:lnTo>
                      <a:cubicBezTo>
                        <a:pt x="27" y="214"/>
                        <a:pt x="38" y="203"/>
                        <a:pt x="53" y="203"/>
                      </a:cubicBezTo>
                      <a:close/>
                      <a:moveTo>
                        <a:pt x="67" y="256"/>
                      </a:moveTo>
                      <a:lnTo>
                        <a:pt x="67" y="309"/>
                      </a:lnTo>
                      <a:lnTo>
                        <a:pt x="120" y="309"/>
                      </a:lnTo>
                      <a:lnTo>
                        <a:pt x="120" y="256"/>
                      </a:lnTo>
                      <a:lnTo>
                        <a:pt x="67" y="256"/>
                      </a:lnTo>
                      <a:close/>
                      <a:moveTo>
                        <a:pt x="147" y="256"/>
                      </a:moveTo>
                      <a:lnTo>
                        <a:pt x="147" y="309"/>
                      </a:lnTo>
                      <a:lnTo>
                        <a:pt x="200" y="309"/>
                      </a:lnTo>
                      <a:lnTo>
                        <a:pt x="200" y="256"/>
                      </a:lnTo>
                      <a:lnTo>
                        <a:pt x="147" y="256"/>
                      </a:lnTo>
                      <a:close/>
                      <a:moveTo>
                        <a:pt x="227" y="256"/>
                      </a:moveTo>
                      <a:lnTo>
                        <a:pt x="227" y="309"/>
                      </a:lnTo>
                      <a:lnTo>
                        <a:pt x="280" y="309"/>
                      </a:lnTo>
                      <a:lnTo>
                        <a:pt x="280" y="256"/>
                      </a:lnTo>
                      <a:lnTo>
                        <a:pt x="227" y="256"/>
                      </a:lnTo>
                      <a:close/>
                      <a:moveTo>
                        <a:pt x="307" y="256"/>
                      </a:moveTo>
                      <a:lnTo>
                        <a:pt x="307" y="309"/>
                      </a:lnTo>
                      <a:lnTo>
                        <a:pt x="360" y="309"/>
                      </a:lnTo>
                      <a:lnTo>
                        <a:pt x="360" y="256"/>
                      </a:lnTo>
                      <a:lnTo>
                        <a:pt x="307" y="256"/>
                      </a:lnTo>
                      <a:close/>
                      <a:moveTo>
                        <a:pt x="387" y="256"/>
                      </a:moveTo>
                      <a:lnTo>
                        <a:pt x="387" y="309"/>
                      </a:lnTo>
                      <a:lnTo>
                        <a:pt x="440" y="309"/>
                      </a:lnTo>
                      <a:lnTo>
                        <a:pt x="440" y="256"/>
                      </a:lnTo>
                      <a:lnTo>
                        <a:pt x="387" y="256"/>
                      </a:lnTo>
                      <a:close/>
                      <a:moveTo>
                        <a:pt x="467" y="256"/>
                      </a:moveTo>
                      <a:lnTo>
                        <a:pt x="467" y="309"/>
                      </a:lnTo>
                      <a:lnTo>
                        <a:pt x="520" y="309"/>
                      </a:lnTo>
                      <a:lnTo>
                        <a:pt x="520" y="256"/>
                      </a:lnTo>
                      <a:lnTo>
                        <a:pt x="467" y="256"/>
                      </a:lnTo>
                      <a:close/>
                      <a:moveTo>
                        <a:pt x="547" y="256"/>
                      </a:moveTo>
                      <a:lnTo>
                        <a:pt x="547" y="309"/>
                      </a:lnTo>
                      <a:lnTo>
                        <a:pt x="600" y="309"/>
                      </a:lnTo>
                      <a:lnTo>
                        <a:pt x="600" y="256"/>
                      </a:lnTo>
                      <a:lnTo>
                        <a:pt x="547" y="256"/>
                      </a:lnTo>
                      <a:close/>
                      <a:moveTo>
                        <a:pt x="67" y="336"/>
                      </a:moveTo>
                      <a:lnTo>
                        <a:pt x="67" y="389"/>
                      </a:lnTo>
                      <a:lnTo>
                        <a:pt x="160" y="389"/>
                      </a:lnTo>
                      <a:lnTo>
                        <a:pt x="160" y="336"/>
                      </a:lnTo>
                      <a:lnTo>
                        <a:pt x="67" y="336"/>
                      </a:lnTo>
                      <a:close/>
                      <a:moveTo>
                        <a:pt x="187" y="336"/>
                      </a:moveTo>
                      <a:lnTo>
                        <a:pt x="187" y="389"/>
                      </a:lnTo>
                      <a:lnTo>
                        <a:pt x="240" y="389"/>
                      </a:lnTo>
                      <a:lnTo>
                        <a:pt x="240" y="336"/>
                      </a:lnTo>
                      <a:lnTo>
                        <a:pt x="187" y="336"/>
                      </a:lnTo>
                      <a:close/>
                      <a:moveTo>
                        <a:pt x="267" y="336"/>
                      </a:moveTo>
                      <a:lnTo>
                        <a:pt x="267" y="389"/>
                      </a:lnTo>
                      <a:lnTo>
                        <a:pt x="320" y="389"/>
                      </a:lnTo>
                      <a:lnTo>
                        <a:pt x="320" y="336"/>
                      </a:lnTo>
                      <a:lnTo>
                        <a:pt x="267" y="336"/>
                      </a:lnTo>
                      <a:close/>
                      <a:moveTo>
                        <a:pt x="347" y="336"/>
                      </a:moveTo>
                      <a:lnTo>
                        <a:pt x="347" y="389"/>
                      </a:lnTo>
                      <a:lnTo>
                        <a:pt x="400" y="389"/>
                      </a:lnTo>
                      <a:lnTo>
                        <a:pt x="400" y="336"/>
                      </a:lnTo>
                      <a:lnTo>
                        <a:pt x="347" y="336"/>
                      </a:lnTo>
                      <a:close/>
                      <a:moveTo>
                        <a:pt x="427" y="336"/>
                      </a:moveTo>
                      <a:lnTo>
                        <a:pt x="427" y="389"/>
                      </a:lnTo>
                      <a:lnTo>
                        <a:pt x="480" y="389"/>
                      </a:lnTo>
                      <a:lnTo>
                        <a:pt x="480" y="336"/>
                      </a:lnTo>
                      <a:lnTo>
                        <a:pt x="427" y="336"/>
                      </a:lnTo>
                      <a:close/>
                      <a:moveTo>
                        <a:pt x="507" y="336"/>
                      </a:moveTo>
                      <a:lnTo>
                        <a:pt x="507" y="389"/>
                      </a:lnTo>
                      <a:lnTo>
                        <a:pt x="600" y="389"/>
                      </a:lnTo>
                      <a:lnTo>
                        <a:pt x="600" y="336"/>
                      </a:lnTo>
                      <a:lnTo>
                        <a:pt x="507" y="336"/>
                      </a:lnTo>
                      <a:close/>
                      <a:moveTo>
                        <a:pt x="67" y="416"/>
                      </a:moveTo>
                      <a:lnTo>
                        <a:pt x="67" y="469"/>
                      </a:lnTo>
                      <a:lnTo>
                        <a:pt x="120" y="469"/>
                      </a:lnTo>
                      <a:lnTo>
                        <a:pt x="120" y="416"/>
                      </a:lnTo>
                      <a:lnTo>
                        <a:pt x="67" y="416"/>
                      </a:lnTo>
                      <a:close/>
                      <a:moveTo>
                        <a:pt x="147" y="416"/>
                      </a:moveTo>
                      <a:lnTo>
                        <a:pt x="147" y="469"/>
                      </a:lnTo>
                      <a:lnTo>
                        <a:pt x="200" y="469"/>
                      </a:lnTo>
                      <a:lnTo>
                        <a:pt x="200" y="416"/>
                      </a:lnTo>
                      <a:lnTo>
                        <a:pt x="147" y="416"/>
                      </a:lnTo>
                      <a:close/>
                      <a:moveTo>
                        <a:pt x="227" y="416"/>
                      </a:moveTo>
                      <a:lnTo>
                        <a:pt x="227" y="469"/>
                      </a:lnTo>
                      <a:lnTo>
                        <a:pt x="440" y="469"/>
                      </a:lnTo>
                      <a:lnTo>
                        <a:pt x="440" y="416"/>
                      </a:lnTo>
                      <a:lnTo>
                        <a:pt x="227" y="416"/>
                      </a:lnTo>
                      <a:close/>
                      <a:moveTo>
                        <a:pt x="467" y="416"/>
                      </a:moveTo>
                      <a:lnTo>
                        <a:pt x="467" y="469"/>
                      </a:lnTo>
                      <a:lnTo>
                        <a:pt x="520" y="469"/>
                      </a:lnTo>
                      <a:lnTo>
                        <a:pt x="520" y="416"/>
                      </a:lnTo>
                      <a:lnTo>
                        <a:pt x="467" y="416"/>
                      </a:lnTo>
                      <a:close/>
                      <a:moveTo>
                        <a:pt x="547" y="416"/>
                      </a:moveTo>
                      <a:lnTo>
                        <a:pt x="547" y="469"/>
                      </a:lnTo>
                      <a:lnTo>
                        <a:pt x="600" y="469"/>
                      </a:lnTo>
                      <a:lnTo>
                        <a:pt x="600" y="416"/>
                      </a:lnTo>
                      <a:lnTo>
                        <a:pt x="547" y="416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9848CC9-1912-47D3-895F-FC7B408107CC}"/>
                  </a:ext>
                </a:extLst>
              </p:cNvPr>
              <p:cNvGrpSpPr/>
              <p:nvPr/>
            </p:nvGrpSpPr>
            <p:grpSpPr>
              <a:xfrm>
                <a:off x="4540250" y="3727975"/>
                <a:ext cx="692495" cy="186800"/>
                <a:chOff x="7283450" y="3727975"/>
                <a:chExt cx="692495" cy="186800"/>
              </a:xfrm>
            </p:grpSpPr>
            <p:sp>
              <p:nvSpPr>
                <p:cNvPr id="184" name="Clock">
                  <a:extLst>
                    <a:ext uri="{FF2B5EF4-FFF2-40B4-BE49-F238E27FC236}">
                      <a16:creationId xmlns:a16="http://schemas.microsoft.com/office/drawing/2014/main" id="{B05045DD-21D6-490F-8303-42B32AFA443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83450" y="3752850"/>
                  <a:ext cx="161925" cy="161925"/>
                </a:xfrm>
                <a:custGeom>
                  <a:avLst/>
                  <a:gdLst>
                    <a:gd name="T0" fmla="*/ 333 w 667"/>
                    <a:gd name="T1" fmla="*/ 0 h 666"/>
                    <a:gd name="T2" fmla="*/ 0 w 667"/>
                    <a:gd name="T3" fmla="*/ 333 h 666"/>
                    <a:gd name="T4" fmla="*/ 333 w 667"/>
                    <a:gd name="T5" fmla="*/ 666 h 666"/>
                    <a:gd name="T6" fmla="*/ 667 w 667"/>
                    <a:gd name="T7" fmla="*/ 333 h 666"/>
                    <a:gd name="T8" fmla="*/ 333 w 667"/>
                    <a:gd name="T9" fmla="*/ 0 h 666"/>
                    <a:gd name="T10" fmla="*/ 333 w 667"/>
                    <a:gd name="T11" fmla="*/ 26 h 666"/>
                    <a:gd name="T12" fmla="*/ 640 w 667"/>
                    <a:gd name="T13" fmla="*/ 333 h 666"/>
                    <a:gd name="T14" fmla="*/ 333 w 667"/>
                    <a:gd name="T15" fmla="*/ 640 h 666"/>
                    <a:gd name="T16" fmla="*/ 27 w 667"/>
                    <a:gd name="T17" fmla="*/ 333 h 666"/>
                    <a:gd name="T18" fmla="*/ 333 w 667"/>
                    <a:gd name="T19" fmla="*/ 26 h 666"/>
                    <a:gd name="T20" fmla="*/ 333 w 667"/>
                    <a:gd name="T21" fmla="*/ 66 h 666"/>
                    <a:gd name="T22" fmla="*/ 320 w 667"/>
                    <a:gd name="T23" fmla="*/ 80 h 666"/>
                    <a:gd name="T24" fmla="*/ 320 w 667"/>
                    <a:gd name="T25" fmla="*/ 295 h 666"/>
                    <a:gd name="T26" fmla="*/ 293 w 667"/>
                    <a:gd name="T27" fmla="*/ 333 h 666"/>
                    <a:gd name="T28" fmla="*/ 297 w 667"/>
                    <a:gd name="T29" fmla="*/ 350 h 666"/>
                    <a:gd name="T30" fmla="*/ 217 w 667"/>
                    <a:gd name="T31" fmla="*/ 430 h 666"/>
                    <a:gd name="T32" fmla="*/ 236 w 667"/>
                    <a:gd name="T33" fmla="*/ 449 h 666"/>
                    <a:gd name="T34" fmla="*/ 316 w 667"/>
                    <a:gd name="T35" fmla="*/ 369 h 666"/>
                    <a:gd name="T36" fmla="*/ 333 w 667"/>
                    <a:gd name="T37" fmla="*/ 373 h 666"/>
                    <a:gd name="T38" fmla="*/ 373 w 667"/>
                    <a:gd name="T39" fmla="*/ 333 h 666"/>
                    <a:gd name="T40" fmla="*/ 347 w 667"/>
                    <a:gd name="T41" fmla="*/ 295 h 666"/>
                    <a:gd name="T42" fmla="*/ 347 w 667"/>
                    <a:gd name="T43" fmla="*/ 80 h 666"/>
                    <a:gd name="T44" fmla="*/ 333 w 667"/>
                    <a:gd name="T45" fmla="*/ 66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67" h="666">
                      <a:moveTo>
                        <a:pt x="333" y="0"/>
                      </a:moveTo>
                      <a:cubicBezTo>
                        <a:pt x="149" y="0"/>
                        <a:pt x="0" y="149"/>
                        <a:pt x="0" y="333"/>
                      </a:cubicBezTo>
                      <a:cubicBezTo>
                        <a:pt x="0" y="517"/>
                        <a:pt x="149" y="666"/>
                        <a:pt x="333" y="666"/>
                      </a:cubicBezTo>
                      <a:cubicBezTo>
                        <a:pt x="517" y="666"/>
                        <a:pt x="667" y="517"/>
                        <a:pt x="667" y="333"/>
                      </a:cubicBezTo>
                      <a:cubicBezTo>
                        <a:pt x="667" y="149"/>
                        <a:pt x="517" y="0"/>
                        <a:pt x="333" y="0"/>
                      </a:cubicBezTo>
                      <a:close/>
                      <a:moveTo>
                        <a:pt x="333" y="26"/>
                      </a:moveTo>
                      <a:cubicBezTo>
                        <a:pt x="503" y="26"/>
                        <a:pt x="640" y="163"/>
                        <a:pt x="640" y="333"/>
                      </a:cubicBezTo>
                      <a:cubicBezTo>
                        <a:pt x="640" y="503"/>
                        <a:pt x="503" y="640"/>
                        <a:pt x="333" y="640"/>
                      </a:cubicBezTo>
                      <a:cubicBezTo>
                        <a:pt x="164" y="640"/>
                        <a:pt x="27" y="503"/>
                        <a:pt x="27" y="333"/>
                      </a:cubicBezTo>
                      <a:cubicBezTo>
                        <a:pt x="27" y="163"/>
                        <a:pt x="164" y="26"/>
                        <a:pt x="333" y="26"/>
                      </a:cubicBezTo>
                      <a:close/>
                      <a:moveTo>
                        <a:pt x="333" y="66"/>
                      </a:moveTo>
                      <a:cubicBezTo>
                        <a:pt x="326" y="66"/>
                        <a:pt x="320" y="72"/>
                        <a:pt x="320" y="80"/>
                      </a:cubicBezTo>
                      <a:lnTo>
                        <a:pt x="320" y="295"/>
                      </a:lnTo>
                      <a:cubicBezTo>
                        <a:pt x="304" y="301"/>
                        <a:pt x="293" y="316"/>
                        <a:pt x="293" y="333"/>
                      </a:cubicBezTo>
                      <a:cubicBezTo>
                        <a:pt x="293" y="339"/>
                        <a:pt x="295" y="345"/>
                        <a:pt x="297" y="350"/>
                      </a:cubicBezTo>
                      <a:lnTo>
                        <a:pt x="217" y="430"/>
                      </a:lnTo>
                      <a:cubicBezTo>
                        <a:pt x="204" y="443"/>
                        <a:pt x="223" y="462"/>
                        <a:pt x="236" y="449"/>
                      </a:cubicBezTo>
                      <a:lnTo>
                        <a:pt x="316" y="369"/>
                      </a:lnTo>
                      <a:cubicBezTo>
                        <a:pt x="321" y="372"/>
                        <a:pt x="327" y="373"/>
                        <a:pt x="333" y="373"/>
                      </a:cubicBezTo>
                      <a:cubicBezTo>
                        <a:pt x="355" y="373"/>
                        <a:pt x="373" y="355"/>
                        <a:pt x="373" y="333"/>
                      </a:cubicBezTo>
                      <a:cubicBezTo>
                        <a:pt x="373" y="316"/>
                        <a:pt x="362" y="301"/>
                        <a:pt x="347" y="295"/>
                      </a:cubicBezTo>
                      <a:lnTo>
                        <a:pt x="347" y="80"/>
                      </a:lnTo>
                      <a:cubicBezTo>
                        <a:pt x="347" y="72"/>
                        <a:pt x="340" y="66"/>
                        <a:pt x="333" y="66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Label">
                  <a:extLst>
                    <a:ext uri="{FF2B5EF4-FFF2-40B4-BE49-F238E27FC236}">
                      <a16:creationId xmlns:a16="http://schemas.microsoft.com/office/drawing/2014/main" id="{E0978E43-B431-4CB0-8C32-646B746373BE}"/>
                    </a:ext>
                  </a:extLst>
                </p:cNvPr>
                <p:cNvSpPr txBox="1"/>
                <p:nvPr/>
              </p:nvSpPr>
              <p:spPr>
                <a:xfrm>
                  <a:off x="7517230" y="3727975"/>
                  <a:ext cx="458715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Life Log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9A11958-A8A1-4FC1-A9E9-2DE9FFEE9775}"/>
                  </a:ext>
                </a:extLst>
              </p:cNvPr>
              <p:cNvGrpSpPr/>
              <p:nvPr/>
            </p:nvGrpSpPr>
            <p:grpSpPr>
              <a:xfrm>
                <a:off x="4542144" y="3422453"/>
                <a:ext cx="958277" cy="181588"/>
                <a:chOff x="6883890" y="3422453"/>
                <a:chExt cx="958277" cy="181588"/>
              </a:xfrm>
            </p:grpSpPr>
            <p:sp>
              <p:nvSpPr>
                <p:cNvPr id="182" name="Label">
                  <a:extLst>
                    <a:ext uri="{FF2B5EF4-FFF2-40B4-BE49-F238E27FC236}">
                      <a16:creationId xmlns:a16="http://schemas.microsoft.com/office/drawing/2014/main" id="{A086B67A-1A85-4C32-9198-3848C1DE50A6}"/>
                    </a:ext>
                  </a:extLst>
                </p:cNvPr>
                <p:cNvSpPr txBox="1"/>
                <p:nvPr/>
              </p:nvSpPr>
              <p:spPr>
                <a:xfrm>
                  <a:off x="7109338" y="3422453"/>
                  <a:ext cx="732829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Document Log</a:t>
                  </a:r>
                </a:p>
              </p:txBody>
            </p:sp>
            <p:sp>
              <p:nvSpPr>
                <p:cNvPr id="183" name="Opened Folder">
                  <a:extLst>
                    <a:ext uri="{FF2B5EF4-FFF2-40B4-BE49-F238E27FC236}">
                      <a16:creationId xmlns:a16="http://schemas.microsoft.com/office/drawing/2014/main" id="{6F2F90A3-C745-4BF7-9C1D-F30399B6FDD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883890" y="3443397"/>
                  <a:ext cx="165100" cy="139700"/>
                </a:xfrm>
                <a:custGeom>
                  <a:avLst/>
                  <a:gdLst>
                    <a:gd name="T0" fmla="*/ 45 w 671"/>
                    <a:gd name="T1" fmla="*/ 0 h 573"/>
                    <a:gd name="T2" fmla="*/ 5 w 671"/>
                    <a:gd name="T3" fmla="*/ 40 h 573"/>
                    <a:gd name="T4" fmla="*/ 5 w 671"/>
                    <a:gd name="T5" fmla="*/ 537 h 573"/>
                    <a:gd name="T6" fmla="*/ 45 w 671"/>
                    <a:gd name="T7" fmla="*/ 573 h 573"/>
                    <a:gd name="T8" fmla="*/ 565 w 671"/>
                    <a:gd name="T9" fmla="*/ 573 h 573"/>
                    <a:gd name="T10" fmla="*/ 605 w 671"/>
                    <a:gd name="T11" fmla="*/ 536 h 573"/>
                    <a:gd name="T12" fmla="*/ 671 w 671"/>
                    <a:gd name="T13" fmla="*/ 174 h 573"/>
                    <a:gd name="T14" fmla="*/ 671 w 671"/>
                    <a:gd name="T15" fmla="*/ 173 h 573"/>
                    <a:gd name="T16" fmla="*/ 631 w 671"/>
                    <a:gd name="T17" fmla="*/ 133 h 573"/>
                    <a:gd name="T18" fmla="*/ 631 w 671"/>
                    <a:gd name="T19" fmla="*/ 93 h 573"/>
                    <a:gd name="T20" fmla="*/ 591 w 671"/>
                    <a:gd name="T21" fmla="*/ 53 h 573"/>
                    <a:gd name="T22" fmla="*/ 245 w 671"/>
                    <a:gd name="T23" fmla="*/ 53 h 573"/>
                    <a:gd name="T24" fmla="*/ 241 w 671"/>
                    <a:gd name="T25" fmla="*/ 49 h 573"/>
                    <a:gd name="T26" fmla="*/ 216 w 671"/>
                    <a:gd name="T27" fmla="*/ 13 h 573"/>
                    <a:gd name="T28" fmla="*/ 191 w 671"/>
                    <a:gd name="T29" fmla="*/ 0 h 573"/>
                    <a:gd name="T30" fmla="*/ 45 w 671"/>
                    <a:gd name="T31" fmla="*/ 0 h 573"/>
                    <a:gd name="T32" fmla="*/ 45 w 671"/>
                    <a:gd name="T33" fmla="*/ 26 h 573"/>
                    <a:gd name="T34" fmla="*/ 191 w 671"/>
                    <a:gd name="T35" fmla="*/ 26 h 573"/>
                    <a:gd name="T36" fmla="*/ 196 w 671"/>
                    <a:gd name="T37" fmla="*/ 30 h 573"/>
                    <a:gd name="T38" fmla="*/ 221 w 671"/>
                    <a:gd name="T39" fmla="*/ 67 h 573"/>
                    <a:gd name="T40" fmla="*/ 245 w 671"/>
                    <a:gd name="T41" fmla="*/ 80 h 573"/>
                    <a:gd name="T42" fmla="*/ 591 w 671"/>
                    <a:gd name="T43" fmla="*/ 80 h 573"/>
                    <a:gd name="T44" fmla="*/ 605 w 671"/>
                    <a:gd name="T45" fmla="*/ 93 h 573"/>
                    <a:gd name="T46" fmla="*/ 605 w 671"/>
                    <a:gd name="T47" fmla="*/ 133 h 573"/>
                    <a:gd name="T48" fmla="*/ 111 w 671"/>
                    <a:gd name="T49" fmla="*/ 133 h 573"/>
                    <a:gd name="T50" fmla="*/ 72 w 671"/>
                    <a:gd name="T51" fmla="*/ 171 h 573"/>
                    <a:gd name="T52" fmla="*/ 31 w 671"/>
                    <a:gd name="T53" fmla="*/ 388 h 573"/>
                    <a:gd name="T54" fmla="*/ 31 w 671"/>
                    <a:gd name="T55" fmla="*/ 40 h 573"/>
                    <a:gd name="T56" fmla="*/ 45 w 671"/>
                    <a:gd name="T57" fmla="*/ 26 h 573"/>
                    <a:gd name="T58" fmla="*/ 111 w 671"/>
                    <a:gd name="T59" fmla="*/ 160 h 573"/>
                    <a:gd name="T60" fmla="*/ 631 w 671"/>
                    <a:gd name="T61" fmla="*/ 160 h 573"/>
                    <a:gd name="T62" fmla="*/ 645 w 671"/>
                    <a:gd name="T63" fmla="*/ 173 h 573"/>
                    <a:gd name="T64" fmla="*/ 578 w 671"/>
                    <a:gd name="T65" fmla="*/ 534 h 573"/>
                    <a:gd name="T66" fmla="*/ 565 w 671"/>
                    <a:gd name="T67" fmla="*/ 546 h 573"/>
                    <a:gd name="T68" fmla="*/ 45 w 671"/>
                    <a:gd name="T69" fmla="*/ 546 h 573"/>
                    <a:gd name="T70" fmla="*/ 32 w 671"/>
                    <a:gd name="T71" fmla="*/ 534 h 573"/>
                    <a:gd name="T72" fmla="*/ 98 w 671"/>
                    <a:gd name="T73" fmla="*/ 174 h 573"/>
                    <a:gd name="T74" fmla="*/ 98 w 671"/>
                    <a:gd name="T75" fmla="*/ 173 h 573"/>
                    <a:gd name="T76" fmla="*/ 111 w 671"/>
                    <a:gd name="T77" fmla="*/ 16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71" h="573">
                      <a:moveTo>
                        <a:pt x="45" y="0"/>
                      </a:moveTo>
                      <a:cubicBezTo>
                        <a:pt x="23" y="0"/>
                        <a:pt x="5" y="18"/>
                        <a:pt x="5" y="40"/>
                      </a:cubicBezTo>
                      <a:cubicBezTo>
                        <a:pt x="10" y="211"/>
                        <a:pt x="0" y="390"/>
                        <a:pt x="5" y="537"/>
                      </a:cubicBezTo>
                      <a:cubicBezTo>
                        <a:pt x="7" y="557"/>
                        <a:pt x="24" y="573"/>
                        <a:pt x="45" y="573"/>
                      </a:cubicBezTo>
                      <a:lnTo>
                        <a:pt x="565" y="573"/>
                      </a:lnTo>
                      <a:cubicBezTo>
                        <a:pt x="586" y="573"/>
                        <a:pt x="603" y="556"/>
                        <a:pt x="605" y="536"/>
                      </a:cubicBezTo>
                      <a:cubicBezTo>
                        <a:pt x="627" y="415"/>
                        <a:pt x="649" y="295"/>
                        <a:pt x="671" y="174"/>
                      </a:cubicBezTo>
                      <a:lnTo>
                        <a:pt x="671" y="173"/>
                      </a:lnTo>
                      <a:cubicBezTo>
                        <a:pt x="671" y="151"/>
                        <a:pt x="653" y="133"/>
                        <a:pt x="631" y="133"/>
                      </a:cubicBezTo>
                      <a:lnTo>
                        <a:pt x="631" y="93"/>
                      </a:lnTo>
                      <a:cubicBezTo>
                        <a:pt x="631" y="71"/>
                        <a:pt x="613" y="53"/>
                        <a:pt x="591" y="53"/>
                      </a:cubicBezTo>
                      <a:lnTo>
                        <a:pt x="245" y="53"/>
                      </a:lnTo>
                      <a:cubicBezTo>
                        <a:pt x="246" y="53"/>
                        <a:pt x="244" y="53"/>
                        <a:pt x="241" y="49"/>
                      </a:cubicBezTo>
                      <a:cubicBezTo>
                        <a:pt x="232" y="37"/>
                        <a:pt x="224" y="24"/>
                        <a:pt x="216" y="13"/>
                      </a:cubicBezTo>
                      <a:cubicBezTo>
                        <a:pt x="210" y="6"/>
                        <a:pt x="202" y="0"/>
                        <a:pt x="191" y="0"/>
                      </a:cubicBezTo>
                      <a:lnTo>
                        <a:pt x="45" y="0"/>
                      </a:lnTo>
                      <a:close/>
                      <a:moveTo>
                        <a:pt x="45" y="26"/>
                      </a:moveTo>
                      <a:lnTo>
                        <a:pt x="191" y="26"/>
                      </a:lnTo>
                      <a:cubicBezTo>
                        <a:pt x="191" y="26"/>
                        <a:pt x="192" y="27"/>
                        <a:pt x="196" y="30"/>
                      </a:cubicBezTo>
                      <a:cubicBezTo>
                        <a:pt x="205" y="43"/>
                        <a:pt x="213" y="55"/>
                        <a:pt x="221" y="67"/>
                      </a:cubicBezTo>
                      <a:cubicBezTo>
                        <a:pt x="226" y="73"/>
                        <a:pt x="234" y="80"/>
                        <a:pt x="245" y="80"/>
                      </a:cubicBezTo>
                      <a:lnTo>
                        <a:pt x="591" y="80"/>
                      </a:lnTo>
                      <a:cubicBezTo>
                        <a:pt x="599" y="80"/>
                        <a:pt x="605" y="86"/>
                        <a:pt x="605" y="93"/>
                      </a:cubicBezTo>
                      <a:lnTo>
                        <a:pt x="605" y="133"/>
                      </a:lnTo>
                      <a:lnTo>
                        <a:pt x="111" y="133"/>
                      </a:lnTo>
                      <a:cubicBezTo>
                        <a:pt x="90" y="133"/>
                        <a:pt x="73" y="150"/>
                        <a:pt x="72" y="171"/>
                      </a:cubicBezTo>
                      <a:lnTo>
                        <a:pt x="31" y="388"/>
                      </a:lnTo>
                      <a:lnTo>
                        <a:pt x="31" y="40"/>
                      </a:lnTo>
                      <a:cubicBezTo>
                        <a:pt x="31" y="32"/>
                        <a:pt x="37" y="26"/>
                        <a:pt x="45" y="26"/>
                      </a:cubicBezTo>
                      <a:close/>
                      <a:moveTo>
                        <a:pt x="111" y="160"/>
                      </a:moveTo>
                      <a:cubicBezTo>
                        <a:pt x="285" y="160"/>
                        <a:pt x="459" y="160"/>
                        <a:pt x="631" y="160"/>
                      </a:cubicBezTo>
                      <a:cubicBezTo>
                        <a:pt x="639" y="160"/>
                        <a:pt x="644" y="165"/>
                        <a:pt x="645" y="173"/>
                      </a:cubicBezTo>
                      <a:cubicBezTo>
                        <a:pt x="623" y="293"/>
                        <a:pt x="598" y="414"/>
                        <a:pt x="578" y="534"/>
                      </a:cubicBezTo>
                      <a:cubicBezTo>
                        <a:pt x="578" y="541"/>
                        <a:pt x="572" y="546"/>
                        <a:pt x="565" y="546"/>
                      </a:cubicBezTo>
                      <a:lnTo>
                        <a:pt x="45" y="546"/>
                      </a:lnTo>
                      <a:cubicBezTo>
                        <a:pt x="37" y="546"/>
                        <a:pt x="32" y="541"/>
                        <a:pt x="32" y="534"/>
                      </a:cubicBezTo>
                      <a:lnTo>
                        <a:pt x="98" y="174"/>
                      </a:lnTo>
                      <a:lnTo>
                        <a:pt x="98" y="173"/>
                      </a:lnTo>
                      <a:cubicBezTo>
                        <a:pt x="98" y="166"/>
                        <a:pt x="104" y="160"/>
                        <a:pt x="111" y="160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E8042B8F-2FA9-4C7F-8357-204BE7C97832}"/>
                  </a:ext>
                </a:extLst>
              </p:cNvPr>
              <p:cNvGrpSpPr/>
              <p:nvPr/>
            </p:nvGrpSpPr>
            <p:grpSpPr>
              <a:xfrm>
                <a:off x="4514850" y="4339019"/>
                <a:ext cx="748571" cy="186944"/>
                <a:chOff x="6995496" y="4339019"/>
                <a:chExt cx="748571" cy="186944"/>
              </a:xfrm>
            </p:grpSpPr>
            <p:sp>
              <p:nvSpPr>
                <p:cNvPr id="168" name="Settings (2)">
                  <a:extLst>
                    <a:ext uri="{FF2B5EF4-FFF2-40B4-BE49-F238E27FC236}">
                      <a16:creationId xmlns:a16="http://schemas.microsoft.com/office/drawing/2014/main" id="{010FF02E-4ABB-4D58-AF9C-6E8BD07EBE5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5496" y="4362450"/>
                  <a:ext cx="161925" cy="163513"/>
                </a:xfrm>
                <a:custGeom>
                  <a:avLst/>
                  <a:gdLst>
                    <a:gd name="T0" fmla="*/ 483 w 669"/>
                    <a:gd name="T1" fmla="*/ 43 h 668"/>
                    <a:gd name="T2" fmla="*/ 399 w 669"/>
                    <a:gd name="T3" fmla="*/ 34 h 668"/>
                    <a:gd name="T4" fmla="*/ 338 w 669"/>
                    <a:gd name="T5" fmla="*/ 88 h 668"/>
                    <a:gd name="T6" fmla="*/ 364 w 669"/>
                    <a:gd name="T7" fmla="*/ 185 h 668"/>
                    <a:gd name="T8" fmla="*/ 354 w 669"/>
                    <a:gd name="T9" fmla="*/ 269 h 668"/>
                    <a:gd name="T10" fmla="*/ 408 w 669"/>
                    <a:gd name="T11" fmla="*/ 330 h 668"/>
                    <a:gd name="T12" fmla="*/ 505 w 669"/>
                    <a:gd name="T13" fmla="*/ 305 h 668"/>
                    <a:gd name="T14" fmla="*/ 590 w 669"/>
                    <a:gd name="T15" fmla="*/ 314 h 668"/>
                    <a:gd name="T16" fmla="*/ 651 w 669"/>
                    <a:gd name="T17" fmla="*/ 260 h 668"/>
                    <a:gd name="T18" fmla="*/ 625 w 669"/>
                    <a:gd name="T19" fmla="*/ 163 h 668"/>
                    <a:gd name="T20" fmla="*/ 634 w 669"/>
                    <a:gd name="T21" fmla="*/ 78 h 668"/>
                    <a:gd name="T22" fmla="*/ 580 w 669"/>
                    <a:gd name="T23" fmla="*/ 18 h 668"/>
                    <a:gd name="T24" fmla="*/ 559 w 669"/>
                    <a:gd name="T25" fmla="*/ 38 h 668"/>
                    <a:gd name="T26" fmla="*/ 592 w 669"/>
                    <a:gd name="T27" fmla="*/ 116 h 668"/>
                    <a:gd name="T28" fmla="*/ 598 w 669"/>
                    <a:gd name="T29" fmla="*/ 158 h 668"/>
                    <a:gd name="T30" fmla="*/ 630 w 669"/>
                    <a:gd name="T31" fmla="*/ 239 h 668"/>
                    <a:gd name="T32" fmla="*/ 553 w 669"/>
                    <a:gd name="T33" fmla="*/ 272 h 668"/>
                    <a:gd name="T34" fmla="*/ 511 w 669"/>
                    <a:gd name="T35" fmla="*/ 278 h 668"/>
                    <a:gd name="T36" fmla="*/ 429 w 669"/>
                    <a:gd name="T37" fmla="*/ 310 h 668"/>
                    <a:gd name="T38" fmla="*/ 396 w 669"/>
                    <a:gd name="T39" fmla="*/ 232 h 668"/>
                    <a:gd name="T40" fmla="*/ 390 w 669"/>
                    <a:gd name="T41" fmla="*/ 190 h 668"/>
                    <a:gd name="T42" fmla="*/ 359 w 669"/>
                    <a:gd name="T43" fmla="*/ 109 h 668"/>
                    <a:gd name="T44" fmla="*/ 436 w 669"/>
                    <a:gd name="T45" fmla="*/ 76 h 668"/>
                    <a:gd name="T46" fmla="*/ 478 w 669"/>
                    <a:gd name="T47" fmla="*/ 70 h 668"/>
                    <a:gd name="T48" fmla="*/ 494 w 669"/>
                    <a:gd name="T49" fmla="*/ 106 h 668"/>
                    <a:gd name="T50" fmla="*/ 520 w 669"/>
                    <a:gd name="T51" fmla="*/ 111 h 668"/>
                    <a:gd name="T52" fmla="*/ 533 w 669"/>
                    <a:gd name="T53" fmla="*/ 190 h 668"/>
                    <a:gd name="T54" fmla="*/ 194 w 669"/>
                    <a:gd name="T55" fmla="*/ 228 h 668"/>
                    <a:gd name="T56" fmla="*/ 101 w 669"/>
                    <a:gd name="T57" fmla="*/ 273 h 668"/>
                    <a:gd name="T58" fmla="*/ 77 w 669"/>
                    <a:gd name="T59" fmla="*/ 372 h 668"/>
                    <a:gd name="T60" fmla="*/ 0 w 669"/>
                    <a:gd name="T61" fmla="*/ 473 h 668"/>
                    <a:gd name="T62" fmla="*/ 45 w 669"/>
                    <a:gd name="T63" fmla="*/ 568 h 668"/>
                    <a:gd name="T64" fmla="*/ 145 w 669"/>
                    <a:gd name="T65" fmla="*/ 592 h 668"/>
                    <a:gd name="T66" fmla="*/ 246 w 669"/>
                    <a:gd name="T67" fmla="*/ 668 h 668"/>
                    <a:gd name="T68" fmla="*/ 341 w 669"/>
                    <a:gd name="T69" fmla="*/ 623 h 668"/>
                    <a:gd name="T70" fmla="*/ 364 w 669"/>
                    <a:gd name="T71" fmla="*/ 523 h 668"/>
                    <a:gd name="T72" fmla="*/ 440 w 669"/>
                    <a:gd name="T73" fmla="*/ 422 h 668"/>
                    <a:gd name="T74" fmla="*/ 396 w 669"/>
                    <a:gd name="T75" fmla="*/ 328 h 668"/>
                    <a:gd name="T76" fmla="*/ 296 w 669"/>
                    <a:gd name="T77" fmla="*/ 305 h 668"/>
                    <a:gd name="T78" fmla="*/ 194 w 669"/>
                    <a:gd name="T79" fmla="*/ 228 h 668"/>
                    <a:gd name="T80" fmla="*/ 253 w 669"/>
                    <a:gd name="T81" fmla="*/ 316 h 668"/>
                    <a:gd name="T82" fmla="*/ 367 w 669"/>
                    <a:gd name="T83" fmla="*/ 321 h 668"/>
                    <a:gd name="T84" fmla="*/ 364 w 669"/>
                    <a:gd name="T85" fmla="*/ 425 h 668"/>
                    <a:gd name="T86" fmla="*/ 353 w 669"/>
                    <a:gd name="T87" fmla="*/ 481 h 668"/>
                    <a:gd name="T88" fmla="*/ 347 w 669"/>
                    <a:gd name="T89" fmla="*/ 595 h 668"/>
                    <a:gd name="T90" fmla="*/ 244 w 669"/>
                    <a:gd name="T91" fmla="*/ 591 h 668"/>
                    <a:gd name="T92" fmla="*/ 187 w 669"/>
                    <a:gd name="T93" fmla="*/ 581 h 668"/>
                    <a:gd name="T94" fmla="*/ 73 w 669"/>
                    <a:gd name="T95" fmla="*/ 574 h 668"/>
                    <a:gd name="T96" fmla="*/ 77 w 669"/>
                    <a:gd name="T97" fmla="*/ 471 h 668"/>
                    <a:gd name="T98" fmla="*/ 87 w 669"/>
                    <a:gd name="T99" fmla="*/ 415 h 668"/>
                    <a:gd name="T100" fmla="*/ 94 w 669"/>
                    <a:gd name="T101" fmla="*/ 301 h 668"/>
                    <a:gd name="T102" fmla="*/ 197 w 669"/>
                    <a:gd name="T103" fmla="*/ 305 h 668"/>
                    <a:gd name="T104" fmla="*/ 220 w 669"/>
                    <a:gd name="T105" fmla="*/ 530 h 668"/>
                    <a:gd name="T106" fmla="*/ 276 w 669"/>
                    <a:gd name="T107" fmla="*/ 448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9" h="668">
                      <a:moveTo>
                        <a:pt x="537" y="1"/>
                      </a:moveTo>
                      <a:cubicBezTo>
                        <a:pt x="532" y="1"/>
                        <a:pt x="528" y="4"/>
                        <a:pt x="525" y="8"/>
                      </a:cubicBezTo>
                      <a:lnTo>
                        <a:pt x="504" y="43"/>
                      </a:lnTo>
                      <a:cubicBezTo>
                        <a:pt x="497" y="43"/>
                        <a:pt x="490" y="43"/>
                        <a:pt x="483" y="43"/>
                      </a:cubicBezTo>
                      <a:lnTo>
                        <a:pt x="461" y="8"/>
                      </a:lnTo>
                      <a:cubicBezTo>
                        <a:pt x="458" y="3"/>
                        <a:pt x="451" y="0"/>
                        <a:pt x="445" y="3"/>
                      </a:cubicBezTo>
                      <a:lnTo>
                        <a:pt x="407" y="19"/>
                      </a:lnTo>
                      <a:cubicBezTo>
                        <a:pt x="401" y="21"/>
                        <a:pt x="398" y="28"/>
                        <a:pt x="399" y="34"/>
                      </a:cubicBezTo>
                      <a:lnTo>
                        <a:pt x="408" y="75"/>
                      </a:lnTo>
                      <a:cubicBezTo>
                        <a:pt x="403" y="79"/>
                        <a:pt x="399" y="84"/>
                        <a:pt x="394" y="89"/>
                      </a:cubicBezTo>
                      <a:lnTo>
                        <a:pt x="354" y="80"/>
                      </a:lnTo>
                      <a:cubicBezTo>
                        <a:pt x="347" y="79"/>
                        <a:pt x="341" y="82"/>
                        <a:pt x="338" y="88"/>
                      </a:cubicBezTo>
                      <a:lnTo>
                        <a:pt x="323" y="126"/>
                      </a:lnTo>
                      <a:cubicBezTo>
                        <a:pt x="320" y="132"/>
                        <a:pt x="323" y="139"/>
                        <a:pt x="328" y="142"/>
                      </a:cubicBezTo>
                      <a:lnTo>
                        <a:pt x="363" y="165"/>
                      </a:lnTo>
                      <a:cubicBezTo>
                        <a:pt x="363" y="172"/>
                        <a:pt x="363" y="178"/>
                        <a:pt x="364" y="185"/>
                      </a:cubicBezTo>
                      <a:lnTo>
                        <a:pt x="328" y="207"/>
                      </a:lnTo>
                      <a:cubicBezTo>
                        <a:pt x="323" y="211"/>
                        <a:pt x="321" y="218"/>
                        <a:pt x="323" y="224"/>
                      </a:cubicBezTo>
                      <a:lnTo>
                        <a:pt x="339" y="262"/>
                      </a:lnTo>
                      <a:cubicBezTo>
                        <a:pt x="342" y="268"/>
                        <a:pt x="348" y="271"/>
                        <a:pt x="354" y="269"/>
                      </a:cubicBezTo>
                      <a:lnTo>
                        <a:pt x="395" y="260"/>
                      </a:lnTo>
                      <a:cubicBezTo>
                        <a:pt x="400" y="265"/>
                        <a:pt x="404" y="270"/>
                        <a:pt x="410" y="274"/>
                      </a:cubicBezTo>
                      <a:lnTo>
                        <a:pt x="400" y="315"/>
                      </a:lnTo>
                      <a:cubicBezTo>
                        <a:pt x="399" y="321"/>
                        <a:pt x="402" y="328"/>
                        <a:pt x="408" y="330"/>
                      </a:cubicBezTo>
                      <a:lnTo>
                        <a:pt x="446" y="346"/>
                      </a:lnTo>
                      <a:cubicBezTo>
                        <a:pt x="452" y="348"/>
                        <a:pt x="459" y="346"/>
                        <a:pt x="463" y="341"/>
                      </a:cubicBezTo>
                      <a:lnTo>
                        <a:pt x="485" y="305"/>
                      </a:lnTo>
                      <a:cubicBezTo>
                        <a:pt x="492" y="305"/>
                        <a:pt x="499" y="305"/>
                        <a:pt x="505" y="305"/>
                      </a:cubicBezTo>
                      <a:lnTo>
                        <a:pt x="528" y="340"/>
                      </a:lnTo>
                      <a:cubicBezTo>
                        <a:pt x="532" y="345"/>
                        <a:pt x="539" y="348"/>
                        <a:pt x="545" y="345"/>
                      </a:cubicBezTo>
                      <a:lnTo>
                        <a:pt x="582" y="329"/>
                      </a:lnTo>
                      <a:cubicBezTo>
                        <a:pt x="588" y="327"/>
                        <a:pt x="592" y="320"/>
                        <a:pt x="590" y="314"/>
                      </a:cubicBezTo>
                      <a:lnTo>
                        <a:pt x="580" y="273"/>
                      </a:lnTo>
                      <a:cubicBezTo>
                        <a:pt x="585" y="269"/>
                        <a:pt x="590" y="264"/>
                        <a:pt x="594" y="259"/>
                      </a:cubicBezTo>
                      <a:lnTo>
                        <a:pt x="636" y="268"/>
                      </a:lnTo>
                      <a:cubicBezTo>
                        <a:pt x="642" y="269"/>
                        <a:pt x="648" y="266"/>
                        <a:pt x="651" y="260"/>
                      </a:cubicBezTo>
                      <a:lnTo>
                        <a:pt x="666" y="222"/>
                      </a:lnTo>
                      <a:cubicBezTo>
                        <a:pt x="669" y="216"/>
                        <a:pt x="666" y="209"/>
                        <a:pt x="661" y="205"/>
                      </a:cubicBezTo>
                      <a:lnTo>
                        <a:pt x="625" y="183"/>
                      </a:lnTo>
                      <a:cubicBezTo>
                        <a:pt x="625" y="177"/>
                        <a:pt x="625" y="170"/>
                        <a:pt x="625" y="163"/>
                      </a:cubicBezTo>
                      <a:lnTo>
                        <a:pt x="660" y="140"/>
                      </a:lnTo>
                      <a:cubicBezTo>
                        <a:pt x="666" y="137"/>
                        <a:pt x="668" y="130"/>
                        <a:pt x="665" y="124"/>
                      </a:cubicBezTo>
                      <a:lnTo>
                        <a:pt x="649" y="86"/>
                      </a:lnTo>
                      <a:cubicBezTo>
                        <a:pt x="647" y="80"/>
                        <a:pt x="640" y="77"/>
                        <a:pt x="634" y="78"/>
                      </a:cubicBezTo>
                      <a:lnTo>
                        <a:pt x="593" y="88"/>
                      </a:lnTo>
                      <a:cubicBezTo>
                        <a:pt x="589" y="83"/>
                        <a:pt x="584" y="78"/>
                        <a:pt x="579" y="74"/>
                      </a:cubicBezTo>
                      <a:lnTo>
                        <a:pt x="588" y="33"/>
                      </a:lnTo>
                      <a:cubicBezTo>
                        <a:pt x="589" y="27"/>
                        <a:pt x="586" y="20"/>
                        <a:pt x="580" y="18"/>
                      </a:cubicBezTo>
                      <a:lnTo>
                        <a:pt x="542" y="2"/>
                      </a:lnTo>
                      <a:cubicBezTo>
                        <a:pt x="540" y="2"/>
                        <a:pt x="538" y="1"/>
                        <a:pt x="537" y="1"/>
                      </a:cubicBezTo>
                      <a:close/>
                      <a:moveTo>
                        <a:pt x="542" y="31"/>
                      </a:moveTo>
                      <a:lnTo>
                        <a:pt x="559" y="38"/>
                      </a:lnTo>
                      <a:lnTo>
                        <a:pt x="551" y="75"/>
                      </a:lnTo>
                      <a:cubicBezTo>
                        <a:pt x="550" y="81"/>
                        <a:pt x="552" y="86"/>
                        <a:pt x="556" y="89"/>
                      </a:cubicBezTo>
                      <a:cubicBezTo>
                        <a:pt x="565" y="95"/>
                        <a:pt x="572" y="103"/>
                        <a:pt x="579" y="111"/>
                      </a:cubicBezTo>
                      <a:cubicBezTo>
                        <a:pt x="582" y="115"/>
                        <a:pt x="587" y="117"/>
                        <a:pt x="592" y="116"/>
                      </a:cubicBezTo>
                      <a:lnTo>
                        <a:pt x="629" y="107"/>
                      </a:lnTo>
                      <a:lnTo>
                        <a:pt x="636" y="124"/>
                      </a:lnTo>
                      <a:lnTo>
                        <a:pt x="604" y="145"/>
                      </a:lnTo>
                      <a:cubicBezTo>
                        <a:pt x="600" y="148"/>
                        <a:pt x="597" y="153"/>
                        <a:pt x="598" y="158"/>
                      </a:cubicBezTo>
                      <a:cubicBezTo>
                        <a:pt x="600" y="168"/>
                        <a:pt x="600" y="179"/>
                        <a:pt x="599" y="189"/>
                      </a:cubicBezTo>
                      <a:cubicBezTo>
                        <a:pt x="598" y="194"/>
                        <a:pt x="600" y="199"/>
                        <a:pt x="605" y="202"/>
                      </a:cubicBezTo>
                      <a:lnTo>
                        <a:pt x="637" y="222"/>
                      </a:lnTo>
                      <a:lnTo>
                        <a:pt x="630" y="239"/>
                      </a:lnTo>
                      <a:lnTo>
                        <a:pt x="593" y="231"/>
                      </a:lnTo>
                      <a:cubicBezTo>
                        <a:pt x="588" y="230"/>
                        <a:pt x="582" y="232"/>
                        <a:pt x="579" y="236"/>
                      </a:cubicBezTo>
                      <a:cubicBezTo>
                        <a:pt x="573" y="245"/>
                        <a:pt x="566" y="252"/>
                        <a:pt x="558" y="258"/>
                      </a:cubicBezTo>
                      <a:cubicBezTo>
                        <a:pt x="553" y="261"/>
                        <a:pt x="551" y="267"/>
                        <a:pt x="553" y="272"/>
                      </a:cubicBezTo>
                      <a:lnTo>
                        <a:pt x="562" y="309"/>
                      </a:lnTo>
                      <a:lnTo>
                        <a:pt x="545" y="316"/>
                      </a:lnTo>
                      <a:lnTo>
                        <a:pt x="524" y="284"/>
                      </a:lnTo>
                      <a:cubicBezTo>
                        <a:pt x="521" y="280"/>
                        <a:pt x="516" y="277"/>
                        <a:pt x="511" y="278"/>
                      </a:cubicBezTo>
                      <a:cubicBezTo>
                        <a:pt x="500" y="280"/>
                        <a:pt x="490" y="280"/>
                        <a:pt x="479" y="279"/>
                      </a:cubicBezTo>
                      <a:cubicBezTo>
                        <a:pt x="474" y="278"/>
                        <a:pt x="469" y="280"/>
                        <a:pt x="466" y="285"/>
                      </a:cubicBezTo>
                      <a:lnTo>
                        <a:pt x="446" y="317"/>
                      </a:lnTo>
                      <a:lnTo>
                        <a:pt x="429" y="310"/>
                      </a:lnTo>
                      <a:lnTo>
                        <a:pt x="437" y="273"/>
                      </a:lnTo>
                      <a:cubicBezTo>
                        <a:pt x="438" y="268"/>
                        <a:pt x="436" y="263"/>
                        <a:pt x="432" y="259"/>
                      </a:cubicBezTo>
                      <a:cubicBezTo>
                        <a:pt x="423" y="253"/>
                        <a:pt x="416" y="246"/>
                        <a:pt x="410" y="237"/>
                      </a:cubicBezTo>
                      <a:cubicBezTo>
                        <a:pt x="407" y="233"/>
                        <a:pt x="401" y="231"/>
                        <a:pt x="396" y="232"/>
                      </a:cubicBezTo>
                      <a:lnTo>
                        <a:pt x="359" y="241"/>
                      </a:lnTo>
                      <a:lnTo>
                        <a:pt x="352" y="224"/>
                      </a:lnTo>
                      <a:lnTo>
                        <a:pt x="384" y="204"/>
                      </a:lnTo>
                      <a:cubicBezTo>
                        <a:pt x="388" y="201"/>
                        <a:pt x="391" y="196"/>
                        <a:pt x="390" y="190"/>
                      </a:cubicBezTo>
                      <a:cubicBezTo>
                        <a:pt x="388" y="180"/>
                        <a:pt x="388" y="170"/>
                        <a:pt x="390" y="159"/>
                      </a:cubicBezTo>
                      <a:cubicBezTo>
                        <a:pt x="390" y="154"/>
                        <a:pt x="388" y="149"/>
                        <a:pt x="384" y="146"/>
                      </a:cubicBezTo>
                      <a:lnTo>
                        <a:pt x="352" y="126"/>
                      </a:lnTo>
                      <a:lnTo>
                        <a:pt x="359" y="109"/>
                      </a:lnTo>
                      <a:lnTo>
                        <a:pt x="395" y="117"/>
                      </a:lnTo>
                      <a:cubicBezTo>
                        <a:pt x="400" y="118"/>
                        <a:pt x="406" y="116"/>
                        <a:pt x="409" y="112"/>
                      </a:cubicBezTo>
                      <a:cubicBezTo>
                        <a:pt x="415" y="103"/>
                        <a:pt x="423" y="96"/>
                        <a:pt x="431" y="89"/>
                      </a:cubicBezTo>
                      <a:cubicBezTo>
                        <a:pt x="435" y="86"/>
                        <a:pt x="437" y="81"/>
                        <a:pt x="436" y="76"/>
                      </a:cubicBezTo>
                      <a:lnTo>
                        <a:pt x="428" y="39"/>
                      </a:lnTo>
                      <a:lnTo>
                        <a:pt x="445" y="32"/>
                      </a:lnTo>
                      <a:lnTo>
                        <a:pt x="465" y="64"/>
                      </a:lnTo>
                      <a:cubicBezTo>
                        <a:pt x="468" y="68"/>
                        <a:pt x="473" y="71"/>
                        <a:pt x="478" y="70"/>
                      </a:cubicBezTo>
                      <a:cubicBezTo>
                        <a:pt x="488" y="68"/>
                        <a:pt x="499" y="68"/>
                        <a:pt x="509" y="70"/>
                      </a:cubicBezTo>
                      <a:cubicBezTo>
                        <a:pt x="515" y="70"/>
                        <a:pt x="520" y="68"/>
                        <a:pt x="523" y="63"/>
                      </a:cubicBezTo>
                      <a:lnTo>
                        <a:pt x="542" y="31"/>
                      </a:lnTo>
                      <a:close/>
                      <a:moveTo>
                        <a:pt x="494" y="106"/>
                      </a:moveTo>
                      <a:cubicBezTo>
                        <a:pt x="467" y="107"/>
                        <a:pt x="442" y="123"/>
                        <a:pt x="431" y="149"/>
                      </a:cubicBezTo>
                      <a:cubicBezTo>
                        <a:pt x="417" y="183"/>
                        <a:pt x="434" y="223"/>
                        <a:pt x="469" y="237"/>
                      </a:cubicBezTo>
                      <a:cubicBezTo>
                        <a:pt x="503" y="251"/>
                        <a:pt x="543" y="234"/>
                        <a:pt x="557" y="200"/>
                      </a:cubicBezTo>
                      <a:cubicBezTo>
                        <a:pt x="571" y="165"/>
                        <a:pt x="555" y="125"/>
                        <a:pt x="520" y="111"/>
                      </a:cubicBezTo>
                      <a:cubicBezTo>
                        <a:pt x="511" y="108"/>
                        <a:pt x="502" y="106"/>
                        <a:pt x="494" y="106"/>
                      </a:cubicBezTo>
                      <a:close/>
                      <a:moveTo>
                        <a:pt x="494" y="133"/>
                      </a:moveTo>
                      <a:cubicBezTo>
                        <a:pt x="499" y="133"/>
                        <a:pt x="505" y="134"/>
                        <a:pt x="510" y="136"/>
                      </a:cubicBezTo>
                      <a:cubicBezTo>
                        <a:pt x="531" y="145"/>
                        <a:pt x="541" y="168"/>
                        <a:pt x="533" y="190"/>
                      </a:cubicBezTo>
                      <a:cubicBezTo>
                        <a:pt x="524" y="211"/>
                        <a:pt x="500" y="221"/>
                        <a:pt x="479" y="212"/>
                      </a:cubicBezTo>
                      <a:cubicBezTo>
                        <a:pt x="458" y="204"/>
                        <a:pt x="448" y="180"/>
                        <a:pt x="456" y="159"/>
                      </a:cubicBezTo>
                      <a:cubicBezTo>
                        <a:pt x="463" y="143"/>
                        <a:pt x="478" y="133"/>
                        <a:pt x="494" y="133"/>
                      </a:cubicBezTo>
                      <a:close/>
                      <a:moveTo>
                        <a:pt x="194" y="228"/>
                      </a:moveTo>
                      <a:cubicBezTo>
                        <a:pt x="188" y="228"/>
                        <a:pt x="182" y="233"/>
                        <a:pt x="181" y="239"/>
                      </a:cubicBezTo>
                      <a:lnTo>
                        <a:pt x="172" y="293"/>
                      </a:lnTo>
                      <a:cubicBezTo>
                        <a:pt x="163" y="296"/>
                        <a:pt x="154" y="300"/>
                        <a:pt x="145" y="304"/>
                      </a:cubicBezTo>
                      <a:lnTo>
                        <a:pt x="101" y="273"/>
                      </a:lnTo>
                      <a:cubicBezTo>
                        <a:pt x="95" y="269"/>
                        <a:pt x="88" y="269"/>
                        <a:pt x="83" y="274"/>
                      </a:cubicBezTo>
                      <a:lnTo>
                        <a:pt x="47" y="310"/>
                      </a:lnTo>
                      <a:cubicBezTo>
                        <a:pt x="42" y="315"/>
                        <a:pt x="42" y="322"/>
                        <a:pt x="45" y="328"/>
                      </a:cubicBezTo>
                      <a:lnTo>
                        <a:pt x="77" y="372"/>
                      </a:lnTo>
                      <a:cubicBezTo>
                        <a:pt x="72" y="381"/>
                        <a:pt x="68" y="390"/>
                        <a:pt x="65" y="400"/>
                      </a:cubicBezTo>
                      <a:lnTo>
                        <a:pt x="12" y="409"/>
                      </a:lnTo>
                      <a:cubicBezTo>
                        <a:pt x="5" y="410"/>
                        <a:pt x="0" y="415"/>
                        <a:pt x="0" y="422"/>
                      </a:cubicBezTo>
                      <a:lnTo>
                        <a:pt x="0" y="473"/>
                      </a:lnTo>
                      <a:cubicBezTo>
                        <a:pt x="0" y="480"/>
                        <a:pt x="5" y="486"/>
                        <a:pt x="11" y="487"/>
                      </a:cubicBezTo>
                      <a:lnTo>
                        <a:pt x="65" y="496"/>
                      </a:lnTo>
                      <a:cubicBezTo>
                        <a:pt x="68" y="506"/>
                        <a:pt x="72" y="515"/>
                        <a:pt x="77" y="524"/>
                      </a:cubicBezTo>
                      <a:lnTo>
                        <a:pt x="45" y="568"/>
                      </a:lnTo>
                      <a:cubicBezTo>
                        <a:pt x="41" y="573"/>
                        <a:pt x="42" y="580"/>
                        <a:pt x="46" y="585"/>
                      </a:cubicBezTo>
                      <a:lnTo>
                        <a:pt x="83" y="622"/>
                      </a:lnTo>
                      <a:cubicBezTo>
                        <a:pt x="87" y="626"/>
                        <a:pt x="95" y="627"/>
                        <a:pt x="100" y="623"/>
                      </a:cubicBezTo>
                      <a:lnTo>
                        <a:pt x="145" y="592"/>
                      </a:lnTo>
                      <a:cubicBezTo>
                        <a:pt x="153" y="596"/>
                        <a:pt x="163" y="600"/>
                        <a:pt x="172" y="603"/>
                      </a:cubicBezTo>
                      <a:lnTo>
                        <a:pt x="181" y="657"/>
                      </a:lnTo>
                      <a:cubicBezTo>
                        <a:pt x="182" y="663"/>
                        <a:pt x="188" y="668"/>
                        <a:pt x="194" y="668"/>
                      </a:cubicBezTo>
                      <a:lnTo>
                        <a:pt x="246" y="668"/>
                      </a:lnTo>
                      <a:cubicBezTo>
                        <a:pt x="252" y="668"/>
                        <a:pt x="258" y="663"/>
                        <a:pt x="259" y="657"/>
                      </a:cubicBezTo>
                      <a:lnTo>
                        <a:pt x="269" y="603"/>
                      </a:lnTo>
                      <a:cubicBezTo>
                        <a:pt x="278" y="600"/>
                        <a:pt x="287" y="596"/>
                        <a:pt x="296" y="591"/>
                      </a:cubicBezTo>
                      <a:lnTo>
                        <a:pt x="341" y="623"/>
                      </a:lnTo>
                      <a:cubicBezTo>
                        <a:pt x="346" y="627"/>
                        <a:pt x="354" y="626"/>
                        <a:pt x="358" y="622"/>
                      </a:cubicBezTo>
                      <a:lnTo>
                        <a:pt x="395" y="585"/>
                      </a:lnTo>
                      <a:cubicBezTo>
                        <a:pt x="399" y="580"/>
                        <a:pt x="400" y="573"/>
                        <a:pt x="396" y="568"/>
                      </a:cubicBezTo>
                      <a:lnTo>
                        <a:pt x="364" y="523"/>
                      </a:lnTo>
                      <a:cubicBezTo>
                        <a:pt x="368" y="515"/>
                        <a:pt x="372" y="506"/>
                        <a:pt x="375" y="496"/>
                      </a:cubicBezTo>
                      <a:lnTo>
                        <a:pt x="429" y="487"/>
                      </a:lnTo>
                      <a:cubicBezTo>
                        <a:pt x="436" y="486"/>
                        <a:pt x="440" y="480"/>
                        <a:pt x="440" y="473"/>
                      </a:cubicBezTo>
                      <a:lnTo>
                        <a:pt x="440" y="422"/>
                      </a:lnTo>
                      <a:cubicBezTo>
                        <a:pt x="440" y="415"/>
                        <a:pt x="436" y="410"/>
                        <a:pt x="429" y="409"/>
                      </a:cubicBezTo>
                      <a:lnTo>
                        <a:pt x="375" y="400"/>
                      </a:lnTo>
                      <a:cubicBezTo>
                        <a:pt x="372" y="390"/>
                        <a:pt x="368" y="381"/>
                        <a:pt x="364" y="373"/>
                      </a:cubicBezTo>
                      <a:lnTo>
                        <a:pt x="396" y="328"/>
                      </a:lnTo>
                      <a:cubicBezTo>
                        <a:pt x="399" y="322"/>
                        <a:pt x="399" y="315"/>
                        <a:pt x="394" y="310"/>
                      </a:cubicBezTo>
                      <a:lnTo>
                        <a:pt x="357" y="274"/>
                      </a:lnTo>
                      <a:cubicBezTo>
                        <a:pt x="353" y="269"/>
                        <a:pt x="346" y="269"/>
                        <a:pt x="340" y="273"/>
                      </a:cubicBezTo>
                      <a:lnTo>
                        <a:pt x="296" y="305"/>
                      </a:lnTo>
                      <a:cubicBezTo>
                        <a:pt x="287" y="300"/>
                        <a:pt x="278" y="296"/>
                        <a:pt x="269" y="293"/>
                      </a:cubicBezTo>
                      <a:lnTo>
                        <a:pt x="259" y="239"/>
                      </a:lnTo>
                      <a:cubicBezTo>
                        <a:pt x="258" y="233"/>
                        <a:pt x="252" y="228"/>
                        <a:pt x="246" y="228"/>
                      </a:cubicBezTo>
                      <a:lnTo>
                        <a:pt x="194" y="228"/>
                      </a:lnTo>
                      <a:close/>
                      <a:moveTo>
                        <a:pt x="206" y="255"/>
                      </a:moveTo>
                      <a:lnTo>
                        <a:pt x="235" y="255"/>
                      </a:lnTo>
                      <a:lnTo>
                        <a:pt x="244" y="305"/>
                      </a:lnTo>
                      <a:cubicBezTo>
                        <a:pt x="244" y="310"/>
                        <a:pt x="248" y="314"/>
                        <a:pt x="253" y="316"/>
                      </a:cubicBezTo>
                      <a:cubicBezTo>
                        <a:pt x="267" y="319"/>
                        <a:pt x="279" y="324"/>
                        <a:pt x="291" y="331"/>
                      </a:cubicBezTo>
                      <a:cubicBezTo>
                        <a:pt x="295" y="334"/>
                        <a:pt x="301" y="334"/>
                        <a:pt x="305" y="330"/>
                      </a:cubicBezTo>
                      <a:lnTo>
                        <a:pt x="347" y="301"/>
                      </a:lnTo>
                      <a:lnTo>
                        <a:pt x="367" y="321"/>
                      </a:lnTo>
                      <a:lnTo>
                        <a:pt x="338" y="363"/>
                      </a:lnTo>
                      <a:cubicBezTo>
                        <a:pt x="335" y="368"/>
                        <a:pt x="335" y="373"/>
                        <a:pt x="337" y="378"/>
                      </a:cubicBezTo>
                      <a:cubicBezTo>
                        <a:pt x="344" y="389"/>
                        <a:pt x="349" y="402"/>
                        <a:pt x="353" y="415"/>
                      </a:cubicBezTo>
                      <a:cubicBezTo>
                        <a:pt x="354" y="420"/>
                        <a:pt x="358" y="424"/>
                        <a:pt x="364" y="425"/>
                      </a:cubicBezTo>
                      <a:lnTo>
                        <a:pt x="414" y="433"/>
                      </a:lnTo>
                      <a:lnTo>
                        <a:pt x="414" y="462"/>
                      </a:lnTo>
                      <a:lnTo>
                        <a:pt x="363" y="471"/>
                      </a:lnTo>
                      <a:cubicBezTo>
                        <a:pt x="358" y="472"/>
                        <a:pt x="354" y="476"/>
                        <a:pt x="353" y="481"/>
                      </a:cubicBezTo>
                      <a:cubicBezTo>
                        <a:pt x="349" y="494"/>
                        <a:pt x="344" y="507"/>
                        <a:pt x="337" y="518"/>
                      </a:cubicBezTo>
                      <a:cubicBezTo>
                        <a:pt x="335" y="523"/>
                        <a:pt x="335" y="529"/>
                        <a:pt x="338" y="533"/>
                      </a:cubicBezTo>
                      <a:lnTo>
                        <a:pt x="368" y="574"/>
                      </a:lnTo>
                      <a:lnTo>
                        <a:pt x="347" y="595"/>
                      </a:lnTo>
                      <a:lnTo>
                        <a:pt x="305" y="565"/>
                      </a:lnTo>
                      <a:cubicBezTo>
                        <a:pt x="301" y="562"/>
                        <a:pt x="295" y="562"/>
                        <a:pt x="291" y="565"/>
                      </a:cubicBezTo>
                      <a:cubicBezTo>
                        <a:pt x="279" y="572"/>
                        <a:pt x="267" y="577"/>
                        <a:pt x="253" y="581"/>
                      </a:cubicBezTo>
                      <a:cubicBezTo>
                        <a:pt x="248" y="582"/>
                        <a:pt x="245" y="586"/>
                        <a:pt x="244" y="591"/>
                      </a:cubicBezTo>
                      <a:lnTo>
                        <a:pt x="235" y="641"/>
                      </a:lnTo>
                      <a:lnTo>
                        <a:pt x="206" y="641"/>
                      </a:lnTo>
                      <a:lnTo>
                        <a:pt x="197" y="592"/>
                      </a:lnTo>
                      <a:cubicBezTo>
                        <a:pt x="196" y="586"/>
                        <a:pt x="192" y="582"/>
                        <a:pt x="187" y="581"/>
                      </a:cubicBezTo>
                      <a:cubicBezTo>
                        <a:pt x="174" y="577"/>
                        <a:pt x="161" y="572"/>
                        <a:pt x="150" y="565"/>
                      </a:cubicBezTo>
                      <a:cubicBezTo>
                        <a:pt x="145" y="563"/>
                        <a:pt x="140" y="563"/>
                        <a:pt x="135" y="566"/>
                      </a:cubicBezTo>
                      <a:lnTo>
                        <a:pt x="94" y="595"/>
                      </a:lnTo>
                      <a:lnTo>
                        <a:pt x="73" y="574"/>
                      </a:lnTo>
                      <a:lnTo>
                        <a:pt x="102" y="533"/>
                      </a:lnTo>
                      <a:cubicBezTo>
                        <a:pt x="106" y="529"/>
                        <a:pt x="106" y="523"/>
                        <a:pt x="103" y="519"/>
                      </a:cubicBezTo>
                      <a:cubicBezTo>
                        <a:pt x="96" y="507"/>
                        <a:pt x="91" y="494"/>
                        <a:pt x="87" y="481"/>
                      </a:cubicBezTo>
                      <a:cubicBezTo>
                        <a:pt x="86" y="476"/>
                        <a:pt x="82" y="472"/>
                        <a:pt x="77" y="471"/>
                      </a:cubicBezTo>
                      <a:lnTo>
                        <a:pt x="27" y="462"/>
                      </a:lnTo>
                      <a:lnTo>
                        <a:pt x="27" y="433"/>
                      </a:lnTo>
                      <a:lnTo>
                        <a:pt x="77" y="425"/>
                      </a:lnTo>
                      <a:cubicBezTo>
                        <a:pt x="82" y="424"/>
                        <a:pt x="86" y="420"/>
                        <a:pt x="87" y="415"/>
                      </a:cubicBezTo>
                      <a:cubicBezTo>
                        <a:pt x="91" y="401"/>
                        <a:pt x="96" y="389"/>
                        <a:pt x="103" y="377"/>
                      </a:cubicBezTo>
                      <a:cubicBezTo>
                        <a:pt x="106" y="373"/>
                        <a:pt x="106" y="367"/>
                        <a:pt x="103" y="363"/>
                      </a:cubicBezTo>
                      <a:lnTo>
                        <a:pt x="74" y="321"/>
                      </a:lnTo>
                      <a:lnTo>
                        <a:pt x="94" y="301"/>
                      </a:lnTo>
                      <a:lnTo>
                        <a:pt x="135" y="330"/>
                      </a:lnTo>
                      <a:cubicBezTo>
                        <a:pt x="140" y="333"/>
                        <a:pt x="145" y="333"/>
                        <a:pt x="150" y="331"/>
                      </a:cubicBezTo>
                      <a:cubicBezTo>
                        <a:pt x="161" y="324"/>
                        <a:pt x="174" y="319"/>
                        <a:pt x="187" y="315"/>
                      </a:cubicBezTo>
                      <a:cubicBezTo>
                        <a:pt x="193" y="314"/>
                        <a:pt x="197" y="310"/>
                        <a:pt x="197" y="305"/>
                      </a:cubicBezTo>
                      <a:lnTo>
                        <a:pt x="206" y="255"/>
                      </a:lnTo>
                      <a:close/>
                      <a:moveTo>
                        <a:pt x="220" y="366"/>
                      </a:moveTo>
                      <a:cubicBezTo>
                        <a:pt x="175" y="366"/>
                        <a:pt x="138" y="403"/>
                        <a:pt x="138" y="448"/>
                      </a:cubicBezTo>
                      <a:cubicBezTo>
                        <a:pt x="138" y="493"/>
                        <a:pt x="175" y="530"/>
                        <a:pt x="220" y="530"/>
                      </a:cubicBezTo>
                      <a:cubicBezTo>
                        <a:pt x="266" y="530"/>
                        <a:pt x="303" y="493"/>
                        <a:pt x="303" y="448"/>
                      </a:cubicBezTo>
                      <a:cubicBezTo>
                        <a:pt x="303" y="403"/>
                        <a:pt x="266" y="366"/>
                        <a:pt x="220" y="366"/>
                      </a:cubicBezTo>
                      <a:close/>
                      <a:moveTo>
                        <a:pt x="220" y="392"/>
                      </a:moveTo>
                      <a:cubicBezTo>
                        <a:pt x="251" y="392"/>
                        <a:pt x="276" y="417"/>
                        <a:pt x="276" y="448"/>
                      </a:cubicBezTo>
                      <a:cubicBezTo>
                        <a:pt x="276" y="479"/>
                        <a:pt x="251" y="504"/>
                        <a:pt x="220" y="504"/>
                      </a:cubicBezTo>
                      <a:cubicBezTo>
                        <a:pt x="190" y="504"/>
                        <a:pt x="165" y="479"/>
                        <a:pt x="165" y="448"/>
                      </a:cubicBezTo>
                      <a:cubicBezTo>
                        <a:pt x="165" y="417"/>
                        <a:pt x="190" y="392"/>
                        <a:pt x="220" y="392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Label">
                  <a:extLst>
                    <a:ext uri="{FF2B5EF4-FFF2-40B4-BE49-F238E27FC236}">
                      <a16:creationId xmlns:a16="http://schemas.microsoft.com/office/drawing/2014/main" id="{47F658EB-7829-4738-B1DE-9D4AF12B70E5}"/>
                    </a:ext>
                  </a:extLst>
                </p:cNvPr>
                <p:cNvSpPr txBox="1"/>
                <p:nvPr/>
              </p:nvSpPr>
              <p:spPr>
                <a:xfrm>
                  <a:off x="7275734" y="4339019"/>
                  <a:ext cx="46833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Settings</a:t>
                  </a:r>
                </a:p>
              </p:txBody>
            </p:sp>
          </p:grpSp>
        </p:grpSp>
        <p:sp>
          <p:nvSpPr>
            <p:cNvPr id="145" name="Header">
              <a:extLst>
                <a:ext uri="{FF2B5EF4-FFF2-40B4-BE49-F238E27FC236}">
                  <a16:creationId xmlns:a16="http://schemas.microsoft.com/office/drawing/2014/main" id="{E9C8C14F-D3FF-4DCF-A776-84820F8CCEDA}"/>
                </a:ext>
              </a:extLst>
            </p:cNvPr>
            <p:cNvSpPr txBox="1"/>
            <p:nvPr/>
          </p:nvSpPr>
          <p:spPr>
            <a:xfrm>
              <a:off x="4155866" y="1270451"/>
              <a:ext cx="1382558" cy="263009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Balancing</a:t>
              </a:r>
            </a:p>
          </p:txBody>
        </p:sp>
        <p:pic>
          <p:nvPicPr>
            <p:cNvPr id="146" name="Graphic 145" descr="Gymnast Rings">
              <a:extLst>
                <a:ext uri="{FF2B5EF4-FFF2-40B4-BE49-F238E27FC236}">
                  <a16:creationId xmlns:a16="http://schemas.microsoft.com/office/drawing/2014/main" id="{1A1DE114-21DE-44BD-B43B-42A045FE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19319" y="1289902"/>
              <a:ext cx="242092" cy="242092"/>
            </a:xfrm>
            <a:prstGeom prst="rect">
              <a:avLst/>
            </a:prstGeom>
          </p:spPr>
        </p:pic>
      </p:grpSp>
      <p:grpSp>
        <p:nvGrpSpPr>
          <p:cNvPr id="212" name="Double Tap">
            <a:extLst>
              <a:ext uri="{FF2B5EF4-FFF2-40B4-BE49-F238E27FC236}">
                <a16:creationId xmlns:a16="http://schemas.microsoft.com/office/drawing/2014/main" id="{F59C5094-391D-4DCB-9F61-F8FF4D90FC4C}"/>
              </a:ext>
            </a:extLst>
          </p:cNvPr>
          <p:cNvGrpSpPr>
            <a:grpSpLocks noChangeAspect="1"/>
          </p:cNvGrpSpPr>
          <p:nvPr/>
        </p:nvGrpSpPr>
        <p:grpSpPr>
          <a:xfrm>
            <a:off x="1426070" y="3252123"/>
            <a:ext cx="501652" cy="737105"/>
            <a:chOff x="2640013" y="1482726"/>
            <a:chExt cx="984250" cy="1446213"/>
          </a:xfrm>
        </p:grpSpPr>
        <p:sp>
          <p:nvSpPr>
            <p:cNvPr id="213" name="Touch Point Inner">
              <a:extLst>
                <a:ext uri="{FF2B5EF4-FFF2-40B4-BE49-F238E27FC236}">
                  <a16:creationId xmlns:a16="http://schemas.microsoft.com/office/drawing/2014/main" id="{0D435C5B-EEE9-4836-BD80-07C52023B8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Touch Point Outer">
              <a:extLst>
                <a:ext uri="{FF2B5EF4-FFF2-40B4-BE49-F238E27FC236}">
                  <a16:creationId xmlns:a16="http://schemas.microsoft.com/office/drawing/2014/main" id="{8D7F02F0-5CCB-45FF-9479-05C9399C2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Hand">
              <a:extLst>
                <a:ext uri="{FF2B5EF4-FFF2-40B4-BE49-F238E27FC236}">
                  <a16:creationId xmlns:a16="http://schemas.microsoft.com/office/drawing/2014/main" id="{1471938A-5D4C-4B5A-AD40-762382E97B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Phone">
            <a:extLst>
              <a:ext uri="{FF2B5EF4-FFF2-40B4-BE49-F238E27FC236}">
                <a16:creationId xmlns:a16="http://schemas.microsoft.com/office/drawing/2014/main" id="{673A916C-4E06-4D2A-B2E0-0E423E5567E5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84" name="Case">
              <a:extLst>
                <a:ext uri="{FF2B5EF4-FFF2-40B4-BE49-F238E27FC236}">
                  <a16:creationId xmlns:a16="http://schemas.microsoft.com/office/drawing/2014/main" id="{CECB79A4-8883-4692-84F9-FCA774AB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utton">
              <a:extLst>
                <a:ext uri="{FF2B5EF4-FFF2-40B4-BE49-F238E27FC236}">
                  <a16:creationId xmlns:a16="http://schemas.microsoft.com/office/drawing/2014/main" id="{F02096D0-A6CD-42CC-B023-83BB3C17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amera">
              <a:extLst>
                <a:ext uri="{FF2B5EF4-FFF2-40B4-BE49-F238E27FC236}">
                  <a16:creationId xmlns:a16="http://schemas.microsoft.com/office/drawing/2014/main" id="{73EDAAFE-6191-4B9F-8E55-61DB072A1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Speaker">
              <a:extLst>
                <a:ext uri="{FF2B5EF4-FFF2-40B4-BE49-F238E27FC236}">
                  <a16:creationId xmlns:a16="http://schemas.microsoft.com/office/drawing/2014/main" id="{DF0E2EEF-B38B-4DA6-A33B-8014AE380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Display">
              <a:extLst>
                <a:ext uri="{FF2B5EF4-FFF2-40B4-BE49-F238E27FC236}">
                  <a16:creationId xmlns:a16="http://schemas.microsoft.com/office/drawing/2014/main" id="{13A10DDC-9B0E-4338-852B-0F893A3B72E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9" name="Status Bar">
            <a:extLst>
              <a:ext uri="{FF2B5EF4-FFF2-40B4-BE49-F238E27FC236}">
                <a16:creationId xmlns:a16="http://schemas.microsoft.com/office/drawing/2014/main" id="{3BA205E1-0AEA-4F37-BA9C-61FA9BB30A22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90" name="System Bar Container">
              <a:extLst>
                <a:ext uri="{FF2B5EF4-FFF2-40B4-BE49-F238E27FC236}">
                  <a16:creationId xmlns:a16="http://schemas.microsoft.com/office/drawing/2014/main" id="{22CDB075-88C5-4CC0-847D-B22144AA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ime">
              <a:extLst>
                <a:ext uri="{FF2B5EF4-FFF2-40B4-BE49-F238E27FC236}">
                  <a16:creationId xmlns:a16="http://schemas.microsoft.com/office/drawing/2014/main" id="{DA034464-962C-4C0C-BA03-9DC011CC79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Battery">
              <a:extLst>
                <a:ext uri="{FF2B5EF4-FFF2-40B4-BE49-F238E27FC236}">
                  <a16:creationId xmlns:a16="http://schemas.microsoft.com/office/drawing/2014/main" id="{FD09796D-D539-41BE-9B69-69CA23801D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99" name="Battery Part 1">
                <a:extLst>
                  <a:ext uri="{FF2B5EF4-FFF2-40B4-BE49-F238E27FC236}">
                    <a16:creationId xmlns:a16="http://schemas.microsoft.com/office/drawing/2014/main" id="{58D08229-B700-4D2C-B389-5E2D8E3E1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Battery Part 2">
                <a:extLst>
                  <a:ext uri="{FF2B5EF4-FFF2-40B4-BE49-F238E27FC236}">
                    <a16:creationId xmlns:a16="http://schemas.microsoft.com/office/drawing/2014/main" id="{B9A89ADD-65A7-4F5B-804D-3994D06A4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3" name="Signal Strength">
              <a:extLst>
                <a:ext uri="{FF2B5EF4-FFF2-40B4-BE49-F238E27FC236}">
                  <a16:creationId xmlns:a16="http://schemas.microsoft.com/office/drawing/2014/main" id="{7A49B6B6-82F2-4F16-8744-004CA1878B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97" name="Signal Strength Part 1">
                <a:extLst>
                  <a:ext uri="{FF2B5EF4-FFF2-40B4-BE49-F238E27FC236}">
                    <a16:creationId xmlns:a16="http://schemas.microsoft.com/office/drawing/2014/main" id="{6CBE6962-11B4-48BA-880B-916FC5188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Signal Strength Part 2">
                <a:extLst>
                  <a:ext uri="{FF2B5EF4-FFF2-40B4-BE49-F238E27FC236}">
                    <a16:creationId xmlns:a16="http://schemas.microsoft.com/office/drawing/2014/main" id="{959894C0-E209-444B-BB6D-9A4575916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4" name="WiFi">
              <a:extLst>
                <a:ext uri="{FF2B5EF4-FFF2-40B4-BE49-F238E27FC236}">
                  <a16:creationId xmlns:a16="http://schemas.microsoft.com/office/drawing/2014/main" id="{BF9A982A-6218-4DAE-B178-925DBC5405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95" name="WiFi Part 1">
                <a:extLst>
                  <a:ext uri="{FF2B5EF4-FFF2-40B4-BE49-F238E27FC236}">
                    <a16:creationId xmlns:a16="http://schemas.microsoft.com/office/drawing/2014/main" id="{BDD6533A-E92E-4007-A081-6C0B77CA0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WiFi Part 2">
                <a:extLst>
                  <a:ext uri="{FF2B5EF4-FFF2-40B4-BE49-F238E27FC236}">
                    <a16:creationId xmlns:a16="http://schemas.microsoft.com/office/drawing/2014/main" id="{E7B1E3F4-797A-4FA9-BA7A-B62583E2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07BA11A7-2C83-43E7-9222-70D15DA9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550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634A90D-FDC3-4A9E-93FB-51D992292B37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  <a:solidFill>
            <a:schemeClr val="accent5">
              <a:lumMod val="75000"/>
            </a:schemeClr>
          </a:solidFill>
        </p:grpSpPr>
        <p:sp>
          <p:nvSpPr>
            <p:cNvPr id="103" name="App Bar Container">
              <a:extLst>
                <a:ext uri="{FF2B5EF4-FFF2-40B4-BE49-F238E27FC236}">
                  <a16:creationId xmlns:a16="http://schemas.microsoft.com/office/drawing/2014/main" id="{E3C44140-2A5E-424A-8509-677A39D47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Document Log</a:t>
              </a:r>
            </a:p>
          </p:txBody>
        </p:sp>
        <p:sp>
          <p:nvSpPr>
            <p:cNvPr id="104" name="Search Icon">
              <a:extLst>
                <a:ext uri="{FF2B5EF4-FFF2-40B4-BE49-F238E27FC236}">
                  <a16:creationId xmlns:a16="http://schemas.microsoft.com/office/drawing/2014/main" id="{F027730A-93FC-4C49-90F1-C896536ED7F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Menu Icon">
              <a:extLst>
                <a:ext uri="{FF2B5EF4-FFF2-40B4-BE49-F238E27FC236}">
                  <a16:creationId xmlns:a16="http://schemas.microsoft.com/office/drawing/2014/main" id="{9FC9CA11-67E3-43C4-A970-3975DB6D6D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Nav Icon">
              <a:extLst>
                <a:ext uri="{FF2B5EF4-FFF2-40B4-BE49-F238E27FC236}">
                  <a16:creationId xmlns:a16="http://schemas.microsoft.com/office/drawing/2014/main" id="{F5ABDF6A-FD14-4C6C-96E7-379D6FEF0E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" name="List Item">
            <a:extLst>
              <a:ext uri="{FF2B5EF4-FFF2-40B4-BE49-F238E27FC236}">
                <a16:creationId xmlns:a16="http://schemas.microsoft.com/office/drawing/2014/main" id="{22D6F759-B68C-4C1B-9DAD-78F91F030DA2}"/>
              </a:ext>
            </a:extLst>
          </p:cNvPr>
          <p:cNvSpPr/>
          <p:nvPr/>
        </p:nvSpPr>
        <p:spPr>
          <a:xfrm>
            <a:off x="3744141" y="1937434"/>
            <a:ext cx="2286000" cy="58990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4:45 min</a:t>
            </a:r>
          </a:p>
        </p:txBody>
      </p:sp>
      <p:grpSp>
        <p:nvGrpSpPr>
          <p:cNvPr id="111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D9F3CEAE-6CF4-4313-8F11-8E4E800AB32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43441" y="1681369"/>
            <a:ext cx="2293057" cy="240299"/>
            <a:chOff x="595686" y="1261242"/>
            <a:chExt cx="3006324" cy="24029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2" name="Item">
              <a:extLst>
                <a:ext uri="{FF2B5EF4-FFF2-40B4-BE49-F238E27FC236}">
                  <a16:creationId xmlns:a16="http://schemas.microsoft.com/office/drawing/2014/main" id="{B3E85866-6596-47FC-8011-6AD3EF2920F7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113" name="Item">
              <a:extLst>
                <a:ext uri="{FF2B5EF4-FFF2-40B4-BE49-F238E27FC236}">
                  <a16:creationId xmlns:a16="http://schemas.microsoft.com/office/drawing/2014/main" id="{6FB935F2-8690-4EF5-9F64-33775541D77B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</a:t>
              </a:r>
            </a:p>
          </p:txBody>
        </p:sp>
        <p:sp>
          <p:nvSpPr>
            <p:cNvPr id="114" name="Item">
              <a:extLst>
                <a:ext uri="{FF2B5EF4-FFF2-40B4-BE49-F238E27FC236}">
                  <a16:creationId xmlns:a16="http://schemas.microsoft.com/office/drawing/2014/main" id="{556F32BE-FDC5-419A-B3B9-327B8CB162B9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115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BA5ED8B1-3B54-4BA3-A4AF-95F291EEF7B0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877741" y="1768760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Divider">
            <a:extLst>
              <a:ext uri="{FF2B5EF4-FFF2-40B4-BE49-F238E27FC236}">
                <a16:creationId xmlns:a16="http://schemas.microsoft.com/office/drawing/2014/main" id="{962F52F2-A277-4FE3-A2D9-3863B7768EFD}"/>
              </a:ext>
            </a:extLst>
          </p:cNvPr>
          <p:cNvCxnSpPr/>
          <p:nvPr/>
        </p:nvCxnSpPr>
        <p:spPr>
          <a:xfrm>
            <a:off x="3723459" y="250970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Nav Icon">
            <a:extLst>
              <a:ext uri="{FF2B5EF4-FFF2-40B4-BE49-F238E27FC236}">
                <a16:creationId xmlns:a16="http://schemas.microsoft.com/office/drawing/2014/main" id="{0627C6AE-D3BA-4C58-9E38-E8DD3A3D59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9050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1" name="Placeholder">
            <a:extLst>
              <a:ext uri="{FF2B5EF4-FFF2-40B4-BE49-F238E27FC236}">
                <a16:creationId xmlns:a16="http://schemas.microsoft.com/office/drawing/2014/main" id="{5B9BD910-7201-4737-BB04-6A306F450B40}"/>
              </a:ext>
            </a:extLst>
          </p:cNvPr>
          <p:cNvGrpSpPr>
            <a:grpSpLocks/>
          </p:cNvGrpSpPr>
          <p:nvPr/>
        </p:nvGrpSpPr>
        <p:grpSpPr bwMode="auto">
          <a:xfrm>
            <a:off x="3737018" y="3099705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2" name="Border">
              <a:extLst>
                <a:ext uri="{FF2B5EF4-FFF2-40B4-BE49-F238E27FC236}">
                  <a16:creationId xmlns:a16="http://schemas.microsoft.com/office/drawing/2014/main" id="{DD0007D9-2F0A-441C-A1A9-81B8ABCD1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Line 2">
              <a:extLst>
                <a:ext uri="{FF2B5EF4-FFF2-40B4-BE49-F238E27FC236}">
                  <a16:creationId xmlns:a16="http://schemas.microsoft.com/office/drawing/2014/main" id="{A9073269-CE8E-4386-AD49-D5410C5E5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ine 1">
              <a:extLst>
                <a:ext uri="{FF2B5EF4-FFF2-40B4-BE49-F238E27FC236}">
                  <a16:creationId xmlns:a16="http://schemas.microsoft.com/office/drawing/2014/main" id="{3ACF2730-50F7-4D8B-9BF3-897F897C8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Phone">
            <a:extLst>
              <a:ext uri="{FF2B5EF4-FFF2-40B4-BE49-F238E27FC236}">
                <a16:creationId xmlns:a16="http://schemas.microsoft.com/office/drawing/2014/main" id="{C3963455-1D41-46F7-BD9D-33897C702C8D}"/>
              </a:ext>
            </a:extLst>
          </p:cNvPr>
          <p:cNvGrpSpPr>
            <a:grpSpLocks noChangeAspect="1"/>
          </p:cNvGrpSpPr>
          <p:nvPr/>
        </p:nvGrpSpPr>
        <p:grpSpPr>
          <a:xfrm>
            <a:off x="6436192" y="690772"/>
            <a:ext cx="2479208" cy="4859248"/>
            <a:chOff x="595686" y="1262396"/>
            <a:chExt cx="2479208" cy="4859248"/>
          </a:xfrm>
        </p:grpSpPr>
        <p:sp>
          <p:nvSpPr>
            <p:cNvPr id="136" name="Case">
              <a:extLst>
                <a:ext uri="{FF2B5EF4-FFF2-40B4-BE49-F238E27FC236}">
                  <a16:creationId xmlns:a16="http://schemas.microsoft.com/office/drawing/2014/main" id="{C8CDE868-7752-4E55-AC1C-E09B309D2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Button">
              <a:extLst>
                <a:ext uri="{FF2B5EF4-FFF2-40B4-BE49-F238E27FC236}">
                  <a16:creationId xmlns:a16="http://schemas.microsoft.com/office/drawing/2014/main" id="{538DCCCA-CA92-4BD7-95C3-1F5B4DF68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Camera">
              <a:extLst>
                <a:ext uri="{FF2B5EF4-FFF2-40B4-BE49-F238E27FC236}">
                  <a16:creationId xmlns:a16="http://schemas.microsoft.com/office/drawing/2014/main" id="{C445491E-9320-40C5-85A2-1F705601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Speaker">
              <a:extLst>
                <a:ext uri="{FF2B5EF4-FFF2-40B4-BE49-F238E27FC236}">
                  <a16:creationId xmlns:a16="http://schemas.microsoft.com/office/drawing/2014/main" id="{07778D47-C887-4476-B6DD-F7C6E05B5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Display">
              <a:extLst>
                <a:ext uri="{FF2B5EF4-FFF2-40B4-BE49-F238E27FC236}">
                  <a16:creationId xmlns:a16="http://schemas.microsoft.com/office/drawing/2014/main" id="{1E129BE2-4921-46C1-8004-35172C42EED8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Status Bar">
            <a:extLst>
              <a:ext uri="{FF2B5EF4-FFF2-40B4-BE49-F238E27FC236}">
                <a16:creationId xmlns:a16="http://schemas.microsoft.com/office/drawing/2014/main" id="{B1678C6C-9808-4173-82AB-E0F29C97E840}"/>
              </a:ext>
            </a:extLst>
          </p:cNvPr>
          <p:cNvGrpSpPr/>
          <p:nvPr/>
        </p:nvGrpSpPr>
        <p:grpSpPr>
          <a:xfrm>
            <a:off x="6532796" y="1103162"/>
            <a:ext cx="2286000" cy="152400"/>
            <a:chOff x="595686" y="1268402"/>
            <a:chExt cx="2286000" cy="152400"/>
          </a:xfrm>
        </p:grpSpPr>
        <p:sp>
          <p:nvSpPr>
            <p:cNvPr id="144" name="System Bar Container">
              <a:extLst>
                <a:ext uri="{FF2B5EF4-FFF2-40B4-BE49-F238E27FC236}">
                  <a16:creationId xmlns:a16="http://schemas.microsoft.com/office/drawing/2014/main" id="{662E3357-EF72-4997-9841-BBF431940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Time">
              <a:extLst>
                <a:ext uri="{FF2B5EF4-FFF2-40B4-BE49-F238E27FC236}">
                  <a16:creationId xmlns:a16="http://schemas.microsoft.com/office/drawing/2014/main" id="{C25F48AB-BA02-4C07-9DB0-D7095BBFF8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8" name="Battery">
              <a:extLst>
                <a:ext uri="{FF2B5EF4-FFF2-40B4-BE49-F238E27FC236}">
                  <a16:creationId xmlns:a16="http://schemas.microsoft.com/office/drawing/2014/main" id="{5D033D15-0C3F-489B-9170-F50723A251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63" name="Battery Part 1">
                <a:extLst>
                  <a:ext uri="{FF2B5EF4-FFF2-40B4-BE49-F238E27FC236}">
                    <a16:creationId xmlns:a16="http://schemas.microsoft.com/office/drawing/2014/main" id="{CABB903F-BF5C-431B-8A2F-37F89AC6A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attery Part 2">
                <a:extLst>
                  <a:ext uri="{FF2B5EF4-FFF2-40B4-BE49-F238E27FC236}">
                    <a16:creationId xmlns:a16="http://schemas.microsoft.com/office/drawing/2014/main" id="{375C056A-6B61-4CB7-BA4F-6E28B2436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0" name="Signal Strength">
              <a:extLst>
                <a:ext uri="{FF2B5EF4-FFF2-40B4-BE49-F238E27FC236}">
                  <a16:creationId xmlns:a16="http://schemas.microsoft.com/office/drawing/2014/main" id="{029925DC-8734-4A15-B4B4-A2BED22EBB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61" name="Signal Strength Part 1">
                <a:extLst>
                  <a:ext uri="{FF2B5EF4-FFF2-40B4-BE49-F238E27FC236}">
                    <a16:creationId xmlns:a16="http://schemas.microsoft.com/office/drawing/2014/main" id="{60FABF59-549C-4384-8A52-616E7BC2D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Signal Strength Part 2">
                <a:extLst>
                  <a:ext uri="{FF2B5EF4-FFF2-40B4-BE49-F238E27FC236}">
                    <a16:creationId xmlns:a16="http://schemas.microsoft.com/office/drawing/2014/main" id="{6FB5A3D9-0A4F-43DF-9FBF-D397C7230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8" name="WiFi">
              <a:extLst>
                <a:ext uri="{FF2B5EF4-FFF2-40B4-BE49-F238E27FC236}">
                  <a16:creationId xmlns:a16="http://schemas.microsoft.com/office/drawing/2014/main" id="{7A3AFE7F-08BA-4CCC-890D-4D6373DB6A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59" name="WiFi Part 1">
                <a:extLst>
                  <a:ext uri="{FF2B5EF4-FFF2-40B4-BE49-F238E27FC236}">
                    <a16:creationId xmlns:a16="http://schemas.microsoft.com/office/drawing/2014/main" id="{190E33DF-85E4-4C53-A013-4B838EE5F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WiFi Part 2">
                <a:extLst>
                  <a:ext uri="{FF2B5EF4-FFF2-40B4-BE49-F238E27FC236}">
                    <a16:creationId xmlns:a16="http://schemas.microsoft.com/office/drawing/2014/main" id="{CFA51845-65B4-4362-868F-641F49CF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0" name="Overlay">
            <a:extLst>
              <a:ext uri="{FF2B5EF4-FFF2-40B4-BE49-F238E27FC236}">
                <a16:creationId xmlns:a16="http://schemas.microsoft.com/office/drawing/2014/main" id="{60584E37-766C-40C3-AB1E-234954D5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433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9" name="PowerPoint">
            <a:extLst>
              <a:ext uri="{FF2B5EF4-FFF2-40B4-BE49-F238E27FC236}">
                <a16:creationId xmlns:a16="http://schemas.microsoft.com/office/drawing/2014/main" id="{79C24DE7-B564-476B-AA87-3EC23C9819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16030" y="2137520"/>
            <a:ext cx="290961" cy="299691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0" name="List Item">
            <a:extLst>
              <a:ext uri="{FF2B5EF4-FFF2-40B4-BE49-F238E27FC236}">
                <a16:creationId xmlns:a16="http://schemas.microsoft.com/office/drawing/2014/main" id="{42275056-995C-463A-B308-CCAA99E6A5A8}"/>
              </a:ext>
            </a:extLst>
          </p:cNvPr>
          <p:cNvSpPr/>
          <p:nvPr/>
        </p:nvSpPr>
        <p:spPr>
          <a:xfrm>
            <a:off x="3744141" y="2520637"/>
            <a:ext cx="2286000" cy="58990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SSE19_RD_CD.xlsx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2:23 min</a:t>
            </a:r>
          </a:p>
        </p:txBody>
      </p:sp>
      <p:cxnSp>
        <p:nvCxnSpPr>
          <p:cNvPr id="361" name="Divider">
            <a:extLst>
              <a:ext uri="{FF2B5EF4-FFF2-40B4-BE49-F238E27FC236}">
                <a16:creationId xmlns:a16="http://schemas.microsoft.com/office/drawing/2014/main" id="{C3991995-D991-4F23-8C30-E78772353039}"/>
              </a:ext>
            </a:extLst>
          </p:cNvPr>
          <p:cNvCxnSpPr/>
          <p:nvPr/>
        </p:nvCxnSpPr>
        <p:spPr>
          <a:xfrm>
            <a:off x="3723459" y="3092907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Placeholder">
            <a:extLst>
              <a:ext uri="{FF2B5EF4-FFF2-40B4-BE49-F238E27FC236}">
                <a16:creationId xmlns:a16="http://schemas.microsoft.com/office/drawing/2014/main" id="{9279BC50-1AC5-437E-9C9C-73509F98E894}"/>
              </a:ext>
            </a:extLst>
          </p:cNvPr>
          <p:cNvGrpSpPr>
            <a:grpSpLocks/>
          </p:cNvGrpSpPr>
          <p:nvPr/>
        </p:nvGrpSpPr>
        <p:grpSpPr bwMode="auto">
          <a:xfrm>
            <a:off x="3737018" y="3628123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64" name="Border">
              <a:extLst>
                <a:ext uri="{FF2B5EF4-FFF2-40B4-BE49-F238E27FC236}">
                  <a16:creationId xmlns:a16="http://schemas.microsoft.com/office/drawing/2014/main" id="{DA8C8EE3-4706-4893-A808-2FC4AB0A7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Line 2">
              <a:extLst>
                <a:ext uri="{FF2B5EF4-FFF2-40B4-BE49-F238E27FC236}">
                  <a16:creationId xmlns:a16="http://schemas.microsoft.com/office/drawing/2014/main" id="{D9723970-244B-4DE9-9C8B-E9EE23A2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Line 1">
              <a:extLst>
                <a:ext uri="{FF2B5EF4-FFF2-40B4-BE49-F238E27FC236}">
                  <a16:creationId xmlns:a16="http://schemas.microsoft.com/office/drawing/2014/main" id="{00AB360B-0A3E-45AA-B00D-E1631FFF8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7" name="Placeholder">
            <a:extLst>
              <a:ext uri="{FF2B5EF4-FFF2-40B4-BE49-F238E27FC236}">
                <a16:creationId xmlns:a16="http://schemas.microsoft.com/office/drawing/2014/main" id="{3BEE772E-5FA7-4A10-A8E9-ADA6F9CE07FA}"/>
              </a:ext>
            </a:extLst>
          </p:cNvPr>
          <p:cNvGrpSpPr>
            <a:grpSpLocks/>
          </p:cNvGrpSpPr>
          <p:nvPr/>
        </p:nvGrpSpPr>
        <p:grpSpPr bwMode="auto">
          <a:xfrm>
            <a:off x="3737018" y="4154619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68" name="Border">
              <a:extLst>
                <a:ext uri="{FF2B5EF4-FFF2-40B4-BE49-F238E27FC236}">
                  <a16:creationId xmlns:a16="http://schemas.microsoft.com/office/drawing/2014/main" id="{5190FB3B-DA65-4E24-83F6-F92E40C31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9" name="Line 2">
              <a:extLst>
                <a:ext uri="{FF2B5EF4-FFF2-40B4-BE49-F238E27FC236}">
                  <a16:creationId xmlns:a16="http://schemas.microsoft.com/office/drawing/2014/main" id="{43B6223A-B255-4A71-AD6B-941420637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Line 1">
              <a:extLst>
                <a:ext uri="{FF2B5EF4-FFF2-40B4-BE49-F238E27FC236}">
                  <a16:creationId xmlns:a16="http://schemas.microsoft.com/office/drawing/2014/main" id="{E8833456-E9AD-478A-B2B9-B4BCC7719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1" name="Excel">
            <a:extLst>
              <a:ext uri="{FF2B5EF4-FFF2-40B4-BE49-F238E27FC236}">
                <a16:creationId xmlns:a16="http://schemas.microsoft.com/office/drawing/2014/main" id="{54CD74D0-D9C7-4095-A554-40CB888F65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24739" y="2642356"/>
            <a:ext cx="282252" cy="29072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2" name="Tap">
            <a:extLst>
              <a:ext uri="{FF2B5EF4-FFF2-40B4-BE49-F238E27FC236}">
                <a16:creationId xmlns:a16="http://schemas.microsoft.com/office/drawing/2014/main" id="{9B2F2A33-100E-4116-9902-0C7DF6FDBC1D}"/>
              </a:ext>
            </a:extLst>
          </p:cNvPr>
          <p:cNvGrpSpPr>
            <a:grpSpLocks noChangeAspect="1"/>
          </p:cNvGrpSpPr>
          <p:nvPr/>
        </p:nvGrpSpPr>
        <p:grpSpPr>
          <a:xfrm>
            <a:off x="4886758" y="2168683"/>
            <a:ext cx="519638" cy="726989"/>
            <a:chOff x="1228726" y="1538288"/>
            <a:chExt cx="982663" cy="1374776"/>
          </a:xfrm>
        </p:grpSpPr>
        <p:sp>
          <p:nvSpPr>
            <p:cNvPr id="133" name="Touch Point">
              <a:extLst>
                <a:ext uri="{FF2B5EF4-FFF2-40B4-BE49-F238E27FC236}">
                  <a16:creationId xmlns:a16="http://schemas.microsoft.com/office/drawing/2014/main" id="{134F3EE0-27A1-4A30-B5C4-5DF8F43C68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Hand">
              <a:extLst>
                <a:ext uri="{FF2B5EF4-FFF2-40B4-BE49-F238E27FC236}">
                  <a16:creationId xmlns:a16="http://schemas.microsoft.com/office/drawing/2014/main" id="{23763989-A4C4-4D91-8462-8145647188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EA2B787-9179-45F1-8FD4-AE8E53DEFF8C}"/>
              </a:ext>
            </a:extLst>
          </p:cNvPr>
          <p:cNvGrpSpPr/>
          <p:nvPr/>
        </p:nvGrpSpPr>
        <p:grpSpPr>
          <a:xfrm>
            <a:off x="6527433" y="1256849"/>
            <a:ext cx="2286000" cy="431629"/>
            <a:chOff x="744165" y="1256849"/>
            <a:chExt cx="2286000" cy="508000"/>
          </a:xfrm>
          <a:solidFill>
            <a:schemeClr val="accent5">
              <a:lumMod val="75000"/>
            </a:schemeClr>
          </a:solidFill>
        </p:grpSpPr>
        <p:sp>
          <p:nvSpPr>
            <p:cNvPr id="384" name="App Bar Container">
              <a:extLst>
                <a:ext uri="{FF2B5EF4-FFF2-40B4-BE49-F238E27FC236}">
                  <a16:creationId xmlns:a16="http://schemas.microsoft.com/office/drawing/2014/main" id="{5DBAABA2-3269-4FF3-85AD-40508E01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Document Log</a:t>
              </a:r>
            </a:p>
          </p:txBody>
        </p:sp>
        <p:sp>
          <p:nvSpPr>
            <p:cNvPr id="385" name="Search Icon">
              <a:extLst>
                <a:ext uri="{FF2B5EF4-FFF2-40B4-BE49-F238E27FC236}">
                  <a16:creationId xmlns:a16="http://schemas.microsoft.com/office/drawing/2014/main" id="{17352A66-63A7-4E2E-A20E-A44D99E0EE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6" name="Menu Icon">
              <a:extLst>
                <a:ext uri="{FF2B5EF4-FFF2-40B4-BE49-F238E27FC236}">
                  <a16:creationId xmlns:a16="http://schemas.microsoft.com/office/drawing/2014/main" id="{723BE7B2-6632-46C0-A1ED-652217DC1D9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7" name="Nav Icon">
              <a:extLst>
                <a:ext uri="{FF2B5EF4-FFF2-40B4-BE49-F238E27FC236}">
                  <a16:creationId xmlns:a16="http://schemas.microsoft.com/office/drawing/2014/main" id="{30317374-AAD2-4A67-BA16-F8FCD647F00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8" name="List Item">
            <a:extLst>
              <a:ext uri="{FF2B5EF4-FFF2-40B4-BE49-F238E27FC236}">
                <a16:creationId xmlns:a16="http://schemas.microsoft.com/office/drawing/2014/main" id="{01097895-9A57-4F6C-8D67-C9F8C48262FA}"/>
              </a:ext>
            </a:extLst>
          </p:cNvPr>
          <p:cNvSpPr/>
          <p:nvPr/>
        </p:nvSpPr>
        <p:spPr>
          <a:xfrm>
            <a:off x="6526080" y="1937434"/>
            <a:ext cx="2286000" cy="58990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4:45 min</a:t>
            </a:r>
          </a:p>
        </p:txBody>
      </p:sp>
      <p:grpSp>
        <p:nvGrpSpPr>
          <p:cNvPr id="389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B0AF83F-3D15-443F-92E3-D1E8CE634A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525380" y="1681369"/>
            <a:ext cx="2293057" cy="240299"/>
            <a:chOff x="595686" y="1261242"/>
            <a:chExt cx="3006324" cy="24029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90" name="Item">
              <a:extLst>
                <a:ext uri="{FF2B5EF4-FFF2-40B4-BE49-F238E27FC236}">
                  <a16:creationId xmlns:a16="http://schemas.microsoft.com/office/drawing/2014/main" id="{14B515A0-5A78-41D9-B575-C48B06A865C3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391" name="Item">
              <a:extLst>
                <a:ext uri="{FF2B5EF4-FFF2-40B4-BE49-F238E27FC236}">
                  <a16:creationId xmlns:a16="http://schemas.microsoft.com/office/drawing/2014/main" id="{626F9EB7-1609-4630-88A2-2926AC8E52FE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</a:t>
              </a:r>
            </a:p>
          </p:txBody>
        </p:sp>
        <p:sp>
          <p:nvSpPr>
            <p:cNvPr id="392" name="Item">
              <a:extLst>
                <a:ext uri="{FF2B5EF4-FFF2-40B4-BE49-F238E27FC236}">
                  <a16:creationId xmlns:a16="http://schemas.microsoft.com/office/drawing/2014/main" id="{DA53E4EC-41E0-44DB-AB69-21427EC1E7EF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393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10A59C10-5813-4124-89A5-CEE983B68E8F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659680" y="1768760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4" name="Divider">
            <a:extLst>
              <a:ext uri="{FF2B5EF4-FFF2-40B4-BE49-F238E27FC236}">
                <a16:creationId xmlns:a16="http://schemas.microsoft.com/office/drawing/2014/main" id="{01C4B0C9-8F74-4896-8D86-2EC4D69A6B48}"/>
              </a:ext>
            </a:extLst>
          </p:cNvPr>
          <p:cNvCxnSpPr/>
          <p:nvPr/>
        </p:nvCxnSpPr>
        <p:spPr>
          <a:xfrm>
            <a:off x="6505398" y="250970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Nav Icon">
            <a:extLst>
              <a:ext uri="{FF2B5EF4-FFF2-40B4-BE49-F238E27FC236}">
                <a16:creationId xmlns:a16="http://schemas.microsoft.com/office/drawing/2014/main" id="{71138ECF-3682-41C3-95C1-F43303A9D8B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02280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6" name="Placeholder">
            <a:extLst>
              <a:ext uri="{FF2B5EF4-FFF2-40B4-BE49-F238E27FC236}">
                <a16:creationId xmlns:a16="http://schemas.microsoft.com/office/drawing/2014/main" id="{7450A176-16BA-4061-89F2-356F4C6E5E73}"/>
              </a:ext>
            </a:extLst>
          </p:cNvPr>
          <p:cNvGrpSpPr>
            <a:grpSpLocks/>
          </p:cNvGrpSpPr>
          <p:nvPr/>
        </p:nvGrpSpPr>
        <p:grpSpPr bwMode="auto">
          <a:xfrm>
            <a:off x="6518957" y="3099705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97" name="Border">
              <a:extLst>
                <a:ext uri="{FF2B5EF4-FFF2-40B4-BE49-F238E27FC236}">
                  <a16:creationId xmlns:a16="http://schemas.microsoft.com/office/drawing/2014/main" id="{537F360B-F9E9-4B6D-81DF-A83885510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8" name="Line 2">
              <a:extLst>
                <a:ext uri="{FF2B5EF4-FFF2-40B4-BE49-F238E27FC236}">
                  <a16:creationId xmlns:a16="http://schemas.microsoft.com/office/drawing/2014/main" id="{0E9F9A62-F153-4C3D-A9A5-274D1B3B5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9" name="Line 1">
              <a:extLst>
                <a:ext uri="{FF2B5EF4-FFF2-40B4-BE49-F238E27FC236}">
                  <a16:creationId xmlns:a16="http://schemas.microsoft.com/office/drawing/2014/main" id="{279E8C7B-7DB2-4D66-84A2-97CFEE2E0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0" name="PowerPoint">
            <a:extLst>
              <a:ext uri="{FF2B5EF4-FFF2-40B4-BE49-F238E27FC236}">
                <a16:creationId xmlns:a16="http://schemas.microsoft.com/office/drawing/2014/main" id="{EE668007-1217-498B-B1F9-F3EDC44552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97969" y="2137520"/>
            <a:ext cx="290961" cy="299691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1" name="List Item">
            <a:extLst>
              <a:ext uri="{FF2B5EF4-FFF2-40B4-BE49-F238E27FC236}">
                <a16:creationId xmlns:a16="http://schemas.microsoft.com/office/drawing/2014/main" id="{FFEA05F8-67CF-45AC-991D-3D8BFC752EF4}"/>
              </a:ext>
            </a:extLst>
          </p:cNvPr>
          <p:cNvSpPr/>
          <p:nvPr/>
        </p:nvSpPr>
        <p:spPr>
          <a:xfrm>
            <a:off x="6526080" y="2520637"/>
            <a:ext cx="2286000" cy="58990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SSE19_RD_CD.xlsx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2:23 min</a:t>
            </a:r>
          </a:p>
        </p:txBody>
      </p:sp>
      <p:cxnSp>
        <p:nvCxnSpPr>
          <p:cNvPr id="402" name="Divider">
            <a:extLst>
              <a:ext uri="{FF2B5EF4-FFF2-40B4-BE49-F238E27FC236}">
                <a16:creationId xmlns:a16="http://schemas.microsoft.com/office/drawing/2014/main" id="{C5C86A0F-0D3B-4B94-A8ED-32CB0B6D7B62}"/>
              </a:ext>
            </a:extLst>
          </p:cNvPr>
          <p:cNvCxnSpPr/>
          <p:nvPr/>
        </p:nvCxnSpPr>
        <p:spPr>
          <a:xfrm>
            <a:off x="6505398" y="3092907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Placeholder">
            <a:extLst>
              <a:ext uri="{FF2B5EF4-FFF2-40B4-BE49-F238E27FC236}">
                <a16:creationId xmlns:a16="http://schemas.microsoft.com/office/drawing/2014/main" id="{36E76B16-A178-4B55-80D8-A7BDB2C21F7A}"/>
              </a:ext>
            </a:extLst>
          </p:cNvPr>
          <p:cNvGrpSpPr>
            <a:grpSpLocks/>
          </p:cNvGrpSpPr>
          <p:nvPr/>
        </p:nvGrpSpPr>
        <p:grpSpPr bwMode="auto">
          <a:xfrm>
            <a:off x="6518957" y="3628123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4" name="Border">
              <a:extLst>
                <a:ext uri="{FF2B5EF4-FFF2-40B4-BE49-F238E27FC236}">
                  <a16:creationId xmlns:a16="http://schemas.microsoft.com/office/drawing/2014/main" id="{CDD3AAA0-65F3-493D-B4E1-4E764355F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5" name="Line 2">
              <a:extLst>
                <a:ext uri="{FF2B5EF4-FFF2-40B4-BE49-F238E27FC236}">
                  <a16:creationId xmlns:a16="http://schemas.microsoft.com/office/drawing/2014/main" id="{8FE4F033-7613-44EA-BEEF-8428B29B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6" name="Line 1">
              <a:extLst>
                <a:ext uri="{FF2B5EF4-FFF2-40B4-BE49-F238E27FC236}">
                  <a16:creationId xmlns:a16="http://schemas.microsoft.com/office/drawing/2014/main" id="{5D6C6133-2069-4716-B4D0-606AD3455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7" name="Placeholder">
            <a:extLst>
              <a:ext uri="{FF2B5EF4-FFF2-40B4-BE49-F238E27FC236}">
                <a16:creationId xmlns:a16="http://schemas.microsoft.com/office/drawing/2014/main" id="{F120F5F7-73CE-4C8A-B3DE-FA6A330A56CF}"/>
              </a:ext>
            </a:extLst>
          </p:cNvPr>
          <p:cNvGrpSpPr>
            <a:grpSpLocks/>
          </p:cNvGrpSpPr>
          <p:nvPr/>
        </p:nvGrpSpPr>
        <p:grpSpPr bwMode="auto">
          <a:xfrm>
            <a:off x="6518957" y="4154619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8" name="Border">
              <a:extLst>
                <a:ext uri="{FF2B5EF4-FFF2-40B4-BE49-F238E27FC236}">
                  <a16:creationId xmlns:a16="http://schemas.microsoft.com/office/drawing/2014/main" id="{9E02BD84-4E6D-4409-A31D-276CDA17B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9" name="Line 2">
              <a:extLst>
                <a:ext uri="{FF2B5EF4-FFF2-40B4-BE49-F238E27FC236}">
                  <a16:creationId xmlns:a16="http://schemas.microsoft.com/office/drawing/2014/main" id="{143094E2-9C65-4A5B-8B3C-8E34E0E81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0" name="Line 1">
              <a:extLst>
                <a:ext uri="{FF2B5EF4-FFF2-40B4-BE49-F238E27FC236}">
                  <a16:creationId xmlns:a16="http://schemas.microsoft.com/office/drawing/2014/main" id="{684AC0EA-1892-4B5B-A3A2-AC7D58631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1" name="Excel">
            <a:extLst>
              <a:ext uri="{FF2B5EF4-FFF2-40B4-BE49-F238E27FC236}">
                <a16:creationId xmlns:a16="http://schemas.microsoft.com/office/drawing/2014/main" id="{13443D21-87BF-4E6F-A83A-37CEE091E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06678" y="2642356"/>
            <a:ext cx="282252" cy="29072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5" name="Overlay">
            <a:extLst>
              <a:ext uri="{FF2B5EF4-FFF2-40B4-BE49-F238E27FC236}">
                <a16:creationId xmlns:a16="http://schemas.microsoft.com/office/drawing/2014/main" id="{63B095D8-D8F6-43C8-A3E3-1BF8A7784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380" y="1116330"/>
            <a:ext cx="2301298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6" name="Dialog Container">
            <a:extLst>
              <a:ext uri="{FF2B5EF4-FFF2-40B4-BE49-F238E27FC236}">
                <a16:creationId xmlns:a16="http://schemas.microsoft.com/office/drawing/2014/main" id="{A67F0EDA-BD7E-40D4-9169-941AB414E0E6}"/>
              </a:ext>
            </a:extLst>
          </p:cNvPr>
          <p:cNvSpPr/>
          <p:nvPr/>
        </p:nvSpPr>
        <p:spPr>
          <a:xfrm>
            <a:off x="6648012" y="1859540"/>
            <a:ext cx="1981638" cy="2998210"/>
          </a:xfrm>
          <a:prstGeom prst="roundRect">
            <a:avLst>
              <a:gd name="adj" fmla="val 674"/>
            </a:avLst>
          </a:prstGeom>
          <a:solidFill>
            <a:srgbClr val="FAFAFA"/>
          </a:solidFill>
          <a:ln w="6350">
            <a:noFill/>
          </a:ln>
          <a:effectLst>
            <a:outerShdw blurRad="50800" dist="12700" dir="54000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2400" tIns="101600" rIns="152400" bIns="1016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b="1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</a:t>
            </a:r>
          </a:p>
        </p:txBody>
      </p:sp>
      <p:grpSp>
        <p:nvGrpSpPr>
          <p:cNvPr id="417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7BF41EFB-E2C1-422B-9056-51575F882F2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996728" y="1869897"/>
            <a:ext cx="575772" cy="241995"/>
            <a:chOff x="1642629" y="2531766"/>
            <a:chExt cx="575772" cy="241995"/>
          </a:xfrm>
        </p:grpSpPr>
        <p:sp>
          <p:nvSpPr>
            <p:cNvPr id="418" name="Button">
              <a:extLst>
                <a:ext uri="{FF2B5EF4-FFF2-40B4-BE49-F238E27FC236}">
                  <a16:creationId xmlns:a16="http://schemas.microsoft.com/office/drawing/2014/main" id="{9242551B-BE80-4D2D-9E64-A16DFF4FB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419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1A6E61F-EFEC-4352-8D25-D9961BCF6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0" name="Header">
            <a:extLst>
              <a:ext uri="{FF2B5EF4-FFF2-40B4-BE49-F238E27FC236}">
                <a16:creationId xmlns:a16="http://schemas.microsoft.com/office/drawing/2014/main" id="{FC60ABBB-4C91-41EE-A2DC-45A427441BFC}"/>
              </a:ext>
            </a:extLst>
          </p:cNvPr>
          <p:cNvSpPr txBox="1"/>
          <p:nvPr/>
        </p:nvSpPr>
        <p:spPr>
          <a:xfrm>
            <a:off x="6606219" y="2290333"/>
            <a:ext cx="1733231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4:45 min</a:t>
            </a:r>
          </a:p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 1:30 min</a:t>
            </a:r>
          </a:p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 2:22 min</a:t>
            </a:r>
          </a:p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No-Operation 53 min </a:t>
            </a:r>
          </a:p>
        </p:txBody>
      </p:sp>
      <p:grpSp>
        <p:nvGrpSpPr>
          <p:cNvPr id="421" name="Swipe Left">
            <a:extLst>
              <a:ext uri="{FF2B5EF4-FFF2-40B4-BE49-F238E27FC236}">
                <a16:creationId xmlns:a16="http://schemas.microsoft.com/office/drawing/2014/main" id="{00850D1C-772A-4F5E-9A9E-1C18A9A6A7F3}"/>
              </a:ext>
            </a:extLst>
          </p:cNvPr>
          <p:cNvGrpSpPr>
            <a:grpSpLocks noChangeAspect="1"/>
          </p:cNvGrpSpPr>
          <p:nvPr/>
        </p:nvGrpSpPr>
        <p:grpSpPr>
          <a:xfrm>
            <a:off x="8195322" y="2148524"/>
            <a:ext cx="605072" cy="760512"/>
            <a:chOff x="10098088" y="1547813"/>
            <a:chExt cx="1093788" cy="1374776"/>
          </a:xfrm>
        </p:grpSpPr>
        <p:sp>
          <p:nvSpPr>
            <p:cNvPr id="422" name="Touch Point">
              <a:extLst>
                <a:ext uri="{FF2B5EF4-FFF2-40B4-BE49-F238E27FC236}">
                  <a16:creationId xmlns:a16="http://schemas.microsoft.com/office/drawing/2014/main" id="{BC2C986E-D94C-4A61-9829-D29998BA9C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3376" y="15478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3" name="Hand">
              <a:extLst>
                <a:ext uri="{FF2B5EF4-FFF2-40B4-BE49-F238E27FC236}">
                  <a16:creationId xmlns:a16="http://schemas.microsoft.com/office/drawing/2014/main" id="{10BBB94D-A8EB-4CF2-9B19-C31B5906A7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09213" y="1625601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4" name="Arrow Left">
              <a:extLst>
                <a:ext uri="{FF2B5EF4-FFF2-40B4-BE49-F238E27FC236}">
                  <a16:creationId xmlns:a16="http://schemas.microsoft.com/office/drawing/2014/main" id="{ACF60C2F-525E-46F0-8991-69FC13530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1598613"/>
              <a:ext cx="346075" cy="227013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5" name="Divider">
            <a:extLst>
              <a:ext uri="{FF2B5EF4-FFF2-40B4-BE49-F238E27FC236}">
                <a16:creationId xmlns:a16="http://schemas.microsoft.com/office/drawing/2014/main" id="{17A42174-EAA8-49EE-8F26-BBC9C6904493}"/>
              </a:ext>
            </a:extLst>
          </p:cNvPr>
          <p:cNvCxnSpPr>
            <a:cxnSpLocks/>
          </p:cNvCxnSpPr>
          <p:nvPr/>
        </p:nvCxnSpPr>
        <p:spPr>
          <a:xfrm>
            <a:off x="6700520" y="3194018"/>
            <a:ext cx="1895256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Header">
            <a:extLst>
              <a:ext uri="{FF2B5EF4-FFF2-40B4-BE49-F238E27FC236}">
                <a16:creationId xmlns:a16="http://schemas.microsoft.com/office/drawing/2014/main" id="{48FFA6EE-DC18-4E8D-B0A9-EF2A4CABEC86}"/>
              </a:ext>
            </a:extLst>
          </p:cNvPr>
          <p:cNvSpPr txBox="1"/>
          <p:nvPr/>
        </p:nvSpPr>
        <p:spPr>
          <a:xfrm>
            <a:off x="6606219" y="3248134"/>
            <a:ext cx="2063322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19/09/10 Tue 08:23 -09:45   1:22 min</a:t>
            </a:r>
          </a:p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35min Bro 22min No-</a:t>
            </a:r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25min</a:t>
            </a:r>
          </a:p>
        </p:txBody>
      </p:sp>
      <p:cxnSp>
        <p:nvCxnSpPr>
          <p:cNvPr id="427" name="Divider">
            <a:extLst>
              <a:ext uri="{FF2B5EF4-FFF2-40B4-BE49-F238E27FC236}">
                <a16:creationId xmlns:a16="http://schemas.microsoft.com/office/drawing/2014/main" id="{6889D176-A8F4-44DF-8AFF-A2731625D0C2}"/>
              </a:ext>
            </a:extLst>
          </p:cNvPr>
          <p:cNvCxnSpPr>
            <a:cxnSpLocks/>
          </p:cNvCxnSpPr>
          <p:nvPr/>
        </p:nvCxnSpPr>
        <p:spPr>
          <a:xfrm>
            <a:off x="6700520" y="3603476"/>
            <a:ext cx="1895256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Header">
            <a:extLst>
              <a:ext uri="{FF2B5EF4-FFF2-40B4-BE49-F238E27FC236}">
                <a16:creationId xmlns:a16="http://schemas.microsoft.com/office/drawing/2014/main" id="{C36971E2-1906-42FF-B574-7B4C7DA691D8}"/>
              </a:ext>
            </a:extLst>
          </p:cNvPr>
          <p:cNvSpPr txBox="1"/>
          <p:nvPr/>
        </p:nvSpPr>
        <p:spPr>
          <a:xfrm>
            <a:off x="6606219" y="3657592"/>
            <a:ext cx="2063322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19/09/10 Tue 11:23 -12:01   0:38 min</a:t>
            </a:r>
          </a:p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22min Bro 12min No-</a:t>
            </a:r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4min</a:t>
            </a:r>
          </a:p>
        </p:txBody>
      </p:sp>
      <p:grpSp>
        <p:nvGrpSpPr>
          <p:cNvPr id="429" name="Placeholder">
            <a:extLst>
              <a:ext uri="{FF2B5EF4-FFF2-40B4-BE49-F238E27FC236}">
                <a16:creationId xmlns:a16="http://schemas.microsoft.com/office/drawing/2014/main" id="{8A8E81DF-9EAF-4642-8036-DB254AD19E2B}"/>
              </a:ext>
            </a:extLst>
          </p:cNvPr>
          <p:cNvGrpSpPr>
            <a:grpSpLocks/>
          </p:cNvGrpSpPr>
          <p:nvPr/>
        </p:nvGrpSpPr>
        <p:grpSpPr bwMode="auto">
          <a:xfrm>
            <a:off x="6625590" y="4057650"/>
            <a:ext cx="1996984" cy="46559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30" name="Border">
              <a:extLst>
                <a:ext uri="{FF2B5EF4-FFF2-40B4-BE49-F238E27FC236}">
                  <a16:creationId xmlns:a16="http://schemas.microsoft.com/office/drawing/2014/main" id="{D81A4D21-6BD2-4B87-83CA-D88496E46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1" name="Line 2">
              <a:extLst>
                <a:ext uri="{FF2B5EF4-FFF2-40B4-BE49-F238E27FC236}">
                  <a16:creationId xmlns:a16="http://schemas.microsoft.com/office/drawing/2014/main" id="{06141817-A4CD-482D-BDE5-90DEC5BF2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2" name="Line 1">
              <a:extLst>
                <a:ext uri="{FF2B5EF4-FFF2-40B4-BE49-F238E27FC236}">
                  <a16:creationId xmlns:a16="http://schemas.microsoft.com/office/drawing/2014/main" id="{2E060818-36D0-4684-A86E-8C3D13BA6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3" name="PowerPoint">
            <a:extLst>
              <a:ext uri="{FF2B5EF4-FFF2-40B4-BE49-F238E27FC236}">
                <a16:creationId xmlns:a16="http://schemas.microsoft.com/office/drawing/2014/main" id="{D872AD84-A225-4141-A5C1-09369BB6F8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01000" y="2786409"/>
            <a:ext cx="290961" cy="299691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301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Life Log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CF5D35-A075-4686-AF18-4EA38FBFE54F}"/>
              </a:ext>
            </a:extLst>
          </p:cNvPr>
          <p:cNvGrpSpPr/>
          <p:nvPr/>
        </p:nvGrpSpPr>
        <p:grpSpPr>
          <a:xfrm>
            <a:off x="689610" y="690772"/>
            <a:ext cx="2479208" cy="4859248"/>
            <a:chOff x="3807292" y="690772"/>
            <a:chExt cx="2479208" cy="4859248"/>
          </a:xfrm>
        </p:grpSpPr>
        <p:grpSp>
          <p:nvGrpSpPr>
            <p:cNvPr id="127" name="Phone">
              <a:extLst>
                <a:ext uri="{FF2B5EF4-FFF2-40B4-BE49-F238E27FC236}">
                  <a16:creationId xmlns:a16="http://schemas.microsoft.com/office/drawing/2014/main" id="{F6B1E0B9-F4AA-4A9C-BE63-746C9830E3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07292" y="690772"/>
              <a:ext cx="2479208" cy="4859248"/>
              <a:chOff x="595686" y="1262396"/>
              <a:chExt cx="2479208" cy="4859248"/>
            </a:xfrm>
          </p:grpSpPr>
          <p:sp>
            <p:nvSpPr>
              <p:cNvPr id="207" name="Case">
                <a:extLst>
                  <a:ext uri="{FF2B5EF4-FFF2-40B4-BE49-F238E27FC236}">
                    <a16:creationId xmlns:a16="http://schemas.microsoft.com/office/drawing/2014/main" id="{56E61545-9360-4634-991B-74029BC63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Button">
                <a:extLst>
                  <a:ext uri="{FF2B5EF4-FFF2-40B4-BE49-F238E27FC236}">
                    <a16:creationId xmlns:a16="http://schemas.microsoft.com/office/drawing/2014/main" id="{28088D1C-F731-41E3-8E7E-20456B021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Camera">
                <a:extLst>
                  <a:ext uri="{FF2B5EF4-FFF2-40B4-BE49-F238E27FC236}">
                    <a16:creationId xmlns:a16="http://schemas.microsoft.com/office/drawing/2014/main" id="{56800120-EFAC-499B-9FB6-A32B7D66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Speaker">
                <a:extLst>
                  <a:ext uri="{FF2B5EF4-FFF2-40B4-BE49-F238E27FC236}">
                    <a16:creationId xmlns:a16="http://schemas.microsoft.com/office/drawing/2014/main" id="{19C65728-413F-4783-A093-72AEB8CF9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1" name="Display">
                <a:extLst>
                  <a:ext uri="{FF2B5EF4-FFF2-40B4-BE49-F238E27FC236}">
                    <a16:creationId xmlns:a16="http://schemas.microsoft.com/office/drawing/2014/main" id="{A38149D3-C9E0-4B37-8370-E1AE55E71505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Status Bar">
              <a:extLst>
                <a:ext uri="{FF2B5EF4-FFF2-40B4-BE49-F238E27FC236}">
                  <a16:creationId xmlns:a16="http://schemas.microsoft.com/office/drawing/2014/main" id="{FF29DEFD-38BA-4469-BC01-F08C053CBC1A}"/>
                </a:ext>
              </a:extLst>
            </p:cNvPr>
            <p:cNvGrpSpPr/>
            <p:nvPr/>
          </p:nvGrpSpPr>
          <p:grpSpPr>
            <a:xfrm>
              <a:off x="3903896" y="1103162"/>
              <a:ext cx="2286000" cy="152400"/>
              <a:chOff x="595686" y="1268402"/>
              <a:chExt cx="2286000" cy="152400"/>
            </a:xfrm>
          </p:grpSpPr>
          <p:sp>
            <p:nvSpPr>
              <p:cNvPr id="196" name="System Bar Container">
                <a:extLst>
                  <a:ext uri="{FF2B5EF4-FFF2-40B4-BE49-F238E27FC236}">
                    <a16:creationId xmlns:a16="http://schemas.microsoft.com/office/drawing/2014/main" id="{84C5E841-1D50-4B32-BF9F-0195349A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Time">
                <a:extLst>
                  <a:ext uri="{FF2B5EF4-FFF2-40B4-BE49-F238E27FC236}">
                    <a16:creationId xmlns:a16="http://schemas.microsoft.com/office/drawing/2014/main" id="{4F812F9F-92A5-4A6A-A61E-B0586536223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98" name="Battery">
                <a:extLst>
                  <a:ext uri="{FF2B5EF4-FFF2-40B4-BE49-F238E27FC236}">
                    <a16:creationId xmlns:a16="http://schemas.microsoft.com/office/drawing/2014/main" id="{4C39A5BE-26C8-489B-A4B3-4F89E3FBA8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05" name="Battery Part 1">
                  <a:extLst>
                    <a:ext uri="{FF2B5EF4-FFF2-40B4-BE49-F238E27FC236}">
                      <a16:creationId xmlns:a16="http://schemas.microsoft.com/office/drawing/2014/main" id="{7F486BE6-95B6-417D-B5F1-17CC50427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6" name="Battery Part 2">
                  <a:extLst>
                    <a:ext uri="{FF2B5EF4-FFF2-40B4-BE49-F238E27FC236}">
                      <a16:creationId xmlns:a16="http://schemas.microsoft.com/office/drawing/2014/main" id="{FF49D010-8E81-4E1E-A5C5-FA71E0AC3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9" name="Signal Strength">
                <a:extLst>
                  <a:ext uri="{FF2B5EF4-FFF2-40B4-BE49-F238E27FC236}">
                    <a16:creationId xmlns:a16="http://schemas.microsoft.com/office/drawing/2014/main" id="{DF3326B2-5F97-4B15-9EDF-D1620A852A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03" name="Signal Strength Part 1">
                  <a:extLst>
                    <a:ext uri="{FF2B5EF4-FFF2-40B4-BE49-F238E27FC236}">
                      <a16:creationId xmlns:a16="http://schemas.microsoft.com/office/drawing/2014/main" id="{2A4FE110-B481-40F0-96E8-8247012DA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4" name="Signal Strength Part 2">
                  <a:extLst>
                    <a:ext uri="{FF2B5EF4-FFF2-40B4-BE49-F238E27FC236}">
                      <a16:creationId xmlns:a16="http://schemas.microsoft.com/office/drawing/2014/main" id="{6CE0A415-D1D1-4918-922C-58D0C0769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0" name="WiFi">
                <a:extLst>
                  <a:ext uri="{FF2B5EF4-FFF2-40B4-BE49-F238E27FC236}">
                    <a16:creationId xmlns:a16="http://schemas.microsoft.com/office/drawing/2014/main" id="{D4F158DC-8631-4C4F-B9D3-991685697B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01" name="WiFi Part 1">
                  <a:extLst>
                    <a:ext uri="{FF2B5EF4-FFF2-40B4-BE49-F238E27FC236}">
                      <a16:creationId xmlns:a16="http://schemas.microsoft.com/office/drawing/2014/main" id="{FFD8151B-9A92-420A-BC5B-2E6BEF2B4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2" name="WiFi Part 2">
                  <a:extLst>
                    <a:ext uri="{FF2B5EF4-FFF2-40B4-BE49-F238E27FC236}">
                      <a16:creationId xmlns:a16="http://schemas.microsoft.com/office/drawing/2014/main" id="{40CF6A40-FA4B-45AD-8AF5-DABADAE68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0" name="Overlay">
              <a:extLst>
                <a:ext uri="{FF2B5EF4-FFF2-40B4-BE49-F238E27FC236}">
                  <a16:creationId xmlns:a16="http://schemas.microsoft.com/office/drawing/2014/main" id="{59B9CBC9-91D4-4647-ADB0-BD89104CA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153" y="1276179"/>
              <a:ext cx="2286000" cy="3903306"/>
            </a:xfrm>
            <a:prstGeom prst="rect">
              <a:avLst/>
            </a:prstGeom>
            <a:solidFill>
              <a:srgbClr val="33333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E82C6C8-1CAF-4C52-A5AB-10438F9AA6F5}"/>
                </a:ext>
              </a:extLst>
            </p:cNvPr>
            <p:cNvGrpSpPr/>
            <p:nvPr/>
          </p:nvGrpSpPr>
          <p:grpSpPr>
            <a:xfrm>
              <a:off x="3903895" y="1256849"/>
              <a:ext cx="2286000" cy="431629"/>
              <a:chOff x="744165" y="1256849"/>
              <a:chExt cx="2286000" cy="508000"/>
            </a:xfrm>
          </p:grpSpPr>
          <p:sp>
            <p:nvSpPr>
              <p:cNvPr id="192" name="App Bar Container">
                <a:extLst>
                  <a:ext uri="{FF2B5EF4-FFF2-40B4-BE49-F238E27FC236}">
                    <a16:creationId xmlns:a16="http://schemas.microsoft.com/office/drawing/2014/main" id="{E272E811-2314-4CFE-BDCF-C0EC2E945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165" y="1256849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Today</a:t>
                </a:r>
              </a:p>
            </p:txBody>
          </p:sp>
          <p:sp>
            <p:nvSpPr>
              <p:cNvPr id="193" name="Search Icon">
                <a:extLst>
                  <a:ext uri="{FF2B5EF4-FFF2-40B4-BE49-F238E27FC236}">
                    <a16:creationId xmlns:a16="http://schemas.microsoft.com/office/drawing/2014/main" id="{6546D865-1B0E-4B03-B686-1A1E0E600E2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55997" y="1530085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Menu Icon">
                <a:extLst>
                  <a:ext uri="{FF2B5EF4-FFF2-40B4-BE49-F238E27FC236}">
                    <a16:creationId xmlns:a16="http://schemas.microsoft.com/office/drawing/2014/main" id="{B7CF462C-47B7-4F89-841A-11B6524659D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871580" y="1536367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Nav Icon">
                <a:extLst>
                  <a:ext uri="{FF2B5EF4-FFF2-40B4-BE49-F238E27FC236}">
                    <a16:creationId xmlns:a16="http://schemas.microsoft.com/office/drawing/2014/main" id="{BFE2403E-76BA-4F4A-8208-00BC3C791F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64689" y="1548929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2A6CA2-6F5D-460E-8FD1-A2B403A56E71}"/>
                </a:ext>
              </a:extLst>
            </p:cNvPr>
            <p:cNvGrpSpPr/>
            <p:nvPr/>
          </p:nvGrpSpPr>
          <p:grpSpPr>
            <a:xfrm>
              <a:off x="3903627" y="1270121"/>
              <a:ext cx="1927602" cy="3473329"/>
              <a:chOff x="4418992" y="1616991"/>
              <a:chExt cx="1927602" cy="3317179"/>
            </a:xfrm>
          </p:grpSpPr>
          <p:sp>
            <p:nvSpPr>
              <p:cNvPr id="149" name="Navigation Drawer Container">
                <a:extLst>
                  <a:ext uri="{FF2B5EF4-FFF2-40B4-BE49-F238E27FC236}">
                    <a16:creationId xmlns:a16="http://schemas.microsoft.com/office/drawing/2014/main" id="{A4B0C109-580E-40C2-A95D-49DD1894E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8992" y="1729356"/>
                <a:ext cx="1927602" cy="3204814"/>
              </a:xfrm>
              <a:custGeom>
                <a:avLst/>
                <a:gdLst>
                  <a:gd name="T0" fmla="*/ 0 w 10724"/>
                  <a:gd name="T1" fmla="*/ 0 h 22295"/>
                  <a:gd name="T2" fmla="*/ 0 w 10724"/>
                  <a:gd name="T3" fmla="*/ 0 h 22295"/>
                  <a:gd name="T4" fmla="*/ 10654 w 10724"/>
                  <a:gd name="T5" fmla="*/ 0 h 22295"/>
                  <a:gd name="T6" fmla="*/ 10724 w 10724"/>
                  <a:gd name="T7" fmla="*/ 70 h 22295"/>
                  <a:gd name="T8" fmla="*/ 10724 w 10724"/>
                  <a:gd name="T9" fmla="*/ 22224 h 22295"/>
                  <a:gd name="T10" fmla="*/ 10654 w 10724"/>
                  <a:gd name="T11" fmla="*/ 22295 h 22295"/>
                  <a:gd name="T12" fmla="*/ 0 w 10724"/>
                  <a:gd name="T13" fmla="*/ 22295 h 22295"/>
                  <a:gd name="T14" fmla="*/ 0 w 10724"/>
                  <a:gd name="T15" fmla="*/ 22224 h 22295"/>
                  <a:gd name="T16" fmla="*/ 0 w 10724"/>
                  <a:gd name="T17" fmla="*/ 70 h 22295"/>
                  <a:gd name="T18" fmla="*/ 0 w 10724"/>
                  <a:gd name="T19" fmla="*/ 0 h 2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24" h="22295">
                    <a:moveTo>
                      <a:pt x="0" y="0"/>
                    </a:moveTo>
                    <a:lnTo>
                      <a:pt x="0" y="0"/>
                    </a:lnTo>
                    <a:lnTo>
                      <a:pt x="10654" y="0"/>
                    </a:lnTo>
                    <a:cubicBezTo>
                      <a:pt x="10693" y="0"/>
                      <a:pt x="10724" y="31"/>
                      <a:pt x="10724" y="70"/>
                    </a:cubicBezTo>
                    <a:lnTo>
                      <a:pt x="10724" y="22224"/>
                    </a:lnTo>
                    <a:cubicBezTo>
                      <a:pt x="10724" y="22263"/>
                      <a:pt x="10693" y="22295"/>
                      <a:pt x="10654" y="22295"/>
                    </a:cubicBezTo>
                    <a:lnTo>
                      <a:pt x="0" y="22295"/>
                    </a:lnTo>
                    <a:lnTo>
                      <a:pt x="0" y="22224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Header">
                <a:extLst>
                  <a:ext uri="{FF2B5EF4-FFF2-40B4-BE49-F238E27FC236}">
                    <a16:creationId xmlns:a16="http://schemas.microsoft.com/office/drawing/2014/main" id="{543BFF1F-EC16-4128-9233-154B617A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992" y="1616991"/>
                <a:ext cx="1927602" cy="1089725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Avatar">
                <a:extLst>
                  <a:ext uri="{FF2B5EF4-FFF2-40B4-BE49-F238E27FC236}">
                    <a16:creationId xmlns:a16="http://schemas.microsoft.com/office/drawing/2014/main" id="{C4C6146D-4625-4EDB-8FA8-53F62BA4F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700" y="1963983"/>
                <a:ext cx="405862" cy="404893"/>
              </a:xfrm>
              <a:prstGeom prst="ellipse">
                <a:avLst/>
              </a:prstGeom>
              <a:solidFill>
                <a:srgbClr val="E0E0E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Drop-Down Icon">
                <a:extLst>
                  <a:ext uri="{FF2B5EF4-FFF2-40B4-BE49-F238E27FC236}">
                    <a16:creationId xmlns:a16="http://schemas.microsoft.com/office/drawing/2014/main" id="{2B36964B-A243-4773-B8ED-C1A82E5CF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7367" y="2542046"/>
                <a:ext cx="62962" cy="31966"/>
              </a:xfrm>
              <a:custGeom>
                <a:avLst/>
                <a:gdLst>
                  <a:gd name="T0" fmla="*/ 0 w 65"/>
                  <a:gd name="T1" fmla="*/ 0 h 33"/>
                  <a:gd name="T2" fmla="*/ 33 w 65"/>
                  <a:gd name="T3" fmla="*/ 33 h 33"/>
                  <a:gd name="T4" fmla="*/ 65 w 65"/>
                  <a:gd name="T5" fmla="*/ 0 h 33"/>
                  <a:gd name="T6" fmla="*/ 0 w 65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33">
                    <a:moveTo>
                      <a:pt x="0" y="0"/>
                    </a:moveTo>
                    <a:lnTo>
                      <a:pt x="33" y="33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abel">
                <a:extLst>
                  <a:ext uri="{FF2B5EF4-FFF2-40B4-BE49-F238E27FC236}">
                    <a16:creationId xmlns:a16="http://schemas.microsoft.com/office/drawing/2014/main" id="{42AF4CCC-CD11-4A36-840F-C1EBAFA065F0}"/>
                  </a:ext>
                </a:extLst>
              </p:cNvPr>
              <p:cNvSpPr txBox="1"/>
              <p:nvPr/>
            </p:nvSpPr>
            <p:spPr>
              <a:xfrm>
                <a:off x="4442709" y="2447118"/>
                <a:ext cx="1265026" cy="196977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mitz.holmes@gmail.com</a:t>
                </a:r>
              </a:p>
            </p:txBody>
          </p:sp>
          <p:grpSp>
            <p:nvGrpSpPr>
              <p:cNvPr id="155" name="Inbox">
                <a:extLst>
                  <a:ext uri="{FF2B5EF4-FFF2-40B4-BE49-F238E27FC236}">
                    <a16:creationId xmlns:a16="http://schemas.microsoft.com/office/drawing/2014/main" id="{4284289D-ED84-4540-BFB5-A3323F8657CD}"/>
                  </a:ext>
                </a:extLst>
              </p:cNvPr>
              <p:cNvGrpSpPr/>
              <p:nvPr/>
            </p:nvGrpSpPr>
            <p:grpSpPr>
              <a:xfrm>
                <a:off x="4539104" y="2812770"/>
                <a:ext cx="654144" cy="181588"/>
                <a:chOff x="4569877" y="2745351"/>
                <a:chExt cx="654144" cy="181588"/>
              </a:xfrm>
            </p:grpSpPr>
            <p:sp>
              <p:nvSpPr>
                <p:cNvPr id="190" name="Inbox Icon">
                  <a:extLst>
                    <a:ext uri="{FF2B5EF4-FFF2-40B4-BE49-F238E27FC236}">
                      <a16:creationId xmlns:a16="http://schemas.microsoft.com/office/drawing/2014/main" id="{789DC095-68D1-4ACF-9F40-43C0E3CB2A3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2785562"/>
                  <a:ext cx="114300" cy="113332"/>
                </a:xfrm>
                <a:custGeom>
                  <a:avLst/>
                  <a:gdLst>
                    <a:gd name="T0" fmla="*/ 459 w 635"/>
                    <a:gd name="T1" fmla="*/ 247 h 635"/>
                    <a:gd name="T2" fmla="*/ 388 w 635"/>
                    <a:gd name="T3" fmla="*/ 247 h 635"/>
                    <a:gd name="T4" fmla="*/ 388 w 635"/>
                    <a:gd name="T5" fmla="*/ 142 h 635"/>
                    <a:gd name="T6" fmla="*/ 247 w 635"/>
                    <a:gd name="T7" fmla="*/ 142 h 635"/>
                    <a:gd name="T8" fmla="*/ 247 w 635"/>
                    <a:gd name="T9" fmla="*/ 247 h 635"/>
                    <a:gd name="T10" fmla="*/ 177 w 635"/>
                    <a:gd name="T11" fmla="*/ 247 h 635"/>
                    <a:gd name="T12" fmla="*/ 318 w 635"/>
                    <a:gd name="T13" fmla="*/ 388 h 635"/>
                    <a:gd name="T14" fmla="*/ 459 w 635"/>
                    <a:gd name="T15" fmla="*/ 247 h 635"/>
                    <a:gd name="T16" fmla="*/ 565 w 635"/>
                    <a:gd name="T17" fmla="*/ 424 h 635"/>
                    <a:gd name="T18" fmla="*/ 424 w 635"/>
                    <a:gd name="T19" fmla="*/ 424 h 635"/>
                    <a:gd name="T20" fmla="*/ 318 w 635"/>
                    <a:gd name="T21" fmla="*/ 530 h 635"/>
                    <a:gd name="T22" fmla="*/ 212 w 635"/>
                    <a:gd name="T23" fmla="*/ 424 h 635"/>
                    <a:gd name="T24" fmla="*/ 70 w 635"/>
                    <a:gd name="T25" fmla="*/ 424 h 635"/>
                    <a:gd name="T26" fmla="*/ 70 w 635"/>
                    <a:gd name="T27" fmla="*/ 71 h 635"/>
                    <a:gd name="T28" fmla="*/ 565 w 635"/>
                    <a:gd name="T29" fmla="*/ 71 h 635"/>
                    <a:gd name="T30" fmla="*/ 565 w 635"/>
                    <a:gd name="T31" fmla="*/ 424 h 635"/>
                    <a:gd name="T32" fmla="*/ 565 w 635"/>
                    <a:gd name="T33" fmla="*/ 0 h 635"/>
                    <a:gd name="T34" fmla="*/ 70 w 635"/>
                    <a:gd name="T35" fmla="*/ 0 h 635"/>
                    <a:gd name="T36" fmla="*/ 1 w 635"/>
                    <a:gd name="T37" fmla="*/ 71 h 635"/>
                    <a:gd name="T38" fmla="*/ 0 w 635"/>
                    <a:gd name="T39" fmla="*/ 565 h 635"/>
                    <a:gd name="T40" fmla="*/ 70 w 635"/>
                    <a:gd name="T41" fmla="*/ 635 h 635"/>
                    <a:gd name="T42" fmla="*/ 565 w 635"/>
                    <a:gd name="T43" fmla="*/ 635 h 635"/>
                    <a:gd name="T44" fmla="*/ 635 w 635"/>
                    <a:gd name="T45" fmla="*/ 565 h 635"/>
                    <a:gd name="T46" fmla="*/ 635 w 635"/>
                    <a:gd name="T47" fmla="*/ 71 h 635"/>
                    <a:gd name="T48" fmla="*/ 565 w 635"/>
                    <a:gd name="T49" fmla="*/ 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35" h="635">
                      <a:moveTo>
                        <a:pt x="459" y="247"/>
                      </a:moveTo>
                      <a:lnTo>
                        <a:pt x="388" y="247"/>
                      </a:lnTo>
                      <a:lnTo>
                        <a:pt x="388" y="142"/>
                      </a:lnTo>
                      <a:lnTo>
                        <a:pt x="247" y="142"/>
                      </a:lnTo>
                      <a:lnTo>
                        <a:pt x="247" y="247"/>
                      </a:lnTo>
                      <a:lnTo>
                        <a:pt x="177" y="247"/>
                      </a:lnTo>
                      <a:lnTo>
                        <a:pt x="318" y="388"/>
                      </a:lnTo>
                      <a:lnTo>
                        <a:pt x="459" y="247"/>
                      </a:lnTo>
                      <a:close/>
                      <a:moveTo>
                        <a:pt x="565" y="424"/>
                      </a:moveTo>
                      <a:lnTo>
                        <a:pt x="424" y="424"/>
                      </a:lnTo>
                      <a:cubicBezTo>
                        <a:pt x="424" y="482"/>
                        <a:pt x="376" y="530"/>
                        <a:pt x="318" y="530"/>
                      </a:cubicBezTo>
                      <a:cubicBezTo>
                        <a:pt x="259" y="530"/>
                        <a:pt x="212" y="482"/>
                        <a:pt x="212" y="424"/>
                      </a:cubicBezTo>
                      <a:lnTo>
                        <a:pt x="70" y="424"/>
                      </a:lnTo>
                      <a:lnTo>
                        <a:pt x="70" y="71"/>
                      </a:lnTo>
                      <a:lnTo>
                        <a:pt x="565" y="71"/>
                      </a:lnTo>
                      <a:lnTo>
                        <a:pt x="565" y="424"/>
                      </a:lnTo>
                      <a:close/>
                      <a:moveTo>
                        <a:pt x="565" y="0"/>
                      </a:moveTo>
                      <a:lnTo>
                        <a:pt x="70" y="0"/>
                      </a:lnTo>
                      <a:cubicBezTo>
                        <a:pt x="32" y="0"/>
                        <a:pt x="1" y="32"/>
                        <a:pt x="1" y="71"/>
                      </a:cubicBezTo>
                      <a:lnTo>
                        <a:pt x="0" y="565"/>
                      </a:lnTo>
                      <a:cubicBezTo>
                        <a:pt x="0" y="604"/>
                        <a:pt x="32" y="635"/>
                        <a:pt x="70" y="635"/>
                      </a:cubicBezTo>
                      <a:lnTo>
                        <a:pt x="565" y="635"/>
                      </a:lnTo>
                      <a:cubicBezTo>
                        <a:pt x="604" y="635"/>
                        <a:pt x="635" y="604"/>
                        <a:pt x="635" y="565"/>
                      </a:cubicBezTo>
                      <a:lnTo>
                        <a:pt x="635" y="71"/>
                      </a:lnTo>
                      <a:cubicBezTo>
                        <a:pt x="635" y="32"/>
                        <a:pt x="604" y="0"/>
                        <a:pt x="565" y="0"/>
                      </a:cubicBezTo>
                    </a:path>
                  </a:pathLst>
                </a:custGeom>
                <a:solidFill>
                  <a:srgbClr val="4DB6A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Label">
                  <a:extLst>
                    <a:ext uri="{FF2B5EF4-FFF2-40B4-BE49-F238E27FC236}">
                      <a16:creationId xmlns:a16="http://schemas.microsoft.com/office/drawing/2014/main" id="{AD100D07-2086-4E85-940F-553CAE036B6E}"/>
                    </a:ext>
                  </a:extLst>
                </p:cNvPr>
                <p:cNvSpPr txBox="1"/>
                <p:nvPr/>
              </p:nvSpPr>
              <p:spPr>
                <a:xfrm>
                  <a:off x="4835838" y="2745351"/>
                  <a:ext cx="38818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968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Today</a:t>
                  </a:r>
                </a:p>
              </p:txBody>
            </p:sp>
          </p:grpSp>
          <p:grpSp>
            <p:nvGrpSpPr>
              <p:cNvPr id="156" name="Forums">
                <a:extLst>
                  <a:ext uri="{FF2B5EF4-FFF2-40B4-BE49-F238E27FC236}">
                    <a16:creationId xmlns:a16="http://schemas.microsoft.com/office/drawing/2014/main" id="{2F7D3C72-8EAC-4539-9C03-34A3CD380C0B}"/>
                  </a:ext>
                </a:extLst>
              </p:cNvPr>
              <p:cNvGrpSpPr/>
              <p:nvPr/>
            </p:nvGrpSpPr>
            <p:grpSpPr>
              <a:xfrm>
                <a:off x="4539104" y="4033497"/>
                <a:ext cx="599642" cy="181588"/>
                <a:chOff x="4569877" y="3966078"/>
                <a:chExt cx="599642" cy="181588"/>
              </a:xfrm>
            </p:grpSpPr>
            <p:sp>
              <p:nvSpPr>
                <p:cNvPr id="188" name="Forums Icon">
                  <a:extLst>
                    <a:ext uri="{FF2B5EF4-FFF2-40B4-BE49-F238E27FC236}">
                      <a16:creationId xmlns:a16="http://schemas.microsoft.com/office/drawing/2014/main" id="{B9C25253-D531-4561-8677-C4C5AD29439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3995398"/>
                  <a:ext cx="126893" cy="126893"/>
                </a:xfrm>
                <a:custGeom>
                  <a:avLst/>
                  <a:gdLst>
                    <a:gd name="T0" fmla="*/ 529 w 706"/>
                    <a:gd name="T1" fmla="*/ 353 h 706"/>
                    <a:gd name="T2" fmla="*/ 529 w 706"/>
                    <a:gd name="T3" fmla="*/ 36 h 706"/>
                    <a:gd name="T4" fmla="*/ 494 w 706"/>
                    <a:gd name="T5" fmla="*/ 0 h 706"/>
                    <a:gd name="T6" fmla="*/ 36 w 706"/>
                    <a:gd name="T7" fmla="*/ 0 h 706"/>
                    <a:gd name="T8" fmla="*/ 0 w 706"/>
                    <a:gd name="T9" fmla="*/ 36 h 706"/>
                    <a:gd name="T10" fmla="*/ 0 w 706"/>
                    <a:gd name="T11" fmla="*/ 530 h 706"/>
                    <a:gd name="T12" fmla="*/ 141 w 706"/>
                    <a:gd name="T13" fmla="*/ 389 h 706"/>
                    <a:gd name="T14" fmla="*/ 494 w 706"/>
                    <a:gd name="T15" fmla="*/ 389 h 706"/>
                    <a:gd name="T16" fmla="*/ 529 w 706"/>
                    <a:gd name="T17" fmla="*/ 353 h 706"/>
                    <a:gd name="T18" fmla="*/ 671 w 706"/>
                    <a:gd name="T19" fmla="*/ 142 h 706"/>
                    <a:gd name="T20" fmla="*/ 600 w 706"/>
                    <a:gd name="T21" fmla="*/ 142 h 706"/>
                    <a:gd name="T22" fmla="*/ 600 w 706"/>
                    <a:gd name="T23" fmla="*/ 459 h 706"/>
                    <a:gd name="T24" fmla="*/ 141 w 706"/>
                    <a:gd name="T25" fmla="*/ 459 h 706"/>
                    <a:gd name="T26" fmla="*/ 141 w 706"/>
                    <a:gd name="T27" fmla="*/ 530 h 706"/>
                    <a:gd name="T28" fmla="*/ 177 w 706"/>
                    <a:gd name="T29" fmla="*/ 565 h 706"/>
                    <a:gd name="T30" fmla="*/ 565 w 706"/>
                    <a:gd name="T31" fmla="*/ 565 h 706"/>
                    <a:gd name="T32" fmla="*/ 706 w 706"/>
                    <a:gd name="T33" fmla="*/ 706 h 706"/>
                    <a:gd name="T34" fmla="*/ 706 w 706"/>
                    <a:gd name="T35" fmla="*/ 177 h 706"/>
                    <a:gd name="T36" fmla="*/ 671 w 706"/>
                    <a:gd name="T37" fmla="*/ 142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6" h="706">
                      <a:moveTo>
                        <a:pt x="529" y="353"/>
                      </a:moveTo>
                      <a:lnTo>
                        <a:pt x="529" y="36"/>
                      </a:lnTo>
                      <a:cubicBezTo>
                        <a:pt x="529" y="16"/>
                        <a:pt x="514" y="0"/>
                        <a:pt x="494" y="0"/>
                      </a:cubicBezTo>
                      <a:lnTo>
                        <a:pt x="36" y="0"/>
                      </a:lnTo>
                      <a:cubicBezTo>
                        <a:pt x="16" y="0"/>
                        <a:pt x="0" y="16"/>
                        <a:pt x="0" y="36"/>
                      </a:cubicBezTo>
                      <a:lnTo>
                        <a:pt x="0" y="530"/>
                      </a:lnTo>
                      <a:lnTo>
                        <a:pt x="141" y="389"/>
                      </a:lnTo>
                      <a:lnTo>
                        <a:pt x="494" y="389"/>
                      </a:lnTo>
                      <a:cubicBezTo>
                        <a:pt x="514" y="389"/>
                        <a:pt x="529" y="373"/>
                        <a:pt x="529" y="353"/>
                      </a:cubicBezTo>
                      <a:moveTo>
                        <a:pt x="671" y="142"/>
                      </a:moveTo>
                      <a:lnTo>
                        <a:pt x="600" y="142"/>
                      </a:lnTo>
                      <a:lnTo>
                        <a:pt x="600" y="459"/>
                      </a:lnTo>
                      <a:lnTo>
                        <a:pt x="141" y="459"/>
                      </a:lnTo>
                      <a:lnTo>
                        <a:pt x="141" y="530"/>
                      </a:lnTo>
                      <a:cubicBezTo>
                        <a:pt x="141" y="549"/>
                        <a:pt x="157" y="565"/>
                        <a:pt x="177" y="565"/>
                      </a:cubicBezTo>
                      <a:lnTo>
                        <a:pt x="565" y="565"/>
                      </a:lnTo>
                      <a:lnTo>
                        <a:pt x="706" y="706"/>
                      </a:lnTo>
                      <a:lnTo>
                        <a:pt x="706" y="177"/>
                      </a:lnTo>
                      <a:cubicBezTo>
                        <a:pt x="706" y="157"/>
                        <a:pt x="690" y="142"/>
                        <a:pt x="671" y="142"/>
                      </a:cubicBez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9" name="Label">
                  <a:extLst>
                    <a:ext uri="{FF2B5EF4-FFF2-40B4-BE49-F238E27FC236}">
                      <a16:creationId xmlns:a16="http://schemas.microsoft.com/office/drawing/2014/main" id="{E9DCAC91-0441-4467-9BED-5869571D2D73}"/>
                    </a:ext>
                  </a:extLst>
                </p:cNvPr>
                <p:cNvSpPr txBox="1"/>
                <p:nvPr/>
              </p:nvSpPr>
              <p:spPr>
                <a:xfrm>
                  <a:off x="4835838" y="3966078"/>
                  <a:ext cx="33368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Help</a:t>
                  </a:r>
                </a:p>
              </p:txBody>
            </p:sp>
          </p:grpSp>
          <p:pic>
            <p:nvPicPr>
              <p:cNvPr id="157" name="Placeholder User">
                <a:extLst>
                  <a:ext uri="{FF2B5EF4-FFF2-40B4-BE49-F238E27FC236}">
                    <a16:creationId xmlns:a16="http://schemas.microsoft.com/office/drawing/2014/main" id="{0C6449C7-CFAD-4F53-B289-07D992D68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046" y="1920529"/>
                <a:ext cx="448348" cy="448348"/>
              </a:xfrm>
              <a:prstGeom prst="ellipse">
                <a:avLst/>
              </a:prstGeom>
            </p:spPr>
          </p:pic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42D7BD1-2B26-406D-A089-C33869880BA3}"/>
                  </a:ext>
                </a:extLst>
              </p:cNvPr>
              <p:cNvGrpSpPr/>
              <p:nvPr/>
            </p:nvGrpSpPr>
            <p:grpSpPr>
              <a:xfrm>
                <a:off x="4514850" y="3105524"/>
                <a:ext cx="783593" cy="203457"/>
                <a:chOff x="7132519" y="3105524"/>
                <a:chExt cx="783593" cy="203457"/>
              </a:xfrm>
            </p:grpSpPr>
            <p:sp>
              <p:nvSpPr>
                <p:cNvPr id="186" name="Label">
                  <a:extLst>
                    <a:ext uri="{FF2B5EF4-FFF2-40B4-BE49-F238E27FC236}">
                      <a16:creationId xmlns:a16="http://schemas.microsoft.com/office/drawing/2014/main" id="{E7696034-837C-4753-A6E7-8F438E0967E9}"/>
                    </a:ext>
                  </a:extLst>
                </p:cNvPr>
                <p:cNvSpPr txBox="1"/>
                <p:nvPr/>
              </p:nvSpPr>
              <p:spPr>
                <a:xfrm>
                  <a:off x="7385261" y="3127393"/>
                  <a:ext cx="53085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Work Log</a:t>
                  </a:r>
                </a:p>
              </p:txBody>
            </p:sp>
            <p:sp>
              <p:nvSpPr>
                <p:cNvPr id="187" name="Keyboard">
                  <a:extLst>
                    <a:ext uri="{FF2B5EF4-FFF2-40B4-BE49-F238E27FC236}">
                      <a16:creationId xmlns:a16="http://schemas.microsoft.com/office/drawing/2014/main" id="{9C4353DD-F81F-4837-9E56-55018B7C775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132519" y="3105524"/>
                  <a:ext cx="220042" cy="181588"/>
                </a:xfrm>
                <a:custGeom>
                  <a:avLst/>
                  <a:gdLst>
                    <a:gd name="T0" fmla="*/ 470 w 667"/>
                    <a:gd name="T1" fmla="*/ 70 h 549"/>
                    <a:gd name="T2" fmla="*/ 352 w 667"/>
                    <a:gd name="T3" fmla="*/ 108 h 549"/>
                    <a:gd name="T4" fmla="*/ 53 w 667"/>
                    <a:gd name="T5" fmla="*/ 176 h 549"/>
                    <a:gd name="T6" fmla="*/ 0 w 667"/>
                    <a:gd name="T7" fmla="*/ 496 h 549"/>
                    <a:gd name="T8" fmla="*/ 613 w 667"/>
                    <a:gd name="T9" fmla="*/ 549 h 549"/>
                    <a:gd name="T10" fmla="*/ 667 w 667"/>
                    <a:gd name="T11" fmla="*/ 229 h 549"/>
                    <a:gd name="T12" fmla="*/ 348 w 667"/>
                    <a:gd name="T13" fmla="*/ 176 h 549"/>
                    <a:gd name="T14" fmla="*/ 421 w 667"/>
                    <a:gd name="T15" fmla="*/ 113 h 549"/>
                    <a:gd name="T16" fmla="*/ 519 w 667"/>
                    <a:gd name="T17" fmla="*/ 0 h 549"/>
                    <a:gd name="T18" fmla="*/ 53 w 667"/>
                    <a:gd name="T19" fmla="*/ 203 h 549"/>
                    <a:gd name="T20" fmla="*/ 640 w 667"/>
                    <a:gd name="T21" fmla="*/ 229 h 549"/>
                    <a:gd name="T22" fmla="*/ 613 w 667"/>
                    <a:gd name="T23" fmla="*/ 523 h 549"/>
                    <a:gd name="T24" fmla="*/ 27 w 667"/>
                    <a:gd name="T25" fmla="*/ 496 h 549"/>
                    <a:gd name="T26" fmla="*/ 53 w 667"/>
                    <a:gd name="T27" fmla="*/ 203 h 549"/>
                    <a:gd name="T28" fmla="*/ 67 w 667"/>
                    <a:gd name="T29" fmla="*/ 309 h 549"/>
                    <a:gd name="T30" fmla="*/ 120 w 667"/>
                    <a:gd name="T31" fmla="*/ 256 h 549"/>
                    <a:gd name="T32" fmla="*/ 147 w 667"/>
                    <a:gd name="T33" fmla="*/ 256 h 549"/>
                    <a:gd name="T34" fmla="*/ 200 w 667"/>
                    <a:gd name="T35" fmla="*/ 309 h 549"/>
                    <a:gd name="T36" fmla="*/ 147 w 667"/>
                    <a:gd name="T37" fmla="*/ 256 h 549"/>
                    <a:gd name="T38" fmla="*/ 227 w 667"/>
                    <a:gd name="T39" fmla="*/ 309 h 549"/>
                    <a:gd name="T40" fmla="*/ 280 w 667"/>
                    <a:gd name="T41" fmla="*/ 256 h 549"/>
                    <a:gd name="T42" fmla="*/ 307 w 667"/>
                    <a:gd name="T43" fmla="*/ 256 h 549"/>
                    <a:gd name="T44" fmla="*/ 360 w 667"/>
                    <a:gd name="T45" fmla="*/ 309 h 549"/>
                    <a:gd name="T46" fmla="*/ 307 w 667"/>
                    <a:gd name="T47" fmla="*/ 256 h 549"/>
                    <a:gd name="T48" fmla="*/ 387 w 667"/>
                    <a:gd name="T49" fmla="*/ 309 h 549"/>
                    <a:gd name="T50" fmla="*/ 440 w 667"/>
                    <a:gd name="T51" fmla="*/ 256 h 549"/>
                    <a:gd name="T52" fmla="*/ 467 w 667"/>
                    <a:gd name="T53" fmla="*/ 256 h 549"/>
                    <a:gd name="T54" fmla="*/ 520 w 667"/>
                    <a:gd name="T55" fmla="*/ 309 h 549"/>
                    <a:gd name="T56" fmla="*/ 467 w 667"/>
                    <a:gd name="T57" fmla="*/ 256 h 549"/>
                    <a:gd name="T58" fmla="*/ 547 w 667"/>
                    <a:gd name="T59" fmla="*/ 309 h 549"/>
                    <a:gd name="T60" fmla="*/ 600 w 667"/>
                    <a:gd name="T61" fmla="*/ 256 h 549"/>
                    <a:gd name="T62" fmla="*/ 67 w 667"/>
                    <a:gd name="T63" fmla="*/ 336 h 549"/>
                    <a:gd name="T64" fmla="*/ 160 w 667"/>
                    <a:gd name="T65" fmla="*/ 389 h 549"/>
                    <a:gd name="T66" fmla="*/ 67 w 667"/>
                    <a:gd name="T67" fmla="*/ 336 h 549"/>
                    <a:gd name="T68" fmla="*/ 187 w 667"/>
                    <a:gd name="T69" fmla="*/ 389 h 549"/>
                    <a:gd name="T70" fmla="*/ 240 w 667"/>
                    <a:gd name="T71" fmla="*/ 336 h 549"/>
                    <a:gd name="T72" fmla="*/ 267 w 667"/>
                    <a:gd name="T73" fmla="*/ 336 h 549"/>
                    <a:gd name="T74" fmla="*/ 320 w 667"/>
                    <a:gd name="T75" fmla="*/ 389 h 549"/>
                    <a:gd name="T76" fmla="*/ 267 w 667"/>
                    <a:gd name="T77" fmla="*/ 336 h 549"/>
                    <a:gd name="T78" fmla="*/ 347 w 667"/>
                    <a:gd name="T79" fmla="*/ 389 h 549"/>
                    <a:gd name="T80" fmla="*/ 400 w 667"/>
                    <a:gd name="T81" fmla="*/ 336 h 549"/>
                    <a:gd name="T82" fmla="*/ 427 w 667"/>
                    <a:gd name="T83" fmla="*/ 336 h 549"/>
                    <a:gd name="T84" fmla="*/ 480 w 667"/>
                    <a:gd name="T85" fmla="*/ 389 h 549"/>
                    <a:gd name="T86" fmla="*/ 427 w 667"/>
                    <a:gd name="T87" fmla="*/ 336 h 549"/>
                    <a:gd name="T88" fmla="*/ 507 w 667"/>
                    <a:gd name="T89" fmla="*/ 389 h 549"/>
                    <a:gd name="T90" fmla="*/ 600 w 667"/>
                    <a:gd name="T91" fmla="*/ 336 h 549"/>
                    <a:gd name="T92" fmla="*/ 67 w 667"/>
                    <a:gd name="T93" fmla="*/ 416 h 549"/>
                    <a:gd name="T94" fmla="*/ 120 w 667"/>
                    <a:gd name="T95" fmla="*/ 469 h 549"/>
                    <a:gd name="T96" fmla="*/ 67 w 667"/>
                    <a:gd name="T97" fmla="*/ 416 h 549"/>
                    <a:gd name="T98" fmla="*/ 147 w 667"/>
                    <a:gd name="T99" fmla="*/ 469 h 549"/>
                    <a:gd name="T100" fmla="*/ 200 w 667"/>
                    <a:gd name="T101" fmla="*/ 416 h 549"/>
                    <a:gd name="T102" fmla="*/ 227 w 667"/>
                    <a:gd name="T103" fmla="*/ 416 h 549"/>
                    <a:gd name="T104" fmla="*/ 440 w 667"/>
                    <a:gd name="T105" fmla="*/ 469 h 549"/>
                    <a:gd name="T106" fmla="*/ 227 w 667"/>
                    <a:gd name="T107" fmla="*/ 416 h 549"/>
                    <a:gd name="T108" fmla="*/ 467 w 667"/>
                    <a:gd name="T109" fmla="*/ 469 h 549"/>
                    <a:gd name="T110" fmla="*/ 520 w 667"/>
                    <a:gd name="T111" fmla="*/ 416 h 549"/>
                    <a:gd name="T112" fmla="*/ 547 w 667"/>
                    <a:gd name="T113" fmla="*/ 416 h 549"/>
                    <a:gd name="T114" fmla="*/ 600 w 667"/>
                    <a:gd name="T115" fmla="*/ 469 h 549"/>
                    <a:gd name="T116" fmla="*/ 547 w 667"/>
                    <a:gd name="T117" fmla="*/ 416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67" h="549">
                      <a:moveTo>
                        <a:pt x="492" y="0"/>
                      </a:moveTo>
                      <a:cubicBezTo>
                        <a:pt x="492" y="42"/>
                        <a:pt x="483" y="60"/>
                        <a:pt x="470" y="70"/>
                      </a:cubicBezTo>
                      <a:cubicBezTo>
                        <a:pt x="458" y="80"/>
                        <a:pt x="439" y="83"/>
                        <a:pt x="418" y="86"/>
                      </a:cubicBezTo>
                      <a:cubicBezTo>
                        <a:pt x="396" y="89"/>
                        <a:pt x="372" y="92"/>
                        <a:pt x="352" y="108"/>
                      </a:cubicBezTo>
                      <a:cubicBezTo>
                        <a:pt x="335" y="121"/>
                        <a:pt x="324" y="143"/>
                        <a:pt x="321" y="176"/>
                      </a:cubicBezTo>
                      <a:lnTo>
                        <a:pt x="53" y="176"/>
                      </a:lnTo>
                      <a:cubicBezTo>
                        <a:pt x="24" y="176"/>
                        <a:pt x="0" y="200"/>
                        <a:pt x="0" y="229"/>
                      </a:cubicBezTo>
                      <a:lnTo>
                        <a:pt x="0" y="496"/>
                      </a:lnTo>
                      <a:cubicBezTo>
                        <a:pt x="0" y="525"/>
                        <a:pt x="24" y="549"/>
                        <a:pt x="53" y="549"/>
                      </a:cubicBezTo>
                      <a:lnTo>
                        <a:pt x="613" y="549"/>
                      </a:lnTo>
                      <a:cubicBezTo>
                        <a:pt x="643" y="549"/>
                        <a:pt x="667" y="525"/>
                        <a:pt x="667" y="496"/>
                      </a:cubicBezTo>
                      <a:lnTo>
                        <a:pt x="667" y="229"/>
                      </a:lnTo>
                      <a:cubicBezTo>
                        <a:pt x="667" y="200"/>
                        <a:pt x="643" y="176"/>
                        <a:pt x="613" y="176"/>
                      </a:cubicBezTo>
                      <a:lnTo>
                        <a:pt x="348" y="176"/>
                      </a:lnTo>
                      <a:cubicBezTo>
                        <a:pt x="351" y="150"/>
                        <a:pt x="359" y="137"/>
                        <a:pt x="369" y="129"/>
                      </a:cubicBezTo>
                      <a:cubicBezTo>
                        <a:pt x="381" y="119"/>
                        <a:pt x="400" y="116"/>
                        <a:pt x="421" y="113"/>
                      </a:cubicBezTo>
                      <a:cubicBezTo>
                        <a:pt x="443" y="110"/>
                        <a:pt x="467" y="107"/>
                        <a:pt x="487" y="91"/>
                      </a:cubicBezTo>
                      <a:cubicBezTo>
                        <a:pt x="507" y="74"/>
                        <a:pt x="519" y="46"/>
                        <a:pt x="519" y="0"/>
                      </a:cubicBezTo>
                      <a:lnTo>
                        <a:pt x="492" y="0"/>
                      </a:lnTo>
                      <a:close/>
                      <a:moveTo>
                        <a:pt x="53" y="203"/>
                      </a:moveTo>
                      <a:lnTo>
                        <a:pt x="613" y="203"/>
                      </a:lnTo>
                      <a:cubicBezTo>
                        <a:pt x="628" y="203"/>
                        <a:pt x="640" y="214"/>
                        <a:pt x="640" y="229"/>
                      </a:cubicBezTo>
                      <a:lnTo>
                        <a:pt x="640" y="496"/>
                      </a:lnTo>
                      <a:cubicBezTo>
                        <a:pt x="640" y="511"/>
                        <a:pt x="628" y="523"/>
                        <a:pt x="613" y="523"/>
                      </a:cubicBezTo>
                      <a:lnTo>
                        <a:pt x="53" y="523"/>
                      </a:lnTo>
                      <a:cubicBezTo>
                        <a:pt x="38" y="523"/>
                        <a:pt x="27" y="511"/>
                        <a:pt x="27" y="496"/>
                      </a:cubicBezTo>
                      <a:lnTo>
                        <a:pt x="27" y="229"/>
                      </a:lnTo>
                      <a:cubicBezTo>
                        <a:pt x="27" y="214"/>
                        <a:pt x="38" y="203"/>
                        <a:pt x="53" y="203"/>
                      </a:cubicBezTo>
                      <a:close/>
                      <a:moveTo>
                        <a:pt x="67" y="256"/>
                      </a:moveTo>
                      <a:lnTo>
                        <a:pt x="67" y="309"/>
                      </a:lnTo>
                      <a:lnTo>
                        <a:pt x="120" y="309"/>
                      </a:lnTo>
                      <a:lnTo>
                        <a:pt x="120" y="256"/>
                      </a:lnTo>
                      <a:lnTo>
                        <a:pt x="67" y="256"/>
                      </a:lnTo>
                      <a:close/>
                      <a:moveTo>
                        <a:pt x="147" y="256"/>
                      </a:moveTo>
                      <a:lnTo>
                        <a:pt x="147" y="309"/>
                      </a:lnTo>
                      <a:lnTo>
                        <a:pt x="200" y="309"/>
                      </a:lnTo>
                      <a:lnTo>
                        <a:pt x="200" y="256"/>
                      </a:lnTo>
                      <a:lnTo>
                        <a:pt x="147" y="256"/>
                      </a:lnTo>
                      <a:close/>
                      <a:moveTo>
                        <a:pt x="227" y="256"/>
                      </a:moveTo>
                      <a:lnTo>
                        <a:pt x="227" y="309"/>
                      </a:lnTo>
                      <a:lnTo>
                        <a:pt x="280" y="309"/>
                      </a:lnTo>
                      <a:lnTo>
                        <a:pt x="280" y="256"/>
                      </a:lnTo>
                      <a:lnTo>
                        <a:pt x="227" y="256"/>
                      </a:lnTo>
                      <a:close/>
                      <a:moveTo>
                        <a:pt x="307" y="256"/>
                      </a:moveTo>
                      <a:lnTo>
                        <a:pt x="307" y="309"/>
                      </a:lnTo>
                      <a:lnTo>
                        <a:pt x="360" y="309"/>
                      </a:lnTo>
                      <a:lnTo>
                        <a:pt x="360" y="256"/>
                      </a:lnTo>
                      <a:lnTo>
                        <a:pt x="307" y="256"/>
                      </a:lnTo>
                      <a:close/>
                      <a:moveTo>
                        <a:pt x="387" y="256"/>
                      </a:moveTo>
                      <a:lnTo>
                        <a:pt x="387" y="309"/>
                      </a:lnTo>
                      <a:lnTo>
                        <a:pt x="440" y="309"/>
                      </a:lnTo>
                      <a:lnTo>
                        <a:pt x="440" y="256"/>
                      </a:lnTo>
                      <a:lnTo>
                        <a:pt x="387" y="256"/>
                      </a:lnTo>
                      <a:close/>
                      <a:moveTo>
                        <a:pt x="467" y="256"/>
                      </a:moveTo>
                      <a:lnTo>
                        <a:pt x="467" y="309"/>
                      </a:lnTo>
                      <a:lnTo>
                        <a:pt x="520" y="309"/>
                      </a:lnTo>
                      <a:lnTo>
                        <a:pt x="520" y="256"/>
                      </a:lnTo>
                      <a:lnTo>
                        <a:pt x="467" y="256"/>
                      </a:lnTo>
                      <a:close/>
                      <a:moveTo>
                        <a:pt x="547" y="256"/>
                      </a:moveTo>
                      <a:lnTo>
                        <a:pt x="547" y="309"/>
                      </a:lnTo>
                      <a:lnTo>
                        <a:pt x="600" y="309"/>
                      </a:lnTo>
                      <a:lnTo>
                        <a:pt x="600" y="256"/>
                      </a:lnTo>
                      <a:lnTo>
                        <a:pt x="547" y="256"/>
                      </a:lnTo>
                      <a:close/>
                      <a:moveTo>
                        <a:pt x="67" y="336"/>
                      </a:moveTo>
                      <a:lnTo>
                        <a:pt x="67" y="389"/>
                      </a:lnTo>
                      <a:lnTo>
                        <a:pt x="160" y="389"/>
                      </a:lnTo>
                      <a:lnTo>
                        <a:pt x="160" y="336"/>
                      </a:lnTo>
                      <a:lnTo>
                        <a:pt x="67" y="336"/>
                      </a:lnTo>
                      <a:close/>
                      <a:moveTo>
                        <a:pt x="187" y="336"/>
                      </a:moveTo>
                      <a:lnTo>
                        <a:pt x="187" y="389"/>
                      </a:lnTo>
                      <a:lnTo>
                        <a:pt x="240" y="389"/>
                      </a:lnTo>
                      <a:lnTo>
                        <a:pt x="240" y="336"/>
                      </a:lnTo>
                      <a:lnTo>
                        <a:pt x="187" y="336"/>
                      </a:lnTo>
                      <a:close/>
                      <a:moveTo>
                        <a:pt x="267" y="336"/>
                      </a:moveTo>
                      <a:lnTo>
                        <a:pt x="267" y="389"/>
                      </a:lnTo>
                      <a:lnTo>
                        <a:pt x="320" y="389"/>
                      </a:lnTo>
                      <a:lnTo>
                        <a:pt x="320" y="336"/>
                      </a:lnTo>
                      <a:lnTo>
                        <a:pt x="267" y="336"/>
                      </a:lnTo>
                      <a:close/>
                      <a:moveTo>
                        <a:pt x="347" y="336"/>
                      </a:moveTo>
                      <a:lnTo>
                        <a:pt x="347" y="389"/>
                      </a:lnTo>
                      <a:lnTo>
                        <a:pt x="400" y="389"/>
                      </a:lnTo>
                      <a:lnTo>
                        <a:pt x="400" y="336"/>
                      </a:lnTo>
                      <a:lnTo>
                        <a:pt x="347" y="336"/>
                      </a:lnTo>
                      <a:close/>
                      <a:moveTo>
                        <a:pt x="427" y="336"/>
                      </a:moveTo>
                      <a:lnTo>
                        <a:pt x="427" y="389"/>
                      </a:lnTo>
                      <a:lnTo>
                        <a:pt x="480" y="389"/>
                      </a:lnTo>
                      <a:lnTo>
                        <a:pt x="480" y="336"/>
                      </a:lnTo>
                      <a:lnTo>
                        <a:pt x="427" y="336"/>
                      </a:lnTo>
                      <a:close/>
                      <a:moveTo>
                        <a:pt x="507" y="336"/>
                      </a:moveTo>
                      <a:lnTo>
                        <a:pt x="507" y="389"/>
                      </a:lnTo>
                      <a:lnTo>
                        <a:pt x="600" y="389"/>
                      </a:lnTo>
                      <a:lnTo>
                        <a:pt x="600" y="336"/>
                      </a:lnTo>
                      <a:lnTo>
                        <a:pt x="507" y="336"/>
                      </a:lnTo>
                      <a:close/>
                      <a:moveTo>
                        <a:pt x="67" y="416"/>
                      </a:moveTo>
                      <a:lnTo>
                        <a:pt x="67" y="469"/>
                      </a:lnTo>
                      <a:lnTo>
                        <a:pt x="120" y="469"/>
                      </a:lnTo>
                      <a:lnTo>
                        <a:pt x="120" y="416"/>
                      </a:lnTo>
                      <a:lnTo>
                        <a:pt x="67" y="416"/>
                      </a:lnTo>
                      <a:close/>
                      <a:moveTo>
                        <a:pt x="147" y="416"/>
                      </a:moveTo>
                      <a:lnTo>
                        <a:pt x="147" y="469"/>
                      </a:lnTo>
                      <a:lnTo>
                        <a:pt x="200" y="469"/>
                      </a:lnTo>
                      <a:lnTo>
                        <a:pt x="200" y="416"/>
                      </a:lnTo>
                      <a:lnTo>
                        <a:pt x="147" y="416"/>
                      </a:lnTo>
                      <a:close/>
                      <a:moveTo>
                        <a:pt x="227" y="416"/>
                      </a:moveTo>
                      <a:lnTo>
                        <a:pt x="227" y="469"/>
                      </a:lnTo>
                      <a:lnTo>
                        <a:pt x="440" y="469"/>
                      </a:lnTo>
                      <a:lnTo>
                        <a:pt x="440" y="416"/>
                      </a:lnTo>
                      <a:lnTo>
                        <a:pt x="227" y="416"/>
                      </a:lnTo>
                      <a:close/>
                      <a:moveTo>
                        <a:pt x="467" y="416"/>
                      </a:moveTo>
                      <a:lnTo>
                        <a:pt x="467" y="469"/>
                      </a:lnTo>
                      <a:lnTo>
                        <a:pt x="520" y="469"/>
                      </a:lnTo>
                      <a:lnTo>
                        <a:pt x="520" y="416"/>
                      </a:lnTo>
                      <a:lnTo>
                        <a:pt x="467" y="416"/>
                      </a:lnTo>
                      <a:close/>
                      <a:moveTo>
                        <a:pt x="547" y="416"/>
                      </a:moveTo>
                      <a:lnTo>
                        <a:pt x="547" y="469"/>
                      </a:lnTo>
                      <a:lnTo>
                        <a:pt x="600" y="469"/>
                      </a:lnTo>
                      <a:lnTo>
                        <a:pt x="600" y="416"/>
                      </a:lnTo>
                      <a:lnTo>
                        <a:pt x="547" y="416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9848CC9-1912-47D3-895F-FC7B408107CC}"/>
                  </a:ext>
                </a:extLst>
              </p:cNvPr>
              <p:cNvGrpSpPr/>
              <p:nvPr/>
            </p:nvGrpSpPr>
            <p:grpSpPr>
              <a:xfrm>
                <a:off x="4540250" y="3727975"/>
                <a:ext cx="692495" cy="186800"/>
                <a:chOff x="7283450" y="3727975"/>
                <a:chExt cx="692495" cy="186800"/>
              </a:xfrm>
            </p:grpSpPr>
            <p:sp>
              <p:nvSpPr>
                <p:cNvPr id="184" name="Clock">
                  <a:extLst>
                    <a:ext uri="{FF2B5EF4-FFF2-40B4-BE49-F238E27FC236}">
                      <a16:creationId xmlns:a16="http://schemas.microsoft.com/office/drawing/2014/main" id="{B05045DD-21D6-490F-8303-42B32AFA443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83450" y="3752850"/>
                  <a:ext cx="161925" cy="161925"/>
                </a:xfrm>
                <a:custGeom>
                  <a:avLst/>
                  <a:gdLst>
                    <a:gd name="T0" fmla="*/ 333 w 667"/>
                    <a:gd name="T1" fmla="*/ 0 h 666"/>
                    <a:gd name="T2" fmla="*/ 0 w 667"/>
                    <a:gd name="T3" fmla="*/ 333 h 666"/>
                    <a:gd name="T4" fmla="*/ 333 w 667"/>
                    <a:gd name="T5" fmla="*/ 666 h 666"/>
                    <a:gd name="T6" fmla="*/ 667 w 667"/>
                    <a:gd name="T7" fmla="*/ 333 h 666"/>
                    <a:gd name="T8" fmla="*/ 333 w 667"/>
                    <a:gd name="T9" fmla="*/ 0 h 666"/>
                    <a:gd name="T10" fmla="*/ 333 w 667"/>
                    <a:gd name="T11" fmla="*/ 26 h 666"/>
                    <a:gd name="T12" fmla="*/ 640 w 667"/>
                    <a:gd name="T13" fmla="*/ 333 h 666"/>
                    <a:gd name="T14" fmla="*/ 333 w 667"/>
                    <a:gd name="T15" fmla="*/ 640 h 666"/>
                    <a:gd name="T16" fmla="*/ 27 w 667"/>
                    <a:gd name="T17" fmla="*/ 333 h 666"/>
                    <a:gd name="T18" fmla="*/ 333 w 667"/>
                    <a:gd name="T19" fmla="*/ 26 h 666"/>
                    <a:gd name="T20" fmla="*/ 333 w 667"/>
                    <a:gd name="T21" fmla="*/ 66 h 666"/>
                    <a:gd name="T22" fmla="*/ 320 w 667"/>
                    <a:gd name="T23" fmla="*/ 80 h 666"/>
                    <a:gd name="T24" fmla="*/ 320 w 667"/>
                    <a:gd name="T25" fmla="*/ 295 h 666"/>
                    <a:gd name="T26" fmla="*/ 293 w 667"/>
                    <a:gd name="T27" fmla="*/ 333 h 666"/>
                    <a:gd name="T28" fmla="*/ 297 w 667"/>
                    <a:gd name="T29" fmla="*/ 350 h 666"/>
                    <a:gd name="T30" fmla="*/ 217 w 667"/>
                    <a:gd name="T31" fmla="*/ 430 h 666"/>
                    <a:gd name="T32" fmla="*/ 236 w 667"/>
                    <a:gd name="T33" fmla="*/ 449 h 666"/>
                    <a:gd name="T34" fmla="*/ 316 w 667"/>
                    <a:gd name="T35" fmla="*/ 369 h 666"/>
                    <a:gd name="T36" fmla="*/ 333 w 667"/>
                    <a:gd name="T37" fmla="*/ 373 h 666"/>
                    <a:gd name="T38" fmla="*/ 373 w 667"/>
                    <a:gd name="T39" fmla="*/ 333 h 666"/>
                    <a:gd name="T40" fmla="*/ 347 w 667"/>
                    <a:gd name="T41" fmla="*/ 295 h 666"/>
                    <a:gd name="T42" fmla="*/ 347 w 667"/>
                    <a:gd name="T43" fmla="*/ 80 h 666"/>
                    <a:gd name="T44" fmla="*/ 333 w 667"/>
                    <a:gd name="T45" fmla="*/ 66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67" h="666">
                      <a:moveTo>
                        <a:pt x="333" y="0"/>
                      </a:moveTo>
                      <a:cubicBezTo>
                        <a:pt x="149" y="0"/>
                        <a:pt x="0" y="149"/>
                        <a:pt x="0" y="333"/>
                      </a:cubicBezTo>
                      <a:cubicBezTo>
                        <a:pt x="0" y="517"/>
                        <a:pt x="149" y="666"/>
                        <a:pt x="333" y="666"/>
                      </a:cubicBezTo>
                      <a:cubicBezTo>
                        <a:pt x="517" y="666"/>
                        <a:pt x="667" y="517"/>
                        <a:pt x="667" y="333"/>
                      </a:cubicBezTo>
                      <a:cubicBezTo>
                        <a:pt x="667" y="149"/>
                        <a:pt x="517" y="0"/>
                        <a:pt x="333" y="0"/>
                      </a:cubicBezTo>
                      <a:close/>
                      <a:moveTo>
                        <a:pt x="333" y="26"/>
                      </a:moveTo>
                      <a:cubicBezTo>
                        <a:pt x="503" y="26"/>
                        <a:pt x="640" y="163"/>
                        <a:pt x="640" y="333"/>
                      </a:cubicBezTo>
                      <a:cubicBezTo>
                        <a:pt x="640" y="503"/>
                        <a:pt x="503" y="640"/>
                        <a:pt x="333" y="640"/>
                      </a:cubicBezTo>
                      <a:cubicBezTo>
                        <a:pt x="164" y="640"/>
                        <a:pt x="27" y="503"/>
                        <a:pt x="27" y="333"/>
                      </a:cubicBezTo>
                      <a:cubicBezTo>
                        <a:pt x="27" y="163"/>
                        <a:pt x="164" y="26"/>
                        <a:pt x="333" y="26"/>
                      </a:cubicBezTo>
                      <a:close/>
                      <a:moveTo>
                        <a:pt x="333" y="66"/>
                      </a:moveTo>
                      <a:cubicBezTo>
                        <a:pt x="326" y="66"/>
                        <a:pt x="320" y="72"/>
                        <a:pt x="320" y="80"/>
                      </a:cubicBezTo>
                      <a:lnTo>
                        <a:pt x="320" y="295"/>
                      </a:lnTo>
                      <a:cubicBezTo>
                        <a:pt x="304" y="301"/>
                        <a:pt x="293" y="316"/>
                        <a:pt x="293" y="333"/>
                      </a:cubicBezTo>
                      <a:cubicBezTo>
                        <a:pt x="293" y="339"/>
                        <a:pt x="295" y="345"/>
                        <a:pt x="297" y="350"/>
                      </a:cubicBezTo>
                      <a:lnTo>
                        <a:pt x="217" y="430"/>
                      </a:lnTo>
                      <a:cubicBezTo>
                        <a:pt x="204" y="443"/>
                        <a:pt x="223" y="462"/>
                        <a:pt x="236" y="449"/>
                      </a:cubicBezTo>
                      <a:lnTo>
                        <a:pt x="316" y="369"/>
                      </a:lnTo>
                      <a:cubicBezTo>
                        <a:pt x="321" y="372"/>
                        <a:pt x="327" y="373"/>
                        <a:pt x="333" y="373"/>
                      </a:cubicBezTo>
                      <a:cubicBezTo>
                        <a:pt x="355" y="373"/>
                        <a:pt x="373" y="355"/>
                        <a:pt x="373" y="333"/>
                      </a:cubicBezTo>
                      <a:cubicBezTo>
                        <a:pt x="373" y="316"/>
                        <a:pt x="362" y="301"/>
                        <a:pt x="347" y="295"/>
                      </a:cubicBezTo>
                      <a:lnTo>
                        <a:pt x="347" y="80"/>
                      </a:lnTo>
                      <a:cubicBezTo>
                        <a:pt x="347" y="72"/>
                        <a:pt x="340" y="66"/>
                        <a:pt x="333" y="66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Label">
                  <a:extLst>
                    <a:ext uri="{FF2B5EF4-FFF2-40B4-BE49-F238E27FC236}">
                      <a16:creationId xmlns:a16="http://schemas.microsoft.com/office/drawing/2014/main" id="{E0978E43-B431-4CB0-8C32-646B746373BE}"/>
                    </a:ext>
                  </a:extLst>
                </p:cNvPr>
                <p:cNvSpPr txBox="1"/>
                <p:nvPr/>
              </p:nvSpPr>
              <p:spPr>
                <a:xfrm>
                  <a:off x="7517230" y="3727975"/>
                  <a:ext cx="458715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Life Log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9A11958-A8A1-4FC1-A9E9-2DE9FFEE9775}"/>
                  </a:ext>
                </a:extLst>
              </p:cNvPr>
              <p:cNvGrpSpPr/>
              <p:nvPr/>
            </p:nvGrpSpPr>
            <p:grpSpPr>
              <a:xfrm>
                <a:off x="4542144" y="3422453"/>
                <a:ext cx="958277" cy="181588"/>
                <a:chOff x="6883890" y="3422453"/>
                <a:chExt cx="958277" cy="181588"/>
              </a:xfrm>
            </p:grpSpPr>
            <p:sp>
              <p:nvSpPr>
                <p:cNvPr id="182" name="Label">
                  <a:extLst>
                    <a:ext uri="{FF2B5EF4-FFF2-40B4-BE49-F238E27FC236}">
                      <a16:creationId xmlns:a16="http://schemas.microsoft.com/office/drawing/2014/main" id="{A086B67A-1A85-4C32-9198-3848C1DE50A6}"/>
                    </a:ext>
                  </a:extLst>
                </p:cNvPr>
                <p:cNvSpPr txBox="1"/>
                <p:nvPr/>
              </p:nvSpPr>
              <p:spPr>
                <a:xfrm>
                  <a:off x="7109338" y="3422453"/>
                  <a:ext cx="732829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Document Log</a:t>
                  </a:r>
                </a:p>
              </p:txBody>
            </p:sp>
            <p:sp>
              <p:nvSpPr>
                <p:cNvPr id="183" name="Opened Folder">
                  <a:extLst>
                    <a:ext uri="{FF2B5EF4-FFF2-40B4-BE49-F238E27FC236}">
                      <a16:creationId xmlns:a16="http://schemas.microsoft.com/office/drawing/2014/main" id="{6F2F90A3-C745-4BF7-9C1D-F30399B6FDD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883890" y="3443397"/>
                  <a:ext cx="165100" cy="139700"/>
                </a:xfrm>
                <a:custGeom>
                  <a:avLst/>
                  <a:gdLst>
                    <a:gd name="T0" fmla="*/ 45 w 671"/>
                    <a:gd name="T1" fmla="*/ 0 h 573"/>
                    <a:gd name="T2" fmla="*/ 5 w 671"/>
                    <a:gd name="T3" fmla="*/ 40 h 573"/>
                    <a:gd name="T4" fmla="*/ 5 w 671"/>
                    <a:gd name="T5" fmla="*/ 537 h 573"/>
                    <a:gd name="T6" fmla="*/ 45 w 671"/>
                    <a:gd name="T7" fmla="*/ 573 h 573"/>
                    <a:gd name="T8" fmla="*/ 565 w 671"/>
                    <a:gd name="T9" fmla="*/ 573 h 573"/>
                    <a:gd name="T10" fmla="*/ 605 w 671"/>
                    <a:gd name="T11" fmla="*/ 536 h 573"/>
                    <a:gd name="T12" fmla="*/ 671 w 671"/>
                    <a:gd name="T13" fmla="*/ 174 h 573"/>
                    <a:gd name="T14" fmla="*/ 671 w 671"/>
                    <a:gd name="T15" fmla="*/ 173 h 573"/>
                    <a:gd name="T16" fmla="*/ 631 w 671"/>
                    <a:gd name="T17" fmla="*/ 133 h 573"/>
                    <a:gd name="T18" fmla="*/ 631 w 671"/>
                    <a:gd name="T19" fmla="*/ 93 h 573"/>
                    <a:gd name="T20" fmla="*/ 591 w 671"/>
                    <a:gd name="T21" fmla="*/ 53 h 573"/>
                    <a:gd name="T22" fmla="*/ 245 w 671"/>
                    <a:gd name="T23" fmla="*/ 53 h 573"/>
                    <a:gd name="T24" fmla="*/ 241 w 671"/>
                    <a:gd name="T25" fmla="*/ 49 h 573"/>
                    <a:gd name="T26" fmla="*/ 216 w 671"/>
                    <a:gd name="T27" fmla="*/ 13 h 573"/>
                    <a:gd name="T28" fmla="*/ 191 w 671"/>
                    <a:gd name="T29" fmla="*/ 0 h 573"/>
                    <a:gd name="T30" fmla="*/ 45 w 671"/>
                    <a:gd name="T31" fmla="*/ 0 h 573"/>
                    <a:gd name="T32" fmla="*/ 45 w 671"/>
                    <a:gd name="T33" fmla="*/ 26 h 573"/>
                    <a:gd name="T34" fmla="*/ 191 w 671"/>
                    <a:gd name="T35" fmla="*/ 26 h 573"/>
                    <a:gd name="T36" fmla="*/ 196 w 671"/>
                    <a:gd name="T37" fmla="*/ 30 h 573"/>
                    <a:gd name="T38" fmla="*/ 221 w 671"/>
                    <a:gd name="T39" fmla="*/ 67 h 573"/>
                    <a:gd name="T40" fmla="*/ 245 w 671"/>
                    <a:gd name="T41" fmla="*/ 80 h 573"/>
                    <a:gd name="T42" fmla="*/ 591 w 671"/>
                    <a:gd name="T43" fmla="*/ 80 h 573"/>
                    <a:gd name="T44" fmla="*/ 605 w 671"/>
                    <a:gd name="T45" fmla="*/ 93 h 573"/>
                    <a:gd name="T46" fmla="*/ 605 w 671"/>
                    <a:gd name="T47" fmla="*/ 133 h 573"/>
                    <a:gd name="T48" fmla="*/ 111 w 671"/>
                    <a:gd name="T49" fmla="*/ 133 h 573"/>
                    <a:gd name="T50" fmla="*/ 72 w 671"/>
                    <a:gd name="T51" fmla="*/ 171 h 573"/>
                    <a:gd name="T52" fmla="*/ 31 w 671"/>
                    <a:gd name="T53" fmla="*/ 388 h 573"/>
                    <a:gd name="T54" fmla="*/ 31 w 671"/>
                    <a:gd name="T55" fmla="*/ 40 h 573"/>
                    <a:gd name="T56" fmla="*/ 45 w 671"/>
                    <a:gd name="T57" fmla="*/ 26 h 573"/>
                    <a:gd name="T58" fmla="*/ 111 w 671"/>
                    <a:gd name="T59" fmla="*/ 160 h 573"/>
                    <a:gd name="T60" fmla="*/ 631 w 671"/>
                    <a:gd name="T61" fmla="*/ 160 h 573"/>
                    <a:gd name="T62" fmla="*/ 645 w 671"/>
                    <a:gd name="T63" fmla="*/ 173 h 573"/>
                    <a:gd name="T64" fmla="*/ 578 w 671"/>
                    <a:gd name="T65" fmla="*/ 534 h 573"/>
                    <a:gd name="T66" fmla="*/ 565 w 671"/>
                    <a:gd name="T67" fmla="*/ 546 h 573"/>
                    <a:gd name="T68" fmla="*/ 45 w 671"/>
                    <a:gd name="T69" fmla="*/ 546 h 573"/>
                    <a:gd name="T70" fmla="*/ 32 w 671"/>
                    <a:gd name="T71" fmla="*/ 534 h 573"/>
                    <a:gd name="T72" fmla="*/ 98 w 671"/>
                    <a:gd name="T73" fmla="*/ 174 h 573"/>
                    <a:gd name="T74" fmla="*/ 98 w 671"/>
                    <a:gd name="T75" fmla="*/ 173 h 573"/>
                    <a:gd name="T76" fmla="*/ 111 w 671"/>
                    <a:gd name="T77" fmla="*/ 16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71" h="573">
                      <a:moveTo>
                        <a:pt x="45" y="0"/>
                      </a:moveTo>
                      <a:cubicBezTo>
                        <a:pt x="23" y="0"/>
                        <a:pt x="5" y="18"/>
                        <a:pt x="5" y="40"/>
                      </a:cubicBezTo>
                      <a:cubicBezTo>
                        <a:pt x="10" y="211"/>
                        <a:pt x="0" y="390"/>
                        <a:pt x="5" y="537"/>
                      </a:cubicBezTo>
                      <a:cubicBezTo>
                        <a:pt x="7" y="557"/>
                        <a:pt x="24" y="573"/>
                        <a:pt x="45" y="573"/>
                      </a:cubicBezTo>
                      <a:lnTo>
                        <a:pt x="565" y="573"/>
                      </a:lnTo>
                      <a:cubicBezTo>
                        <a:pt x="586" y="573"/>
                        <a:pt x="603" y="556"/>
                        <a:pt x="605" y="536"/>
                      </a:cubicBezTo>
                      <a:cubicBezTo>
                        <a:pt x="627" y="415"/>
                        <a:pt x="649" y="295"/>
                        <a:pt x="671" y="174"/>
                      </a:cubicBezTo>
                      <a:lnTo>
                        <a:pt x="671" y="173"/>
                      </a:lnTo>
                      <a:cubicBezTo>
                        <a:pt x="671" y="151"/>
                        <a:pt x="653" y="133"/>
                        <a:pt x="631" y="133"/>
                      </a:cubicBezTo>
                      <a:lnTo>
                        <a:pt x="631" y="93"/>
                      </a:lnTo>
                      <a:cubicBezTo>
                        <a:pt x="631" y="71"/>
                        <a:pt x="613" y="53"/>
                        <a:pt x="591" y="53"/>
                      </a:cubicBezTo>
                      <a:lnTo>
                        <a:pt x="245" y="53"/>
                      </a:lnTo>
                      <a:cubicBezTo>
                        <a:pt x="246" y="53"/>
                        <a:pt x="244" y="53"/>
                        <a:pt x="241" y="49"/>
                      </a:cubicBezTo>
                      <a:cubicBezTo>
                        <a:pt x="232" y="37"/>
                        <a:pt x="224" y="24"/>
                        <a:pt x="216" y="13"/>
                      </a:cubicBezTo>
                      <a:cubicBezTo>
                        <a:pt x="210" y="6"/>
                        <a:pt x="202" y="0"/>
                        <a:pt x="191" y="0"/>
                      </a:cubicBezTo>
                      <a:lnTo>
                        <a:pt x="45" y="0"/>
                      </a:lnTo>
                      <a:close/>
                      <a:moveTo>
                        <a:pt x="45" y="26"/>
                      </a:moveTo>
                      <a:lnTo>
                        <a:pt x="191" y="26"/>
                      </a:lnTo>
                      <a:cubicBezTo>
                        <a:pt x="191" y="26"/>
                        <a:pt x="192" y="27"/>
                        <a:pt x="196" y="30"/>
                      </a:cubicBezTo>
                      <a:cubicBezTo>
                        <a:pt x="205" y="43"/>
                        <a:pt x="213" y="55"/>
                        <a:pt x="221" y="67"/>
                      </a:cubicBezTo>
                      <a:cubicBezTo>
                        <a:pt x="226" y="73"/>
                        <a:pt x="234" y="80"/>
                        <a:pt x="245" y="80"/>
                      </a:cubicBezTo>
                      <a:lnTo>
                        <a:pt x="591" y="80"/>
                      </a:lnTo>
                      <a:cubicBezTo>
                        <a:pt x="599" y="80"/>
                        <a:pt x="605" y="86"/>
                        <a:pt x="605" y="93"/>
                      </a:cubicBezTo>
                      <a:lnTo>
                        <a:pt x="605" y="133"/>
                      </a:lnTo>
                      <a:lnTo>
                        <a:pt x="111" y="133"/>
                      </a:lnTo>
                      <a:cubicBezTo>
                        <a:pt x="90" y="133"/>
                        <a:pt x="73" y="150"/>
                        <a:pt x="72" y="171"/>
                      </a:cubicBezTo>
                      <a:lnTo>
                        <a:pt x="31" y="388"/>
                      </a:lnTo>
                      <a:lnTo>
                        <a:pt x="31" y="40"/>
                      </a:lnTo>
                      <a:cubicBezTo>
                        <a:pt x="31" y="32"/>
                        <a:pt x="37" y="26"/>
                        <a:pt x="45" y="26"/>
                      </a:cubicBezTo>
                      <a:close/>
                      <a:moveTo>
                        <a:pt x="111" y="160"/>
                      </a:moveTo>
                      <a:cubicBezTo>
                        <a:pt x="285" y="160"/>
                        <a:pt x="459" y="160"/>
                        <a:pt x="631" y="160"/>
                      </a:cubicBezTo>
                      <a:cubicBezTo>
                        <a:pt x="639" y="160"/>
                        <a:pt x="644" y="165"/>
                        <a:pt x="645" y="173"/>
                      </a:cubicBezTo>
                      <a:cubicBezTo>
                        <a:pt x="623" y="293"/>
                        <a:pt x="598" y="414"/>
                        <a:pt x="578" y="534"/>
                      </a:cubicBezTo>
                      <a:cubicBezTo>
                        <a:pt x="578" y="541"/>
                        <a:pt x="572" y="546"/>
                        <a:pt x="565" y="546"/>
                      </a:cubicBezTo>
                      <a:lnTo>
                        <a:pt x="45" y="546"/>
                      </a:lnTo>
                      <a:cubicBezTo>
                        <a:pt x="37" y="546"/>
                        <a:pt x="32" y="541"/>
                        <a:pt x="32" y="534"/>
                      </a:cubicBezTo>
                      <a:lnTo>
                        <a:pt x="98" y="174"/>
                      </a:lnTo>
                      <a:lnTo>
                        <a:pt x="98" y="173"/>
                      </a:lnTo>
                      <a:cubicBezTo>
                        <a:pt x="98" y="166"/>
                        <a:pt x="104" y="160"/>
                        <a:pt x="111" y="160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E8042B8F-2FA9-4C7F-8357-204BE7C97832}"/>
                  </a:ext>
                </a:extLst>
              </p:cNvPr>
              <p:cNvGrpSpPr/>
              <p:nvPr/>
            </p:nvGrpSpPr>
            <p:grpSpPr>
              <a:xfrm>
                <a:off x="4514850" y="4339019"/>
                <a:ext cx="748571" cy="186944"/>
                <a:chOff x="6995496" y="4339019"/>
                <a:chExt cx="748571" cy="186944"/>
              </a:xfrm>
            </p:grpSpPr>
            <p:sp>
              <p:nvSpPr>
                <p:cNvPr id="168" name="Settings (2)">
                  <a:extLst>
                    <a:ext uri="{FF2B5EF4-FFF2-40B4-BE49-F238E27FC236}">
                      <a16:creationId xmlns:a16="http://schemas.microsoft.com/office/drawing/2014/main" id="{010FF02E-4ABB-4D58-AF9C-6E8BD07EBE5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5496" y="4362450"/>
                  <a:ext cx="161925" cy="163513"/>
                </a:xfrm>
                <a:custGeom>
                  <a:avLst/>
                  <a:gdLst>
                    <a:gd name="T0" fmla="*/ 483 w 669"/>
                    <a:gd name="T1" fmla="*/ 43 h 668"/>
                    <a:gd name="T2" fmla="*/ 399 w 669"/>
                    <a:gd name="T3" fmla="*/ 34 h 668"/>
                    <a:gd name="T4" fmla="*/ 338 w 669"/>
                    <a:gd name="T5" fmla="*/ 88 h 668"/>
                    <a:gd name="T6" fmla="*/ 364 w 669"/>
                    <a:gd name="T7" fmla="*/ 185 h 668"/>
                    <a:gd name="T8" fmla="*/ 354 w 669"/>
                    <a:gd name="T9" fmla="*/ 269 h 668"/>
                    <a:gd name="T10" fmla="*/ 408 w 669"/>
                    <a:gd name="T11" fmla="*/ 330 h 668"/>
                    <a:gd name="T12" fmla="*/ 505 w 669"/>
                    <a:gd name="T13" fmla="*/ 305 h 668"/>
                    <a:gd name="T14" fmla="*/ 590 w 669"/>
                    <a:gd name="T15" fmla="*/ 314 h 668"/>
                    <a:gd name="T16" fmla="*/ 651 w 669"/>
                    <a:gd name="T17" fmla="*/ 260 h 668"/>
                    <a:gd name="T18" fmla="*/ 625 w 669"/>
                    <a:gd name="T19" fmla="*/ 163 h 668"/>
                    <a:gd name="T20" fmla="*/ 634 w 669"/>
                    <a:gd name="T21" fmla="*/ 78 h 668"/>
                    <a:gd name="T22" fmla="*/ 580 w 669"/>
                    <a:gd name="T23" fmla="*/ 18 h 668"/>
                    <a:gd name="T24" fmla="*/ 559 w 669"/>
                    <a:gd name="T25" fmla="*/ 38 h 668"/>
                    <a:gd name="T26" fmla="*/ 592 w 669"/>
                    <a:gd name="T27" fmla="*/ 116 h 668"/>
                    <a:gd name="T28" fmla="*/ 598 w 669"/>
                    <a:gd name="T29" fmla="*/ 158 h 668"/>
                    <a:gd name="T30" fmla="*/ 630 w 669"/>
                    <a:gd name="T31" fmla="*/ 239 h 668"/>
                    <a:gd name="T32" fmla="*/ 553 w 669"/>
                    <a:gd name="T33" fmla="*/ 272 h 668"/>
                    <a:gd name="T34" fmla="*/ 511 w 669"/>
                    <a:gd name="T35" fmla="*/ 278 h 668"/>
                    <a:gd name="T36" fmla="*/ 429 w 669"/>
                    <a:gd name="T37" fmla="*/ 310 h 668"/>
                    <a:gd name="T38" fmla="*/ 396 w 669"/>
                    <a:gd name="T39" fmla="*/ 232 h 668"/>
                    <a:gd name="T40" fmla="*/ 390 w 669"/>
                    <a:gd name="T41" fmla="*/ 190 h 668"/>
                    <a:gd name="T42" fmla="*/ 359 w 669"/>
                    <a:gd name="T43" fmla="*/ 109 h 668"/>
                    <a:gd name="T44" fmla="*/ 436 w 669"/>
                    <a:gd name="T45" fmla="*/ 76 h 668"/>
                    <a:gd name="T46" fmla="*/ 478 w 669"/>
                    <a:gd name="T47" fmla="*/ 70 h 668"/>
                    <a:gd name="T48" fmla="*/ 494 w 669"/>
                    <a:gd name="T49" fmla="*/ 106 h 668"/>
                    <a:gd name="T50" fmla="*/ 520 w 669"/>
                    <a:gd name="T51" fmla="*/ 111 h 668"/>
                    <a:gd name="T52" fmla="*/ 533 w 669"/>
                    <a:gd name="T53" fmla="*/ 190 h 668"/>
                    <a:gd name="T54" fmla="*/ 194 w 669"/>
                    <a:gd name="T55" fmla="*/ 228 h 668"/>
                    <a:gd name="T56" fmla="*/ 101 w 669"/>
                    <a:gd name="T57" fmla="*/ 273 h 668"/>
                    <a:gd name="T58" fmla="*/ 77 w 669"/>
                    <a:gd name="T59" fmla="*/ 372 h 668"/>
                    <a:gd name="T60" fmla="*/ 0 w 669"/>
                    <a:gd name="T61" fmla="*/ 473 h 668"/>
                    <a:gd name="T62" fmla="*/ 45 w 669"/>
                    <a:gd name="T63" fmla="*/ 568 h 668"/>
                    <a:gd name="T64" fmla="*/ 145 w 669"/>
                    <a:gd name="T65" fmla="*/ 592 h 668"/>
                    <a:gd name="T66" fmla="*/ 246 w 669"/>
                    <a:gd name="T67" fmla="*/ 668 h 668"/>
                    <a:gd name="T68" fmla="*/ 341 w 669"/>
                    <a:gd name="T69" fmla="*/ 623 h 668"/>
                    <a:gd name="T70" fmla="*/ 364 w 669"/>
                    <a:gd name="T71" fmla="*/ 523 h 668"/>
                    <a:gd name="T72" fmla="*/ 440 w 669"/>
                    <a:gd name="T73" fmla="*/ 422 h 668"/>
                    <a:gd name="T74" fmla="*/ 396 w 669"/>
                    <a:gd name="T75" fmla="*/ 328 h 668"/>
                    <a:gd name="T76" fmla="*/ 296 w 669"/>
                    <a:gd name="T77" fmla="*/ 305 h 668"/>
                    <a:gd name="T78" fmla="*/ 194 w 669"/>
                    <a:gd name="T79" fmla="*/ 228 h 668"/>
                    <a:gd name="T80" fmla="*/ 253 w 669"/>
                    <a:gd name="T81" fmla="*/ 316 h 668"/>
                    <a:gd name="T82" fmla="*/ 367 w 669"/>
                    <a:gd name="T83" fmla="*/ 321 h 668"/>
                    <a:gd name="T84" fmla="*/ 364 w 669"/>
                    <a:gd name="T85" fmla="*/ 425 h 668"/>
                    <a:gd name="T86" fmla="*/ 353 w 669"/>
                    <a:gd name="T87" fmla="*/ 481 h 668"/>
                    <a:gd name="T88" fmla="*/ 347 w 669"/>
                    <a:gd name="T89" fmla="*/ 595 h 668"/>
                    <a:gd name="T90" fmla="*/ 244 w 669"/>
                    <a:gd name="T91" fmla="*/ 591 h 668"/>
                    <a:gd name="T92" fmla="*/ 187 w 669"/>
                    <a:gd name="T93" fmla="*/ 581 h 668"/>
                    <a:gd name="T94" fmla="*/ 73 w 669"/>
                    <a:gd name="T95" fmla="*/ 574 h 668"/>
                    <a:gd name="T96" fmla="*/ 77 w 669"/>
                    <a:gd name="T97" fmla="*/ 471 h 668"/>
                    <a:gd name="T98" fmla="*/ 87 w 669"/>
                    <a:gd name="T99" fmla="*/ 415 h 668"/>
                    <a:gd name="T100" fmla="*/ 94 w 669"/>
                    <a:gd name="T101" fmla="*/ 301 h 668"/>
                    <a:gd name="T102" fmla="*/ 197 w 669"/>
                    <a:gd name="T103" fmla="*/ 305 h 668"/>
                    <a:gd name="T104" fmla="*/ 220 w 669"/>
                    <a:gd name="T105" fmla="*/ 530 h 668"/>
                    <a:gd name="T106" fmla="*/ 276 w 669"/>
                    <a:gd name="T107" fmla="*/ 448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9" h="668">
                      <a:moveTo>
                        <a:pt x="537" y="1"/>
                      </a:moveTo>
                      <a:cubicBezTo>
                        <a:pt x="532" y="1"/>
                        <a:pt x="528" y="4"/>
                        <a:pt x="525" y="8"/>
                      </a:cubicBezTo>
                      <a:lnTo>
                        <a:pt x="504" y="43"/>
                      </a:lnTo>
                      <a:cubicBezTo>
                        <a:pt x="497" y="43"/>
                        <a:pt x="490" y="43"/>
                        <a:pt x="483" y="43"/>
                      </a:cubicBezTo>
                      <a:lnTo>
                        <a:pt x="461" y="8"/>
                      </a:lnTo>
                      <a:cubicBezTo>
                        <a:pt x="458" y="3"/>
                        <a:pt x="451" y="0"/>
                        <a:pt x="445" y="3"/>
                      </a:cubicBezTo>
                      <a:lnTo>
                        <a:pt x="407" y="19"/>
                      </a:lnTo>
                      <a:cubicBezTo>
                        <a:pt x="401" y="21"/>
                        <a:pt x="398" y="28"/>
                        <a:pt x="399" y="34"/>
                      </a:cubicBezTo>
                      <a:lnTo>
                        <a:pt x="408" y="75"/>
                      </a:lnTo>
                      <a:cubicBezTo>
                        <a:pt x="403" y="79"/>
                        <a:pt x="399" y="84"/>
                        <a:pt x="394" y="89"/>
                      </a:cubicBezTo>
                      <a:lnTo>
                        <a:pt x="354" y="80"/>
                      </a:lnTo>
                      <a:cubicBezTo>
                        <a:pt x="347" y="79"/>
                        <a:pt x="341" y="82"/>
                        <a:pt x="338" y="88"/>
                      </a:cubicBezTo>
                      <a:lnTo>
                        <a:pt x="323" y="126"/>
                      </a:lnTo>
                      <a:cubicBezTo>
                        <a:pt x="320" y="132"/>
                        <a:pt x="323" y="139"/>
                        <a:pt x="328" y="142"/>
                      </a:cubicBezTo>
                      <a:lnTo>
                        <a:pt x="363" y="165"/>
                      </a:lnTo>
                      <a:cubicBezTo>
                        <a:pt x="363" y="172"/>
                        <a:pt x="363" y="178"/>
                        <a:pt x="364" y="185"/>
                      </a:cubicBezTo>
                      <a:lnTo>
                        <a:pt x="328" y="207"/>
                      </a:lnTo>
                      <a:cubicBezTo>
                        <a:pt x="323" y="211"/>
                        <a:pt x="321" y="218"/>
                        <a:pt x="323" y="224"/>
                      </a:cubicBezTo>
                      <a:lnTo>
                        <a:pt x="339" y="262"/>
                      </a:lnTo>
                      <a:cubicBezTo>
                        <a:pt x="342" y="268"/>
                        <a:pt x="348" y="271"/>
                        <a:pt x="354" y="269"/>
                      </a:cubicBezTo>
                      <a:lnTo>
                        <a:pt x="395" y="260"/>
                      </a:lnTo>
                      <a:cubicBezTo>
                        <a:pt x="400" y="265"/>
                        <a:pt x="404" y="270"/>
                        <a:pt x="410" y="274"/>
                      </a:cubicBezTo>
                      <a:lnTo>
                        <a:pt x="400" y="315"/>
                      </a:lnTo>
                      <a:cubicBezTo>
                        <a:pt x="399" y="321"/>
                        <a:pt x="402" y="328"/>
                        <a:pt x="408" y="330"/>
                      </a:cubicBezTo>
                      <a:lnTo>
                        <a:pt x="446" y="346"/>
                      </a:lnTo>
                      <a:cubicBezTo>
                        <a:pt x="452" y="348"/>
                        <a:pt x="459" y="346"/>
                        <a:pt x="463" y="341"/>
                      </a:cubicBezTo>
                      <a:lnTo>
                        <a:pt x="485" y="305"/>
                      </a:lnTo>
                      <a:cubicBezTo>
                        <a:pt x="492" y="305"/>
                        <a:pt x="499" y="305"/>
                        <a:pt x="505" y="305"/>
                      </a:cubicBezTo>
                      <a:lnTo>
                        <a:pt x="528" y="340"/>
                      </a:lnTo>
                      <a:cubicBezTo>
                        <a:pt x="532" y="345"/>
                        <a:pt x="539" y="348"/>
                        <a:pt x="545" y="345"/>
                      </a:cubicBezTo>
                      <a:lnTo>
                        <a:pt x="582" y="329"/>
                      </a:lnTo>
                      <a:cubicBezTo>
                        <a:pt x="588" y="327"/>
                        <a:pt x="592" y="320"/>
                        <a:pt x="590" y="314"/>
                      </a:cubicBezTo>
                      <a:lnTo>
                        <a:pt x="580" y="273"/>
                      </a:lnTo>
                      <a:cubicBezTo>
                        <a:pt x="585" y="269"/>
                        <a:pt x="590" y="264"/>
                        <a:pt x="594" y="259"/>
                      </a:cubicBezTo>
                      <a:lnTo>
                        <a:pt x="636" y="268"/>
                      </a:lnTo>
                      <a:cubicBezTo>
                        <a:pt x="642" y="269"/>
                        <a:pt x="648" y="266"/>
                        <a:pt x="651" y="260"/>
                      </a:cubicBezTo>
                      <a:lnTo>
                        <a:pt x="666" y="222"/>
                      </a:lnTo>
                      <a:cubicBezTo>
                        <a:pt x="669" y="216"/>
                        <a:pt x="666" y="209"/>
                        <a:pt x="661" y="205"/>
                      </a:cubicBezTo>
                      <a:lnTo>
                        <a:pt x="625" y="183"/>
                      </a:lnTo>
                      <a:cubicBezTo>
                        <a:pt x="625" y="177"/>
                        <a:pt x="625" y="170"/>
                        <a:pt x="625" y="163"/>
                      </a:cubicBezTo>
                      <a:lnTo>
                        <a:pt x="660" y="140"/>
                      </a:lnTo>
                      <a:cubicBezTo>
                        <a:pt x="666" y="137"/>
                        <a:pt x="668" y="130"/>
                        <a:pt x="665" y="124"/>
                      </a:cubicBezTo>
                      <a:lnTo>
                        <a:pt x="649" y="86"/>
                      </a:lnTo>
                      <a:cubicBezTo>
                        <a:pt x="647" y="80"/>
                        <a:pt x="640" y="77"/>
                        <a:pt x="634" y="78"/>
                      </a:cubicBezTo>
                      <a:lnTo>
                        <a:pt x="593" y="88"/>
                      </a:lnTo>
                      <a:cubicBezTo>
                        <a:pt x="589" y="83"/>
                        <a:pt x="584" y="78"/>
                        <a:pt x="579" y="74"/>
                      </a:cubicBezTo>
                      <a:lnTo>
                        <a:pt x="588" y="33"/>
                      </a:lnTo>
                      <a:cubicBezTo>
                        <a:pt x="589" y="27"/>
                        <a:pt x="586" y="20"/>
                        <a:pt x="580" y="18"/>
                      </a:cubicBezTo>
                      <a:lnTo>
                        <a:pt x="542" y="2"/>
                      </a:lnTo>
                      <a:cubicBezTo>
                        <a:pt x="540" y="2"/>
                        <a:pt x="538" y="1"/>
                        <a:pt x="537" y="1"/>
                      </a:cubicBezTo>
                      <a:close/>
                      <a:moveTo>
                        <a:pt x="542" y="31"/>
                      </a:moveTo>
                      <a:lnTo>
                        <a:pt x="559" y="38"/>
                      </a:lnTo>
                      <a:lnTo>
                        <a:pt x="551" y="75"/>
                      </a:lnTo>
                      <a:cubicBezTo>
                        <a:pt x="550" y="81"/>
                        <a:pt x="552" y="86"/>
                        <a:pt x="556" y="89"/>
                      </a:cubicBezTo>
                      <a:cubicBezTo>
                        <a:pt x="565" y="95"/>
                        <a:pt x="572" y="103"/>
                        <a:pt x="579" y="111"/>
                      </a:cubicBezTo>
                      <a:cubicBezTo>
                        <a:pt x="582" y="115"/>
                        <a:pt x="587" y="117"/>
                        <a:pt x="592" y="116"/>
                      </a:cubicBezTo>
                      <a:lnTo>
                        <a:pt x="629" y="107"/>
                      </a:lnTo>
                      <a:lnTo>
                        <a:pt x="636" y="124"/>
                      </a:lnTo>
                      <a:lnTo>
                        <a:pt x="604" y="145"/>
                      </a:lnTo>
                      <a:cubicBezTo>
                        <a:pt x="600" y="148"/>
                        <a:pt x="597" y="153"/>
                        <a:pt x="598" y="158"/>
                      </a:cubicBezTo>
                      <a:cubicBezTo>
                        <a:pt x="600" y="168"/>
                        <a:pt x="600" y="179"/>
                        <a:pt x="599" y="189"/>
                      </a:cubicBezTo>
                      <a:cubicBezTo>
                        <a:pt x="598" y="194"/>
                        <a:pt x="600" y="199"/>
                        <a:pt x="605" y="202"/>
                      </a:cubicBezTo>
                      <a:lnTo>
                        <a:pt x="637" y="222"/>
                      </a:lnTo>
                      <a:lnTo>
                        <a:pt x="630" y="239"/>
                      </a:lnTo>
                      <a:lnTo>
                        <a:pt x="593" y="231"/>
                      </a:lnTo>
                      <a:cubicBezTo>
                        <a:pt x="588" y="230"/>
                        <a:pt x="582" y="232"/>
                        <a:pt x="579" y="236"/>
                      </a:cubicBezTo>
                      <a:cubicBezTo>
                        <a:pt x="573" y="245"/>
                        <a:pt x="566" y="252"/>
                        <a:pt x="558" y="258"/>
                      </a:cubicBezTo>
                      <a:cubicBezTo>
                        <a:pt x="553" y="261"/>
                        <a:pt x="551" y="267"/>
                        <a:pt x="553" y="272"/>
                      </a:cubicBezTo>
                      <a:lnTo>
                        <a:pt x="562" y="309"/>
                      </a:lnTo>
                      <a:lnTo>
                        <a:pt x="545" y="316"/>
                      </a:lnTo>
                      <a:lnTo>
                        <a:pt x="524" y="284"/>
                      </a:lnTo>
                      <a:cubicBezTo>
                        <a:pt x="521" y="280"/>
                        <a:pt x="516" y="277"/>
                        <a:pt x="511" y="278"/>
                      </a:cubicBezTo>
                      <a:cubicBezTo>
                        <a:pt x="500" y="280"/>
                        <a:pt x="490" y="280"/>
                        <a:pt x="479" y="279"/>
                      </a:cubicBezTo>
                      <a:cubicBezTo>
                        <a:pt x="474" y="278"/>
                        <a:pt x="469" y="280"/>
                        <a:pt x="466" y="285"/>
                      </a:cubicBezTo>
                      <a:lnTo>
                        <a:pt x="446" y="317"/>
                      </a:lnTo>
                      <a:lnTo>
                        <a:pt x="429" y="310"/>
                      </a:lnTo>
                      <a:lnTo>
                        <a:pt x="437" y="273"/>
                      </a:lnTo>
                      <a:cubicBezTo>
                        <a:pt x="438" y="268"/>
                        <a:pt x="436" y="263"/>
                        <a:pt x="432" y="259"/>
                      </a:cubicBezTo>
                      <a:cubicBezTo>
                        <a:pt x="423" y="253"/>
                        <a:pt x="416" y="246"/>
                        <a:pt x="410" y="237"/>
                      </a:cubicBezTo>
                      <a:cubicBezTo>
                        <a:pt x="407" y="233"/>
                        <a:pt x="401" y="231"/>
                        <a:pt x="396" y="232"/>
                      </a:cubicBezTo>
                      <a:lnTo>
                        <a:pt x="359" y="241"/>
                      </a:lnTo>
                      <a:lnTo>
                        <a:pt x="352" y="224"/>
                      </a:lnTo>
                      <a:lnTo>
                        <a:pt x="384" y="204"/>
                      </a:lnTo>
                      <a:cubicBezTo>
                        <a:pt x="388" y="201"/>
                        <a:pt x="391" y="196"/>
                        <a:pt x="390" y="190"/>
                      </a:cubicBezTo>
                      <a:cubicBezTo>
                        <a:pt x="388" y="180"/>
                        <a:pt x="388" y="170"/>
                        <a:pt x="390" y="159"/>
                      </a:cubicBezTo>
                      <a:cubicBezTo>
                        <a:pt x="390" y="154"/>
                        <a:pt x="388" y="149"/>
                        <a:pt x="384" y="146"/>
                      </a:cubicBezTo>
                      <a:lnTo>
                        <a:pt x="352" y="126"/>
                      </a:lnTo>
                      <a:lnTo>
                        <a:pt x="359" y="109"/>
                      </a:lnTo>
                      <a:lnTo>
                        <a:pt x="395" y="117"/>
                      </a:lnTo>
                      <a:cubicBezTo>
                        <a:pt x="400" y="118"/>
                        <a:pt x="406" y="116"/>
                        <a:pt x="409" y="112"/>
                      </a:cubicBezTo>
                      <a:cubicBezTo>
                        <a:pt x="415" y="103"/>
                        <a:pt x="423" y="96"/>
                        <a:pt x="431" y="89"/>
                      </a:cubicBezTo>
                      <a:cubicBezTo>
                        <a:pt x="435" y="86"/>
                        <a:pt x="437" y="81"/>
                        <a:pt x="436" y="76"/>
                      </a:cubicBezTo>
                      <a:lnTo>
                        <a:pt x="428" y="39"/>
                      </a:lnTo>
                      <a:lnTo>
                        <a:pt x="445" y="32"/>
                      </a:lnTo>
                      <a:lnTo>
                        <a:pt x="465" y="64"/>
                      </a:lnTo>
                      <a:cubicBezTo>
                        <a:pt x="468" y="68"/>
                        <a:pt x="473" y="71"/>
                        <a:pt x="478" y="70"/>
                      </a:cubicBezTo>
                      <a:cubicBezTo>
                        <a:pt x="488" y="68"/>
                        <a:pt x="499" y="68"/>
                        <a:pt x="509" y="70"/>
                      </a:cubicBezTo>
                      <a:cubicBezTo>
                        <a:pt x="515" y="70"/>
                        <a:pt x="520" y="68"/>
                        <a:pt x="523" y="63"/>
                      </a:cubicBezTo>
                      <a:lnTo>
                        <a:pt x="542" y="31"/>
                      </a:lnTo>
                      <a:close/>
                      <a:moveTo>
                        <a:pt x="494" y="106"/>
                      </a:moveTo>
                      <a:cubicBezTo>
                        <a:pt x="467" y="107"/>
                        <a:pt x="442" y="123"/>
                        <a:pt x="431" y="149"/>
                      </a:cubicBezTo>
                      <a:cubicBezTo>
                        <a:pt x="417" y="183"/>
                        <a:pt x="434" y="223"/>
                        <a:pt x="469" y="237"/>
                      </a:cubicBezTo>
                      <a:cubicBezTo>
                        <a:pt x="503" y="251"/>
                        <a:pt x="543" y="234"/>
                        <a:pt x="557" y="200"/>
                      </a:cubicBezTo>
                      <a:cubicBezTo>
                        <a:pt x="571" y="165"/>
                        <a:pt x="555" y="125"/>
                        <a:pt x="520" y="111"/>
                      </a:cubicBezTo>
                      <a:cubicBezTo>
                        <a:pt x="511" y="108"/>
                        <a:pt x="502" y="106"/>
                        <a:pt x="494" y="106"/>
                      </a:cubicBezTo>
                      <a:close/>
                      <a:moveTo>
                        <a:pt x="494" y="133"/>
                      </a:moveTo>
                      <a:cubicBezTo>
                        <a:pt x="499" y="133"/>
                        <a:pt x="505" y="134"/>
                        <a:pt x="510" y="136"/>
                      </a:cubicBezTo>
                      <a:cubicBezTo>
                        <a:pt x="531" y="145"/>
                        <a:pt x="541" y="168"/>
                        <a:pt x="533" y="190"/>
                      </a:cubicBezTo>
                      <a:cubicBezTo>
                        <a:pt x="524" y="211"/>
                        <a:pt x="500" y="221"/>
                        <a:pt x="479" y="212"/>
                      </a:cubicBezTo>
                      <a:cubicBezTo>
                        <a:pt x="458" y="204"/>
                        <a:pt x="448" y="180"/>
                        <a:pt x="456" y="159"/>
                      </a:cubicBezTo>
                      <a:cubicBezTo>
                        <a:pt x="463" y="143"/>
                        <a:pt x="478" y="133"/>
                        <a:pt x="494" y="133"/>
                      </a:cubicBezTo>
                      <a:close/>
                      <a:moveTo>
                        <a:pt x="194" y="228"/>
                      </a:moveTo>
                      <a:cubicBezTo>
                        <a:pt x="188" y="228"/>
                        <a:pt x="182" y="233"/>
                        <a:pt x="181" y="239"/>
                      </a:cubicBezTo>
                      <a:lnTo>
                        <a:pt x="172" y="293"/>
                      </a:lnTo>
                      <a:cubicBezTo>
                        <a:pt x="163" y="296"/>
                        <a:pt x="154" y="300"/>
                        <a:pt x="145" y="304"/>
                      </a:cubicBezTo>
                      <a:lnTo>
                        <a:pt x="101" y="273"/>
                      </a:lnTo>
                      <a:cubicBezTo>
                        <a:pt x="95" y="269"/>
                        <a:pt x="88" y="269"/>
                        <a:pt x="83" y="274"/>
                      </a:cubicBezTo>
                      <a:lnTo>
                        <a:pt x="47" y="310"/>
                      </a:lnTo>
                      <a:cubicBezTo>
                        <a:pt x="42" y="315"/>
                        <a:pt x="42" y="322"/>
                        <a:pt x="45" y="328"/>
                      </a:cubicBezTo>
                      <a:lnTo>
                        <a:pt x="77" y="372"/>
                      </a:lnTo>
                      <a:cubicBezTo>
                        <a:pt x="72" y="381"/>
                        <a:pt x="68" y="390"/>
                        <a:pt x="65" y="400"/>
                      </a:cubicBezTo>
                      <a:lnTo>
                        <a:pt x="12" y="409"/>
                      </a:lnTo>
                      <a:cubicBezTo>
                        <a:pt x="5" y="410"/>
                        <a:pt x="0" y="415"/>
                        <a:pt x="0" y="422"/>
                      </a:cubicBezTo>
                      <a:lnTo>
                        <a:pt x="0" y="473"/>
                      </a:lnTo>
                      <a:cubicBezTo>
                        <a:pt x="0" y="480"/>
                        <a:pt x="5" y="486"/>
                        <a:pt x="11" y="487"/>
                      </a:cubicBezTo>
                      <a:lnTo>
                        <a:pt x="65" y="496"/>
                      </a:lnTo>
                      <a:cubicBezTo>
                        <a:pt x="68" y="506"/>
                        <a:pt x="72" y="515"/>
                        <a:pt x="77" y="524"/>
                      </a:cubicBezTo>
                      <a:lnTo>
                        <a:pt x="45" y="568"/>
                      </a:lnTo>
                      <a:cubicBezTo>
                        <a:pt x="41" y="573"/>
                        <a:pt x="42" y="580"/>
                        <a:pt x="46" y="585"/>
                      </a:cubicBezTo>
                      <a:lnTo>
                        <a:pt x="83" y="622"/>
                      </a:lnTo>
                      <a:cubicBezTo>
                        <a:pt x="87" y="626"/>
                        <a:pt x="95" y="627"/>
                        <a:pt x="100" y="623"/>
                      </a:cubicBezTo>
                      <a:lnTo>
                        <a:pt x="145" y="592"/>
                      </a:lnTo>
                      <a:cubicBezTo>
                        <a:pt x="153" y="596"/>
                        <a:pt x="163" y="600"/>
                        <a:pt x="172" y="603"/>
                      </a:cubicBezTo>
                      <a:lnTo>
                        <a:pt x="181" y="657"/>
                      </a:lnTo>
                      <a:cubicBezTo>
                        <a:pt x="182" y="663"/>
                        <a:pt x="188" y="668"/>
                        <a:pt x="194" y="668"/>
                      </a:cubicBezTo>
                      <a:lnTo>
                        <a:pt x="246" y="668"/>
                      </a:lnTo>
                      <a:cubicBezTo>
                        <a:pt x="252" y="668"/>
                        <a:pt x="258" y="663"/>
                        <a:pt x="259" y="657"/>
                      </a:cubicBezTo>
                      <a:lnTo>
                        <a:pt x="269" y="603"/>
                      </a:lnTo>
                      <a:cubicBezTo>
                        <a:pt x="278" y="600"/>
                        <a:pt x="287" y="596"/>
                        <a:pt x="296" y="591"/>
                      </a:cubicBezTo>
                      <a:lnTo>
                        <a:pt x="341" y="623"/>
                      </a:lnTo>
                      <a:cubicBezTo>
                        <a:pt x="346" y="627"/>
                        <a:pt x="354" y="626"/>
                        <a:pt x="358" y="622"/>
                      </a:cubicBezTo>
                      <a:lnTo>
                        <a:pt x="395" y="585"/>
                      </a:lnTo>
                      <a:cubicBezTo>
                        <a:pt x="399" y="580"/>
                        <a:pt x="400" y="573"/>
                        <a:pt x="396" y="568"/>
                      </a:cubicBezTo>
                      <a:lnTo>
                        <a:pt x="364" y="523"/>
                      </a:lnTo>
                      <a:cubicBezTo>
                        <a:pt x="368" y="515"/>
                        <a:pt x="372" y="506"/>
                        <a:pt x="375" y="496"/>
                      </a:cubicBezTo>
                      <a:lnTo>
                        <a:pt x="429" y="487"/>
                      </a:lnTo>
                      <a:cubicBezTo>
                        <a:pt x="436" y="486"/>
                        <a:pt x="440" y="480"/>
                        <a:pt x="440" y="473"/>
                      </a:cubicBezTo>
                      <a:lnTo>
                        <a:pt x="440" y="422"/>
                      </a:lnTo>
                      <a:cubicBezTo>
                        <a:pt x="440" y="415"/>
                        <a:pt x="436" y="410"/>
                        <a:pt x="429" y="409"/>
                      </a:cubicBezTo>
                      <a:lnTo>
                        <a:pt x="375" y="400"/>
                      </a:lnTo>
                      <a:cubicBezTo>
                        <a:pt x="372" y="390"/>
                        <a:pt x="368" y="381"/>
                        <a:pt x="364" y="373"/>
                      </a:cubicBezTo>
                      <a:lnTo>
                        <a:pt x="396" y="328"/>
                      </a:lnTo>
                      <a:cubicBezTo>
                        <a:pt x="399" y="322"/>
                        <a:pt x="399" y="315"/>
                        <a:pt x="394" y="310"/>
                      </a:cubicBezTo>
                      <a:lnTo>
                        <a:pt x="357" y="274"/>
                      </a:lnTo>
                      <a:cubicBezTo>
                        <a:pt x="353" y="269"/>
                        <a:pt x="346" y="269"/>
                        <a:pt x="340" y="273"/>
                      </a:cubicBezTo>
                      <a:lnTo>
                        <a:pt x="296" y="305"/>
                      </a:lnTo>
                      <a:cubicBezTo>
                        <a:pt x="287" y="300"/>
                        <a:pt x="278" y="296"/>
                        <a:pt x="269" y="293"/>
                      </a:cubicBezTo>
                      <a:lnTo>
                        <a:pt x="259" y="239"/>
                      </a:lnTo>
                      <a:cubicBezTo>
                        <a:pt x="258" y="233"/>
                        <a:pt x="252" y="228"/>
                        <a:pt x="246" y="228"/>
                      </a:cubicBezTo>
                      <a:lnTo>
                        <a:pt x="194" y="228"/>
                      </a:lnTo>
                      <a:close/>
                      <a:moveTo>
                        <a:pt x="206" y="255"/>
                      </a:moveTo>
                      <a:lnTo>
                        <a:pt x="235" y="255"/>
                      </a:lnTo>
                      <a:lnTo>
                        <a:pt x="244" y="305"/>
                      </a:lnTo>
                      <a:cubicBezTo>
                        <a:pt x="244" y="310"/>
                        <a:pt x="248" y="314"/>
                        <a:pt x="253" y="316"/>
                      </a:cubicBezTo>
                      <a:cubicBezTo>
                        <a:pt x="267" y="319"/>
                        <a:pt x="279" y="324"/>
                        <a:pt x="291" y="331"/>
                      </a:cubicBezTo>
                      <a:cubicBezTo>
                        <a:pt x="295" y="334"/>
                        <a:pt x="301" y="334"/>
                        <a:pt x="305" y="330"/>
                      </a:cubicBezTo>
                      <a:lnTo>
                        <a:pt x="347" y="301"/>
                      </a:lnTo>
                      <a:lnTo>
                        <a:pt x="367" y="321"/>
                      </a:lnTo>
                      <a:lnTo>
                        <a:pt x="338" y="363"/>
                      </a:lnTo>
                      <a:cubicBezTo>
                        <a:pt x="335" y="368"/>
                        <a:pt x="335" y="373"/>
                        <a:pt x="337" y="378"/>
                      </a:cubicBezTo>
                      <a:cubicBezTo>
                        <a:pt x="344" y="389"/>
                        <a:pt x="349" y="402"/>
                        <a:pt x="353" y="415"/>
                      </a:cubicBezTo>
                      <a:cubicBezTo>
                        <a:pt x="354" y="420"/>
                        <a:pt x="358" y="424"/>
                        <a:pt x="364" y="425"/>
                      </a:cubicBezTo>
                      <a:lnTo>
                        <a:pt x="414" y="433"/>
                      </a:lnTo>
                      <a:lnTo>
                        <a:pt x="414" y="462"/>
                      </a:lnTo>
                      <a:lnTo>
                        <a:pt x="363" y="471"/>
                      </a:lnTo>
                      <a:cubicBezTo>
                        <a:pt x="358" y="472"/>
                        <a:pt x="354" y="476"/>
                        <a:pt x="353" y="481"/>
                      </a:cubicBezTo>
                      <a:cubicBezTo>
                        <a:pt x="349" y="494"/>
                        <a:pt x="344" y="507"/>
                        <a:pt x="337" y="518"/>
                      </a:cubicBezTo>
                      <a:cubicBezTo>
                        <a:pt x="335" y="523"/>
                        <a:pt x="335" y="529"/>
                        <a:pt x="338" y="533"/>
                      </a:cubicBezTo>
                      <a:lnTo>
                        <a:pt x="368" y="574"/>
                      </a:lnTo>
                      <a:lnTo>
                        <a:pt x="347" y="595"/>
                      </a:lnTo>
                      <a:lnTo>
                        <a:pt x="305" y="565"/>
                      </a:lnTo>
                      <a:cubicBezTo>
                        <a:pt x="301" y="562"/>
                        <a:pt x="295" y="562"/>
                        <a:pt x="291" y="565"/>
                      </a:cubicBezTo>
                      <a:cubicBezTo>
                        <a:pt x="279" y="572"/>
                        <a:pt x="267" y="577"/>
                        <a:pt x="253" y="581"/>
                      </a:cubicBezTo>
                      <a:cubicBezTo>
                        <a:pt x="248" y="582"/>
                        <a:pt x="245" y="586"/>
                        <a:pt x="244" y="591"/>
                      </a:cubicBezTo>
                      <a:lnTo>
                        <a:pt x="235" y="641"/>
                      </a:lnTo>
                      <a:lnTo>
                        <a:pt x="206" y="641"/>
                      </a:lnTo>
                      <a:lnTo>
                        <a:pt x="197" y="592"/>
                      </a:lnTo>
                      <a:cubicBezTo>
                        <a:pt x="196" y="586"/>
                        <a:pt x="192" y="582"/>
                        <a:pt x="187" y="581"/>
                      </a:cubicBezTo>
                      <a:cubicBezTo>
                        <a:pt x="174" y="577"/>
                        <a:pt x="161" y="572"/>
                        <a:pt x="150" y="565"/>
                      </a:cubicBezTo>
                      <a:cubicBezTo>
                        <a:pt x="145" y="563"/>
                        <a:pt x="140" y="563"/>
                        <a:pt x="135" y="566"/>
                      </a:cubicBezTo>
                      <a:lnTo>
                        <a:pt x="94" y="595"/>
                      </a:lnTo>
                      <a:lnTo>
                        <a:pt x="73" y="574"/>
                      </a:lnTo>
                      <a:lnTo>
                        <a:pt x="102" y="533"/>
                      </a:lnTo>
                      <a:cubicBezTo>
                        <a:pt x="106" y="529"/>
                        <a:pt x="106" y="523"/>
                        <a:pt x="103" y="519"/>
                      </a:cubicBezTo>
                      <a:cubicBezTo>
                        <a:pt x="96" y="507"/>
                        <a:pt x="91" y="494"/>
                        <a:pt x="87" y="481"/>
                      </a:cubicBezTo>
                      <a:cubicBezTo>
                        <a:pt x="86" y="476"/>
                        <a:pt x="82" y="472"/>
                        <a:pt x="77" y="471"/>
                      </a:cubicBezTo>
                      <a:lnTo>
                        <a:pt x="27" y="462"/>
                      </a:lnTo>
                      <a:lnTo>
                        <a:pt x="27" y="433"/>
                      </a:lnTo>
                      <a:lnTo>
                        <a:pt x="77" y="425"/>
                      </a:lnTo>
                      <a:cubicBezTo>
                        <a:pt x="82" y="424"/>
                        <a:pt x="86" y="420"/>
                        <a:pt x="87" y="415"/>
                      </a:cubicBezTo>
                      <a:cubicBezTo>
                        <a:pt x="91" y="401"/>
                        <a:pt x="96" y="389"/>
                        <a:pt x="103" y="377"/>
                      </a:cubicBezTo>
                      <a:cubicBezTo>
                        <a:pt x="106" y="373"/>
                        <a:pt x="106" y="367"/>
                        <a:pt x="103" y="363"/>
                      </a:cubicBezTo>
                      <a:lnTo>
                        <a:pt x="74" y="321"/>
                      </a:lnTo>
                      <a:lnTo>
                        <a:pt x="94" y="301"/>
                      </a:lnTo>
                      <a:lnTo>
                        <a:pt x="135" y="330"/>
                      </a:lnTo>
                      <a:cubicBezTo>
                        <a:pt x="140" y="333"/>
                        <a:pt x="145" y="333"/>
                        <a:pt x="150" y="331"/>
                      </a:cubicBezTo>
                      <a:cubicBezTo>
                        <a:pt x="161" y="324"/>
                        <a:pt x="174" y="319"/>
                        <a:pt x="187" y="315"/>
                      </a:cubicBezTo>
                      <a:cubicBezTo>
                        <a:pt x="193" y="314"/>
                        <a:pt x="197" y="310"/>
                        <a:pt x="197" y="305"/>
                      </a:cubicBezTo>
                      <a:lnTo>
                        <a:pt x="206" y="255"/>
                      </a:lnTo>
                      <a:close/>
                      <a:moveTo>
                        <a:pt x="220" y="366"/>
                      </a:moveTo>
                      <a:cubicBezTo>
                        <a:pt x="175" y="366"/>
                        <a:pt x="138" y="403"/>
                        <a:pt x="138" y="448"/>
                      </a:cubicBezTo>
                      <a:cubicBezTo>
                        <a:pt x="138" y="493"/>
                        <a:pt x="175" y="530"/>
                        <a:pt x="220" y="530"/>
                      </a:cubicBezTo>
                      <a:cubicBezTo>
                        <a:pt x="266" y="530"/>
                        <a:pt x="303" y="493"/>
                        <a:pt x="303" y="448"/>
                      </a:cubicBezTo>
                      <a:cubicBezTo>
                        <a:pt x="303" y="403"/>
                        <a:pt x="266" y="366"/>
                        <a:pt x="220" y="366"/>
                      </a:cubicBezTo>
                      <a:close/>
                      <a:moveTo>
                        <a:pt x="220" y="392"/>
                      </a:moveTo>
                      <a:cubicBezTo>
                        <a:pt x="251" y="392"/>
                        <a:pt x="276" y="417"/>
                        <a:pt x="276" y="448"/>
                      </a:cubicBezTo>
                      <a:cubicBezTo>
                        <a:pt x="276" y="479"/>
                        <a:pt x="251" y="504"/>
                        <a:pt x="220" y="504"/>
                      </a:cubicBezTo>
                      <a:cubicBezTo>
                        <a:pt x="190" y="504"/>
                        <a:pt x="165" y="479"/>
                        <a:pt x="165" y="448"/>
                      </a:cubicBezTo>
                      <a:cubicBezTo>
                        <a:pt x="165" y="417"/>
                        <a:pt x="190" y="392"/>
                        <a:pt x="220" y="392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Label">
                  <a:extLst>
                    <a:ext uri="{FF2B5EF4-FFF2-40B4-BE49-F238E27FC236}">
                      <a16:creationId xmlns:a16="http://schemas.microsoft.com/office/drawing/2014/main" id="{47F658EB-7829-4738-B1DE-9D4AF12B70E5}"/>
                    </a:ext>
                  </a:extLst>
                </p:cNvPr>
                <p:cNvSpPr txBox="1"/>
                <p:nvPr/>
              </p:nvSpPr>
              <p:spPr>
                <a:xfrm>
                  <a:off x="7275734" y="4339019"/>
                  <a:ext cx="46833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Settings</a:t>
                  </a:r>
                </a:p>
              </p:txBody>
            </p:sp>
          </p:grpSp>
        </p:grpSp>
        <p:sp>
          <p:nvSpPr>
            <p:cNvPr id="145" name="Header">
              <a:extLst>
                <a:ext uri="{FF2B5EF4-FFF2-40B4-BE49-F238E27FC236}">
                  <a16:creationId xmlns:a16="http://schemas.microsoft.com/office/drawing/2014/main" id="{E9C8C14F-D3FF-4DCF-A776-84820F8CCEDA}"/>
                </a:ext>
              </a:extLst>
            </p:cNvPr>
            <p:cNvSpPr txBox="1"/>
            <p:nvPr/>
          </p:nvSpPr>
          <p:spPr>
            <a:xfrm>
              <a:off x="4155866" y="1270451"/>
              <a:ext cx="1382558" cy="263009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Balancing</a:t>
              </a:r>
            </a:p>
          </p:txBody>
        </p:sp>
        <p:pic>
          <p:nvPicPr>
            <p:cNvPr id="146" name="Graphic 145" descr="Gymnast Rings">
              <a:extLst>
                <a:ext uri="{FF2B5EF4-FFF2-40B4-BE49-F238E27FC236}">
                  <a16:creationId xmlns:a16="http://schemas.microsoft.com/office/drawing/2014/main" id="{1A1DE114-21DE-44BD-B43B-42A045FE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19319" y="1289902"/>
              <a:ext cx="242092" cy="242092"/>
            </a:xfrm>
            <a:prstGeom prst="rect">
              <a:avLst/>
            </a:prstGeom>
          </p:spPr>
        </p:pic>
      </p:grpSp>
      <p:grpSp>
        <p:nvGrpSpPr>
          <p:cNvPr id="212" name="Double Tap">
            <a:extLst>
              <a:ext uri="{FF2B5EF4-FFF2-40B4-BE49-F238E27FC236}">
                <a16:creationId xmlns:a16="http://schemas.microsoft.com/office/drawing/2014/main" id="{F59C5094-391D-4DCB-9F61-F8FF4D90FC4C}"/>
              </a:ext>
            </a:extLst>
          </p:cNvPr>
          <p:cNvGrpSpPr>
            <a:grpSpLocks noChangeAspect="1"/>
          </p:cNvGrpSpPr>
          <p:nvPr/>
        </p:nvGrpSpPr>
        <p:grpSpPr>
          <a:xfrm>
            <a:off x="1426722" y="3575544"/>
            <a:ext cx="501652" cy="737105"/>
            <a:chOff x="2640013" y="1482726"/>
            <a:chExt cx="984250" cy="1446213"/>
          </a:xfrm>
        </p:grpSpPr>
        <p:sp>
          <p:nvSpPr>
            <p:cNvPr id="213" name="Touch Point Inner">
              <a:extLst>
                <a:ext uri="{FF2B5EF4-FFF2-40B4-BE49-F238E27FC236}">
                  <a16:creationId xmlns:a16="http://schemas.microsoft.com/office/drawing/2014/main" id="{0D435C5B-EEE9-4836-BD80-07C52023B8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Touch Point Outer">
              <a:extLst>
                <a:ext uri="{FF2B5EF4-FFF2-40B4-BE49-F238E27FC236}">
                  <a16:creationId xmlns:a16="http://schemas.microsoft.com/office/drawing/2014/main" id="{8D7F02F0-5CCB-45FF-9479-05C9399C2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Hand">
              <a:extLst>
                <a:ext uri="{FF2B5EF4-FFF2-40B4-BE49-F238E27FC236}">
                  <a16:creationId xmlns:a16="http://schemas.microsoft.com/office/drawing/2014/main" id="{1471938A-5D4C-4B5A-AD40-762382E97B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Phone">
            <a:extLst>
              <a:ext uri="{FF2B5EF4-FFF2-40B4-BE49-F238E27FC236}">
                <a16:creationId xmlns:a16="http://schemas.microsoft.com/office/drawing/2014/main" id="{B1FF94C5-22DE-4548-9B29-99394F748D1C}"/>
              </a:ext>
            </a:extLst>
          </p:cNvPr>
          <p:cNvGrpSpPr>
            <a:grpSpLocks noChangeAspect="1"/>
          </p:cNvGrpSpPr>
          <p:nvPr/>
        </p:nvGrpSpPr>
        <p:grpSpPr>
          <a:xfrm>
            <a:off x="6550492" y="690772"/>
            <a:ext cx="2479208" cy="4859248"/>
            <a:chOff x="595686" y="1262396"/>
            <a:chExt cx="2479208" cy="4859248"/>
          </a:xfrm>
        </p:grpSpPr>
        <p:sp>
          <p:nvSpPr>
            <p:cNvPr id="83" name="Case">
              <a:extLst>
                <a:ext uri="{FF2B5EF4-FFF2-40B4-BE49-F238E27FC236}">
                  <a16:creationId xmlns:a16="http://schemas.microsoft.com/office/drawing/2014/main" id="{78CCF044-31B8-4EFD-822B-C23064242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Button">
              <a:extLst>
                <a:ext uri="{FF2B5EF4-FFF2-40B4-BE49-F238E27FC236}">
                  <a16:creationId xmlns:a16="http://schemas.microsoft.com/office/drawing/2014/main" id="{18933EEE-E281-42EC-BBA6-204330DE4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Camera">
              <a:extLst>
                <a:ext uri="{FF2B5EF4-FFF2-40B4-BE49-F238E27FC236}">
                  <a16:creationId xmlns:a16="http://schemas.microsoft.com/office/drawing/2014/main" id="{093B563C-08BB-4F74-BB69-A42D0CC61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Speaker">
              <a:extLst>
                <a:ext uri="{FF2B5EF4-FFF2-40B4-BE49-F238E27FC236}">
                  <a16:creationId xmlns:a16="http://schemas.microsoft.com/office/drawing/2014/main" id="{CAF466E6-B8D3-482F-99FB-B3A0E7384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Display">
              <a:extLst>
                <a:ext uri="{FF2B5EF4-FFF2-40B4-BE49-F238E27FC236}">
                  <a16:creationId xmlns:a16="http://schemas.microsoft.com/office/drawing/2014/main" id="{9224041E-D536-41E9-98EB-E03113ADBCB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Status Bar">
            <a:extLst>
              <a:ext uri="{FF2B5EF4-FFF2-40B4-BE49-F238E27FC236}">
                <a16:creationId xmlns:a16="http://schemas.microsoft.com/office/drawing/2014/main" id="{FBAD39AA-EC5D-43D2-910E-94FBBF05FAAE}"/>
              </a:ext>
            </a:extLst>
          </p:cNvPr>
          <p:cNvGrpSpPr/>
          <p:nvPr/>
        </p:nvGrpSpPr>
        <p:grpSpPr>
          <a:xfrm>
            <a:off x="6647096" y="1103162"/>
            <a:ext cx="2286000" cy="152400"/>
            <a:chOff x="595686" y="1268402"/>
            <a:chExt cx="2286000" cy="152400"/>
          </a:xfrm>
        </p:grpSpPr>
        <p:sp>
          <p:nvSpPr>
            <p:cNvPr id="89" name="System Bar Container">
              <a:extLst>
                <a:ext uri="{FF2B5EF4-FFF2-40B4-BE49-F238E27FC236}">
                  <a16:creationId xmlns:a16="http://schemas.microsoft.com/office/drawing/2014/main" id="{5B690136-A93B-4DA7-819A-8B05551AB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ime">
              <a:extLst>
                <a:ext uri="{FF2B5EF4-FFF2-40B4-BE49-F238E27FC236}">
                  <a16:creationId xmlns:a16="http://schemas.microsoft.com/office/drawing/2014/main" id="{9BEE0008-D859-4133-9DD7-A2FA3E4FA28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1" name="Battery">
              <a:extLst>
                <a:ext uri="{FF2B5EF4-FFF2-40B4-BE49-F238E27FC236}">
                  <a16:creationId xmlns:a16="http://schemas.microsoft.com/office/drawing/2014/main" id="{97407A60-3FD6-4259-A0B9-D7AADF2E38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98" name="Battery Part 1">
                <a:extLst>
                  <a:ext uri="{FF2B5EF4-FFF2-40B4-BE49-F238E27FC236}">
                    <a16:creationId xmlns:a16="http://schemas.microsoft.com/office/drawing/2014/main" id="{256E91A3-DBC4-4ED3-8ECD-470AD5583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Battery Part 2">
                <a:extLst>
                  <a:ext uri="{FF2B5EF4-FFF2-40B4-BE49-F238E27FC236}">
                    <a16:creationId xmlns:a16="http://schemas.microsoft.com/office/drawing/2014/main" id="{EA11508E-4E0C-432A-B355-9DFC29494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Signal Strength">
              <a:extLst>
                <a:ext uri="{FF2B5EF4-FFF2-40B4-BE49-F238E27FC236}">
                  <a16:creationId xmlns:a16="http://schemas.microsoft.com/office/drawing/2014/main" id="{DB19E216-D849-4C05-A3B2-D8E92971F4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96" name="Signal Strength Part 1">
                <a:extLst>
                  <a:ext uri="{FF2B5EF4-FFF2-40B4-BE49-F238E27FC236}">
                    <a16:creationId xmlns:a16="http://schemas.microsoft.com/office/drawing/2014/main" id="{ADB4ABAF-A578-4490-A35C-0F633D7B4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ignal Strength Part 2">
                <a:extLst>
                  <a:ext uri="{FF2B5EF4-FFF2-40B4-BE49-F238E27FC236}">
                    <a16:creationId xmlns:a16="http://schemas.microsoft.com/office/drawing/2014/main" id="{79A188AE-998E-4317-8C62-833B6AD5F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3" name="WiFi">
              <a:extLst>
                <a:ext uri="{FF2B5EF4-FFF2-40B4-BE49-F238E27FC236}">
                  <a16:creationId xmlns:a16="http://schemas.microsoft.com/office/drawing/2014/main" id="{DB2A9BCB-B2E2-4308-9800-C4D4E46219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94" name="WiFi Part 1">
                <a:extLst>
                  <a:ext uri="{FF2B5EF4-FFF2-40B4-BE49-F238E27FC236}">
                    <a16:creationId xmlns:a16="http://schemas.microsoft.com/office/drawing/2014/main" id="{A293967A-812C-423A-9ED0-DFCCD8005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WiFi Part 2">
                <a:extLst>
                  <a:ext uri="{FF2B5EF4-FFF2-40B4-BE49-F238E27FC236}">
                    <a16:creationId xmlns:a16="http://schemas.microsoft.com/office/drawing/2014/main" id="{BCFDA854-B196-41D1-B295-96560BAA2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0" name="Overlay">
            <a:extLst>
              <a:ext uri="{FF2B5EF4-FFF2-40B4-BE49-F238E27FC236}">
                <a16:creationId xmlns:a16="http://schemas.microsoft.com/office/drawing/2014/main" id="{5F6D2FEF-53B9-4E0E-B472-E3972831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442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1214E5C-BB12-427C-AB84-6B6C2F3D5532}"/>
              </a:ext>
            </a:extLst>
          </p:cNvPr>
          <p:cNvGrpSpPr/>
          <p:nvPr/>
        </p:nvGrpSpPr>
        <p:grpSpPr>
          <a:xfrm>
            <a:off x="6647095" y="1256849"/>
            <a:ext cx="2286000" cy="431629"/>
            <a:chOff x="744165" y="1256849"/>
            <a:chExt cx="2286000" cy="508000"/>
          </a:xfrm>
          <a:solidFill>
            <a:schemeClr val="tx2">
              <a:lumMod val="75000"/>
            </a:schemeClr>
          </a:solidFill>
        </p:grpSpPr>
        <p:sp>
          <p:nvSpPr>
            <p:cNvPr id="102" name="App Bar Container">
              <a:extLst>
                <a:ext uri="{FF2B5EF4-FFF2-40B4-BE49-F238E27FC236}">
                  <a16:creationId xmlns:a16="http://schemas.microsoft.com/office/drawing/2014/main" id="{0B2FAD5C-966D-4322-A39D-9BF863BE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Life Log</a:t>
              </a:r>
            </a:p>
          </p:txBody>
        </p:sp>
        <p:sp>
          <p:nvSpPr>
            <p:cNvPr id="103" name="Search Icon">
              <a:extLst>
                <a:ext uri="{FF2B5EF4-FFF2-40B4-BE49-F238E27FC236}">
                  <a16:creationId xmlns:a16="http://schemas.microsoft.com/office/drawing/2014/main" id="{AA2252F1-0192-4195-9090-D7F32E699E8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Menu Icon">
              <a:extLst>
                <a:ext uri="{FF2B5EF4-FFF2-40B4-BE49-F238E27FC236}">
                  <a16:creationId xmlns:a16="http://schemas.microsoft.com/office/drawing/2014/main" id="{381B371D-55E8-4282-AB7B-008B30975FC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Nav Icon">
              <a:extLst>
                <a:ext uri="{FF2B5EF4-FFF2-40B4-BE49-F238E27FC236}">
                  <a16:creationId xmlns:a16="http://schemas.microsoft.com/office/drawing/2014/main" id="{7051EA32-3E14-40A8-9FF3-9D0D70F8AD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4" name="Nav Icon">
            <a:extLst>
              <a:ext uri="{FF2B5EF4-FFF2-40B4-BE49-F238E27FC236}">
                <a16:creationId xmlns:a16="http://schemas.microsoft.com/office/drawing/2014/main" id="{BE34EFA7-6792-4E39-8F87-7A8D396D6A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1942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7" name="Phone">
            <a:extLst>
              <a:ext uri="{FF2B5EF4-FFF2-40B4-BE49-F238E27FC236}">
                <a16:creationId xmlns:a16="http://schemas.microsoft.com/office/drawing/2014/main" id="{CB441A1F-3C95-4EEA-8CD7-D97C0B806526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696"/>
            <a:ext cx="2479208" cy="4859248"/>
            <a:chOff x="595686" y="1262396"/>
            <a:chExt cx="2479208" cy="4859248"/>
          </a:xfrm>
        </p:grpSpPr>
        <p:sp>
          <p:nvSpPr>
            <p:cNvPr id="140" name="Case">
              <a:extLst>
                <a:ext uri="{FF2B5EF4-FFF2-40B4-BE49-F238E27FC236}">
                  <a16:creationId xmlns:a16="http://schemas.microsoft.com/office/drawing/2014/main" id="{9D7B9032-A179-4117-9720-CC8428929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Button">
              <a:extLst>
                <a:ext uri="{FF2B5EF4-FFF2-40B4-BE49-F238E27FC236}">
                  <a16:creationId xmlns:a16="http://schemas.microsoft.com/office/drawing/2014/main" id="{986F7D7A-C4FF-4A39-B2B1-4405F77CF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Camera">
              <a:extLst>
                <a:ext uri="{FF2B5EF4-FFF2-40B4-BE49-F238E27FC236}">
                  <a16:creationId xmlns:a16="http://schemas.microsoft.com/office/drawing/2014/main" id="{27E5CEE9-0D78-4051-B667-24A110AC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Speaker">
              <a:extLst>
                <a:ext uri="{FF2B5EF4-FFF2-40B4-BE49-F238E27FC236}">
                  <a16:creationId xmlns:a16="http://schemas.microsoft.com/office/drawing/2014/main" id="{7F661DBC-E098-43A9-9D13-C165E04C9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Display">
              <a:extLst>
                <a:ext uri="{FF2B5EF4-FFF2-40B4-BE49-F238E27FC236}">
                  <a16:creationId xmlns:a16="http://schemas.microsoft.com/office/drawing/2014/main" id="{29959BEA-2B6D-4DED-9CF0-84E569DC7A64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Status Bar">
            <a:extLst>
              <a:ext uri="{FF2B5EF4-FFF2-40B4-BE49-F238E27FC236}">
                <a16:creationId xmlns:a16="http://schemas.microsoft.com/office/drawing/2014/main" id="{A71324E6-C496-4398-8E41-BF4BB1D0FD5D}"/>
              </a:ext>
            </a:extLst>
          </p:cNvPr>
          <p:cNvGrpSpPr/>
          <p:nvPr/>
        </p:nvGrpSpPr>
        <p:grpSpPr>
          <a:xfrm>
            <a:off x="3754204" y="1103086"/>
            <a:ext cx="2286000" cy="152400"/>
            <a:chOff x="595686" y="1268402"/>
            <a:chExt cx="2286000" cy="152400"/>
          </a:xfrm>
        </p:grpSpPr>
        <p:sp>
          <p:nvSpPr>
            <p:cNvPr id="148" name="System Bar Container">
              <a:extLst>
                <a:ext uri="{FF2B5EF4-FFF2-40B4-BE49-F238E27FC236}">
                  <a16:creationId xmlns:a16="http://schemas.microsoft.com/office/drawing/2014/main" id="{E07FC3E3-F7A4-42C2-9AFC-25AFDF27E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Time">
              <a:extLst>
                <a:ext uri="{FF2B5EF4-FFF2-40B4-BE49-F238E27FC236}">
                  <a16:creationId xmlns:a16="http://schemas.microsoft.com/office/drawing/2014/main" id="{BEDEAEA1-E7FA-4AD5-8E32-26188D92CB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8" name="Battery">
              <a:extLst>
                <a:ext uri="{FF2B5EF4-FFF2-40B4-BE49-F238E27FC236}">
                  <a16:creationId xmlns:a16="http://schemas.microsoft.com/office/drawing/2014/main" id="{C9E2CEAD-641E-477E-8F5D-C2E825880B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0" name="Battery Part 1">
                <a:extLst>
                  <a:ext uri="{FF2B5EF4-FFF2-40B4-BE49-F238E27FC236}">
                    <a16:creationId xmlns:a16="http://schemas.microsoft.com/office/drawing/2014/main" id="{150D6781-50E5-46BF-9E56-6D3CBDE80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Battery Part 2">
                <a:extLst>
                  <a:ext uri="{FF2B5EF4-FFF2-40B4-BE49-F238E27FC236}">
                    <a16:creationId xmlns:a16="http://schemas.microsoft.com/office/drawing/2014/main" id="{3DC8DD6A-56C2-44F1-8D65-488B173F2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9" name="Signal Strength">
              <a:extLst>
                <a:ext uri="{FF2B5EF4-FFF2-40B4-BE49-F238E27FC236}">
                  <a16:creationId xmlns:a16="http://schemas.microsoft.com/office/drawing/2014/main" id="{4D4108AB-C410-461D-9BF7-379F0AA502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63" name="Signal Strength Part 1">
                <a:extLst>
                  <a:ext uri="{FF2B5EF4-FFF2-40B4-BE49-F238E27FC236}">
                    <a16:creationId xmlns:a16="http://schemas.microsoft.com/office/drawing/2014/main" id="{7114CE6D-62D6-44A9-85BB-BF88D3537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Signal Strength Part 2">
                <a:extLst>
                  <a:ext uri="{FF2B5EF4-FFF2-40B4-BE49-F238E27FC236}">
                    <a16:creationId xmlns:a16="http://schemas.microsoft.com/office/drawing/2014/main" id="{1E5CE943-35C3-4D73-8362-44BD94059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0" name="WiFi">
              <a:extLst>
                <a:ext uri="{FF2B5EF4-FFF2-40B4-BE49-F238E27FC236}">
                  <a16:creationId xmlns:a16="http://schemas.microsoft.com/office/drawing/2014/main" id="{BF14F9F1-7F47-406D-9031-58CFAEF97C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61" name="WiFi Part 1">
                <a:extLst>
                  <a:ext uri="{FF2B5EF4-FFF2-40B4-BE49-F238E27FC236}">
                    <a16:creationId xmlns:a16="http://schemas.microsoft.com/office/drawing/2014/main" id="{372C2AF6-33EF-469D-8BCD-56119C43F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WiFi Part 2">
                <a:extLst>
                  <a:ext uri="{FF2B5EF4-FFF2-40B4-BE49-F238E27FC236}">
                    <a16:creationId xmlns:a16="http://schemas.microsoft.com/office/drawing/2014/main" id="{9F3FCC06-4699-48B8-A151-5AC0D2778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2" name="Overlay">
            <a:extLst>
              <a:ext uri="{FF2B5EF4-FFF2-40B4-BE49-F238E27FC236}">
                <a16:creationId xmlns:a16="http://schemas.microsoft.com/office/drawing/2014/main" id="{749BEB34-E407-4C1E-8E60-45E80BB8F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550" y="1676504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7876EB-E775-4BD7-BCFA-ECBE9831EA90}"/>
              </a:ext>
            </a:extLst>
          </p:cNvPr>
          <p:cNvGrpSpPr/>
          <p:nvPr/>
        </p:nvGrpSpPr>
        <p:grpSpPr>
          <a:xfrm>
            <a:off x="3754203" y="1256773"/>
            <a:ext cx="2286000" cy="431629"/>
            <a:chOff x="744165" y="1256849"/>
            <a:chExt cx="2286000" cy="508000"/>
          </a:xfrm>
          <a:solidFill>
            <a:schemeClr val="tx2">
              <a:lumMod val="75000"/>
            </a:schemeClr>
          </a:solidFill>
        </p:grpSpPr>
        <p:sp>
          <p:nvSpPr>
            <p:cNvPr id="174" name="App Bar Container">
              <a:extLst>
                <a:ext uri="{FF2B5EF4-FFF2-40B4-BE49-F238E27FC236}">
                  <a16:creationId xmlns:a16="http://schemas.microsoft.com/office/drawing/2014/main" id="{AD3BAF1A-F741-475F-A8FF-FED94B42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Life Log</a:t>
              </a:r>
            </a:p>
          </p:txBody>
        </p:sp>
        <p:sp>
          <p:nvSpPr>
            <p:cNvPr id="175" name="Search Icon">
              <a:extLst>
                <a:ext uri="{FF2B5EF4-FFF2-40B4-BE49-F238E27FC236}">
                  <a16:creationId xmlns:a16="http://schemas.microsoft.com/office/drawing/2014/main" id="{B25509C7-E8F6-442A-A8BA-837E1104CC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Menu Icon">
              <a:extLst>
                <a:ext uri="{FF2B5EF4-FFF2-40B4-BE49-F238E27FC236}">
                  <a16:creationId xmlns:a16="http://schemas.microsoft.com/office/drawing/2014/main" id="{DEBC359D-64FA-4C37-9658-806D7B2E7E1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Nav Icon">
              <a:extLst>
                <a:ext uri="{FF2B5EF4-FFF2-40B4-BE49-F238E27FC236}">
                  <a16:creationId xmlns:a16="http://schemas.microsoft.com/office/drawing/2014/main" id="{D70010AD-39F0-4DD6-B3F7-C971D688888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74DC2510-2945-48AF-A302-DE0086D7E85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625060" y="1681293"/>
            <a:ext cx="2293057" cy="240299"/>
            <a:chOff x="595686" y="1261242"/>
            <a:chExt cx="3006324" cy="24029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0" name="Item">
              <a:extLst>
                <a:ext uri="{FF2B5EF4-FFF2-40B4-BE49-F238E27FC236}">
                  <a16:creationId xmlns:a16="http://schemas.microsoft.com/office/drawing/2014/main" id="{A037692D-0CC3-40BA-82B6-B0CD9796839D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216" name="Item">
              <a:extLst>
                <a:ext uri="{FF2B5EF4-FFF2-40B4-BE49-F238E27FC236}">
                  <a16:creationId xmlns:a16="http://schemas.microsoft.com/office/drawing/2014/main" id="{8B038423-0137-4E34-A792-91DAEEE4521F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217" name="Item">
              <a:extLst>
                <a:ext uri="{FF2B5EF4-FFF2-40B4-BE49-F238E27FC236}">
                  <a16:creationId xmlns:a16="http://schemas.microsoft.com/office/drawing/2014/main" id="{CC132D1F-2E51-435F-BE53-1A2A06CF72EF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218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7688F24E-FB36-4F51-81CE-A4700088F1BE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8759360" y="1768684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4" name="Nav Icon">
            <a:extLst>
              <a:ext uri="{FF2B5EF4-FFF2-40B4-BE49-F238E27FC236}">
                <a16:creationId xmlns:a16="http://schemas.microsoft.com/office/drawing/2014/main" id="{37B39282-136D-434E-8AC8-943B630B69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9050" y="1504943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0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0527A53-22B2-460D-B7EC-1E7C166604E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737362" y="1681293"/>
            <a:ext cx="2293057" cy="240299"/>
            <a:chOff x="595686" y="1261242"/>
            <a:chExt cx="3006324" cy="24029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01" name="Item">
              <a:extLst>
                <a:ext uri="{FF2B5EF4-FFF2-40B4-BE49-F238E27FC236}">
                  <a16:creationId xmlns:a16="http://schemas.microsoft.com/office/drawing/2014/main" id="{E31B9182-2E38-4C8E-A075-65D2F5A67695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302" name="Item">
              <a:extLst>
                <a:ext uri="{FF2B5EF4-FFF2-40B4-BE49-F238E27FC236}">
                  <a16:creationId xmlns:a16="http://schemas.microsoft.com/office/drawing/2014/main" id="{FC9E72F0-4C0E-443A-8DB5-E414E076C5A5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303" name="Item">
              <a:extLst>
                <a:ext uri="{FF2B5EF4-FFF2-40B4-BE49-F238E27FC236}">
                  <a16:creationId xmlns:a16="http://schemas.microsoft.com/office/drawing/2014/main" id="{4F988406-5C43-4D6D-A353-6CE30FB67D85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304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51E3FF2F-D6BE-4DD6-9E04-10D037F134FD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871662" y="1768684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6" name="List Item">
            <a:extLst>
              <a:ext uri="{FF2B5EF4-FFF2-40B4-BE49-F238E27FC236}">
                <a16:creationId xmlns:a16="http://schemas.microsoft.com/office/drawing/2014/main" id="{991C87F7-D58F-4082-96B2-A4D99CE3B184}"/>
              </a:ext>
            </a:extLst>
          </p:cNvPr>
          <p:cNvSpPr/>
          <p:nvPr/>
        </p:nvSpPr>
        <p:spPr>
          <a:xfrm>
            <a:off x="3742509" y="245063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22:55        Sleep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07:17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06:12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8" name="Divider">
            <a:extLst>
              <a:ext uri="{FF2B5EF4-FFF2-40B4-BE49-F238E27FC236}">
                <a16:creationId xmlns:a16="http://schemas.microsoft.com/office/drawing/2014/main" id="{F7E1E203-4BD9-433C-B49F-8C192CEA37C5}"/>
              </a:ext>
            </a:extLst>
          </p:cNvPr>
          <p:cNvCxnSpPr/>
          <p:nvPr/>
        </p:nvCxnSpPr>
        <p:spPr>
          <a:xfrm>
            <a:off x="3725091" y="302025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List Item">
            <a:extLst>
              <a:ext uri="{FF2B5EF4-FFF2-40B4-BE49-F238E27FC236}">
                <a16:creationId xmlns:a16="http://schemas.microsoft.com/office/drawing/2014/main" id="{160A69CD-1207-4A12-89C2-256BEA985D1C}"/>
              </a:ext>
            </a:extLst>
          </p:cNvPr>
          <p:cNvSpPr/>
          <p:nvPr/>
        </p:nvSpPr>
        <p:spPr>
          <a:xfrm>
            <a:off x="3741614" y="2176614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Night</a:t>
            </a:r>
          </a:p>
        </p:txBody>
      </p:sp>
      <p:pic>
        <p:nvPicPr>
          <p:cNvPr id="3" name="Graphic 2" descr="Sleep">
            <a:extLst>
              <a:ext uri="{FF2B5EF4-FFF2-40B4-BE49-F238E27FC236}">
                <a16:creationId xmlns:a16="http://schemas.microsoft.com/office/drawing/2014/main" id="{FE4A6CE8-BF83-42EC-99A4-8D38A35E69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1764" y="2490805"/>
            <a:ext cx="506729" cy="5067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5CD650-E8EB-4CFA-A1EC-0549571980BE}"/>
              </a:ext>
            </a:extLst>
          </p:cNvPr>
          <p:cNvSpPr/>
          <p:nvPr/>
        </p:nvSpPr>
        <p:spPr>
          <a:xfrm>
            <a:off x="4171950" y="2472234"/>
            <a:ext cx="72000" cy="54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List Item">
            <a:extLst>
              <a:ext uri="{FF2B5EF4-FFF2-40B4-BE49-F238E27FC236}">
                <a16:creationId xmlns:a16="http://schemas.microsoft.com/office/drawing/2014/main" id="{DCBDEA61-BB7C-46EE-9843-68F81E3CD2F7}"/>
              </a:ext>
            </a:extLst>
          </p:cNvPr>
          <p:cNvSpPr/>
          <p:nvPr/>
        </p:nvSpPr>
        <p:spPr>
          <a:xfrm>
            <a:off x="3742509" y="329500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07:13          Transportation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00:42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07:55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3" name="Divider">
            <a:extLst>
              <a:ext uri="{FF2B5EF4-FFF2-40B4-BE49-F238E27FC236}">
                <a16:creationId xmlns:a16="http://schemas.microsoft.com/office/drawing/2014/main" id="{5724A59E-7787-4AC9-B6D3-BD9C6BDFA1BE}"/>
              </a:ext>
            </a:extLst>
          </p:cNvPr>
          <p:cNvCxnSpPr/>
          <p:nvPr/>
        </p:nvCxnSpPr>
        <p:spPr>
          <a:xfrm>
            <a:off x="3725091" y="3873338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List Item">
            <a:extLst>
              <a:ext uri="{FF2B5EF4-FFF2-40B4-BE49-F238E27FC236}">
                <a16:creationId xmlns:a16="http://schemas.microsoft.com/office/drawing/2014/main" id="{01C79796-2A1A-47C8-A9C2-0C2FA0B9821B}"/>
              </a:ext>
            </a:extLst>
          </p:cNvPr>
          <p:cNvSpPr/>
          <p:nvPr/>
        </p:nvSpPr>
        <p:spPr>
          <a:xfrm>
            <a:off x="3741614" y="3020984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Morning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7B4EEC5-575C-4869-B6CC-536D634E0FDB}"/>
              </a:ext>
            </a:extLst>
          </p:cNvPr>
          <p:cNvSpPr/>
          <p:nvPr/>
        </p:nvSpPr>
        <p:spPr>
          <a:xfrm>
            <a:off x="4171950" y="3316604"/>
            <a:ext cx="7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s">
            <a:extLst>
              <a:ext uri="{FF2B5EF4-FFF2-40B4-BE49-F238E27FC236}">
                <a16:creationId xmlns:a16="http://schemas.microsoft.com/office/drawing/2014/main" id="{C62B4993-76AA-47C4-8019-D6F86278FD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4462" y="3299448"/>
            <a:ext cx="609084" cy="609084"/>
          </a:xfrm>
          <a:prstGeom prst="rect">
            <a:avLst/>
          </a:prstGeom>
        </p:spPr>
      </p:pic>
      <p:sp>
        <p:nvSpPr>
          <p:cNvPr id="317" name="List Item">
            <a:extLst>
              <a:ext uri="{FF2B5EF4-FFF2-40B4-BE49-F238E27FC236}">
                <a16:creationId xmlns:a16="http://schemas.microsoft.com/office/drawing/2014/main" id="{DE2E286B-74E6-45CE-A23D-4BE9B80A2784}"/>
              </a:ext>
            </a:extLst>
          </p:cNvPr>
          <p:cNvSpPr/>
          <p:nvPr/>
        </p:nvSpPr>
        <p:spPr>
          <a:xfrm>
            <a:off x="3742509" y="3868725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07:56          Transportation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00:23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08:19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8" name="Divider">
            <a:extLst>
              <a:ext uri="{FF2B5EF4-FFF2-40B4-BE49-F238E27FC236}">
                <a16:creationId xmlns:a16="http://schemas.microsoft.com/office/drawing/2014/main" id="{07261C17-A8FC-42AD-87A4-2ECB7CDB49F5}"/>
              </a:ext>
            </a:extLst>
          </p:cNvPr>
          <p:cNvCxnSpPr/>
          <p:nvPr/>
        </p:nvCxnSpPr>
        <p:spPr>
          <a:xfrm>
            <a:off x="3725091" y="4464472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576DC2DC-405C-49CD-AFAE-0D84A6D120E1}"/>
              </a:ext>
            </a:extLst>
          </p:cNvPr>
          <p:cNvSpPr/>
          <p:nvPr/>
        </p:nvSpPr>
        <p:spPr>
          <a:xfrm>
            <a:off x="4171950" y="3890320"/>
            <a:ext cx="7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Divider">
            <a:extLst>
              <a:ext uri="{FF2B5EF4-FFF2-40B4-BE49-F238E27FC236}">
                <a16:creationId xmlns:a16="http://schemas.microsoft.com/office/drawing/2014/main" id="{9CC1CE88-F9E1-44DE-827B-A3928F7D34D8}"/>
              </a:ext>
            </a:extLst>
          </p:cNvPr>
          <p:cNvCxnSpPr/>
          <p:nvPr/>
        </p:nvCxnSpPr>
        <p:spPr>
          <a:xfrm>
            <a:off x="3714750" y="4452810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Divider">
            <a:extLst>
              <a:ext uri="{FF2B5EF4-FFF2-40B4-BE49-F238E27FC236}">
                <a16:creationId xmlns:a16="http://schemas.microsoft.com/office/drawing/2014/main" id="{0632A838-91C8-491D-80AA-167A6808A334}"/>
              </a:ext>
            </a:extLst>
          </p:cNvPr>
          <p:cNvCxnSpPr/>
          <p:nvPr/>
        </p:nvCxnSpPr>
        <p:spPr>
          <a:xfrm>
            <a:off x="3714750" y="3869335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treetcar">
            <a:extLst>
              <a:ext uri="{FF2B5EF4-FFF2-40B4-BE49-F238E27FC236}">
                <a16:creationId xmlns:a16="http://schemas.microsoft.com/office/drawing/2014/main" id="{7359A4CB-8BE6-4A84-9D5F-49E022F953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30340" y="3920635"/>
            <a:ext cx="540194" cy="540194"/>
          </a:xfrm>
          <a:prstGeom prst="rect">
            <a:avLst/>
          </a:prstGeom>
        </p:spPr>
      </p:pic>
      <p:cxnSp>
        <p:nvCxnSpPr>
          <p:cNvPr id="323" name="Divider">
            <a:extLst>
              <a:ext uri="{FF2B5EF4-FFF2-40B4-BE49-F238E27FC236}">
                <a16:creationId xmlns:a16="http://schemas.microsoft.com/office/drawing/2014/main" id="{CC82E469-F932-4100-B325-0BC680A6C451}"/>
              </a:ext>
            </a:extLst>
          </p:cNvPr>
          <p:cNvCxnSpPr/>
          <p:nvPr/>
        </p:nvCxnSpPr>
        <p:spPr>
          <a:xfrm>
            <a:off x="3725091" y="443620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List Item">
            <a:extLst>
              <a:ext uri="{FF2B5EF4-FFF2-40B4-BE49-F238E27FC236}">
                <a16:creationId xmlns:a16="http://schemas.microsoft.com/office/drawing/2014/main" id="{CDB8B527-1150-482D-A980-1950F4413F50}"/>
              </a:ext>
            </a:extLst>
          </p:cNvPr>
          <p:cNvSpPr/>
          <p:nvPr/>
        </p:nvSpPr>
        <p:spPr>
          <a:xfrm>
            <a:off x="3742509" y="4440300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08:20          Walk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00:12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08:33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5" name="Divider">
            <a:extLst>
              <a:ext uri="{FF2B5EF4-FFF2-40B4-BE49-F238E27FC236}">
                <a16:creationId xmlns:a16="http://schemas.microsoft.com/office/drawing/2014/main" id="{3F708236-23ED-40BC-B93C-17B4279C34F2}"/>
              </a:ext>
            </a:extLst>
          </p:cNvPr>
          <p:cNvCxnSpPr/>
          <p:nvPr/>
        </p:nvCxnSpPr>
        <p:spPr>
          <a:xfrm>
            <a:off x="3725091" y="5009920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1137843-4F99-44F7-9E8D-B9BF832279AB}"/>
              </a:ext>
            </a:extLst>
          </p:cNvPr>
          <p:cNvSpPr/>
          <p:nvPr/>
        </p:nvSpPr>
        <p:spPr>
          <a:xfrm>
            <a:off x="4171950" y="4453186"/>
            <a:ext cx="72000" cy="5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Divider">
            <a:extLst>
              <a:ext uri="{FF2B5EF4-FFF2-40B4-BE49-F238E27FC236}">
                <a16:creationId xmlns:a16="http://schemas.microsoft.com/office/drawing/2014/main" id="{AF2C766B-0936-4A02-A87D-F6A0A91384DD}"/>
              </a:ext>
            </a:extLst>
          </p:cNvPr>
          <p:cNvCxnSpPr/>
          <p:nvPr/>
        </p:nvCxnSpPr>
        <p:spPr>
          <a:xfrm>
            <a:off x="3714750" y="498954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Divider">
            <a:extLst>
              <a:ext uri="{FF2B5EF4-FFF2-40B4-BE49-F238E27FC236}">
                <a16:creationId xmlns:a16="http://schemas.microsoft.com/office/drawing/2014/main" id="{45082CA1-981D-44D7-80C4-09032CA963A1}"/>
              </a:ext>
            </a:extLst>
          </p:cNvPr>
          <p:cNvCxnSpPr/>
          <p:nvPr/>
        </p:nvCxnSpPr>
        <p:spPr>
          <a:xfrm>
            <a:off x="3714750" y="4432201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Walk">
            <a:extLst>
              <a:ext uri="{FF2B5EF4-FFF2-40B4-BE49-F238E27FC236}">
                <a16:creationId xmlns:a16="http://schemas.microsoft.com/office/drawing/2014/main" id="{12F94E8B-291A-45AF-AADF-893622AD0C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4558" y="4501449"/>
            <a:ext cx="519042" cy="519042"/>
          </a:xfrm>
          <a:prstGeom prst="rect">
            <a:avLst/>
          </a:prstGeom>
        </p:spPr>
      </p:pic>
      <p:sp>
        <p:nvSpPr>
          <p:cNvPr id="330" name="List Item">
            <a:extLst>
              <a:ext uri="{FF2B5EF4-FFF2-40B4-BE49-F238E27FC236}">
                <a16:creationId xmlns:a16="http://schemas.microsoft.com/office/drawing/2014/main" id="{8AA77AA8-07B5-4B34-BC02-0158BCB83260}"/>
              </a:ext>
            </a:extLst>
          </p:cNvPr>
          <p:cNvSpPr/>
          <p:nvPr/>
        </p:nvSpPr>
        <p:spPr>
          <a:xfrm>
            <a:off x="3741614" y="1931641"/>
            <a:ext cx="22860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2019/09/12</a:t>
            </a:r>
          </a:p>
        </p:txBody>
      </p:sp>
      <p:pic>
        <p:nvPicPr>
          <p:cNvPr id="13" name="Graphic 12" descr="Monthly calendar">
            <a:extLst>
              <a:ext uri="{FF2B5EF4-FFF2-40B4-BE49-F238E27FC236}">
                <a16:creationId xmlns:a16="http://schemas.microsoft.com/office/drawing/2014/main" id="{63283D8F-8B9F-487F-810A-B5A7CE2EB9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72288" y="1880946"/>
            <a:ext cx="370130" cy="370130"/>
          </a:xfrm>
          <a:prstGeom prst="rect">
            <a:avLst/>
          </a:prstGeom>
        </p:spPr>
      </p:pic>
      <p:sp>
        <p:nvSpPr>
          <p:cNvPr id="331" name="List Item">
            <a:extLst>
              <a:ext uri="{FF2B5EF4-FFF2-40B4-BE49-F238E27FC236}">
                <a16:creationId xmlns:a16="http://schemas.microsoft.com/office/drawing/2014/main" id="{A9113429-C7BA-4867-A1F7-30D501C8DC7B}"/>
              </a:ext>
            </a:extLst>
          </p:cNvPr>
          <p:cNvSpPr/>
          <p:nvPr/>
        </p:nvSpPr>
        <p:spPr>
          <a:xfrm>
            <a:off x="6630542" y="245063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22:55        Sleep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07:17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06:12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2" name="Divider">
            <a:extLst>
              <a:ext uri="{FF2B5EF4-FFF2-40B4-BE49-F238E27FC236}">
                <a16:creationId xmlns:a16="http://schemas.microsoft.com/office/drawing/2014/main" id="{CA17B24A-7CD5-4985-924F-726D7420E1C6}"/>
              </a:ext>
            </a:extLst>
          </p:cNvPr>
          <p:cNvCxnSpPr/>
          <p:nvPr/>
        </p:nvCxnSpPr>
        <p:spPr>
          <a:xfrm>
            <a:off x="6613124" y="302025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List Item">
            <a:extLst>
              <a:ext uri="{FF2B5EF4-FFF2-40B4-BE49-F238E27FC236}">
                <a16:creationId xmlns:a16="http://schemas.microsoft.com/office/drawing/2014/main" id="{63967E99-A338-46AA-91BE-0BDB2CC2E9DC}"/>
              </a:ext>
            </a:extLst>
          </p:cNvPr>
          <p:cNvSpPr/>
          <p:nvPr/>
        </p:nvSpPr>
        <p:spPr>
          <a:xfrm>
            <a:off x="6629647" y="2176614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Night</a:t>
            </a:r>
          </a:p>
        </p:txBody>
      </p:sp>
      <p:pic>
        <p:nvPicPr>
          <p:cNvPr id="334" name="Graphic 333" descr="Sleep">
            <a:extLst>
              <a:ext uri="{FF2B5EF4-FFF2-40B4-BE49-F238E27FC236}">
                <a16:creationId xmlns:a16="http://schemas.microsoft.com/office/drawing/2014/main" id="{2B74D889-D971-48C0-B495-5F30DF15F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9797" y="2490805"/>
            <a:ext cx="506729" cy="506729"/>
          </a:xfrm>
          <a:prstGeom prst="rect">
            <a:avLst/>
          </a:prstGeom>
        </p:spPr>
      </p:pic>
      <p:sp>
        <p:nvSpPr>
          <p:cNvPr id="335" name="Rectangle 334">
            <a:extLst>
              <a:ext uri="{FF2B5EF4-FFF2-40B4-BE49-F238E27FC236}">
                <a16:creationId xmlns:a16="http://schemas.microsoft.com/office/drawing/2014/main" id="{72275489-1E11-4A92-9681-850FFD46783E}"/>
              </a:ext>
            </a:extLst>
          </p:cNvPr>
          <p:cNvSpPr/>
          <p:nvPr/>
        </p:nvSpPr>
        <p:spPr>
          <a:xfrm>
            <a:off x="7059983" y="2472234"/>
            <a:ext cx="72000" cy="54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List Item">
            <a:extLst>
              <a:ext uri="{FF2B5EF4-FFF2-40B4-BE49-F238E27FC236}">
                <a16:creationId xmlns:a16="http://schemas.microsoft.com/office/drawing/2014/main" id="{568DC27F-0E1F-4CCA-86DA-541F5C451A6C}"/>
              </a:ext>
            </a:extLst>
          </p:cNvPr>
          <p:cNvSpPr/>
          <p:nvPr/>
        </p:nvSpPr>
        <p:spPr>
          <a:xfrm>
            <a:off x="6630542" y="329500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07:13          Transportation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00:42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07:55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7" name="Divider">
            <a:extLst>
              <a:ext uri="{FF2B5EF4-FFF2-40B4-BE49-F238E27FC236}">
                <a16:creationId xmlns:a16="http://schemas.microsoft.com/office/drawing/2014/main" id="{43F331A4-5BDB-44F0-9EEE-F116333FFBD9}"/>
              </a:ext>
            </a:extLst>
          </p:cNvPr>
          <p:cNvCxnSpPr/>
          <p:nvPr/>
        </p:nvCxnSpPr>
        <p:spPr>
          <a:xfrm>
            <a:off x="6613124" y="3882047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List Item">
            <a:extLst>
              <a:ext uri="{FF2B5EF4-FFF2-40B4-BE49-F238E27FC236}">
                <a16:creationId xmlns:a16="http://schemas.microsoft.com/office/drawing/2014/main" id="{FBB18239-1049-4701-AE4A-DB0AA5EF83E1}"/>
              </a:ext>
            </a:extLst>
          </p:cNvPr>
          <p:cNvSpPr/>
          <p:nvPr/>
        </p:nvSpPr>
        <p:spPr>
          <a:xfrm>
            <a:off x="6629647" y="3020984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Morning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235755C2-7435-4B28-A294-1B42721D2103}"/>
              </a:ext>
            </a:extLst>
          </p:cNvPr>
          <p:cNvSpPr/>
          <p:nvPr/>
        </p:nvSpPr>
        <p:spPr>
          <a:xfrm>
            <a:off x="7059983" y="3316604"/>
            <a:ext cx="7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0" name="Graphic 339" descr="Bus">
            <a:extLst>
              <a:ext uri="{FF2B5EF4-FFF2-40B4-BE49-F238E27FC236}">
                <a16:creationId xmlns:a16="http://schemas.microsoft.com/office/drawing/2014/main" id="{4E5EDBE2-E5BF-4C0C-A0D2-3D9FE1A79E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2495" y="3299448"/>
            <a:ext cx="609084" cy="609084"/>
          </a:xfrm>
          <a:prstGeom prst="rect">
            <a:avLst/>
          </a:prstGeom>
        </p:spPr>
      </p:pic>
      <p:sp>
        <p:nvSpPr>
          <p:cNvPr id="341" name="List Item">
            <a:extLst>
              <a:ext uri="{FF2B5EF4-FFF2-40B4-BE49-F238E27FC236}">
                <a16:creationId xmlns:a16="http://schemas.microsoft.com/office/drawing/2014/main" id="{9FEC6D5A-F127-481F-B535-816E171927D9}"/>
              </a:ext>
            </a:extLst>
          </p:cNvPr>
          <p:cNvSpPr/>
          <p:nvPr/>
        </p:nvSpPr>
        <p:spPr>
          <a:xfrm>
            <a:off x="6630542" y="3877434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07:56          Transportation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00:23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08:19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2" name="Divider">
            <a:extLst>
              <a:ext uri="{FF2B5EF4-FFF2-40B4-BE49-F238E27FC236}">
                <a16:creationId xmlns:a16="http://schemas.microsoft.com/office/drawing/2014/main" id="{9A212252-0539-45B7-B6DA-5DDA2F89DEB3}"/>
              </a:ext>
            </a:extLst>
          </p:cNvPr>
          <p:cNvCxnSpPr/>
          <p:nvPr/>
        </p:nvCxnSpPr>
        <p:spPr>
          <a:xfrm>
            <a:off x="6613124" y="4481890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934EA490-4DF5-4CB8-96B9-FACFCFD8C788}"/>
              </a:ext>
            </a:extLst>
          </p:cNvPr>
          <p:cNvSpPr/>
          <p:nvPr/>
        </p:nvSpPr>
        <p:spPr>
          <a:xfrm>
            <a:off x="7059983" y="3899029"/>
            <a:ext cx="7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Divider">
            <a:extLst>
              <a:ext uri="{FF2B5EF4-FFF2-40B4-BE49-F238E27FC236}">
                <a16:creationId xmlns:a16="http://schemas.microsoft.com/office/drawing/2014/main" id="{5E476A26-6CF3-45AC-BC86-5DC412B3753B}"/>
              </a:ext>
            </a:extLst>
          </p:cNvPr>
          <p:cNvCxnSpPr/>
          <p:nvPr/>
        </p:nvCxnSpPr>
        <p:spPr>
          <a:xfrm>
            <a:off x="6602783" y="4470228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Divider">
            <a:extLst>
              <a:ext uri="{FF2B5EF4-FFF2-40B4-BE49-F238E27FC236}">
                <a16:creationId xmlns:a16="http://schemas.microsoft.com/office/drawing/2014/main" id="{DA8905FC-3FD1-4DB0-957C-9AC0C6E2834E}"/>
              </a:ext>
            </a:extLst>
          </p:cNvPr>
          <p:cNvCxnSpPr/>
          <p:nvPr/>
        </p:nvCxnSpPr>
        <p:spPr>
          <a:xfrm>
            <a:off x="6602783" y="38780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6" name="Graphic 345" descr="Streetcar">
            <a:extLst>
              <a:ext uri="{FF2B5EF4-FFF2-40B4-BE49-F238E27FC236}">
                <a16:creationId xmlns:a16="http://schemas.microsoft.com/office/drawing/2014/main" id="{90BDA87C-0EFD-46D8-B3C8-3C3DE1EEE7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8373" y="3929344"/>
            <a:ext cx="540194" cy="540194"/>
          </a:xfrm>
          <a:prstGeom prst="rect">
            <a:avLst/>
          </a:prstGeom>
        </p:spPr>
      </p:pic>
      <p:cxnSp>
        <p:nvCxnSpPr>
          <p:cNvPr id="347" name="Divider">
            <a:extLst>
              <a:ext uri="{FF2B5EF4-FFF2-40B4-BE49-F238E27FC236}">
                <a16:creationId xmlns:a16="http://schemas.microsoft.com/office/drawing/2014/main" id="{4BF9966D-0513-4D8F-99C5-BEFF311C78CD}"/>
              </a:ext>
            </a:extLst>
          </p:cNvPr>
          <p:cNvCxnSpPr/>
          <p:nvPr/>
        </p:nvCxnSpPr>
        <p:spPr>
          <a:xfrm>
            <a:off x="6613124" y="4453622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List Item">
            <a:extLst>
              <a:ext uri="{FF2B5EF4-FFF2-40B4-BE49-F238E27FC236}">
                <a16:creationId xmlns:a16="http://schemas.microsoft.com/office/drawing/2014/main" id="{ED7FDB17-19BD-44C1-AFF2-4FEBE214351C}"/>
              </a:ext>
            </a:extLst>
          </p:cNvPr>
          <p:cNvSpPr/>
          <p:nvPr/>
        </p:nvSpPr>
        <p:spPr>
          <a:xfrm>
            <a:off x="6630542" y="444900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08:20          Walk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00:12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08:33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9" name="Divider">
            <a:extLst>
              <a:ext uri="{FF2B5EF4-FFF2-40B4-BE49-F238E27FC236}">
                <a16:creationId xmlns:a16="http://schemas.microsoft.com/office/drawing/2014/main" id="{26BF43A3-1F41-4CB1-B340-88383207C1E1}"/>
              </a:ext>
            </a:extLst>
          </p:cNvPr>
          <p:cNvCxnSpPr/>
          <p:nvPr/>
        </p:nvCxnSpPr>
        <p:spPr>
          <a:xfrm>
            <a:off x="6613124" y="501862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>
            <a:extLst>
              <a:ext uri="{FF2B5EF4-FFF2-40B4-BE49-F238E27FC236}">
                <a16:creationId xmlns:a16="http://schemas.microsoft.com/office/drawing/2014/main" id="{EC0DF4C3-CB13-48EB-93B0-F0E12E1CDCF2}"/>
              </a:ext>
            </a:extLst>
          </p:cNvPr>
          <p:cNvSpPr/>
          <p:nvPr/>
        </p:nvSpPr>
        <p:spPr>
          <a:xfrm>
            <a:off x="7059983" y="4470604"/>
            <a:ext cx="72000" cy="5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Divider">
            <a:extLst>
              <a:ext uri="{FF2B5EF4-FFF2-40B4-BE49-F238E27FC236}">
                <a16:creationId xmlns:a16="http://schemas.microsoft.com/office/drawing/2014/main" id="{D33DA347-C34F-4AC4-AE71-281A6EA74C05}"/>
              </a:ext>
            </a:extLst>
          </p:cNvPr>
          <p:cNvCxnSpPr/>
          <p:nvPr/>
        </p:nvCxnSpPr>
        <p:spPr>
          <a:xfrm>
            <a:off x="6602783" y="5006967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Divider">
            <a:extLst>
              <a:ext uri="{FF2B5EF4-FFF2-40B4-BE49-F238E27FC236}">
                <a16:creationId xmlns:a16="http://schemas.microsoft.com/office/drawing/2014/main" id="{1AAD5234-711C-4C3B-8BE4-CD1D028F8B4C}"/>
              </a:ext>
            </a:extLst>
          </p:cNvPr>
          <p:cNvCxnSpPr/>
          <p:nvPr/>
        </p:nvCxnSpPr>
        <p:spPr>
          <a:xfrm>
            <a:off x="6602783" y="444961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3" name="Graphic 352" descr="Walk">
            <a:extLst>
              <a:ext uri="{FF2B5EF4-FFF2-40B4-BE49-F238E27FC236}">
                <a16:creationId xmlns:a16="http://schemas.microsoft.com/office/drawing/2014/main" id="{2B8A9588-216F-40D5-B65F-E669619818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12591" y="4510158"/>
            <a:ext cx="519042" cy="519042"/>
          </a:xfrm>
          <a:prstGeom prst="rect">
            <a:avLst/>
          </a:prstGeom>
        </p:spPr>
      </p:pic>
      <p:sp>
        <p:nvSpPr>
          <p:cNvPr id="354" name="List Item">
            <a:extLst>
              <a:ext uri="{FF2B5EF4-FFF2-40B4-BE49-F238E27FC236}">
                <a16:creationId xmlns:a16="http://schemas.microsoft.com/office/drawing/2014/main" id="{89A688FB-3272-4410-BA5A-235E5899B0F9}"/>
              </a:ext>
            </a:extLst>
          </p:cNvPr>
          <p:cNvSpPr/>
          <p:nvPr/>
        </p:nvSpPr>
        <p:spPr>
          <a:xfrm>
            <a:off x="6629647" y="1931641"/>
            <a:ext cx="22860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2019/09/12</a:t>
            </a:r>
          </a:p>
        </p:txBody>
      </p:sp>
      <p:pic>
        <p:nvPicPr>
          <p:cNvPr id="355" name="Graphic 354" descr="Monthly calendar">
            <a:extLst>
              <a:ext uri="{FF2B5EF4-FFF2-40B4-BE49-F238E27FC236}">
                <a16:creationId xmlns:a16="http://schemas.microsoft.com/office/drawing/2014/main" id="{0519D03D-3FE0-4D21-964E-22AE0382FB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42903" y="1880946"/>
            <a:ext cx="370130" cy="370130"/>
          </a:xfrm>
          <a:prstGeom prst="rect">
            <a:avLst/>
          </a:prstGeom>
        </p:spPr>
      </p:pic>
      <p:sp>
        <p:nvSpPr>
          <p:cNvPr id="356" name="Overlay">
            <a:extLst>
              <a:ext uri="{FF2B5EF4-FFF2-40B4-BE49-F238E27FC236}">
                <a16:creationId xmlns:a16="http://schemas.microsoft.com/office/drawing/2014/main" id="{E149CE2E-00D6-442E-B094-B17B275AE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179" y="1116330"/>
            <a:ext cx="2301298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4" name="Date Picker">
            <a:extLst>
              <a:ext uri="{FF2B5EF4-FFF2-40B4-BE49-F238E27FC236}">
                <a16:creationId xmlns:a16="http://schemas.microsoft.com/office/drawing/2014/main" id="{5C58B6CD-5C88-43A3-B88F-4CA1A0174F87}"/>
              </a:ext>
            </a:extLst>
          </p:cNvPr>
          <p:cNvGrpSpPr/>
          <p:nvPr/>
        </p:nvGrpSpPr>
        <p:grpSpPr>
          <a:xfrm>
            <a:off x="6634894" y="2221107"/>
            <a:ext cx="2289744" cy="1893693"/>
            <a:chOff x="617292" y="2012745"/>
            <a:chExt cx="1973507" cy="1632155"/>
          </a:xfrm>
        </p:grpSpPr>
        <p:sp>
          <p:nvSpPr>
            <p:cNvPr id="245" name="Box">
              <a:extLst>
                <a:ext uri="{FF2B5EF4-FFF2-40B4-BE49-F238E27FC236}">
                  <a16:creationId xmlns:a16="http://schemas.microsoft.com/office/drawing/2014/main" id="{CE6C15E6-254C-445C-AB73-D0FC668C8675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Month">
              <a:extLst>
                <a:ext uri="{FF2B5EF4-FFF2-40B4-BE49-F238E27FC236}">
                  <a16:creationId xmlns:a16="http://schemas.microsoft.com/office/drawing/2014/main" id="{AEEC1D95-EBE7-49E8-A945-F7865255DBA3}"/>
                </a:ext>
              </a:extLst>
            </p:cNvPr>
            <p:cNvSpPr txBox="1"/>
            <p:nvPr/>
          </p:nvSpPr>
          <p:spPr>
            <a:xfrm>
              <a:off x="1185427" y="2089680"/>
              <a:ext cx="837237" cy="18030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September 2019</a:t>
              </a:r>
            </a:p>
          </p:txBody>
        </p:sp>
        <p:grpSp>
          <p:nvGrpSpPr>
            <p:cNvPr id="247" name="Days">
              <a:extLst>
                <a:ext uri="{FF2B5EF4-FFF2-40B4-BE49-F238E27FC236}">
                  <a16:creationId xmlns:a16="http://schemas.microsoft.com/office/drawing/2014/main" id="{DD7A52DE-93A2-4E81-9718-6909B3DA4CE9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260" name="Day">
                <a:extLst>
                  <a:ext uri="{FF2B5EF4-FFF2-40B4-BE49-F238E27FC236}">
                    <a16:creationId xmlns:a16="http://schemas.microsoft.com/office/drawing/2014/main" id="{97B385DF-59A7-47FE-9DDF-1B8717AF57EB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61" name="Day">
                <a:extLst>
                  <a:ext uri="{FF2B5EF4-FFF2-40B4-BE49-F238E27FC236}">
                    <a16:creationId xmlns:a16="http://schemas.microsoft.com/office/drawing/2014/main" id="{D435736B-44DC-42A2-B877-62D031D3EDDA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62" name="Day">
                <a:extLst>
                  <a:ext uri="{FF2B5EF4-FFF2-40B4-BE49-F238E27FC236}">
                    <a16:creationId xmlns:a16="http://schemas.microsoft.com/office/drawing/2014/main" id="{A4E206B9-0514-4CBE-A63F-DC38B94B7BC3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263" name="Day">
                <a:extLst>
                  <a:ext uri="{FF2B5EF4-FFF2-40B4-BE49-F238E27FC236}">
                    <a16:creationId xmlns:a16="http://schemas.microsoft.com/office/drawing/2014/main" id="{B59B1318-61DA-49C1-846E-4536F496F0AA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64" name="Day">
                <a:extLst>
                  <a:ext uri="{FF2B5EF4-FFF2-40B4-BE49-F238E27FC236}">
                    <a16:creationId xmlns:a16="http://schemas.microsoft.com/office/drawing/2014/main" id="{5FEAF869-4844-4F5E-9D21-B0372003FFC7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65" name="Day">
                <a:extLst>
                  <a:ext uri="{FF2B5EF4-FFF2-40B4-BE49-F238E27FC236}">
                    <a16:creationId xmlns:a16="http://schemas.microsoft.com/office/drawing/2014/main" id="{7987C569-4828-4251-BC66-FA576E37F2ED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66" name="Day">
                <a:extLst>
                  <a:ext uri="{FF2B5EF4-FFF2-40B4-BE49-F238E27FC236}">
                    <a16:creationId xmlns:a16="http://schemas.microsoft.com/office/drawing/2014/main" id="{E1B0C830-7D6E-4829-B88B-50857E89764D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67" name="Day">
                <a:extLst>
                  <a:ext uri="{FF2B5EF4-FFF2-40B4-BE49-F238E27FC236}">
                    <a16:creationId xmlns:a16="http://schemas.microsoft.com/office/drawing/2014/main" id="{63C04A61-10BB-47B2-907C-2086FC20B2CE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268" name="Day">
                <a:extLst>
                  <a:ext uri="{FF2B5EF4-FFF2-40B4-BE49-F238E27FC236}">
                    <a16:creationId xmlns:a16="http://schemas.microsoft.com/office/drawing/2014/main" id="{2A4EC418-78CF-415A-AAA9-B2E1931267AA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69" name="Day">
                <a:extLst>
                  <a:ext uri="{FF2B5EF4-FFF2-40B4-BE49-F238E27FC236}">
                    <a16:creationId xmlns:a16="http://schemas.microsoft.com/office/drawing/2014/main" id="{9F9F751B-91EF-4CB2-95BE-DEEB308FA039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270" name="Day">
                <a:extLst>
                  <a:ext uri="{FF2B5EF4-FFF2-40B4-BE49-F238E27FC236}">
                    <a16:creationId xmlns:a16="http://schemas.microsoft.com/office/drawing/2014/main" id="{3FCA1EFF-EE8C-4E6B-992C-49F1FF4EC1EA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71" name="Day">
                <a:extLst>
                  <a:ext uri="{FF2B5EF4-FFF2-40B4-BE49-F238E27FC236}">
                    <a16:creationId xmlns:a16="http://schemas.microsoft.com/office/drawing/2014/main" id="{B58A4EDB-D62A-4450-8279-7E711D2AFB52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272" name="Day">
                <a:extLst>
                  <a:ext uri="{FF2B5EF4-FFF2-40B4-BE49-F238E27FC236}">
                    <a16:creationId xmlns:a16="http://schemas.microsoft.com/office/drawing/2014/main" id="{FF861860-C1EE-4EE0-90CE-07A263B27BF0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73" name="Day">
                <a:extLst>
                  <a:ext uri="{FF2B5EF4-FFF2-40B4-BE49-F238E27FC236}">
                    <a16:creationId xmlns:a16="http://schemas.microsoft.com/office/drawing/2014/main" id="{B88120E5-749A-43AF-9AFC-149EC5235A1B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274" name="Day">
                <a:extLst>
                  <a:ext uri="{FF2B5EF4-FFF2-40B4-BE49-F238E27FC236}">
                    <a16:creationId xmlns:a16="http://schemas.microsoft.com/office/drawing/2014/main" id="{10CBEAE8-1EA2-4E17-A50B-E2EAF5DC4068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275" name="Day">
                <a:extLst>
                  <a:ext uri="{FF2B5EF4-FFF2-40B4-BE49-F238E27FC236}">
                    <a16:creationId xmlns:a16="http://schemas.microsoft.com/office/drawing/2014/main" id="{80FFFF6C-DC3F-4C71-83E6-4C1EC3560C23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276" name="Day">
                <a:extLst>
                  <a:ext uri="{FF2B5EF4-FFF2-40B4-BE49-F238E27FC236}">
                    <a16:creationId xmlns:a16="http://schemas.microsoft.com/office/drawing/2014/main" id="{DBA63FEE-1B82-4C24-BDEA-1762CC74222D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77" name="Day">
                <a:extLst>
                  <a:ext uri="{FF2B5EF4-FFF2-40B4-BE49-F238E27FC236}">
                    <a16:creationId xmlns:a16="http://schemas.microsoft.com/office/drawing/2014/main" id="{62447DE7-BCEB-4FAE-9307-0E0567D2FEB7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78" name="Day">
                <a:extLst>
                  <a:ext uri="{FF2B5EF4-FFF2-40B4-BE49-F238E27FC236}">
                    <a16:creationId xmlns:a16="http://schemas.microsoft.com/office/drawing/2014/main" id="{A58B7F7A-A57C-4660-BFA9-41A1640C626D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79" name="Day">
                <a:extLst>
                  <a:ext uri="{FF2B5EF4-FFF2-40B4-BE49-F238E27FC236}">
                    <a16:creationId xmlns:a16="http://schemas.microsoft.com/office/drawing/2014/main" id="{069FBCC6-8DC5-4272-94B0-BA03D0333288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280" name="Day">
                <a:extLst>
                  <a:ext uri="{FF2B5EF4-FFF2-40B4-BE49-F238E27FC236}">
                    <a16:creationId xmlns:a16="http://schemas.microsoft.com/office/drawing/2014/main" id="{0D161458-C3D3-4542-828F-E3D42674D7C3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281" name="Day">
                <a:extLst>
                  <a:ext uri="{FF2B5EF4-FFF2-40B4-BE49-F238E27FC236}">
                    <a16:creationId xmlns:a16="http://schemas.microsoft.com/office/drawing/2014/main" id="{BAB111FC-D472-4537-A456-0EAC417D0853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82" name="Day">
                <a:extLst>
                  <a:ext uri="{FF2B5EF4-FFF2-40B4-BE49-F238E27FC236}">
                    <a16:creationId xmlns:a16="http://schemas.microsoft.com/office/drawing/2014/main" id="{23989FB1-921B-4078-93C6-7A0ABED132A2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83" name="Day">
                <a:extLst>
                  <a:ext uri="{FF2B5EF4-FFF2-40B4-BE49-F238E27FC236}">
                    <a16:creationId xmlns:a16="http://schemas.microsoft.com/office/drawing/2014/main" id="{5D5814D2-0457-41CF-9829-EC02FBE499A7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284" name="Day">
                <a:extLst>
                  <a:ext uri="{FF2B5EF4-FFF2-40B4-BE49-F238E27FC236}">
                    <a16:creationId xmlns:a16="http://schemas.microsoft.com/office/drawing/2014/main" id="{3BEC3E02-9C3A-4A87-9D1D-976E838A29F4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285" name="Day">
                <a:extLst>
                  <a:ext uri="{FF2B5EF4-FFF2-40B4-BE49-F238E27FC236}">
                    <a16:creationId xmlns:a16="http://schemas.microsoft.com/office/drawing/2014/main" id="{6F2A938C-4552-44AA-BC60-8B3652DF279D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86" name="Day">
                <a:extLst>
                  <a:ext uri="{FF2B5EF4-FFF2-40B4-BE49-F238E27FC236}">
                    <a16:creationId xmlns:a16="http://schemas.microsoft.com/office/drawing/2014/main" id="{2D0DE667-6B0F-4BB3-9463-3226B5ED0722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87" name="Day">
                <a:extLst>
                  <a:ext uri="{FF2B5EF4-FFF2-40B4-BE49-F238E27FC236}">
                    <a16:creationId xmlns:a16="http://schemas.microsoft.com/office/drawing/2014/main" id="{EFD9663F-09F2-4B3F-86C8-067F7B2E8E62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88" name="Day">
                <a:extLst>
                  <a:ext uri="{FF2B5EF4-FFF2-40B4-BE49-F238E27FC236}">
                    <a16:creationId xmlns:a16="http://schemas.microsoft.com/office/drawing/2014/main" id="{52C653CF-AFA1-4966-9F36-6D693EBDFE4D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89" name="Day">
                <a:extLst>
                  <a:ext uri="{FF2B5EF4-FFF2-40B4-BE49-F238E27FC236}">
                    <a16:creationId xmlns:a16="http://schemas.microsoft.com/office/drawing/2014/main" id="{1818FC10-7981-40F1-AF9C-A345BD0578BE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90" name="Day">
                <a:extLst>
                  <a:ext uri="{FF2B5EF4-FFF2-40B4-BE49-F238E27FC236}">
                    <a16:creationId xmlns:a16="http://schemas.microsoft.com/office/drawing/2014/main" id="{9B884F40-8369-42AB-B904-CC1DB8177563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48" name="Weekdays">
              <a:extLst>
                <a:ext uri="{FF2B5EF4-FFF2-40B4-BE49-F238E27FC236}">
                  <a16:creationId xmlns:a16="http://schemas.microsoft.com/office/drawing/2014/main" id="{8B3563A3-F158-4113-B0AD-810792AA0D00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253" name="Monday">
                <a:extLst>
                  <a:ext uri="{FF2B5EF4-FFF2-40B4-BE49-F238E27FC236}">
                    <a16:creationId xmlns:a16="http://schemas.microsoft.com/office/drawing/2014/main" id="{4158B05C-8A70-4A6B-9C8D-1D8294A22077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254" name="Tuesday">
                <a:extLst>
                  <a:ext uri="{FF2B5EF4-FFF2-40B4-BE49-F238E27FC236}">
                    <a16:creationId xmlns:a16="http://schemas.microsoft.com/office/drawing/2014/main" id="{BB9036F9-3572-470E-8A29-65373D664FEA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255" name="Wednesday">
                <a:extLst>
                  <a:ext uri="{FF2B5EF4-FFF2-40B4-BE49-F238E27FC236}">
                    <a16:creationId xmlns:a16="http://schemas.microsoft.com/office/drawing/2014/main" id="{A95CE76C-D5B4-443F-9009-28AF305AA57A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256" name="Thursday">
                <a:extLst>
                  <a:ext uri="{FF2B5EF4-FFF2-40B4-BE49-F238E27FC236}">
                    <a16:creationId xmlns:a16="http://schemas.microsoft.com/office/drawing/2014/main" id="{DA56D56A-808F-47D1-82B3-F5E2AB8E9BB5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257" name="Friday">
                <a:extLst>
                  <a:ext uri="{FF2B5EF4-FFF2-40B4-BE49-F238E27FC236}">
                    <a16:creationId xmlns:a16="http://schemas.microsoft.com/office/drawing/2014/main" id="{9D5B779E-3EDD-4962-BBC1-960B80C54F90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258" name="Saturday">
                <a:extLst>
                  <a:ext uri="{FF2B5EF4-FFF2-40B4-BE49-F238E27FC236}">
                    <a16:creationId xmlns:a16="http://schemas.microsoft.com/office/drawing/2014/main" id="{56347215-1B2D-4835-821F-2DABA785F397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259" name="Sunday">
                <a:extLst>
                  <a:ext uri="{FF2B5EF4-FFF2-40B4-BE49-F238E27FC236}">
                    <a16:creationId xmlns:a16="http://schemas.microsoft.com/office/drawing/2014/main" id="{DF9A85EE-EFA2-4AE9-AB42-193C09D821D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49" name="Selection Overlay">
              <a:extLst>
                <a:ext uri="{FF2B5EF4-FFF2-40B4-BE49-F238E27FC236}">
                  <a16:creationId xmlns:a16="http://schemas.microsoft.com/office/drawing/2014/main" id="{EC7BBD57-44A7-46F4-BE1C-8D026BE94615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0" name="Navigation Arrows">
              <a:extLst>
                <a:ext uri="{FF2B5EF4-FFF2-40B4-BE49-F238E27FC236}">
                  <a16:creationId xmlns:a16="http://schemas.microsoft.com/office/drawing/2014/main" id="{7DE6B46A-5ABE-43BA-97CC-7E13DF0048B7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51" name="Arrow Left">
                <a:extLst>
                  <a:ext uri="{FF2B5EF4-FFF2-40B4-BE49-F238E27FC236}">
                    <a16:creationId xmlns:a16="http://schemas.microsoft.com/office/drawing/2014/main" id="{28A0587D-CACC-428B-BD88-C872A564AC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2" name="Arrow Right">
                <a:extLst>
                  <a:ext uri="{FF2B5EF4-FFF2-40B4-BE49-F238E27FC236}">
                    <a16:creationId xmlns:a16="http://schemas.microsoft.com/office/drawing/2014/main" id="{A39C7DEF-C2D6-4624-89D9-29C261771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7" name="Double Tap">
            <a:extLst>
              <a:ext uri="{FF2B5EF4-FFF2-40B4-BE49-F238E27FC236}">
                <a16:creationId xmlns:a16="http://schemas.microsoft.com/office/drawing/2014/main" id="{327EF0AC-4BC8-4F75-B79D-482FAF61B623}"/>
              </a:ext>
            </a:extLst>
          </p:cNvPr>
          <p:cNvGrpSpPr>
            <a:grpSpLocks noChangeAspect="1"/>
          </p:cNvGrpSpPr>
          <p:nvPr/>
        </p:nvGrpSpPr>
        <p:grpSpPr>
          <a:xfrm>
            <a:off x="8139910" y="3146816"/>
            <a:ext cx="501652" cy="737105"/>
            <a:chOff x="2640013" y="1482726"/>
            <a:chExt cx="984250" cy="1446213"/>
          </a:xfrm>
        </p:grpSpPr>
        <p:sp>
          <p:nvSpPr>
            <p:cNvPr id="358" name="Touch Point Inner">
              <a:extLst>
                <a:ext uri="{FF2B5EF4-FFF2-40B4-BE49-F238E27FC236}">
                  <a16:creationId xmlns:a16="http://schemas.microsoft.com/office/drawing/2014/main" id="{D07FFF0C-94A3-4243-ADC9-899ECE1C19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9" name="Touch Point Outer">
              <a:extLst>
                <a:ext uri="{FF2B5EF4-FFF2-40B4-BE49-F238E27FC236}">
                  <a16:creationId xmlns:a16="http://schemas.microsoft.com/office/drawing/2014/main" id="{ED3F2FB2-4913-4169-96F9-A19947A2C6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0" name="Hand">
              <a:extLst>
                <a:ext uri="{FF2B5EF4-FFF2-40B4-BE49-F238E27FC236}">
                  <a16:creationId xmlns:a16="http://schemas.microsoft.com/office/drawing/2014/main" id="{C119808C-AF92-4CA5-ABC4-7FA7E4F261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1" name="Double Tap">
            <a:extLst>
              <a:ext uri="{FF2B5EF4-FFF2-40B4-BE49-F238E27FC236}">
                <a16:creationId xmlns:a16="http://schemas.microsoft.com/office/drawing/2014/main" id="{87FB403A-85A3-41D9-B47C-D934E828720B}"/>
              </a:ext>
            </a:extLst>
          </p:cNvPr>
          <p:cNvGrpSpPr>
            <a:grpSpLocks noChangeAspect="1"/>
          </p:cNvGrpSpPr>
          <p:nvPr/>
        </p:nvGrpSpPr>
        <p:grpSpPr>
          <a:xfrm>
            <a:off x="5858786" y="1980668"/>
            <a:ext cx="501652" cy="737105"/>
            <a:chOff x="2640013" y="1482726"/>
            <a:chExt cx="984250" cy="1446213"/>
          </a:xfrm>
        </p:grpSpPr>
        <p:sp>
          <p:nvSpPr>
            <p:cNvPr id="362" name="Touch Point Inner">
              <a:extLst>
                <a:ext uri="{FF2B5EF4-FFF2-40B4-BE49-F238E27FC236}">
                  <a16:creationId xmlns:a16="http://schemas.microsoft.com/office/drawing/2014/main" id="{379DA91F-541D-4753-AEE1-007D4C7F3F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3" name="Touch Point Outer">
              <a:extLst>
                <a:ext uri="{FF2B5EF4-FFF2-40B4-BE49-F238E27FC236}">
                  <a16:creationId xmlns:a16="http://schemas.microsoft.com/office/drawing/2014/main" id="{4281E0CF-8317-4B35-9C2F-9749749E94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4" name="Hand">
              <a:extLst>
                <a:ext uri="{FF2B5EF4-FFF2-40B4-BE49-F238E27FC236}">
                  <a16:creationId xmlns:a16="http://schemas.microsoft.com/office/drawing/2014/main" id="{672DD5C3-59D9-4E70-8AAC-9BF53BAF22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708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FE36DCEA-51D2-4B31-AE52-9922DB6484B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819</Words>
  <Application>Microsoft Office PowerPoint</Application>
  <PresentationFormat>On-screen Show (4:3)</PresentationFormat>
  <Paragraphs>285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SSE19_CD_PROTO</vt:lpstr>
      <vt:lpstr>menu</vt:lpstr>
      <vt:lpstr>Today</vt:lpstr>
      <vt:lpstr>Today</vt:lpstr>
      <vt:lpstr>Work Log</vt:lpstr>
      <vt:lpstr>Documents Log</vt:lpstr>
      <vt:lpstr>Life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SSE19_CD_PROTO</dc:title>
  <dc:creator>Sakai Mitsuru</dc:creator>
  <cp:lastModifiedBy>Sakai Mitsuru</cp:lastModifiedBy>
  <cp:revision>34</cp:revision>
  <cp:lastPrinted>2019-09-16T04:17:51Z</cp:lastPrinted>
  <dcterms:created xsi:type="dcterms:W3CDTF">2019-09-15T06:15:03Z</dcterms:created>
  <dcterms:modified xsi:type="dcterms:W3CDTF">2019-09-25T03:15:40Z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