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442" r:id="rId2"/>
    <p:sldId id="443" r:id="rId3"/>
    <p:sldId id="444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4C6"/>
    <a:srgbClr val="80B8E0"/>
    <a:srgbClr val="C8A1A1"/>
    <a:srgbClr val="FFFFFF"/>
    <a:srgbClr val="EA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222" autoAdjust="0"/>
  </p:normalViewPr>
  <p:slideViewPr>
    <p:cSldViewPr snapToGrid="0">
      <p:cViewPr varScale="1">
        <p:scale>
          <a:sx n="92" d="100"/>
          <a:sy n="92" d="100"/>
        </p:scale>
        <p:origin x="1116" y="90"/>
      </p:cViewPr>
      <p:guideLst/>
    </p:cSldViewPr>
  </p:slideViewPr>
  <p:outlineViewPr>
    <p:cViewPr>
      <p:scale>
        <a:sx n="33" d="100"/>
        <a:sy n="33" d="100"/>
      </p:scale>
      <p:origin x="0" y="-32364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C2F0A-A76E-4541-A425-A35D978D2455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ABDD-C8B7-4372-A2E4-27F98FB93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5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ABDD-C8B7-4372-A2E4-27F98FB93C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3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0000" cap="none" spc="8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DB7676-8DC4-4468-8B48-D3308D0CE3BC}" type="datetime1">
              <a:rPr kumimoji="1" lang="ja-JP" altLang="en-US" smtClean="0"/>
              <a:t>2024/5/31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0400" y="0"/>
            <a:ext cx="1371600" cy="87480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48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096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7F0-5888-482D-BDCE-00A88832211C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9085-DFF3-4CF0-9744-62D86183FD4D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8"/>
          <p:cNvSpPr txBox="1">
            <a:spLocks/>
          </p:cNvSpPr>
          <p:nvPr userDrawn="1"/>
        </p:nvSpPr>
        <p:spPr>
          <a:xfrm>
            <a:off x="0" y="-2"/>
            <a:ext cx="12192000" cy="87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none" spc="200" baseline="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523702" y="1"/>
            <a:ext cx="11668298" cy="87491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345F-0B6A-4C54-916C-437817BD0E66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03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 i="0" cap="none" spc="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E09F63-A4E2-4B29-AFA9-C3F6E148692E}" type="datetime1">
              <a:rPr kumimoji="1" lang="ja-JP" altLang="en-US" smtClean="0"/>
              <a:t>2024/5/31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0400" y="0"/>
            <a:ext cx="1371600" cy="8748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1883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08A-9ACA-42B2-B133-9E8334D58128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131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07A-E83B-4153-A7BE-6B73CEE91990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79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1665-23E6-45BB-A06D-9AACA2F29336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5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5CA0-5939-468B-86B6-C88D9C724B96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85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442D56-954A-4024-8350-6522B1E6CDC5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9541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53B0C99-4B15-497B-924C-CC20415AEEE4}" type="datetime1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94AD81-C81A-455B-A87B-15031EE15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5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プレースホルダー 6"/>
          <p:cNvSpPr txBox="1">
            <a:spLocks/>
          </p:cNvSpPr>
          <p:nvPr userDrawn="1"/>
        </p:nvSpPr>
        <p:spPr>
          <a:xfrm>
            <a:off x="0" y="-2"/>
            <a:ext cx="11668298" cy="87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タイトル プレースホルダー 6"/>
          <p:cNvSpPr>
            <a:spLocks noGrp="1"/>
          </p:cNvSpPr>
          <p:nvPr>
            <p:ph type="title"/>
          </p:nvPr>
        </p:nvSpPr>
        <p:spPr>
          <a:xfrm>
            <a:off x="523702" y="1"/>
            <a:ext cx="11668298" cy="87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1200151"/>
            <a:ext cx="10178322" cy="467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</a:lstStyle>
          <a:p>
            <a:fld id="{0B69B53D-A64B-4006-A9BB-FC8BBF8097E0}" type="datetime1">
              <a:rPr lang="ja-JP" altLang="en-US" smtClean="0"/>
              <a:t>2024/5/31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-1"/>
            <a:ext cx="1371600" cy="87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</a:lstStyle>
          <a:p>
            <a:fld id="{5A94AD81-C81A-455B-A87B-15031EE1584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5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1"/>
          </a:solidFill>
          <a:latin typeface="Tahoma" panose="020B0604030504040204" pitchFamily="34" charset="0"/>
          <a:ea typeface="UD デジタル 教科書体 NK-R" panose="02020400000000000000" pitchFamily="18" charset="-128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Tahoma" panose="020B0604030504040204" pitchFamily="34" charset="0"/>
          <a:ea typeface="UD デジタル 教科書体 NK-R" panose="02020400000000000000" pitchFamily="18" charset="-128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3200" kern="1200">
          <a:solidFill>
            <a:schemeClr val="tx1"/>
          </a:solidFill>
          <a:latin typeface="Tahoma" panose="020B0604030504040204" pitchFamily="34" charset="0"/>
          <a:ea typeface="UD デジタル 教科書体 NK-R" panose="02020400000000000000" pitchFamily="18" charset="-128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ahoma" panose="020B0604030504040204" pitchFamily="34" charset="0"/>
          <a:ea typeface="UD デジタル 教科書体 NK-R" panose="02020400000000000000" pitchFamily="18" charset="-128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2400" kern="1200">
          <a:solidFill>
            <a:schemeClr val="tx1"/>
          </a:solidFill>
          <a:latin typeface="Tahoma" panose="020B0604030504040204" pitchFamily="34" charset="0"/>
          <a:ea typeface="UD デジタル 教科書体 NK-R" panose="02020400000000000000" pitchFamily="18" charset="-128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ahoma" panose="020B0604030504040204" pitchFamily="34" charset="0"/>
          <a:ea typeface="UD デジタル 教科書体 NK-R" panose="02020400000000000000" pitchFamily="18" charset="-128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6851" y="1116317"/>
            <a:ext cx="11026914" cy="4394988"/>
          </a:xfrm>
        </p:spPr>
        <p:txBody>
          <a:bodyPr/>
          <a:lstStyle/>
          <a:p>
            <a:r>
              <a:rPr lang="ja-JP" altLang="en-US" sz="8800" dirty="0"/>
              <a:t>センサ</a:t>
            </a:r>
            <a:r>
              <a:rPr lang="ja-JP" altLang="en-US" sz="6000" dirty="0"/>
              <a:t>を活用した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en-US" altLang="ja-JP" sz="8800" dirty="0" err="1"/>
              <a:t>IoT</a:t>
            </a:r>
            <a:r>
              <a:rPr lang="ja-JP" altLang="en-US" sz="6000" dirty="0"/>
              <a:t>アプリケーション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6000" dirty="0"/>
              <a:t>開発技術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0" dirty="0" smtClean="0"/>
              <a:t>自主学習課題</a:t>
            </a:r>
            <a:endParaRPr kumimoji="1" lang="ja-JP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9366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227" y="965833"/>
            <a:ext cx="11149446" cy="1772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dashboard</a:t>
            </a:r>
            <a:r>
              <a:rPr lang="ja-JP" altLang="en-US" dirty="0" smtClean="0"/>
              <a:t>を使って特定のキーワードを含む語に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反応するチャット</a:t>
            </a:r>
            <a:r>
              <a:rPr lang="en-US" altLang="ja-JP" dirty="0" smtClean="0"/>
              <a:t>bot</a:t>
            </a:r>
            <a:r>
              <a:rPr lang="ja-JP" altLang="en-US" dirty="0" smtClean="0"/>
              <a:t>の作成を行う。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2517715"/>
            <a:ext cx="2250518" cy="6234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6" y="3232089"/>
            <a:ext cx="2051319" cy="625579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543300" y="2426795"/>
            <a:ext cx="8648699" cy="80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32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dashboard</a:t>
            </a:r>
            <a:r>
              <a:rPr lang="ja-JP" altLang="en-US" dirty="0" smtClean="0"/>
              <a:t>上からテキストを入力する。</a:t>
            </a: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543301" y="3207668"/>
            <a:ext cx="8648699" cy="80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32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dashboard</a:t>
            </a:r>
            <a:r>
              <a:rPr lang="ja-JP" altLang="en-US" dirty="0" smtClean="0"/>
              <a:t>上にテキストを出力する。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27" y="4586489"/>
            <a:ext cx="3429479" cy="1571844"/>
          </a:xfrm>
          <a:prstGeom prst="rect">
            <a:avLst/>
          </a:prstGeom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982826" y="4125014"/>
            <a:ext cx="2150919" cy="63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32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/>
              <a:t>動作イメージ</a:t>
            </a:r>
            <a:endParaRPr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239" y="4648124"/>
            <a:ext cx="2981741" cy="1438476"/>
          </a:xfrm>
          <a:prstGeom prst="rect">
            <a:avLst/>
          </a:prstGeom>
        </p:spPr>
      </p:pic>
      <p:sp>
        <p:nvSpPr>
          <p:cNvPr id="12" name="楕円 11"/>
          <p:cNvSpPr/>
          <p:nvPr/>
        </p:nvSpPr>
        <p:spPr>
          <a:xfrm>
            <a:off x="1766932" y="5705633"/>
            <a:ext cx="893618" cy="400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100432" y="5686221"/>
            <a:ext cx="1022286" cy="400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2184229" y="6148235"/>
            <a:ext cx="3329880" cy="57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32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 smtClean="0"/>
              <a:t>"</a:t>
            </a:r>
            <a:r>
              <a:rPr lang="ja-JP" altLang="en-US" sz="2800" dirty="0" smtClean="0"/>
              <a:t>こんにちは</a:t>
            </a:r>
            <a:r>
              <a:rPr lang="en-US" altLang="ja-JP" sz="2800" dirty="0" smtClean="0"/>
              <a:t>"</a:t>
            </a:r>
            <a:r>
              <a:rPr lang="ja-JP" altLang="en-US" sz="2800" dirty="0" smtClean="0"/>
              <a:t>に反応。</a:t>
            </a:r>
            <a:endParaRPr lang="ja-JP" altLang="en-US" sz="28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764" y="4648124"/>
            <a:ext cx="3305636" cy="1438476"/>
          </a:xfrm>
          <a:prstGeom prst="rect">
            <a:avLst/>
          </a:prstGeom>
        </p:spPr>
      </p:pic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7978025" y="6148234"/>
            <a:ext cx="2379113" cy="57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32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 smtClean="0"/>
              <a:t>"</a:t>
            </a:r>
            <a:r>
              <a:rPr lang="ja-JP" altLang="en-US" sz="2800" dirty="0" smtClean="0"/>
              <a:t>距離</a:t>
            </a:r>
            <a:r>
              <a:rPr lang="en-US" altLang="ja-JP" sz="2800" dirty="0" smtClean="0"/>
              <a:t>"</a:t>
            </a:r>
            <a:r>
              <a:rPr lang="ja-JP" altLang="en-US" sz="2800" dirty="0" smtClean="0"/>
              <a:t>に反応。</a:t>
            </a:r>
            <a:endParaRPr lang="ja-JP" altLang="en-US" sz="2800" dirty="0"/>
          </a:p>
        </p:txBody>
      </p:sp>
      <p:sp>
        <p:nvSpPr>
          <p:cNvPr id="17" name="楕円 16"/>
          <p:cNvSpPr/>
          <p:nvPr/>
        </p:nvSpPr>
        <p:spPr>
          <a:xfrm>
            <a:off x="8614064" y="5725391"/>
            <a:ext cx="374072" cy="249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138" y="6106012"/>
            <a:ext cx="969126" cy="359961"/>
          </a:xfrm>
          <a:prstGeom prst="rect">
            <a:avLst/>
          </a:prstGeom>
        </p:spPr>
      </p:pic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11228985" y="6086600"/>
            <a:ext cx="963014" cy="57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32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/>
              <a:t>が必要</a:t>
            </a:r>
            <a:r>
              <a:rPr lang="ja-JP" altLang="en-US" sz="1800" dirty="0" smtClean="0"/>
              <a:t>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4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6973" y="1200150"/>
            <a:ext cx="11475027" cy="349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err="1" smtClean="0"/>
              <a:t>dashborad</a:t>
            </a:r>
            <a:r>
              <a:rPr kumimoji="1" lang="ja-JP" altLang="en-US" dirty="0" smtClean="0"/>
              <a:t>上で現在時刻を表示してみましょう。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を使うことで</a:t>
            </a:r>
            <a:r>
              <a:rPr kumimoji="1" lang="en-US" altLang="ja-JP" dirty="0" smtClean="0"/>
              <a:t>JavaScript</a:t>
            </a:r>
            <a:r>
              <a:rPr lang="ja-JP" altLang="en-US" dirty="0"/>
              <a:t>のプログラム</a:t>
            </a:r>
            <a:r>
              <a:rPr lang="ja-JP" altLang="en-US" dirty="0" smtClean="0"/>
              <a:t>を作成できます。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JavaScript</a:t>
            </a:r>
            <a:r>
              <a:rPr lang="ja-JP" altLang="en-US" dirty="0" smtClean="0"/>
              <a:t>における現在時刻の表示方法を調べて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適用してみましょう。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ヒント：</a:t>
            </a:r>
            <a:r>
              <a:rPr kumimoji="1" lang="en-US" altLang="ja-JP" dirty="0" smtClean="0"/>
              <a:t>Date</a:t>
            </a:r>
            <a:r>
              <a:rPr kumimoji="1" lang="ja-JP" altLang="en-US" dirty="0" smtClean="0"/>
              <a:t>オブジェクト</a:t>
            </a:r>
            <a:r>
              <a:rPr kumimoji="1" lang="en-US" altLang="ja-JP" dirty="0" smtClean="0"/>
              <a:t>,hours(),minutes(),seconds()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AD81-C81A-455B-A87B-15031EE15849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2" y="1867764"/>
            <a:ext cx="1783080" cy="6622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12" y="4862946"/>
            <a:ext cx="6030747" cy="17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kai_base2">
  <a:themeElements>
    <a:clrScheme name="ユーザー定義 7">
      <a:dk1>
        <a:sysClr val="windowText" lastClr="000000"/>
      </a:dk1>
      <a:lt1>
        <a:srgbClr val="FFFFFF"/>
      </a:lt1>
      <a:dk2>
        <a:srgbClr val="4F2170"/>
      </a:dk2>
      <a:lt2>
        <a:srgbClr val="FFFFFF"/>
      </a:lt2>
      <a:accent1>
        <a:srgbClr val="C9A4E4"/>
      </a:accent1>
      <a:accent2>
        <a:srgbClr val="6A2C97"/>
      </a:accent2>
      <a:accent3>
        <a:srgbClr val="9C58CD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kai_base2" id="{87711540-34FF-4235-BC5B-90A6F20F0886}" vid="{6761A069-DAC2-4101-B197-92CC1F43E1F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sakai_base2</Template>
  <TotalTime>56951</TotalTime>
  <Words>68</Words>
  <Application>Microsoft Office PowerPoint</Application>
  <PresentationFormat>ワイド画面</PresentationFormat>
  <Paragraphs>18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UD デジタル 教科書体 NK-R</vt:lpstr>
      <vt:lpstr>メイリオ</vt:lpstr>
      <vt:lpstr>游ゴシック</vt:lpstr>
      <vt:lpstr>Arial</vt:lpstr>
      <vt:lpstr>Gill Sans MT</vt:lpstr>
      <vt:lpstr>Tahoma</vt:lpstr>
      <vt:lpstr>sakai_base2</vt:lpstr>
      <vt:lpstr>センサを活用した IoTアプリケーション 開発技術</vt:lpstr>
      <vt:lpstr>課題1</vt:lpstr>
      <vt:lpstr>課題2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ローコード開発</dc:title>
  <dc:creator>okipoly7</dc:creator>
  <cp:lastModifiedBy>okipoly7</cp:lastModifiedBy>
  <cp:revision>599</cp:revision>
  <dcterms:created xsi:type="dcterms:W3CDTF">2022-11-29T00:25:37Z</dcterms:created>
  <dcterms:modified xsi:type="dcterms:W3CDTF">2024-05-31T04:05:48Z</dcterms:modified>
</cp:coreProperties>
</file>