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73151-7411-4157-B43B-A99BC679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630A74-B2C9-4C18-9483-07F6BFE5E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99E63-8B9A-460E-9801-15343815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DAE90-240E-4477-BBDF-4CD372F2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C7D02-4CA5-478A-A623-C7F8A088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C3EFB-DB1D-4B69-93F6-D1E103FD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05D408-0ED4-4F66-A4EC-41F7561C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989E6-AA07-4888-838A-E7D0B39B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A22E9-70EB-4AEA-BECF-C48DF880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57986-4BF3-4FE4-BEDA-8CE29ED1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5977D-4A27-4E71-A1D9-F0A65EA3C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F7A553-DFD8-4513-A685-0013A536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E190B-E70B-4A9D-90B3-D462D514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84499-620F-4E89-BC2E-B3FD11F4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1AD0E-3EE5-4088-9768-5167F97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09883-EC6F-46A1-8E0F-ED23C0EC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C3F08-7FED-4769-8A7F-9957560A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54AFD-8B8E-4400-85D6-DCBDECC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9C01A-9546-4DFA-B5EA-AC65327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6B50C-4219-4C7C-90E4-06661BE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EDF30-F936-4F03-8CF9-5148CF6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BEFEA-0810-4938-B103-C5AACBBD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74EC2-55B7-4F98-AA8B-3AEEEE80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C64B8-C5F4-42A2-B95E-2C496606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C3914-E68F-4D00-B21E-842D0C3F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653FA-1EE6-49CF-9A4D-1C38DD9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8CEBA-F211-4A8B-8351-6A212D213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442493-CC4D-4BC7-A993-48A0107EF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4329E9-BE73-4D9A-958B-E0EA2A55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ACDB32-B6E0-4294-B9D4-27BD90C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E169D-67EA-4B33-9856-DE4322E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6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7E1CA-CABA-4875-8D6E-8D8955FF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358363-553E-4AE8-9F26-AD752B34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5D54F-156E-48F8-8D93-712C26B5C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919792-2FA1-4950-AD3B-B69D86F9E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A53C5B-86FC-4343-A6CB-4E958F756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877D2A-82B7-4133-9ED2-A8AAD312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B81E1-F134-4D6E-A208-8CC80B5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02D617-9FAB-4CBD-9719-226E64E1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C42BA-0E4D-4E42-85A1-508BD93A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FE7347-F146-4516-A7D1-913FE01E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5A0B3E-665D-4D2E-9791-AA6FEFAF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B57515-6559-45D1-83F0-FF519D2E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61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854178-3936-4022-ABD9-3C87A930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D3320C-435C-46DF-820C-82A81F13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46B49-9849-4C2F-BE3E-1658DC4E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3785-6801-40B9-817E-E943ADCD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1750F-6065-42C1-936E-B5C0A5E3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34CEA1-6D17-4044-B516-3C7E2F23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2F8BD-8987-4F63-A5CA-DB5B1B29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A876C-0756-44DF-B3CF-D4371EF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CA868-DA66-4CBB-9A41-48146435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7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9D16D-052A-49E3-BC2B-B8170D57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1A3EA0-A48C-4945-B90B-395C921AD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3B80CC-676E-4D03-96E3-83E9DE0B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407645-4C7F-45CE-AF26-53DD45FF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C1D32-3AA3-4397-9818-FA1CC811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934690-AD88-43F4-8677-7981A8BB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C70919-77FB-435C-9ED9-10D631B4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05FDB-38FA-4FE2-98D8-A2FAB29F1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3466F-7458-41D9-B872-2A0F95B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760D-2F09-497C-910E-9C0609D5C1B6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CD332-FA7B-49AF-A175-4C5BF11E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22157-8440-4D20-960B-756C1FB09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43B7-AC3A-4A36-A790-DFE4A0D20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1078D0-9D99-43B3-9867-A1D8EC57E21B}"/>
              </a:ext>
            </a:extLst>
          </p:cNvPr>
          <p:cNvSpPr txBox="1"/>
          <p:nvPr/>
        </p:nvSpPr>
        <p:spPr>
          <a:xfrm>
            <a:off x="4055096" y="274876"/>
            <a:ext cx="42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PLC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IP</a:t>
            </a:r>
            <a:r>
              <a:rPr lang="ja-JP" altLang="en-US" dirty="0"/>
              <a:t>アドレス設定（</a:t>
            </a:r>
            <a:r>
              <a:rPr lang="en-US" altLang="ja-JP" dirty="0"/>
              <a:t>GXWorks2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9F3CC55-5D2C-4E9F-AB6C-E86354AF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208"/>
            <a:ext cx="12092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4F20F1-5265-44E9-B3FB-2A3062D1A19F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553C04-55B2-40D0-B67E-A11F8E0572ED}"/>
              </a:ext>
            </a:extLst>
          </p:cNvPr>
          <p:cNvSpPr txBox="1"/>
          <p:nvPr/>
        </p:nvSpPr>
        <p:spPr>
          <a:xfrm>
            <a:off x="3758268" y="448928"/>
            <a:ext cx="41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IP</a:t>
            </a:r>
            <a:r>
              <a:rPr lang="ja-JP" altLang="en-US" dirty="0"/>
              <a:t>アドレス設定</a:t>
            </a:r>
            <a:r>
              <a:rPr lang="en-US" altLang="ja-JP" dirty="0"/>
              <a:t>(GTDesginer3)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BBAA13F-826B-4913-9A9D-0D02D901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12" y="1151693"/>
            <a:ext cx="6537379" cy="57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4F20F1-5265-44E9-B3FB-2A3062D1A19F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553C04-55B2-40D0-B67E-A11F8E0572ED}"/>
              </a:ext>
            </a:extLst>
          </p:cNvPr>
          <p:cNvSpPr txBox="1"/>
          <p:nvPr/>
        </p:nvSpPr>
        <p:spPr>
          <a:xfrm>
            <a:off x="3811031" y="432151"/>
            <a:ext cx="49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IP</a:t>
            </a:r>
            <a:r>
              <a:rPr lang="ja-JP" altLang="en-US" dirty="0"/>
              <a:t>アドレス設定</a:t>
            </a:r>
            <a:r>
              <a:rPr lang="en-US" altLang="ja-JP" dirty="0"/>
              <a:t>2 (GTDesginer3)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BD09C3-8488-4215-81F3-4D6032C8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0" y="1093000"/>
            <a:ext cx="8882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1C4021-07A0-4F1E-8C1F-8F02464C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8" y="917682"/>
            <a:ext cx="12192000" cy="66167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6BEB4-48AF-46B3-95AD-DFC9229FF6DB}"/>
              </a:ext>
            </a:extLst>
          </p:cNvPr>
          <p:cNvSpPr txBox="1"/>
          <p:nvPr/>
        </p:nvSpPr>
        <p:spPr>
          <a:xfrm>
            <a:off x="2618972" y="271351"/>
            <a:ext cx="715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GOT</a:t>
            </a:r>
            <a:r>
              <a:rPr kumimoji="1" lang="ja-JP" altLang="en-US" dirty="0"/>
              <a:t>側での</a:t>
            </a:r>
            <a:r>
              <a:rPr kumimoji="1" lang="en-US" altLang="ja-JP" dirty="0"/>
              <a:t>PLC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IP</a:t>
            </a:r>
            <a:r>
              <a:rPr lang="ja-JP" altLang="en-US" dirty="0"/>
              <a:t>アドレス設定</a:t>
            </a:r>
            <a:r>
              <a:rPr lang="en-US" altLang="ja-JP" dirty="0"/>
              <a:t>(GTDesginer3)</a:t>
            </a:r>
          </a:p>
          <a:p>
            <a:r>
              <a:rPr lang="en-US" altLang="ja-JP" dirty="0"/>
              <a:t>GOT</a:t>
            </a:r>
            <a:r>
              <a:rPr lang="ja-JP" altLang="en-US" dirty="0"/>
              <a:t>が</a:t>
            </a:r>
            <a:r>
              <a:rPr lang="en-US" altLang="ja-JP" dirty="0"/>
              <a:t>PLC</a:t>
            </a:r>
            <a:r>
              <a:rPr lang="ja-JP" altLang="en-US" dirty="0"/>
              <a:t>を認識できないと画面にデバイスが反映されません！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83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67C3-DDB4-4C14-A349-9A6FF724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P72</a:t>
            </a:r>
            <a:r>
              <a:rPr kumimoji="1" lang="ja-JP" altLang="en-US" dirty="0"/>
              <a:t>ページ改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BDC5AF5-E243-4F4A-A956-A230CC35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63" y="2206968"/>
            <a:ext cx="6353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P72ページ改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manager</dc:creator>
  <cp:lastModifiedBy>manager</cp:lastModifiedBy>
  <cp:revision>13</cp:revision>
  <dcterms:created xsi:type="dcterms:W3CDTF">2020-04-23T00:58:24Z</dcterms:created>
  <dcterms:modified xsi:type="dcterms:W3CDTF">2020-04-28T01:36:39Z</dcterms:modified>
</cp:coreProperties>
</file>