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256" r:id="rId2"/>
    <p:sldId id="266" r:id="rId3"/>
    <p:sldId id="264" r:id="rId4"/>
    <p:sldId id="257" r:id="rId5"/>
    <p:sldId id="260" r:id="rId6"/>
    <p:sldId id="493" r:id="rId7"/>
    <p:sldId id="494" r:id="rId8"/>
    <p:sldId id="259" r:id="rId9"/>
    <p:sldId id="261" r:id="rId10"/>
    <p:sldId id="262" r:id="rId11"/>
    <p:sldId id="258" r:id="rId12"/>
    <p:sldId id="263"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1" r:id="rId28"/>
    <p:sldId id="282" r:id="rId29"/>
    <p:sldId id="283" r:id="rId30"/>
    <p:sldId id="285" r:id="rId31"/>
    <p:sldId id="286" r:id="rId32"/>
    <p:sldId id="287" r:id="rId33"/>
    <p:sldId id="288" r:id="rId34"/>
    <p:sldId id="284"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479" r:id="rId53"/>
    <p:sldId id="480" r:id="rId54"/>
    <p:sldId id="306" r:id="rId55"/>
    <p:sldId id="477" r:id="rId56"/>
    <p:sldId id="478" r:id="rId57"/>
    <p:sldId id="481" r:id="rId58"/>
    <p:sldId id="482" r:id="rId59"/>
    <p:sldId id="483" r:id="rId60"/>
    <p:sldId id="484" r:id="rId61"/>
    <p:sldId id="485" r:id="rId62"/>
    <p:sldId id="486" r:id="rId63"/>
    <p:sldId id="487" r:id="rId64"/>
    <p:sldId id="488" r:id="rId65"/>
    <p:sldId id="489" r:id="rId66"/>
    <p:sldId id="490" r:id="rId67"/>
    <p:sldId id="492" r:id="rId68"/>
    <p:sldId id="491" r:id="rId69"/>
    <p:sldId id="467" r:id="rId70"/>
    <p:sldId id="466" r:id="rId71"/>
    <p:sldId id="471" r:id="rId72"/>
    <p:sldId id="472" r:id="rId73"/>
    <p:sldId id="473" r:id="rId74"/>
    <p:sldId id="474" r:id="rId75"/>
    <p:sldId id="475" r:id="rId76"/>
    <p:sldId id="476" r:id="rId77"/>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79391" autoAdjust="0"/>
  </p:normalViewPr>
  <p:slideViewPr>
    <p:cSldViewPr snapToGrid="0">
      <p:cViewPr>
        <p:scale>
          <a:sx n="100" d="100"/>
          <a:sy n="100" d="100"/>
        </p:scale>
        <p:origin x="858" y="-144"/>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8" Type="http://schemas.openxmlformats.org/officeDocument/2006/relationships/slide" Target="slides/slide10.xml"/><Relationship Id="rId13" Type="http://schemas.openxmlformats.org/officeDocument/2006/relationships/slide" Target="slides/slide27.xml"/><Relationship Id="rId3" Type="http://schemas.openxmlformats.org/officeDocument/2006/relationships/slide" Target="slides/slide3.xml"/><Relationship Id="rId7" Type="http://schemas.openxmlformats.org/officeDocument/2006/relationships/slide" Target="slides/slide9.xml"/><Relationship Id="rId12" Type="http://schemas.openxmlformats.org/officeDocument/2006/relationships/slide" Target="slides/slide26.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8.xml"/><Relationship Id="rId11" Type="http://schemas.openxmlformats.org/officeDocument/2006/relationships/slide" Target="slides/slide13.xml"/><Relationship Id="rId5" Type="http://schemas.openxmlformats.org/officeDocument/2006/relationships/slide" Target="slides/slide5.xml"/><Relationship Id="rId15" Type="http://schemas.openxmlformats.org/officeDocument/2006/relationships/slide" Target="slides/slide43.xml"/><Relationship Id="rId10" Type="http://schemas.openxmlformats.org/officeDocument/2006/relationships/slide" Target="slides/slide12.xml"/><Relationship Id="rId4" Type="http://schemas.openxmlformats.org/officeDocument/2006/relationships/slide" Target="slides/slide4.xml"/><Relationship Id="rId9" Type="http://schemas.openxmlformats.org/officeDocument/2006/relationships/slide" Target="slides/slide11.xml"/><Relationship Id="rId14"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4860" tIns="47430" rIns="94860" bIns="47430" rtlCol="0"/>
          <a:lstStyle>
            <a:lvl1pPr algn="l">
              <a:defRPr sz="1300"/>
            </a:lvl1pPr>
          </a:lstStyle>
          <a:p>
            <a:endParaRPr kumimoji="1" lang="ja-JP" altLang="en-US"/>
          </a:p>
        </p:txBody>
      </p:sp>
      <p:sp>
        <p:nvSpPr>
          <p:cNvPr id="3" name="日付プレースホルダー 2"/>
          <p:cNvSpPr>
            <a:spLocks noGrp="1"/>
          </p:cNvSpPr>
          <p:nvPr>
            <p:ph type="dt" idx="1"/>
          </p:nvPr>
        </p:nvSpPr>
        <p:spPr>
          <a:xfrm>
            <a:off x="3815374" y="0"/>
            <a:ext cx="2918831" cy="495029"/>
          </a:xfrm>
          <a:prstGeom prst="rect">
            <a:avLst/>
          </a:prstGeom>
        </p:spPr>
        <p:txBody>
          <a:bodyPr vert="horz" lIns="94860" tIns="47430" rIns="94860" bIns="47430" rtlCol="0"/>
          <a:lstStyle>
            <a:lvl1pPr algn="r">
              <a:defRPr sz="1300"/>
            </a:lvl1pPr>
          </a:lstStyle>
          <a:p>
            <a:fld id="{91B3B1B5-B8D7-4B2B-ABB3-C670C25D4B50}" type="datetimeFigureOut">
              <a:rPr kumimoji="1" lang="ja-JP" altLang="en-US" smtClean="0"/>
              <a:t>2023/10/25</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4860" tIns="47430" rIns="94860" bIns="47430" rtlCol="0" anchor="ctr"/>
          <a:lstStyle/>
          <a:p>
            <a:endParaRPr lang="ja-JP" altLang="en-US"/>
          </a:p>
        </p:txBody>
      </p:sp>
      <p:sp>
        <p:nvSpPr>
          <p:cNvPr id="5" name="ノート プレースホルダー 4"/>
          <p:cNvSpPr>
            <a:spLocks noGrp="1"/>
          </p:cNvSpPr>
          <p:nvPr>
            <p:ph type="body" sz="quarter" idx="3"/>
          </p:nvPr>
        </p:nvSpPr>
        <p:spPr>
          <a:xfrm>
            <a:off x="673577" y="4748164"/>
            <a:ext cx="5388610" cy="3884860"/>
          </a:xfrm>
          <a:prstGeom prst="rect">
            <a:avLst/>
          </a:prstGeom>
        </p:spPr>
        <p:txBody>
          <a:bodyPr vert="horz" lIns="94860" tIns="47430" rIns="94860" bIns="4743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5"/>
            <a:ext cx="2918831" cy="495028"/>
          </a:xfrm>
          <a:prstGeom prst="rect">
            <a:avLst/>
          </a:prstGeom>
        </p:spPr>
        <p:txBody>
          <a:bodyPr vert="horz" lIns="94860" tIns="47430" rIns="94860" bIns="47430"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815374" y="9371285"/>
            <a:ext cx="2918831" cy="495028"/>
          </a:xfrm>
          <a:prstGeom prst="rect">
            <a:avLst/>
          </a:prstGeom>
        </p:spPr>
        <p:txBody>
          <a:bodyPr vert="horz" lIns="94860" tIns="47430" rIns="94860" bIns="47430" rtlCol="0" anchor="b"/>
          <a:lstStyle>
            <a:lvl1pPr algn="r">
              <a:defRPr sz="1300"/>
            </a:lvl1pPr>
          </a:lstStyle>
          <a:p>
            <a:fld id="{D3CF6590-F742-4011-9515-EBCECFB89E6C}" type="slidenum">
              <a:rPr kumimoji="1" lang="ja-JP" altLang="en-US" smtClean="0"/>
              <a:t>‹#›</a:t>
            </a:fld>
            <a:endParaRPr kumimoji="1" lang="ja-JP" altLang="en-US"/>
          </a:p>
        </p:txBody>
      </p:sp>
    </p:spTree>
    <p:extLst>
      <p:ext uri="{BB962C8B-B14F-4D97-AF65-F5344CB8AC3E}">
        <p14:creationId xmlns:p14="http://schemas.microsoft.com/office/powerpoint/2010/main" val="152406461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コミュニケーション力</a:t>
            </a:r>
            <a:endParaRPr kumimoji="1" lang="en-US" altLang="ja-JP" dirty="0"/>
          </a:p>
          <a:p>
            <a:r>
              <a:rPr kumimoji="1" lang="ja-JP" altLang="en-US" dirty="0"/>
              <a:t>自分で勉強する力</a:t>
            </a:r>
            <a:endParaRPr kumimoji="1" lang="en-US" altLang="ja-JP" dirty="0"/>
          </a:p>
          <a:p>
            <a:r>
              <a:rPr kumimoji="1" lang="ja-JP" altLang="en-US" dirty="0"/>
              <a:t>論理的思考</a:t>
            </a:r>
            <a:endParaRPr kumimoji="1" lang="en-US" altLang="ja-JP" dirty="0"/>
          </a:p>
          <a:p>
            <a:r>
              <a:rPr kumimoji="1" lang="ja-JP" altLang="en-US" dirty="0"/>
              <a:t>などなど</a:t>
            </a:r>
          </a:p>
        </p:txBody>
      </p:sp>
      <p:sp>
        <p:nvSpPr>
          <p:cNvPr id="4" name="スライド番号プレースホルダー 3"/>
          <p:cNvSpPr>
            <a:spLocks noGrp="1"/>
          </p:cNvSpPr>
          <p:nvPr>
            <p:ph type="sldNum" sz="quarter" idx="10"/>
          </p:nvPr>
        </p:nvSpPr>
        <p:spPr/>
        <p:txBody>
          <a:bodyPr/>
          <a:lstStyle/>
          <a:p>
            <a:fld id="{D3CF6590-F742-4011-9515-EBCECFB89E6C}" type="slidenum">
              <a:rPr kumimoji="1" lang="ja-JP" altLang="en-US" smtClean="0"/>
              <a:t>4</a:t>
            </a:fld>
            <a:endParaRPr kumimoji="1" lang="ja-JP" altLang="en-US"/>
          </a:p>
        </p:txBody>
      </p:sp>
    </p:spTree>
    <p:extLst>
      <p:ext uri="{BB962C8B-B14F-4D97-AF65-F5344CB8AC3E}">
        <p14:creationId xmlns:p14="http://schemas.microsoft.com/office/powerpoint/2010/main" val="28975136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例　スイッチを押していないときは平常運転モードで緑ランプ　スイッチを押されたら緊急事態で赤ランプになる</a:t>
            </a:r>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24</a:t>
            </a:fld>
            <a:endParaRPr kumimoji="1" lang="ja-JP" altLang="en-US"/>
          </a:p>
        </p:txBody>
      </p:sp>
    </p:spTree>
    <p:extLst>
      <p:ext uri="{BB962C8B-B14F-4D97-AF65-F5344CB8AC3E}">
        <p14:creationId xmlns:p14="http://schemas.microsoft.com/office/powerpoint/2010/main" val="24405181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26</a:t>
            </a:fld>
            <a:endParaRPr kumimoji="1" lang="ja-JP" altLang="en-US"/>
          </a:p>
        </p:txBody>
      </p:sp>
    </p:spTree>
    <p:extLst>
      <p:ext uri="{BB962C8B-B14F-4D97-AF65-F5344CB8AC3E}">
        <p14:creationId xmlns:p14="http://schemas.microsoft.com/office/powerpoint/2010/main" val="38009493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27</a:t>
            </a:fld>
            <a:endParaRPr kumimoji="1" lang="ja-JP" altLang="en-US"/>
          </a:p>
        </p:txBody>
      </p:sp>
    </p:spTree>
    <p:extLst>
      <p:ext uri="{BB962C8B-B14F-4D97-AF65-F5344CB8AC3E}">
        <p14:creationId xmlns:p14="http://schemas.microsoft.com/office/powerpoint/2010/main" val="3100328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単純に</a:t>
            </a:r>
            <a:r>
              <a:rPr kumimoji="1" lang="en-US" altLang="ja-JP" dirty="0"/>
              <a:t>16</a:t>
            </a:r>
            <a:r>
              <a:rPr kumimoji="1" lang="ja-JP" altLang="en-US" dirty="0"/>
              <a:t>点なら</a:t>
            </a:r>
            <a:r>
              <a:rPr kumimoji="1" lang="en-US" altLang="ja-JP" dirty="0"/>
              <a:t>16</a:t>
            </a:r>
            <a:r>
              <a:rPr kumimoji="1" lang="ja-JP" altLang="en-US" dirty="0"/>
              <a:t>個の部品（センサ・アクチュエータ・インジケータ）を制御できるし</a:t>
            </a:r>
            <a:r>
              <a:rPr kumimoji="1" lang="en-US" altLang="ja-JP" dirty="0"/>
              <a:t>32</a:t>
            </a:r>
            <a:r>
              <a:rPr kumimoji="1" lang="ja-JP" altLang="en-US" dirty="0"/>
              <a:t>点なら</a:t>
            </a:r>
            <a:r>
              <a:rPr kumimoji="1" lang="en-US" altLang="ja-JP" dirty="0"/>
              <a:t>32</a:t>
            </a:r>
            <a:r>
              <a:rPr kumimoji="1" lang="ja-JP" altLang="en-US" dirty="0"/>
              <a:t>個の部品を制御できる</a:t>
            </a:r>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34</a:t>
            </a:fld>
            <a:endParaRPr kumimoji="1" lang="ja-JP" altLang="en-US"/>
          </a:p>
        </p:txBody>
      </p:sp>
    </p:spTree>
    <p:extLst>
      <p:ext uri="{BB962C8B-B14F-4D97-AF65-F5344CB8AC3E}">
        <p14:creationId xmlns:p14="http://schemas.microsoft.com/office/powerpoint/2010/main" val="11226366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38</a:t>
            </a:fld>
            <a:endParaRPr kumimoji="1" lang="ja-JP" altLang="en-US"/>
          </a:p>
        </p:txBody>
      </p:sp>
    </p:spTree>
    <p:extLst>
      <p:ext uri="{BB962C8B-B14F-4D97-AF65-F5344CB8AC3E}">
        <p14:creationId xmlns:p14="http://schemas.microsoft.com/office/powerpoint/2010/main" val="33306812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42</a:t>
            </a:fld>
            <a:endParaRPr kumimoji="1" lang="ja-JP" altLang="en-US"/>
          </a:p>
        </p:txBody>
      </p:sp>
    </p:spTree>
    <p:extLst>
      <p:ext uri="{BB962C8B-B14F-4D97-AF65-F5344CB8AC3E}">
        <p14:creationId xmlns:p14="http://schemas.microsoft.com/office/powerpoint/2010/main" val="3572476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真理値表　→　入力と出力の関係をまとめた表　ディシジョンテーブルとも</a:t>
            </a:r>
            <a:endParaRPr kumimoji="1" lang="en-US" altLang="ja-JP" dirty="0"/>
          </a:p>
          <a:p>
            <a:r>
              <a:rPr kumimoji="1" lang="en-US" altLang="ja-JP" dirty="0"/>
              <a:t>	</a:t>
            </a:r>
            <a:r>
              <a:rPr kumimoji="1" lang="ja-JP" altLang="en-US" dirty="0"/>
              <a:t>シーケンス制御の考え方をまとめるときだけでなく、プログラムが正しく動くかのテストをするときなどにも用いられる。</a:t>
            </a:r>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46</a:t>
            </a:fld>
            <a:endParaRPr kumimoji="1" lang="ja-JP" altLang="en-US"/>
          </a:p>
        </p:txBody>
      </p:sp>
    </p:spTree>
    <p:extLst>
      <p:ext uri="{BB962C8B-B14F-4D97-AF65-F5344CB8AC3E}">
        <p14:creationId xmlns:p14="http://schemas.microsoft.com/office/powerpoint/2010/main" val="151537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F417918A-5961-404D-A929-791B00F322C2}" type="slidenum">
              <a:rPr kumimoji="1" lang="ja-JP" altLang="en-US" smtClean="0"/>
              <a:t>47</a:t>
            </a:fld>
            <a:endParaRPr kumimoji="1" lang="ja-JP" altLang="en-US"/>
          </a:p>
        </p:txBody>
      </p:sp>
    </p:spTree>
    <p:extLst>
      <p:ext uri="{BB962C8B-B14F-4D97-AF65-F5344CB8AC3E}">
        <p14:creationId xmlns:p14="http://schemas.microsoft.com/office/powerpoint/2010/main" val="2910930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48596">
              <a:defRPr/>
            </a:pPr>
            <a:endParaRPr kumimoji="1" lang="en-US" altLang="ja-JP" dirty="0"/>
          </a:p>
        </p:txBody>
      </p:sp>
      <p:sp>
        <p:nvSpPr>
          <p:cNvPr id="4" name="スライド番号プレースホルダー 3"/>
          <p:cNvSpPr>
            <a:spLocks noGrp="1"/>
          </p:cNvSpPr>
          <p:nvPr>
            <p:ph type="sldNum" sz="quarter" idx="10"/>
          </p:nvPr>
        </p:nvSpPr>
        <p:spPr/>
        <p:txBody>
          <a:bodyPr/>
          <a:lstStyle/>
          <a:p>
            <a:fld id="{F417918A-5961-404D-A929-791B00F322C2}" type="slidenum">
              <a:rPr kumimoji="1" lang="ja-JP" altLang="en-US" smtClean="0"/>
              <a:t>49</a:t>
            </a:fld>
            <a:endParaRPr kumimoji="1" lang="ja-JP" altLang="en-US"/>
          </a:p>
        </p:txBody>
      </p:sp>
    </p:spTree>
    <p:extLst>
      <p:ext uri="{BB962C8B-B14F-4D97-AF65-F5344CB8AC3E}">
        <p14:creationId xmlns:p14="http://schemas.microsoft.com/office/powerpoint/2010/main" val="2316441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タイミングチャート・・・入力と出力のタイミングを表したもの。どのスイッチを押した時点で出力がなされ、いつ終わるのかが明確にわかる。</a:t>
            </a:r>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51</a:t>
            </a:fld>
            <a:endParaRPr kumimoji="1" lang="ja-JP" altLang="en-US"/>
          </a:p>
        </p:txBody>
      </p:sp>
    </p:spTree>
    <p:extLst>
      <p:ext uri="{BB962C8B-B14F-4D97-AF65-F5344CB8AC3E}">
        <p14:creationId xmlns:p14="http://schemas.microsoft.com/office/powerpoint/2010/main" val="555820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プログラマなら基本的にシステムエンジニアが作った設計図を基にコードを書いていく</a:t>
            </a:r>
            <a:endParaRPr kumimoji="1" lang="en-US" altLang="ja-JP" dirty="0"/>
          </a:p>
          <a:p>
            <a:r>
              <a:rPr kumimoji="1" lang="ja-JP" altLang="en-US" dirty="0"/>
              <a:t>書き上げたときバグがあったら・・・？</a:t>
            </a:r>
            <a:endParaRPr kumimoji="1" lang="en-US" altLang="ja-JP" dirty="0"/>
          </a:p>
          <a:p>
            <a:r>
              <a:rPr kumimoji="1" lang="ja-JP" altLang="en-US" dirty="0"/>
              <a:t>なぜそのような結果になったかを筋道立てて考えて、バグの原因を探る　←論理的思考</a:t>
            </a:r>
          </a:p>
        </p:txBody>
      </p:sp>
      <p:sp>
        <p:nvSpPr>
          <p:cNvPr id="4" name="スライド番号プレースホルダー 3"/>
          <p:cNvSpPr>
            <a:spLocks noGrp="1"/>
          </p:cNvSpPr>
          <p:nvPr>
            <p:ph type="sldNum" sz="quarter" idx="10"/>
          </p:nvPr>
        </p:nvSpPr>
        <p:spPr/>
        <p:txBody>
          <a:bodyPr/>
          <a:lstStyle/>
          <a:p>
            <a:fld id="{D3CF6590-F742-4011-9515-EBCECFB89E6C}" type="slidenum">
              <a:rPr kumimoji="1" lang="ja-JP" altLang="en-US" smtClean="0"/>
              <a:t>5</a:t>
            </a:fld>
            <a:endParaRPr kumimoji="1" lang="ja-JP" altLang="en-US"/>
          </a:p>
        </p:txBody>
      </p:sp>
    </p:spTree>
    <p:extLst>
      <p:ext uri="{BB962C8B-B14F-4D97-AF65-F5344CB8AC3E}">
        <p14:creationId xmlns:p14="http://schemas.microsoft.com/office/powerpoint/2010/main" val="23475342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59</a:t>
            </a:fld>
            <a:endParaRPr kumimoji="1" lang="ja-JP" altLang="en-US"/>
          </a:p>
        </p:txBody>
      </p:sp>
    </p:spTree>
    <p:extLst>
      <p:ext uri="{BB962C8B-B14F-4D97-AF65-F5344CB8AC3E}">
        <p14:creationId xmlns:p14="http://schemas.microsoft.com/office/powerpoint/2010/main" val="35585849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スイッチを一回押したことを検出する際にも使える</a:t>
            </a:r>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60</a:t>
            </a:fld>
            <a:endParaRPr kumimoji="1" lang="ja-JP" altLang="en-US"/>
          </a:p>
        </p:txBody>
      </p:sp>
    </p:spTree>
    <p:extLst>
      <p:ext uri="{BB962C8B-B14F-4D97-AF65-F5344CB8AC3E}">
        <p14:creationId xmlns:p14="http://schemas.microsoft.com/office/powerpoint/2010/main" val="2390879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CF6590-F742-4011-9515-EBCECFB89E6C}" type="slidenum">
              <a:rPr kumimoji="1" lang="ja-JP" altLang="en-US" smtClean="0"/>
              <a:t>6</a:t>
            </a:fld>
            <a:endParaRPr kumimoji="1" lang="ja-JP" altLang="en-US"/>
          </a:p>
        </p:txBody>
      </p:sp>
    </p:spTree>
    <p:extLst>
      <p:ext uri="{BB962C8B-B14F-4D97-AF65-F5344CB8AC3E}">
        <p14:creationId xmlns:p14="http://schemas.microsoft.com/office/powerpoint/2010/main" val="2684615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D3CF6590-F742-4011-9515-EBCECFB89E6C}" type="slidenum">
              <a:rPr kumimoji="1" lang="ja-JP" altLang="en-US" smtClean="0"/>
              <a:t>7</a:t>
            </a:fld>
            <a:endParaRPr kumimoji="1" lang="ja-JP" altLang="en-US"/>
          </a:p>
        </p:txBody>
      </p:sp>
    </p:spTree>
    <p:extLst>
      <p:ext uri="{BB962C8B-B14F-4D97-AF65-F5344CB8AC3E}">
        <p14:creationId xmlns:p14="http://schemas.microsoft.com/office/powerpoint/2010/main" val="1982460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この処理の、順番がめちゃくちゃだと洗濯機は洗濯機として機能しない。例　給水→脱水→洗いなど</a:t>
            </a:r>
          </a:p>
        </p:txBody>
      </p:sp>
      <p:sp>
        <p:nvSpPr>
          <p:cNvPr id="4" name="スライド番号プレースホルダー 3"/>
          <p:cNvSpPr>
            <a:spLocks noGrp="1"/>
          </p:cNvSpPr>
          <p:nvPr>
            <p:ph type="sldNum" sz="quarter" idx="10"/>
          </p:nvPr>
        </p:nvSpPr>
        <p:spPr/>
        <p:txBody>
          <a:bodyPr/>
          <a:lstStyle/>
          <a:p>
            <a:fld id="{D3CF6590-F742-4011-9515-EBCECFB89E6C}" type="slidenum">
              <a:rPr kumimoji="1" lang="ja-JP" altLang="en-US" smtClean="0"/>
              <a:t>10</a:t>
            </a:fld>
            <a:endParaRPr kumimoji="1" lang="ja-JP" altLang="en-US"/>
          </a:p>
        </p:txBody>
      </p:sp>
    </p:spTree>
    <p:extLst>
      <p:ext uri="{BB962C8B-B14F-4D97-AF65-F5344CB8AC3E}">
        <p14:creationId xmlns:p14="http://schemas.microsoft.com/office/powerpoint/2010/main" val="252905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13</a:t>
            </a:fld>
            <a:endParaRPr kumimoji="1" lang="ja-JP" altLang="en-US"/>
          </a:p>
        </p:txBody>
      </p:sp>
    </p:spTree>
    <p:extLst>
      <p:ext uri="{BB962C8B-B14F-4D97-AF65-F5344CB8AC3E}">
        <p14:creationId xmlns:p14="http://schemas.microsoft.com/office/powerpoint/2010/main" val="2392873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シーケンス制御</a:t>
            </a:r>
            <a:r>
              <a:rPr kumimoji="1" lang="en-US" altLang="ja-JP" dirty="0"/>
              <a:t>		</a:t>
            </a:r>
            <a:r>
              <a:rPr kumimoji="1" lang="ja-JP" altLang="en-US" dirty="0"/>
              <a:t>順番通りに制御する</a:t>
            </a:r>
            <a:endParaRPr kumimoji="1" lang="en-US" altLang="ja-JP" dirty="0"/>
          </a:p>
          <a:p>
            <a:r>
              <a:rPr kumimoji="1" lang="ja-JP" altLang="en-US" dirty="0"/>
              <a:t>フィードバック制御</a:t>
            </a:r>
            <a:r>
              <a:rPr kumimoji="1" lang="en-US" altLang="ja-JP" dirty="0"/>
              <a:t>	</a:t>
            </a:r>
            <a:r>
              <a:rPr kumimoji="1" lang="ja-JP" altLang="en-US" dirty="0"/>
              <a:t>制御した結果をもとに制御する　例　エアコンの自動温度調整</a:t>
            </a:r>
            <a:endParaRPr kumimoji="1" lang="en-US" altLang="ja-JP" dirty="0"/>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15</a:t>
            </a:fld>
            <a:endParaRPr kumimoji="1" lang="ja-JP" altLang="en-US"/>
          </a:p>
        </p:txBody>
      </p:sp>
    </p:spTree>
    <p:extLst>
      <p:ext uri="{BB962C8B-B14F-4D97-AF65-F5344CB8AC3E}">
        <p14:creationId xmlns:p14="http://schemas.microsoft.com/office/powerpoint/2010/main" val="31305250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PLC</a:t>
            </a:r>
            <a:r>
              <a:rPr kumimoji="1" lang="ja-JP" altLang="en-US" dirty="0"/>
              <a:t>はこの接点の</a:t>
            </a:r>
            <a:r>
              <a:rPr kumimoji="1" lang="en-US" altLang="ja-JP" dirty="0"/>
              <a:t>ON/OFF</a:t>
            </a:r>
            <a:r>
              <a:rPr kumimoji="1" lang="ja-JP" altLang="en-US" dirty="0"/>
              <a:t>をプログラムによって制御できる</a:t>
            </a:r>
          </a:p>
        </p:txBody>
      </p:sp>
      <p:sp>
        <p:nvSpPr>
          <p:cNvPr id="4" name="スライド番号プレースホルダー 3"/>
          <p:cNvSpPr>
            <a:spLocks noGrp="1"/>
          </p:cNvSpPr>
          <p:nvPr>
            <p:ph type="sldNum" sz="quarter" idx="5"/>
          </p:nvPr>
        </p:nvSpPr>
        <p:spPr/>
        <p:txBody>
          <a:bodyPr/>
          <a:lstStyle/>
          <a:p>
            <a:fld id="{D3CF6590-F742-4011-9515-EBCECFB89E6C}" type="slidenum">
              <a:rPr kumimoji="1" lang="ja-JP" altLang="en-US" smtClean="0"/>
              <a:t>21</a:t>
            </a:fld>
            <a:endParaRPr kumimoji="1" lang="ja-JP" altLang="en-US"/>
          </a:p>
        </p:txBody>
      </p:sp>
    </p:spTree>
    <p:extLst>
      <p:ext uri="{BB962C8B-B14F-4D97-AF65-F5344CB8AC3E}">
        <p14:creationId xmlns:p14="http://schemas.microsoft.com/office/powerpoint/2010/main" val="198242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アルバイト（仕事する接点）</a:t>
            </a:r>
            <a:endParaRPr kumimoji="1" lang="ja-JP" altLang="en-US" dirty="0"/>
          </a:p>
        </p:txBody>
      </p:sp>
      <p:sp>
        <p:nvSpPr>
          <p:cNvPr id="4" name="スライド番号プレースホルダー 3"/>
          <p:cNvSpPr>
            <a:spLocks noGrp="1"/>
          </p:cNvSpPr>
          <p:nvPr>
            <p:ph type="sldNum" sz="quarter" idx="10"/>
          </p:nvPr>
        </p:nvSpPr>
        <p:spPr/>
        <p:txBody>
          <a:bodyPr/>
          <a:lstStyle/>
          <a:p>
            <a:fld id="{D3CF6590-F742-4011-9515-EBCECFB89E6C}" type="slidenum">
              <a:rPr kumimoji="1" lang="ja-JP" altLang="en-US" smtClean="0"/>
              <a:t>22</a:t>
            </a:fld>
            <a:endParaRPr kumimoji="1" lang="ja-JP" altLang="en-US"/>
          </a:p>
        </p:txBody>
      </p:sp>
    </p:spTree>
    <p:extLst>
      <p:ext uri="{BB962C8B-B14F-4D97-AF65-F5344CB8AC3E}">
        <p14:creationId xmlns:p14="http://schemas.microsoft.com/office/powerpoint/2010/main" val="210695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84C7B01C-760F-4D5C-851B-BE8FB3B68D00}" type="datetime1">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412241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4224614C-038A-4866-B661-33F1DE299FE7}" type="datetime1">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3961166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D5DF0D2-6E95-4DCF-A454-A2E25FC4DE61}" type="datetime1">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2836034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F4C393B1-C87A-4546-A8D3-A3475FCF4A7B}" type="datetime1">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311474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20A2659-36C9-403F-97F2-91A10FECCDAF}" type="datetime1">
              <a:rPr kumimoji="1" lang="ja-JP" altLang="en-US" smtClean="0"/>
              <a:t>2023/10/25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3824039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37286863-F49A-4B7A-9D14-A7F96EAFC2FD}" type="datetime1">
              <a:rPr kumimoji="1" lang="ja-JP" altLang="en-US" smtClean="0"/>
              <a:t>2023/10/25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3970995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47A8A3E5-9615-468C-A06A-D33CEFD7F81C}" type="datetime1">
              <a:rPr kumimoji="1" lang="ja-JP" altLang="en-US" smtClean="0"/>
              <a:t>2023/10/25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2835127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BB2259E-FD12-4B68-BECA-434C364CB50D}" type="datetime1">
              <a:rPr kumimoji="1" lang="ja-JP" altLang="en-US" smtClean="0"/>
              <a:t>2023/10/25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3245023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0EAA5B4-2E4B-46E1-B825-9586B2D30C5D}" type="datetime1">
              <a:rPr kumimoji="1" lang="ja-JP" altLang="en-US" smtClean="0"/>
              <a:t>2023/10/25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1735423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3F454F16-E685-49BE-B2E8-C5376DF5CE9C}" type="datetime1">
              <a:rPr kumimoji="1" lang="ja-JP" altLang="en-US" smtClean="0"/>
              <a:t>2023/10/25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3597760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A9CE18D1-8394-42BF-8300-32B96639345C}" type="datetime1">
              <a:rPr kumimoji="1" lang="ja-JP" altLang="en-US" smtClean="0"/>
              <a:t>2023/10/25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1395152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2105F-8A3B-4904-981D-FEFA430F08AA}" type="datetime1">
              <a:rPr kumimoji="1" lang="ja-JP" altLang="en-US" smtClean="0"/>
              <a:t>2023/10/25</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5BC31-CF6C-4D52-BEB4-4772C4576AB2}" type="slidenum">
              <a:rPr kumimoji="1" lang="ja-JP" altLang="en-US" smtClean="0"/>
              <a:t>‹#›</a:t>
            </a:fld>
            <a:endParaRPr kumimoji="1" lang="ja-JP" altLang="en-US"/>
          </a:p>
        </p:txBody>
      </p:sp>
    </p:spTree>
    <p:extLst>
      <p:ext uri="{BB962C8B-B14F-4D97-AF65-F5344CB8AC3E}">
        <p14:creationId xmlns:p14="http://schemas.microsoft.com/office/powerpoint/2010/main" val="27763868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UD デジタル 教科書体 NK-R" panose="02020400000000000000" pitchFamily="18" charset="-128"/>
          <a:ea typeface="UD デジタル 教科書体 NK-R" panose="02020400000000000000" pitchFamily="18"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PLC</a:t>
            </a:r>
            <a:r>
              <a:rPr kumimoji="1" lang="ja-JP" altLang="en-US" dirty="0"/>
              <a:t>によるシーケンス制御</a:t>
            </a:r>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1</a:t>
            </a:fld>
            <a:endParaRPr kumimoji="1" lang="ja-JP" altLang="en-US"/>
          </a:p>
        </p:txBody>
      </p:sp>
    </p:spTree>
    <p:extLst>
      <p:ext uri="{BB962C8B-B14F-4D97-AF65-F5344CB8AC3E}">
        <p14:creationId xmlns:p14="http://schemas.microsoft.com/office/powerpoint/2010/main" val="24182966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シーケンス制御とは</a:t>
            </a:r>
          </a:p>
        </p:txBody>
      </p:sp>
      <p:sp>
        <p:nvSpPr>
          <p:cNvPr id="3" name="コンテンツ プレースホルダー 2"/>
          <p:cNvSpPr>
            <a:spLocks noGrp="1"/>
          </p:cNvSpPr>
          <p:nvPr>
            <p:ph idx="1"/>
          </p:nvPr>
        </p:nvSpPr>
        <p:spPr/>
        <p:txBody>
          <a:bodyPr/>
          <a:lstStyle/>
          <a:p>
            <a:r>
              <a:rPr kumimoji="1" lang="ja-JP" altLang="en-US" dirty="0"/>
              <a:t>あらかじめ</a:t>
            </a:r>
            <a:r>
              <a:rPr kumimoji="1" lang="ja-JP" altLang="en-US" dirty="0">
                <a:solidFill>
                  <a:srgbClr val="FF0000"/>
                </a:solidFill>
              </a:rPr>
              <a:t>定められた順序</a:t>
            </a:r>
            <a:r>
              <a:rPr kumimoji="1" lang="ja-JP" altLang="en-US" dirty="0"/>
              <a:t>または手続きに従って　</a:t>
            </a:r>
            <a:r>
              <a:rPr lang="ja-JP" altLang="en-US" dirty="0"/>
              <a:t>　　制御の各段階を逐次進めていく制御</a:t>
            </a:r>
          </a:p>
        </p:txBody>
      </p:sp>
      <p:pic>
        <p:nvPicPr>
          <p:cNvPr id="2050" name="Picture 2" descr="https://4.bp.blogspot.com/-h3aDJgmAXxQ/U-8FpIkbExI/AAAAAAAAkvc/NVCwrz9BCEc/s800/kaden_sentakuki.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6550" y="3370707"/>
            <a:ext cx="2941193" cy="2941193"/>
          </a:xfrm>
          <a:prstGeom prst="rect">
            <a:avLst/>
          </a:prstGeom>
          <a:noFill/>
          <a:extLst>
            <a:ext uri="{909E8E84-426E-40DD-AFC4-6F175D3DCCD1}">
              <a14:hiddenFill xmlns:a14="http://schemas.microsoft.com/office/drawing/2010/main">
                <a:solidFill>
                  <a:srgbClr val="FFFFFF"/>
                </a:solidFill>
              </a14:hiddenFill>
            </a:ext>
          </a:extLst>
        </p:spPr>
      </p:pic>
      <p:sp>
        <p:nvSpPr>
          <p:cNvPr id="4" name="正方形/長方形 3"/>
          <p:cNvSpPr/>
          <p:nvPr/>
        </p:nvSpPr>
        <p:spPr>
          <a:xfrm>
            <a:off x="6669028" y="3561479"/>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給水</a:t>
            </a:r>
          </a:p>
        </p:txBody>
      </p:sp>
      <p:sp>
        <p:nvSpPr>
          <p:cNvPr id="6" name="正方形/長方形 5"/>
          <p:cNvSpPr/>
          <p:nvPr/>
        </p:nvSpPr>
        <p:spPr>
          <a:xfrm>
            <a:off x="9246597" y="3561479"/>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洗い</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7" name="正方形/長方形 6"/>
          <p:cNvSpPr/>
          <p:nvPr/>
        </p:nvSpPr>
        <p:spPr>
          <a:xfrm>
            <a:off x="9246597" y="5400870"/>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すすぎ</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8" name="正方形/長方形 7"/>
          <p:cNvSpPr/>
          <p:nvPr/>
        </p:nvSpPr>
        <p:spPr>
          <a:xfrm>
            <a:off x="6681156" y="5404026"/>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脱水</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9" name="正方形/長方形 8"/>
          <p:cNvSpPr/>
          <p:nvPr/>
        </p:nvSpPr>
        <p:spPr>
          <a:xfrm>
            <a:off x="4103589" y="5404026"/>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完了</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10" name="正方形/長方形 9"/>
          <p:cNvSpPr/>
          <p:nvPr/>
        </p:nvSpPr>
        <p:spPr>
          <a:xfrm>
            <a:off x="4103589" y="3561479"/>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開始</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5" name="右矢印 4"/>
          <p:cNvSpPr/>
          <p:nvPr/>
        </p:nvSpPr>
        <p:spPr>
          <a:xfrm>
            <a:off x="5726069" y="3683764"/>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8279378" y="3683764"/>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rot="5400000">
            <a:off x="9569399" y="4622437"/>
            <a:ext cx="87826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rot="10800000">
            <a:off x="8279378" y="5523155"/>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rot="10800000">
            <a:off x="5726069" y="5517484"/>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スライド番号プレースホルダー 10"/>
          <p:cNvSpPr>
            <a:spLocks noGrp="1"/>
          </p:cNvSpPr>
          <p:nvPr>
            <p:ph type="sldNum" sz="quarter" idx="12"/>
          </p:nvPr>
        </p:nvSpPr>
        <p:spPr/>
        <p:txBody>
          <a:bodyPr/>
          <a:lstStyle/>
          <a:p>
            <a:fld id="{0955BC31-CF6C-4D52-BEB4-4772C4576AB2}" type="slidenum">
              <a:rPr kumimoji="1" lang="ja-JP" altLang="en-US" smtClean="0"/>
              <a:t>10</a:t>
            </a:fld>
            <a:endParaRPr kumimoji="1" lang="ja-JP" altLang="en-US"/>
          </a:p>
        </p:txBody>
      </p:sp>
    </p:spTree>
    <p:extLst>
      <p:ext uri="{BB962C8B-B14F-4D97-AF65-F5344CB8AC3E}">
        <p14:creationId xmlns:p14="http://schemas.microsoft.com/office/powerpoint/2010/main" val="1339944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fade">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fade">
                                      <p:cBhvr>
                                        <p:cTn id="41" dur="500"/>
                                        <p:tgtEl>
                                          <p:spTgt spid="7"/>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5"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PLC</a:t>
            </a:r>
            <a:r>
              <a:rPr kumimoji="1" lang="ja-JP" altLang="en-US" dirty="0"/>
              <a:t>とは</a:t>
            </a:r>
          </a:p>
        </p:txBody>
      </p:sp>
      <p:sp>
        <p:nvSpPr>
          <p:cNvPr id="3" name="コンテンツ プレースホルダー 2"/>
          <p:cNvSpPr>
            <a:spLocks noGrp="1"/>
          </p:cNvSpPr>
          <p:nvPr>
            <p:ph idx="1"/>
          </p:nvPr>
        </p:nvSpPr>
        <p:spPr/>
        <p:txBody>
          <a:bodyPr/>
          <a:lstStyle/>
          <a:p>
            <a:r>
              <a:rPr lang="en-US" altLang="ja-JP" dirty="0">
                <a:solidFill>
                  <a:srgbClr val="FF0000"/>
                </a:solidFill>
              </a:rPr>
              <a:t>P</a:t>
            </a:r>
            <a:r>
              <a:rPr kumimoji="1" lang="en-US" altLang="ja-JP" dirty="0"/>
              <a:t>rogrammable </a:t>
            </a:r>
            <a:r>
              <a:rPr kumimoji="1" lang="en-US" altLang="ja-JP" dirty="0">
                <a:solidFill>
                  <a:srgbClr val="FF0000"/>
                </a:solidFill>
              </a:rPr>
              <a:t>L</a:t>
            </a:r>
            <a:r>
              <a:rPr kumimoji="1" lang="en-US" altLang="ja-JP" dirty="0"/>
              <a:t>ogic </a:t>
            </a:r>
            <a:r>
              <a:rPr kumimoji="1" lang="en-US" altLang="ja-JP" dirty="0">
                <a:solidFill>
                  <a:srgbClr val="FF0000"/>
                </a:solidFill>
              </a:rPr>
              <a:t>C</a:t>
            </a:r>
            <a:r>
              <a:rPr kumimoji="1" lang="en-US" altLang="ja-JP" dirty="0"/>
              <a:t>ontroller</a:t>
            </a:r>
          </a:p>
          <a:p>
            <a:r>
              <a:rPr lang="ja-JP" altLang="en-US" dirty="0"/>
              <a:t>演算や</a:t>
            </a:r>
            <a:r>
              <a:rPr lang="ja-JP" altLang="en-US" dirty="0">
                <a:solidFill>
                  <a:srgbClr val="FF0000"/>
                </a:solidFill>
              </a:rPr>
              <a:t>条件</a:t>
            </a:r>
            <a:r>
              <a:rPr lang="ja-JP" altLang="en-US" dirty="0"/>
              <a:t>をあらかじめ</a:t>
            </a:r>
            <a:r>
              <a:rPr lang="ja-JP" altLang="en-US" dirty="0">
                <a:solidFill>
                  <a:srgbClr val="FF0000"/>
                </a:solidFill>
              </a:rPr>
              <a:t>プログラミング</a:t>
            </a:r>
            <a:r>
              <a:rPr lang="ja-JP" altLang="en-US" dirty="0"/>
              <a:t>しておくことでシーケンス制御を行うことができる</a:t>
            </a:r>
            <a:r>
              <a:rPr lang="ja-JP" altLang="en-US" dirty="0">
                <a:solidFill>
                  <a:srgbClr val="FF0000"/>
                </a:solidFill>
              </a:rPr>
              <a:t>コンピュータ</a:t>
            </a:r>
            <a:endParaRPr lang="en-US" altLang="ja-JP" dirty="0">
              <a:solidFill>
                <a:srgbClr val="FF0000"/>
              </a:solidFill>
            </a:endParaRPr>
          </a:p>
          <a:p>
            <a:r>
              <a:rPr kumimoji="1" lang="ja-JP" altLang="en-US" dirty="0"/>
              <a:t>プログラミングは言語ではなく</a:t>
            </a:r>
            <a:r>
              <a:rPr kumimoji="1" lang="ja-JP" altLang="en-US" dirty="0">
                <a:solidFill>
                  <a:srgbClr val="FF0000"/>
                </a:solidFill>
              </a:rPr>
              <a:t>ラダー図</a:t>
            </a:r>
            <a:r>
              <a:rPr kumimoji="1" lang="ja-JP" altLang="en-US" dirty="0"/>
              <a:t>と呼ばれる、図を描いて行う</a:t>
            </a:r>
            <a:endParaRPr kumimoji="1" lang="ja-JP" altLang="en-US" dirty="0">
              <a:solidFill>
                <a:srgbClr val="FF0000"/>
              </a:solidFill>
            </a:endParaRPr>
          </a:p>
        </p:txBody>
      </p:sp>
      <p:pic>
        <p:nvPicPr>
          <p:cNvPr id="7" name="Picture 9" descr="\\10.43.32.240\電気・電子系\FA\FAパンフ\写真\20111202 制御エンジニア写真\DSC_0499_.jpg"/>
          <p:cNvPicPr>
            <a:picLocks noChangeAspect="1" noChangeArrowheads="1"/>
          </p:cNvPicPr>
          <p:nvPr/>
        </p:nvPicPr>
        <p:blipFill>
          <a:blip r:embed="rId2" cstate="print"/>
          <a:srcRect/>
          <a:stretch>
            <a:fillRect/>
          </a:stretch>
        </p:blipFill>
        <p:spPr bwMode="auto">
          <a:xfrm>
            <a:off x="4073064" y="4627453"/>
            <a:ext cx="3024421" cy="2024421"/>
          </a:xfrm>
          <a:prstGeom prst="rect">
            <a:avLst/>
          </a:prstGeom>
          <a:noFill/>
          <a:ln w="9525">
            <a:noFill/>
            <a:miter lim="800000"/>
            <a:headEnd/>
            <a:tailEnd/>
          </a:ln>
        </p:spPr>
      </p:pic>
      <p:pic>
        <p:nvPicPr>
          <p:cNvPr id="8" name="Picture 2"/>
          <p:cNvPicPr>
            <a:picLocks noChangeAspect="1" noChangeArrowheads="1"/>
          </p:cNvPicPr>
          <p:nvPr/>
        </p:nvPicPr>
        <p:blipFill rotWithShape="1">
          <a:blip r:embed="rId3" cstate="print"/>
          <a:srcRect l="31749" t="45643" r="3166" b="5595"/>
          <a:stretch/>
        </p:blipFill>
        <p:spPr bwMode="auto">
          <a:xfrm>
            <a:off x="7710715" y="4463468"/>
            <a:ext cx="3829711" cy="2188406"/>
          </a:xfrm>
          <a:prstGeom prst="rect">
            <a:avLst/>
          </a:prstGeom>
          <a:noFill/>
          <a:ln w="9525">
            <a:noFill/>
            <a:miter lim="800000"/>
            <a:headEnd/>
            <a:tailEnd/>
          </a:ln>
        </p:spPr>
      </p:pic>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11</a:t>
            </a:fld>
            <a:endParaRPr kumimoji="1" lang="ja-JP" altLang="en-US"/>
          </a:p>
        </p:txBody>
      </p:sp>
    </p:spTree>
    <p:extLst>
      <p:ext uri="{BB962C8B-B14F-4D97-AF65-F5344CB8AC3E}">
        <p14:creationId xmlns:p14="http://schemas.microsoft.com/office/powerpoint/2010/main" val="221385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つまり・・・</a:t>
            </a:r>
          </a:p>
        </p:txBody>
      </p:sp>
      <p:sp>
        <p:nvSpPr>
          <p:cNvPr id="3" name="コンテンツ プレースホルダー 2"/>
          <p:cNvSpPr>
            <a:spLocks noGrp="1"/>
          </p:cNvSpPr>
          <p:nvPr>
            <p:ph idx="1"/>
          </p:nvPr>
        </p:nvSpPr>
        <p:spPr/>
        <p:txBody>
          <a:bodyPr/>
          <a:lstStyle/>
          <a:p>
            <a:r>
              <a:rPr kumimoji="1" lang="ja-JP" altLang="en-US" dirty="0"/>
              <a:t>シーケンス制御</a:t>
            </a:r>
            <a:endParaRPr kumimoji="1" lang="en-US" altLang="ja-JP" dirty="0"/>
          </a:p>
          <a:p>
            <a:pPr lvl="1"/>
            <a:r>
              <a:rPr lang="ja-JP" altLang="en-US" dirty="0"/>
              <a:t>プログラムの</a:t>
            </a:r>
            <a:r>
              <a:rPr lang="ja-JP" altLang="en-US" dirty="0">
                <a:solidFill>
                  <a:srgbClr val="FF0000"/>
                </a:solidFill>
              </a:rPr>
              <a:t>流れを考える・把握する能力</a:t>
            </a:r>
            <a:r>
              <a:rPr lang="ja-JP" altLang="en-US" dirty="0"/>
              <a:t>が身につく</a:t>
            </a:r>
            <a:endParaRPr lang="en-US" altLang="ja-JP" dirty="0"/>
          </a:p>
          <a:p>
            <a:r>
              <a:rPr kumimoji="1" lang="en-US" altLang="ja-JP" dirty="0"/>
              <a:t>PLC</a:t>
            </a:r>
            <a:r>
              <a:rPr kumimoji="1" lang="ja-JP" altLang="en-US" dirty="0"/>
              <a:t>制御</a:t>
            </a:r>
            <a:endParaRPr kumimoji="1" lang="en-US" altLang="ja-JP" dirty="0"/>
          </a:p>
          <a:p>
            <a:pPr lvl="1"/>
            <a:r>
              <a:rPr lang="ja-JP" altLang="en-US" dirty="0"/>
              <a:t>処理を実行する</a:t>
            </a:r>
            <a:r>
              <a:rPr lang="ja-JP" altLang="en-US" dirty="0">
                <a:solidFill>
                  <a:srgbClr val="FF0000"/>
                </a:solidFill>
              </a:rPr>
              <a:t>条件を考える能力</a:t>
            </a:r>
            <a:r>
              <a:rPr lang="ja-JP" altLang="en-US" dirty="0"/>
              <a:t>が身につく</a:t>
            </a:r>
            <a:endParaRPr lang="en-US" altLang="ja-JP" dirty="0"/>
          </a:p>
          <a:p>
            <a:pPr lvl="1"/>
            <a:r>
              <a:rPr kumimoji="1" lang="ja-JP" altLang="en-US" dirty="0"/>
              <a:t>コンピュータ、プログラミングの基礎的な知識が身につく</a:t>
            </a:r>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12</a:t>
            </a:fld>
            <a:endParaRPr kumimoji="1" lang="ja-JP" altLang="en-US"/>
          </a:p>
        </p:txBody>
      </p:sp>
    </p:spTree>
    <p:extLst>
      <p:ext uri="{BB962C8B-B14F-4D97-AF65-F5344CB8AC3E}">
        <p14:creationId xmlns:p14="http://schemas.microsoft.com/office/powerpoint/2010/main" val="43134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600DD-4F66-4595-9A8E-16C795E9D085}"/>
              </a:ext>
            </a:extLst>
          </p:cNvPr>
          <p:cNvSpPr>
            <a:spLocks noGrp="1"/>
          </p:cNvSpPr>
          <p:nvPr>
            <p:ph type="ctrTitle"/>
          </p:nvPr>
        </p:nvSpPr>
        <p:spPr/>
        <p:txBody>
          <a:bodyPr/>
          <a:lstStyle/>
          <a:p>
            <a:r>
              <a:rPr kumimoji="1" lang="ja-JP" altLang="en-US" dirty="0"/>
              <a:t>シーケンス制御基礎</a:t>
            </a:r>
          </a:p>
        </p:txBody>
      </p:sp>
      <p:sp>
        <p:nvSpPr>
          <p:cNvPr id="3" name="字幕 2">
            <a:extLst>
              <a:ext uri="{FF2B5EF4-FFF2-40B4-BE49-F238E27FC236}">
                <a16:creationId xmlns:a16="http://schemas.microsoft.com/office/drawing/2014/main" id="{4A50FD33-3CC3-4502-8B61-BDC57D482D1B}"/>
              </a:ext>
            </a:extLst>
          </p:cNvPr>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13</a:t>
            </a:fld>
            <a:endParaRPr kumimoji="1" lang="ja-JP" altLang="en-US"/>
          </a:p>
        </p:txBody>
      </p:sp>
    </p:spTree>
    <p:extLst>
      <p:ext uri="{BB962C8B-B14F-4D97-AF65-F5344CB8AC3E}">
        <p14:creationId xmlns:p14="http://schemas.microsoft.com/office/powerpoint/2010/main" val="12280934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2AC472-27BF-406E-8B48-877E2E728CCD}"/>
              </a:ext>
            </a:extLst>
          </p:cNvPr>
          <p:cNvSpPr>
            <a:spLocks noGrp="1"/>
          </p:cNvSpPr>
          <p:nvPr>
            <p:ph type="title"/>
          </p:nvPr>
        </p:nvSpPr>
        <p:spPr/>
        <p:txBody>
          <a:bodyPr/>
          <a:lstStyle/>
          <a:p>
            <a:r>
              <a:rPr kumimoji="1" lang="ja-JP" altLang="en-US" dirty="0"/>
              <a:t>制御とは</a:t>
            </a:r>
          </a:p>
        </p:txBody>
      </p:sp>
      <p:sp>
        <p:nvSpPr>
          <p:cNvPr id="3" name="コンテンツ プレースホルダー 2">
            <a:extLst>
              <a:ext uri="{FF2B5EF4-FFF2-40B4-BE49-F238E27FC236}">
                <a16:creationId xmlns:a16="http://schemas.microsoft.com/office/drawing/2014/main" id="{D32E1B3C-3D41-4643-89DD-EFB160507154}"/>
              </a:ext>
            </a:extLst>
          </p:cNvPr>
          <p:cNvSpPr>
            <a:spLocks noGrp="1"/>
          </p:cNvSpPr>
          <p:nvPr>
            <p:ph idx="1"/>
          </p:nvPr>
        </p:nvSpPr>
        <p:spPr>
          <a:xfrm>
            <a:off x="838200" y="1825625"/>
            <a:ext cx="10046465" cy="1325563"/>
          </a:xfrm>
        </p:spPr>
        <p:txBody>
          <a:bodyPr/>
          <a:lstStyle/>
          <a:p>
            <a:pPr marL="0" indent="0">
              <a:buNone/>
            </a:pPr>
            <a:r>
              <a:rPr lang="ja-JP" altLang="en-US" dirty="0"/>
              <a:t>「ある目的に適合するように、対象となっているものに所要の操作を加えること」（ＪＩＳ </a:t>
            </a:r>
            <a:r>
              <a:rPr lang="en-US" altLang="ja-JP" dirty="0"/>
              <a:t>B </a:t>
            </a:r>
            <a:r>
              <a:rPr lang="ja-JP" altLang="en-US" dirty="0"/>
              <a:t>０１５５）</a:t>
            </a:r>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14</a:t>
            </a:fld>
            <a:endParaRPr kumimoji="1" lang="ja-JP" altLang="en-US"/>
          </a:p>
        </p:txBody>
      </p:sp>
    </p:spTree>
    <p:extLst>
      <p:ext uri="{BB962C8B-B14F-4D97-AF65-F5344CB8AC3E}">
        <p14:creationId xmlns:p14="http://schemas.microsoft.com/office/powerpoint/2010/main" val="1101834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77900-DA57-4414-B752-14529AE5D5F6}"/>
              </a:ext>
            </a:extLst>
          </p:cNvPr>
          <p:cNvSpPr>
            <a:spLocks noGrp="1"/>
          </p:cNvSpPr>
          <p:nvPr>
            <p:ph type="title"/>
          </p:nvPr>
        </p:nvSpPr>
        <p:spPr/>
        <p:txBody>
          <a:bodyPr/>
          <a:lstStyle/>
          <a:p>
            <a:r>
              <a:rPr lang="ja-JP" altLang="en-US" dirty="0">
                <a:latin typeface="Tahoma" pitchFamily="34" charset="0"/>
              </a:rPr>
              <a:t>制御の種類</a:t>
            </a:r>
            <a:endParaRPr kumimoji="1" lang="ja-JP" altLang="en-US" dirty="0"/>
          </a:p>
        </p:txBody>
      </p:sp>
      <p:grpSp>
        <p:nvGrpSpPr>
          <p:cNvPr id="22" name="グループ化 21">
            <a:extLst>
              <a:ext uri="{FF2B5EF4-FFF2-40B4-BE49-F238E27FC236}">
                <a16:creationId xmlns:a16="http://schemas.microsoft.com/office/drawing/2014/main" id="{4FCAF162-144A-431B-A911-92FEDA8BE8A5}"/>
              </a:ext>
            </a:extLst>
          </p:cNvPr>
          <p:cNvGrpSpPr/>
          <p:nvPr/>
        </p:nvGrpSpPr>
        <p:grpSpPr>
          <a:xfrm>
            <a:off x="1656258" y="2054244"/>
            <a:ext cx="9359334" cy="3077030"/>
            <a:chOff x="752875" y="1690688"/>
            <a:chExt cx="9359334" cy="3077030"/>
          </a:xfrm>
        </p:grpSpPr>
        <p:sp>
          <p:nvSpPr>
            <p:cNvPr id="5" name="Text Box 3">
              <a:extLst>
                <a:ext uri="{FF2B5EF4-FFF2-40B4-BE49-F238E27FC236}">
                  <a16:creationId xmlns:a16="http://schemas.microsoft.com/office/drawing/2014/main" id="{CA8F88A3-E13C-48D8-9C2C-E20A64883B1C}"/>
                </a:ext>
              </a:extLst>
            </p:cNvPr>
            <p:cNvSpPr txBox="1">
              <a:spLocks noChangeArrowheads="1"/>
            </p:cNvSpPr>
            <p:nvPr/>
          </p:nvSpPr>
          <p:spPr bwMode="auto">
            <a:xfrm>
              <a:off x="752875" y="1690688"/>
              <a:ext cx="1108532" cy="645174"/>
            </a:xfrm>
            <a:prstGeom prst="rect">
              <a:avLst/>
            </a:prstGeom>
            <a:noFill/>
            <a:ln w="9525">
              <a:noFill/>
              <a:miter lim="800000"/>
              <a:headEnd/>
              <a:tailEnd/>
            </a:ln>
          </p:spPr>
          <p:txBody>
            <a:bodyPr wrap="none" lIns="91375" tIns="45701" rIns="91375" bIns="45701">
              <a:spAutoFit/>
            </a:bodyPr>
            <a:lstStyle/>
            <a:p>
              <a:r>
                <a:rPr lang="ja-JP" altLang="en-US" sz="3600" dirty="0">
                  <a:solidFill>
                    <a:srgbClr val="000000"/>
                  </a:solidFill>
                  <a:latin typeface="UD デジタル 教科書体 NK-R" panose="02020400000000000000" pitchFamily="18" charset="-128"/>
                  <a:ea typeface="UD デジタル 教科書体 NK-R" panose="02020400000000000000" pitchFamily="18" charset="-128"/>
                </a:rPr>
                <a:t>制御</a:t>
              </a:r>
            </a:p>
          </p:txBody>
        </p:sp>
        <p:sp>
          <p:nvSpPr>
            <p:cNvPr id="6" name="Text Box 4">
              <a:extLst>
                <a:ext uri="{FF2B5EF4-FFF2-40B4-BE49-F238E27FC236}">
                  <a16:creationId xmlns:a16="http://schemas.microsoft.com/office/drawing/2014/main" id="{C698C80E-040A-4CC7-B695-9477D702E325}"/>
                </a:ext>
              </a:extLst>
            </p:cNvPr>
            <p:cNvSpPr txBox="1">
              <a:spLocks noChangeArrowheads="1"/>
            </p:cNvSpPr>
            <p:nvPr/>
          </p:nvSpPr>
          <p:spPr bwMode="auto">
            <a:xfrm>
              <a:off x="2625188" y="3087099"/>
              <a:ext cx="2030831" cy="645174"/>
            </a:xfrm>
            <a:prstGeom prst="rect">
              <a:avLst/>
            </a:prstGeom>
            <a:noFill/>
            <a:ln w="9525">
              <a:noFill/>
              <a:miter lim="800000"/>
              <a:headEnd/>
              <a:tailEnd/>
            </a:ln>
          </p:spPr>
          <p:txBody>
            <a:bodyPr wrap="none" lIns="91375" tIns="45701" rIns="91375" bIns="45701">
              <a:spAutoFit/>
            </a:bodyPr>
            <a:lstStyle/>
            <a:p>
              <a:r>
                <a:rPr lang="ja-JP" altLang="en-US" sz="3600" dirty="0">
                  <a:solidFill>
                    <a:srgbClr val="000000"/>
                  </a:solidFill>
                  <a:latin typeface="UD デジタル 教科書体 NK-R" panose="02020400000000000000" pitchFamily="18" charset="-128"/>
                  <a:ea typeface="UD デジタル 教科書体 NK-R" panose="02020400000000000000" pitchFamily="18" charset="-128"/>
                </a:rPr>
                <a:t>自動制御</a:t>
              </a:r>
            </a:p>
          </p:txBody>
        </p:sp>
        <p:sp>
          <p:nvSpPr>
            <p:cNvPr id="7" name="Text Box 5">
              <a:extLst>
                <a:ext uri="{FF2B5EF4-FFF2-40B4-BE49-F238E27FC236}">
                  <a16:creationId xmlns:a16="http://schemas.microsoft.com/office/drawing/2014/main" id="{16FF59EF-025F-4E48-907D-2E28A42C1136}"/>
                </a:ext>
              </a:extLst>
            </p:cNvPr>
            <p:cNvSpPr txBox="1">
              <a:spLocks noChangeArrowheads="1"/>
            </p:cNvSpPr>
            <p:nvPr/>
          </p:nvSpPr>
          <p:spPr bwMode="auto">
            <a:xfrm>
              <a:off x="2566434" y="1690688"/>
              <a:ext cx="2030831" cy="645174"/>
            </a:xfrm>
            <a:prstGeom prst="rect">
              <a:avLst/>
            </a:prstGeom>
            <a:noFill/>
            <a:ln w="9525">
              <a:noFill/>
              <a:miter lim="800000"/>
              <a:headEnd/>
              <a:tailEnd/>
            </a:ln>
          </p:spPr>
          <p:txBody>
            <a:bodyPr wrap="none" lIns="91375" tIns="45701" rIns="91375" bIns="45701">
              <a:spAutoFit/>
            </a:bodyPr>
            <a:lstStyle/>
            <a:p>
              <a:r>
                <a:rPr lang="ja-JP" altLang="en-US" sz="3600" dirty="0">
                  <a:solidFill>
                    <a:srgbClr val="000000"/>
                  </a:solidFill>
                  <a:latin typeface="UD デジタル 教科書体 NK-R" panose="02020400000000000000" pitchFamily="18" charset="-128"/>
                  <a:ea typeface="UD デジタル 教科書体 NK-R" panose="02020400000000000000" pitchFamily="18" charset="-128"/>
                </a:rPr>
                <a:t>手動制御</a:t>
              </a:r>
            </a:p>
          </p:txBody>
        </p:sp>
        <p:sp>
          <p:nvSpPr>
            <p:cNvPr id="8" name="Text Box 8">
              <a:extLst>
                <a:ext uri="{FF2B5EF4-FFF2-40B4-BE49-F238E27FC236}">
                  <a16:creationId xmlns:a16="http://schemas.microsoft.com/office/drawing/2014/main" id="{52DD8EC3-6362-4DB5-85B4-623FACAC0C46}"/>
                </a:ext>
              </a:extLst>
            </p:cNvPr>
            <p:cNvSpPr txBox="1">
              <a:spLocks noChangeArrowheads="1"/>
            </p:cNvSpPr>
            <p:nvPr/>
          </p:nvSpPr>
          <p:spPr bwMode="auto">
            <a:xfrm>
              <a:off x="6438534" y="3125726"/>
              <a:ext cx="3128278" cy="645174"/>
            </a:xfrm>
            <a:prstGeom prst="rect">
              <a:avLst/>
            </a:prstGeom>
            <a:noFill/>
            <a:ln w="9525">
              <a:noFill/>
              <a:miter lim="800000"/>
              <a:headEnd/>
              <a:tailEnd/>
            </a:ln>
          </p:spPr>
          <p:txBody>
            <a:bodyPr wrap="none" lIns="91375" tIns="45701" rIns="91375" bIns="45701">
              <a:spAutoFit/>
            </a:bodyPr>
            <a:lstStyle/>
            <a:p>
              <a:r>
                <a:rPr lang="ja-JP" altLang="en-US" sz="3600" dirty="0">
                  <a:solidFill>
                    <a:srgbClr val="0000FF"/>
                  </a:solidFill>
                  <a:latin typeface="UD デジタル 教科書体 NK-R" panose="02020400000000000000" pitchFamily="18" charset="-128"/>
                  <a:ea typeface="UD デジタル 教科書体 NK-R" panose="02020400000000000000" pitchFamily="18" charset="-128"/>
                </a:rPr>
                <a:t>シーケンス制御</a:t>
              </a:r>
            </a:p>
          </p:txBody>
        </p:sp>
        <p:sp>
          <p:nvSpPr>
            <p:cNvPr id="9" name="Text Box 9">
              <a:extLst>
                <a:ext uri="{FF2B5EF4-FFF2-40B4-BE49-F238E27FC236}">
                  <a16:creationId xmlns:a16="http://schemas.microsoft.com/office/drawing/2014/main" id="{DFAEC382-8FCC-4815-B5EE-5A51E637CE99}"/>
                </a:ext>
              </a:extLst>
            </p:cNvPr>
            <p:cNvSpPr txBox="1">
              <a:spLocks noChangeArrowheads="1"/>
            </p:cNvSpPr>
            <p:nvPr/>
          </p:nvSpPr>
          <p:spPr bwMode="auto">
            <a:xfrm>
              <a:off x="6438534" y="4122544"/>
              <a:ext cx="3673675" cy="645174"/>
            </a:xfrm>
            <a:prstGeom prst="rect">
              <a:avLst/>
            </a:prstGeom>
            <a:noFill/>
            <a:ln w="9525">
              <a:noFill/>
              <a:miter lim="800000"/>
              <a:headEnd/>
              <a:tailEnd/>
            </a:ln>
          </p:spPr>
          <p:txBody>
            <a:bodyPr wrap="none" lIns="91375" tIns="45701" rIns="91375" bIns="45701">
              <a:spAutoFit/>
            </a:bodyPr>
            <a:lstStyle/>
            <a:p>
              <a:r>
                <a:rPr lang="ja-JP" altLang="en-US" sz="3600" dirty="0">
                  <a:solidFill>
                    <a:srgbClr val="000000"/>
                  </a:solidFill>
                  <a:latin typeface="UD デジタル 教科書体 NK-R" panose="02020400000000000000" pitchFamily="18" charset="-128"/>
                  <a:ea typeface="UD デジタル 教科書体 NK-R" panose="02020400000000000000" pitchFamily="18" charset="-128"/>
                </a:rPr>
                <a:t>フィードバック制御</a:t>
              </a:r>
            </a:p>
          </p:txBody>
        </p:sp>
        <p:sp>
          <p:nvSpPr>
            <p:cNvPr id="11" name="Line 11">
              <a:extLst>
                <a:ext uri="{FF2B5EF4-FFF2-40B4-BE49-F238E27FC236}">
                  <a16:creationId xmlns:a16="http://schemas.microsoft.com/office/drawing/2014/main" id="{480C8E21-9F05-49F0-9AC3-21EA856BAF11}"/>
                </a:ext>
              </a:extLst>
            </p:cNvPr>
            <p:cNvSpPr>
              <a:spLocks noChangeShapeType="1"/>
            </p:cNvSpPr>
            <p:nvPr/>
          </p:nvSpPr>
          <p:spPr bwMode="auto">
            <a:xfrm>
              <a:off x="1901314" y="2079690"/>
              <a:ext cx="744934" cy="0"/>
            </a:xfrm>
            <a:prstGeom prst="line">
              <a:avLst/>
            </a:prstGeom>
            <a:noFill/>
            <a:ln w="9525">
              <a:solidFill>
                <a:schemeClr val="tx1"/>
              </a:solidFill>
              <a:round/>
              <a:headEnd/>
              <a:tailEnd/>
            </a:ln>
          </p:spPr>
          <p:txBody>
            <a:bodyPr wrap="none" lIns="91375" tIns="45701" rIns="91375" bIns="45701">
              <a:spAutoFit/>
            </a:bodyPr>
            <a:lstStyle/>
            <a:p>
              <a:endParaRPr lang="ja-JP" altLang="en-US"/>
            </a:p>
          </p:txBody>
        </p:sp>
        <p:sp>
          <p:nvSpPr>
            <p:cNvPr id="12" name="Line 12">
              <a:extLst>
                <a:ext uri="{FF2B5EF4-FFF2-40B4-BE49-F238E27FC236}">
                  <a16:creationId xmlns:a16="http://schemas.microsoft.com/office/drawing/2014/main" id="{9E8AA6C4-026E-4FCE-88AD-C40716B2C59D}"/>
                </a:ext>
              </a:extLst>
            </p:cNvPr>
            <p:cNvSpPr>
              <a:spLocks noChangeShapeType="1"/>
            </p:cNvSpPr>
            <p:nvPr/>
          </p:nvSpPr>
          <p:spPr bwMode="auto">
            <a:xfrm>
              <a:off x="2220571" y="2079690"/>
              <a:ext cx="0" cy="1368623"/>
            </a:xfrm>
            <a:prstGeom prst="line">
              <a:avLst/>
            </a:prstGeom>
            <a:noFill/>
            <a:ln w="9525">
              <a:solidFill>
                <a:schemeClr val="tx1"/>
              </a:solidFill>
              <a:round/>
              <a:headEnd/>
              <a:tailEnd/>
            </a:ln>
          </p:spPr>
          <p:txBody>
            <a:bodyPr wrap="none" lIns="91375" tIns="45701" rIns="91375" bIns="45701">
              <a:spAutoFit/>
            </a:bodyPr>
            <a:lstStyle/>
            <a:p>
              <a:endParaRPr lang="ja-JP" altLang="en-US"/>
            </a:p>
          </p:txBody>
        </p:sp>
        <p:sp>
          <p:nvSpPr>
            <p:cNvPr id="13" name="Line 13">
              <a:extLst>
                <a:ext uri="{FF2B5EF4-FFF2-40B4-BE49-F238E27FC236}">
                  <a16:creationId xmlns:a16="http://schemas.microsoft.com/office/drawing/2014/main" id="{84E919F4-6D01-41B7-AD3F-7B124DA2876D}"/>
                </a:ext>
              </a:extLst>
            </p:cNvPr>
            <p:cNvSpPr>
              <a:spLocks noChangeShapeType="1"/>
            </p:cNvSpPr>
            <p:nvPr/>
          </p:nvSpPr>
          <p:spPr bwMode="auto">
            <a:xfrm>
              <a:off x="2220571" y="3448314"/>
              <a:ext cx="425676" cy="0"/>
            </a:xfrm>
            <a:prstGeom prst="line">
              <a:avLst/>
            </a:prstGeom>
            <a:noFill/>
            <a:ln w="9525">
              <a:solidFill>
                <a:schemeClr val="tx1"/>
              </a:solidFill>
              <a:round/>
              <a:headEnd/>
              <a:tailEnd/>
            </a:ln>
          </p:spPr>
          <p:txBody>
            <a:bodyPr wrap="none" lIns="91375" tIns="45701" rIns="91375" bIns="45701">
              <a:spAutoFit/>
            </a:bodyPr>
            <a:lstStyle/>
            <a:p>
              <a:endParaRPr lang="ja-JP" altLang="en-US"/>
            </a:p>
          </p:txBody>
        </p:sp>
        <p:grpSp>
          <p:nvGrpSpPr>
            <p:cNvPr id="21" name="グループ化 20">
              <a:extLst>
                <a:ext uri="{FF2B5EF4-FFF2-40B4-BE49-F238E27FC236}">
                  <a16:creationId xmlns:a16="http://schemas.microsoft.com/office/drawing/2014/main" id="{55595841-7A70-46A4-BCCC-144902169C7E}"/>
                </a:ext>
              </a:extLst>
            </p:cNvPr>
            <p:cNvGrpSpPr/>
            <p:nvPr/>
          </p:nvGrpSpPr>
          <p:grpSpPr>
            <a:xfrm>
              <a:off x="4597265" y="3440012"/>
              <a:ext cx="1786954" cy="1024689"/>
              <a:chOff x="5009638" y="3448314"/>
              <a:chExt cx="1786954" cy="1024689"/>
            </a:xfrm>
          </p:grpSpPr>
          <p:sp>
            <p:nvSpPr>
              <p:cNvPr id="14" name="Line 14">
                <a:extLst>
                  <a:ext uri="{FF2B5EF4-FFF2-40B4-BE49-F238E27FC236}">
                    <a16:creationId xmlns:a16="http://schemas.microsoft.com/office/drawing/2014/main" id="{F950C5D7-7CF6-4198-B5E4-786203FAF86C}"/>
                  </a:ext>
                </a:extLst>
              </p:cNvPr>
              <p:cNvSpPr>
                <a:spLocks noChangeShapeType="1"/>
              </p:cNvSpPr>
              <p:nvPr/>
            </p:nvSpPr>
            <p:spPr bwMode="auto">
              <a:xfrm>
                <a:off x="5009638" y="3448314"/>
                <a:ext cx="957772" cy="0"/>
              </a:xfrm>
              <a:prstGeom prst="line">
                <a:avLst/>
              </a:prstGeom>
              <a:noFill/>
              <a:ln w="9525">
                <a:solidFill>
                  <a:schemeClr val="tx1"/>
                </a:solidFill>
                <a:round/>
                <a:headEnd/>
                <a:tailEnd/>
              </a:ln>
            </p:spPr>
            <p:txBody>
              <a:bodyPr wrap="none" lIns="91375" tIns="45701" rIns="91375" bIns="45701">
                <a:spAutoFit/>
              </a:bodyPr>
              <a:lstStyle/>
              <a:p>
                <a:endParaRPr lang="ja-JP" altLang="en-US"/>
              </a:p>
            </p:txBody>
          </p:sp>
          <p:sp>
            <p:nvSpPr>
              <p:cNvPr id="15" name="Line 15">
                <a:extLst>
                  <a:ext uri="{FF2B5EF4-FFF2-40B4-BE49-F238E27FC236}">
                    <a16:creationId xmlns:a16="http://schemas.microsoft.com/office/drawing/2014/main" id="{B0376434-8355-4CE5-A0F6-3EA9B1DFB6E4}"/>
                  </a:ext>
                </a:extLst>
              </p:cNvPr>
              <p:cNvSpPr>
                <a:spLocks noChangeShapeType="1"/>
              </p:cNvSpPr>
              <p:nvPr/>
            </p:nvSpPr>
            <p:spPr bwMode="auto">
              <a:xfrm>
                <a:off x="5328896" y="3448314"/>
                <a:ext cx="0" cy="1024689"/>
              </a:xfrm>
              <a:prstGeom prst="line">
                <a:avLst/>
              </a:prstGeom>
              <a:noFill/>
              <a:ln w="9525">
                <a:solidFill>
                  <a:schemeClr val="tx1"/>
                </a:solidFill>
                <a:round/>
                <a:headEnd/>
                <a:tailEnd/>
              </a:ln>
            </p:spPr>
            <p:txBody>
              <a:bodyPr wrap="none" lIns="91375" tIns="45701" rIns="91375" bIns="45701">
                <a:spAutoFit/>
              </a:bodyPr>
              <a:lstStyle/>
              <a:p>
                <a:endParaRPr lang="ja-JP" altLang="en-US"/>
              </a:p>
            </p:txBody>
          </p:sp>
          <p:sp>
            <p:nvSpPr>
              <p:cNvPr id="16" name="Line 16">
                <a:extLst>
                  <a:ext uri="{FF2B5EF4-FFF2-40B4-BE49-F238E27FC236}">
                    <a16:creationId xmlns:a16="http://schemas.microsoft.com/office/drawing/2014/main" id="{5629D4E1-38E1-4999-8D39-678166D3EB47}"/>
                  </a:ext>
                </a:extLst>
              </p:cNvPr>
              <p:cNvSpPr>
                <a:spLocks noChangeShapeType="1"/>
              </p:cNvSpPr>
              <p:nvPr/>
            </p:nvSpPr>
            <p:spPr bwMode="auto">
              <a:xfrm>
                <a:off x="5328896" y="4473002"/>
                <a:ext cx="532095" cy="0"/>
              </a:xfrm>
              <a:prstGeom prst="line">
                <a:avLst/>
              </a:prstGeom>
              <a:noFill/>
              <a:ln w="9525">
                <a:solidFill>
                  <a:schemeClr val="tx1"/>
                </a:solidFill>
                <a:round/>
                <a:headEnd/>
                <a:tailEnd/>
              </a:ln>
            </p:spPr>
            <p:txBody>
              <a:bodyPr wrap="none" lIns="91375" tIns="45701" rIns="91375" bIns="45701">
                <a:spAutoFit/>
              </a:bodyPr>
              <a:lstStyle/>
              <a:p>
                <a:endParaRPr lang="ja-JP" altLang="en-US"/>
              </a:p>
            </p:txBody>
          </p:sp>
          <p:sp>
            <p:nvSpPr>
              <p:cNvPr id="17" name="Line 17">
                <a:extLst>
                  <a:ext uri="{FF2B5EF4-FFF2-40B4-BE49-F238E27FC236}">
                    <a16:creationId xmlns:a16="http://schemas.microsoft.com/office/drawing/2014/main" id="{BCE73020-4802-4138-8793-1273E28C23F8}"/>
                  </a:ext>
                </a:extLst>
              </p:cNvPr>
              <p:cNvSpPr>
                <a:spLocks noChangeShapeType="1"/>
              </p:cNvSpPr>
              <p:nvPr/>
            </p:nvSpPr>
            <p:spPr bwMode="auto">
              <a:xfrm>
                <a:off x="5838820" y="3448314"/>
                <a:ext cx="957772" cy="0"/>
              </a:xfrm>
              <a:prstGeom prst="line">
                <a:avLst/>
              </a:prstGeom>
              <a:noFill/>
              <a:ln w="9525">
                <a:solidFill>
                  <a:schemeClr val="tx1"/>
                </a:solidFill>
                <a:round/>
                <a:headEnd/>
                <a:tailEnd/>
              </a:ln>
            </p:spPr>
            <p:txBody>
              <a:bodyPr wrap="none" lIns="91375" tIns="45701" rIns="91375" bIns="45701">
                <a:spAutoFit/>
              </a:bodyPr>
              <a:lstStyle/>
              <a:p>
                <a:endParaRPr lang="ja-JP" altLang="en-US"/>
              </a:p>
            </p:txBody>
          </p:sp>
          <p:sp>
            <p:nvSpPr>
              <p:cNvPr id="18" name="Line 18">
                <a:extLst>
                  <a:ext uri="{FF2B5EF4-FFF2-40B4-BE49-F238E27FC236}">
                    <a16:creationId xmlns:a16="http://schemas.microsoft.com/office/drawing/2014/main" id="{90929312-AE38-4403-AAAB-F2A06369FFF4}"/>
                  </a:ext>
                </a:extLst>
              </p:cNvPr>
              <p:cNvSpPr>
                <a:spLocks noChangeShapeType="1"/>
              </p:cNvSpPr>
              <p:nvPr/>
            </p:nvSpPr>
            <p:spPr bwMode="auto">
              <a:xfrm>
                <a:off x="5838820" y="4473002"/>
                <a:ext cx="957772" cy="0"/>
              </a:xfrm>
              <a:prstGeom prst="line">
                <a:avLst/>
              </a:prstGeom>
              <a:noFill/>
              <a:ln w="9525">
                <a:solidFill>
                  <a:schemeClr val="tx1"/>
                </a:solidFill>
                <a:round/>
                <a:headEnd/>
                <a:tailEnd/>
              </a:ln>
            </p:spPr>
            <p:txBody>
              <a:bodyPr wrap="none" lIns="91375" tIns="45701" rIns="91375" bIns="45701">
                <a:spAutoFit/>
              </a:bodyPr>
              <a:lstStyle/>
              <a:p>
                <a:endParaRPr lang="ja-JP" altLang="en-US"/>
              </a:p>
            </p:txBody>
          </p:sp>
        </p:gr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15</a:t>
            </a:fld>
            <a:endParaRPr kumimoji="1" lang="ja-JP" altLang="en-US"/>
          </a:p>
        </p:txBody>
      </p:sp>
    </p:spTree>
    <p:extLst>
      <p:ext uri="{BB962C8B-B14F-4D97-AF65-F5344CB8AC3E}">
        <p14:creationId xmlns:p14="http://schemas.microsoft.com/office/powerpoint/2010/main" val="335416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23EF65-7D69-4162-A3DE-2E6D52537ED5}"/>
              </a:ext>
            </a:extLst>
          </p:cNvPr>
          <p:cNvSpPr>
            <a:spLocks noGrp="1"/>
          </p:cNvSpPr>
          <p:nvPr>
            <p:ph type="title"/>
          </p:nvPr>
        </p:nvSpPr>
        <p:spPr/>
        <p:txBody>
          <a:bodyPr/>
          <a:lstStyle/>
          <a:p>
            <a:r>
              <a:rPr lang="ja-JP" altLang="en-US" dirty="0"/>
              <a:t>シーケンス制御</a:t>
            </a:r>
            <a:endParaRPr kumimoji="1" lang="ja-JP" altLang="en-US" dirty="0"/>
          </a:p>
        </p:txBody>
      </p:sp>
      <p:sp>
        <p:nvSpPr>
          <p:cNvPr id="3" name="コンテンツ プレースホルダー 2">
            <a:extLst>
              <a:ext uri="{FF2B5EF4-FFF2-40B4-BE49-F238E27FC236}">
                <a16:creationId xmlns:a16="http://schemas.microsoft.com/office/drawing/2014/main" id="{FB89C360-12F7-43A4-AC4B-83DA3ACA8A57}"/>
              </a:ext>
            </a:extLst>
          </p:cNvPr>
          <p:cNvSpPr>
            <a:spLocks noGrp="1"/>
          </p:cNvSpPr>
          <p:nvPr>
            <p:ph idx="1"/>
          </p:nvPr>
        </p:nvSpPr>
        <p:spPr>
          <a:xfrm>
            <a:off x="838200" y="1825625"/>
            <a:ext cx="10515600" cy="1603375"/>
          </a:xfrm>
        </p:spPr>
        <p:txBody>
          <a:bodyPr/>
          <a:lstStyle/>
          <a:p>
            <a:pPr marL="0" indent="0">
              <a:buNone/>
            </a:pPr>
            <a:r>
              <a:rPr lang="ja-JP" altLang="en-US" dirty="0">
                <a:solidFill>
                  <a:srgbClr val="000000"/>
                </a:solidFill>
                <a:latin typeface="Tahoma" pitchFamily="34" charset="0"/>
              </a:rPr>
              <a:t>「あらかじめ定められた順序または一定の論理によって定められている順序に従って、制御の各段階を進めていく制御 </a:t>
            </a:r>
            <a:r>
              <a:rPr lang="ja-JP" altLang="en-US" dirty="0">
                <a:solidFill>
                  <a:srgbClr val="000000"/>
                </a:solidFill>
              </a:rPr>
              <a:t>」</a:t>
            </a:r>
            <a:r>
              <a:rPr lang="en-US" altLang="ja-JP" dirty="0">
                <a:solidFill>
                  <a:srgbClr val="000000"/>
                </a:solidFill>
              </a:rPr>
              <a:t>(JIS C 0401)</a:t>
            </a:r>
          </a:p>
          <a:p>
            <a:pPr marL="0" indent="0">
              <a:buNone/>
            </a:pPr>
            <a:endParaRPr kumimoji="1" lang="ja-JP" altLang="en-US" dirty="0"/>
          </a:p>
        </p:txBody>
      </p:sp>
      <p:sp>
        <p:nvSpPr>
          <p:cNvPr id="5" name="コンテンツ プレースホルダー 2">
            <a:extLst>
              <a:ext uri="{FF2B5EF4-FFF2-40B4-BE49-F238E27FC236}">
                <a16:creationId xmlns:a16="http://schemas.microsoft.com/office/drawing/2014/main" id="{82078585-FC01-4AB4-A85E-4F2D0BCFF304}"/>
              </a:ext>
            </a:extLst>
          </p:cNvPr>
          <p:cNvSpPr txBox="1">
            <a:spLocks/>
          </p:cNvSpPr>
          <p:nvPr/>
        </p:nvSpPr>
        <p:spPr>
          <a:xfrm>
            <a:off x="838200" y="3999123"/>
            <a:ext cx="10310870" cy="28588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シーケンス制御は以下の</a:t>
            </a:r>
            <a:r>
              <a:rPr lang="en-US" altLang="ja-JP" dirty="0"/>
              <a:t>3</a:t>
            </a:r>
            <a:r>
              <a:rPr lang="ja-JP" altLang="en-US" dirty="0" err="1"/>
              <a:t>つの</a:t>
            </a:r>
            <a:r>
              <a:rPr lang="ja-JP" altLang="en-US" dirty="0"/>
              <a:t>制御から成り立つ</a:t>
            </a:r>
            <a:endParaRPr lang="en-US" altLang="ja-JP" dirty="0"/>
          </a:p>
          <a:p>
            <a:pPr marL="0" indent="0">
              <a:buFont typeface="Arial" panose="020B0604020202020204" pitchFamily="34" charset="0"/>
              <a:buNone/>
            </a:pPr>
            <a:r>
              <a:rPr lang="ja-JP" altLang="en-US" dirty="0"/>
              <a:t>①順序制御</a:t>
            </a:r>
            <a:endParaRPr lang="en-US" altLang="ja-JP" dirty="0"/>
          </a:p>
          <a:p>
            <a:pPr marL="0" indent="0">
              <a:buFont typeface="Arial" panose="020B0604020202020204" pitchFamily="34" charset="0"/>
              <a:buNone/>
            </a:pPr>
            <a:r>
              <a:rPr lang="ja-JP" altLang="en-US" dirty="0"/>
              <a:t>②条件制御</a:t>
            </a:r>
            <a:endParaRPr lang="en-US" altLang="ja-JP" dirty="0"/>
          </a:p>
          <a:p>
            <a:pPr marL="0" indent="0">
              <a:buFont typeface="Arial" panose="020B0604020202020204" pitchFamily="34" charset="0"/>
              <a:buNone/>
            </a:pPr>
            <a:r>
              <a:rPr lang="ja-JP" altLang="en-US" dirty="0"/>
              <a:t>③時間</a:t>
            </a:r>
            <a:r>
              <a:rPr lang="en-US" altLang="ja-JP" dirty="0"/>
              <a:t>(</a:t>
            </a:r>
            <a:r>
              <a:rPr lang="ja-JP" altLang="en-US" dirty="0"/>
              <a:t>時限</a:t>
            </a:r>
            <a:r>
              <a:rPr lang="en-US" altLang="ja-JP" dirty="0"/>
              <a:t>)</a:t>
            </a:r>
            <a:r>
              <a:rPr lang="ja-JP" altLang="en-US" dirty="0"/>
              <a:t>制御</a:t>
            </a:r>
            <a:endParaRPr lang="en-US" altLang="ja-JP" dirty="0"/>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16</a:t>
            </a:fld>
            <a:endParaRPr kumimoji="1" lang="ja-JP" altLang="en-US"/>
          </a:p>
        </p:txBody>
      </p:sp>
    </p:spTree>
    <p:extLst>
      <p:ext uri="{BB962C8B-B14F-4D97-AF65-F5344CB8AC3E}">
        <p14:creationId xmlns:p14="http://schemas.microsoft.com/office/powerpoint/2010/main" val="375938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Effect transition="in" filter="fade">
                                      <p:cBhvr>
                                        <p:cTn id="22" dur="500"/>
                                        <p:tgtEl>
                                          <p:spTgt spid="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Effect transition="in" filter="fade">
                                      <p:cBhvr>
                                        <p:cTn id="2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32437EA-866E-4954-914D-3F9192833B13}"/>
              </a:ext>
            </a:extLst>
          </p:cNvPr>
          <p:cNvSpPr>
            <a:spLocks noGrp="1"/>
          </p:cNvSpPr>
          <p:nvPr>
            <p:ph type="title"/>
          </p:nvPr>
        </p:nvSpPr>
        <p:spPr/>
        <p:txBody>
          <a:bodyPr/>
          <a:lstStyle/>
          <a:p>
            <a:r>
              <a:rPr kumimoji="1" lang="ja-JP" altLang="en-US" dirty="0"/>
              <a:t>順序制御</a:t>
            </a:r>
          </a:p>
        </p:txBody>
      </p:sp>
      <p:sp>
        <p:nvSpPr>
          <p:cNvPr id="3" name="コンテンツ プレースホルダー 2">
            <a:extLst>
              <a:ext uri="{FF2B5EF4-FFF2-40B4-BE49-F238E27FC236}">
                <a16:creationId xmlns:a16="http://schemas.microsoft.com/office/drawing/2014/main" id="{6E7EE770-8C1F-476D-9EB6-B9DEB20BCACF}"/>
              </a:ext>
            </a:extLst>
          </p:cNvPr>
          <p:cNvSpPr>
            <a:spLocks noGrp="1"/>
          </p:cNvSpPr>
          <p:nvPr>
            <p:ph idx="1"/>
          </p:nvPr>
        </p:nvSpPr>
        <p:spPr>
          <a:xfrm>
            <a:off x="838200" y="1825625"/>
            <a:ext cx="10515600" cy="653170"/>
          </a:xfrm>
        </p:spPr>
        <p:txBody>
          <a:bodyPr/>
          <a:lstStyle/>
          <a:p>
            <a:r>
              <a:rPr lang="ja-JP" altLang="en-US" dirty="0">
                <a:solidFill>
                  <a:srgbClr val="000000"/>
                </a:solidFill>
                <a:latin typeface="Century" pitchFamily="18" charset="0"/>
                <a:ea typeface="ＭＳ ゴシック" pitchFamily="49" charset="-128"/>
              </a:rPr>
              <a:t>機器を定められた順序で動作させる制御</a:t>
            </a:r>
            <a:endParaRPr lang="en-US" altLang="ja-JP" dirty="0">
              <a:solidFill>
                <a:srgbClr val="000000"/>
              </a:solidFill>
              <a:latin typeface="Century" pitchFamily="18" charset="0"/>
              <a:ea typeface="ＭＳ ゴシック" pitchFamily="49" charset="-128"/>
            </a:endParaRPr>
          </a:p>
          <a:p>
            <a:endParaRPr kumimoji="1" lang="ja-JP" altLang="en-US" dirty="0"/>
          </a:p>
        </p:txBody>
      </p:sp>
      <p:pic>
        <p:nvPicPr>
          <p:cNvPr id="17" name="Picture 2" descr="https://4.bp.blogspot.com/-h3aDJgmAXxQ/U-8FpIkbExI/AAAAAAAAkvc/NVCwrz9BCEc/s800/kaden_sentakuki.png">
            <a:extLst>
              <a:ext uri="{FF2B5EF4-FFF2-40B4-BE49-F238E27FC236}">
                <a16:creationId xmlns:a16="http://schemas.microsoft.com/office/drawing/2014/main" id="{B4482A97-3F13-42B7-A546-60FFF1DA958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551682"/>
            <a:ext cx="2941193" cy="2941193"/>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a:extLst>
              <a:ext uri="{FF2B5EF4-FFF2-40B4-BE49-F238E27FC236}">
                <a16:creationId xmlns:a16="http://schemas.microsoft.com/office/drawing/2014/main" id="{8E02B1E6-258D-44F2-BC72-30E8B2E12987}"/>
              </a:ext>
            </a:extLst>
          </p:cNvPr>
          <p:cNvSpPr/>
          <p:nvPr/>
        </p:nvSpPr>
        <p:spPr>
          <a:xfrm>
            <a:off x="6400678" y="3742454"/>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給水</a:t>
            </a:r>
          </a:p>
        </p:txBody>
      </p:sp>
      <p:sp>
        <p:nvSpPr>
          <p:cNvPr id="19" name="正方形/長方形 18">
            <a:extLst>
              <a:ext uri="{FF2B5EF4-FFF2-40B4-BE49-F238E27FC236}">
                <a16:creationId xmlns:a16="http://schemas.microsoft.com/office/drawing/2014/main" id="{B82CE56C-9923-4E25-A94B-9397DAED91BC}"/>
              </a:ext>
            </a:extLst>
          </p:cNvPr>
          <p:cNvSpPr/>
          <p:nvPr/>
        </p:nvSpPr>
        <p:spPr>
          <a:xfrm>
            <a:off x="8978247" y="3742454"/>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洗い</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20" name="正方形/長方形 19">
            <a:extLst>
              <a:ext uri="{FF2B5EF4-FFF2-40B4-BE49-F238E27FC236}">
                <a16:creationId xmlns:a16="http://schemas.microsoft.com/office/drawing/2014/main" id="{E9D8E9C5-BF29-4FC3-9130-D86E89F39BB0}"/>
              </a:ext>
            </a:extLst>
          </p:cNvPr>
          <p:cNvSpPr/>
          <p:nvPr/>
        </p:nvSpPr>
        <p:spPr>
          <a:xfrm>
            <a:off x="8978247" y="5581845"/>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すすぎ</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21" name="正方形/長方形 20">
            <a:extLst>
              <a:ext uri="{FF2B5EF4-FFF2-40B4-BE49-F238E27FC236}">
                <a16:creationId xmlns:a16="http://schemas.microsoft.com/office/drawing/2014/main" id="{0193F6CA-A387-42C9-ADBD-A8C9A7B860CC}"/>
              </a:ext>
            </a:extLst>
          </p:cNvPr>
          <p:cNvSpPr/>
          <p:nvPr/>
        </p:nvSpPr>
        <p:spPr>
          <a:xfrm>
            <a:off x="6412806" y="5585001"/>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脱水</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22" name="正方形/長方形 21">
            <a:extLst>
              <a:ext uri="{FF2B5EF4-FFF2-40B4-BE49-F238E27FC236}">
                <a16:creationId xmlns:a16="http://schemas.microsoft.com/office/drawing/2014/main" id="{82A599D2-D180-41B4-8FC6-97F6FB5DD63C}"/>
              </a:ext>
            </a:extLst>
          </p:cNvPr>
          <p:cNvSpPr/>
          <p:nvPr/>
        </p:nvSpPr>
        <p:spPr>
          <a:xfrm>
            <a:off x="3835239" y="5585001"/>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完了</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23" name="正方形/長方形 22">
            <a:extLst>
              <a:ext uri="{FF2B5EF4-FFF2-40B4-BE49-F238E27FC236}">
                <a16:creationId xmlns:a16="http://schemas.microsoft.com/office/drawing/2014/main" id="{4436D808-4540-4B55-9B12-488633462C99}"/>
              </a:ext>
            </a:extLst>
          </p:cNvPr>
          <p:cNvSpPr/>
          <p:nvPr/>
        </p:nvSpPr>
        <p:spPr>
          <a:xfrm>
            <a:off x="3835239" y="3742454"/>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開始</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24" name="右矢印 4">
            <a:extLst>
              <a:ext uri="{FF2B5EF4-FFF2-40B4-BE49-F238E27FC236}">
                <a16:creationId xmlns:a16="http://schemas.microsoft.com/office/drawing/2014/main" id="{41089A08-1C98-42F8-B0E1-0E271ADC68AD}"/>
              </a:ext>
            </a:extLst>
          </p:cNvPr>
          <p:cNvSpPr/>
          <p:nvPr/>
        </p:nvSpPr>
        <p:spPr>
          <a:xfrm>
            <a:off x="5457719" y="3864739"/>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右矢印 11">
            <a:extLst>
              <a:ext uri="{FF2B5EF4-FFF2-40B4-BE49-F238E27FC236}">
                <a16:creationId xmlns:a16="http://schemas.microsoft.com/office/drawing/2014/main" id="{1861F22D-9C9C-4B0B-86C2-DDB2C46F78CC}"/>
              </a:ext>
            </a:extLst>
          </p:cNvPr>
          <p:cNvSpPr/>
          <p:nvPr/>
        </p:nvSpPr>
        <p:spPr>
          <a:xfrm>
            <a:off x="8011028" y="3864739"/>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右矢印 12">
            <a:extLst>
              <a:ext uri="{FF2B5EF4-FFF2-40B4-BE49-F238E27FC236}">
                <a16:creationId xmlns:a16="http://schemas.microsoft.com/office/drawing/2014/main" id="{3A669A40-6B81-474B-ABA4-7F421B59BD1D}"/>
              </a:ext>
            </a:extLst>
          </p:cNvPr>
          <p:cNvSpPr/>
          <p:nvPr/>
        </p:nvSpPr>
        <p:spPr>
          <a:xfrm rot="5400000">
            <a:off x="9301049" y="4803412"/>
            <a:ext cx="87826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矢印 13">
            <a:extLst>
              <a:ext uri="{FF2B5EF4-FFF2-40B4-BE49-F238E27FC236}">
                <a16:creationId xmlns:a16="http://schemas.microsoft.com/office/drawing/2014/main" id="{6892880E-9FE4-44B7-AE05-D96BBC1D27FD}"/>
              </a:ext>
            </a:extLst>
          </p:cNvPr>
          <p:cNvSpPr/>
          <p:nvPr/>
        </p:nvSpPr>
        <p:spPr>
          <a:xfrm rot="10800000">
            <a:off x="8011028" y="5704130"/>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右矢印 14">
            <a:extLst>
              <a:ext uri="{FF2B5EF4-FFF2-40B4-BE49-F238E27FC236}">
                <a16:creationId xmlns:a16="http://schemas.microsoft.com/office/drawing/2014/main" id="{0BD236CA-15A0-4628-90A1-A6D4B41FB03A}"/>
              </a:ext>
            </a:extLst>
          </p:cNvPr>
          <p:cNvSpPr/>
          <p:nvPr/>
        </p:nvSpPr>
        <p:spPr>
          <a:xfrm rot="10800000">
            <a:off x="5457719" y="5698459"/>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17</a:t>
            </a:fld>
            <a:endParaRPr kumimoji="1" lang="ja-JP" altLang="en-US"/>
          </a:p>
        </p:txBody>
      </p:sp>
    </p:spTree>
    <p:extLst>
      <p:ext uri="{BB962C8B-B14F-4D97-AF65-F5344CB8AC3E}">
        <p14:creationId xmlns:p14="http://schemas.microsoft.com/office/powerpoint/2010/main" val="147527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500"/>
                                        <p:tgtEl>
                                          <p:spTgt spid="26"/>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fade">
                                      <p:cBhvr>
                                        <p:cTn id="39" dur="5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81F19-2D62-49F2-B20B-B975858B7378}"/>
              </a:ext>
            </a:extLst>
          </p:cNvPr>
          <p:cNvSpPr>
            <a:spLocks noGrp="1"/>
          </p:cNvSpPr>
          <p:nvPr>
            <p:ph type="title"/>
          </p:nvPr>
        </p:nvSpPr>
        <p:spPr/>
        <p:txBody>
          <a:bodyPr/>
          <a:lstStyle/>
          <a:p>
            <a:r>
              <a:rPr kumimoji="1" lang="ja-JP" altLang="en-US" dirty="0"/>
              <a:t>条件制御</a:t>
            </a:r>
          </a:p>
        </p:txBody>
      </p:sp>
      <p:sp>
        <p:nvSpPr>
          <p:cNvPr id="3" name="コンテンツ プレースホルダー 2">
            <a:extLst>
              <a:ext uri="{FF2B5EF4-FFF2-40B4-BE49-F238E27FC236}">
                <a16:creationId xmlns:a16="http://schemas.microsoft.com/office/drawing/2014/main" id="{76E2BA38-68EB-482B-BDD5-0D96EB8E4A2F}"/>
              </a:ext>
            </a:extLst>
          </p:cNvPr>
          <p:cNvSpPr>
            <a:spLocks noGrp="1"/>
          </p:cNvSpPr>
          <p:nvPr>
            <p:ph idx="1"/>
          </p:nvPr>
        </p:nvSpPr>
        <p:spPr>
          <a:xfrm>
            <a:off x="838200" y="1825625"/>
            <a:ext cx="10515600" cy="873508"/>
          </a:xfrm>
        </p:spPr>
        <p:txBody>
          <a:bodyPr/>
          <a:lstStyle/>
          <a:p>
            <a:r>
              <a:rPr lang="ja-JP" altLang="en-US" dirty="0"/>
              <a:t>定められた条件が成立すると機器を動作させる制御</a:t>
            </a:r>
          </a:p>
          <a:p>
            <a:endParaRPr kumimoji="1" lang="en-US" altLang="ja-JP" dirty="0"/>
          </a:p>
        </p:txBody>
      </p:sp>
      <p:grpSp>
        <p:nvGrpSpPr>
          <p:cNvPr id="18" name="グループ化 17">
            <a:extLst>
              <a:ext uri="{FF2B5EF4-FFF2-40B4-BE49-F238E27FC236}">
                <a16:creationId xmlns:a16="http://schemas.microsoft.com/office/drawing/2014/main" id="{E1C96329-46F3-4B1D-A0D9-F493A6B31502}"/>
              </a:ext>
            </a:extLst>
          </p:cNvPr>
          <p:cNvGrpSpPr/>
          <p:nvPr/>
        </p:nvGrpSpPr>
        <p:grpSpPr>
          <a:xfrm>
            <a:off x="838200" y="3551682"/>
            <a:ext cx="9663922" cy="2941193"/>
            <a:chOff x="838200" y="3551682"/>
            <a:chExt cx="9663922" cy="2941193"/>
          </a:xfrm>
        </p:grpSpPr>
        <p:pic>
          <p:nvPicPr>
            <p:cNvPr id="4" name="Picture 2" descr="https://4.bp.blogspot.com/-h3aDJgmAXxQ/U-8FpIkbExI/AAAAAAAAkvc/NVCwrz9BCEc/s800/kaden_sentakuki.png">
              <a:extLst>
                <a:ext uri="{FF2B5EF4-FFF2-40B4-BE49-F238E27FC236}">
                  <a16:creationId xmlns:a16="http://schemas.microsoft.com/office/drawing/2014/main" id="{3730E1FE-E374-4361-9239-F194730B7BD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551682"/>
              <a:ext cx="2941193" cy="2941193"/>
            </a:xfrm>
            <a:prstGeom prst="rect">
              <a:avLst/>
            </a:prstGeom>
            <a:noFill/>
            <a:extLst>
              <a:ext uri="{909E8E84-426E-40DD-AFC4-6F175D3DCCD1}">
                <a14:hiddenFill xmlns:a14="http://schemas.microsoft.com/office/drawing/2010/main">
                  <a:solidFill>
                    <a:srgbClr val="FFFFFF"/>
                  </a:solidFill>
                </a14:hiddenFill>
              </a:ext>
            </a:extLst>
          </p:spPr>
        </p:pic>
        <p:sp>
          <p:nvSpPr>
            <p:cNvPr id="5" name="正方形/長方形 4">
              <a:extLst>
                <a:ext uri="{FF2B5EF4-FFF2-40B4-BE49-F238E27FC236}">
                  <a16:creationId xmlns:a16="http://schemas.microsoft.com/office/drawing/2014/main" id="{A0E6B6B2-6672-4484-AA0F-416D8BB36729}"/>
                </a:ext>
              </a:extLst>
            </p:cNvPr>
            <p:cNvSpPr/>
            <p:nvPr/>
          </p:nvSpPr>
          <p:spPr>
            <a:xfrm>
              <a:off x="6400678" y="3742454"/>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給水</a:t>
              </a:r>
            </a:p>
          </p:txBody>
        </p:sp>
        <p:sp>
          <p:nvSpPr>
            <p:cNvPr id="6" name="正方形/長方形 5">
              <a:extLst>
                <a:ext uri="{FF2B5EF4-FFF2-40B4-BE49-F238E27FC236}">
                  <a16:creationId xmlns:a16="http://schemas.microsoft.com/office/drawing/2014/main" id="{2952F590-D94B-43BC-A2BF-B481A25C4297}"/>
                </a:ext>
              </a:extLst>
            </p:cNvPr>
            <p:cNvSpPr/>
            <p:nvPr/>
          </p:nvSpPr>
          <p:spPr>
            <a:xfrm>
              <a:off x="8978247" y="3742454"/>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洗い</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7" name="正方形/長方形 6">
              <a:extLst>
                <a:ext uri="{FF2B5EF4-FFF2-40B4-BE49-F238E27FC236}">
                  <a16:creationId xmlns:a16="http://schemas.microsoft.com/office/drawing/2014/main" id="{CF453AB1-6434-4BAF-AA7A-F2B66A8D6625}"/>
                </a:ext>
              </a:extLst>
            </p:cNvPr>
            <p:cNvSpPr/>
            <p:nvPr/>
          </p:nvSpPr>
          <p:spPr>
            <a:xfrm>
              <a:off x="8978247" y="5581845"/>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すすぎ</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8" name="正方形/長方形 7">
              <a:extLst>
                <a:ext uri="{FF2B5EF4-FFF2-40B4-BE49-F238E27FC236}">
                  <a16:creationId xmlns:a16="http://schemas.microsoft.com/office/drawing/2014/main" id="{DA14F176-9E36-4017-A7CD-8A8F2011AEEF}"/>
                </a:ext>
              </a:extLst>
            </p:cNvPr>
            <p:cNvSpPr/>
            <p:nvPr/>
          </p:nvSpPr>
          <p:spPr>
            <a:xfrm>
              <a:off x="6412806" y="5585001"/>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脱水</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9" name="正方形/長方形 8">
              <a:extLst>
                <a:ext uri="{FF2B5EF4-FFF2-40B4-BE49-F238E27FC236}">
                  <a16:creationId xmlns:a16="http://schemas.microsoft.com/office/drawing/2014/main" id="{8DD2F557-E74A-4D3D-9ADE-C2CB78EDC12C}"/>
                </a:ext>
              </a:extLst>
            </p:cNvPr>
            <p:cNvSpPr/>
            <p:nvPr/>
          </p:nvSpPr>
          <p:spPr>
            <a:xfrm>
              <a:off x="3835239" y="5585001"/>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完了</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10" name="正方形/長方形 9">
              <a:extLst>
                <a:ext uri="{FF2B5EF4-FFF2-40B4-BE49-F238E27FC236}">
                  <a16:creationId xmlns:a16="http://schemas.microsoft.com/office/drawing/2014/main" id="{80A6A4DF-EED5-4036-B13D-BCB29E495BBC}"/>
                </a:ext>
              </a:extLst>
            </p:cNvPr>
            <p:cNvSpPr/>
            <p:nvPr/>
          </p:nvSpPr>
          <p:spPr>
            <a:xfrm>
              <a:off x="3835239" y="3742454"/>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開始</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11" name="右矢印 4">
              <a:extLst>
                <a:ext uri="{FF2B5EF4-FFF2-40B4-BE49-F238E27FC236}">
                  <a16:creationId xmlns:a16="http://schemas.microsoft.com/office/drawing/2014/main" id="{A61DABB7-C761-4575-8957-E53F868AC1D9}"/>
                </a:ext>
              </a:extLst>
            </p:cNvPr>
            <p:cNvSpPr/>
            <p:nvPr/>
          </p:nvSpPr>
          <p:spPr>
            <a:xfrm>
              <a:off x="5457719" y="3864739"/>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a:extLst>
                <a:ext uri="{FF2B5EF4-FFF2-40B4-BE49-F238E27FC236}">
                  <a16:creationId xmlns:a16="http://schemas.microsoft.com/office/drawing/2014/main" id="{F21B4954-7CEF-463A-A535-68C02AFE4790}"/>
                </a:ext>
              </a:extLst>
            </p:cNvPr>
            <p:cNvSpPr/>
            <p:nvPr/>
          </p:nvSpPr>
          <p:spPr>
            <a:xfrm>
              <a:off x="8011028" y="3864739"/>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a:extLst>
                <a:ext uri="{FF2B5EF4-FFF2-40B4-BE49-F238E27FC236}">
                  <a16:creationId xmlns:a16="http://schemas.microsoft.com/office/drawing/2014/main" id="{6E519453-30F5-477D-9F0B-2E725805DDD0}"/>
                </a:ext>
              </a:extLst>
            </p:cNvPr>
            <p:cNvSpPr/>
            <p:nvPr/>
          </p:nvSpPr>
          <p:spPr>
            <a:xfrm rot="5400000">
              <a:off x="9301049" y="4803412"/>
              <a:ext cx="87826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a:extLst>
                <a:ext uri="{FF2B5EF4-FFF2-40B4-BE49-F238E27FC236}">
                  <a16:creationId xmlns:a16="http://schemas.microsoft.com/office/drawing/2014/main" id="{415A18A6-71C8-4822-9964-2D34A59C0C3F}"/>
                </a:ext>
              </a:extLst>
            </p:cNvPr>
            <p:cNvSpPr/>
            <p:nvPr/>
          </p:nvSpPr>
          <p:spPr>
            <a:xfrm rot="10800000">
              <a:off x="8011028" y="5704130"/>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a:extLst>
                <a:ext uri="{FF2B5EF4-FFF2-40B4-BE49-F238E27FC236}">
                  <a16:creationId xmlns:a16="http://schemas.microsoft.com/office/drawing/2014/main" id="{B4F591E6-69FB-427E-B817-D1498E184F76}"/>
                </a:ext>
              </a:extLst>
            </p:cNvPr>
            <p:cNvSpPr/>
            <p:nvPr/>
          </p:nvSpPr>
          <p:spPr>
            <a:xfrm rot="10800000">
              <a:off x="5457719" y="5698459"/>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 name="吹き出し: 角を丸めた四角形 15">
            <a:extLst>
              <a:ext uri="{FF2B5EF4-FFF2-40B4-BE49-F238E27FC236}">
                <a16:creationId xmlns:a16="http://schemas.microsoft.com/office/drawing/2014/main" id="{E33D7107-CF01-42DC-B2EF-E56FB1C420AC}"/>
              </a:ext>
            </a:extLst>
          </p:cNvPr>
          <p:cNvSpPr/>
          <p:nvPr/>
        </p:nvSpPr>
        <p:spPr>
          <a:xfrm>
            <a:off x="3559311" y="2629109"/>
            <a:ext cx="1947391" cy="873508"/>
          </a:xfrm>
          <a:prstGeom prst="wedgeRoundRectCallout">
            <a:avLst>
              <a:gd name="adj1" fmla="val -21642"/>
              <a:gd name="adj2" fmla="val 75876"/>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ysClr val="windowText" lastClr="000000"/>
                </a:solidFill>
                <a:latin typeface="UD デジタル 教科書体 NK-R" panose="02020400000000000000" pitchFamily="18" charset="-128"/>
                <a:ea typeface="UD デジタル 教科書体 NK-R" panose="02020400000000000000" pitchFamily="18" charset="-128"/>
              </a:rPr>
              <a:t>扉が閉まっておりスタートボタンが押されたら</a:t>
            </a:r>
          </a:p>
        </p:txBody>
      </p:sp>
      <p:sp>
        <p:nvSpPr>
          <p:cNvPr id="19" name="吹き出し: 角を丸めた四角形 18">
            <a:extLst>
              <a:ext uri="{FF2B5EF4-FFF2-40B4-BE49-F238E27FC236}">
                <a16:creationId xmlns:a16="http://schemas.microsoft.com/office/drawing/2014/main" id="{09E4AAD8-91B8-443C-9F77-D399259C2073}"/>
              </a:ext>
            </a:extLst>
          </p:cNvPr>
          <p:cNvSpPr/>
          <p:nvPr/>
        </p:nvSpPr>
        <p:spPr>
          <a:xfrm>
            <a:off x="7792792" y="2652422"/>
            <a:ext cx="1947391" cy="873508"/>
          </a:xfrm>
          <a:prstGeom prst="wedgeRoundRectCallout">
            <a:avLst>
              <a:gd name="adj1" fmla="val -21642"/>
              <a:gd name="adj2" fmla="val 75876"/>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ysClr val="windowText" lastClr="000000"/>
                </a:solidFill>
                <a:latin typeface="UD デジタル 教科書体 NK-R" panose="02020400000000000000" pitchFamily="18" charset="-128"/>
                <a:ea typeface="UD デジタル 教科書体 NK-R" panose="02020400000000000000" pitchFamily="18" charset="-128"/>
              </a:rPr>
              <a:t>水位が設定値に達したら</a:t>
            </a:r>
          </a:p>
        </p:txBody>
      </p:sp>
      <p:sp>
        <p:nvSpPr>
          <p:cNvPr id="17" name="スライド番号プレースホルダー 16"/>
          <p:cNvSpPr>
            <a:spLocks noGrp="1"/>
          </p:cNvSpPr>
          <p:nvPr>
            <p:ph type="sldNum" sz="quarter" idx="12"/>
          </p:nvPr>
        </p:nvSpPr>
        <p:spPr/>
        <p:txBody>
          <a:bodyPr/>
          <a:lstStyle/>
          <a:p>
            <a:fld id="{0955BC31-CF6C-4D52-BEB4-4772C4576AB2}" type="slidenum">
              <a:rPr kumimoji="1" lang="ja-JP" altLang="en-US" smtClean="0"/>
              <a:t>18</a:t>
            </a:fld>
            <a:endParaRPr kumimoji="1" lang="ja-JP" altLang="en-US"/>
          </a:p>
        </p:txBody>
      </p:sp>
    </p:spTree>
    <p:extLst>
      <p:ext uri="{BB962C8B-B14F-4D97-AF65-F5344CB8AC3E}">
        <p14:creationId xmlns:p14="http://schemas.microsoft.com/office/powerpoint/2010/main" val="75402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6D04D62-865F-4E46-9296-00C867C129B8}"/>
              </a:ext>
            </a:extLst>
          </p:cNvPr>
          <p:cNvSpPr>
            <a:spLocks noGrp="1"/>
          </p:cNvSpPr>
          <p:nvPr>
            <p:ph type="title"/>
          </p:nvPr>
        </p:nvSpPr>
        <p:spPr/>
        <p:txBody>
          <a:bodyPr/>
          <a:lstStyle/>
          <a:p>
            <a:r>
              <a:rPr lang="ja-JP" altLang="en-US" dirty="0"/>
              <a:t>時間制御（時限制御）</a:t>
            </a:r>
            <a:endParaRPr kumimoji="1" lang="ja-JP" altLang="en-US" dirty="0"/>
          </a:p>
        </p:txBody>
      </p:sp>
      <p:sp>
        <p:nvSpPr>
          <p:cNvPr id="3" name="コンテンツ プレースホルダー 2">
            <a:extLst>
              <a:ext uri="{FF2B5EF4-FFF2-40B4-BE49-F238E27FC236}">
                <a16:creationId xmlns:a16="http://schemas.microsoft.com/office/drawing/2014/main" id="{FAA674E7-1D0F-44BB-9D5A-26FD8791426F}"/>
              </a:ext>
            </a:extLst>
          </p:cNvPr>
          <p:cNvSpPr>
            <a:spLocks noGrp="1"/>
          </p:cNvSpPr>
          <p:nvPr>
            <p:ph idx="1"/>
          </p:nvPr>
        </p:nvSpPr>
        <p:spPr/>
        <p:txBody>
          <a:bodyPr/>
          <a:lstStyle/>
          <a:p>
            <a:r>
              <a:rPr lang="ja-JP" altLang="en-US" dirty="0"/>
              <a:t>ある機器の動作から定められた時間後に次の機器を動作させる制御</a:t>
            </a:r>
          </a:p>
          <a:p>
            <a:endParaRPr kumimoji="1" lang="ja-JP" altLang="en-US" dirty="0"/>
          </a:p>
        </p:txBody>
      </p:sp>
      <p:grpSp>
        <p:nvGrpSpPr>
          <p:cNvPr id="4" name="グループ化 3">
            <a:extLst>
              <a:ext uri="{FF2B5EF4-FFF2-40B4-BE49-F238E27FC236}">
                <a16:creationId xmlns:a16="http://schemas.microsoft.com/office/drawing/2014/main" id="{0ABD7C3B-6974-4AB3-9253-B54294A0A1A7}"/>
              </a:ext>
            </a:extLst>
          </p:cNvPr>
          <p:cNvGrpSpPr/>
          <p:nvPr/>
        </p:nvGrpSpPr>
        <p:grpSpPr>
          <a:xfrm>
            <a:off x="838200" y="3551682"/>
            <a:ext cx="9663922" cy="2941193"/>
            <a:chOff x="838200" y="3551682"/>
            <a:chExt cx="9663922" cy="2941193"/>
          </a:xfrm>
        </p:grpSpPr>
        <p:pic>
          <p:nvPicPr>
            <p:cNvPr id="5" name="Picture 2" descr="https://4.bp.blogspot.com/-h3aDJgmAXxQ/U-8FpIkbExI/AAAAAAAAkvc/NVCwrz9BCEc/s800/kaden_sentakuki.png">
              <a:extLst>
                <a:ext uri="{FF2B5EF4-FFF2-40B4-BE49-F238E27FC236}">
                  <a16:creationId xmlns:a16="http://schemas.microsoft.com/office/drawing/2014/main" id="{3A74DCD1-BBA5-406F-8CC6-BD206BF151C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551682"/>
              <a:ext cx="2941193" cy="2941193"/>
            </a:xfrm>
            <a:prstGeom prst="rect">
              <a:avLst/>
            </a:prstGeom>
            <a:noFill/>
            <a:extLst>
              <a:ext uri="{909E8E84-426E-40DD-AFC4-6F175D3DCCD1}">
                <a14:hiddenFill xmlns:a14="http://schemas.microsoft.com/office/drawing/2010/main">
                  <a:solidFill>
                    <a:srgbClr val="FFFFFF"/>
                  </a:solidFill>
                </a14:hiddenFill>
              </a:ext>
            </a:extLst>
          </p:spPr>
        </p:pic>
        <p:sp>
          <p:nvSpPr>
            <p:cNvPr id="6" name="正方形/長方形 5">
              <a:extLst>
                <a:ext uri="{FF2B5EF4-FFF2-40B4-BE49-F238E27FC236}">
                  <a16:creationId xmlns:a16="http://schemas.microsoft.com/office/drawing/2014/main" id="{9A71240C-33F7-4E52-B6AB-E06B81FFE4F8}"/>
                </a:ext>
              </a:extLst>
            </p:cNvPr>
            <p:cNvSpPr/>
            <p:nvPr/>
          </p:nvSpPr>
          <p:spPr>
            <a:xfrm>
              <a:off x="6400678" y="3742454"/>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給水</a:t>
              </a:r>
            </a:p>
          </p:txBody>
        </p:sp>
        <p:sp>
          <p:nvSpPr>
            <p:cNvPr id="7" name="正方形/長方形 6">
              <a:extLst>
                <a:ext uri="{FF2B5EF4-FFF2-40B4-BE49-F238E27FC236}">
                  <a16:creationId xmlns:a16="http://schemas.microsoft.com/office/drawing/2014/main" id="{DD5E850A-E439-4A24-BD7B-F2F4B120763B}"/>
                </a:ext>
              </a:extLst>
            </p:cNvPr>
            <p:cNvSpPr/>
            <p:nvPr/>
          </p:nvSpPr>
          <p:spPr>
            <a:xfrm>
              <a:off x="8978247" y="3742454"/>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洗い</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8" name="正方形/長方形 7">
              <a:extLst>
                <a:ext uri="{FF2B5EF4-FFF2-40B4-BE49-F238E27FC236}">
                  <a16:creationId xmlns:a16="http://schemas.microsoft.com/office/drawing/2014/main" id="{941D9245-3982-42C4-ABA7-E047F61EB44F}"/>
                </a:ext>
              </a:extLst>
            </p:cNvPr>
            <p:cNvSpPr/>
            <p:nvPr/>
          </p:nvSpPr>
          <p:spPr>
            <a:xfrm>
              <a:off x="8978247" y="5581845"/>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すすぎ</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9" name="正方形/長方形 8">
              <a:extLst>
                <a:ext uri="{FF2B5EF4-FFF2-40B4-BE49-F238E27FC236}">
                  <a16:creationId xmlns:a16="http://schemas.microsoft.com/office/drawing/2014/main" id="{07C5162C-2FE0-474B-8E73-D0A15C566A24}"/>
                </a:ext>
              </a:extLst>
            </p:cNvPr>
            <p:cNvSpPr/>
            <p:nvPr/>
          </p:nvSpPr>
          <p:spPr>
            <a:xfrm>
              <a:off x="6412806" y="5585001"/>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脱水</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10" name="正方形/長方形 9">
              <a:extLst>
                <a:ext uri="{FF2B5EF4-FFF2-40B4-BE49-F238E27FC236}">
                  <a16:creationId xmlns:a16="http://schemas.microsoft.com/office/drawing/2014/main" id="{12313CA3-01C8-4053-A69E-A8D70FCAA3FF}"/>
                </a:ext>
              </a:extLst>
            </p:cNvPr>
            <p:cNvSpPr/>
            <p:nvPr/>
          </p:nvSpPr>
          <p:spPr>
            <a:xfrm>
              <a:off x="3835239" y="5585001"/>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完了</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11" name="正方形/長方形 10">
              <a:extLst>
                <a:ext uri="{FF2B5EF4-FFF2-40B4-BE49-F238E27FC236}">
                  <a16:creationId xmlns:a16="http://schemas.microsoft.com/office/drawing/2014/main" id="{4B77A825-5132-4F3F-A5AC-BC0D94CA1446}"/>
                </a:ext>
              </a:extLst>
            </p:cNvPr>
            <p:cNvSpPr/>
            <p:nvPr/>
          </p:nvSpPr>
          <p:spPr>
            <a:xfrm>
              <a:off x="3835239" y="3742454"/>
              <a:ext cx="1523875" cy="72920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solidFill>
                    <a:schemeClr val="tx1"/>
                  </a:solidFill>
                  <a:latin typeface="UD デジタル 教科書体 NK-R" panose="02020400000000000000" pitchFamily="18" charset="-128"/>
                  <a:ea typeface="UD デジタル 教科書体 NK-R" panose="02020400000000000000" pitchFamily="18" charset="-128"/>
                </a:rPr>
                <a:t>開始</a:t>
              </a:r>
              <a:endParaRPr kumimoji="1" lang="ja-JP" altLang="en-US" sz="2800"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12" name="右矢印 4">
              <a:extLst>
                <a:ext uri="{FF2B5EF4-FFF2-40B4-BE49-F238E27FC236}">
                  <a16:creationId xmlns:a16="http://schemas.microsoft.com/office/drawing/2014/main" id="{E9C1CC89-1245-4E37-A32C-FF70D51DA653}"/>
                </a:ext>
              </a:extLst>
            </p:cNvPr>
            <p:cNvSpPr/>
            <p:nvPr/>
          </p:nvSpPr>
          <p:spPr>
            <a:xfrm>
              <a:off x="5457719" y="3864739"/>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1">
              <a:extLst>
                <a:ext uri="{FF2B5EF4-FFF2-40B4-BE49-F238E27FC236}">
                  <a16:creationId xmlns:a16="http://schemas.microsoft.com/office/drawing/2014/main" id="{C54B8166-386C-4B0A-B8F7-7361CDAA7900}"/>
                </a:ext>
              </a:extLst>
            </p:cNvPr>
            <p:cNvSpPr/>
            <p:nvPr/>
          </p:nvSpPr>
          <p:spPr>
            <a:xfrm>
              <a:off x="8011028" y="3864739"/>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2">
              <a:extLst>
                <a:ext uri="{FF2B5EF4-FFF2-40B4-BE49-F238E27FC236}">
                  <a16:creationId xmlns:a16="http://schemas.microsoft.com/office/drawing/2014/main" id="{CC11D783-EF4A-40E2-A1F1-C05F34822523}"/>
                </a:ext>
              </a:extLst>
            </p:cNvPr>
            <p:cNvSpPr/>
            <p:nvPr/>
          </p:nvSpPr>
          <p:spPr>
            <a:xfrm rot="5400000">
              <a:off x="9301049" y="4803412"/>
              <a:ext cx="878269"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3">
              <a:extLst>
                <a:ext uri="{FF2B5EF4-FFF2-40B4-BE49-F238E27FC236}">
                  <a16:creationId xmlns:a16="http://schemas.microsoft.com/office/drawing/2014/main" id="{C8304741-B94D-4134-AD24-BB196D8D95FC}"/>
                </a:ext>
              </a:extLst>
            </p:cNvPr>
            <p:cNvSpPr/>
            <p:nvPr/>
          </p:nvSpPr>
          <p:spPr>
            <a:xfrm rot="10800000">
              <a:off x="8011028" y="5704130"/>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4">
              <a:extLst>
                <a:ext uri="{FF2B5EF4-FFF2-40B4-BE49-F238E27FC236}">
                  <a16:creationId xmlns:a16="http://schemas.microsoft.com/office/drawing/2014/main" id="{C2839658-BAC1-4590-8F6D-72E64E9FBBE4}"/>
                </a:ext>
              </a:extLst>
            </p:cNvPr>
            <p:cNvSpPr/>
            <p:nvPr/>
          </p:nvSpPr>
          <p:spPr>
            <a:xfrm rot="10800000">
              <a:off x="5457719" y="5698459"/>
              <a:ext cx="85648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吹き出し: 角を丸めた四角形 16">
            <a:extLst>
              <a:ext uri="{FF2B5EF4-FFF2-40B4-BE49-F238E27FC236}">
                <a16:creationId xmlns:a16="http://schemas.microsoft.com/office/drawing/2014/main" id="{77EDF43C-E35E-439D-95EC-8A520C153244}"/>
              </a:ext>
            </a:extLst>
          </p:cNvPr>
          <p:cNvSpPr/>
          <p:nvPr/>
        </p:nvSpPr>
        <p:spPr>
          <a:xfrm>
            <a:off x="3142644" y="2876011"/>
            <a:ext cx="1947391" cy="729203"/>
          </a:xfrm>
          <a:prstGeom prst="wedgeRoundRectCallout">
            <a:avLst>
              <a:gd name="adj1" fmla="val -42008"/>
              <a:gd name="adj2" fmla="val 94006"/>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ysClr val="windowText" lastClr="000000"/>
                </a:solidFill>
                <a:latin typeface="UD デジタル 教科書体 NK-R" panose="02020400000000000000" pitchFamily="18" charset="-128"/>
                <a:ea typeface="UD デジタル 教科書体 NK-R" panose="02020400000000000000" pitchFamily="18" charset="-128"/>
              </a:rPr>
              <a:t>8</a:t>
            </a:r>
            <a:r>
              <a:rPr kumimoji="1" lang="ja-JP" altLang="en-US" dirty="0">
                <a:solidFill>
                  <a:sysClr val="windowText" lastClr="000000"/>
                </a:solidFill>
                <a:latin typeface="UD デジタル 教科書体 NK-R" panose="02020400000000000000" pitchFamily="18" charset="-128"/>
                <a:ea typeface="UD デジタル 教科書体 NK-R" panose="02020400000000000000" pitchFamily="18" charset="-128"/>
              </a:rPr>
              <a:t>時間後に予約設定</a:t>
            </a:r>
          </a:p>
        </p:txBody>
      </p:sp>
      <p:sp>
        <p:nvSpPr>
          <p:cNvPr id="18" name="吹き出し: 角を丸めた四角形 17">
            <a:extLst>
              <a:ext uri="{FF2B5EF4-FFF2-40B4-BE49-F238E27FC236}">
                <a16:creationId xmlns:a16="http://schemas.microsoft.com/office/drawing/2014/main" id="{756262D2-A264-478D-825F-35BF1593D9F8}"/>
              </a:ext>
            </a:extLst>
          </p:cNvPr>
          <p:cNvSpPr/>
          <p:nvPr/>
        </p:nvSpPr>
        <p:spPr>
          <a:xfrm>
            <a:off x="9982500" y="5024796"/>
            <a:ext cx="2099941" cy="495390"/>
          </a:xfrm>
          <a:prstGeom prst="wedgeRoundRectCallout">
            <a:avLst>
              <a:gd name="adj1" fmla="val -34139"/>
              <a:gd name="adj2" fmla="val 129588"/>
              <a:gd name="adj3" fmla="val 16667"/>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ysClr val="windowText" lastClr="000000"/>
                </a:solidFill>
                <a:latin typeface="UD デジタル 教科書体 NK-R" panose="02020400000000000000" pitchFamily="18" charset="-128"/>
                <a:ea typeface="UD デジタル 教科書体 NK-R" panose="02020400000000000000" pitchFamily="18" charset="-128"/>
              </a:rPr>
              <a:t>すすぎ時間は</a:t>
            </a:r>
            <a:r>
              <a:rPr kumimoji="1" lang="en-US" altLang="ja-JP" dirty="0">
                <a:solidFill>
                  <a:sysClr val="windowText" lastClr="000000"/>
                </a:solidFill>
                <a:latin typeface="UD デジタル 教科書体 NK-R" panose="02020400000000000000" pitchFamily="18" charset="-128"/>
                <a:ea typeface="UD デジタル 教科書体 NK-R" panose="02020400000000000000" pitchFamily="18" charset="-128"/>
              </a:rPr>
              <a:t>20</a:t>
            </a:r>
            <a:r>
              <a:rPr kumimoji="1" lang="ja-JP" altLang="en-US" dirty="0">
                <a:solidFill>
                  <a:sysClr val="windowText" lastClr="000000"/>
                </a:solidFill>
                <a:latin typeface="UD デジタル 教科書体 NK-R" panose="02020400000000000000" pitchFamily="18" charset="-128"/>
                <a:ea typeface="UD デジタル 教科書体 NK-R" panose="02020400000000000000" pitchFamily="18" charset="-128"/>
              </a:rPr>
              <a:t>分</a:t>
            </a:r>
          </a:p>
        </p:txBody>
      </p:sp>
      <p:sp>
        <p:nvSpPr>
          <p:cNvPr id="19" name="スライド番号プレースホルダー 18"/>
          <p:cNvSpPr>
            <a:spLocks noGrp="1"/>
          </p:cNvSpPr>
          <p:nvPr>
            <p:ph type="sldNum" sz="quarter" idx="12"/>
          </p:nvPr>
        </p:nvSpPr>
        <p:spPr/>
        <p:txBody>
          <a:bodyPr/>
          <a:lstStyle/>
          <a:p>
            <a:fld id="{0955BC31-CF6C-4D52-BEB4-4772C4576AB2}" type="slidenum">
              <a:rPr kumimoji="1" lang="ja-JP" altLang="en-US" smtClean="0"/>
              <a:t>19</a:t>
            </a:fld>
            <a:endParaRPr kumimoji="1" lang="ja-JP" altLang="en-US"/>
          </a:p>
        </p:txBody>
      </p:sp>
    </p:spTree>
    <p:extLst>
      <p:ext uri="{BB962C8B-B14F-4D97-AF65-F5344CB8AC3E}">
        <p14:creationId xmlns:p14="http://schemas.microsoft.com/office/powerpoint/2010/main" val="637775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A8F40D-A632-4D7E-91A4-55E8F9C78558}"/>
              </a:ext>
            </a:extLst>
          </p:cNvPr>
          <p:cNvSpPr>
            <a:spLocks noGrp="1"/>
          </p:cNvSpPr>
          <p:nvPr>
            <p:ph type="title"/>
          </p:nvPr>
        </p:nvSpPr>
        <p:spPr/>
        <p:txBody>
          <a:bodyPr/>
          <a:lstStyle/>
          <a:p>
            <a:r>
              <a:rPr lang="ja-JP" altLang="en-US" dirty="0"/>
              <a:t>テーマ</a:t>
            </a:r>
            <a:endParaRPr kumimoji="1" lang="ja-JP" altLang="en-US" dirty="0"/>
          </a:p>
        </p:txBody>
      </p:sp>
      <p:sp>
        <p:nvSpPr>
          <p:cNvPr id="3" name="コンテンツ プレースホルダー 2">
            <a:extLst>
              <a:ext uri="{FF2B5EF4-FFF2-40B4-BE49-F238E27FC236}">
                <a16:creationId xmlns:a16="http://schemas.microsoft.com/office/drawing/2014/main" id="{33C949CA-151D-4C4D-8200-5E10130A1AFA}"/>
              </a:ext>
            </a:extLst>
          </p:cNvPr>
          <p:cNvSpPr>
            <a:spLocks noGrp="1"/>
          </p:cNvSpPr>
          <p:nvPr>
            <p:ph idx="1"/>
          </p:nvPr>
        </p:nvSpPr>
        <p:spPr>
          <a:xfrm>
            <a:off x="838200" y="1825624"/>
            <a:ext cx="10515600" cy="4918075"/>
          </a:xfrm>
        </p:spPr>
        <p:txBody>
          <a:bodyPr>
            <a:normAutofit/>
          </a:bodyPr>
          <a:lstStyle/>
          <a:p>
            <a:pPr>
              <a:lnSpc>
                <a:spcPct val="150000"/>
              </a:lnSpc>
            </a:pPr>
            <a:r>
              <a:rPr lang="en-US" altLang="ja-JP" dirty="0"/>
              <a:t>IT</a:t>
            </a:r>
            <a:r>
              <a:rPr lang="ja-JP" altLang="en-US" dirty="0"/>
              <a:t>系エンジニア</a:t>
            </a:r>
            <a:r>
              <a:rPr lang="ja-JP" altLang="en-US" dirty="0" smtClean="0"/>
              <a:t>に大切なこと</a:t>
            </a:r>
            <a:endParaRPr lang="en-US" altLang="ja-JP" dirty="0" smtClean="0"/>
          </a:p>
          <a:p>
            <a:pPr>
              <a:lnSpc>
                <a:spcPct val="150000"/>
              </a:lnSpc>
            </a:pPr>
            <a:r>
              <a:rPr lang="en-US" altLang="ja-JP" dirty="0"/>
              <a:t>PLC</a:t>
            </a:r>
            <a:r>
              <a:rPr lang="ja-JP" altLang="en-US" dirty="0"/>
              <a:t>とシーケンス制御</a:t>
            </a:r>
            <a:r>
              <a:rPr lang="ja-JP" altLang="en-US" dirty="0" smtClean="0"/>
              <a:t>を学ぶ理由</a:t>
            </a:r>
            <a:endParaRPr lang="en-US" altLang="ja-JP" dirty="0" smtClean="0"/>
          </a:p>
          <a:p>
            <a:pPr>
              <a:lnSpc>
                <a:spcPct val="150000"/>
              </a:lnSpc>
            </a:pPr>
            <a:r>
              <a:rPr lang="ja-JP" altLang="en-US" dirty="0"/>
              <a:t>シーケンス制御</a:t>
            </a:r>
            <a:r>
              <a:rPr lang="ja-JP" altLang="en-US" dirty="0" smtClean="0"/>
              <a:t>基礎</a:t>
            </a:r>
            <a:endParaRPr lang="en-US" altLang="ja-JP" dirty="0" smtClean="0"/>
          </a:p>
          <a:p>
            <a:pPr>
              <a:lnSpc>
                <a:spcPct val="150000"/>
              </a:lnSpc>
            </a:pPr>
            <a:r>
              <a:rPr lang="en-US" altLang="ja-JP" dirty="0"/>
              <a:t>PLC</a:t>
            </a:r>
            <a:r>
              <a:rPr lang="ja-JP" altLang="en-US" dirty="0" smtClean="0"/>
              <a:t>基礎</a:t>
            </a:r>
            <a:endParaRPr lang="en-US" altLang="ja-JP" dirty="0" smtClean="0"/>
          </a:p>
          <a:p>
            <a:pPr>
              <a:lnSpc>
                <a:spcPct val="150000"/>
              </a:lnSpc>
            </a:pPr>
            <a:r>
              <a:rPr lang="en-US" altLang="ja-JP" dirty="0"/>
              <a:t>PLC</a:t>
            </a:r>
            <a:r>
              <a:rPr lang="ja-JP" altLang="en-US" dirty="0"/>
              <a:t>基本実習</a:t>
            </a:r>
            <a:endParaRPr lang="en-US" altLang="ja-JP" dirty="0" smtClean="0"/>
          </a:p>
          <a:p>
            <a:pPr marL="0" indent="0">
              <a:buNone/>
            </a:pPr>
            <a:endParaRPr kumimoji="1" lang="ja-JP" altLang="en-US" dirty="0"/>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2</a:t>
            </a:fld>
            <a:endParaRPr kumimoji="1" lang="ja-JP" altLang="en-US"/>
          </a:p>
        </p:txBody>
      </p:sp>
    </p:spTree>
    <p:extLst>
      <p:ext uri="{BB962C8B-B14F-4D97-AF65-F5344CB8AC3E}">
        <p14:creationId xmlns:p14="http://schemas.microsoft.com/office/powerpoint/2010/main" val="159170648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B09159-43E8-44B1-B2D7-3C8D69D142DA}"/>
              </a:ext>
            </a:extLst>
          </p:cNvPr>
          <p:cNvSpPr>
            <a:spLocks noGrp="1"/>
          </p:cNvSpPr>
          <p:nvPr>
            <p:ph type="title"/>
          </p:nvPr>
        </p:nvSpPr>
        <p:spPr/>
        <p:txBody>
          <a:bodyPr/>
          <a:lstStyle/>
          <a:p>
            <a:r>
              <a:rPr lang="ja-JP" altLang="en-US" dirty="0"/>
              <a:t>シーケンス制御の種類</a:t>
            </a:r>
            <a:endParaRPr kumimoji="1" lang="ja-JP" altLang="en-US" dirty="0"/>
          </a:p>
        </p:txBody>
      </p:sp>
      <p:sp>
        <p:nvSpPr>
          <p:cNvPr id="3" name="コンテンツ プレースホルダー 2">
            <a:extLst>
              <a:ext uri="{FF2B5EF4-FFF2-40B4-BE49-F238E27FC236}">
                <a16:creationId xmlns:a16="http://schemas.microsoft.com/office/drawing/2014/main" id="{6E81186E-176C-4333-BA03-0B650E43CDC7}"/>
              </a:ext>
            </a:extLst>
          </p:cNvPr>
          <p:cNvSpPr>
            <a:spLocks noGrp="1"/>
          </p:cNvSpPr>
          <p:nvPr>
            <p:ph idx="1"/>
          </p:nvPr>
        </p:nvSpPr>
        <p:spPr>
          <a:xfrm>
            <a:off x="838200" y="1825625"/>
            <a:ext cx="10515600" cy="4894664"/>
          </a:xfrm>
        </p:spPr>
        <p:txBody>
          <a:bodyPr>
            <a:normAutofit lnSpcReduction="10000"/>
          </a:bodyPr>
          <a:lstStyle/>
          <a:p>
            <a:r>
              <a:rPr lang="ja-JP" altLang="en-US" dirty="0"/>
              <a:t>有接点シーケンス制御</a:t>
            </a:r>
          </a:p>
          <a:p>
            <a:pPr lvl="1"/>
            <a:r>
              <a:rPr lang="ja-JP" altLang="en-US" dirty="0"/>
              <a:t>リレー（電磁継電器）をスイッチとして使用。                  リレーシーケンス制御とも呼ばれる。</a:t>
            </a:r>
            <a:endParaRPr lang="en-US" altLang="ja-JP" dirty="0"/>
          </a:p>
          <a:p>
            <a:pPr lvl="1"/>
            <a:endParaRPr lang="en-US" altLang="ja-JP" dirty="0"/>
          </a:p>
          <a:p>
            <a:r>
              <a:rPr lang="ja-JP" altLang="en-US" dirty="0"/>
              <a:t>無接点シーケンス制御</a:t>
            </a:r>
            <a:endParaRPr lang="en-US" altLang="ja-JP" dirty="0"/>
          </a:p>
          <a:p>
            <a:pPr lvl="1"/>
            <a:r>
              <a:rPr lang="ja-JP" altLang="en-US" dirty="0"/>
              <a:t>半導体素子をスイッチとして使用。                              ロジックシーケンス制御とも呼ばれる。</a:t>
            </a:r>
            <a:endParaRPr lang="en-US" altLang="ja-JP" dirty="0"/>
          </a:p>
          <a:p>
            <a:pPr lvl="1"/>
            <a:endParaRPr lang="en-US" altLang="ja-JP" dirty="0"/>
          </a:p>
          <a:p>
            <a:r>
              <a:rPr lang="ja-JP" altLang="en-US" dirty="0"/>
              <a:t>プログラム内蔵方式</a:t>
            </a:r>
          </a:p>
          <a:p>
            <a:pPr lvl="1"/>
            <a:r>
              <a:rPr kumimoji="1" lang="en-US" altLang="ja-JP" dirty="0"/>
              <a:t>PLC</a:t>
            </a:r>
            <a:r>
              <a:rPr kumimoji="1" lang="ja-JP" altLang="en-US" dirty="0"/>
              <a:t>を使い、プログラムでシーケンス制御をする方法</a:t>
            </a:r>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20</a:t>
            </a:fld>
            <a:endParaRPr kumimoji="1" lang="ja-JP" altLang="en-US"/>
          </a:p>
        </p:txBody>
      </p:sp>
    </p:spTree>
    <p:extLst>
      <p:ext uri="{BB962C8B-B14F-4D97-AF65-F5344CB8AC3E}">
        <p14:creationId xmlns:p14="http://schemas.microsoft.com/office/powerpoint/2010/main" val="1592857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16BBDA-FE5E-4B8D-809A-A3B2D33462F0}"/>
              </a:ext>
            </a:extLst>
          </p:cNvPr>
          <p:cNvSpPr>
            <a:spLocks noGrp="1"/>
          </p:cNvSpPr>
          <p:nvPr>
            <p:ph type="title"/>
          </p:nvPr>
        </p:nvSpPr>
        <p:spPr/>
        <p:txBody>
          <a:bodyPr/>
          <a:lstStyle/>
          <a:p>
            <a:r>
              <a:rPr lang="ja-JP" altLang="en-US" dirty="0"/>
              <a:t>接点</a:t>
            </a:r>
            <a:endParaRPr kumimoji="1" lang="ja-JP" altLang="en-US" dirty="0"/>
          </a:p>
        </p:txBody>
      </p:sp>
      <p:sp>
        <p:nvSpPr>
          <p:cNvPr id="3" name="コンテンツ プレースホルダー 2">
            <a:extLst>
              <a:ext uri="{FF2B5EF4-FFF2-40B4-BE49-F238E27FC236}">
                <a16:creationId xmlns:a16="http://schemas.microsoft.com/office/drawing/2014/main" id="{D58223D2-A34B-44C3-8BDF-A2D9D4978711}"/>
              </a:ext>
            </a:extLst>
          </p:cNvPr>
          <p:cNvSpPr>
            <a:spLocks noGrp="1"/>
          </p:cNvSpPr>
          <p:nvPr>
            <p:ph idx="1"/>
          </p:nvPr>
        </p:nvSpPr>
        <p:spPr>
          <a:xfrm>
            <a:off x="861984" y="1429065"/>
            <a:ext cx="10515600" cy="1114425"/>
          </a:xfrm>
        </p:spPr>
        <p:txBody>
          <a:bodyPr>
            <a:normAutofit lnSpcReduction="10000"/>
          </a:bodyPr>
          <a:lstStyle/>
          <a:p>
            <a:r>
              <a:rPr lang="en-US" altLang="ja-JP" dirty="0"/>
              <a:t>『</a:t>
            </a:r>
            <a:r>
              <a:rPr lang="ja-JP" altLang="en-US" dirty="0"/>
              <a:t>接触させて電流を通じさせる部分</a:t>
            </a:r>
            <a:r>
              <a:rPr lang="en-US" altLang="ja-JP" dirty="0"/>
              <a:t>』</a:t>
            </a:r>
            <a:r>
              <a:rPr lang="ja-JP" altLang="en-US" dirty="0"/>
              <a:t>　のこと</a:t>
            </a:r>
            <a:endParaRPr lang="en-US" altLang="ja-JP" dirty="0"/>
          </a:p>
          <a:p>
            <a:r>
              <a:rPr lang="en-US" altLang="ja-JP" dirty="0"/>
              <a:t>PLC</a:t>
            </a:r>
            <a:r>
              <a:rPr lang="ja-JP" altLang="en-US" dirty="0"/>
              <a:t>制御において知っていることが必須の概念</a:t>
            </a:r>
          </a:p>
          <a:p>
            <a:endParaRPr kumimoji="1" lang="ja-JP" altLang="en-US" dirty="0"/>
          </a:p>
        </p:txBody>
      </p:sp>
      <p:grpSp>
        <p:nvGrpSpPr>
          <p:cNvPr id="4" name="Group 4">
            <a:extLst>
              <a:ext uri="{FF2B5EF4-FFF2-40B4-BE49-F238E27FC236}">
                <a16:creationId xmlns:a16="http://schemas.microsoft.com/office/drawing/2014/main" id="{9E649FC3-2045-409C-A33D-D81F39848A65}"/>
              </a:ext>
            </a:extLst>
          </p:cNvPr>
          <p:cNvGrpSpPr>
            <a:grpSpLocks/>
          </p:cNvGrpSpPr>
          <p:nvPr/>
        </p:nvGrpSpPr>
        <p:grpSpPr bwMode="auto">
          <a:xfrm rot="-1252479">
            <a:off x="4842431" y="3111521"/>
            <a:ext cx="1228725" cy="398462"/>
            <a:chOff x="1779" y="947"/>
            <a:chExt cx="774" cy="251"/>
          </a:xfrm>
        </p:grpSpPr>
        <p:sp>
          <p:nvSpPr>
            <p:cNvPr id="5" name="Rectangle 5">
              <a:extLst>
                <a:ext uri="{FF2B5EF4-FFF2-40B4-BE49-F238E27FC236}">
                  <a16:creationId xmlns:a16="http://schemas.microsoft.com/office/drawing/2014/main" id="{BC3F9671-7A9C-4A89-9A6E-33D405D7D56C}"/>
                </a:ext>
              </a:extLst>
            </p:cNvPr>
            <p:cNvSpPr>
              <a:spLocks noChangeArrowheads="1"/>
            </p:cNvSpPr>
            <p:nvPr/>
          </p:nvSpPr>
          <p:spPr bwMode="auto">
            <a:xfrm rot="1348359">
              <a:off x="1879" y="1133"/>
              <a:ext cx="674" cy="6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6" name="Rectangle 6">
              <a:extLst>
                <a:ext uri="{FF2B5EF4-FFF2-40B4-BE49-F238E27FC236}">
                  <a16:creationId xmlns:a16="http://schemas.microsoft.com/office/drawing/2014/main" id="{DE153EF9-2A57-4207-9214-05273AC43587}"/>
                </a:ext>
              </a:extLst>
            </p:cNvPr>
            <p:cNvSpPr>
              <a:spLocks noChangeArrowheads="1"/>
            </p:cNvSpPr>
            <p:nvPr/>
          </p:nvSpPr>
          <p:spPr bwMode="auto">
            <a:xfrm rot="1283654">
              <a:off x="1779" y="947"/>
              <a:ext cx="136" cy="136"/>
            </a:xfrm>
            <a:prstGeom prst="rect">
              <a:avLst/>
            </a:prstGeom>
            <a:solidFill>
              <a:schemeClr val="bg1"/>
            </a:solidFill>
            <a:ln w="38100" algn="ctr">
              <a:solidFill>
                <a:srgbClr val="000000"/>
              </a:solidFill>
              <a:miter lim="800000"/>
              <a:headEnd/>
              <a:tailEnd/>
            </a:ln>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grpSp>
      <p:grpSp>
        <p:nvGrpSpPr>
          <p:cNvPr id="7" name="Group 8">
            <a:extLst>
              <a:ext uri="{FF2B5EF4-FFF2-40B4-BE49-F238E27FC236}">
                <a16:creationId xmlns:a16="http://schemas.microsoft.com/office/drawing/2014/main" id="{EDD3F7CD-2B92-4F38-8D7A-3DCAFA18543A}"/>
              </a:ext>
            </a:extLst>
          </p:cNvPr>
          <p:cNvGrpSpPr>
            <a:grpSpLocks/>
          </p:cNvGrpSpPr>
          <p:nvPr/>
        </p:nvGrpSpPr>
        <p:grpSpPr bwMode="auto">
          <a:xfrm>
            <a:off x="4894818" y="2914671"/>
            <a:ext cx="1228725" cy="398462"/>
            <a:chOff x="1779" y="947"/>
            <a:chExt cx="774" cy="251"/>
          </a:xfrm>
        </p:grpSpPr>
        <p:sp>
          <p:nvSpPr>
            <p:cNvPr id="8" name="Rectangle 9">
              <a:extLst>
                <a:ext uri="{FF2B5EF4-FFF2-40B4-BE49-F238E27FC236}">
                  <a16:creationId xmlns:a16="http://schemas.microsoft.com/office/drawing/2014/main" id="{1595DEDF-CDDF-4B50-900D-A7F0BF332089}"/>
                </a:ext>
              </a:extLst>
            </p:cNvPr>
            <p:cNvSpPr>
              <a:spLocks noChangeArrowheads="1"/>
            </p:cNvSpPr>
            <p:nvPr/>
          </p:nvSpPr>
          <p:spPr bwMode="auto">
            <a:xfrm rot="1348359">
              <a:off x="1879" y="1133"/>
              <a:ext cx="674" cy="6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9" name="Rectangle 10">
              <a:extLst>
                <a:ext uri="{FF2B5EF4-FFF2-40B4-BE49-F238E27FC236}">
                  <a16:creationId xmlns:a16="http://schemas.microsoft.com/office/drawing/2014/main" id="{6F516FF5-18B5-4773-B83B-D07A4665E0E5}"/>
                </a:ext>
              </a:extLst>
            </p:cNvPr>
            <p:cNvSpPr>
              <a:spLocks noChangeArrowheads="1"/>
            </p:cNvSpPr>
            <p:nvPr/>
          </p:nvSpPr>
          <p:spPr bwMode="auto">
            <a:xfrm rot="1283654">
              <a:off x="1779" y="947"/>
              <a:ext cx="136" cy="136"/>
            </a:xfrm>
            <a:prstGeom prst="rect">
              <a:avLst/>
            </a:prstGeom>
            <a:solidFill>
              <a:schemeClr val="bg1"/>
            </a:solidFill>
            <a:ln w="38100" algn="ctr">
              <a:solidFill>
                <a:srgbClr val="000000"/>
              </a:solidFill>
              <a:miter lim="800000"/>
              <a:headEnd/>
              <a:tailEnd/>
            </a:ln>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grpSp>
      <p:sp>
        <p:nvSpPr>
          <p:cNvPr id="10" name="Rectangle 13">
            <a:extLst>
              <a:ext uri="{FF2B5EF4-FFF2-40B4-BE49-F238E27FC236}">
                <a16:creationId xmlns:a16="http://schemas.microsoft.com/office/drawing/2014/main" id="{B194075D-AD81-487B-9CCE-DC8D709E9CC1}"/>
              </a:ext>
            </a:extLst>
          </p:cNvPr>
          <p:cNvSpPr>
            <a:spLocks noChangeArrowheads="1"/>
          </p:cNvSpPr>
          <p:nvPr/>
        </p:nvSpPr>
        <p:spPr bwMode="auto">
          <a:xfrm>
            <a:off x="5091668" y="3400446"/>
            <a:ext cx="182563" cy="249237"/>
          </a:xfrm>
          <a:prstGeom prst="rect">
            <a:avLst/>
          </a:prstGeom>
          <a:solidFill>
            <a:schemeClr val="bg1"/>
          </a:solidFill>
          <a:ln w="38100" algn="ctr">
            <a:solidFill>
              <a:schemeClr val="tx1"/>
            </a:solidFill>
            <a:miter lim="800000"/>
            <a:headEnd/>
            <a:tailEnd/>
          </a:ln>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grpSp>
        <p:nvGrpSpPr>
          <p:cNvPr id="11" name="Group 14">
            <a:extLst>
              <a:ext uri="{FF2B5EF4-FFF2-40B4-BE49-F238E27FC236}">
                <a16:creationId xmlns:a16="http://schemas.microsoft.com/office/drawing/2014/main" id="{E10F0994-83F9-4825-BF39-D443F50EFC63}"/>
              </a:ext>
            </a:extLst>
          </p:cNvPr>
          <p:cNvGrpSpPr>
            <a:grpSpLocks/>
          </p:cNvGrpSpPr>
          <p:nvPr/>
        </p:nvGrpSpPr>
        <p:grpSpPr bwMode="auto">
          <a:xfrm>
            <a:off x="5899706" y="3362346"/>
            <a:ext cx="287337" cy="287337"/>
            <a:chOff x="2412" y="1229"/>
            <a:chExt cx="181" cy="181"/>
          </a:xfrm>
        </p:grpSpPr>
        <p:sp>
          <p:nvSpPr>
            <p:cNvPr id="12" name="AutoShape 15">
              <a:extLst>
                <a:ext uri="{FF2B5EF4-FFF2-40B4-BE49-F238E27FC236}">
                  <a16:creationId xmlns:a16="http://schemas.microsoft.com/office/drawing/2014/main" id="{91FEE229-474F-443B-9C32-9D542BAC05D5}"/>
                </a:ext>
              </a:extLst>
            </p:cNvPr>
            <p:cNvSpPr>
              <a:spLocks noChangeArrowheads="1"/>
            </p:cNvSpPr>
            <p:nvPr/>
          </p:nvSpPr>
          <p:spPr bwMode="auto">
            <a:xfrm flipV="1">
              <a:off x="2412" y="1229"/>
              <a:ext cx="181" cy="181"/>
            </a:xfrm>
            <a:prstGeom prst="flowChartOffpageConnector">
              <a:avLst/>
            </a:prstGeom>
            <a:solidFill>
              <a:srgbClr val="FFFFFF"/>
            </a:solidFill>
            <a:ln w="38100" algn="ctr">
              <a:solidFill>
                <a:srgbClr val="000000"/>
              </a:solidFill>
              <a:miter lim="800000"/>
              <a:headEnd/>
              <a:tailEnd/>
            </a:ln>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13" name="Oval 16">
              <a:extLst>
                <a:ext uri="{FF2B5EF4-FFF2-40B4-BE49-F238E27FC236}">
                  <a16:creationId xmlns:a16="http://schemas.microsoft.com/office/drawing/2014/main" id="{82004419-B9AA-41C9-9A5D-88A0DFAD5967}"/>
                </a:ext>
              </a:extLst>
            </p:cNvPr>
            <p:cNvSpPr>
              <a:spLocks noChangeArrowheads="1"/>
            </p:cNvSpPr>
            <p:nvPr/>
          </p:nvSpPr>
          <p:spPr bwMode="auto">
            <a:xfrm>
              <a:off x="2448" y="1265"/>
              <a:ext cx="91" cy="90"/>
            </a:xfrm>
            <a:prstGeom prst="ellipse">
              <a:avLst/>
            </a:prstGeom>
            <a:noFill/>
            <a:ln w="38100"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grpSp>
      <p:sp>
        <p:nvSpPr>
          <p:cNvPr id="14" name="Text Box 17">
            <a:extLst>
              <a:ext uri="{FF2B5EF4-FFF2-40B4-BE49-F238E27FC236}">
                <a16:creationId xmlns:a16="http://schemas.microsoft.com/office/drawing/2014/main" id="{02BC7306-F6C6-4F5A-9320-E3CAE736979A}"/>
              </a:ext>
            </a:extLst>
          </p:cNvPr>
          <p:cNvSpPr txBox="1">
            <a:spLocks noChangeArrowheads="1"/>
          </p:cNvSpPr>
          <p:nvPr/>
        </p:nvSpPr>
        <p:spPr bwMode="auto">
          <a:xfrm>
            <a:off x="4731306" y="3543321"/>
            <a:ext cx="17256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ja-JP" altLang="en-US" sz="3600"/>
              <a:t>スイッチ</a:t>
            </a:r>
            <a:endParaRPr lang="ja-JP" altLang="en-US" sz="1200"/>
          </a:p>
        </p:txBody>
      </p:sp>
      <p:sp>
        <p:nvSpPr>
          <p:cNvPr id="15" name="AutoShape 18">
            <a:extLst>
              <a:ext uri="{FF2B5EF4-FFF2-40B4-BE49-F238E27FC236}">
                <a16:creationId xmlns:a16="http://schemas.microsoft.com/office/drawing/2014/main" id="{F625DC0A-E72C-4936-AEC3-136191CEED46}"/>
              </a:ext>
            </a:extLst>
          </p:cNvPr>
          <p:cNvSpPr>
            <a:spLocks noChangeArrowheads="1"/>
          </p:cNvSpPr>
          <p:nvPr/>
        </p:nvSpPr>
        <p:spPr bwMode="auto">
          <a:xfrm rot="5400000">
            <a:off x="4889262" y="4245790"/>
            <a:ext cx="1657350" cy="1655762"/>
          </a:xfrm>
          <a:custGeom>
            <a:avLst/>
            <a:gdLst>
              <a:gd name="T0" fmla="*/ 12475319 w 21600"/>
              <a:gd name="T1" fmla="*/ 25702026 h 21600"/>
              <a:gd name="T2" fmla="*/ 77071447 w 21600"/>
              <a:gd name="T3" fmla="*/ 119031959 h 21600"/>
              <a:gd name="T4" fmla="*/ 22589835 w 21600"/>
              <a:gd name="T5" fmla="*/ 33176409 h 21600"/>
              <a:gd name="T6" fmla="*/ 142921641 w 21600"/>
              <a:gd name="T7" fmla="*/ 58807911 h 21600"/>
              <a:gd name="T8" fmla="*/ 122074487 w 21600"/>
              <a:gd name="T9" fmla="*/ 82218251 h 21600"/>
              <a:gd name="T10" fmla="*/ 98619233 w 21600"/>
              <a:gd name="T11" fmla="*/ 61405157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447" y="10292"/>
                </a:moveTo>
                <a:cubicBezTo>
                  <a:pt x="19178" y="5713"/>
                  <a:pt x="15386" y="2138"/>
                  <a:pt x="10800" y="2138"/>
                </a:cubicBezTo>
                <a:cubicBezTo>
                  <a:pt x="6016" y="2138"/>
                  <a:pt x="2138" y="6016"/>
                  <a:pt x="2138" y="10800"/>
                </a:cubicBezTo>
                <a:cubicBezTo>
                  <a:pt x="2138" y="15583"/>
                  <a:pt x="6016" y="19462"/>
                  <a:pt x="10800" y="19462"/>
                </a:cubicBezTo>
                <a:cubicBezTo>
                  <a:pt x="11487" y="19462"/>
                  <a:pt x="12171" y="19380"/>
                  <a:pt x="12839" y="19218"/>
                </a:cubicBezTo>
                <a:lnTo>
                  <a:pt x="13343" y="21296"/>
                </a:lnTo>
                <a:cubicBezTo>
                  <a:pt x="12510" y="21498"/>
                  <a:pt x="11656" y="21599"/>
                  <a:pt x="10800" y="21600"/>
                </a:cubicBezTo>
                <a:cubicBezTo>
                  <a:pt x="4835" y="21600"/>
                  <a:pt x="0" y="16764"/>
                  <a:pt x="0" y="10800"/>
                </a:cubicBezTo>
                <a:cubicBezTo>
                  <a:pt x="0" y="4835"/>
                  <a:pt x="4835" y="0"/>
                  <a:pt x="10800" y="0"/>
                </a:cubicBezTo>
                <a:cubicBezTo>
                  <a:pt x="16518" y="-1"/>
                  <a:pt x="21246" y="4457"/>
                  <a:pt x="21581" y="10166"/>
                </a:cubicBezTo>
                <a:lnTo>
                  <a:pt x="24276" y="10008"/>
                </a:lnTo>
                <a:lnTo>
                  <a:pt x="20735" y="13992"/>
                </a:lnTo>
                <a:lnTo>
                  <a:pt x="16751" y="10450"/>
                </a:lnTo>
                <a:lnTo>
                  <a:pt x="19447" y="10292"/>
                </a:lnTo>
                <a:close/>
              </a:path>
            </a:pathLst>
          </a:custGeom>
          <a:solidFill>
            <a:srgbClr val="FF0000"/>
          </a:solidFill>
          <a:ln w="38100" algn="ctr">
            <a:solidFill>
              <a:srgbClr val="FF0000"/>
            </a:solidFill>
            <a:miter lim="800000"/>
            <a:headEnd/>
            <a:tailEnd/>
          </a:ln>
        </p:spPr>
        <p:txBody>
          <a:bodyPr wrap="none" anchor="ctr"/>
          <a:lstStyle/>
          <a:p>
            <a:endParaRPr lang="ja-JP" altLang="en-US"/>
          </a:p>
        </p:txBody>
      </p:sp>
      <p:sp>
        <p:nvSpPr>
          <p:cNvPr id="16" name="Litebulb">
            <a:extLst>
              <a:ext uri="{FF2B5EF4-FFF2-40B4-BE49-F238E27FC236}">
                <a16:creationId xmlns:a16="http://schemas.microsoft.com/office/drawing/2014/main" id="{239CBE92-DCE1-48CB-9E9A-2C670C2AB746}"/>
              </a:ext>
            </a:extLst>
          </p:cNvPr>
          <p:cNvSpPr>
            <a:spLocks noEditPoints="1" noChangeArrowheads="1"/>
          </p:cNvSpPr>
          <p:nvPr/>
        </p:nvSpPr>
        <p:spPr bwMode="auto">
          <a:xfrm rot="5400000">
            <a:off x="7505462" y="4221977"/>
            <a:ext cx="1060450" cy="1395412"/>
          </a:xfrm>
          <a:custGeom>
            <a:avLst/>
            <a:gdLst>
              <a:gd name="T0" fmla="*/ 26031350 w 21600"/>
              <a:gd name="T1" fmla="*/ 0 h 21600"/>
              <a:gd name="T2" fmla="*/ 52062700 w 21600"/>
              <a:gd name="T3" fmla="*/ 32477952 h 21600"/>
              <a:gd name="T4" fmla="*/ 0 w 21600"/>
              <a:gd name="T5" fmla="*/ 32477952 h 21600"/>
              <a:gd name="T6" fmla="*/ 26031350 w 21600"/>
              <a:gd name="T7" fmla="*/ 90146974 h 21600"/>
              <a:gd name="T8" fmla="*/ 0 60000 65536"/>
              <a:gd name="T9" fmla="*/ 0 60000 65536"/>
              <a:gd name="T10" fmla="*/ 0 60000 65536"/>
              <a:gd name="T11" fmla="*/ 0 60000 65536"/>
              <a:gd name="T12" fmla="*/ 3556 w 21600"/>
              <a:gd name="T13" fmla="*/ 2188 h 21600"/>
              <a:gd name="T14" fmla="*/ 18277 w 21600"/>
              <a:gd name="T15" fmla="*/ 9282 h 21600"/>
            </a:gdLst>
            <a:ahLst/>
            <a:cxnLst>
              <a:cxn ang="T8">
                <a:pos x="T0" y="T1"/>
              </a:cxn>
              <a:cxn ang="T9">
                <a:pos x="T2" y="T3"/>
              </a:cxn>
              <a:cxn ang="T10">
                <a:pos x="T4" y="T5"/>
              </a:cxn>
              <a:cxn ang="T11">
                <a:pos x="T6" y="T7"/>
              </a:cxn>
            </a:cxnLst>
            <a:rect l="T12" t="T13" r="T14" b="T15"/>
            <a:pathLst>
              <a:path w="21600" h="21600" extrusionOk="0">
                <a:moveTo>
                  <a:pt x="10825" y="21723"/>
                </a:moveTo>
                <a:lnTo>
                  <a:pt x="11215" y="21723"/>
                </a:lnTo>
                <a:lnTo>
                  <a:pt x="11552" y="21688"/>
                </a:lnTo>
                <a:lnTo>
                  <a:pt x="11916" y="21617"/>
                </a:lnTo>
                <a:lnTo>
                  <a:pt x="12253" y="21547"/>
                </a:lnTo>
                <a:lnTo>
                  <a:pt x="12617" y="21441"/>
                </a:lnTo>
                <a:lnTo>
                  <a:pt x="12902" y="21317"/>
                </a:lnTo>
                <a:lnTo>
                  <a:pt x="13162" y="21176"/>
                </a:lnTo>
                <a:lnTo>
                  <a:pt x="13396" y="21000"/>
                </a:lnTo>
                <a:lnTo>
                  <a:pt x="13655" y="20841"/>
                </a:lnTo>
                <a:lnTo>
                  <a:pt x="13863" y="20629"/>
                </a:lnTo>
                <a:lnTo>
                  <a:pt x="14045" y="20435"/>
                </a:lnTo>
                <a:lnTo>
                  <a:pt x="14200" y="20223"/>
                </a:lnTo>
                <a:lnTo>
                  <a:pt x="14356" y="19994"/>
                </a:lnTo>
                <a:lnTo>
                  <a:pt x="14460" y="19747"/>
                </a:lnTo>
                <a:lnTo>
                  <a:pt x="14512" y="19482"/>
                </a:lnTo>
                <a:lnTo>
                  <a:pt x="14512" y="19235"/>
                </a:lnTo>
                <a:lnTo>
                  <a:pt x="14512" y="19147"/>
                </a:lnTo>
                <a:lnTo>
                  <a:pt x="14512" y="18900"/>
                </a:lnTo>
                <a:lnTo>
                  <a:pt x="14512" y="18529"/>
                </a:lnTo>
                <a:lnTo>
                  <a:pt x="14512" y="18052"/>
                </a:lnTo>
                <a:lnTo>
                  <a:pt x="14512" y="17505"/>
                </a:lnTo>
                <a:lnTo>
                  <a:pt x="14512" y="16976"/>
                </a:lnTo>
                <a:lnTo>
                  <a:pt x="14512" y="16464"/>
                </a:lnTo>
                <a:lnTo>
                  <a:pt x="14512" y="15952"/>
                </a:lnTo>
                <a:lnTo>
                  <a:pt x="14512" y="15758"/>
                </a:lnTo>
                <a:lnTo>
                  <a:pt x="14616" y="15547"/>
                </a:lnTo>
                <a:lnTo>
                  <a:pt x="14694" y="15352"/>
                </a:lnTo>
                <a:lnTo>
                  <a:pt x="14798" y="15141"/>
                </a:lnTo>
                <a:lnTo>
                  <a:pt x="15161" y="14735"/>
                </a:lnTo>
                <a:lnTo>
                  <a:pt x="15602" y="14329"/>
                </a:lnTo>
                <a:lnTo>
                  <a:pt x="16745" y="13552"/>
                </a:lnTo>
                <a:lnTo>
                  <a:pt x="18043" y="12670"/>
                </a:lnTo>
                <a:lnTo>
                  <a:pt x="18744" y="12194"/>
                </a:lnTo>
                <a:lnTo>
                  <a:pt x="19341" y="11647"/>
                </a:lnTo>
                <a:lnTo>
                  <a:pt x="19938" y="11099"/>
                </a:lnTo>
                <a:lnTo>
                  <a:pt x="20483" y="10464"/>
                </a:lnTo>
                <a:lnTo>
                  <a:pt x="20743" y="10164"/>
                </a:lnTo>
                <a:lnTo>
                  <a:pt x="20950" y="9794"/>
                </a:lnTo>
                <a:lnTo>
                  <a:pt x="21132" y="9441"/>
                </a:lnTo>
                <a:lnTo>
                  <a:pt x="21288" y="9035"/>
                </a:lnTo>
                <a:lnTo>
                  <a:pt x="21444" y="8664"/>
                </a:lnTo>
                <a:lnTo>
                  <a:pt x="21548" y="8223"/>
                </a:lnTo>
                <a:lnTo>
                  <a:pt x="21600" y="7782"/>
                </a:lnTo>
                <a:lnTo>
                  <a:pt x="21600" y="7341"/>
                </a:lnTo>
                <a:lnTo>
                  <a:pt x="21600" y="6935"/>
                </a:lnTo>
                <a:lnTo>
                  <a:pt x="21548" y="6564"/>
                </a:lnTo>
                <a:lnTo>
                  <a:pt x="21496" y="6229"/>
                </a:lnTo>
                <a:lnTo>
                  <a:pt x="21392" y="5858"/>
                </a:lnTo>
                <a:lnTo>
                  <a:pt x="21288" y="5523"/>
                </a:lnTo>
                <a:lnTo>
                  <a:pt x="21132" y="5135"/>
                </a:lnTo>
                <a:lnTo>
                  <a:pt x="20950" y="4800"/>
                </a:lnTo>
                <a:lnTo>
                  <a:pt x="20743" y="4464"/>
                </a:lnTo>
                <a:lnTo>
                  <a:pt x="20535" y="4164"/>
                </a:lnTo>
                <a:lnTo>
                  <a:pt x="20301" y="3847"/>
                </a:lnTo>
                <a:lnTo>
                  <a:pt x="20042" y="3547"/>
                </a:lnTo>
                <a:lnTo>
                  <a:pt x="19782" y="3247"/>
                </a:lnTo>
                <a:lnTo>
                  <a:pt x="19133" y="2664"/>
                </a:lnTo>
                <a:lnTo>
                  <a:pt x="18458" y="2152"/>
                </a:lnTo>
                <a:lnTo>
                  <a:pt x="17705" y="1694"/>
                </a:lnTo>
                <a:lnTo>
                  <a:pt x="16849" y="1252"/>
                </a:lnTo>
                <a:lnTo>
                  <a:pt x="16407" y="1076"/>
                </a:lnTo>
                <a:lnTo>
                  <a:pt x="15940" y="900"/>
                </a:lnTo>
                <a:lnTo>
                  <a:pt x="15499" y="741"/>
                </a:lnTo>
                <a:lnTo>
                  <a:pt x="15057" y="600"/>
                </a:lnTo>
                <a:lnTo>
                  <a:pt x="14564" y="458"/>
                </a:lnTo>
                <a:lnTo>
                  <a:pt x="14045" y="335"/>
                </a:lnTo>
                <a:lnTo>
                  <a:pt x="13500" y="229"/>
                </a:lnTo>
                <a:lnTo>
                  <a:pt x="13006" y="158"/>
                </a:lnTo>
                <a:lnTo>
                  <a:pt x="12461" y="88"/>
                </a:lnTo>
                <a:lnTo>
                  <a:pt x="11968" y="52"/>
                </a:lnTo>
                <a:lnTo>
                  <a:pt x="11423" y="17"/>
                </a:lnTo>
                <a:lnTo>
                  <a:pt x="10825" y="17"/>
                </a:lnTo>
                <a:lnTo>
                  <a:pt x="10254" y="17"/>
                </a:lnTo>
                <a:lnTo>
                  <a:pt x="9709" y="52"/>
                </a:lnTo>
                <a:lnTo>
                  <a:pt x="9216" y="88"/>
                </a:lnTo>
                <a:lnTo>
                  <a:pt x="8671" y="158"/>
                </a:lnTo>
                <a:lnTo>
                  <a:pt x="8177" y="229"/>
                </a:lnTo>
                <a:lnTo>
                  <a:pt x="7632" y="335"/>
                </a:lnTo>
                <a:lnTo>
                  <a:pt x="7113" y="458"/>
                </a:lnTo>
                <a:lnTo>
                  <a:pt x="6620" y="600"/>
                </a:lnTo>
                <a:lnTo>
                  <a:pt x="6178" y="741"/>
                </a:lnTo>
                <a:lnTo>
                  <a:pt x="5737" y="900"/>
                </a:lnTo>
                <a:lnTo>
                  <a:pt x="5270" y="1076"/>
                </a:lnTo>
                <a:lnTo>
                  <a:pt x="4828" y="1252"/>
                </a:lnTo>
                <a:lnTo>
                  <a:pt x="3972" y="1694"/>
                </a:lnTo>
                <a:lnTo>
                  <a:pt x="3219" y="2152"/>
                </a:lnTo>
                <a:lnTo>
                  <a:pt x="2544" y="2664"/>
                </a:lnTo>
                <a:lnTo>
                  <a:pt x="1895" y="3247"/>
                </a:lnTo>
                <a:lnTo>
                  <a:pt x="1635" y="3547"/>
                </a:lnTo>
                <a:lnTo>
                  <a:pt x="1375" y="3847"/>
                </a:lnTo>
                <a:lnTo>
                  <a:pt x="1142" y="4164"/>
                </a:lnTo>
                <a:lnTo>
                  <a:pt x="934" y="4464"/>
                </a:lnTo>
                <a:lnTo>
                  <a:pt x="726" y="4800"/>
                </a:lnTo>
                <a:lnTo>
                  <a:pt x="545" y="5135"/>
                </a:lnTo>
                <a:lnTo>
                  <a:pt x="389" y="5523"/>
                </a:lnTo>
                <a:lnTo>
                  <a:pt x="285" y="5858"/>
                </a:lnTo>
                <a:lnTo>
                  <a:pt x="181" y="6229"/>
                </a:lnTo>
                <a:lnTo>
                  <a:pt x="129" y="6564"/>
                </a:lnTo>
                <a:lnTo>
                  <a:pt x="77" y="6935"/>
                </a:lnTo>
                <a:lnTo>
                  <a:pt x="77" y="7341"/>
                </a:lnTo>
                <a:lnTo>
                  <a:pt x="77" y="7782"/>
                </a:lnTo>
                <a:lnTo>
                  <a:pt x="129" y="8223"/>
                </a:lnTo>
                <a:lnTo>
                  <a:pt x="233" y="8664"/>
                </a:lnTo>
                <a:lnTo>
                  <a:pt x="389" y="9035"/>
                </a:lnTo>
                <a:lnTo>
                  <a:pt x="545" y="9441"/>
                </a:lnTo>
                <a:lnTo>
                  <a:pt x="726" y="9794"/>
                </a:lnTo>
                <a:lnTo>
                  <a:pt x="934" y="10164"/>
                </a:lnTo>
                <a:lnTo>
                  <a:pt x="1194" y="10464"/>
                </a:lnTo>
                <a:lnTo>
                  <a:pt x="1739" y="11099"/>
                </a:lnTo>
                <a:lnTo>
                  <a:pt x="2336" y="11647"/>
                </a:lnTo>
                <a:lnTo>
                  <a:pt x="2933" y="12194"/>
                </a:lnTo>
                <a:lnTo>
                  <a:pt x="3634" y="12670"/>
                </a:lnTo>
                <a:lnTo>
                  <a:pt x="4932" y="13552"/>
                </a:lnTo>
                <a:lnTo>
                  <a:pt x="6075" y="14329"/>
                </a:lnTo>
                <a:lnTo>
                  <a:pt x="6516" y="14735"/>
                </a:lnTo>
                <a:lnTo>
                  <a:pt x="6879" y="15141"/>
                </a:lnTo>
                <a:lnTo>
                  <a:pt x="6983" y="15352"/>
                </a:lnTo>
                <a:lnTo>
                  <a:pt x="7061" y="15547"/>
                </a:lnTo>
                <a:lnTo>
                  <a:pt x="7165" y="15758"/>
                </a:lnTo>
                <a:lnTo>
                  <a:pt x="7165" y="15952"/>
                </a:lnTo>
                <a:lnTo>
                  <a:pt x="7165" y="16464"/>
                </a:lnTo>
                <a:lnTo>
                  <a:pt x="7165" y="16976"/>
                </a:lnTo>
                <a:lnTo>
                  <a:pt x="7165" y="17505"/>
                </a:lnTo>
                <a:lnTo>
                  <a:pt x="7165" y="18052"/>
                </a:lnTo>
                <a:lnTo>
                  <a:pt x="7165" y="18529"/>
                </a:lnTo>
                <a:lnTo>
                  <a:pt x="7165" y="18900"/>
                </a:lnTo>
                <a:lnTo>
                  <a:pt x="7165" y="19147"/>
                </a:lnTo>
                <a:lnTo>
                  <a:pt x="7165" y="19235"/>
                </a:lnTo>
                <a:lnTo>
                  <a:pt x="7165" y="19482"/>
                </a:lnTo>
                <a:lnTo>
                  <a:pt x="7217" y="19747"/>
                </a:lnTo>
                <a:lnTo>
                  <a:pt x="7321" y="19994"/>
                </a:lnTo>
                <a:lnTo>
                  <a:pt x="7476" y="20223"/>
                </a:lnTo>
                <a:lnTo>
                  <a:pt x="7632" y="20435"/>
                </a:lnTo>
                <a:lnTo>
                  <a:pt x="7814" y="20629"/>
                </a:lnTo>
                <a:lnTo>
                  <a:pt x="8022" y="20841"/>
                </a:lnTo>
                <a:lnTo>
                  <a:pt x="8281" y="21000"/>
                </a:lnTo>
                <a:lnTo>
                  <a:pt x="8515" y="21176"/>
                </a:lnTo>
                <a:lnTo>
                  <a:pt x="8775" y="21317"/>
                </a:lnTo>
                <a:lnTo>
                  <a:pt x="9060" y="21441"/>
                </a:lnTo>
                <a:lnTo>
                  <a:pt x="9424" y="21547"/>
                </a:lnTo>
                <a:lnTo>
                  <a:pt x="9761" y="21617"/>
                </a:lnTo>
                <a:lnTo>
                  <a:pt x="10125" y="21688"/>
                </a:lnTo>
                <a:lnTo>
                  <a:pt x="10462" y="21723"/>
                </a:lnTo>
                <a:lnTo>
                  <a:pt x="10825" y="21723"/>
                </a:lnTo>
                <a:close/>
              </a:path>
              <a:path w="21600" h="21600" extrusionOk="0">
                <a:moveTo>
                  <a:pt x="9242" y="14417"/>
                </a:moveTo>
                <a:lnTo>
                  <a:pt x="8541" y="12035"/>
                </a:lnTo>
                <a:lnTo>
                  <a:pt x="7295" y="10129"/>
                </a:lnTo>
                <a:lnTo>
                  <a:pt x="6905" y="9652"/>
                </a:lnTo>
                <a:lnTo>
                  <a:pt x="8541" y="10182"/>
                </a:lnTo>
                <a:lnTo>
                  <a:pt x="9787" y="9547"/>
                </a:lnTo>
                <a:lnTo>
                  <a:pt x="11189" y="10129"/>
                </a:lnTo>
                <a:lnTo>
                  <a:pt x="12279" y="9547"/>
                </a:lnTo>
                <a:lnTo>
                  <a:pt x="13370" y="10076"/>
                </a:lnTo>
                <a:lnTo>
                  <a:pt x="14850" y="9652"/>
                </a:lnTo>
                <a:lnTo>
                  <a:pt x="12902" y="12247"/>
                </a:lnTo>
                <a:lnTo>
                  <a:pt x="12357" y="14417"/>
                </a:lnTo>
                <a:moveTo>
                  <a:pt x="7191" y="15952"/>
                </a:moveTo>
                <a:lnTo>
                  <a:pt x="14512" y="15952"/>
                </a:lnTo>
                <a:lnTo>
                  <a:pt x="14512" y="17064"/>
                </a:lnTo>
                <a:lnTo>
                  <a:pt x="7191" y="17047"/>
                </a:lnTo>
                <a:lnTo>
                  <a:pt x="7191" y="18123"/>
                </a:lnTo>
                <a:lnTo>
                  <a:pt x="14512" y="18158"/>
                </a:lnTo>
                <a:lnTo>
                  <a:pt x="14538" y="19182"/>
                </a:lnTo>
                <a:lnTo>
                  <a:pt x="7217" y="19182"/>
                </a:lnTo>
              </a:path>
            </a:pathLst>
          </a:custGeom>
          <a:solidFill>
            <a:srgbClr val="FFFFCC"/>
          </a:solidFill>
          <a:ln w="57150">
            <a:solidFill>
              <a:srgbClr val="000000"/>
            </a:solidFill>
            <a:miter lim="800000"/>
            <a:headEnd/>
            <a:tailEnd/>
          </a:ln>
        </p:spPr>
        <p:txBody>
          <a:bodyPr/>
          <a:lstStyle/>
          <a:p>
            <a:endParaRPr lang="ja-JP" altLang="en-US"/>
          </a:p>
        </p:txBody>
      </p:sp>
      <p:cxnSp>
        <p:nvCxnSpPr>
          <p:cNvPr id="17" name="AutoShape 22">
            <a:extLst>
              <a:ext uri="{FF2B5EF4-FFF2-40B4-BE49-F238E27FC236}">
                <a16:creationId xmlns:a16="http://schemas.microsoft.com/office/drawing/2014/main" id="{1F7451A2-AA72-4312-8F68-F8E6913CE7A3}"/>
              </a:ext>
            </a:extLst>
          </p:cNvPr>
          <p:cNvCxnSpPr>
            <a:cxnSpLocks noChangeShapeType="1"/>
          </p:cNvCxnSpPr>
          <p:nvPr/>
        </p:nvCxnSpPr>
        <p:spPr bwMode="auto">
          <a:xfrm rot="16200000" flipH="1">
            <a:off x="5502037" y="4156890"/>
            <a:ext cx="1587" cy="3816350"/>
          </a:xfrm>
          <a:prstGeom prst="bentConnector3">
            <a:avLst>
              <a:gd name="adj1" fmla="val 13200005"/>
            </a:avLst>
          </a:prstGeom>
          <a:noFill/>
          <a:ln w="63500">
            <a:solidFill>
              <a:schemeClr val="tx1"/>
            </a:solidFill>
            <a:miter lim="800000"/>
            <a:headEnd/>
            <a:tailEnd/>
          </a:ln>
          <a:extLst>
            <a:ext uri="{909E8E84-426E-40DD-AFC4-6F175D3DCCD1}">
              <a14:hiddenFill xmlns:a14="http://schemas.microsoft.com/office/drawing/2010/main">
                <a:noFill/>
              </a14:hiddenFill>
            </a:ext>
          </a:extLst>
        </p:spPr>
      </p:cxnSp>
      <p:cxnSp>
        <p:nvCxnSpPr>
          <p:cNvPr id="18" name="AutoShape 23">
            <a:extLst>
              <a:ext uri="{FF2B5EF4-FFF2-40B4-BE49-F238E27FC236}">
                <a16:creationId xmlns:a16="http://schemas.microsoft.com/office/drawing/2014/main" id="{7DF720A4-49ED-4331-8C8E-4713B0226A6A}"/>
              </a:ext>
            </a:extLst>
          </p:cNvPr>
          <p:cNvCxnSpPr>
            <a:cxnSpLocks noChangeShapeType="1"/>
          </p:cNvCxnSpPr>
          <p:nvPr/>
        </p:nvCxnSpPr>
        <p:spPr bwMode="auto">
          <a:xfrm flipV="1">
            <a:off x="3596243" y="3576658"/>
            <a:ext cx="1511300" cy="936625"/>
          </a:xfrm>
          <a:prstGeom prst="bentConnector3">
            <a:avLst>
              <a:gd name="adj1" fmla="val 1574"/>
            </a:avLst>
          </a:prstGeom>
          <a:noFill/>
          <a:ln w="63500">
            <a:solidFill>
              <a:schemeClr val="tx1"/>
            </a:solidFill>
            <a:miter lim="800000"/>
            <a:headEnd/>
            <a:tailEnd/>
          </a:ln>
          <a:extLst>
            <a:ext uri="{909E8E84-426E-40DD-AFC4-6F175D3DCCD1}">
              <a14:hiddenFill xmlns:a14="http://schemas.microsoft.com/office/drawing/2010/main">
                <a:noFill/>
              </a14:hiddenFill>
            </a:ext>
          </a:extLst>
        </p:spPr>
      </p:cxnSp>
      <p:cxnSp>
        <p:nvCxnSpPr>
          <p:cNvPr id="19" name="AutoShape 24">
            <a:extLst>
              <a:ext uri="{FF2B5EF4-FFF2-40B4-BE49-F238E27FC236}">
                <a16:creationId xmlns:a16="http://schemas.microsoft.com/office/drawing/2014/main" id="{0EAC58A4-3015-4EBD-B85F-1CDA80F62754}"/>
              </a:ext>
            </a:extLst>
          </p:cNvPr>
          <p:cNvCxnSpPr>
            <a:cxnSpLocks noChangeShapeType="1"/>
          </p:cNvCxnSpPr>
          <p:nvPr/>
        </p:nvCxnSpPr>
        <p:spPr bwMode="auto">
          <a:xfrm>
            <a:off x="6187043" y="3576658"/>
            <a:ext cx="1223963" cy="1152525"/>
          </a:xfrm>
          <a:prstGeom prst="bentConnector3">
            <a:avLst>
              <a:gd name="adj1" fmla="val 101037"/>
            </a:avLst>
          </a:prstGeom>
          <a:noFill/>
          <a:ln w="63500">
            <a:solidFill>
              <a:schemeClr val="tx1"/>
            </a:solidFill>
            <a:miter lim="800000"/>
            <a:headEnd/>
            <a:tailEnd/>
          </a:ln>
          <a:extLst>
            <a:ext uri="{909E8E84-426E-40DD-AFC4-6F175D3DCCD1}">
              <a14:hiddenFill xmlns:a14="http://schemas.microsoft.com/office/drawing/2010/main">
                <a:noFill/>
              </a14:hiddenFill>
            </a:ext>
          </a:extLst>
        </p:spPr>
      </p:cxnSp>
      <p:sp>
        <p:nvSpPr>
          <p:cNvPr id="20" name="Line 26">
            <a:extLst>
              <a:ext uri="{FF2B5EF4-FFF2-40B4-BE49-F238E27FC236}">
                <a16:creationId xmlns:a16="http://schemas.microsoft.com/office/drawing/2014/main" id="{332316DA-2740-448F-B9D8-16023B371C2D}"/>
              </a:ext>
            </a:extLst>
          </p:cNvPr>
          <p:cNvSpPr>
            <a:spLocks noChangeShapeType="1"/>
          </p:cNvSpPr>
          <p:nvPr/>
        </p:nvSpPr>
        <p:spPr bwMode="auto">
          <a:xfrm>
            <a:off x="7411006" y="5143521"/>
            <a:ext cx="0" cy="954087"/>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grpSp>
        <p:nvGrpSpPr>
          <p:cNvPr id="21" name="Group 27">
            <a:extLst>
              <a:ext uri="{FF2B5EF4-FFF2-40B4-BE49-F238E27FC236}">
                <a16:creationId xmlns:a16="http://schemas.microsoft.com/office/drawing/2014/main" id="{8A6E6646-F485-4DA2-80A1-39F0BBFCEAC8}"/>
              </a:ext>
            </a:extLst>
          </p:cNvPr>
          <p:cNvGrpSpPr>
            <a:grpSpLocks/>
          </p:cNvGrpSpPr>
          <p:nvPr/>
        </p:nvGrpSpPr>
        <p:grpSpPr bwMode="auto">
          <a:xfrm>
            <a:off x="8706406" y="4171971"/>
            <a:ext cx="577850" cy="1585912"/>
            <a:chOff x="4150" y="1842"/>
            <a:chExt cx="364" cy="999"/>
          </a:xfrm>
        </p:grpSpPr>
        <p:sp>
          <p:nvSpPr>
            <p:cNvPr id="22" name="AutoShape 28">
              <a:extLst>
                <a:ext uri="{FF2B5EF4-FFF2-40B4-BE49-F238E27FC236}">
                  <a16:creationId xmlns:a16="http://schemas.microsoft.com/office/drawing/2014/main" id="{4B3334EB-E00F-4451-9D6C-653C31D63185}"/>
                </a:ext>
              </a:extLst>
            </p:cNvPr>
            <p:cNvSpPr>
              <a:spLocks noChangeArrowheads="1"/>
            </p:cNvSpPr>
            <p:nvPr/>
          </p:nvSpPr>
          <p:spPr bwMode="auto">
            <a:xfrm rot="5911107" flipH="1">
              <a:off x="4195" y="2614"/>
              <a:ext cx="182" cy="272"/>
            </a:xfrm>
            <a:prstGeom prst="lightningBolt">
              <a:avLst/>
            </a:prstGeom>
            <a:solidFill>
              <a:srgbClr val="FF0000"/>
            </a:solidFill>
            <a:ln w="38100" algn="ctr">
              <a:solidFill>
                <a:srgbClr val="FF0000"/>
              </a:solidFill>
              <a:miter lim="800000"/>
              <a:headEnd/>
              <a:tailEnd/>
            </a:ln>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3" name="AutoShape 29">
              <a:extLst>
                <a:ext uri="{FF2B5EF4-FFF2-40B4-BE49-F238E27FC236}">
                  <a16:creationId xmlns:a16="http://schemas.microsoft.com/office/drawing/2014/main" id="{C6B0F00D-FB6C-48E6-80BD-C88580443764}"/>
                </a:ext>
              </a:extLst>
            </p:cNvPr>
            <p:cNvSpPr>
              <a:spLocks noChangeArrowheads="1"/>
            </p:cNvSpPr>
            <p:nvPr/>
          </p:nvSpPr>
          <p:spPr bwMode="auto">
            <a:xfrm rot="1273077" flipH="1">
              <a:off x="4195" y="1842"/>
              <a:ext cx="182" cy="272"/>
            </a:xfrm>
            <a:prstGeom prst="lightningBolt">
              <a:avLst/>
            </a:prstGeom>
            <a:solidFill>
              <a:srgbClr val="FF0000"/>
            </a:solidFill>
            <a:ln w="38100" algn="ctr">
              <a:solidFill>
                <a:srgbClr val="FF0000"/>
              </a:solidFill>
              <a:miter lim="800000"/>
              <a:headEnd/>
              <a:tailEnd/>
            </a:ln>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sp>
          <p:nvSpPr>
            <p:cNvPr id="24" name="AutoShape 30">
              <a:extLst>
                <a:ext uri="{FF2B5EF4-FFF2-40B4-BE49-F238E27FC236}">
                  <a16:creationId xmlns:a16="http://schemas.microsoft.com/office/drawing/2014/main" id="{4987E004-D54D-4C64-979F-14E6D8C0C9B6}"/>
                </a:ext>
              </a:extLst>
            </p:cNvPr>
            <p:cNvSpPr>
              <a:spLocks noChangeArrowheads="1"/>
            </p:cNvSpPr>
            <p:nvPr/>
          </p:nvSpPr>
          <p:spPr bwMode="auto">
            <a:xfrm rot="4338633" flipH="1">
              <a:off x="4287" y="2250"/>
              <a:ext cx="182" cy="273"/>
            </a:xfrm>
            <a:prstGeom prst="lightningBolt">
              <a:avLst/>
            </a:prstGeom>
            <a:solidFill>
              <a:srgbClr val="FF0000"/>
            </a:solidFill>
            <a:ln w="38100" algn="ctr">
              <a:solidFill>
                <a:srgbClr val="FF0000"/>
              </a:solidFill>
              <a:miter lim="800000"/>
              <a:headEnd/>
              <a:tailEnd/>
            </a:ln>
          </p:spPr>
          <p:txBody>
            <a:bodyPr wrap="none" anchor="ct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endParaRPr lang="ja-JP" altLang="en-US"/>
            </a:p>
          </p:txBody>
        </p:sp>
      </p:grpSp>
      <p:sp>
        <p:nvSpPr>
          <p:cNvPr id="25" name="Text Box 31">
            <a:extLst>
              <a:ext uri="{FF2B5EF4-FFF2-40B4-BE49-F238E27FC236}">
                <a16:creationId xmlns:a16="http://schemas.microsoft.com/office/drawing/2014/main" id="{F666A308-6218-49EA-B25C-6EA622124469}"/>
              </a:ext>
            </a:extLst>
          </p:cNvPr>
          <p:cNvSpPr txBox="1">
            <a:spLocks noChangeArrowheads="1"/>
          </p:cNvSpPr>
          <p:nvPr/>
        </p:nvSpPr>
        <p:spPr bwMode="auto">
          <a:xfrm>
            <a:off x="5177393" y="2373333"/>
            <a:ext cx="8699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en-US" altLang="ja-JP" sz="3600"/>
              <a:t>ON</a:t>
            </a:r>
            <a:endParaRPr lang="en-US" altLang="ja-JP" sz="1200"/>
          </a:p>
        </p:txBody>
      </p:sp>
      <p:sp>
        <p:nvSpPr>
          <p:cNvPr id="26" name="Text Box 32">
            <a:extLst>
              <a:ext uri="{FF2B5EF4-FFF2-40B4-BE49-F238E27FC236}">
                <a16:creationId xmlns:a16="http://schemas.microsoft.com/office/drawing/2014/main" id="{8242D380-2EBF-4E25-951D-84F8B638E6F2}"/>
              </a:ext>
            </a:extLst>
          </p:cNvPr>
          <p:cNvSpPr txBox="1">
            <a:spLocks noChangeArrowheads="1"/>
          </p:cNvSpPr>
          <p:nvPr/>
        </p:nvSpPr>
        <p:spPr bwMode="auto">
          <a:xfrm>
            <a:off x="5177393" y="2373333"/>
            <a:ext cx="1098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en-US" altLang="ja-JP" sz="3600"/>
              <a:t>OFF</a:t>
            </a:r>
            <a:endParaRPr lang="en-US" altLang="ja-JP" sz="1200"/>
          </a:p>
        </p:txBody>
      </p:sp>
      <p:sp>
        <p:nvSpPr>
          <p:cNvPr id="27" name="Line 34">
            <a:extLst>
              <a:ext uri="{FF2B5EF4-FFF2-40B4-BE49-F238E27FC236}">
                <a16:creationId xmlns:a16="http://schemas.microsoft.com/office/drawing/2014/main" id="{8E7F8896-9F1F-4A5A-B185-D82B2FF1106B}"/>
              </a:ext>
            </a:extLst>
          </p:cNvPr>
          <p:cNvSpPr>
            <a:spLocks noChangeShapeType="1"/>
          </p:cNvSpPr>
          <p:nvPr/>
        </p:nvSpPr>
        <p:spPr bwMode="auto">
          <a:xfrm>
            <a:off x="3594656" y="4945083"/>
            <a:ext cx="0" cy="1152525"/>
          </a:xfrm>
          <a:prstGeom prst="line">
            <a:avLst/>
          </a:prstGeom>
          <a:noFill/>
          <a:ln w="635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ja-JP" altLang="en-US"/>
          </a:p>
        </p:txBody>
      </p:sp>
      <p:sp>
        <p:nvSpPr>
          <p:cNvPr id="28" name="Line 35">
            <a:extLst>
              <a:ext uri="{FF2B5EF4-FFF2-40B4-BE49-F238E27FC236}">
                <a16:creationId xmlns:a16="http://schemas.microsoft.com/office/drawing/2014/main" id="{F0EDE9C6-7BA9-4F19-B5E1-8790878E317F}"/>
              </a:ext>
            </a:extLst>
          </p:cNvPr>
          <p:cNvSpPr>
            <a:spLocks noChangeShapeType="1"/>
          </p:cNvSpPr>
          <p:nvPr/>
        </p:nvSpPr>
        <p:spPr bwMode="auto">
          <a:xfrm>
            <a:off x="3234293" y="4584721"/>
            <a:ext cx="720725"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29" name="Line 36">
            <a:extLst>
              <a:ext uri="{FF2B5EF4-FFF2-40B4-BE49-F238E27FC236}">
                <a16:creationId xmlns:a16="http://schemas.microsoft.com/office/drawing/2014/main" id="{85278B28-514B-4717-93A3-3C6C1A286E12}"/>
              </a:ext>
            </a:extLst>
          </p:cNvPr>
          <p:cNvSpPr>
            <a:spLocks noChangeShapeType="1"/>
          </p:cNvSpPr>
          <p:nvPr/>
        </p:nvSpPr>
        <p:spPr bwMode="auto">
          <a:xfrm>
            <a:off x="3378756" y="4945083"/>
            <a:ext cx="431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a:lstStyle/>
          <a:p>
            <a:endParaRPr lang="ja-JP" altLang="en-US"/>
          </a:p>
        </p:txBody>
      </p:sp>
      <p:sp>
        <p:nvSpPr>
          <p:cNvPr id="30" name="Text Box 37">
            <a:extLst>
              <a:ext uri="{FF2B5EF4-FFF2-40B4-BE49-F238E27FC236}">
                <a16:creationId xmlns:a16="http://schemas.microsoft.com/office/drawing/2014/main" id="{2313AB42-655C-452E-886E-867D9F4E175C}"/>
              </a:ext>
            </a:extLst>
          </p:cNvPr>
          <p:cNvSpPr txBox="1">
            <a:spLocks noChangeArrowheads="1"/>
          </p:cNvSpPr>
          <p:nvPr/>
        </p:nvSpPr>
        <p:spPr bwMode="auto">
          <a:xfrm>
            <a:off x="2813606" y="4081483"/>
            <a:ext cx="636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en-US" altLang="ja-JP" sz="2000"/>
              <a:t>24V</a:t>
            </a:r>
          </a:p>
        </p:txBody>
      </p:sp>
      <p:sp>
        <p:nvSpPr>
          <p:cNvPr id="31" name="Text Box 38">
            <a:extLst>
              <a:ext uri="{FF2B5EF4-FFF2-40B4-BE49-F238E27FC236}">
                <a16:creationId xmlns:a16="http://schemas.microsoft.com/office/drawing/2014/main" id="{19143BB2-42C8-4AF3-991F-03278E7AC65F}"/>
              </a:ext>
            </a:extLst>
          </p:cNvPr>
          <p:cNvSpPr txBox="1">
            <a:spLocks noChangeArrowheads="1"/>
          </p:cNvSpPr>
          <p:nvPr/>
        </p:nvSpPr>
        <p:spPr bwMode="auto">
          <a:xfrm>
            <a:off x="2883456" y="4908571"/>
            <a:ext cx="49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en-US" altLang="ja-JP" sz="2000"/>
              <a:t>0V</a:t>
            </a:r>
          </a:p>
        </p:txBody>
      </p:sp>
      <p:sp>
        <p:nvSpPr>
          <p:cNvPr id="32" name="AutoShape 39">
            <a:extLst>
              <a:ext uri="{FF2B5EF4-FFF2-40B4-BE49-F238E27FC236}">
                <a16:creationId xmlns:a16="http://schemas.microsoft.com/office/drawing/2014/main" id="{A0AB1985-57F0-4543-87B7-DA27EB7E5177}"/>
              </a:ext>
            </a:extLst>
          </p:cNvPr>
          <p:cNvSpPr>
            <a:spLocks noChangeArrowheads="1"/>
          </p:cNvSpPr>
          <p:nvPr/>
        </p:nvSpPr>
        <p:spPr bwMode="auto">
          <a:xfrm>
            <a:off x="7555468" y="3433783"/>
            <a:ext cx="1081088" cy="647700"/>
          </a:xfrm>
          <a:prstGeom prst="wedgeRoundRectCallout">
            <a:avLst>
              <a:gd name="adj1" fmla="val -43750"/>
              <a:gd name="adj2" fmla="val 70000"/>
              <a:gd name="adj3" fmla="val 16667"/>
            </a:avLst>
          </a:prstGeom>
          <a:solidFill>
            <a:schemeClr val="bg1"/>
          </a:solidFill>
          <a:ln w="9525">
            <a:solidFill>
              <a:schemeClr val="tx1"/>
            </a:solidFill>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en-US" altLang="ja-JP"/>
              <a:t>0V</a:t>
            </a:r>
          </a:p>
        </p:txBody>
      </p:sp>
      <p:sp>
        <p:nvSpPr>
          <p:cNvPr id="33" name="AutoShape 40">
            <a:extLst>
              <a:ext uri="{FF2B5EF4-FFF2-40B4-BE49-F238E27FC236}">
                <a16:creationId xmlns:a16="http://schemas.microsoft.com/office/drawing/2014/main" id="{4F36A39D-0155-4C16-9820-4DEB2810A7B4}"/>
              </a:ext>
            </a:extLst>
          </p:cNvPr>
          <p:cNvSpPr>
            <a:spLocks noChangeArrowheads="1"/>
          </p:cNvSpPr>
          <p:nvPr/>
        </p:nvSpPr>
        <p:spPr bwMode="auto">
          <a:xfrm>
            <a:off x="7555468" y="5737246"/>
            <a:ext cx="1081088" cy="647700"/>
          </a:xfrm>
          <a:prstGeom prst="wedgeRoundRectCallout">
            <a:avLst>
              <a:gd name="adj1" fmla="val -57782"/>
              <a:gd name="adj2" fmla="val -40931"/>
              <a:gd name="adj3" fmla="val 16667"/>
            </a:avLst>
          </a:prstGeom>
          <a:solidFill>
            <a:schemeClr val="bg1"/>
          </a:solidFill>
          <a:ln w="9525">
            <a:solidFill>
              <a:schemeClr val="tx1"/>
            </a:solidFill>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en-US" altLang="ja-JP"/>
              <a:t>0V</a:t>
            </a:r>
          </a:p>
        </p:txBody>
      </p:sp>
      <p:sp>
        <p:nvSpPr>
          <p:cNvPr id="34" name="AutoShape 46">
            <a:extLst>
              <a:ext uri="{FF2B5EF4-FFF2-40B4-BE49-F238E27FC236}">
                <a16:creationId xmlns:a16="http://schemas.microsoft.com/office/drawing/2014/main" id="{3A183209-B700-4B30-9ADC-0E1DF68FF1B5}"/>
              </a:ext>
            </a:extLst>
          </p:cNvPr>
          <p:cNvSpPr>
            <a:spLocks noChangeArrowheads="1"/>
          </p:cNvSpPr>
          <p:nvPr/>
        </p:nvSpPr>
        <p:spPr bwMode="auto">
          <a:xfrm>
            <a:off x="7626906" y="3433783"/>
            <a:ext cx="1081087" cy="647700"/>
          </a:xfrm>
          <a:prstGeom prst="wedgeRoundRectCallout">
            <a:avLst>
              <a:gd name="adj1" fmla="val -43750"/>
              <a:gd name="adj2" fmla="val 70000"/>
              <a:gd name="adj3" fmla="val 16667"/>
            </a:avLst>
          </a:prstGeom>
          <a:solidFill>
            <a:schemeClr val="bg1"/>
          </a:solidFill>
          <a:ln w="9525">
            <a:solidFill>
              <a:schemeClr val="tx1"/>
            </a:solidFill>
            <a:miter lim="800000"/>
            <a:headEnd/>
            <a:tailEnd/>
          </a:ln>
        </p:spPr>
        <p:txBody>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algn="ctr" eaLnBrk="1" hangingPunct="1"/>
            <a:r>
              <a:rPr lang="en-US" altLang="ja-JP"/>
              <a:t>24V</a:t>
            </a:r>
          </a:p>
        </p:txBody>
      </p:sp>
      <p:sp>
        <p:nvSpPr>
          <p:cNvPr id="35" name="スライド番号プレースホルダー 34"/>
          <p:cNvSpPr>
            <a:spLocks noGrp="1"/>
          </p:cNvSpPr>
          <p:nvPr>
            <p:ph type="sldNum" sz="quarter" idx="12"/>
          </p:nvPr>
        </p:nvSpPr>
        <p:spPr/>
        <p:txBody>
          <a:bodyPr/>
          <a:lstStyle/>
          <a:p>
            <a:fld id="{0955BC31-CF6C-4D52-BEB4-4772C4576AB2}" type="slidenum">
              <a:rPr kumimoji="1" lang="ja-JP" altLang="en-US" smtClean="0"/>
              <a:t>21</a:t>
            </a:fld>
            <a:endParaRPr kumimoji="1" lang="ja-JP" altLang="en-US"/>
          </a:p>
        </p:txBody>
      </p:sp>
    </p:spTree>
    <p:extLst>
      <p:ext uri="{BB962C8B-B14F-4D97-AF65-F5344CB8AC3E}">
        <p14:creationId xmlns:p14="http://schemas.microsoft.com/office/powerpoint/2010/main" val="289446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blinds(horizontal)">
                                      <p:cBhvr>
                                        <p:cTn id="17" dur="500"/>
                                        <p:tgtEl>
                                          <p:spTgt spid="3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linds(horizontal)">
                                      <p:cBhvr>
                                        <p:cTn id="20" dur="500"/>
                                        <p:tgtEl>
                                          <p:spTgt spid="3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1" fill="hold" nodeType="clickEffect">
                                  <p:stCondLst>
                                    <p:cond delay="0"/>
                                  </p:stCondLst>
                                  <p:childTnLst>
                                    <p:animEffect transition="out" filter="wipe(up)">
                                      <p:cBhvr>
                                        <p:cTn id="24" dur="500"/>
                                        <p:tgtEl>
                                          <p:spTgt spid="7"/>
                                        </p:tgtEl>
                                      </p:cBhvr>
                                    </p:animEffect>
                                    <p:set>
                                      <p:cBhvr>
                                        <p:cTn id="25" dur="1" fill="hold">
                                          <p:stCondLst>
                                            <p:cond delay="499"/>
                                          </p:stCondLst>
                                        </p:cTn>
                                        <p:tgtEl>
                                          <p:spTgt spid="7"/>
                                        </p:tgtEl>
                                        <p:attrNameLst>
                                          <p:attrName>style.visibility</p:attrName>
                                        </p:attrNameLst>
                                      </p:cBhvr>
                                      <p:to>
                                        <p:strVal val="hidden"/>
                                      </p:to>
                                    </p:set>
                                  </p:childTnLst>
                                </p:cTn>
                              </p:par>
                              <p:par>
                                <p:cTn id="26" presetID="22" presetClass="entr" presetSubtype="1"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500"/>
                                        <p:tgtEl>
                                          <p:spTgt spid="4"/>
                                        </p:tgtEl>
                                      </p:cBhvr>
                                    </p:animEffect>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ipe(down)">
                                      <p:cBhvr>
                                        <p:cTn id="32" dur="500"/>
                                        <p:tgtEl>
                                          <p:spTgt spid="25"/>
                                        </p:tgtEl>
                                      </p:cBhvr>
                                    </p:animEffect>
                                  </p:childTnLst>
                                </p:cTn>
                              </p:par>
                              <p:par>
                                <p:cTn id="33" presetID="3" presetClass="exit" presetSubtype="10" fill="hold" grpId="1" nodeType="withEffect">
                                  <p:stCondLst>
                                    <p:cond delay="0"/>
                                  </p:stCondLst>
                                  <p:childTnLst>
                                    <p:animEffect transition="out" filter="blinds(horizontal)">
                                      <p:cBhvr>
                                        <p:cTn id="34" dur="500"/>
                                        <p:tgtEl>
                                          <p:spTgt spid="32"/>
                                        </p:tgtEl>
                                      </p:cBhvr>
                                    </p:animEffect>
                                    <p:set>
                                      <p:cBhvr>
                                        <p:cTn id="35" dur="1" fill="hold">
                                          <p:stCondLst>
                                            <p:cond delay="499"/>
                                          </p:stCondLst>
                                        </p:cTn>
                                        <p:tgtEl>
                                          <p:spTgt spid="3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blinds(horizontal)">
                                      <p:cBhvr>
                                        <p:cTn id="40" dur="500"/>
                                        <p:tgtEl>
                                          <p:spTgt spid="3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left)">
                                      <p:cBhvr>
                                        <p:cTn id="45" dur="500"/>
                                        <p:tgtEl>
                                          <p:spTgt spid="15"/>
                                        </p:tgtEl>
                                      </p:cBhvr>
                                    </p:animEffect>
                                  </p:childTnLst>
                                </p:cTn>
                              </p:par>
                              <p:par>
                                <p:cTn id="46" presetID="22" presetClass="entr" presetSubtype="8"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wipe(left)">
                                      <p:cBhvr>
                                        <p:cTn id="48" dur="500"/>
                                        <p:tgtEl>
                                          <p:spTgt spid="21"/>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4" fill="hold" nodeType="clickEffect">
                                  <p:stCondLst>
                                    <p:cond delay="0"/>
                                  </p:stCondLst>
                                  <p:childTnLst>
                                    <p:animEffect transition="out" filter="wipe(down)">
                                      <p:cBhvr>
                                        <p:cTn id="52" dur="500"/>
                                        <p:tgtEl>
                                          <p:spTgt spid="4"/>
                                        </p:tgtEl>
                                      </p:cBhvr>
                                    </p:animEffect>
                                    <p:set>
                                      <p:cBhvr>
                                        <p:cTn id="53" dur="1" fill="hold">
                                          <p:stCondLst>
                                            <p:cond delay="499"/>
                                          </p:stCondLst>
                                        </p:cTn>
                                        <p:tgtEl>
                                          <p:spTgt spid="4"/>
                                        </p:tgtEl>
                                        <p:attrNameLst>
                                          <p:attrName>style.visibility</p:attrName>
                                        </p:attrNameLst>
                                      </p:cBhvr>
                                      <p:to>
                                        <p:strVal val="hidden"/>
                                      </p:to>
                                    </p:set>
                                  </p:childTnLst>
                                </p:cTn>
                              </p:par>
                              <p:par>
                                <p:cTn id="54" presetID="22" presetClass="entr" presetSubtype="4" fill="hold" nodeType="with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500"/>
                                        <p:tgtEl>
                                          <p:spTgt spid="7"/>
                                        </p:tgtEl>
                                      </p:cBhvr>
                                    </p:animEffect>
                                  </p:childTnLst>
                                </p:cTn>
                              </p:par>
                              <p:par>
                                <p:cTn id="57" presetID="22" presetClass="exit" presetSubtype="1" fill="hold" grpId="1" nodeType="withEffect">
                                  <p:stCondLst>
                                    <p:cond delay="0"/>
                                  </p:stCondLst>
                                  <p:childTnLst>
                                    <p:animEffect transition="out" filter="wipe(up)">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22" presetClass="entr" presetSubtype="4"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down)">
                                      <p:cBhvr>
                                        <p:cTn id="62" dur="500"/>
                                        <p:tgtEl>
                                          <p:spTgt spid="2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xit" presetSubtype="10" fill="hold" grpId="1" nodeType="clickEffect">
                                  <p:stCondLst>
                                    <p:cond delay="0"/>
                                  </p:stCondLst>
                                  <p:childTnLst>
                                    <p:animEffect transition="out" filter="blinds(horizontal)">
                                      <p:cBhvr>
                                        <p:cTn id="66" dur="500"/>
                                        <p:tgtEl>
                                          <p:spTgt spid="34"/>
                                        </p:tgtEl>
                                      </p:cBhvr>
                                    </p:animEffect>
                                    <p:set>
                                      <p:cBhvr>
                                        <p:cTn id="67" dur="1" fill="hold">
                                          <p:stCondLst>
                                            <p:cond delay="499"/>
                                          </p:stCondLst>
                                        </p:cTn>
                                        <p:tgtEl>
                                          <p:spTgt spid="34"/>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15"/>
                                        </p:tgtEl>
                                      </p:cBhvr>
                                    </p:animEffect>
                                    <p:set>
                                      <p:cBhvr>
                                        <p:cTn id="70" dur="1" fill="hold">
                                          <p:stCondLst>
                                            <p:cond delay="499"/>
                                          </p:stCondLst>
                                        </p:cTn>
                                        <p:tgtEl>
                                          <p:spTgt spid="15"/>
                                        </p:tgtEl>
                                        <p:attrNameLst>
                                          <p:attrName>style.visibility</p:attrName>
                                        </p:attrNameLst>
                                      </p:cBhvr>
                                      <p:to>
                                        <p:strVal val="hidden"/>
                                      </p:to>
                                    </p:set>
                                  </p:childTnLst>
                                </p:cTn>
                              </p:par>
                              <p:par>
                                <p:cTn id="71" presetID="22" presetClass="exit" presetSubtype="8" fill="hold" nodeType="withEffect">
                                  <p:stCondLst>
                                    <p:cond delay="0"/>
                                  </p:stCondLst>
                                  <p:childTnLst>
                                    <p:animEffect transition="out" filter="wipe(left)">
                                      <p:cBhvr>
                                        <p:cTn id="72" dur="500"/>
                                        <p:tgtEl>
                                          <p:spTgt spid="21"/>
                                        </p:tgtEl>
                                      </p:cBhvr>
                                    </p:animEffect>
                                    <p:set>
                                      <p:cBhvr>
                                        <p:cTn id="73" dur="1" fill="hold">
                                          <p:stCondLst>
                                            <p:cond delay="499"/>
                                          </p:stCondLst>
                                        </p:cTn>
                                        <p:tgtEl>
                                          <p:spTgt spid="21"/>
                                        </p:tgtEl>
                                        <p:attrNameLst>
                                          <p:attrName>style.visibility</p:attrName>
                                        </p:attrNameLst>
                                      </p:cBhvr>
                                      <p:to>
                                        <p:strVal val="hidden"/>
                                      </p:to>
                                    </p:set>
                                  </p:childTnLst>
                                </p:cTn>
                              </p:par>
                              <p:par>
                                <p:cTn id="74" presetID="3" presetClass="entr" presetSubtype="10" fill="hold" grpId="2" nodeType="with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blinds(horizontal)">
                                      <p:cBhvr>
                                        <p:cTn id="7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5" grpId="1"/>
      <p:bldP spid="26" grpId="0"/>
      <p:bldP spid="32" grpId="0" animBg="1"/>
      <p:bldP spid="32" grpId="1" animBg="1"/>
      <p:bldP spid="32" grpId="2" animBg="1"/>
      <p:bldP spid="33" grpId="0" animBg="1"/>
      <p:bldP spid="34" grpId="0" animBg="1"/>
      <p:bldP spid="34"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74A490-FE26-4E82-906E-6654EE93EE24}"/>
              </a:ext>
            </a:extLst>
          </p:cNvPr>
          <p:cNvSpPr>
            <a:spLocks noGrp="1"/>
          </p:cNvSpPr>
          <p:nvPr>
            <p:ph type="title"/>
          </p:nvPr>
        </p:nvSpPr>
        <p:spPr/>
        <p:txBody>
          <a:bodyPr/>
          <a:lstStyle/>
          <a:p>
            <a:r>
              <a:rPr kumimoji="1" lang="ja-JP" altLang="en-US" dirty="0"/>
              <a:t>接点の種類</a:t>
            </a:r>
            <a:r>
              <a:rPr kumimoji="1" lang="en-US" altLang="ja-JP" dirty="0"/>
              <a:t>:a</a:t>
            </a:r>
            <a:r>
              <a:rPr kumimoji="1" lang="ja-JP" altLang="en-US" dirty="0"/>
              <a:t>接点</a:t>
            </a:r>
          </a:p>
        </p:txBody>
      </p:sp>
      <p:sp>
        <p:nvSpPr>
          <p:cNvPr id="3" name="コンテンツ プレースホルダー 2">
            <a:extLst>
              <a:ext uri="{FF2B5EF4-FFF2-40B4-BE49-F238E27FC236}">
                <a16:creationId xmlns:a16="http://schemas.microsoft.com/office/drawing/2014/main" id="{B5E29A0D-543C-4170-8636-DFDA02031184}"/>
              </a:ext>
            </a:extLst>
          </p:cNvPr>
          <p:cNvSpPr>
            <a:spLocks noGrp="1"/>
          </p:cNvSpPr>
          <p:nvPr>
            <p:ph idx="1"/>
          </p:nvPr>
        </p:nvSpPr>
        <p:spPr>
          <a:xfrm>
            <a:off x="838200" y="1825624"/>
            <a:ext cx="10515600" cy="4927715"/>
          </a:xfrm>
        </p:spPr>
        <p:txBody>
          <a:bodyPr/>
          <a:lstStyle/>
          <a:p>
            <a:r>
              <a:rPr kumimoji="1" lang="en-US" altLang="ja-JP" dirty="0"/>
              <a:t>a</a:t>
            </a:r>
            <a:r>
              <a:rPr kumimoji="1" lang="ja-JP" altLang="en-US" dirty="0"/>
              <a:t>接点</a:t>
            </a:r>
            <a:endParaRPr kumimoji="1" lang="en-US" altLang="ja-JP" dirty="0"/>
          </a:p>
          <a:p>
            <a:pPr lvl="1"/>
            <a:r>
              <a:rPr lang="en-US" altLang="ja-JP" dirty="0" err="1"/>
              <a:t>a</a:t>
            </a:r>
            <a:r>
              <a:rPr kumimoji="1" lang="en-US" altLang="ja-JP" dirty="0" err="1"/>
              <a:t>rbeit</a:t>
            </a:r>
            <a:r>
              <a:rPr kumimoji="1" lang="en-US" altLang="ja-JP" dirty="0"/>
              <a:t> contact / make / </a:t>
            </a:r>
            <a:r>
              <a:rPr lang="en-US" altLang="ja-JP" dirty="0" err="1"/>
              <a:t>Normary</a:t>
            </a:r>
            <a:r>
              <a:rPr lang="en-US" altLang="ja-JP" dirty="0"/>
              <a:t> Open</a:t>
            </a:r>
            <a:r>
              <a:rPr kumimoji="1" lang="en-US" altLang="ja-JP" dirty="0"/>
              <a:t> </a:t>
            </a:r>
          </a:p>
          <a:p>
            <a:pPr lvl="1"/>
            <a:r>
              <a:rPr lang="ja-JP" altLang="en-US" dirty="0"/>
              <a:t>動作させると</a:t>
            </a:r>
            <a:r>
              <a:rPr lang="en-US" altLang="ja-JP" dirty="0"/>
              <a:t>ON</a:t>
            </a:r>
            <a:r>
              <a:rPr lang="ja-JP" altLang="en-US" dirty="0"/>
              <a:t>になる（電流が流れる</a:t>
            </a:r>
            <a:r>
              <a:rPr lang="en-US" altLang="ja-JP" dirty="0"/>
              <a:t>)</a:t>
            </a:r>
            <a:r>
              <a:rPr lang="ja-JP" altLang="en-US" dirty="0"/>
              <a:t> 接点</a:t>
            </a:r>
            <a:endParaRPr kumimoji="1" lang="en-US" altLang="ja-JP" dirty="0"/>
          </a:p>
          <a:p>
            <a:pPr lvl="1"/>
            <a:endParaRPr kumimoji="1" lang="ja-JP" altLang="en-US" dirty="0"/>
          </a:p>
        </p:txBody>
      </p:sp>
      <p:pic>
        <p:nvPicPr>
          <p:cNvPr id="4" name="Picture 46" descr="a接点">
            <a:extLst>
              <a:ext uri="{FF2B5EF4-FFF2-40B4-BE49-F238E27FC236}">
                <a16:creationId xmlns:a16="http://schemas.microsoft.com/office/drawing/2014/main" id="{5ABE0EBA-9D43-4CFC-99FD-F411AA8E7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762" y="3479914"/>
            <a:ext cx="5832475" cy="32734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 name="スライド番号プレースホルダー 4"/>
          <p:cNvSpPr>
            <a:spLocks noGrp="1"/>
          </p:cNvSpPr>
          <p:nvPr>
            <p:ph type="sldNum" sz="quarter" idx="12"/>
          </p:nvPr>
        </p:nvSpPr>
        <p:spPr/>
        <p:txBody>
          <a:bodyPr/>
          <a:lstStyle/>
          <a:p>
            <a:fld id="{0955BC31-CF6C-4D52-BEB4-4772C4576AB2}" type="slidenum">
              <a:rPr kumimoji="1" lang="ja-JP" altLang="en-US" smtClean="0"/>
              <a:t>22</a:t>
            </a:fld>
            <a:endParaRPr kumimoji="1" lang="ja-JP" altLang="en-US"/>
          </a:p>
        </p:txBody>
      </p:sp>
    </p:spTree>
    <p:extLst>
      <p:ext uri="{BB962C8B-B14F-4D97-AF65-F5344CB8AC3E}">
        <p14:creationId xmlns:p14="http://schemas.microsoft.com/office/powerpoint/2010/main" val="23799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74A490-FE26-4E82-906E-6654EE93EE24}"/>
              </a:ext>
            </a:extLst>
          </p:cNvPr>
          <p:cNvSpPr>
            <a:spLocks noGrp="1"/>
          </p:cNvSpPr>
          <p:nvPr>
            <p:ph type="title"/>
          </p:nvPr>
        </p:nvSpPr>
        <p:spPr/>
        <p:txBody>
          <a:bodyPr/>
          <a:lstStyle/>
          <a:p>
            <a:r>
              <a:rPr kumimoji="1" lang="ja-JP" altLang="en-US" dirty="0"/>
              <a:t>接点の種類</a:t>
            </a:r>
            <a:r>
              <a:rPr kumimoji="1" lang="en-US" altLang="ja-JP" dirty="0"/>
              <a:t>:b</a:t>
            </a:r>
            <a:r>
              <a:rPr kumimoji="1" lang="ja-JP" altLang="en-US" dirty="0"/>
              <a:t>接点</a:t>
            </a:r>
          </a:p>
        </p:txBody>
      </p:sp>
      <p:sp>
        <p:nvSpPr>
          <p:cNvPr id="3" name="コンテンツ プレースホルダー 2">
            <a:extLst>
              <a:ext uri="{FF2B5EF4-FFF2-40B4-BE49-F238E27FC236}">
                <a16:creationId xmlns:a16="http://schemas.microsoft.com/office/drawing/2014/main" id="{B5E29A0D-543C-4170-8636-DFDA02031184}"/>
              </a:ext>
            </a:extLst>
          </p:cNvPr>
          <p:cNvSpPr>
            <a:spLocks noGrp="1"/>
          </p:cNvSpPr>
          <p:nvPr>
            <p:ph idx="1"/>
          </p:nvPr>
        </p:nvSpPr>
        <p:spPr>
          <a:xfrm>
            <a:off x="838200" y="1825625"/>
            <a:ext cx="10515600" cy="1754858"/>
          </a:xfrm>
        </p:spPr>
        <p:txBody>
          <a:bodyPr/>
          <a:lstStyle/>
          <a:p>
            <a:r>
              <a:rPr lang="en-US" altLang="ja-JP" dirty="0"/>
              <a:t>b</a:t>
            </a:r>
            <a:r>
              <a:rPr lang="ja-JP" altLang="en-US" dirty="0"/>
              <a:t>接点</a:t>
            </a:r>
            <a:endParaRPr lang="en-US" altLang="ja-JP" dirty="0"/>
          </a:p>
          <a:p>
            <a:pPr lvl="1"/>
            <a:r>
              <a:rPr lang="en-US" altLang="ja-JP" dirty="0"/>
              <a:t>break contact / break / </a:t>
            </a:r>
            <a:r>
              <a:rPr lang="en-US" altLang="ja-JP" dirty="0" err="1"/>
              <a:t>Normary</a:t>
            </a:r>
            <a:r>
              <a:rPr lang="en-US" altLang="ja-JP" dirty="0"/>
              <a:t>  Close</a:t>
            </a:r>
          </a:p>
          <a:p>
            <a:pPr lvl="1"/>
            <a:r>
              <a:rPr lang="ja-JP" altLang="en-US" dirty="0"/>
              <a:t>動作させると</a:t>
            </a:r>
            <a:r>
              <a:rPr lang="en-US" altLang="ja-JP" dirty="0"/>
              <a:t>OFF</a:t>
            </a:r>
            <a:r>
              <a:rPr lang="ja-JP" altLang="en-US" dirty="0"/>
              <a:t>になる</a:t>
            </a:r>
            <a:r>
              <a:rPr lang="en-US" altLang="ja-JP" dirty="0"/>
              <a:t>(</a:t>
            </a:r>
            <a:r>
              <a:rPr lang="ja-JP" altLang="en-US" dirty="0"/>
              <a:t>電流が流れなくなる</a:t>
            </a:r>
            <a:r>
              <a:rPr lang="en-US" altLang="ja-JP" dirty="0"/>
              <a:t>)</a:t>
            </a:r>
            <a:r>
              <a:rPr lang="ja-JP" altLang="en-US" dirty="0"/>
              <a:t>接点</a:t>
            </a:r>
            <a:endParaRPr kumimoji="1" lang="en-US" altLang="ja-JP" dirty="0"/>
          </a:p>
          <a:p>
            <a:pPr lvl="1"/>
            <a:endParaRPr kumimoji="1" lang="ja-JP" altLang="en-US" dirty="0"/>
          </a:p>
        </p:txBody>
      </p:sp>
      <p:pic>
        <p:nvPicPr>
          <p:cNvPr id="4" name="Picture 5" descr="b接点">
            <a:extLst>
              <a:ext uri="{FF2B5EF4-FFF2-40B4-BE49-F238E27FC236}">
                <a16:creationId xmlns:a16="http://schemas.microsoft.com/office/drawing/2014/main" id="{250264D1-05EF-4ADF-88D1-94721C0613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1631" y="3432597"/>
            <a:ext cx="6408737" cy="32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スライド番号プレースホルダー 4"/>
          <p:cNvSpPr>
            <a:spLocks noGrp="1"/>
          </p:cNvSpPr>
          <p:nvPr>
            <p:ph type="sldNum" sz="quarter" idx="12"/>
          </p:nvPr>
        </p:nvSpPr>
        <p:spPr/>
        <p:txBody>
          <a:bodyPr/>
          <a:lstStyle/>
          <a:p>
            <a:fld id="{0955BC31-CF6C-4D52-BEB4-4772C4576AB2}" type="slidenum">
              <a:rPr kumimoji="1" lang="ja-JP" altLang="en-US" smtClean="0"/>
              <a:t>23</a:t>
            </a:fld>
            <a:endParaRPr kumimoji="1" lang="ja-JP" altLang="en-US"/>
          </a:p>
        </p:txBody>
      </p:sp>
    </p:spTree>
    <p:extLst>
      <p:ext uri="{BB962C8B-B14F-4D97-AF65-F5344CB8AC3E}">
        <p14:creationId xmlns:p14="http://schemas.microsoft.com/office/powerpoint/2010/main" val="119703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74A490-FE26-4E82-906E-6654EE93EE24}"/>
              </a:ext>
            </a:extLst>
          </p:cNvPr>
          <p:cNvSpPr>
            <a:spLocks noGrp="1"/>
          </p:cNvSpPr>
          <p:nvPr>
            <p:ph type="title"/>
          </p:nvPr>
        </p:nvSpPr>
        <p:spPr/>
        <p:txBody>
          <a:bodyPr/>
          <a:lstStyle/>
          <a:p>
            <a:r>
              <a:rPr kumimoji="1" lang="ja-JP" altLang="en-US" dirty="0"/>
              <a:t>接点の種類</a:t>
            </a:r>
            <a:r>
              <a:rPr kumimoji="1" lang="en-US" altLang="ja-JP" dirty="0"/>
              <a:t>:c</a:t>
            </a:r>
            <a:r>
              <a:rPr kumimoji="1" lang="ja-JP" altLang="en-US" dirty="0"/>
              <a:t>接点</a:t>
            </a:r>
          </a:p>
        </p:txBody>
      </p:sp>
      <p:sp>
        <p:nvSpPr>
          <p:cNvPr id="3" name="コンテンツ プレースホルダー 2">
            <a:extLst>
              <a:ext uri="{FF2B5EF4-FFF2-40B4-BE49-F238E27FC236}">
                <a16:creationId xmlns:a16="http://schemas.microsoft.com/office/drawing/2014/main" id="{B5E29A0D-543C-4170-8636-DFDA02031184}"/>
              </a:ext>
            </a:extLst>
          </p:cNvPr>
          <p:cNvSpPr>
            <a:spLocks noGrp="1"/>
          </p:cNvSpPr>
          <p:nvPr>
            <p:ph idx="1"/>
          </p:nvPr>
        </p:nvSpPr>
        <p:spPr>
          <a:xfrm>
            <a:off x="935056" y="1852669"/>
            <a:ext cx="8977829" cy="4927715"/>
          </a:xfrm>
        </p:spPr>
        <p:txBody>
          <a:bodyPr/>
          <a:lstStyle/>
          <a:p>
            <a:r>
              <a:rPr kumimoji="1" lang="en-US" altLang="ja-JP" dirty="0"/>
              <a:t>c</a:t>
            </a:r>
            <a:r>
              <a:rPr kumimoji="1" lang="ja-JP" altLang="en-US" dirty="0"/>
              <a:t>接点</a:t>
            </a:r>
            <a:endParaRPr kumimoji="1" lang="en-US" altLang="ja-JP" dirty="0"/>
          </a:p>
          <a:p>
            <a:pPr lvl="1"/>
            <a:r>
              <a:rPr lang="en-US" altLang="ja-JP" dirty="0"/>
              <a:t>change-over contact /common</a:t>
            </a:r>
          </a:p>
          <a:p>
            <a:pPr lvl="1"/>
            <a:r>
              <a:rPr lang="en-US" altLang="ja-JP" dirty="0"/>
              <a:t>a</a:t>
            </a:r>
            <a:r>
              <a:rPr lang="ja-JP" altLang="en-US" dirty="0"/>
              <a:t>接点・</a:t>
            </a:r>
            <a:r>
              <a:rPr lang="en-US" altLang="ja-JP" dirty="0"/>
              <a:t>b</a:t>
            </a:r>
            <a:r>
              <a:rPr lang="ja-JP" altLang="en-US" dirty="0"/>
              <a:t>接点とつながっている共通の接点</a:t>
            </a:r>
            <a:endParaRPr lang="en-US" altLang="ja-JP" dirty="0"/>
          </a:p>
          <a:p>
            <a:pPr lvl="1"/>
            <a:r>
              <a:rPr lang="ja-JP" altLang="en-US" dirty="0"/>
              <a:t>片方が</a:t>
            </a:r>
            <a:r>
              <a:rPr lang="en-US" altLang="ja-JP" dirty="0"/>
              <a:t>OFF</a:t>
            </a:r>
            <a:r>
              <a:rPr lang="ja-JP" altLang="en-US" dirty="0"/>
              <a:t>の時、もう片方は</a:t>
            </a:r>
            <a:r>
              <a:rPr lang="en-US" altLang="ja-JP" dirty="0"/>
              <a:t>ON</a:t>
            </a:r>
            <a:r>
              <a:rPr lang="ja-JP" altLang="en-US" dirty="0"/>
              <a:t>になる</a:t>
            </a:r>
            <a:endParaRPr lang="en-US" altLang="ja-JP" dirty="0"/>
          </a:p>
          <a:p>
            <a:pPr lvl="1"/>
            <a:endParaRPr kumimoji="1" lang="en-US" altLang="ja-JP" dirty="0"/>
          </a:p>
          <a:p>
            <a:pPr lvl="1"/>
            <a:endParaRPr kumimoji="1" lang="ja-JP" altLang="en-US" dirty="0"/>
          </a:p>
        </p:txBody>
      </p:sp>
      <p:pic>
        <p:nvPicPr>
          <p:cNvPr id="4" name="Picture 38">
            <a:extLst>
              <a:ext uri="{FF2B5EF4-FFF2-40B4-BE49-F238E27FC236}">
                <a16:creationId xmlns:a16="http://schemas.microsoft.com/office/drawing/2014/main" id="{BD90D219-AE57-437B-B839-471C262512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5685" y="4316527"/>
            <a:ext cx="3384550" cy="243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フリーフォーム 5">
            <a:extLst>
              <a:ext uri="{FF2B5EF4-FFF2-40B4-BE49-F238E27FC236}">
                <a16:creationId xmlns:a16="http://schemas.microsoft.com/office/drawing/2014/main" id="{FC277289-351F-4C75-9F4F-CB77CAE4A8C7}"/>
              </a:ext>
            </a:extLst>
          </p:cNvPr>
          <p:cNvSpPr/>
          <p:nvPr/>
        </p:nvSpPr>
        <p:spPr>
          <a:xfrm>
            <a:off x="4533747" y="5653202"/>
            <a:ext cx="552450" cy="481012"/>
          </a:xfrm>
          <a:custGeom>
            <a:avLst/>
            <a:gdLst>
              <a:gd name="connsiteX0" fmla="*/ 552938 w 552938"/>
              <a:gd name="connsiteY0" fmla="*/ 0 h 480646"/>
              <a:gd name="connsiteX1" fmla="*/ 13677 w 552938"/>
              <a:gd name="connsiteY1" fmla="*/ 93785 h 480646"/>
              <a:gd name="connsiteX2" fmla="*/ 470877 w 552938"/>
              <a:gd name="connsiteY2" fmla="*/ 480646 h 480646"/>
            </a:gdLst>
            <a:ahLst/>
            <a:cxnLst>
              <a:cxn ang="0">
                <a:pos x="connsiteX0" y="connsiteY0"/>
              </a:cxn>
              <a:cxn ang="0">
                <a:pos x="connsiteX1" y="connsiteY1"/>
              </a:cxn>
              <a:cxn ang="0">
                <a:pos x="connsiteX2" y="connsiteY2"/>
              </a:cxn>
            </a:cxnLst>
            <a:rect l="l" t="t" r="r" b="b"/>
            <a:pathLst>
              <a:path w="552938" h="480646">
                <a:moveTo>
                  <a:pt x="552938" y="0"/>
                </a:moveTo>
                <a:cubicBezTo>
                  <a:pt x="290146" y="6838"/>
                  <a:pt x="27354" y="13677"/>
                  <a:pt x="13677" y="93785"/>
                </a:cubicBezTo>
                <a:cubicBezTo>
                  <a:pt x="0" y="173893"/>
                  <a:pt x="235438" y="327269"/>
                  <a:pt x="470877" y="480646"/>
                </a:cubicBezTo>
              </a:path>
            </a:pathLst>
          </a:custGeom>
          <a:ln w="5715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ja-JP" altLang="en-US"/>
          </a:p>
        </p:txBody>
      </p:sp>
      <p:cxnSp>
        <p:nvCxnSpPr>
          <p:cNvPr id="6" name="直線コネクタ 5">
            <a:extLst>
              <a:ext uri="{FF2B5EF4-FFF2-40B4-BE49-F238E27FC236}">
                <a16:creationId xmlns:a16="http://schemas.microsoft.com/office/drawing/2014/main" id="{D8743803-ABEF-47CA-9A82-C9F2CB243236}"/>
              </a:ext>
            </a:extLst>
          </p:cNvPr>
          <p:cNvCxnSpPr/>
          <p:nvPr/>
        </p:nvCxnSpPr>
        <p:spPr>
          <a:xfrm rot="10800000">
            <a:off x="4092422" y="5743689"/>
            <a:ext cx="428625"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8">
            <a:extLst>
              <a:ext uri="{FF2B5EF4-FFF2-40B4-BE49-F238E27FC236}">
                <a16:creationId xmlns:a16="http://schemas.microsoft.com/office/drawing/2014/main" id="{ECEB8D15-C7B1-4CD4-BECB-B5B336F9565B}"/>
              </a:ext>
            </a:extLst>
          </p:cNvPr>
          <p:cNvSpPr txBox="1">
            <a:spLocks noChangeArrowheads="1"/>
          </p:cNvSpPr>
          <p:nvPr/>
        </p:nvSpPr>
        <p:spPr bwMode="auto">
          <a:xfrm>
            <a:off x="3306610" y="5588114"/>
            <a:ext cx="857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kumimoji="1">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kumimoji="1">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kumimoji="1">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kumimoji="1">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anose="020B0600070205080204" pitchFamily="50" charset="-128"/>
              </a:defRPr>
            </a:lvl9pPr>
          </a:lstStyle>
          <a:p>
            <a:pPr eaLnBrk="1" hangingPunct="1"/>
            <a:r>
              <a:rPr lang="en-US" altLang="ja-JP"/>
              <a:t>C</a:t>
            </a:r>
            <a:r>
              <a:rPr lang="ja-JP" altLang="en-US"/>
              <a:t>接点</a:t>
            </a:r>
          </a:p>
        </p:txBody>
      </p:sp>
      <p:sp>
        <p:nvSpPr>
          <p:cNvPr id="8" name="スライド番号プレースホルダー 7"/>
          <p:cNvSpPr>
            <a:spLocks noGrp="1"/>
          </p:cNvSpPr>
          <p:nvPr>
            <p:ph type="sldNum" sz="quarter" idx="12"/>
          </p:nvPr>
        </p:nvSpPr>
        <p:spPr/>
        <p:txBody>
          <a:bodyPr/>
          <a:lstStyle/>
          <a:p>
            <a:fld id="{0955BC31-CF6C-4D52-BEB4-4772C4576AB2}" type="slidenum">
              <a:rPr kumimoji="1" lang="ja-JP" altLang="en-US" smtClean="0"/>
              <a:t>24</a:t>
            </a:fld>
            <a:endParaRPr kumimoji="1" lang="ja-JP" altLang="en-US"/>
          </a:p>
        </p:txBody>
      </p:sp>
    </p:spTree>
    <p:extLst>
      <p:ext uri="{BB962C8B-B14F-4D97-AF65-F5344CB8AC3E}">
        <p14:creationId xmlns:p14="http://schemas.microsoft.com/office/powerpoint/2010/main" val="42438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nodeType="with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44AE7E-C7B0-4147-B117-5A74D6BE0B91}"/>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7845874B-C1E9-44DF-9303-BF7040D70094}"/>
              </a:ext>
            </a:extLst>
          </p:cNvPr>
          <p:cNvSpPr>
            <a:spLocks noGrp="1"/>
          </p:cNvSpPr>
          <p:nvPr>
            <p:ph idx="1"/>
          </p:nvPr>
        </p:nvSpPr>
        <p:spPr>
          <a:xfrm>
            <a:off x="838200" y="1825625"/>
            <a:ext cx="10894764" cy="4351338"/>
          </a:xfrm>
        </p:spPr>
        <p:txBody>
          <a:bodyPr/>
          <a:lstStyle/>
          <a:p>
            <a:r>
              <a:rPr kumimoji="1" lang="ja-JP" altLang="en-US" dirty="0"/>
              <a:t>シーケンス制御を</a:t>
            </a:r>
            <a:r>
              <a:rPr lang="ja-JP" altLang="en-US" dirty="0"/>
              <a:t>構成する</a:t>
            </a:r>
            <a:r>
              <a:rPr lang="en-US" altLang="ja-JP" dirty="0"/>
              <a:t>3</a:t>
            </a:r>
            <a:r>
              <a:rPr lang="ja-JP" altLang="en-US" dirty="0" err="1"/>
              <a:t>つの</a:t>
            </a:r>
            <a:r>
              <a:rPr lang="ja-JP" altLang="en-US" dirty="0"/>
              <a:t>制御とは </a:t>
            </a:r>
            <a:r>
              <a:rPr lang="ja-JP" altLang="en-US" dirty="0">
                <a:solidFill>
                  <a:srgbClr val="FF0000"/>
                </a:solidFill>
              </a:rPr>
              <a:t>順序制御       条件制御 時間制御</a:t>
            </a:r>
            <a:r>
              <a:rPr lang="ja-JP" altLang="en-US" dirty="0"/>
              <a:t> である</a:t>
            </a:r>
            <a:endParaRPr lang="en-US" altLang="ja-JP" dirty="0"/>
          </a:p>
          <a:p>
            <a:r>
              <a:rPr lang="ja-JP" altLang="en-US" dirty="0"/>
              <a:t>シーケンス制御において「接点」は３つある。</a:t>
            </a:r>
            <a:endParaRPr lang="en-US" altLang="ja-JP" dirty="0"/>
          </a:p>
          <a:p>
            <a:r>
              <a:rPr kumimoji="1" lang="en-US" altLang="ja-JP" dirty="0"/>
              <a:t>a</a:t>
            </a:r>
            <a:r>
              <a:rPr kumimoji="1" lang="ja-JP" altLang="en-US" dirty="0"/>
              <a:t>接点は動作すると </a:t>
            </a:r>
            <a:r>
              <a:rPr kumimoji="1" lang="en-US" altLang="ja-JP" dirty="0">
                <a:solidFill>
                  <a:srgbClr val="FF0000"/>
                </a:solidFill>
              </a:rPr>
              <a:t>ON</a:t>
            </a:r>
            <a:r>
              <a:rPr kumimoji="1" lang="ja-JP" altLang="en-US" dirty="0"/>
              <a:t>　</a:t>
            </a:r>
            <a:r>
              <a:rPr lang="ja-JP" altLang="en-US" dirty="0"/>
              <a:t>になる</a:t>
            </a:r>
            <a:endParaRPr lang="en-US" altLang="ja-JP" dirty="0"/>
          </a:p>
          <a:p>
            <a:r>
              <a:rPr lang="en-US" altLang="ja-JP" dirty="0"/>
              <a:t>b</a:t>
            </a:r>
            <a:r>
              <a:rPr kumimoji="1" lang="ja-JP" altLang="en-US" dirty="0"/>
              <a:t>接点は動作すると </a:t>
            </a:r>
            <a:r>
              <a:rPr kumimoji="1" lang="en-US" altLang="ja-JP" dirty="0">
                <a:solidFill>
                  <a:srgbClr val="FF0000"/>
                </a:solidFill>
              </a:rPr>
              <a:t>OFF</a:t>
            </a:r>
            <a:r>
              <a:rPr kumimoji="1" lang="en-US" altLang="ja-JP" dirty="0"/>
              <a:t> </a:t>
            </a:r>
            <a:r>
              <a:rPr kumimoji="1" lang="ja-JP" altLang="en-US" dirty="0"/>
              <a:t>になる</a:t>
            </a:r>
            <a:endParaRPr kumimoji="1" lang="en-US" altLang="ja-JP" dirty="0"/>
          </a:p>
          <a:p>
            <a:r>
              <a:rPr kumimoji="1" lang="ja-JP" altLang="en-US" dirty="0" err="1"/>
              <a:t>ｃ</a:t>
            </a:r>
            <a:r>
              <a:rPr kumimoji="1" lang="ja-JP" altLang="en-US" dirty="0"/>
              <a:t>接点は上記２つの接点とつながる </a:t>
            </a:r>
            <a:r>
              <a:rPr kumimoji="1" lang="ja-JP" altLang="en-US" dirty="0">
                <a:solidFill>
                  <a:srgbClr val="FF0000"/>
                </a:solidFill>
              </a:rPr>
              <a:t>共通</a:t>
            </a:r>
            <a:r>
              <a:rPr kumimoji="1" lang="ja-JP" altLang="en-US" dirty="0"/>
              <a:t> の接点</a:t>
            </a:r>
            <a:r>
              <a:rPr lang="ja-JP" altLang="en-US" dirty="0"/>
              <a:t>である</a:t>
            </a:r>
            <a:endParaRPr kumimoji="1" lang="ja-JP" altLang="en-US" dirty="0"/>
          </a:p>
        </p:txBody>
      </p:sp>
      <p:sp>
        <p:nvSpPr>
          <p:cNvPr id="4" name="正方形/長方形 3">
            <a:extLst>
              <a:ext uri="{FF2B5EF4-FFF2-40B4-BE49-F238E27FC236}">
                <a16:creationId xmlns:a16="http://schemas.microsoft.com/office/drawing/2014/main" id="{F0429B5C-7975-4204-AAF6-DC438C0A0B3D}"/>
              </a:ext>
            </a:extLst>
          </p:cNvPr>
          <p:cNvSpPr/>
          <p:nvPr/>
        </p:nvSpPr>
        <p:spPr>
          <a:xfrm>
            <a:off x="9118894" y="1825624"/>
            <a:ext cx="1886957"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46D3C59F-2E59-4A5A-B9EC-14C7767B649D}"/>
              </a:ext>
            </a:extLst>
          </p:cNvPr>
          <p:cNvSpPr/>
          <p:nvPr/>
        </p:nvSpPr>
        <p:spPr>
          <a:xfrm>
            <a:off x="1087597" y="2318068"/>
            <a:ext cx="1886957"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CAA1983-07F5-43C3-94B0-B1B9CD7DDA18}"/>
              </a:ext>
            </a:extLst>
          </p:cNvPr>
          <p:cNvSpPr/>
          <p:nvPr/>
        </p:nvSpPr>
        <p:spPr>
          <a:xfrm>
            <a:off x="3103685" y="2318067"/>
            <a:ext cx="2019158"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7B25A81-279D-4275-A113-D511FFCAEA85}"/>
              </a:ext>
            </a:extLst>
          </p:cNvPr>
          <p:cNvSpPr/>
          <p:nvPr/>
        </p:nvSpPr>
        <p:spPr>
          <a:xfrm>
            <a:off x="4886581" y="3555048"/>
            <a:ext cx="963375"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AD3504-1E59-4D5F-8A4C-1646E4A5275D}"/>
              </a:ext>
            </a:extLst>
          </p:cNvPr>
          <p:cNvSpPr/>
          <p:nvPr/>
        </p:nvSpPr>
        <p:spPr>
          <a:xfrm>
            <a:off x="4886580" y="4182428"/>
            <a:ext cx="1051512"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45D759D-D5D9-40F2-8BF1-51B2634ED6D7}"/>
              </a:ext>
            </a:extLst>
          </p:cNvPr>
          <p:cNvSpPr/>
          <p:nvPr/>
        </p:nvSpPr>
        <p:spPr>
          <a:xfrm>
            <a:off x="7877061" y="4809135"/>
            <a:ext cx="1057620" cy="4924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スライド番号プレースホルダー 9"/>
          <p:cNvSpPr>
            <a:spLocks noGrp="1"/>
          </p:cNvSpPr>
          <p:nvPr>
            <p:ph type="sldNum" sz="quarter" idx="12"/>
          </p:nvPr>
        </p:nvSpPr>
        <p:spPr/>
        <p:txBody>
          <a:bodyPr/>
          <a:lstStyle/>
          <a:p>
            <a:fld id="{0955BC31-CF6C-4D52-BEB4-4772C4576AB2}" type="slidenum">
              <a:rPr kumimoji="1" lang="ja-JP" altLang="en-US" smtClean="0"/>
              <a:t>25</a:t>
            </a:fld>
            <a:endParaRPr kumimoji="1" lang="ja-JP" altLang="en-US"/>
          </a:p>
        </p:txBody>
      </p:sp>
    </p:spTree>
    <p:extLst>
      <p:ext uri="{BB962C8B-B14F-4D97-AF65-F5344CB8AC3E}">
        <p14:creationId xmlns:p14="http://schemas.microsoft.com/office/powerpoint/2010/main" val="305807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6"/>
                                        </p:tgtEl>
                                      </p:cBhvr>
                                    </p:animEffect>
                                    <p:set>
                                      <p:cBhvr>
                                        <p:cTn id="17" dur="1" fill="hold">
                                          <p:stCondLst>
                                            <p:cond delay="499"/>
                                          </p:stCondLst>
                                        </p:cTn>
                                        <p:tgtEl>
                                          <p:spTgt spid="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F600DD-4F66-4595-9A8E-16C795E9D085}"/>
              </a:ext>
            </a:extLst>
          </p:cNvPr>
          <p:cNvSpPr>
            <a:spLocks noGrp="1"/>
          </p:cNvSpPr>
          <p:nvPr>
            <p:ph type="ctrTitle"/>
          </p:nvPr>
        </p:nvSpPr>
        <p:spPr/>
        <p:txBody>
          <a:bodyPr/>
          <a:lstStyle/>
          <a:p>
            <a:r>
              <a:rPr kumimoji="1" lang="en-US" altLang="ja-JP" dirty="0"/>
              <a:t>PLC</a:t>
            </a:r>
            <a:r>
              <a:rPr kumimoji="1" lang="ja-JP" altLang="en-US" dirty="0"/>
              <a:t>基礎</a:t>
            </a:r>
          </a:p>
        </p:txBody>
      </p:sp>
      <p:sp>
        <p:nvSpPr>
          <p:cNvPr id="3" name="字幕 2">
            <a:extLst>
              <a:ext uri="{FF2B5EF4-FFF2-40B4-BE49-F238E27FC236}">
                <a16:creationId xmlns:a16="http://schemas.microsoft.com/office/drawing/2014/main" id="{4A50FD33-3CC3-4502-8B61-BDC57D482D1B}"/>
              </a:ext>
            </a:extLst>
          </p:cNvPr>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26</a:t>
            </a:fld>
            <a:endParaRPr kumimoji="1" lang="ja-JP" altLang="en-US"/>
          </a:p>
        </p:txBody>
      </p:sp>
    </p:spTree>
    <p:extLst>
      <p:ext uri="{BB962C8B-B14F-4D97-AF65-F5344CB8AC3E}">
        <p14:creationId xmlns:p14="http://schemas.microsoft.com/office/powerpoint/2010/main" val="21827308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77838"/>
            <a:ext cx="10515600" cy="1325563"/>
          </a:xfrm>
        </p:spPr>
        <p:txBody>
          <a:bodyPr/>
          <a:lstStyle/>
          <a:p>
            <a:r>
              <a:rPr kumimoji="1" lang="en-US" altLang="ja-JP" dirty="0"/>
              <a:t>PLC</a:t>
            </a:r>
            <a:r>
              <a:rPr kumimoji="1" lang="ja-JP" altLang="en-US" dirty="0"/>
              <a:t>とは</a:t>
            </a:r>
          </a:p>
        </p:txBody>
      </p:sp>
      <p:sp>
        <p:nvSpPr>
          <p:cNvPr id="3" name="コンテンツ プレースホルダー 2"/>
          <p:cNvSpPr>
            <a:spLocks noGrp="1"/>
          </p:cNvSpPr>
          <p:nvPr>
            <p:ph idx="1"/>
          </p:nvPr>
        </p:nvSpPr>
        <p:spPr>
          <a:xfrm>
            <a:off x="838200" y="1210542"/>
            <a:ext cx="10515600" cy="3812485"/>
          </a:xfrm>
        </p:spPr>
        <p:txBody>
          <a:bodyPr/>
          <a:lstStyle/>
          <a:p>
            <a:r>
              <a:rPr lang="en-US" altLang="ja-JP" dirty="0">
                <a:solidFill>
                  <a:srgbClr val="FF0000"/>
                </a:solidFill>
              </a:rPr>
              <a:t>P</a:t>
            </a:r>
            <a:r>
              <a:rPr kumimoji="1" lang="en-US" altLang="ja-JP" dirty="0"/>
              <a:t>rogrammable </a:t>
            </a:r>
            <a:r>
              <a:rPr kumimoji="1" lang="en-US" altLang="ja-JP" dirty="0">
                <a:solidFill>
                  <a:srgbClr val="FF0000"/>
                </a:solidFill>
              </a:rPr>
              <a:t>L</a:t>
            </a:r>
            <a:r>
              <a:rPr kumimoji="1" lang="en-US" altLang="ja-JP" dirty="0"/>
              <a:t>ogic </a:t>
            </a:r>
            <a:r>
              <a:rPr kumimoji="1" lang="en-US" altLang="ja-JP" dirty="0">
                <a:solidFill>
                  <a:srgbClr val="FF0000"/>
                </a:solidFill>
              </a:rPr>
              <a:t>C</a:t>
            </a:r>
            <a:r>
              <a:rPr kumimoji="1" lang="en-US" altLang="ja-JP" dirty="0"/>
              <a:t>ontroller</a:t>
            </a:r>
          </a:p>
          <a:p>
            <a:r>
              <a:rPr lang="ja-JP" altLang="en-US" dirty="0"/>
              <a:t>演算や</a:t>
            </a:r>
            <a:r>
              <a:rPr lang="ja-JP" altLang="en-US" dirty="0">
                <a:solidFill>
                  <a:srgbClr val="FF0000"/>
                </a:solidFill>
              </a:rPr>
              <a:t>条件</a:t>
            </a:r>
            <a:r>
              <a:rPr lang="ja-JP" altLang="en-US" dirty="0"/>
              <a:t>をあらかじめ</a:t>
            </a:r>
            <a:r>
              <a:rPr lang="ja-JP" altLang="en-US" dirty="0">
                <a:solidFill>
                  <a:srgbClr val="FF0000"/>
                </a:solidFill>
              </a:rPr>
              <a:t>プログラミング</a:t>
            </a:r>
            <a:r>
              <a:rPr lang="ja-JP" altLang="en-US" dirty="0"/>
              <a:t>しておくことでシーケンス制御を行うことができる</a:t>
            </a:r>
            <a:r>
              <a:rPr lang="ja-JP" altLang="en-US" dirty="0">
                <a:solidFill>
                  <a:srgbClr val="FF0000"/>
                </a:solidFill>
              </a:rPr>
              <a:t>コンピュータ</a:t>
            </a:r>
            <a:endParaRPr lang="en-US" altLang="ja-JP" dirty="0">
              <a:solidFill>
                <a:srgbClr val="FF0000"/>
              </a:solidFill>
            </a:endParaRPr>
          </a:p>
          <a:p>
            <a:r>
              <a:rPr kumimoji="1" lang="ja-JP" altLang="en-US" dirty="0"/>
              <a:t>プログラミングは言語ではなく</a:t>
            </a:r>
            <a:r>
              <a:rPr kumimoji="1" lang="ja-JP" altLang="en-US" dirty="0">
                <a:solidFill>
                  <a:srgbClr val="FF0000"/>
                </a:solidFill>
              </a:rPr>
              <a:t>ラダー図</a:t>
            </a:r>
            <a:r>
              <a:rPr kumimoji="1" lang="ja-JP" altLang="en-US" dirty="0"/>
              <a:t>と呼ばれる、図を描いて行う</a:t>
            </a:r>
            <a:endParaRPr kumimoji="1" lang="en-US" altLang="ja-JP" dirty="0"/>
          </a:p>
          <a:p>
            <a:r>
              <a:rPr lang="ja-JP" altLang="en-US" dirty="0"/>
              <a:t>また、三菱の</a:t>
            </a:r>
            <a:r>
              <a:rPr lang="en-US" altLang="ja-JP" dirty="0"/>
              <a:t>PLC</a:t>
            </a:r>
            <a:r>
              <a:rPr lang="ja-JP" altLang="en-US" dirty="0"/>
              <a:t>のみ</a:t>
            </a:r>
            <a:r>
              <a:rPr lang="ja-JP" altLang="en-US" dirty="0">
                <a:solidFill>
                  <a:srgbClr val="FF0000"/>
                </a:solidFill>
              </a:rPr>
              <a:t>シーケンサ</a:t>
            </a:r>
            <a:r>
              <a:rPr lang="ja-JP" altLang="en-US" dirty="0"/>
              <a:t>とも呼ぶ</a:t>
            </a:r>
            <a:endParaRPr kumimoji="1" lang="ja-JP" altLang="en-US" dirty="0"/>
          </a:p>
        </p:txBody>
      </p:sp>
      <p:pic>
        <p:nvPicPr>
          <p:cNvPr id="7" name="Picture 9" descr="\\10.43.32.240\電気・電子系\FA\FAパンフ\写真\20111202 制御エンジニア写真\DSC_0499_.jpg"/>
          <p:cNvPicPr>
            <a:picLocks noChangeAspect="1" noChangeArrowheads="1"/>
          </p:cNvPicPr>
          <p:nvPr/>
        </p:nvPicPr>
        <p:blipFill>
          <a:blip r:embed="rId3" cstate="print"/>
          <a:srcRect/>
          <a:stretch>
            <a:fillRect/>
          </a:stretch>
        </p:blipFill>
        <p:spPr bwMode="auto">
          <a:xfrm>
            <a:off x="4073064" y="4737623"/>
            <a:ext cx="3024421" cy="2024421"/>
          </a:xfrm>
          <a:prstGeom prst="rect">
            <a:avLst/>
          </a:prstGeom>
          <a:noFill/>
          <a:ln w="9525">
            <a:noFill/>
            <a:miter lim="800000"/>
            <a:headEnd/>
            <a:tailEnd/>
          </a:ln>
        </p:spPr>
      </p:pic>
      <p:pic>
        <p:nvPicPr>
          <p:cNvPr id="8" name="Picture 2"/>
          <p:cNvPicPr>
            <a:picLocks noChangeAspect="1" noChangeArrowheads="1"/>
          </p:cNvPicPr>
          <p:nvPr/>
        </p:nvPicPr>
        <p:blipFill rotWithShape="1">
          <a:blip r:embed="rId4" cstate="print"/>
          <a:srcRect l="31749" t="45643" r="3166" b="5595"/>
          <a:stretch/>
        </p:blipFill>
        <p:spPr bwMode="auto">
          <a:xfrm>
            <a:off x="7524089" y="4573638"/>
            <a:ext cx="3829711" cy="2188406"/>
          </a:xfrm>
          <a:prstGeom prst="rect">
            <a:avLst/>
          </a:prstGeom>
          <a:noFill/>
          <a:ln w="9525">
            <a:noFill/>
            <a:miter lim="800000"/>
            <a:headEnd/>
            <a:tailEnd/>
          </a:ln>
        </p:spPr>
      </p:pic>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27</a:t>
            </a:fld>
            <a:endParaRPr kumimoji="1" lang="ja-JP" altLang="en-US"/>
          </a:p>
        </p:txBody>
      </p:sp>
    </p:spTree>
    <p:extLst>
      <p:ext uri="{BB962C8B-B14F-4D97-AF65-F5344CB8AC3E}">
        <p14:creationId xmlns:p14="http://schemas.microsoft.com/office/powerpoint/2010/main" val="56372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155625-EFD8-4584-BAB3-8177AA273EDA}"/>
              </a:ext>
            </a:extLst>
          </p:cNvPr>
          <p:cNvSpPr>
            <a:spLocks noGrp="1"/>
          </p:cNvSpPr>
          <p:nvPr>
            <p:ph type="title"/>
          </p:nvPr>
        </p:nvSpPr>
        <p:spPr/>
        <p:txBody>
          <a:bodyPr/>
          <a:lstStyle/>
          <a:p>
            <a:r>
              <a:rPr lang="ja-JP" altLang="en-US" dirty="0"/>
              <a:t>Ｐ</a:t>
            </a:r>
            <a:r>
              <a:rPr lang="en-US" altLang="ja-JP" dirty="0"/>
              <a:t>L</a:t>
            </a:r>
            <a:r>
              <a:rPr lang="ja-JP" altLang="en-US" dirty="0"/>
              <a:t>Ｃの構成図</a:t>
            </a:r>
            <a:endParaRPr kumimoji="1" lang="ja-JP" altLang="en-US" dirty="0"/>
          </a:p>
        </p:txBody>
      </p:sp>
      <p:grpSp>
        <p:nvGrpSpPr>
          <p:cNvPr id="27" name="グループ化 26">
            <a:extLst>
              <a:ext uri="{FF2B5EF4-FFF2-40B4-BE49-F238E27FC236}">
                <a16:creationId xmlns:a16="http://schemas.microsoft.com/office/drawing/2014/main" id="{AA151DC3-7B7A-44C4-A414-CC04DE96C33E}"/>
              </a:ext>
            </a:extLst>
          </p:cNvPr>
          <p:cNvGrpSpPr/>
          <p:nvPr/>
        </p:nvGrpSpPr>
        <p:grpSpPr>
          <a:xfrm>
            <a:off x="1386806" y="1413750"/>
            <a:ext cx="9663112" cy="5214063"/>
            <a:chOff x="1574093" y="1583531"/>
            <a:chExt cx="9149868" cy="4937125"/>
          </a:xfrm>
        </p:grpSpPr>
        <p:sp>
          <p:nvSpPr>
            <p:cNvPr id="4" name="Rectangle 32">
              <a:extLst>
                <a:ext uri="{FF2B5EF4-FFF2-40B4-BE49-F238E27FC236}">
                  <a16:creationId xmlns:a16="http://schemas.microsoft.com/office/drawing/2014/main" id="{A762070C-BC99-4512-B1B0-61E2AE00009E}"/>
                </a:ext>
              </a:extLst>
            </p:cNvPr>
            <p:cNvSpPr>
              <a:spLocks noChangeArrowheads="1"/>
            </p:cNvSpPr>
            <p:nvPr/>
          </p:nvSpPr>
          <p:spPr bwMode="auto">
            <a:xfrm>
              <a:off x="3042530" y="1789906"/>
              <a:ext cx="5291138" cy="3278187"/>
            </a:xfrm>
            <a:prstGeom prst="rect">
              <a:avLst/>
            </a:prstGeom>
            <a:solidFill>
              <a:srgbClr val="FFFFCC"/>
            </a:solidFill>
            <a:ln w="9525">
              <a:solidFill>
                <a:schemeClr val="tx1"/>
              </a:solidFill>
              <a:miter lim="800000"/>
              <a:headEnd/>
              <a:tailEnd/>
            </a:ln>
          </p:spPr>
          <p:txBody>
            <a:bodyPr wrap="none" lIns="91417" tIns="45701" rIns="91417" bIns="45701" anchor="ctr"/>
            <a:lstStyle/>
            <a:p>
              <a:pPr algn="l"/>
              <a:endParaRPr lang="ja-JP" altLang="en-US" b="0">
                <a:latin typeface="UD デジタル 教科書体 NK-R" panose="02020400000000000000" pitchFamily="18" charset="-128"/>
                <a:ea typeface="UD デジタル 教科書体 NK-R" panose="02020400000000000000" pitchFamily="18" charset="-128"/>
              </a:endParaRPr>
            </a:p>
          </p:txBody>
        </p:sp>
        <p:sp>
          <p:nvSpPr>
            <p:cNvPr id="5" name="Rectangle 13">
              <a:extLst>
                <a:ext uri="{FF2B5EF4-FFF2-40B4-BE49-F238E27FC236}">
                  <a16:creationId xmlns:a16="http://schemas.microsoft.com/office/drawing/2014/main" id="{7E003865-E5BD-45AA-AA89-A54C1310295E}"/>
                </a:ext>
              </a:extLst>
            </p:cNvPr>
            <p:cNvSpPr>
              <a:spLocks noChangeArrowheads="1"/>
            </p:cNvSpPr>
            <p:nvPr/>
          </p:nvSpPr>
          <p:spPr bwMode="auto">
            <a:xfrm>
              <a:off x="3318755" y="2353468"/>
              <a:ext cx="1081088" cy="1979613"/>
            </a:xfrm>
            <a:prstGeom prst="rect">
              <a:avLst/>
            </a:prstGeom>
            <a:solidFill>
              <a:srgbClr val="FFFF00"/>
            </a:solidFill>
            <a:ln w="9525">
              <a:solidFill>
                <a:schemeClr val="tx1"/>
              </a:solidFill>
              <a:miter lim="800000"/>
              <a:headEnd/>
              <a:tailEnd/>
            </a:ln>
          </p:spPr>
          <p:txBody>
            <a:bodyPr wrap="none" lIns="91417" tIns="45701" rIns="91417" bIns="45701" anchor="ctr"/>
            <a:lstStyle/>
            <a:p>
              <a:r>
                <a:rPr lang="ja-JP" altLang="en-US" sz="2000">
                  <a:solidFill>
                    <a:srgbClr val="0000FF"/>
                  </a:solidFill>
                  <a:latin typeface="UD デジタル 教科書体 NK-R" panose="02020400000000000000" pitchFamily="18" charset="-128"/>
                  <a:ea typeface="UD デジタル 教科書体 NK-R" panose="02020400000000000000" pitchFamily="18" charset="-128"/>
                </a:rPr>
                <a:t>入力部</a:t>
              </a:r>
              <a:endParaRPr lang="ja-JP" altLang="ja-JP" sz="2000" b="0">
                <a:latin typeface="UD デジタル 教科書体 NK-R" panose="02020400000000000000" pitchFamily="18" charset="-128"/>
                <a:ea typeface="UD デジタル 教科書体 NK-R" panose="02020400000000000000" pitchFamily="18" charset="-128"/>
              </a:endParaRPr>
            </a:p>
          </p:txBody>
        </p:sp>
        <p:sp>
          <p:nvSpPr>
            <p:cNvPr id="6" name="Rectangle 14">
              <a:extLst>
                <a:ext uri="{FF2B5EF4-FFF2-40B4-BE49-F238E27FC236}">
                  <a16:creationId xmlns:a16="http://schemas.microsoft.com/office/drawing/2014/main" id="{1738DC32-FF37-423F-809E-107A679B4199}"/>
                </a:ext>
              </a:extLst>
            </p:cNvPr>
            <p:cNvSpPr>
              <a:spLocks noChangeArrowheads="1"/>
            </p:cNvSpPr>
            <p:nvPr/>
          </p:nvSpPr>
          <p:spPr bwMode="auto">
            <a:xfrm>
              <a:off x="7074780" y="2353468"/>
              <a:ext cx="1079500" cy="1979613"/>
            </a:xfrm>
            <a:prstGeom prst="rect">
              <a:avLst/>
            </a:prstGeom>
            <a:solidFill>
              <a:srgbClr val="FFFF00"/>
            </a:solidFill>
            <a:ln w="9525">
              <a:solidFill>
                <a:schemeClr val="tx1"/>
              </a:solidFill>
              <a:miter lim="800000"/>
              <a:headEnd/>
              <a:tailEnd/>
            </a:ln>
          </p:spPr>
          <p:txBody>
            <a:bodyPr wrap="none" lIns="91417" tIns="45701" rIns="91417" bIns="45701" anchor="ctr"/>
            <a:lstStyle/>
            <a:p>
              <a:r>
                <a:rPr lang="ja-JP" altLang="en-US" sz="2000">
                  <a:solidFill>
                    <a:srgbClr val="0000FF"/>
                  </a:solidFill>
                  <a:latin typeface="UD デジタル 教科書体 NK-R" panose="02020400000000000000" pitchFamily="18" charset="-128"/>
                  <a:ea typeface="UD デジタル 教科書体 NK-R" panose="02020400000000000000" pitchFamily="18" charset="-128"/>
                </a:rPr>
                <a:t>出力部</a:t>
              </a:r>
              <a:endParaRPr lang="ja-JP" altLang="ja-JP" sz="2000" b="0">
                <a:latin typeface="UD デジタル 教科書体 NK-R" panose="02020400000000000000" pitchFamily="18" charset="-128"/>
                <a:ea typeface="UD デジタル 教科書体 NK-R" panose="02020400000000000000" pitchFamily="18" charset="-128"/>
              </a:endParaRPr>
            </a:p>
          </p:txBody>
        </p:sp>
        <p:sp>
          <p:nvSpPr>
            <p:cNvPr id="7" name="Rectangle 15">
              <a:extLst>
                <a:ext uri="{FF2B5EF4-FFF2-40B4-BE49-F238E27FC236}">
                  <a16:creationId xmlns:a16="http://schemas.microsoft.com/office/drawing/2014/main" id="{E947DEED-0890-42F6-AB71-9F65E63477F3}"/>
                </a:ext>
              </a:extLst>
            </p:cNvPr>
            <p:cNvSpPr>
              <a:spLocks noChangeArrowheads="1"/>
            </p:cNvSpPr>
            <p:nvPr/>
          </p:nvSpPr>
          <p:spPr bwMode="auto">
            <a:xfrm>
              <a:off x="5030080" y="2591593"/>
              <a:ext cx="1425575" cy="1111250"/>
            </a:xfrm>
            <a:prstGeom prst="rect">
              <a:avLst/>
            </a:prstGeom>
            <a:solidFill>
              <a:srgbClr val="FFFF00"/>
            </a:solidFill>
            <a:ln w="9525">
              <a:solidFill>
                <a:schemeClr val="tx1"/>
              </a:solidFill>
              <a:miter lim="800000"/>
              <a:headEnd/>
              <a:tailEnd/>
            </a:ln>
          </p:spPr>
          <p:txBody>
            <a:bodyPr wrap="none" lIns="91417" tIns="45701" rIns="91417" bIns="45701" anchor="ctr"/>
            <a:lstStyle/>
            <a:p>
              <a:pPr algn="ctr"/>
              <a:r>
                <a:rPr lang="ja-JP" altLang="en-US" sz="2000" dirty="0">
                  <a:solidFill>
                    <a:srgbClr val="0000FF"/>
                  </a:solidFill>
                  <a:latin typeface="UD デジタル 教科書体 NK-R" panose="02020400000000000000" pitchFamily="18" charset="-128"/>
                  <a:ea typeface="UD デジタル 教科書体 NK-R" panose="02020400000000000000" pitchFamily="18" charset="-128"/>
                </a:rPr>
                <a:t>メモリ</a:t>
              </a:r>
              <a:endParaRPr lang="ja-JP" altLang="en-US" sz="2000" dirty="0">
                <a:latin typeface="UD デジタル 教科書体 NK-R" panose="02020400000000000000" pitchFamily="18" charset="-128"/>
                <a:ea typeface="UD デジタル 教科書体 NK-R" panose="02020400000000000000" pitchFamily="18" charset="-128"/>
              </a:endParaRPr>
            </a:p>
            <a:p>
              <a:pPr algn="ctr"/>
              <a:endParaRPr lang="ja-JP" altLang="en-US" sz="2000" dirty="0">
                <a:solidFill>
                  <a:srgbClr val="0000FF"/>
                </a:solidFill>
                <a:latin typeface="UD デジタル 教科書体 NK-R" panose="02020400000000000000" pitchFamily="18" charset="-128"/>
                <a:ea typeface="UD デジタル 教科書体 NK-R" panose="02020400000000000000" pitchFamily="18" charset="-128"/>
              </a:endParaRPr>
            </a:p>
            <a:p>
              <a:pPr algn="ctr"/>
              <a:r>
                <a:rPr lang="ja-JP" altLang="en-US" sz="2000" dirty="0">
                  <a:solidFill>
                    <a:srgbClr val="0000FF"/>
                  </a:solidFill>
                  <a:latin typeface="UD デジタル 教科書体 NK-R" panose="02020400000000000000" pitchFamily="18" charset="-128"/>
                  <a:ea typeface="UD デジタル 教科書体 NK-R" panose="02020400000000000000" pitchFamily="18" charset="-128"/>
                </a:rPr>
                <a:t>ＣＰＵ</a:t>
              </a:r>
              <a:endParaRPr lang="ja-JP" altLang="en-US" sz="2000" dirty="0">
                <a:latin typeface="UD デジタル 教科書体 NK-R" panose="02020400000000000000" pitchFamily="18" charset="-128"/>
                <a:ea typeface="UD デジタル 教科書体 NK-R" panose="02020400000000000000" pitchFamily="18" charset="-128"/>
              </a:endParaRPr>
            </a:p>
          </p:txBody>
        </p:sp>
        <p:sp>
          <p:nvSpPr>
            <p:cNvPr id="8" name="Rectangle 17">
              <a:extLst>
                <a:ext uri="{FF2B5EF4-FFF2-40B4-BE49-F238E27FC236}">
                  <a16:creationId xmlns:a16="http://schemas.microsoft.com/office/drawing/2014/main" id="{497D4BDB-92D4-4EBC-843D-29684CA6888E}"/>
                </a:ext>
              </a:extLst>
            </p:cNvPr>
            <p:cNvSpPr>
              <a:spLocks noChangeArrowheads="1"/>
            </p:cNvSpPr>
            <p:nvPr/>
          </p:nvSpPr>
          <p:spPr bwMode="auto">
            <a:xfrm>
              <a:off x="4466518" y="4102893"/>
              <a:ext cx="1223962" cy="611188"/>
            </a:xfrm>
            <a:prstGeom prst="rect">
              <a:avLst/>
            </a:prstGeom>
            <a:solidFill>
              <a:srgbClr val="FFFF00"/>
            </a:solidFill>
            <a:ln w="9525">
              <a:solidFill>
                <a:schemeClr val="tx1"/>
              </a:solidFill>
              <a:miter lim="800000"/>
              <a:headEnd/>
              <a:tailEnd/>
            </a:ln>
          </p:spPr>
          <p:txBody>
            <a:bodyPr wrap="none" lIns="91417" tIns="45701" rIns="91417" bIns="45701" anchor="ctr"/>
            <a:lstStyle/>
            <a:p>
              <a:r>
                <a:rPr lang="ja-JP" altLang="en-US" sz="2000" dirty="0">
                  <a:solidFill>
                    <a:srgbClr val="0000FF"/>
                  </a:solidFill>
                  <a:latin typeface="UD デジタル 教科書体 NK-R" panose="02020400000000000000" pitchFamily="18" charset="-128"/>
                  <a:ea typeface="UD デジタル 教科書体 NK-R" panose="02020400000000000000" pitchFamily="18" charset="-128"/>
                </a:rPr>
                <a:t>電源</a:t>
              </a:r>
              <a:endParaRPr lang="ja-JP" altLang="en-US" sz="2000" b="0" dirty="0">
                <a:latin typeface="UD デジタル 教科書体 NK-R" panose="02020400000000000000" pitchFamily="18" charset="-128"/>
                <a:ea typeface="UD デジタル 教科書体 NK-R" panose="02020400000000000000" pitchFamily="18" charset="-128"/>
              </a:endParaRPr>
            </a:p>
          </p:txBody>
        </p:sp>
        <p:sp>
          <p:nvSpPr>
            <p:cNvPr id="9" name="Line 28">
              <a:extLst>
                <a:ext uri="{FF2B5EF4-FFF2-40B4-BE49-F238E27FC236}">
                  <a16:creationId xmlns:a16="http://schemas.microsoft.com/office/drawing/2014/main" id="{9250198B-D243-4A11-90C7-543A83FA23E2}"/>
                </a:ext>
              </a:extLst>
            </p:cNvPr>
            <p:cNvSpPr>
              <a:spLocks noChangeShapeType="1"/>
            </p:cNvSpPr>
            <p:nvPr/>
          </p:nvSpPr>
          <p:spPr bwMode="auto">
            <a:xfrm>
              <a:off x="4451563" y="3147217"/>
              <a:ext cx="503238" cy="0"/>
            </a:xfrm>
            <a:prstGeom prst="line">
              <a:avLst/>
            </a:prstGeom>
            <a:noFill/>
            <a:ln w="38100">
              <a:solidFill>
                <a:schemeClr val="tx1"/>
              </a:solidFill>
              <a:round/>
              <a:headEnd/>
              <a:tailEnd type="triangle" w="med" len="med"/>
            </a:ln>
          </p:spPr>
          <p:txBody>
            <a:bodyPr wrap="none" lIns="91417" tIns="45701" rIns="91417" bIns="45701" anchor="ct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10" name="Line 29">
              <a:extLst>
                <a:ext uri="{FF2B5EF4-FFF2-40B4-BE49-F238E27FC236}">
                  <a16:creationId xmlns:a16="http://schemas.microsoft.com/office/drawing/2014/main" id="{FFFEAE51-2502-4FE5-9A5E-6E1FF3732BE3}"/>
                </a:ext>
              </a:extLst>
            </p:cNvPr>
            <p:cNvSpPr>
              <a:spLocks noChangeShapeType="1"/>
            </p:cNvSpPr>
            <p:nvPr/>
          </p:nvSpPr>
          <p:spPr bwMode="auto">
            <a:xfrm>
              <a:off x="6571543" y="3181760"/>
              <a:ext cx="503237" cy="0"/>
            </a:xfrm>
            <a:prstGeom prst="line">
              <a:avLst/>
            </a:prstGeom>
            <a:noFill/>
            <a:ln w="38100">
              <a:solidFill>
                <a:schemeClr val="tx1"/>
              </a:solidFill>
              <a:round/>
              <a:headEnd/>
              <a:tailEnd type="triangle" w="med" len="med"/>
            </a:ln>
          </p:spPr>
          <p:txBody>
            <a:bodyPr wrap="none" lIns="91417" tIns="45701" rIns="91417" bIns="45701"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 name="Line 30">
              <a:extLst>
                <a:ext uri="{FF2B5EF4-FFF2-40B4-BE49-F238E27FC236}">
                  <a16:creationId xmlns:a16="http://schemas.microsoft.com/office/drawing/2014/main" id="{E9656E86-0EF4-44F7-9496-5129B218E178}"/>
                </a:ext>
              </a:extLst>
            </p:cNvPr>
            <p:cNvSpPr>
              <a:spLocks noChangeShapeType="1"/>
            </p:cNvSpPr>
            <p:nvPr/>
          </p:nvSpPr>
          <p:spPr bwMode="auto">
            <a:xfrm flipV="1">
              <a:off x="5390443" y="3718718"/>
              <a:ext cx="0" cy="360363"/>
            </a:xfrm>
            <a:prstGeom prst="line">
              <a:avLst/>
            </a:prstGeom>
            <a:noFill/>
            <a:ln w="28575">
              <a:solidFill>
                <a:schemeClr val="tx1"/>
              </a:solidFill>
              <a:round/>
              <a:headEnd/>
              <a:tailEnd type="triangle" w="med" len="med"/>
            </a:ln>
          </p:spPr>
          <p:txBody>
            <a:bodyPr wrap="none" lIns="91417" tIns="45701" rIns="91417" bIns="45701"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2" name="Line 35">
              <a:extLst>
                <a:ext uri="{FF2B5EF4-FFF2-40B4-BE49-F238E27FC236}">
                  <a16:creationId xmlns:a16="http://schemas.microsoft.com/office/drawing/2014/main" id="{A5512F3B-6BED-46E6-9535-57B314843E9B}"/>
                </a:ext>
              </a:extLst>
            </p:cNvPr>
            <p:cNvSpPr>
              <a:spLocks noChangeShapeType="1"/>
            </p:cNvSpPr>
            <p:nvPr/>
          </p:nvSpPr>
          <p:spPr bwMode="auto">
            <a:xfrm flipH="1">
              <a:off x="2690105" y="3429793"/>
              <a:ext cx="539750" cy="0"/>
            </a:xfrm>
            <a:prstGeom prst="line">
              <a:avLst/>
            </a:prstGeom>
            <a:noFill/>
            <a:ln w="76200" cmpd="tri">
              <a:solidFill>
                <a:schemeClr val="tx1"/>
              </a:solidFill>
              <a:round/>
              <a:headEnd type="triangle" w="med" len="med"/>
              <a:tailEnd/>
            </a:ln>
          </p:spPr>
          <p:txBody>
            <a:bodyPr wrap="none" lIns="91417" tIns="45701" rIns="91417" bIns="45701"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 name="Line 36">
              <a:extLst>
                <a:ext uri="{FF2B5EF4-FFF2-40B4-BE49-F238E27FC236}">
                  <a16:creationId xmlns:a16="http://schemas.microsoft.com/office/drawing/2014/main" id="{C5E1F8E0-A021-49D6-8A4E-F56E565028E3}"/>
                </a:ext>
              </a:extLst>
            </p:cNvPr>
            <p:cNvSpPr>
              <a:spLocks noChangeShapeType="1"/>
            </p:cNvSpPr>
            <p:nvPr/>
          </p:nvSpPr>
          <p:spPr bwMode="auto">
            <a:xfrm flipH="1">
              <a:off x="8235243" y="3429793"/>
              <a:ext cx="539750" cy="0"/>
            </a:xfrm>
            <a:prstGeom prst="line">
              <a:avLst/>
            </a:prstGeom>
            <a:noFill/>
            <a:ln w="76200" cmpd="tri">
              <a:solidFill>
                <a:schemeClr val="tx1"/>
              </a:solidFill>
              <a:round/>
              <a:headEnd type="triangle" w="med" len="med"/>
              <a:tailEnd/>
            </a:ln>
          </p:spPr>
          <p:txBody>
            <a:bodyPr wrap="none" lIns="91417" tIns="45701" rIns="91417" bIns="45701"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 name="Text Box 39">
              <a:extLst>
                <a:ext uri="{FF2B5EF4-FFF2-40B4-BE49-F238E27FC236}">
                  <a16:creationId xmlns:a16="http://schemas.microsoft.com/office/drawing/2014/main" id="{C39C6590-5D73-4EF3-9A60-22AE8EC0508D}"/>
                </a:ext>
              </a:extLst>
            </p:cNvPr>
            <p:cNvSpPr txBox="1">
              <a:spLocks noChangeArrowheads="1"/>
            </p:cNvSpPr>
            <p:nvPr/>
          </p:nvSpPr>
          <p:spPr bwMode="auto">
            <a:xfrm>
              <a:off x="8745985" y="2882170"/>
              <a:ext cx="1977976" cy="1544572"/>
            </a:xfrm>
            <a:prstGeom prst="rect">
              <a:avLst/>
            </a:prstGeom>
            <a:noFill/>
            <a:ln w="9525">
              <a:noFill/>
              <a:miter lim="800000"/>
              <a:headEnd/>
              <a:tailEnd/>
            </a:ln>
          </p:spPr>
          <p:txBody>
            <a:bodyPr wrap="square" lIns="91434" tIns="45718" rIns="91434" bIns="45718">
              <a:spAutoFit/>
            </a:bodyPr>
            <a:lstStyle/>
            <a:p>
              <a:pPr algn="l"/>
              <a:r>
                <a:rPr lang="ja-JP" altLang="en-US" sz="2000" dirty="0">
                  <a:solidFill>
                    <a:srgbClr val="000000"/>
                  </a:solidFill>
                  <a:latin typeface="UD デジタル 教科書体 NK-R" panose="02020400000000000000" pitchFamily="18" charset="-128"/>
                  <a:ea typeface="UD デジタル 教科書体 NK-R" panose="02020400000000000000" pitchFamily="18" charset="-128"/>
                </a:rPr>
                <a:t>ランプ</a:t>
              </a:r>
              <a:endParaRPr lang="en-US" altLang="ja-JP" sz="2000" dirty="0">
                <a:solidFill>
                  <a:srgbClr val="000000"/>
                </a:solidFill>
                <a:latin typeface="UD デジタル 教科書体 NK-R" panose="02020400000000000000" pitchFamily="18" charset="-128"/>
                <a:ea typeface="UD デジタル 教科書体 NK-R" panose="02020400000000000000" pitchFamily="18" charset="-128"/>
              </a:endParaRPr>
            </a:p>
            <a:p>
              <a:pPr algn="l"/>
              <a:r>
                <a:rPr lang="ja-JP" altLang="en-US" sz="2000" dirty="0">
                  <a:solidFill>
                    <a:srgbClr val="000000"/>
                  </a:solidFill>
                  <a:latin typeface="UD デジタル 教科書体 NK-R" panose="02020400000000000000" pitchFamily="18" charset="-128"/>
                  <a:ea typeface="UD デジタル 教科書体 NK-R" panose="02020400000000000000" pitchFamily="18" charset="-128"/>
                </a:rPr>
                <a:t>モータ</a:t>
              </a:r>
              <a:endParaRPr lang="en-US" altLang="ja-JP" sz="2000" dirty="0">
                <a:solidFill>
                  <a:srgbClr val="000000"/>
                </a:solidFill>
                <a:latin typeface="UD デジタル 教科書体 NK-R" panose="02020400000000000000" pitchFamily="18" charset="-128"/>
                <a:ea typeface="UD デジタル 教科書体 NK-R" panose="02020400000000000000" pitchFamily="18" charset="-128"/>
              </a:endParaRPr>
            </a:p>
            <a:p>
              <a:pPr algn="l"/>
              <a:r>
                <a:rPr lang="ja-JP" altLang="en-US" sz="2000" dirty="0">
                  <a:solidFill>
                    <a:srgbClr val="000000"/>
                  </a:solidFill>
                  <a:latin typeface="UD デジタル 教科書体 NK-R" panose="02020400000000000000" pitchFamily="18" charset="-128"/>
                  <a:ea typeface="UD デジタル 教科書体 NK-R" panose="02020400000000000000" pitchFamily="18" charset="-128"/>
                </a:rPr>
                <a:t>アクチュエータ</a:t>
              </a:r>
            </a:p>
            <a:p>
              <a:pPr algn="l"/>
              <a:endParaRPr lang="ja-JP" altLang="en-US" sz="2000" dirty="0">
                <a:solidFill>
                  <a:srgbClr val="000000"/>
                </a:solidFill>
                <a:latin typeface="UD デジタル 教科書体 NK-R" panose="02020400000000000000" pitchFamily="18" charset="-128"/>
                <a:ea typeface="UD デジタル 教科書体 NK-R" panose="02020400000000000000" pitchFamily="18" charset="-128"/>
              </a:endParaRPr>
            </a:p>
            <a:p>
              <a:pPr algn="l"/>
              <a:endParaRPr lang="ja-JP" altLang="en-US" sz="2000" dirty="0">
                <a:solidFill>
                  <a:srgbClr val="000000"/>
                </a:solidFill>
                <a:latin typeface="UD デジタル 教科書体 NK-R" panose="02020400000000000000" pitchFamily="18" charset="-128"/>
                <a:ea typeface="UD デジタル 教科書体 NK-R" panose="02020400000000000000" pitchFamily="18" charset="-128"/>
              </a:endParaRPr>
            </a:p>
          </p:txBody>
        </p:sp>
        <p:pic>
          <p:nvPicPr>
            <p:cNvPr id="15" name="Picture 29" descr="クリックすると新しいウィンドウで開きます">
              <a:extLst>
                <a:ext uri="{FF2B5EF4-FFF2-40B4-BE49-F238E27FC236}">
                  <a16:creationId xmlns:a16="http://schemas.microsoft.com/office/drawing/2014/main" id="{C838EB1F-B01A-4772-A172-09EC796E7FE8}"/>
                </a:ext>
              </a:extLst>
            </p:cNvPr>
            <p:cNvPicPr>
              <a:picLocks noChangeAspect="1" noChangeArrowheads="1"/>
            </p:cNvPicPr>
            <p:nvPr/>
          </p:nvPicPr>
          <p:blipFill>
            <a:blip r:embed="rId2" cstate="print"/>
            <a:srcRect/>
            <a:stretch>
              <a:fillRect/>
            </a:stretch>
          </p:blipFill>
          <p:spPr bwMode="auto">
            <a:xfrm>
              <a:off x="1574093" y="3886993"/>
              <a:ext cx="1079500" cy="1079500"/>
            </a:xfrm>
            <a:prstGeom prst="rect">
              <a:avLst/>
            </a:prstGeom>
            <a:noFill/>
            <a:ln w="9525">
              <a:noFill/>
              <a:miter lim="800000"/>
              <a:headEnd/>
              <a:tailEnd/>
            </a:ln>
          </p:spPr>
        </p:pic>
        <p:grpSp>
          <p:nvGrpSpPr>
            <p:cNvPr id="16" name="Group 33">
              <a:extLst>
                <a:ext uri="{FF2B5EF4-FFF2-40B4-BE49-F238E27FC236}">
                  <a16:creationId xmlns:a16="http://schemas.microsoft.com/office/drawing/2014/main" id="{10E7262D-F8F9-4727-9F31-1A73AB23FC1E}"/>
                </a:ext>
              </a:extLst>
            </p:cNvPr>
            <p:cNvGrpSpPr>
              <a:grpSpLocks/>
            </p:cNvGrpSpPr>
            <p:nvPr/>
          </p:nvGrpSpPr>
          <p:grpSpPr bwMode="auto">
            <a:xfrm>
              <a:off x="2510718" y="5326856"/>
              <a:ext cx="963612" cy="1193800"/>
              <a:chOff x="703" y="3158"/>
              <a:chExt cx="607" cy="752"/>
            </a:xfrm>
          </p:grpSpPr>
          <p:pic>
            <p:nvPicPr>
              <p:cNvPr id="17" name="Picture 31" descr="pic02">
                <a:extLst>
                  <a:ext uri="{FF2B5EF4-FFF2-40B4-BE49-F238E27FC236}">
                    <a16:creationId xmlns:a16="http://schemas.microsoft.com/office/drawing/2014/main" id="{AEF76373-9EC9-41A2-9895-43BF6EB25297}"/>
                  </a:ext>
                </a:extLst>
              </p:cNvPr>
              <p:cNvPicPr>
                <a:picLocks noChangeAspect="1" noChangeArrowheads="1"/>
              </p:cNvPicPr>
              <p:nvPr/>
            </p:nvPicPr>
            <p:blipFill>
              <a:blip r:embed="rId3" cstate="print"/>
              <a:srcRect/>
              <a:stretch>
                <a:fillRect/>
              </a:stretch>
            </p:blipFill>
            <p:spPr bwMode="auto">
              <a:xfrm>
                <a:off x="703" y="3158"/>
                <a:ext cx="540" cy="720"/>
              </a:xfrm>
              <a:prstGeom prst="rect">
                <a:avLst/>
              </a:prstGeom>
              <a:noFill/>
              <a:ln w="9525">
                <a:noFill/>
                <a:miter lim="800000"/>
                <a:headEnd/>
                <a:tailEnd/>
              </a:ln>
            </p:spPr>
          </p:pic>
          <p:sp>
            <p:nvSpPr>
              <p:cNvPr id="18" name="Rectangle 32">
                <a:extLst>
                  <a:ext uri="{FF2B5EF4-FFF2-40B4-BE49-F238E27FC236}">
                    <a16:creationId xmlns:a16="http://schemas.microsoft.com/office/drawing/2014/main" id="{75A0832F-38FA-4C9E-A157-45C09E8DA837}"/>
                  </a:ext>
                </a:extLst>
              </p:cNvPr>
              <p:cNvSpPr>
                <a:spLocks noChangeArrowheads="1"/>
              </p:cNvSpPr>
              <p:nvPr/>
            </p:nvSpPr>
            <p:spPr bwMode="auto">
              <a:xfrm>
                <a:off x="902" y="3774"/>
                <a:ext cx="408" cy="136"/>
              </a:xfrm>
              <a:prstGeom prst="rect">
                <a:avLst/>
              </a:prstGeom>
              <a:solidFill>
                <a:schemeClr val="bg1"/>
              </a:solidFill>
              <a:ln w="9525">
                <a:no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pic>
          <p:nvPicPr>
            <p:cNvPr id="19" name="Picture 35" descr="60">
              <a:extLst>
                <a:ext uri="{FF2B5EF4-FFF2-40B4-BE49-F238E27FC236}">
                  <a16:creationId xmlns:a16="http://schemas.microsoft.com/office/drawing/2014/main" id="{A9B19659-2865-4172-870B-4BBEE108BFCA}"/>
                </a:ext>
              </a:extLst>
            </p:cNvPr>
            <p:cNvPicPr>
              <a:picLocks noChangeAspect="1" noChangeArrowheads="1"/>
            </p:cNvPicPr>
            <p:nvPr/>
          </p:nvPicPr>
          <p:blipFill>
            <a:blip r:embed="rId4" cstate="print"/>
            <a:srcRect/>
            <a:stretch>
              <a:fillRect/>
            </a:stretch>
          </p:blipFill>
          <p:spPr bwMode="auto">
            <a:xfrm>
              <a:off x="9078434" y="4115592"/>
              <a:ext cx="1143000" cy="952500"/>
            </a:xfrm>
            <a:prstGeom prst="rect">
              <a:avLst/>
            </a:prstGeom>
            <a:noFill/>
            <a:ln w="9525">
              <a:noFill/>
              <a:miter lim="800000"/>
              <a:headEnd/>
              <a:tailEnd/>
            </a:ln>
          </p:spPr>
        </p:pic>
        <p:sp>
          <p:nvSpPr>
            <p:cNvPr id="20" name="Text Box 20">
              <a:extLst>
                <a:ext uri="{FF2B5EF4-FFF2-40B4-BE49-F238E27FC236}">
                  <a16:creationId xmlns:a16="http://schemas.microsoft.com/office/drawing/2014/main" id="{CBCAE60B-F9CF-4CEE-807C-047EA1EC9BE8}"/>
                </a:ext>
              </a:extLst>
            </p:cNvPr>
            <p:cNvSpPr txBox="1">
              <a:spLocks noChangeArrowheads="1"/>
            </p:cNvSpPr>
            <p:nvPr/>
          </p:nvSpPr>
          <p:spPr bwMode="auto">
            <a:xfrm>
              <a:off x="5103105" y="2132806"/>
              <a:ext cx="1439863" cy="649287"/>
            </a:xfrm>
            <a:prstGeom prst="rect">
              <a:avLst/>
            </a:prstGeom>
            <a:noFill/>
            <a:ln w="9525">
              <a:noFill/>
              <a:miter lim="800000"/>
              <a:headEnd/>
              <a:tailEnd/>
            </a:ln>
          </p:spPr>
          <p:txBody>
            <a:bodyPr wrap="none" lIns="91417" tIns="45701" rIns="91417" bIns="45701" anchor="ctr"/>
            <a:lstStyle/>
            <a:p>
              <a:r>
                <a:rPr lang="ja-JP" altLang="en-US" sz="1800">
                  <a:solidFill>
                    <a:srgbClr val="0000FF"/>
                  </a:solidFill>
                  <a:latin typeface="UD デジタル 教科書体 NK-R" panose="02020400000000000000" pitchFamily="18" charset="-128"/>
                  <a:ea typeface="UD デジタル 教科書体 NK-R" panose="02020400000000000000" pitchFamily="18" charset="-128"/>
                </a:rPr>
                <a:t>演算部</a:t>
              </a:r>
            </a:p>
          </p:txBody>
        </p:sp>
        <p:sp>
          <p:nvSpPr>
            <p:cNvPr id="21" name="laptop">
              <a:extLst>
                <a:ext uri="{FF2B5EF4-FFF2-40B4-BE49-F238E27FC236}">
                  <a16:creationId xmlns:a16="http://schemas.microsoft.com/office/drawing/2014/main" id="{8C948C35-C085-457C-BEE6-0AABC9EBD13D}"/>
                </a:ext>
              </a:extLst>
            </p:cNvPr>
            <p:cNvSpPr>
              <a:spLocks noEditPoints="1" noChangeArrowheads="1"/>
            </p:cNvSpPr>
            <p:nvPr/>
          </p:nvSpPr>
          <p:spPr bwMode="auto">
            <a:xfrm>
              <a:off x="5534905" y="5326856"/>
              <a:ext cx="1295400" cy="1123950"/>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2" name="Line 30">
              <a:extLst>
                <a:ext uri="{FF2B5EF4-FFF2-40B4-BE49-F238E27FC236}">
                  <a16:creationId xmlns:a16="http://schemas.microsoft.com/office/drawing/2014/main" id="{07FCD76E-856B-43A2-9D22-528CEAA42C8D}"/>
                </a:ext>
              </a:extLst>
            </p:cNvPr>
            <p:cNvSpPr>
              <a:spLocks noChangeShapeType="1"/>
            </p:cNvSpPr>
            <p:nvPr/>
          </p:nvSpPr>
          <p:spPr bwMode="auto">
            <a:xfrm flipV="1">
              <a:off x="6098468" y="3721893"/>
              <a:ext cx="0" cy="360363"/>
            </a:xfrm>
            <a:prstGeom prst="line">
              <a:avLst/>
            </a:prstGeom>
            <a:noFill/>
            <a:ln w="28575">
              <a:solidFill>
                <a:schemeClr val="tx1"/>
              </a:solidFill>
              <a:round/>
              <a:headEnd/>
              <a:tailEnd type="triangle" w="med" len="med"/>
            </a:ln>
          </p:spPr>
          <p:txBody>
            <a:bodyPr wrap="none" lIns="91417" tIns="45701" rIns="91417" bIns="45701"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3" name="Text Box 20">
              <a:extLst>
                <a:ext uri="{FF2B5EF4-FFF2-40B4-BE49-F238E27FC236}">
                  <a16:creationId xmlns:a16="http://schemas.microsoft.com/office/drawing/2014/main" id="{B2232392-A059-4CC7-8605-22939F54B425}"/>
                </a:ext>
              </a:extLst>
            </p:cNvPr>
            <p:cNvSpPr txBox="1">
              <a:spLocks noChangeArrowheads="1"/>
            </p:cNvSpPr>
            <p:nvPr/>
          </p:nvSpPr>
          <p:spPr bwMode="auto">
            <a:xfrm>
              <a:off x="5763505" y="4102893"/>
              <a:ext cx="1223963" cy="611188"/>
            </a:xfrm>
            <a:prstGeom prst="rect">
              <a:avLst/>
            </a:prstGeom>
            <a:solidFill>
              <a:srgbClr val="FFFF00"/>
            </a:solidFill>
            <a:ln w="9525">
              <a:solidFill>
                <a:schemeClr val="tx1"/>
              </a:solidFill>
              <a:miter lim="800000"/>
              <a:headEnd/>
              <a:tailEnd/>
            </a:ln>
          </p:spPr>
          <p:txBody>
            <a:bodyPr wrap="none" lIns="91417" tIns="45701" rIns="91417" bIns="45701" anchor="ctr"/>
            <a:lstStyle/>
            <a:p>
              <a:r>
                <a:rPr lang="ja-JP" altLang="en-US" sz="1800">
                  <a:solidFill>
                    <a:srgbClr val="0000FF"/>
                  </a:solidFill>
                  <a:latin typeface="UD デジタル 教科書体 NK-R" panose="02020400000000000000" pitchFamily="18" charset="-128"/>
                  <a:ea typeface="UD デジタル 教科書体 NK-R" panose="02020400000000000000" pitchFamily="18" charset="-128"/>
                </a:rPr>
                <a:t>プログラム</a:t>
              </a:r>
              <a:endParaRPr lang="ja-JP" altLang="en-US" sz="1800" b="0">
                <a:latin typeface="UD デジタル 教科書体 NK-R" panose="02020400000000000000" pitchFamily="18" charset="-128"/>
                <a:ea typeface="UD デジタル 教科書体 NK-R" panose="02020400000000000000" pitchFamily="18" charset="-128"/>
              </a:endParaRPr>
            </a:p>
          </p:txBody>
        </p:sp>
        <p:sp>
          <p:nvSpPr>
            <p:cNvPr id="24" name="正方形/長方形 23">
              <a:extLst>
                <a:ext uri="{FF2B5EF4-FFF2-40B4-BE49-F238E27FC236}">
                  <a16:creationId xmlns:a16="http://schemas.microsoft.com/office/drawing/2014/main" id="{CDDFAD4C-FFDD-4E0B-B0E1-9BBFBAFFB45C}"/>
                </a:ext>
              </a:extLst>
            </p:cNvPr>
            <p:cNvSpPr/>
            <p:nvPr/>
          </p:nvSpPr>
          <p:spPr>
            <a:xfrm>
              <a:off x="4742743" y="1583531"/>
              <a:ext cx="2160587" cy="431800"/>
            </a:xfrm>
            <a:prstGeom prst="rect">
              <a:avLst/>
            </a:prstGeom>
            <a:solidFill>
              <a:srgbClr val="FFFFCC"/>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altLang="ja-JP" dirty="0">
                  <a:solidFill>
                    <a:srgbClr val="0000FF"/>
                  </a:solidFill>
                  <a:latin typeface="UD デジタル 教科書体 NK-R" panose="02020400000000000000" pitchFamily="18" charset="-128"/>
                  <a:ea typeface="UD デジタル 教科書体 NK-R" panose="02020400000000000000" pitchFamily="18" charset="-128"/>
                </a:rPr>
                <a:t>PLC</a:t>
              </a:r>
              <a:endParaRPr lang="ja-JP" altLang="en-US" dirty="0">
                <a:solidFill>
                  <a:srgbClr val="0000FF"/>
                </a:solidFill>
                <a:latin typeface="UD デジタル 教科書体 NK-R" panose="02020400000000000000" pitchFamily="18" charset="-128"/>
                <a:ea typeface="UD デジタル 教科書体 NK-R" panose="02020400000000000000" pitchFamily="18" charset="-128"/>
              </a:endParaRPr>
            </a:p>
          </p:txBody>
        </p:sp>
        <p:sp>
          <p:nvSpPr>
            <p:cNvPr id="25" name="正方形/長方形 39">
              <a:extLst>
                <a:ext uri="{FF2B5EF4-FFF2-40B4-BE49-F238E27FC236}">
                  <a16:creationId xmlns:a16="http://schemas.microsoft.com/office/drawing/2014/main" id="{751CEB41-DC54-4C2E-8CA3-36607C7BDA96}"/>
                </a:ext>
              </a:extLst>
            </p:cNvPr>
            <p:cNvSpPr>
              <a:spLocks noChangeArrowheads="1"/>
            </p:cNvSpPr>
            <p:nvPr/>
          </p:nvSpPr>
          <p:spPr bwMode="auto">
            <a:xfrm>
              <a:off x="1601080" y="3094831"/>
              <a:ext cx="970217" cy="670288"/>
            </a:xfrm>
            <a:prstGeom prst="rect">
              <a:avLst/>
            </a:prstGeom>
            <a:noFill/>
            <a:ln w="9525">
              <a:noFill/>
              <a:miter lim="800000"/>
              <a:headEnd/>
              <a:tailEnd/>
            </a:ln>
          </p:spPr>
          <p:txBody>
            <a:bodyPr wrap="none">
              <a:spAutoFit/>
            </a:bodyPr>
            <a:lstStyle/>
            <a:p>
              <a:pPr algn="l"/>
              <a:r>
                <a:rPr lang="ja-JP" altLang="en-US" sz="2000">
                  <a:solidFill>
                    <a:srgbClr val="000000"/>
                  </a:solidFill>
                  <a:latin typeface="UD デジタル 教科書体 NK-R" panose="02020400000000000000" pitchFamily="18" charset="-128"/>
                  <a:ea typeface="UD デジタル 教科書体 NK-R" panose="02020400000000000000" pitchFamily="18" charset="-128"/>
                </a:rPr>
                <a:t>スイッチ</a:t>
              </a:r>
              <a:endParaRPr lang="en-US" altLang="ja-JP" sz="2000">
                <a:solidFill>
                  <a:srgbClr val="000000"/>
                </a:solidFill>
                <a:latin typeface="UD デジタル 教科書体 NK-R" panose="02020400000000000000" pitchFamily="18" charset="-128"/>
                <a:ea typeface="UD デジタル 教科書体 NK-R" panose="02020400000000000000" pitchFamily="18" charset="-128"/>
              </a:endParaRPr>
            </a:p>
            <a:p>
              <a:pPr algn="l"/>
              <a:r>
                <a:rPr lang="ja-JP" altLang="en-US" sz="2000">
                  <a:solidFill>
                    <a:srgbClr val="000000"/>
                  </a:solidFill>
                  <a:latin typeface="UD デジタル 教科書体 NK-R" panose="02020400000000000000" pitchFamily="18" charset="-128"/>
                  <a:ea typeface="UD デジタル 教科書体 NK-R" panose="02020400000000000000" pitchFamily="18" charset="-128"/>
                </a:rPr>
                <a:t>センサ</a:t>
              </a:r>
            </a:p>
          </p:txBody>
        </p:sp>
        <p:sp>
          <p:nvSpPr>
            <p:cNvPr id="26" name="Line 30">
              <a:extLst>
                <a:ext uri="{FF2B5EF4-FFF2-40B4-BE49-F238E27FC236}">
                  <a16:creationId xmlns:a16="http://schemas.microsoft.com/office/drawing/2014/main" id="{FE7C43E2-D1A0-4359-9283-6DE32806A31D}"/>
                </a:ext>
              </a:extLst>
            </p:cNvPr>
            <p:cNvSpPr>
              <a:spLocks noChangeShapeType="1"/>
            </p:cNvSpPr>
            <p:nvPr/>
          </p:nvSpPr>
          <p:spPr bwMode="auto">
            <a:xfrm flipV="1">
              <a:off x="6111168" y="4750593"/>
              <a:ext cx="0" cy="468313"/>
            </a:xfrm>
            <a:prstGeom prst="line">
              <a:avLst/>
            </a:prstGeom>
            <a:noFill/>
            <a:ln w="28575">
              <a:solidFill>
                <a:schemeClr val="tx1"/>
              </a:solidFill>
              <a:round/>
              <a:headEnd/>
              <a:tailEnd type="triangle" w="med" len="med"/>
            </a:ln>
          </p:spPr>
          <p:txBody>
            <a:bodyPr wrap="none" lIns="91417" tIns="45701" rIns="91417" bIns="45701"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28" name="Line 30">
            <a:extLst>
              <a:ext uri="{FF2B5EF4-FFF2-40B4-BE49-F238E27FC236}">
                <a16:creationId xmlns:a16="http://schemas.microsoft.com/office/drawing/2014/main" id="{6C7E0F3C-B61F-410B-9108-A78FA737E4F3}"/>
              </a:ext>
            </a:extLst>
          </p:cNvPr>
          <p:cNvSpPr>
            <a:spLocks noChangeShapeType="1"/>
          </p:cNvSpPr>
          <p:nvPr/>
        </p:nvSpPr>
        <p:spPr bwMode="auto">
          <a:xfrm flipV="1">
            <a:off x="5789420" y="2819534"/>
            <a:ext cx="0" cy="380577"/>
          </a:xfrm>
          <a:prstGeom prst="line">
            <a:avLst/>
          </a:prstGeom>
          <a:noFill/>
          <a:ln w="28575">
            <a:solidFill>
              <a:schemeClr val="tx1"/>
            </a:solidFill>
            <a:round/>
            <a:headEnd/>
            <a:tailEnd type="triangle" w="med" len="med"/>
          </a:ln>
        </p:spPr>
        <p:txBody>
          <a:bodyPr wrap="none" lIns="91417" tIns="45701" rIns="91417" bIns="45701"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9" name="Line 30">
            <a:extLst>
              <a:ext uri="{FF2B5EF4-FFF2-40B4-BE49-F238E27FC236}">
                <a16:creationId xmlns:a16="http://schemas.microsoft.com/office/drawing/2014/main" id="{834C5815-FEB2-4A50-B37D-9DBDD06AB808}"/>
              </a:ext>
            </a:extLst>
          </p:cNvPr>
          <p:cNvSpPr>
            <a:spLocks noChangeShapeType="1"/>
          </p:cNvSpPr>
          <p:nvPr/>
        </p:nvSpPr>
        <p:spPr bwMode="auto">
          <a:xfrm>
            <a:off x="5794746" y="2876753"/>
            <a:ext cx="0" cy="376790"/>
          </a:xfrm>
          <a:prstGeom prst="line">
            <a:avLst/>
          </a:prstGeom>
          <a:noFill/>
          <a:ln w="28575">
            <a:solidFill>
              <a:schemeClr val="tx1"/>
            </a:solidFill>
            <a:round/>
            <a:headEnd/>
            <a:tailEnd type="triangle" w="med" len="med"/>
          </a:ln>
        </p:spPr>
        <p:txBody>
          <a:bodyPr wrap="none" lIns="91417" tIns="45701" rIns="91417" bIns="45701"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28</a:t>
            </a:fld>
            <a:endParaRPr kumimoji="1" lang="ja-JP" altLang="en-US"/>
          </a:p>
        </p:txBody>
      </p:sp>
    </p:spTree>
    <p:extLst>
      <p:ext uri="{BB962C8B-B14F-4D97-AF65-F5344CB8AC3E}">
        <p14:creationId xmlns:p14="http://schemas.microsoft.com/office/powerpoint/2010/main" val="32504874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2C84F-8763-49E0-BA06-60FF7AD6C24C}"/>
              </a:ext>
            </a:extLst>
          </p:cNvPr>
          <p:cNvSpPr>
            <a:spLocks noGrp="1"/>
          </p:cNvSpPr>
          <p:nvPr>
            <p:ph type="title"/>
          </p:nvPr>
        </p:nvSpPr>
        <p:spPr/>
        <p:txBody>
          <a:bodyPr/>
          <a:lstStyle/>
          <a:p>
            <a:r>
              <a:rPr lang="en-US" altLang="ja-JP" dirty="0"/>
              <a:t>PL</a:t>
            </a:r>
            <a:r>
              <a:rPr lang="ja-JP" altLang="en-US" dirty="0"/>
              <a:t>Ｃの構成（１）</a:t>
            </a:r>
            <a:endParaRPr kumimoji="1" lang="ja-JP" altLang="en-US" dirty="0"/>
          </a:p>
        </p:txBody>
      </p:sp>
      <p:sp>
        <p:nvSpPr>
          <p:cNvPr id="3" name="コンテンツ プレースホルダー 2">
            <a:extLst>
              <a:ext uri="{FF2B5EF4-FFF2-40B4-BE49-F238E27FC236}">
                <a16:creationId xmlns:a16="http://schemas.microsoft.com/office/drawing/2014/main" id="{6FD16A2F-8006-446E-8167-42A5C438B590}"/>
              </a:ext>
            </a:extLst>
          </p:cNvPr>
          <p:cNvSpPr>
            <a:spLocks noGrp="1"/>
          </p:cNvSpPr>
          <p:nvPr>
            <p:ph idx="1"/>
          </p:nvPr>
        </p:nvSpPr>
        <p:spPr>
          <a:xfrm>
            <a:off x="838200" y="1825625"/>
            <a:ext cx="10515600" cy="2603156"/>
          </a:xfrm>
        </p:spPr>
        <p:txBody>
          <a:bodyPr>
            <a:normAutofit/>
          </a:bodyPr>
          <a:lstStyle/>
          <a:p>
            <a:r>
              <a:rPr lang="ja-JP" altLang="en-US" dirty="0"/>
              <a:t>入力部</a:t>
            </a:r>
            <a:r>
              <a:rPr lang="en-US" altLang="ja-JP" dirty="0"/>
              <a:t>(</a:t>
            </a:r>
            <a:r>
              <a:rPr lang="ja-JP" altLang="en-US" dirty="0"/>
              <a:t>入力ユニット</a:t>
            </a:r>
            <a:r>
              <a:rPr lang="en-US" altLang="ja-JP" dirty="0"/>
              <a:t>)</a:t>
            </a:r>
            <a:r>
              <a:rPr lang="ja-JP" altLang="en-US" dirty="0"/>
              <a:t>　</a:t>
            </a:r>
            <a:endParaRPr lang="en-US" altLang="ja-JP" dirty="0"/>
          </a:p>
          <a:p>
            <a:pPr lvl="1"/>
            <a:r>
              <a:rPr lang="ja-JP" altLang="en-US" dirty="0"/>
              <a:t>外部入力</a:t>
            </a:r>
            <a:r>
              <a:rPr lang="en-US" altLang="ja-JP" dirty="0"/>
              <a:t>(</a:t>
            </a:r>
            <a:r>
              <a:rPr lang="ja-JP" altLang="en-US" dirty="0"/>
              <a:t>センサやスイッチ</a:t>
            </a:r>
            <a:r>
              <a:rPr lang="en-US" altLang="ja-JP" dirty="0"/>
              <a:t>)</a:t>
            </a:r>
            <a:r>
              <a:rPr lang="ja-JP" altLang="en-US" dirty="0"/>
              <a:t>の</a:t>
            </a:r>
            <a:r>
              <a:rPr lang="en-US" altLang="ja-JP" dirty="0"/>
              <a:t>ON/OFF</a:t>
            </a:r>
            <a:r>
              <a:rPr lang="ja-JP" altLang="en-US" dirty="0"/>
              <a:t>信号を</a:t>
            </a:r>
            <a:r>
              <a:rPr lang="en-US" altLang="ja-JP" dirty="0"/>
              <a:t>CPU</a:t>
            </a:r>
            <a:r>
              <a:rPr lang="ja-JP" altLang="en-US" dirty="0"/>
              <a:t>へ中継する部分。入力信号の電圧は</a:t>
            </a:r>
            <a:r>
              <a:rPr lang="en-US" altLang="ja-JP" dirty="0"/>
              <a:t>AC100V</a:t>
            </a:r>
            <a:r>
              <a:rPr lang="ja-JP" altLang="en-US" dirty="0" err="1"/>
              <a:t>、</a:t>
            </a:r>
            <a:r>
              <a:rPr lang="en-US" altLang="ja-JP" dirty="0"/>
              <a:t>200V</a:t>
            </a:r>
            <a:r>
              <a:rPr lang="ja-JP" altLang="en-US" dirty="0" err="1"/>
              <a:t>、</a:t>
            </a:r>
            <a:r>
              <a:rPr lang="en-US" altLang="ja-JP" dirty="0"/>
              <a:t>DC5V</a:t>
            </a:r>
            <a:r>
              <a:rPr lang="ja-JP" altLang="en-US" dirty="0" err="1"/>
              <a:t>、</a:t>
            </a:r>
            <a:r>
              <a:rPr lang="en-US" altLang="ja-JP" dirty="0"/>
              <a:t>12V</a:t>
            </a:r>
            <a:r>
              <a:rPr lang="ja-JP" altLang="en-US" dirty="0"/>
              <a:t>、</a:t>
            </a:r>
            <a:r>
              <a:rPr lang="en-US" altLang="ja-JP" dirty="0"/>
              <a:t>24V</a:t>
            </a:r>
            <a:r>
              <a:rPr lang="ja-JP" altLang="en-US" dirty="0"/>
              <a:t>などを選ぶことが出来る。</a:t>
            </a:r>
          </a:p>
          <a:p>
            <a:endParaRPr kumimoji="1" lang="ja-JP" altLang="en-US" dirty="0"/>
          </a:p>
        </p:txBody>
      </p:sp>
      <p:pic>
        <p:nvPicPr>
          <p:cNvPr id="4" name="Picture 6">
            <a:extLst>
              <a:ext uri="{FF2B5EF4-FFF2-40B4-BE49-F238E27FC236}">
                <a16:creationId xmlns:a16="http://schemas.microsoft.com/office/drawing/2014/main" id="{1D7FFE08-1121-4515-998C-D6A4284E6A9F}"/>
              </a:ext>
            </a:extLst>
          </p:cNvPr>
          <p:cNvPicPr>
            <a:picLocks noChangeAspect="1" noChangeArrowheads="1"/>
          </p:cNvPicPr>
          <p:nvPr/>
        </p:nvPicPr>
        <p:blipFill>
          <a:blip r:embed="rId2" cstate="print"/>
          <a:srcRect/>
          <a:stretch>
            <a:fillRect/>
          </a:stretch>
        </p:blipFill>
        <p:spPr bwMode="auto">
          <a:xfrm>
            <a:off x="3501184" y="3903190"/>
            <a:ext cx="1413729" cy="2819874"/>
          </a:xfrm>
          <a:prstGeom prst="rect">
            <a:avLst/>
          </a:prstGeom>
          <a:noFill/>
          <a:ln w="9525">
            <a:noFill/>
            <a:miter lim="800000"/>
            <a:headEnd/>
            <a:tailEnd/>
          </a:ln>
        </p:spPr>
      </p:pic>
      <p:pic>
        <p:nvPicPr>
          <p:cNvPr id="5" name="Picture 7">
            <a:extLst>
              <a:ext uri="{FF2B5EF4-FFF2-40B4-BE49-F238E27FC236}">
                <a16:creationId xmlns:a16="http://schemas.microsoft.com/office/drawing/2014/main" id="{40649F2A-3EAF-46ED-B8E1-BF75DFB456DB}"/>
              </a:ext>
            </a:extLst>
          </p:cNvPr>
          <p:cNvPicPr>
            <a:picLocks noChangeAspect="1" noChangeArrowheads="1"/>
          </p:cNvPicPr>
          <p:nvPr/>
        </p:nvPicPr>
        <p:blipFill>
          <a:blip r:embed="rId3" cstate="print"/>
          <a:srcRect/>
          <a:stretch>
            <a:fillRect/>
          </a:stretch>
        </p:blipFill>
        <p:spPr bwMode="auto">
          <a:xfrm>
            <a:off x="7028609" y="3833870"/>
            <a:ext cx="1418281" cy="2865380"/>
          </a:xfrm>
          <a:prstGeom prst="rect">
            <a:avLst/>
          </a:prstGeom>
          <a:noFill/>
          <a:ln w="9525">
            <a:noFill/>
            <a:miter lim="800000"/>
            <a:headEnd/>
            <a:tailEnd/>
          </a:ln>
        </p:spPr>
      </p:pic>
      <p:pic>
        <p:nvPicPr>
          <p:cNvPr id="6" name="Picture 8">
            <a:extLst>
              <a:ext uri="{FF2B5EF4-FFF2-40B4-BE49-F238E27FC236}">
                <a16:creationId xmlns:a16="http://schemas.microsoft.com/office/drawing/2014/main" id="{508147A6-2F5A-4026-97F3-18E625635AF5}"/>
              </a:ext>
            </a:extLst>
          </p:cNvPr>
          <p:cNvPicPr>
            <a:picLocks noChangeAspect="1" noChangeArrowheads="1"/>
          </p:cNvPicPr>
          <p:nvPr/>
        </p:nvPicPr>
        <p:blipFill>
          <a:blip r:embed="rId4" cstate="print"/>
          <a:srcRect/>
          <a:stretch>
            <a:fillRect/>
          </a:stretch>
        </p:blipFill>
        <p:spPr bwMode="auto">
          <a:xfrm>
            <a:off x="5372847" y="3898809"/>
            <a:ext cx="1140692" cy="2725828"/>
          </a:xfrm>
          <a:prstGeom prst="rect">
            <a:avLst/>
          </a:prstGeom>
          <a:noFill/>
          <a:ln w="9525">
            <a:noFill/>
            <a:miter lim="800000"/>
            <a:headEnd/>
            <a:tailEnd/>
          </a:ln>
        </p:spPr>
      </p:pic>
      <p:sp>
        <p:nvSpPr>
          <p:cNvPr id="7" name="スライド番号プレースホルダー 6"/>
          <p:cNvSpPr>
            <a:spLocks noGrp="1"/>
          </p:cNvSpPr>
          <p:nvPr>
            <p:ph type="sldNum" sz="quarter" idx="12"/>
          </p:nvPr>
        </p:nvSpPr>
        <p:spPr/>
        <p:txBody>
          <a:bodyPr/>
          <a:lstStyle/>
          <a:p>
            <a:fld id="{0955BC31-CF6C-4D52-BEB4-4772C4576AB2}" type="slidenum">
              <a:rPr kumimoji="1" lang="ja-JP" altLang="en-US" smtClean="0"/>
              <a:t>29</a:t>
            </a:fld>
            <a:endParaRPr kumimoji="1" lang="ja-JP" altLang="en-US"/>
          </a:p>
        </p:txBody>
      </p:sp>
    </p:spTree>
    <p:extLst>
      <p:ext uri="{BB962C8B-B14F-4D97-AF65-F5344CB8AC3E}">
        <p14:creationId xmlns:p14="http://schemas.microsoft.com/office/powerpoint/2010/main" val="26608865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en-US" altLang="ja-JP" sz="5400" dirty="0"/>
              <a:t>IT</a:t>
            </a:r>
            <a:r>
              <a:rPr lang="ja-JP" altLang="en-US" sz="5400" dirty="0"/>
              <a:t>系エンジニア</a:t>
            </a:r>
            <a:r>
              <a:rPr kumimoji="1" lang="ja-JP" altLang="en-US" sz="5400" dirty="0" smtClean="0"/>
              <a:t>に大切な</a:t>
            </a:r>
            <a:r>
              <a:rPr kumimoji="1" lang="ja-JP" altLang="en-US" sz="5400" dirty="0"/>
              <a:t>こと</a:t>
            </a:r>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3</a:t>
            </a:fld>
            <a:endParaRPr kumimoji="1" lang="ja-JP" altLang="en-US"/>
          </a:p>
        </p:txBody>
      </p:sp>
    </p:spTree>
    <p:extLst>
      <p:ext uri="{BB962C8B-B14F-4D97-AF65-F5344CB8AC3E}">
        <p14:creationId xmlns:p14="http://schemas.microsoft.com/office/powerpoint/2010/main" val="19887723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2C84F-8763-49E0-BA06-60FF7AD6C24C}"/>
              </a:ext>
            </a:extLst>
          </p:cNvPr>
          <p:cNvSpPr>
            <a:spLocks noGrp="1"/>
          </p:cNvSpPr>
          <p:nvPr>
            <p:ph type="title"/>
          </p:nvPr>
        </p:nvSpPr>
        <p:spPr/>
        <p:txBody>
          <a:bodyPr/>
          <a:lstStyle/>
          <a:p>
            <a:r>
              <a:rPr lang="en-US" altLang="ja-JP" dirty="0"/>
              <a:t>PL</a:t>
            </a:r>
            <a:r>
              <a:rPr lang="ja-JP" altLang="en-US" dirty="0"/>
              <a:t>Ｃの構成（</a:t>
            </a:r>
            <a:r>
              <a:rPr lang="en-US" altLang="ja-JP" dirty="0"/>
              <a:t>2</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FD16A2F-8006-446E-8167-42A5C438B590}"/>
              </a:ext>
            </a:extLst>
          </p:cNvPr>
          <p:cNvSpPr>
            <a:spLocks noGrp="1"/>
          </p:cNvSpPr>
          <p:nvPr>
            <p:ph idx="1"/>
          </p:nvPr>
        </p:nvSpPr>
        <p:spPr>
          <a:xfrm>
            <a:off x="838200" y="1825625"/>
            <a:ext cx="10515600" cy="1603375"/>
          </a:xfrm>
        </p:spPr>
        <p:txBody>
          <a:bodyPr>
            <a:normAutofit/>
          </a:bodyPr>
          <a:lstStyle/>
          <a:p>
            <a:r>
              <a:rPr lang="ja-JP" altLang="en-US" dirty="0"/>
              <a:t>出力部</a:t>
            </a:r>
            <a:r>
              <a:rPr lang="en-US" altLang="ja-JP" dirty="0"/>
              <a:t>(</a:t>
            </a:r>
            <a:r>
              <a:rPr lang="ja-JP" altLang="en-US" dirty="0"/>
              <a:t>出力ユニット</a:t>
            </a:r>
            <a:r>
              <a:rPr lang="en-US" altLang="ja-JP" dirty="0"/>
              <a:t>)</a:t>
            </a:r>
            <a:r>
              <a:rPr lang="ja-JP" altLang="en-US" dirty="0"/>
              <a:t>　</a:t>
            </a:r>
            <a:endParaRPr lang="en-US" altLang="ja-JP" dirty="0"/>
          </a:p>
          <a:p>
            <a:pPr lvl="1"/>
            <a:r>
              <a:rPr lang="en-US" altLang="ja-JP" dirty="0">
                <a:solidFill>
                  <a:srgbClr val="040000"/>
                </a:solidFill>
              </a:rPr>
              <a:t>PLC</a:t>
            </a:r>
            <a:r>
              <a:rPr lang="ja-JP" altLang="en-US" dirty="0">
                <a:solidFill>
                  <a:srgbClr val="040000"/>
                </a:solidFill>
              </a:rPr>
              <a:t>のプログラムによって制御された結果を外部</a:t>
            </a:r>
            <a:r>
              <a:rPr lang="en-US" altLang="ja-JP" dirty="0">
                <a:solidFill>
                  <a:srgbClr val="040000"/>
                </a:solidFill>
              </a:rPr>
              <a:t>(</a:t>
            </a:r>
            <a:r>
              <a:rPr lang="ja-JP" altLang="en-US" dirty="0">
                <a:solidFill>
                  <a:srgbClr val="040000"/>
                </a:solidFill>
              </a:rPr>
              <a:t>ランプやモータ</a:t>
            </a:r>
            <a:r>
              <a:rPr lang="en-US" altLang="ja-JP" dirty="0">
                <a:solidFill>
                  <a:srgbClr val="040000"/>
                </a:solidFill>
              </a:rPr>
              <a:t>)</a:t>
            </a:r>
            <a:r>
              <a:rPr lang="ja-JP" altLang="en-US" dirty="0">
                <a:solidFill>
                  <a:srgbClr val="040000"/>
                </a:solidFill>
              </a:rPr>
              <a:t>へ</a:t>
            </a:r>
            <a:r>
              <a:rPr lang="en-US" altLang="ja-JP" dirty="0">
                <a:solidFill>
                  <a:srgbClr val="040000"/>
                </a:solidFill>
              </a:rPr>
              <a:t>ON/OFF</a:t>
            </a:r>
            <a:r>
              <a:rPr lang="ja-JP" altLang="en-US" dirty="0">
                <a:solidFill>
                  <a:srgbClr val="040000"/>
                </a:solidFill>
              </a:rPr>
              <a:t>信号として伝達する部分</a:t>
            </a:r>
          </a:p>
          <a:p>
            <a:endParaRPr kumimoji="1" lang="ja-JP" altLang="en-US" dirty="0"/>
          </a:p>
        </p:txBody>
      </p:sp>
      <p:pic>
        <p:nvPicPr>
          <p:cNvPr id="4" name="Picture 6">
            <a:extLst>
              <a:ext uri="{FF2B5EF4-FFF2-40B4-BE49-F238E27FC236}">
                <a16:creationId xmlns:a16="http://schemas.microsoft.com/office/drawing/2014/main" id="{1D7FFE08-1121-4515-998C-D6A4284E6A9F}"/>
              </a:ext>
            </a:extLst>
          </p:cNvPr>
          <p:cNvPicPr>
            <a:picLocks noChangeAspect="1" noChangeArrowheads="1"/>
          </p:cNvPicPr>
          <p:nvPr/>
        </p:nvPicPr>
        <p:blipFill>
          <a:blip r:embed="rId2" cstate="print"/>
          <a:srcRect/>
          <a:stretch>
            <a:fillRect/>
          </a:stretch>
        </p:blipFill>
        <p:spPr bwMode="auto">
          <a:xfrm>
            <a:off x="3501183" y="3809512"/>
            <a:ext cx="1460693" cy="2913551"/>
          </a:xfrm>
          <a:prstGeom prst="rect">
            <a:avLst/>
          </a:prstGeom>
          <a:noFill/>
          <a:ln w="9525">
            <a:noFill/>
            <a:miter lim="800000"/>
            <a:headEnd/>
            <a:tailEnd/>
          </a:ln>
        </p:spPr>
      </p:pic>
      <p:pic>
        <p:nvPicPr>
          <p:cNvPr id="5" name="Picture 7">
            <a:extLst>
              <a:ext uri="{FF2B5EF4-FFF2-40B4-BE49-F238E27FC236}">
                <a16:creationId xmlns:a16="http://schemas.microsoft.com/office/drawing/2014/main" id="{40649F2A-3EAF-46ED-B8E1-BF75DFB456DB}"/>
              </a:ext>
            </a:extLst>
          </p:cNvPr>
          <p:cNvPicPr>
            <a:picLocks noChangeAspect="1" noChangeArrowheads="1"/>
          </p:cNvPicPr>
          <p:nvPr/>
        </p:nvPicPr>
        <p:blipFill>
          <a:blip r:embed="rId3" cstate="print"/>
          <a:srcRect/>
          <a:stretch>
            <a:fillRect/>
          </a:stretch>
        </p:blipFill>
        <p:spPr bwMode="auto">
          <a:xfrm>
            <a:off x="7028609" y="3738683"/>
            <a:ext cx="1465396" cy="2960568"/>
          </a:xfrm>
          <a:prstGeom prst="rect">
            <a:avLst/>
          </a:prstGeom>
          <a:noFill/>
          <a:ln w="9525">
            <a:noFill/>
            <a:miter lim="800000"/>
            <a:headEnd/>
            <a:tailEnd/>
          </a:ln>
        </p:spPr>
      </p:pic>
      <p:pic>
        <p:nvPicPr>
          <p:cNvPr id="6" name="Picture 8">
            <a:extLst>
              <a:ext uri="{FF2B5EF4-FFF2-40B4-BE49-F238E27FC236}">
                <a16:creationId xmlns:a16="http://schemas.microsoft.com/office/drawing/2014/main" id="{508147A6-2F5A-4026-97F3-18E625635AF5}"/>
              </a:ext>
            </a:extLst>
          </p:cNvPr>
          <p:cNvPicPr>
            <a:picLocks noChangeAspect="1" noChangeArrowheads="1"/>
          </p:cNvPicPr>
          <p:nvPr/>
        </p:nvPicPr>
        <p:blipFill>
          <a:blip r:embed="rId4" cstate="print"/>
          <a:srcRect/>
          <a:stretch>
            <a:fillRect/>
          </a:stretch>
        </p:blipFill>
        <p:spPr bwMode="auto">
          <a:xfrm>
            <a:off x="5372847" y="3808258"/>
            <a:ext cx="1178585" cy="2816379"/>
          </a:xfrm>
          <a:prstGeom prst="rect">
            <a:avLst/>
          </a:prstGeom>
          <a:noFill/>
          <a:ln w="9525">
            <a:noFill/>
            <a:miter lim="800000"/>
            <a:headEnd/>
            <a:tailEnd/>
          </a:ln>
        </p:spPr>
      </p:pic>
      <p:sp>
        <p:nvSpPr>
          <p:cNvPr id="7" name="スライド番号プレースホルダー 6"/>
          <p:cNvSpPr>
            <a:spLocks noGrp="1"/>
          </p:cNvSpPr>
          <p:nvPr>
            <p:ph type="sldNum" sz="quarter" idx="12"/>
          </p:nvPr>
        </p:nvSpPr>
        <p:spPr/>
        <p:txBody>
          <a:bodyPr/>
          <a:lstStyle/>
          <a:p>
            <a:fld id="{0955BC31-CF6C-4D52-BEB4-4772C4576AB2}" type="slidenum">
              <a:rPr kumimoji="1" lang="ja-JP" altLang="en-US" smtClean="0"/>
              <a:t>30</a:t>
            </a:fld>
            <a:endParaRPr kumimoji="1" lang="ja-JP" altLang="en-US"/>
          </a:p>
        </p:txBody>
      </p:sp>
    </p:spTree>
    <p:extLst>
      <p:ext uri="{BB962C8B-B14F-4D97-AF65-F5344CB8AC3E}">
        <p14:creationId xmlns:p14="http://schemas.microsoft.com/office/powerpoint/2010/main" val="287657202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2C84F-8763-49E0-BA06-60FF7AD6C24C}"/>
              </a:ext>
            </a:extLst>
          </p:cNvPr>
          <p:cNvSpPr>
            <a:spLocks noGrp="1"/>
          </p:cNvSpPr>
          <p:nvPr>
            <p:ph type="title"/>
          </p:nvPr>
        </p:nvSpPr>
        <p:spPr/>
        <p:txBody>
          <a:bodyPr/>
          <a:lstStyle/>
          <a:p>
            <a:r>
              <a:rPr lang="en-US" altLang="ja-JP" dirty="0"/>
              <a:t>PL</a:t>
            </a:r>
            <a:r>
              <a:rPr lang="ja-JP" altLang="en-US" dirty="0"/>
              <a:t>Ｃの構成（</a:t>
            </a:r>
            <a:r>
              <a:rPr lang="en-US" altLang="ja-JP" dirty="0"/>
              <a:t>3</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FD16A2F-8006-446E-8167-42A5C438B590}"/>
              </a:ext>
            </a:extLst>
          </p:cNvPr>
          <p:cNvSpPr>
            <a:spLocks noGrp="1"/>
          </p:cNvSpPr>
          <p:nvPr>
            <p:ph idx="1"/>
          </p:nvPr>
        </p:nvSpPr>
        <p:spPr>
          <a:xfrm>
            <a:off x="309390" y="1769374"/>
            <a:ext cx="10515600" cy="3319252"/>
          </a:xfrm>
        </p:spPr>
        <p:txBody>
          <a:bodyPr>
            <a:normAutofit fontScale="92500"/>
          </a:bodyPr>
          <a:lstStyle/>
          <a:p>
            <a:r>
              <a:rPr lang="en-US" altLang="ja-JP" dirty="0"/>
              <a:t>CPU</a:t>
            </a:r>
          </a:p>
          <a:p>
            <a:pPr lvl="1"/>
            <a:r>
              <a:rPr lang="en-US" altLang="ja-JP" dirty="0"/>
              <a:t>PLC</a:t>
            </a:r>
            <a:r>
              <a:rPr lang="ja-JP" altLang="en-US" dirty="0"/>
              <a:t>の脳。入力部から読み取った入力信号を解読した後、   メモリに記憶されたプログラムと照合し演算。結果を出力信号として出力部へ送る</a:t>
            </a:r>
          </a:p>
          <a:p>
            <a:r>
              <a:rPr lang="ja-JP" altLang="en-US" dirty="0"/>
              <a:t>メモリ</a:t>
            </a:r>
            <a:endParaRPr lang="en-US" altLang="ja-JP" dirty="0"/>
          </a:p>
          <a:p>
            <a:pPr lvl="1"/>
            <a:r>
              <a:rPr kumimoji="1" lang="ja-JP" altLang="en-US" dirty="0"/>
              <a:t>エンジニアの書いたプログラムを記憶する部分。</a:t>
            </a:r>
            <a:r>
              <a:rPr kumimoji="1" lang="en-US" altLang="ja-JP" dirty="0"/>
              <a:t>CPU</a:t>
            </a:r>
            <a:r>
              <a:rPr kumimoji="1" lang="ja-JP" altLang="en-US" dirty="0" err="1"/>
              <a:t>はメ</a:t>
            </a:r>
            <a:r>
              <a:rPr kumimoji="1" lang="ja-JP" altLang="en-US" dirty="0"/>
              <a:t>モリにアクセスすることでプログラムを読み出し演算を行う。</a:t>
            </a:r>
          </a:p>
        </p:txBody>
      </p:sp>
      <p:pic>
        <p:nvPicPr>
          <p:cNvPr id="7" name="Picture 6">
            <a:extLst>
              <a:ext uri="{FF2B5EF4-FFF2-40B4-BE49-F238E27FC236}">
                <a16:creationId xmlns:a16="http://schemas.microsoft.com/office/drawing/2014/main" id="{89085B2F-014A-475E-9880-A70C100CC397}"/>
              </a:ext>
            </a:extLst>
          </p:cNvPr>
          <p:cNvPicPr>
            <a:picLocks noChangeAspect="1" noChangeArrowheads="1"/>
          </p:cNvPicPr>
          <p:nvPr/>
        </p:nvPicPr>
        <p:blipFill>
          <a:blip r:embed="rId2" cstate="print"/>
          <a:srcRect/>
          <a:stretch>
            <a:fillRect/>
          </a:stretch>
        </p:blipFill>
        <p:spPr bwMode="auto">
          <a:xfrm>
            <a:off x="10176657" y="4594034"/>
            <a:ext cx="1296665" cy="2263966"/>
          </a:xfrm>
          <a:prstGeom prst="rect">
            <a:avLst/>
          </a:prstGeom>
          <a:noFill/>
          <a:ln w="9525">
            <a:noFill/>
            <a:miter lim="800000"/>
            <a:headEnd/>
            <a:tailEnd/>
          </a:ln>
        </p:spPr>
      </p:pic>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31</a:t>
            </a:fld>
            <a:endParaRPr kumimoji="1" lang="ja-JP" altLang="en-US"/>
          </a:p>
        </p:txBody>
      </p:sp>
    </p:spTree>
    <p:extLst>
      <p:ext uri="{BB962C8B-B14F-4D97-AF65-F5344CB8AC3E}">
        <p14:creationId xmlns:p14="http://schemas.microsoft.com/office/powerpoint/2010/main" val="2538185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32C84F-8763-49E0-BA06-60FF7AD6C24C}"/>
              </a:ext>
            </a:extLst>
          </p:cNvPr>
          <p:cNvSpPr>
            <a:spLocks noGrp="1"/>
          </p:cNvSpPr>
          <p:nvPr>
            <p:ph type="title"/>
          </p:nvPr>
        </p:nvSpPr>
        <p:spPr/>
        <p:txBody>
          <a:bodyPr/>
          <a:lstStyle/>
          <a:p>
            <a:r>
              <a:rPr lang="en-US" altLang="ja-JP" dirty="0"/>
              <a:t>PL</a:t>
            </a:r>
            <a:r>
              <a:rPr lang="ja-JP" altLang="en-US" dirty="0"/>
              <a:t>Ｃの構成（</a:t>
            </a:r>
            <a:r>
              <a:rPr lang="en-US" altLang="ja-JP" dirty="0"/>
              <a:t>4</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FD16A2F-8006-446E-8167-42A5C438B590}"/>
              </a:ext>
            </a:extLst>
          </p:cNvPr>
          <p:cNvSpPr>
            <a:spLocks noGrp="1"/>
          </p:cNvSpPr>
          <p:nvPr>
            <p:ph idx="1"/>
          </p:nvPr>
        </p:nvSpPr>
        <p:spPr>
          <a:xfrm>
            <a:off x="838200" y="1769374"/>
            <a:ext cx="10515600" cy="1745007"/>
          </a:xfrm>
        </p:spPr>
        <p:txBody>
          <a:bodyPr>
            <a:normAutofit/>
          </a:bodyPr>
          <a:lstStyle/>
          <a:p>
            <a:r>
              <a:rPr lang="ja-JP" altLang="en-US" dirty="0"/>
              <a:t>電源部</a:t>
            </a:r>
            <a:r>
              <a:rPr lang="en-US" altLang="ja-JP" dirty="0"/>
              <a:t>(</a:t>
            </a:r>
            <a:r>
              <a:rPr lang="ja-JP" altLang="en-US" dirty="0"/>
              <a:t>電源ユニット</a:t>
            </a:r>
            <a:r>
              <a:rPr lang="en-US" altLang="ja-JP" dirty="0"/>
              <a:t>)</a:t>
            </a:r>
          </a:p>
          <a:p>
            <a:pPr lvl="1"/>
            <a:r>
              <a:rPr lang="ja-JP" altLang="en-US" dirty="0"/>
              <a:t>外部電源</a:t>
            </a:r>
            <a:r>
              <a:rPr lang="en-US" altLang="ja-JP" dirty="0"/>
              <a:t>(</a:t>
            </a:r>
            <a:r>
              <a:rPr lang="ja-JP" altLang="en-US" dirty="0"/>
              <a:t>コンセント等</a:t>
            </a:r>
            <a:r>
              <a:rPr lang="en-US" altLang="ja-JP" dirty="0"/>
              <a:t>)100V</a:t>
            </a:r>
            <a:r>
              <a:rPr lang="ja-JP" altLang="en-US" dirty="0"/>
              <a:t>または</a:t>
            </a:r>
            <a:r>
              <a:rPr lang="en-US" altLang="ja-JP" dirty="0"/>
              <a:t>200V</a:t>
            </a:r>
            <a:r>
              <a:rPr lang="ja-JP" altLang="en-US" dirty="0"/>
              <a:t>から</a:t>
            </a:r>
            <a:r>
              <a:rPr lang="en-US" altLang="ja-JP" dirty="0"/>
              <a:t>CPU</a:t>
            </a:r>
            <a:r>
              <a:rPr lang="ja-JP" altLang="en-US" dirty="0" err="1"/>
              <a:t>、</a:t>
            </a:r>
            <a:r>
              <a:rPr lang="ja-JP" altLang="en-US" dirty="0"/>
              <a:t>  メモリ、入出力ユニットが動くのに必要な電圧を作る</a:t>
            </a:r>
            <a:endParaRPr lang="en-US" altLang="ja-JP" dirty="0"/>
          </a:p>
        </p:txBody>
      </p:sp>
      <p:pic>
        <p:nvPicPr>
          <p:cNvPr id="5" name="Picture 6">
            <a:extLst>
              <a:ext uri="{FF2B5EF4-FFF2-40B4-BE49-F238E27FC236}">
                <a16:creationId xmlns:a16="http://schemas.microsoft.com/office/drawing/2014/main" id="{0B7E3072-03F8-49E4-99C2-F3D06F3346DB}"/>
              </a:ext>
            </a:extLst>
          </p:cNvPr>
          <p:cNvPicPr>
            <a:picLocks noChangeAspect="1" noChangeArrowheads="1"/>
          </p:cNvPicPr>
          <p:nvPr/>
        </p:nvPicPr>
        <p:blipFill>
          <a:blip r:embed="rId2" cstate="print"/>
          <a:srcRect/>
          <a:stretch>
            <a:fillRect/>
          </a:stretch>
        </p:blipFill>
        <p:spPr bwMode="auto">
          <a:xfrm>
            <a:off x="4694047" y="3251832"/>
            <a:ext cx="2578100" cy="3500437"/>
          </a:xfrm>
          <a:prstGeom prst="rect">
            <a:avLst/>
          </a:prstGeom>
          <a:noFill/>
          <a:ln w="9525">
            <a:noFill/>
            <a:miter lim="800000"/>
            <a:headEnd/>
            <a:tailEnd/>
          </a:ln>
        </p:spPr>
      </p:pic>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32</a:t>
            </a:fld>
            <a:endParaRPr kumimoji="1" lang="ja-JP" altLang="en-US"/>
          </a:p>
        </p:txBody>
      </p:sp>
    </p:spTree>
    <p:extLst>
      <p:ext uri="{BB962C8B-B14F-4D97-AF65-F5344CB8AC3E}">
        <p14:creationId xmlns:p14="http://schemas.microsoft.com/office/powerpoint/2010/main" val="404127126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D27827-F7B2-4C23-B65F-1C13B727C5CC}"/>
              </a:ext>
            </a:extLst>
          </p:cNvPr>
          <p:cNvSpPr>
            <a:spLocks noGrp="1"/>
          </p:cNvSpPr>
          <p:nvPr>
            <p:ph type="title"/>
          </p:nvPr>
        </p:nvSpPr>
        <p:spPr/>
        <p:txBody>
          <a:bodyPr/>
          <a:lstStyle/>
          <a:p>
            <a:r>
              <a:rPr lang="en-US" altLang="ja-JP" dirty="0"/>
              <a:t>PL</a:t>
            </a:r>
            <a:r>
              <a:rPr lang="ja-JP" altLang="en-US" dirty="0"/>
              <a:t>Ｃの構成（</a:t>
            </a:r>
            <a:r>
              <a:rPr lang="en-US" altLang="ja-JP" dirty="0"/>
              <a:t>5</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5B3E7B10-3023-4F5C-8F79-46CB85F5B93C}"/>
              </a:ext>
            </a:extLst>
          </p:cNvPr>
          <p:cNvSpPr>
            <a:spLocks noGrp="1"/>
          </p:cNvSpPr>
          <p:nvPr>
            <p:ph idx="1"/>
          </p:nvPr>
        </p:nvSpPr>
        <p:spPr>
          <a:xfrm>
            <a:off x="838200" y="1373933"/>
            <a:ext cx="9517655" cy="2294683"/>
          </a:xfrm>
        </p:spPr>
        <p:txBody>
          <a:bodyPr>
            <a:normAutofit/>
          </a:bodyPr>
          <a:lstStyle/>
          <a:p>
            <a:r>
              <a:rPr lang="ja-JP" altLang="en-US" dirty="0"/>
              <a:t>ベースユニット</a:t>
            </a:r>
          </a:p>
          <a:p>
            <a:pPr lvl="1"/>
            <a:r>
              <a:rPr lang="en-US" altLang="ja-JP" dirty="0"/>
              <a:t>MELSEC-Q</a:t>
            </a:r>
            <a:r>
              <a:rPr lang="ja-JP" altLang="en-US" dirty="0"/>
              <a:t>シリーズでは、ベースユニットを用い、各ユニットをスロットで固定し、電源ユニットからの電圧をスロット経由で他のユニットに供給する。</a:t>
            </a:r>
          </a:p>
          <a:p>
            <a:endParaRPr kumimoji="1" lang="ja-JP" altLang="en-US" dirty="0"/>
          </a:p>
        </p:txBody>
      </p:sp>
      <p:pic>
        <p:nvPicPr>
          <p:cNvPr id="17" name="Picture 4">
            <a:extLst>
              <a:ext uri="{FF2B5EF4-FFF2-40B4-BE49-F238E27FC236}">
                <a16:creationId xmlns:a16="http://schemas.microsoft.com/office/drawing/2014/main" id="{F3562401-3F33-4CCA-8766-9C5664DAC745}"/>
              </a:ext>
            </a:extLst>
          </p:cNvPr>
          <p:cNvPicPr>
            <a:picLocks noChangeAspect="1" noChangeArrowheads="1"/>
          </p:cNvPicPr>
          <p:nvPr/>
        </p:nvPicPr>
        <p:blipFill>
          <a:blip r:embed="rId2" cstate="print"/>
          <a:srcRect/>
          <a:stretch>
            <a:fillRect/>
          </a:stretch>
        </p:blipFill>
        <p:spPr bwMode="auto">
          <a:xfrm>
            <a:off x="2716652" y="4073236"/>
            <a:ext cx="5262128" cy="2419639"/>
          </a:xfrm>
          <a:prstGeom prst="rect">
            <a:avLst/>
          </a:prstGeom>
          <a:noFill/>
          <a:ln w="9525">
            <a:noFill/>
            <a:miter lim="800000"/>
            <a:headEnd/>
            <a:tailEnd/>
          </a:ln>
        </p:spPr>
      </p:pic>
      <p:pic>
        <p:nvPicPr>
          <p:cNvPr id="18" name="Picture 15">
            <a:extLst>
              <a:ext uri="{FF2B5EF4-FFF2-40B4-BE49-F238E27FC236}">
                <a16:creationId xmlns:a16="http://schemas.microsoft.com/office/drawing/2014/main" id="{A983157F-ADC6-4076-9E7C-EEB4E5A4EF07}"/>
              </a:ext>
            </a:extLst>
          </p:cNvPr>
          <p:cNvPicPr>
            <a:picLocks noChangeAspect="1" noChangeArrowheads="1"/>
          </p:cNvPicPr>
          <p:nvPr/>
        </p:nvPicPr>
        <p:blipFill>
          <a:blip r:embed="rId3" cstate="print"/>
          <a:srcRect/>
          <a:stretch>
            <a:fillRect/>
          </a:stretch>
        </p:blipFill>
        <p:spPr bwMode="auto">
          <a:xfrm>
            <a:off x="3364352" y="4412962"/>
            <a:ext cx="1065933" cy="1132004"/>
          </a:xfrm>
          <a:prstGeom prst="rect">
            <a:avLst/>
          </a:prstGeom>
          <a:noFill/>
          <a:ln w="9525">
            <a:noFill/>
            <a:miter lim="800000"/>
            <a:headEnd/>
            <a:tailEnd/>
          </a:ln>
        </p:spPr>
      </p:pic>
      <p:pic>
        <p:nvPicPr>
          <p:cNvPr id="19" name="Picture 16">
            <a:extLst>
              <a:ext uri="{FF2B5EF4-FFF2-40B4-BE49-F238E27FC236}">
                <a16:creationId xmlns:a16="http://schemas.microsoft.com/office/drawing/2014/main" id="{5347FD77-4C77-4EA0-8EFC-54BDBFF7403F}"/>
              </a:ext>
            </a:extLst>
          </p:cNvPr>
          <p:cNvPicPr>
            <a:picLocks noChangeAspect="1" noChangeArrowheads="1"/>
          </p:cNvPicPr>
          <p:nvPr/>
        </p:nvPicPr>
        <p:blipFill>
          <a:blip r:embed="rId4" cstate="print"/>
          <a:srcRect/>
          <a:stretch>
            <a:fillRect/>
          </a:stretch>
        </p:blipFill>
        <p:spPr bwMode="auto">
          <a:xfrm>
            <a:off x="4377121" y="4444153"/>
            <a:ext cx="513880" cy="1090894"/>
          </a:xfrm>
          <a:prstGeom prst="rect">
            <a:avLst/>
          </a:prstGeom>
          <a:noFill/>
          <a:ln w="9525">
            <a:noFill/>
            <a:miter lim="800000"/>
            <a:headEnd/>
            <a:tailEnd/>
          </a:ln>
        </p:spPr>
      </p:pic>
      <p:sp>
        <p:nvSpPr>
          <p:cNvPr id="20" name="Line 18">
            <a:extLst>
              <a:ext uri="{FF2B5EF4-FFF2-40B4-BE49-F238E27FC236}">
                <a16:creationId xmlns:a16="http://schemas.microsoft.com/office/drawing/2014/main" id="{04C64734-4CD2-4357-BF9A-62923A8ACAE2}"/>
              </a:ext>
            </a:extLst>
          </p:cNvPr>
          <p:cNvSpPr>
            <a:spLocks noChangeShapeType="1"/>
          </p:cNvSpPr>
          <p:nvPr/>
        </p:nvSpPr>
        <p:spPr bwMode="auto">
          <a:xfrm flipH="1">
            <a:off x="7568588" y="4879429"/>
            <a:ext cx="943158" cy="287481"/>
          </a:xfrm>
          <a:prstGeom prst="line">
            <a:avLst/>
          </a:prstGeom>
          <a:noFill/>
          <a:ln w="57150">
            <a:solidFill>
              <a:schemeClr val="tx1"/>
            </a:solidFill>
            <a:round/>
            <a:headEnd/>
            <a:tailEnd type="triangle" w="med" len="med"/>
          </a:ln>
        </p:spPr>
        <p:txBody>
          <a:bodyPr wrap="none"/>
          <a:lstStyle/>
          <a:p>
            <a:endParaRPr lang="ja-JP" altLang="en-US"/>
          </a:p>
        </p:txBody>
      </p:sp>
      <p:sp>
        <p:nvSpPr>
          <p:cNvPr id="21" name="Text Box 19">
            <a:extLst>
              <a:ext uri="{FF2B5EF4-FFF2-40B4-BE49-F238E27FC236}">
                <a16:creationId xmlns:a16="http://schemas.microsoft.com/office/drawing/2014/main" id="{4EF943DD-5B86-4624-B275-FAA70D8C1FAF}"/>
              </a:ext>
            </a:extLst>
          </p:cNvPr>
          <p:cNvSpPr txBox="1">
            <a:spLocks noChangeArrowheads="1"/>
          </p:cNvSpPr>
          <p:nvPr/>
        </p:nvSpPr>
        <p:spPr bwMode="auto">
          <a:xfrm>
            <a:off x="8511745" y="4677424"/>
            <a:ext cx="2577521" cy="461665"/>
          </a:xfrm>
          <a:prstGeom prst="rect">
            <a:avLst/>
          </a:prstGeom>
          <a:noFill/>
          <a:ln w="9525">
            <a:noFill/>
            <a:miter lim="800000"/>
            <a:headEnd/>
            <a:tailEnd/>
          </a:ln>
        </p:spPr>
        <p:txBody>
          <a:bodyPr wrap="square">
            <a:spAutoFit/>
          </a:bodyPr>
          <a:lstStyle/>
          <a:p>
            <a:pPr algn="l">
              <a:spcBef>
                <a:spcPct val="50000"/>
              </a:spcBef>
            </a:pPr>
            <a:r>
              <a:rPr lang="ja-JP" altLang="en-US" sz="2400" dirty="0">
                <a:latin typeface="UD デジタル 教科書体 NK-R" panose="02020400000000000000" pitchFamily="18" charset="-128"/>
                <a:ea typeface="UD デジタル 教科書体 NK-R" panose="02020400000000000000" pitchFamily="18" charset="-128"/>
              </a:rPr>
              <a:t>ベースユニット</a:t>
            </a:r>
          </a:p>
        </p:txBody>
      </p:sp>
      <p:sp>
        <p:nvSpPr>
          <p:cNvPr id="22" name="Text Box 20">
            <a:extLst>
              <a:ext uri="{FF2B5EF4-FFF2-40B4-BE49-F238E27FC236}">
                <a16:creationId xmlns:a16="http://schemas.microsoft.com/office/drawing/2014/main" id="{25771F24-729A-4A7E-8586-0498135B9E07}"/>
              </a:ext>
            </a:extLst>
          </p:cNvPr>
          <p:cNvSpPr txBox="1">
            <a:spLocks noChangeArrowheads="1"/>
          </p:cNvSpPr>
          <p:nvPr/>
        </p:nvSpPr>
        <p:spPr bwMode="auto">
          <a:xfrm>
            <a:off x="2932552" y="3520786"/>
            <a:ext cx="2244111" cy="461665"/>
          </a:xfrm>
          <a:prstGeom prst="rect">
            <a:avLst/>
          </a:prstGeom>
          <a:noFill/>
          <a:ln w="9525">
            <a:noFill/>
            <a:miter lim="800000"/>
            <a:headEnd/>
            <a:tailEnd/>
          </a:ln>
        </p:spPr>
        <p:txBody>
          <a:bodyPr wrap="square">
            <a:spAutoFit/>
          </a:bodyPr>
          <a:lstStyle/>
          <a:p>
            <a:pPr algn="l">
              <a:spcBef>
                <a:spcPct val="50000"/>
              </a:spcBef>
            </a:pPr>
            <a:r>
              <a:rPr lang="ja-JP" altLang="en-US" sz="2400" dirty="0">
                <a:latin typeface="UD デジタル 教科書体 NK-R" panose="02020400000000000000" pitchFamily="18" charset="-128"/>
                <a:ea typeface="UD デジタル 教科書体 NK-R" panose="02020400000000000000" pitchFamily="18" charset="-128"/>
              </a:rPr>
              <a:t>電源ユニット</a:t>
            </a:r>
          </a:p>
        </p:txBody>
      </p:sp>
      <p:sp>
        <p:nvSpPr>
          <p:cNvPr id="23" name="Line 21">
            <a:extLst>
              <a:ext uri="{FF2B5EF4-FFF2-40B4-BE49-F238E27FC236}">
                <a16:creationId xmlns:a16="http://schemas.microsoft.com/office/drawing/2014/main" id="{864300C5-CC9E-458E-A83F-C12964741ACE}"/>
              </a:ext>
            </a:extLst>
          </p:cNvPr>
          <p:cNvSpPr>
            <a:spLocks noChangeShapeType="1"/>
          </p:cNvSpPr>
          <p:nvPr/>
        </p:nvSpPr>
        <p:spPr bwMode="auto">
          <a:xfrm>
            <a:off x="3869176" y="3832651"/>
            <a:ext cx="1" cy="452310"/>
          </a:xfrm>
          <a:prstGeom prst="line">
            <a:avLst/>
          </a:prstGeom>
          <a:noFill/>
          <a:ln w="57150">
            <a:solidFill>
              <a:schemeClr val="tx1"/>
            </a:solidFill>
            <a:round/>
            <a:headEnd/>
            <a:tailEnd type="triangle" w="med" len="med"/>
          </a:ln>
        </p:spPr>
        <p:txBody>
          <a:bodyPr wrap="none"/>
          <a:lstStyle/>
          <a:p>
            <a:endParaRPr lang="ja-JP" altLang="en-US"/>
          </a:p>
        </p:txBody>
      </p:sp>
      <p:sp>
        <p:nvSpPr>
          <p:cNvPr id="24" name="Text Box 22">
            <a:extLst>
              <a:ext uri="{FF2B5EF4-FFF2-40B4-BE49-F238E27FC236}">
                <a16:creationId xmlns:a16="http://schemas.microsoft.com/office/drawing/2014/main" id="{953EAAE2-ED38-4690-804F-39880DE73E9A}"/>
              </a:ext>
            </a:extLst>
          </p:cNvPr>
          <p:cNvSpPr txBox="1">
            <a:spLocks noChangeArrowheads="1"/>
          </p:cNvSpPr>
          <p:nvPr/>
        </p:nvSpPr>
        <p:spPr bwMode="auto">
          <a:xfrm>
            <a:off x="3521882" y="6251545"/>
            <a:ext cx="2244111" cy="461665"/>
          </a:xfrm>
          <a:prstGeom prst="rect">
            <a:avLst/>
          </a:prstGeom>
          <a:noFill/>
          <a:ln w="9525">
            <a:noFill/>
            <a:miter lim="800000"/>
            <a:headEnd/>
            <a:tailEnd/>
          </a:ln>
        </p:spPr>
        <p:txBody>
          <a:bodyPr wrap="square">
            <a:spAutoFit/>
          </a:bodyPr>
          <a:lstStyle/>
          <a:p>
            <a:pPr algn="l">
              <a:spcBef>
                <a:spcPct val="50000"/>
              </a:spcBef>
            </a:pPr>
            <a:r>
              <a:rPr lang="en-US" altLang="ja-JP" sz="2400" dirty="0">
                <a:latin typeface="UD デジタル 教科書体 NK-R" panose="02020400000000000000" pitchFamily="18" charset="-128"/>
                <a:ea typeface="UD デジタル 教科書体 NK-R" panose="02020400000000000000" pitchFamily="18" charset="-128"/>
              </a:rPr>
              <a:t>CPU</a:t>
            </a:r>
            <a:r>
              <a:rPr lang="ja-JP" altLang="en-US" sz="2400" dirty="0">
                <a:latin typeface="UD デジタル 教科書体 NK-R" panose="02020400000000000000" pitchFamily="18" charset="-128"/>
                <a:ea typeface="UD デジタル 教科書体 NK-R" panose="02020400000000000000" pitchFamily="18" charset="-128"/>
              </a:rPr>
              <a:t>ユニット</a:t>
            </a:r>
          </a:p>
        </p:txBody>
      </p:sp>
      <p:sp>
        <p:nvSpPr>
          <p:cNvPr id="25" name="Line 23">
            <a:extLst>
              <a:ext uri="{FF2B5EF4-FFF2-40B4-BE49-F238E27FC236}">
                <a16:creationId xmlns:a16="http://schemas.microsoft.com/office/drawing/2014/main" id="{5B8D53D9-7ADA-49EF-A0FE-747655DDFEDA}"/>
              </a:ext>
            </a:extLst>
          </p:cNvPr>
          <p:cNvSpPr>
            <a:spLocks noChangeShapeType="1"/>
          </p:cNvSpPr>
          <p:nvPr/>
        </p:nvSpPr>
        <p:spPr bwMode="auto">
          <a:xfrm flipH="1">
            <a:off x="4105933" y="5567392"/>
            <a:ext cx="513879" cy="684153"/>
          </a:xfrm>
          <a:prstGeom prst="line">
            <a:avLst/>
          </a:prstGeom>
          <a:noFill/>
          <a:ln w="57150">
            <a:solidFill>
              <a:schemeClr val="tx1"/>
            </a:solidFill>
            <a:round/>
            <a:headEnd type="triangle" w="med" len="med"/>
            <a:tailEnd/>
          </a:ln>
        </p:spPr>
        <p:txBody>
          <a:bodyPr wrap="none"/>
          <a:lstStyle/>
          <a:p>
            <a:endParaRPr lang="ja-JP" altLang="en-US"/>
          </a:p>
        </p:txBody>
      </p:sp>
      <p:pic>
        <p:nvPicPr>
          <p:cNvPr id="26" name="Picture 24">
            <a:extLst>
              <a:ext uri="{FF2B5EF4-FFF2-40B4-BE49-F238E27FC236}">
                <a16:creationId xmlns:a16="http://schemas.microsoft.com/office/drawing/2014/main" id="{99AF36DC-0488-4BBA-88DD-1D9A4DE56302}"/>
              </a:ext>
            </a:extLst>
          </p:cNvPr>
          <p:cNvPicPr>
            <a:picLocks noChangeAspect="1" noChangeArrowheads="1"/>
          </p:cNvPicPr>
          <p:nvPr/>
        </p:nvPicPr>
        <p:blipFill>
          <a:blip r:embed="rId5" cstate="print"/>
          <a:srcRect/>
          <a:stretch>
            <a:fillRect/>
          </a:stretch>
        </p:blipFill>
        <p:spPr bwMode="auto">
          <a:xfrm>
            <a:off x="4989542" y="4422293"/>
            <a:ext cx="463960" cy="1117322"/>
          </a:xfrm>
          <a:prstGeom prst="rect">
            <a:avLst/>
          </a:prstGeom>
          <a:noFill/>
          <a:ln w="9525">
            <a:noFill/>
            <a:miter lim="800000"/>
            <a:headEnd/>
            <a:tailEnd/>
          </a:ln>
        </p:spPr>
      </p:pic>
      <p:sp>
        <p:nvSpPr>
          <p:cNvPr id="27" name="Line 25">
            <a:extLst>
              <a:ext uri="{FF2B5EF4-FFF2-40B4-BE49-F238E27FC236}">
                <a16:creationId xmlns:a16="http://schemas.microsoft.com/office/drawing/2014/main" id="{2E6A85AE-CFA5-47E1-8DD1-3FE8E3AD2FDD}"/>
              </a:ext>
            </a:extLst>
          </p:cNvPr>
          <p:cNvSpPr>
            <a:spLocks noChangeShapeType="1"/>
          </p:cNvSpPr>
          <p:nvPr/>
        </p:nvSpPr>
        <p:spPr bwMode="auto">
          <a:xfrm flipH="1">
            <a:off x="5221522" y="3888954"/>
            <a:ext cx="11490" cy="367318"/>
          </a:xfrm>
          <a:prstGeom prst="line">
            <a:avLst/>
          </a:prstGeom>
          <a:noFill/>
          <a:ln w="57150">
            <a:solidFill>
              <a:schemeClr val="tx1"/>
            </a:solidFill>
            <a:round/>
            <a:headEnd/>
            <a:tailEnd type="triangle" w="med" len="med"/>
          </a:ln>
        </p:spPr>
        <p:txBody>
          <a:bodyPr wrap="none"/>
          <a:lstStyle/>
          <a:p>
            <a:endParaRPr lang="ja-JP" altLang="en-US"/>
          </a:p>
        </p:txBody>
      </p:sp>
      <p:sp>
        <p:nvSpPr>
          <p:cNvPr id="28" name="Text Box 26">
            <a:extLst>
              <a:ext uri="{FF2B5EF4-FFF2-40B4-BE49-F238E27FC236}">
                <a16:creationId xmlns:a16="http://schemas.microsoft.com/office/drawing/2014/main" id="{CCFAD386-F6C9-4C8E-9C0F-81005FE00B16}"/>
              </a:ext>
            </a:extLst>
          </p:cNvPr>
          <p:cNvSpPr txBox="1">
            <a:spLocks noChangeArrowheads="1"/>
          </p:cNvSpPr>
          <p:nvPr/>
        </p:nvSpPr>
        <p:spPr bwMode="auto">
          <a:xfrm>
            <a:off x="4619812" y="3526151"/>
            <a:ext cx="2244111" cy="461665"/>
          </a:xfrm>
          <a:prstGeom prst="rect">
            <a:avLst/>
          </a:prstGeom>
          <a:noFill/>
          <a:ln w="9525">
            <a:noFill/>
            <a:miter lim="800000"/>
            <a:headEnd/>
            <a:tailEnd/>
          </a:ln>
        </p:spPr>
        <p:txBody>
          <a:bodyPr wrap="square">
            <a:spAutoFit/>
          </a:bodyPr>
          <a:lstStyle/>
          <a:p>
            <a:pPr algn="l">
              <a:spcBef>
                <a:spcPct val="50000"/>
              </a:spcBef>
            </a:pPr>
            <a:r>
              <a:rPr lang="ja-JP" altLang="en-US" sz="2400" dirty="0">
                <a:latin typeface="UD デジタル 教科書体 NK-R" panose="02020400000000000000" pitchFamily="18" charset="-128"/>
                <a:ea typeface="UD デジタル 教科書体 NK-R" panose="02020400000000000000" pitchFamily="18" charset="-128"/>
              </a:rPr>
              <a:t>入力ユニット</a:t>
            </a:r>
          </a:p>
        </p:txBody>
      </p:sp>
      <p:pic>
        <p:nvPicPr>
          <p:cNvPr id="29" name="Picture 27">
            <a:extLst>
              <a:ext uri="{FF2B5EF4-FFF2-40B4-BE49-F238E27FC236}">
                <a16:creationId xmlns:a16="http://schemas.microsoft.com/office/drawing/2014/main" id="{DB95962E-2298-4E18-B2A7-60FFB2841E0B}"/>
              </a:ext>
            </a:extLst>
          </p:cNvPr>
          <p:cNvPicPr>
            <a:picLocks noChangeAspect="1" noChangeArrowheads="1"/>
          </p:cNvPicPr>
          <p:nvPr/>
        </p:nvPicPr>
        <p:blipFill>
          <a:blip r:embed="rId6" cstate="print"/>
          <a:srcRect/>
          <a:stretch>
            <a:fillRect/>
          </a:stretch>
        </p:blipFill>
        <p:spPr bwMode="auto">
          <a:xfrm>
            <a:off x="5532786" y="4434985"/>
            <a:ext cx="437532" cy="1109981"/>
          </a:xfrm>
          <a:prstGeom prst="rect">
            <a:avLst/>
          </a:prstGeom>
          <a:noFill/>
          <a:ln w="9525">
            <a:noFill/>
            <a:miter lim="800000"/>
            <a:headEnd/>
            <a:tailEnd/>
          </a:ln>
        </p:spPr>
      </p:pic>
      <p:sp>
        <p:nvSpPr>
          <p:cNvPr id="30" name="Line 28">
            <a:extLst>
              <a:ext uri="{FF2B5EF4-FFF2-40B4-BE49-F238E27FC236}">
                <a16:creationId xmlns:a16="http://schemas.microsoft.com/office/drawing/2014/main" id="{EC0427FE-138C-4273-826D-75F021590151}"/>
              </a:ext>
            </a:extLst>
          </p:cNvPr>
          <p:cNvSpPr>
            <a:spLocks noChangeShapeType="1"/>
          </p:cNvSpPr>
          <p:nvPr/>
        </p:nvSpPr>
        <p:spPr bwMode="auto">
          <a:xfrm flipH="1">
            <a:off x="5751552" y="5567392"/>
            <a:ext cx="0" cy="684153"/>
          </a:xfrm>
          <a:prstGeom prst="line">
            <a:avLst/>
          </a:prstGeom>
          <a:noFill/>
          <a:ln w="57150">
            <a:solidFill>
              <a:schemeClr val="tx1"/>
            </a:solidFill>
            <a:round/>
            <a:headEnd type="triangle" w="med" len="med"/>
            <a:tailEnd/>
          </a:ln>
        </p:spPr>
        <p:txBody>
          <a:bodyPr wrap="none"/>
          <a:lstStyle/>
          <a:p>
            <a:endParaRPr lang="ja-JP" altLang="en-US"/>
          </a:p>
        </p:txBody>
      </p:sp>
      <p:sp>
        <p:nvSpPr>
          <p:cNvPr id="31" name="Text Box 29">
            <a:extLst>
              <a:ext uri="{FF2B5EF4-FFF2-40B4-BE49-F238E27FC236}">
                <a16:creationId xmlns:a16="http://schemas.microsoft.com/office/drawing/2014/main" id="{9387B048-7654-49F4-9E1E-06385A18629F}"/>
              </a:ext>
            </a:extLst>
          </p:cNvPr>
          <p:cNvSpPr txBox="1">
            <a:spLocks noChangeArrowheads="1"/>
          </p:cNvSpPr>
          <p:nvPr/>
        </p:nvSpPr>
        <p:spPr bwMode="auto">
          <a:xfrm>
            <a:off x="5478706" y="6251545"/>
            <a:ext cx="2244111" cy="461665"/>
          </a:xfrm>
          <a:prstGeom prst="rect">
            <a:avLst/>
          </a:prstGeom>
          <a:noFill/>
          <a:ln w="9525">
            <a:noFill/>
            <a:miter lim="800000"/>
            <a:headEnd/>
            <a:tailEnd/>
          </a:ln>
        </p:spPr>
        <p:txBody>
          <a:bodyPr wrap="square">
            <a:spAutoFit/>
          </a:bodyPr>
          <a:lstStyle/>
          <a:p>
            <a:pPr algn="l">
              <a:spcBef>
                <a:spcPct val="50000"/>
              </a:spcBef>
            </a:pPr>
            <a:r>
              <a:rPr lang="ja-JP" altLang="en-US" sz="2400" dirty="0">
                <a:latin typeface="UD デジタル 教科書体 NK-R" panose="02020400000000000000" pitchFamily="18" charset="-128"/>
                <a:ea typeface="UD デジタル 教科書体 NK-R" panose="02020400000000000000" pitchFamily="18" charset="-128"/>
              </a:rPr>
              <a:t>出力ユニット</a:t>
            </a:r>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33</a:t>
            </a:fld>
            <a:endParaRPr kumimoji="1" lang="ja-JP" altLang="en-US"/>
          </a:p>
        </p:txBody>
      </p:sp>
    </p:spTree>
    <p:extLst>
      <p:ext uri="{BB962C8B-B14F-4D97-AF65-F5344CB8AC3E}">
        <p14:creationId xmlns:p14="http://schemas.microsoft.com/office/powerpoint/2010/main" val="261063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blinds(horizontal)">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blinds(horizontal)">
                                      <p:cBhvr>
                                        <p:cTn id="18" dur="500"/>
                                        <p:tgtEl>
                                          <p:spTgt spid="1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blinds(horizontal)">
                                      <p:cBhvr>
                                        <p:cTn id="21" dur="500"/>
                                        <p:tgtEl>
                                          <p:spTgt spid="2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linds(horizontal)">
                                      <p:cBhvr>
                                        <p:cTn id="24" dur="500"/>
                                        <p:tgtEl>
                                          <p:spTgt spid="24"/>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blinds(horizontal)">
                                      <p:cBhvr>
                                        <p:cTn id="29" dur="500"/>
                                        <p:tgtEl>
                                          <p:spTgt spid="27"/>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blinds(horizontal)">
                                      <p:cBhvr>
                                        <p:cTn id="32" dur="500"/>
                                        <p:tgtEl>
                                          <p:spTgt spid="28"/>
                                        </p:tgtEl>
                                      </p:cBhvr>
                                    </p:animEffect>
                                  </p:childTnLst>
                                </p:cTn>
                              </p:par>
                              <p:par>
                                <p:cTn id="33" presetID="3" presetClass="entr" presetSubtype="1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linds(horizontal)">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linds(horizontal)">
                                      <p:cBhvr>
                                        <p:cTn id="40" dur="500"/>
                                        <p:tgtEl>
                                          <p:spTgt spid="29"/>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blinds(horizontal)">
                                      <p:cBhvr>
                                        <p:cTn id="43" dur="500"/>
                                        <p:tgtEl>
                                          <p:spTgt spid="30"/>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blinds(horizontal)">
                                      <p:cBhvr>
                                        <p:cTn id="46"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animBg="1"/>
      <p:bldP spid="24" grpId="0"/>
      <p:bldP spid="25" grpId="0" animBg="1"/>
      <p:bldP spid="27" grpId="0" animBg="1"/>
      <p:bldP spid="28" grpId="0"/>
      <p:bldP spid="30" grpId="0" animBg="1"/>
      <p:bldP spid="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BB1C60-8CA8-46D9-86FE-27910D3CE484}"/>
              </a:ext>
            </a:extLst>
          </p:cNvPr>
          <p:cNvSpPr>
            <a:spLocks noGrp="1"/>
          </p:cNvSpPr>
          <p:nvPr>
            <p:ph type="title"/>
          </p:nvPr>
        </p:nvSpPr>
        <p:spPr>
          <a:xfrm>
            <a:off x="838200" y="365125"/>
            <a:ext cx="10515600" cy="1325563"/>
          </a:xfrm>
        </p:spPr>
        <p:txBody>
          <a:bodyPr/>
          <a:lstStyle/>
          <a:p>
            <a:r>
              <a:rPr lang="ja-JP" altLang="en-US" dirty="0"/>
              <a:t>ユニットの選定</a:t>
            </a:r>
            <a:endParaRPr kumimoji="1" lang="ja-JP" altLang="en-US" dirty="0"/>
          </a:p>
        </p:txBody>
      </p:sp>
      <p:pic>
        <p:nvPicPr>
          <p:cNvPr id="4" name="Picture 18">
            <a:extLst>
              <a:ext uri="{FF2B5EF4-FFF2-40B4-BE49-F238E27FC236}">
                <a16:creationId xmlns:a16="http://schemas.microsoft.com/office/drawing/2014/main" id="{049147E6-FD09-4A8D-9B14-C60C6C5F6F29}"/>
              </a:ext>
            </a:extLst>
          </p:cNvPr>
          <p:cNvPicPr>
            <a:picLocks noChangeAspect="1" noChangeArrowheads="1"/>
          </p:cNvPicPr>
          <p:nvPr/>
        </p:nvPicPr>
        <p:blipFill>
          <a:blip r:embed="rId3" cstate="print"/>
          <a:srcRect/>
          <a:stretch>
            <a:fillRect/>
          </a:stretch>
        </p:blipFill>
        <p:spPr bwMode="auto">
          <a:xfrm>
            <a:off x="6893330" y="1723991"/>
            <a:ext cx="1160566" cy="3941886"/>
          </a:xfrm>
          <a:prstGeom prst="rect">
            <a:avLst/>
          </a:prstGeom>
          <a:noFill/>
          <a:ln w="9525">
            <a:noFill/>
            <a:miter lim="800000"/>
            <a:headEnd/>
            <a:tailEnd/>
          </a:ln>
        </p:spPr>
      </p:pic>
      <p:sp>
        <p:nvSpPr>
          <p:cNvPr id="5" name="Text Box 19">
            <a:extLst>
              <a:ext uri="{FF2B5EF4-FFF2-40B4-BE49-F238E27FC236}">
                <a16:creationId xmlns:a16="http://schemas.microsoft.com/office/drawing/2014/main" id="{5F2225F3-82CA-4876-B0EF-38057D0224A2}"/>
              </a:ext>
            </a:extLst>
          </p:cNvPr>
          <p:cNvSpPr txBox="1">
            <a:spLocks noChangeArrowheads="1"/>
          </p:cNvSpPr>
          <p:nvPr/>
        </p:nvSpPr>
        <p:spPr bwMode="auto">
          <a:xfrm>
            <a:off x="6990846" y="5807943"/>
            <a:ext cx="1245133" cy="461665"/>
          </a:xfrm>
          <a:prstGeom prst="rect">
            <a:avLst/>
          </a:prstGeom>
          <a:noFill/>
          <a:ln w="9525">
            <a:noFill/>
            <a:miter lim="800000"/>
            <a:headEnd/>
            <a:tailEnd/>
          </a:ln>
        </p:spPr>
        <p:txBody>
          <a:bodyPr wrap="square">
            <a:spAutoFit/>
          </a:bodyPr>
          <a:lstStyle/>
          <a:p>
            <a:pPr algn="l">
              <a:spcBef>
                <a:spcPct val="50000"/>
              </a:spcBef>
            </a:pPr>
            <a:r>
              <a:rPr lang="en-US" altLang="ja-JP" sz="2400" dirty="0">
                <a:latin typeface="UD デジタル 教科書体 NK-R" panose="02020400000000000000" pitchFamily="18" charset="-128"/>
                <a:ea typeface="UD デジタル 教科書体 NK-R" panose="02020400000000000000" pitchFamily="18" charset="-128"/>
              </a:rPr>
              <a:t>16</a:t>
            </a:r>
            <a:r>
              <a:rPr lang="ja-JP" altLang="en-US" sz="2400" dirty="0">
                <a:latin typeface="UD デジタル 教科書体 NK-R" panose="02020400000000000000" pitchFamily="18" charset="-128"/>
                <a:ea typeface="UD デジタル 教科書体 NK-R" panose="02020400000000000000" pitchFamily="18" charset="-128"/>
              </a:rPr>
              <a:t>点</a:t>
            </a:r>
          </a:p>
        </p:txBody>
      </p:sp>
      <p:pic>
        <p:nvPicPr>
          <p:cNvPr id="6" name="Picture 20">
            <a:extLst>
              <a:ext uri="{FF2B5EF4-FFF2-40B4-BE49-F238E27FC236}">
                <a16:creationId xmlns:a16="http://schemas.microsoft.com/office/drawing/2014/main" id="{41C89BE0-192E-435B-B620-3D703AFBE1B3}"/>
              </a:ext>
            </a:extLst>
          </p:cNvPr>
          <p:cNvPicPr>
            <a:picLocks noChangeAspect="1" noChangeArrowheads="1"/>
          </p:cNvPicPr>
          <p:nvPr/>
        </p:nvPicPr>
        <p:blipFill>
          <a:blip r:embed="rId4" cstate="print"/>
          <a:srcRect/>
          <a:stretch>
            <a:fillRect/>
          </a:stretch>
        </p:blipFill>
        <p:spPr bwMode="auto">
          <a:xfrm>
            <a:off x="8333193" y="1635183"/>
            <a:ext cx="1158547" cy="4119502"/>
          </a:xfrm>
          <a:prstGeom prst="rect">
            <a:avLst/>
          </a:prstGeom>
          <a:noFill/>
          <a:ln w="9525">
            <a:noFill/>
            <a:miter lim="800000"/>
            <a:headEnd/>
            <a:tailEnd/>
          </a:ln>
        </p:spPr>
      </p:pic>
      <p:sp>
        <p:nvSpPr>
          <p:cNvPr id="7" name="Text Box 21">
            <a:extLst>
              <a:ext uri="{FF2B5EF4-FFF2-40B4-BE49-F238E27FC236}">
                <a16:creationId xmlns:a16="http://schemas.microsoft.com/office/drawing/2014/main" id="{E155FC20-BD7F-4245-9ED2-3CC615F67157}"/>
              </a:ext>
            </a:extLst>
          </p:cNvPr>
          <p:cNvSpPr txBox="1">
            <a:spLocks noChangeArrowheads="1"/>
          </p:cNvSpPr>
          <p:nvPr/>
        </p:nvSpPr>
        <p:spPr bwMode="auto">
          <a:xfrm>
            <a:off x="8502146" y="5807943"/>
            <a:ext cx="1245133" cy="461665"/>
          </a:xfrm>
          <a:prstGeom prst="rect">
            <a:avLst/>
          </a:prstGeom>
          <a:noFill/>
          <a:ln w="9525">
            <a:noFill/>
            <a:miter lim="800000"/>
            <a:headEnd/>
            <a:tailEnd/>
          </a:ln>
        </p:spPr>
        <p:txBody>
          <a:bodyPr wrap="square">
            <a:spAutoFit/>
          </a:bodyPr>
          <a:lstStyle/>
          <a:p>
            <a:pPr algn="l">
              <a:spcBef>
                <a:spcPct val="50000"/>
              </a:spcBef>
            </a:pPr>
            <a:r>
              <a:rPr lang="en-US" altLang="ja-JP" sz="2400">
                <a:latin typeface="UD デジタル 教科書体 NK-R" panose="02020400000000000000" pitchFamily="18" charset="-128"/>
                <a:ea typeface="UD デジタル 教科書体 NK-R" panose="02020400000000000000" pitchFamily="18" charset="-128"/>
              </a:rPr>
              <a:t>32</a:t>
            </a:r>
            <a:r>
              <a:rPr lang="ja-JP" altLang="en-US" sz="2400">
                <a:latin typeface="UD デジタル 教科書体 NK-R" panose="02020400000000000000" pitchFamily="18" charset="-128"/>
                <a:ea typeface="UD デジタル 教科書体 NK-R" panose="02020400000000000000" pitchFamily="18" charset="-128"/>
              </a:rPr>
              <a:t>点</a:t>
            </a:r>
          </a:p>
        </p:txBody>
      </p:sp>
      <p:pic>
        <p:nvPicPr>
          <p:cNvPr id="8" name="Picture 22">
            <a:extLst>
              <a:ext uri="{FF2B5EF4-FFF2-40B4-BE49-F238E27FC236}">
                <a16:creationId xmlns:a16="http://schemas.microsoft.com/office/drawing/2014/main" id="{4848A73D-3837-42D2-BA41-046D96D9657E}"/>
              </a:ext>
            </a:extLst>
          </p:cNvPr>
          <p:cNvPicPr>
            <a:picLocks noChangeAspect="1" noChangeArrowheads="1"/>
          </p:cNvPicPr>
          <p:nvPr/>
        </p:nvPicPr>
        <p:blipFill>
          <a:blip r:embed="rId5" cstate="print"/>
          <a:srcRect/>
          <a:stretch>
            <a:fillRect/>
          </a:stretch>
        </p:blipFill>
        <p:spPr bwMode="auto">
          <a:xfrm>
            <a:off x="9773055" y="1690688"/>
            <a:ext cx="1102033" cy="4008492"/>
          </a:xfrm>
          <a:prstGeom prst="rect">
            <a:avLst/>
          </a:prstGeom>
          <a:noFill/>
          <a:ln w="9525">
            <a:noFill/>
            <a:miter lim="800000"/>
            <a:headEnd/>
            <a:tailEnd/>
          </a:ln>
        </p:spPr>
      </p:pic>
      <p:sp>
        <p:nvSpPr>
          <p:cNvPr id="9" name="Text Box 23">
            <a:extLst>
              <a:ext uri="{FF2B5EF4-FFF2-40B4-BE49-F238E27FC236}">
                <a16:creationId xmlns:a16="http://schemas.microsoft.com/office/drawing/2014/main" id="{A8B1DE42-2EE7-4472-B4D1-7B628DB61DD8}"/>
              </a:ext>
            </a:extLst>
          </p:cNvPr>
          <p:cNvSpPr txBox="1">
            <a:spLocks noChangeArrowheads="1"/>
          </p:cNvSpPr>
          <p:nvPr/>
        </p:nvSpPr>
        <p:spPr bwMode="auto">
          <a:xfrm>
            <a:off x="9943596" y="5807943"/>
            <a:ext cx="1245133" cy="461665"/>
          </a:xfrm>
          <a:prstGeom prst="rect">
            <a:avLst/>
          </a:prstGeom>
          <a:noFill/>
          <a:ln w="9525">
            <a:noFill/>
            <a:miter lim="800000"/>
            <a:headEnd/>
            <a:tailEnd/>
          </a:ln>
        </p:spPr>
        <p:txBody>
          <a:bodyPr wrap="square">
            <a:spAutoFit/>
          </a:bodyPr>
          <a:lstStyle/>
          <a:p>
            <a:pPr algn="l">
              <a:spcBef>
                <a:spcPct val="50000"/>
              </a:spcBef>
            </a:pPr>
            <a:r>
              <a:rPr lang="en-US" altLang="ja-JP" sz="2400">
                <a:latin typeface="UD デジタル 教科書体 NK-R" panose="02020400000000000000" pitchFamily="18" charset="-128"/>
                <a:ea typeface="UD デジタル 教科書体 NK-R" panose="02020400000000000000" pitchFamily="18" charset="-128"/>
              </a:rPr>
              <a:t>64</a:t>
            </a:r>
            <a:r>
              <a:rPr lang="ja-JP" altLang="en-US" sz="2400">
                <a:latin typeface="UD デジタル 教科書体 NK-R" panose="02020400000000000000" pitchFamily="18" charset="-128"/>
                <a:ea typeface="UD デジタル 教科書体 NK-R" panose="02020400000000000000" pitchFamily="18" charset="-128"/>
              </a:rPr>
              <a:t>点</a:t>
            </a:r>
          </a:p>
        </p:txBody>
      </p:sp>
      <p:pic>
        <p:nvPicPr>
          <p:cNvPr id="10" name="Picture 24">
            <a:extLst>
              <a:ext uri="{FF2B5EF4-FFF2-40B4-BE49-F238E27FC236}">
                <a16:creationId xmlns:a16="http://schemas.microsoft.com/office/drawing/2014/main" id="{5497BB96-6CB8-4E4B-BA2F-A68159B622AD}"/>
              </a:ext>
            </a:extLst>
          </p:cNvPr>
          <p:cNvPicPr>
            <a:picLocks noChangeAspect="1" noChangeArrowheads="1"/>
          </p:cNvPicPr>
          <p:nvPr/>
        </p:nvPicPr>
        <p:blipFill>
          <a:blip r:embed="rId6" cstate="print"/>
          <a:srcRect/>
          <a:stretch>
            <a:fillRect/>
          </a:stretch>
        </p:blipFill>
        <p:spPr bwMode="auto">
          <a:xfrm>
            <a:off x="931833" y="2032794"/>
            <a:ext cx="5323633" cy="596900"/>
          </a:xfrm>
          <a:prstGeom prst="rect">
            <a:avLst/>
          </a:prstGeom>
          <a:noFill/>
          <a:ln w="9525">
            <a:solidFill>
              <a:schemeClr val="tx1"/>
            </a:solidFill>
            <a:miter lim="800000"/>
            <a:headEnd/>
            <a:tailEnd/>
          </a:ln>
          <a:effectLst>
            <a:outerShdw dist="35921" dir="2700000" algn="ctr" rotWithShape="0">
              <a:srgbClr val="808080"/>
            </a:outerShdw>
          </a:effectLst>
        </p:spPr>
      </p:pic>
      <p:grpSp>
        <p:nvGrpSpPr>
          <p:cNvPr id="11" name="Group 28">
            <a:extLst>
              <a:ext uri="{FF2B5EF4-FFF2-40B4-BE49-F238E27FC236}">
                <a16:creationId xmlns:a16="http://schemas.microsoft.com/office/drawing/2014/main" id="{1F476A6D-0344-4F6F-9CAC-3C614B3AF24D}"/>
              </a:ext>
            </a:extLst>
          </p:cNvPr>
          <p:cNvGrpSpPr>
            <a:grpSpLocks/>
          </p:cNvGrpSpPr>
          <p:nvPr/>
        </p:nvGrpSpPr>
        <p:grpSpPr bwMode="auto">
          <a:xfrm>
            <a:off x="894251" y="2721425"/>
            <a:ext cx="1463359" cy="1812925"/>
            <a:chOff x="703" y="3158"/>
            <a:chExt cx="607" cy="752"/>
          </a:xfrm>
        </p:grpSpPr>
        <p:pic>
          <p:nvPicPr>
            <p:cNvPr id="12" name="Picture 29" descr="pic02">
              <a:extLst>
                <a:ext uri="{FF2B5EF4-FFF2-40B4-BE49-F238E27FC236}">
                  <a16:creationId xmlns:a16="http://schemas.microsoft.com/office/drawing/2014/main" id="{8882FC6B-52EE-47CE-BB5E-94A6D8B5239A}"/>
                </a:ext>
              </a:extLst>
            </p:cNvPr>
            <p:cNvPicPr>
              <a:picLocks noChangeAspect="1" noChangeArrowheads="1"/>
            </p:cNvPicPr>
            <p:nvPr/>
          </p:nvPicPr>
          <p:blipFill>
            <a:blip r:embed="rId7" cstate="print"/>
            <a:srcRect/>
            <a:stretch>
              <a:fillRect/>
            </a:stretch>
          </p:blipFill>
          <p:spPr bwMode="auto">
            <a:xfrm>
              <a:off x="703" y="3158"/>
              <a:ext cx="540" cy="720"/>
            </a:xfrm>
            <a:prstGeom prst="rect">
              <a:avLst/>
            </a:prstGeom>
            <a:noFill/>
            <a:ln w="9525">
              <a:noFill/>
              <a:miter lim="800000"/>
              <a:headEnd/>
              <a:tailEnd/>
            </a:ln>
          </p:spPr>
        </p:pic>
        <p:sp>
          <p:nvSpPr>
            <p:cNvPr id="13" name="Rectangle 30">
              <a:extLst>
                <a:ext uri="{FF2B5EF4-FFF2-40B4-BE49-F238E27FC236}">
                  <a16:creationId xmlns:a16="http://schemas.microsoft.com/office/drawing/2014/main" id="{4E523871-7E11-4581-B3A5-30B4A648AF11}"/>
                </a:ext>
              </a:extLst>
            </p:cNvPr>
            <p:cNvSpPr>
              <a:spLocks noChangeArrowheads="1"/>
            </p:cNvSpPr>
            <p:nvPr/>
          </p:nvSpPr>
          <p:spPr bwMode="auto">
            <a:xfrm>
              <a:off x="902" y="3774"/>
              <a:ext cx="408" cy="136"/>
            </a:xfrm>
            <a:prstGeom prst="rect">
              <a:avLst/>
            </a:prstGeom>
            <a:solidFill>
              <a:schemeClr val="bg1"/>
            </a:solidFill>
            <a:ln w="9525">
              <a:noFill/>
              <a:miter lim="800000"/>
              <a:headEnd/>
              <a:tailEnd/>
            </a:ln>
          </p:spPr>
          <p:txBody>
            <a:bodyPr wrap="none" anchor="ctr"/>
            <a:lstStyle/>
            <a:p>
              <a:endParaRPr lang="ja-JP" altLang="en-US"/>
            </a:p>
          </p:txBody>
        </p:sp>
      </p:grpSp>
      <p:sp>
        <p:nvSpPr>
          <p:cNvPr id="14" name="Text Box 32">
            <a:extLst>
              <a:ext uri="{FF2B5EF4-FFF2-40B4-BE49-F238E27FC236}">
                <a16:creationId xmlns:a16="http://schemas.microsoft.com/office/drawing/2014/main" id="{63C824C5-88DD-4524-93F5-1C8C170AADED}"/>
              </a:ext>
            </a:extLst>
          </p:cNvPr>
          <p:cNvSpPr txBox="1">
            <a:spLocks noChangeArrowheads="1"/>
          </p:cNvSpPr>
          <p:nvPr/>
        </p:nvSpPr>
        <p:spPr bwMode="auto">
          <a:xfrm>
            <a:off x="3743604" y="2852726"/>
            <a:ext cx="2373621" cy="400110"/>
          </a:xfrm>
          <a:prstGeom prst="rect">
            <a:avLst/>
          </a:prstGeom>
          <a:noFill/>
          <a:ln w="9525">
            <a:noFill/>
            <a:miter lim="800000"/>
            <a:headEnd/>
            <a:tailEnd/>
          </a:ln>
        </p:spPr>
        <p:txBody>
          <a:bodyPr wrap="square">
            <a:spAutoFit/>
          </a:bodyPr>
          <a:lstStyle/>
          <a:p>
            <a:pPr algn="l">
              <a:spcBef>
                <a:spcPct val="50000"/>
              </a:spcBef>
            </a:pPr>
            <a:r>
              <a:rPr lang="ja-JP" altLang="en-US" sz="2000" dirty="0">
                <a:latin typeface="UD デジタル 教科書体 NK-R" panose="02020400000000000000" pitchFamily="18" charset="-128"/>
                <a:ea typeface="UD デジタル 教科書体 NK-R" panose="02020400000000000000" pitchFamily="18" charset="-128"/>
              </a:rPr>
              <a:t>スイッチ、センサ・・・</a:t>
            </a:r>
            <a:endParaRPr lang="en-US" altLang="ja-JP" sz="2000" dirty="0">
              <a:latin typeface="UD デジタル 教科書体 NK-R" panose="02020400000000000000" pitchFamily="18" charset="-128"/>
              <a:ea typeface="UD デジタル 教科書体 NK-R" panose="02020400000000000000" pitchFamily="18" charset="-128"/>
            </a:endParaRPr>
          </a:p>
        </p:txBody>
      </p:sp>
      <p:sp>
        <p:nvSpPr>
          <p:cNvPr id="15" name="AutoShape 31">
            <a:extLst>
              <a:ext uri="{FF2B5EF4-FFF2-40B4-BE49-F238E27FC236}">
                <a16:creationId xmlns:a16="http://schemas.microsoft.com/office/drawing/2014/main" id="{7BDA5391-699D-4558-9A63-F335FD5FAFF5}"/>
              </a:ext>
            </a:extLst>
          </p:cNvPr>
          <p:cNvSpPr>
            <a:spLocks noChangeArrowheads="1"/>
          </p:cNvSpPr>
          <p:nvPr/>
        </p:nvSpPr>
        <p:spPr bwMode="auto">
          <a:xfrm>
            <a:off x="2314535" y="4106940"/>
            <a:ext cx="3781465" cy="1592240"/>
          </a:xfrm>
          <a:prstGeom prst="wedgeEllipseCallout">
            <a:avLst>
              <a:gd name="adj1" fmla="val -38505"/>
              <a:gd name="adj2" fmla="val -111364"/>
            </a:avLst>
          </a:prstGeom>
          <a:noFill/>
          <a:ln w="9525">
            <a:solidFill>
              <a:schemeClr val="tx1"/>
            </a:solidFill>
            <a:miter lim="800000"/>
            <a:headEnd/>
            <a:tailEnd/>
          </a:ln>
        </p:spPr>
        <p:txBody>
          <a:bodyPr/>
          <a:lstStyle/>
          <a:p>
            <a:pPr algn="l"/>
            <a:r>
              <a:rPr lang="ja-JP" altLang="en-US" sz="1800" dirty="0">
                <a:latin typeface="UD デジタル 教科書体 NK-R" panose="02020400000000000000" pitchFamily="18" charset="-128"/>
                <a:ea typeface="UD デジタル 教科書体 NK-R" panose="02020400000000000000" pitchFamily="18" charset="-128"/>
              </a:rPr>
              <a:t>入力の数によってユニット点数を決める</a:t>
            </a:r>
          </a:p>
          <a:p>
            <a:pPr algn="l"/>
            <a:endParaRPr lang="ja-JP" altLang="en-US" sz="1800" dirty="0">
              <a:latin typeface="UD デジタル 教科書体 NK-R" panose="02020400000000000000" pitchFamily="18" charset="-128"/>
              <a:ea typeface="UD デジタル 教科書体 NK-R" panose="02020400000000000000" pitchFamily="18" charset="-128"/>
            </a:endParaRPr>
          </a:p>
          <a:p>
            <a:pPr algn="l"/>
            <a:r>
              <a:rPr lang="ja-JP" altLang="en-US" sz="1800" dirty="0">
                <a:latin typeface="UD デジタル 教科書体 NK-R" panose="02020400000000000000" pitchFamily="18" charset="-128"/>
                <a:ea typeface="UD デジタル 教科書体 NK-R" panose="02020400000000000000" pitchFamily="18" charset="-128"/>
              </a:rPr>
              <a:t>出力も同様</a:t>
            </a: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34</a:t>
            </a:fld>
            <a:endParaRPr kumimoji="1" lang="ja-JP" altLang="en-US"/>
          </a:p>
        </p:txBody>
      </p:sp>
    </p:spTree>
    <p:extLst>
      <p:ext uri="{BB962C8B-B14F-4D97-AF65-F5344CB8AC3E}">
        <p14:creationId xmlns:p14="http://schemas.microsoft.com/office/powerpoint/2010/main" val="38648174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E9496B-6CAA-47B8-9174-E646EE8EDEDE}"/>
              </a:ext>
            </a:extLst>
          </p:cNvPr>
          <p:cNvSpPr>
            <a:spLocks noGrp="1"/>
          </p:cNvSpPr>
          <p:nvPr>
            <p:ph type="title"/>
          </p:nvPr>
        </p:nvSpPr>
        <p:spPr>
          <a:xfrm>
            <a:off x="838200" y="113295"/>
            <a:ext cx="10515600" cy="1325563"/>
          </a:xfrm>
        </p:spPr>
        <p:txBody>
          <a:bodyPr/>
          <a:lstStyle/>
          <a:p>
            <a:r>
              <a:rPr lang="ja-JP" altLang="en-US" dirty="0"/>
              <a:t>入出力番号</a:t>
            </a:r>
            <a:endParaRPr kumimoji="1" lang="ja-JP" altLang="en-US" dirty="0"/>
          </a:p>
        </p:txBody>
      </p:sp>
      <p:sp>
        <p:nvSpPr>
          <p:cNvPr id="5" name="laptop">
            <a:extLst>
              <a:ext uri="{FF2B5EF4-FFF2-40B4-BE49-F238E27FC236}">
                <a16:creationId xmlns:a16="http://schemas.microsoft.com/office/drawing/2014/main" id="{882CD1A5-164A-4BFF-ACEE-3D7F7CEA0A35}"/>
              </a:ext>
            </a:extLst>
          </p:cNvPr>
          <p:cNvSpPr>
            <a:spLocks noEditPoints="1" noChangeArrowheads="1"/>
          </p:cNvSpPr>
          <p:nvPr/>
        </p:nvSpPr>
        <p:spPr bwMode="auto">
          <a:xfrm>
            <a:off x="1294408" y="4864653"/>
            <a:ext cx="2350650" cy="1769173"/>
          </a:xfrm>
          <a:custGeom>
            <a:avLst/>
            <a:gdLst>
              <a:gd name="T0" fmla="*/ 2147483647 w 21600"/>
              <a:gd name="T1" fmla="*/ 0 h 21600"/>
              <a:gd name="T2" fmla="*/ 2147483647 w 21600"/>
              <a:gd name="T3" fmla="*/ 2147483647 h 21600"/>
              <a:gd name="T4" fmla="*/ 2147483647 w 21600"/>
              <a:gd name="T5" fmla="*/ 0 h 21600"/>
              <a:gd name="T6" fmla="*/ 2147483647 w 21600"/>
              <a:gd name="T7" fmla="*/ 2147483647 h 21600"/>
              <a:gd name="T8" fmla="*/ 2147483647 w 21600"/>
              <a:gd name="T9" fmla="*/ 0 h 21600"/>
              <a:gd name="T10" fmla="*/ 2147483647 w 21600"/>
              <a:gd name="T11" fmla="*/ 2147483647 h 21600"/>
              <a:gd name="T12" fmla="*/ 0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 name="Text Box 26">
            <a:extLst>
              <a:ext uri="{FF2B5EF4-FFF2-40B4-BE49-F238E27FC236}">
                <a16:creationId xmlns:a16="http://schemas.microsoft.com/office/drawing/2014/main" id="{8E69F158-CDA5-4C38-8D34-7D1A27FEACC0}"/>
              </a:ext>
            </a:extLst>
          </p:cNvPr>
          <p:cNvSpPr txBox="1">
            <a:spLocks noChangeArrowheads="1"/>
          </p:cNvSpPr>
          <p:nvPr/>
        </p:nvSpPr>
        <p:spPr bwMode="auto">
          <a:xfrm>
            <a:off x="2499999" y="4308286"/>
            <a:ext cx="1682570" cy="369332"/>
          </a:xfrm>
          <a:prstGeom prst="rect">
            <a:avLst/>
          </a:prstGeom>
          <a:solidFill>
            <a:schemeClr val="bg1"/>
          </a:solidFill>
          <a:ln w="9525" algn="ctr">
            <a:noFill/>
            <a:miter lim="800000"/>
            <a:headEnd/>
            <a:tailEnd/>
          </a:ln>
        </p:spPr>
        <p:txBody>
          <a:bodyPr wrap="square">
            <a:spAutoFit/>
          </a:bodyPr>
          <a:lstStyle/>
          <a:p>
            <a:pPr>
              <a:spcBef>
                <a:spcPct val="50000"/>
              </a:spcBef>
            </a:pPr>
            <a:r>
              <a:rPr lang="en-US" altLang="ja-JP" sz="1800" dirty="0">
                <a:latin typeface="UD デジタル 教科書体 NK-R" panose="02020400000000000000" pitchFamily="18" charset="-128"/>
                <a:ea typeface="UD デジタル 教科書体 NK-R" panose="02020400000000000000" pitchFamily="18" charset="-128"/>
              </a:rPr>
              <a:t>USB</a:t>
            </a:r>
          </a:p>
        </p:txBody>
      </p:sp>
      <p:sp>
        <p:nvSpPr>
          <p:cNvPr id="8" name="Text Box 29">
            <a:extLst>
              <a:ext uri="{FF2B5EF4-FFF2-40B4-BE49-F238E27FC236}">
                <a16:creationId xmlns:a16="http://schemas.microsoft.com/office/drawing/2014/main" id="{A7C22CA2-ADF3-41AF-879F-F5CD5C208733}"/>
              </a:ext>
            </a:extLst>
          </p:cNvPr>
          <p:cNvSpPr txBox="1">
            <a:spLocks noChangeArrowheads="1"/>
          </p:cNvSpPr>
          <p:nvPr/>
        </p:nvSpPr>
        <p:spPr bwMode="auto">
          <a:xfrm>
            <a:off x="656298" y="3435553"/>
            <a:ext cx="1682570" cy="369332"/>
          </a:xfrm>
          <a:prstGeom prst="rect">
            <a:avLst/>
          </a:prstGeom>
          <a:solidFill>
            <a:schemeClr val="bg1"/>
          </a:solidFill>
          <a:ln w="9525" algn="ctr">
            <a:noFill/>
            <a:miter lim="800000"/>
            <a:headEnd/>
            <a:tailEnd/>
          </a:ln>
        </p:spPr>
        <p:txBody>
          <a:bodyPr wrap="square">
            <a:spAutoFit/>
          </a:bodyPr>
          <a:lstStyle/>
          <a:p>
            <a:pPr>
              <a:spcBef>
                <a:spcPct val="50000"/>
              </a:spcBef>
            </a:pPr>
            <a:r>
              <a:rPr lang="en-US" altLang="ja-JP" sz="1800" dirty="0">
                <a:latin typeface="UD デジタル 教科書体 NK-R" panose="02020400000000000000" pitchFamily="18" charset="-128"/>
                <a:ea typeface="UD デジタル 教科書体 NK-R" panose="02020400000000000000" pitchFamily="18" charset="-128"/>
              </a:rPr>
              <a:t>AC100V</a:t>
            </a:r>
          </a:p>
        </p:txBody>
      </p:sp>
      <p:grpSp>
        <p:nvGrpSpPr>
          <p:cNvPr id="9" name="グループ化 39">
            <a:extLst>
              <a:ext uri="{FF2B5EF4-FFF2-40B4-BE49-F238E27FC236}">
                <a16:creationId xmlns:a16="http://schemas.microsoft.com/office/drawing/2014/main" id="{FD161789-E5B9-4F21-8C1A-446018687E75}"/>
              </a:ext>
            </a:extLst>
          </p:cNvPr>
          <p:cNvGrpSpPr>
            <a:grpSpLocks/>
          </p:cNvGrpSpPr>
          <p:nvPr/>
        </p:nvGrpSpPr>
        <p:grpSpPr bwMode="auto">
          <a:xfrm>
            <a:off x="1664538" y="1515405"/>
            <a:ext cx="4934564" cy="2376500"/>
            <a:chOff x="1349173" y="2420938"/>
            <a:chExt cx="3799090" cy="1829651"/>
          </a:xfrm>
        </p:grpSpPr>
        <p:sp>
          <p:nvSpPr>
            <p:cNvPr id="10" name="Rectangle 17">
              <a:extLst>
                <a:ext uri="{FF2B5EF4-FFF2-40B4-BE49-F238E27FC236}">
                  <a16:creationId xmlns:a16="http://schemas.microsoft.com/office/drawing/2014/main" id="{6E6CE400-84B7-43DB-8915-7BB99D01E44F}"/>
                </a:ext>
              </a:extLst>
            </p:cNvPr>
            <p:cNvSpPr>
              <a:spLocks noChangeArrowheads="1"/>
            </p:cNvSpPr>
            <p:nvPr/>
          </p:nvSpPr>
          <p:spPr bwMode="auto">
            <a:xfrm>
              <a:off x="1403350" y="2420938"/>
              <a:ext cx="3744913" cy="1512887"/>
            </a:xfrm>
            <a:prstGeom prst="rect">
              <a:avLst/>
            </a:prstGeom>
            <a:solidFill>
              <a:schemeClr val="bg1"/>
            </a:solidFill>
            <a:ln w="9525">
              <a:solidFill>
                <a:schemeClr val="tx1"/>
              </a:solid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 name="Rectangle 18">
              <a:extLst>
                <a:ext uri="{FF2B5EF4-FFF2-40B4-BE49-F238E27FC236}">
                  <a16:creationId xmlns:a16="http://schemas.microsoft.com/office/drawing/2014/main" id="{6D107D14-69AB-4639-9E1B-7DC35C0F7076}"/>
                </a:ext>
              </a:extLst>
            </p:cNvPr>
            <p:cNvSpPr>
              <a:spLocks noChangeArrowheads="1"/>
            </p:cNvSpPr>
            <p:nvPr/>
          </p:nvSpPr>
          <p:spPr bwMode="auto">
            <a:xfrm>
              <a:off x="1692275" y="2420938"/>
              <a:ext cx="1150938" cy="1512887"/>
            </a:xfrm>
            <a:prstGeom prst="rect">
              <a:avLst/>
            </a:prstGeom>
            <a:solidFill>
              <a:schemeClr val="bg1"/>
            </a:solidFill>
            <a:ln w="9525" algn="ctr">
              <a:solidFill>
                <a:schemeClr val="tx1"/>
              </a:solid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2" name="Rectangle 19">
              <a:extLst>
                <a:ext uri="{FF2B5EF4-FFF2-40B4-BE49-F238E27FC236}">
                  <a16:creationId xmlns:a16="http://schemas.microsoft.com/office/drawing/2014/main" id="{FD177267-A50B-4430-B7E7-74C2C55A078F}"/>
                </a:ext>
              </a:extLst>
            </p:cNvPr>
            <p:cNvSpPr>
              <a:spLocks noChangeArrowheads="1"/>
            </p:cNvSpPr>
            <p:nvPr/>
          </p:nvSpPr>
          <p:spPr bwMode="auto">
            <a:xfrm>
              <a:off x="2843213" y="2420938"/>
              <a:ext cx="504825" cy="1512887"/>
            </a:xfrm>
            <a:prstGeom prst="rect">
              <a:avLst/>
            </a:prstGeom>
            <a:solidFill>
              <a:schemeClr val="bg1"/>
            </a:solidFill>
            <a:ln w="9525" algn="ctr">
              <a:solidFill>
                <a:schemeClr val="tx1"/>
              </a:solid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 name="Rectangle 20">
              <a:extLst>
                <a:ext uri="{FF2B5EF4-FFF2-40B4-BE49-F238E27FC236}">
                  <a16:creationId xmlns:a16="http://schemas.microsoft.com/office/drawing/2014/main" id="{055E96B5-1B30-4834-989D-17C9A5B82451}"/>
                </a:ext>
              </a:extLst>
            </p:cNvPr>
            <p:cNvSpPr>
              <a:spLocks noChangeArrowheads="1"/>
            </p:cNvSpPr>
            <p:nvPr/>
          </p:nvSpPr>
          <p:spPr bwMode="auto">
            <a:xfrm>
              <a:off x="3348038" y="2420938"/>
              <a:ext cx="504825" cy="1512887"/>
            </a:xfrm>
            <a:prstGeom prst="rect">
              <a:avLst/>
            </a:prstGeom>
            <a:solidFill>
              <a:schemeClr val="bg1"/>
            </a:solidFill>
            <a:ln w="9525" algn="ctr">
              <a:solidFill>
                <a:schemeClr val="tx1"/>
              </a:solid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 name="Rectangle 21">
              <a:extLst>
                <a:ext uri="{FF2B5EF4-FFF2-40B4-BE49-F238E27FC236}">
                  <a16:creationId xmlns:a16="http://schemas.microsoft.com/office/drawing/2014/main" id="{BAD45ABF-2E85-4E94-8A60-973161635F02}"/>
                </a:ext>
              </a:extLst>
            </p:cNvPr>
            <p:cNvSpPr>
              <a:spLocks noChangeArrowheads="1"/>
            </p:cNvSpPr>
            <p:nvPr/>
          </p:nvSpPr>
          <p:spPr bwMode="auto">
            <a:xfrm>
              <a:off x="3851275" y="2420938"/>
              <a:ext cx="504825" cy="1512887"/>
            </a:xfrm>
            <a:prstGeom prst="rect">
              <a:avLst/>
            </a:prstGeom>
            <a:solidFill>
              <a:schemeClr val="bg1"/>
            </a:solidFill>
            <a:ln w="9525" algn="ctr">
              <a:solidFill>
                <a:schemeClr val="tx1"/>
              </a:solid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pic>
          <p:nvPicPr>
            <p:cNvPr id="15" name="Picture 22" descr="MC900308696[1]">
              <a:extLst>
                <a:ext uri="{FF2B5EF4-FFF2-40B4-BE49-F238E27FC236}">
                  <a16:creationId xmlns:a16="http://schemas.microsoft.com/office/drawing/2014/main" id="{62F70329-B8EE-48EE-9457-72F4D74BCB49}"/>
                </a:ext>
              </a:extLst>
            </p:cNvPr>
            <p:cNvPicPr>
              <a:picLocks noChangeAspect="1" noChangeArrowheads="1"/>
            </p:cNvPicPr>
            <p:nvPr/>
          </p:nvPicPr>
          <p:blipFill>
            <a:blip r:embed="rId2" cstate="print"/>
            <a:srcRect/>
            <a:stretch>
              <a:fillRect/>
            </a:stretch>
          </p:blipFill>
          <p:spPr bwMode="auto">
            <a:xfrm rot="8342262">
              <a:off x="1349173" y="3866414"/>
              <a:ext cx="720725" cy="384175"/>
            </a:xfrm>
            <a:prstGeom prst="rect">
              <a:avLst/>
            </a:prstGeom>
            <a:noFill/>
            <a:ln w="9525">
              <a:noFill/>
              <a:miter lim="800000"/>
              <a:headEnd/>
              <a:tailEnd/>
            </a:ln>
          </p:spPr>
        </p:pic>
        <p:sp>
          <p:nvSpPr>
            <p:cNvPr id="16" name="Text Box 27">
              <a:extLst>
                <a:ext uri="{FF2B5EF4-FFF2-40B4-BE49-F238E27FC236}">
                  <a16:creationId xmlns:a16="http://schemas.microsoft.com/office/drawing/2014/main" id="{6517B9D3-73CB-4813-98D0-FC42F73DB9E6}"/>
                </a:ext>
              </a:extLst>
            </p:cNvPr>
            <p:cNvSpPr txBox="1">
              <a:spLocks noChangeArrowheads="1"/>
            </p:cNvSpPr>
            <p:nvPr/>
          </p:nvSpPr>
          <p:spPr bwMode="auto">
            <a:xfrm>
              <a:off x="2792203" y="2781974"/>
              <a:ext cx="562166" cy="284346"/>
            </a:xfrm>
            <a:prstGeom prst="rect">
              <a:avLst/>
            </a:prstGeom>
            <a:noFill/>
            <a:ln w="9525" algn="ctr">
              <a:noFill/>
              <a:miter lim="800000"/>
              <a:headEnd/>
              <a:tailEnd/>
            </a:ln>
          </p:spPr>
          <p:txBody>
            <a:bodyPr wrap="square">
              <a:spAutoFit/>
            </a:bodyPr>
            <a:lstStyle/>
            <a:p>
              <a:pPr>
                <a:spcBef>
                  <a:spcPct val="50000"/>
                </a:spcBef>
              </a:pPr>
              <a:r>
                <a:rPr lang="en-US" altLang="ja-JP" sz="1800" dirty="0">
                  <a:latin typeface="UD デジタル 教科書体 NK-R" panose="02020400000000000000" pitchFamily="18" charset="-128"/>
                  <a:ea typeface="UD デジタル 教科書体 NK-R" panose="02020400000000000000" pitchFamily="18" charset="-128"/>
                </a:rPr>
                <a:t>CPU</a:t>
              </a:r>
            </a:p>
          </p:txBody>
        </p:sp>
        <p:sp>
          <p:nvSpPr>
            <p:cNvPr id="17" name="Text Box 28">
              <a:extLst>
                <a:ext uri="{FF2B5EF4-FFF2-40B4-BE49-F238E27FC236}">
                  <a16:creationId xmlns:a16="http://schemas.microsoft.com/office/drawing/2014/main" id="{A3B2E43A-924A-480C-88DB-F7C761E743E8}"/>
                </a:ext>
              </a:extLst>
            </p:cNvPr>
            <p:cNvSpPr txBox="1">
              <a:spLocks noChangeArrowheads="1"/>
            </p:cNvSpPr>
            <p:nvPr/>
          </p:nvSpPr>
          <p:spPr bwMode="auto">
            <a:xfrm>
              <a:off x="1835150" y="2781300"/>
              <a:ext cx="865188" cy="366713"/>
            </a:xfrm>
            <a:prstGeom prst="rect">
              <a:avLst/>
            </a:prstGeom>
            <a:solidFill>
              <a:schemeClr val="bg1"/>
            </a:solidFill>
            <a:ln w="9525" algn="ctr">
              <a:noFill/>
              <a:miter lim="800000"/>
              <a:headEnd/>
              <a:tailEnd/>
            </a:ln>
          </p:spPr>
          <p:txBody>
            <a:bodyPr>
              <a:spAutoFit/>
            </a:bodyPr>
            <a:lstStyle/>
            <a:p>
              <a:pPr>
                <a:spcBef>
                  <a:spcPct val="50000"/>
                </a:spcBef>
              </a:pPr>
              <a:r>
                <a:rPr lang="ja-JP" altLang="en-US" sz="1800">
                  <a:latin typeface="UD デジタル 教科書体 NK-R" panose="02020400000000000000" pitchFamily="18" charset="-128"/>
                  <a:ea typeface="UD デジタル 教科書体 NK-R" panose="02020400000000000000" pitchFamily="18" charset="-128"/>
                </a:rPr>
                <a:t>電源</a:t>
              </a:r>
            </a:p>
          </p:txBody>
        </p:sp>
        <p:sp>
          <p:nvSpPr>
            <p:cNvPr id="18" name="Text Box 72">
              <a:extLst>
                <a:ext uri="{FF2B5EF4-FFF2-40B4-BE49-F238E27FC236}">
                  <a16:creationId xmlns:a16="http://schemas.microsoft.com/office/drawing/2014/main" id="{1B7F9106-5CEC-46B7-8F96-184026624661}"/>
                </a:ext>
              </a:extLst>
            </p:cNvPr>
            <p:cNvSpPr txBox="1">
              <a:spLocks noChangeArrowheads="1"/>
            </p:cNvSpPr>
            <p:nvPr/>
          </p:nvSpPr>
          <p:spPr bwMode="auto">
            <a:xfrm>
              <a:off x="3323375" y="2620809"/>
              <a:ext cx="588021" cy="604235"/>
            </a:xfrm>
            <a:prstGeom prst="rect">
              <a:avLst/>
            </a:prstGeom>
            <a:noFill/>
            <a:ln w="9525" algn="ctr">
              <a:noFill/>
              <a:miter lim="800000"/>
              <a:headEnd/>
              <a:tailEnd/>
            </a:ln>
          </p:spPr>
          <p:txBody>
            <a:bodyPr wrap="square">
              <a:spAutoFit/>
            </a:bodyPr>
            <a:lstStyle/>
            <a:p>
              <a:pPr>
                <a:spcBef>
                  <a:spcPct val="50000"/>
                </a:spcBef>
              </a:pPr>
              <a:r>
                <a:rPr lang="ja-JP" altLang="en-US" sz="1800" dirty="0">
                  <a:latin typeface="UD デジタル 教科書体 NK-R" panose="02020400000000000000" pitchFamily="18" charset="-128"/>
                  <a:ea typeface="UD デジタル 教科書体 NK-R" panose="02020400000000000000" pitchFamily="18" charset="-128"/>
                </a:rPr>
                <a:t>入力</a:t>
              </a:r>
            </a:p>
            <a:p>
              <a:pPr>
                <a:spcBef>
                  <a:spcPct val="50000"/>
                </a:spcBef>
              </a:pPr>
              <a:r>
                <a:rPr lang="en-US" altLang="ja-JP" sz="1800" dirty="0">
                  <a:latin typeface="UD デジタル 教科書体 NK-R" panose="02020400000000000000" pitchFamily="18" charset="-128"/>
                  <a:ea typeface="UD デジタル 教科書体 NK-R" panose="02020400000000000000" pitchFamily="18" charset="-128"/>
                </a:rPr>
                <a:t>16</a:t>
              </a:r>
              <a:r>
                <a:rPr lang="ja-JP" altLang="en-US" sz="1800" dirty="0">
                  <a:latin typeface="UD デジタル 教科書体 NK-R" panose="02020400000000000000" pitchFamily="18" charset="-128"/>
                  <a:ea typeface="UD デジタル 教科書体 NK-R" panose="02020400000000000000" pitchFamily="18" charset="-128"/>
                </a:rPr>
                <a:t>点</a:t>
              </a:r>
            </a:p>
          </p:txBody>
        </p:sp>
        <p:sp>
          <p:nvSpPr>
            <p:cNvPr id="19" name="Text Box 73">
              <a:extLst>
                <a:ext uri="{FF2B5EF4-FFF2-40B4-BE49-F238E27FC236}">
                  <a16:creationId xmlns:a16="http://schemas.microsoft.com/office/drawing/2014/main" id="{F2062426-2CDB-40D8-9040-6C81A5C3E389}"/>
                </a:ext>
              </a:extLst>
            </p:cNvPr>
            <p:cNvSpPr txBox="1">
              <a:spLocks noChangeArrowheads="1"/>
            </p:cNvSpPr>
            <p:nvPr/>
          </p:nvSpPr>
          <p:spPr bwMode="auto">
            <a:xfrm>
              <a:off x="3822605" y="2614659"/>
              <a:ext cx="562166" cy="604235"/>
            </a:xfrm>
            <a:prstGeom prst="rect">
              <a:avLst/>
            </a:prstGeom>
            <a:noFill/>
            <a:ln w="9525" algn="ctr">
              <a:noFill/>
              <a:miter lim="800000"/>
              <a:headEnd/>
              <a:tailEnd/>
            </a:ln>
          </p:spPr>
          <p:txBody>
            <a:bodyPr wrap="square">
              <a:spAutoFit/>
            </a:bodyPr>
            <a:lstStyle/>
            <a:p>
              <a:pPr>
                <a:spcBef>
                  <a:spcPct val="50000"/>
                </a:spcBef>
              </a:pPr>
              <a:r>
                <a:rPr lang="ja-JP" altLang="en-US" sz="1800" dirty="0">
                  <a:latin typeface="UD デジタル 教科書体 NK-R" panose="02020400000000000000" pitchFamily="18" charset="-128"/>
                  <a:ea typeface="UD デジタル 教科書体 NK-R" panose="02020400000000000000" pitchFamily="18" charset="-128"/>
                </a:rPr>
                <a:t>出力</a:t>
              </a:r>
            </a:p>
            <a:p>
              <a:pPr>
                <a:spcBef>
                  <a:spcPct val="50000"/>
                </a:spcBef>
              </a:pPr>
              <a:r>
                <a:rPr lang="en-US" altLang="ja-JP" sz="1800" dirty="0">
                  <a:latin typeface="UD デジタル 教科書体 NK-R" panose="02020400000000000000" pitchFamily="18" charset="-128"/>
                  <a:ea typeface="UD デジタル 教科書体 NK-R" panose="02020400000000000000" pitchFamily="18" charset="-128"/>
                </a:rPr>
                <a:t>16</a:t>
              </a:r>
              <a:r>
                <a:rPr lang="ja-JP" altLang="en-US" sz="1800" dirty="0">
                  <a:latin typeface="UD デジタル 教科書体 NK-R" panose="02020400000000000000" pitchFamily="18" charset="-128"/>
                  <a:ea typeface="UD デジタル 教科書体 NK-R" panose="02020400000000000000" pitchFamily="18" charset="-128"/>
                </a:rPr>
                <a:t>点</a:t>
              </a:r>
            </a:p>
          </p:txBody>
        </p:sp>
      </p:grpSp>
      <p:sp>
        <p:nvSpPr>
          <p:cNvPr id="39" name="AutoShape 96">
            <a:extLst>
              <a:ext uri="{FF2B5EF4-FFF2-40B4-BE49-F238E27FC236}">
                <a16:creationId xmlns:a16="http://schemas.microsoft.com/office/drawing/2014/main" id="{F8939DFD-46D1-498E-B98B-CE6533BA97D6}"/>
              </a:ext>
            </a:extLst>
          </p:cNvPr>
          <p:cNvSpPr>
            <a:spLocks noChangeArrowheads="1"/>
          </p:cNvSpPr>
          <p:nvPr/>
        </p:nvSpPr>
        <p:spPr bwMode="auto">
          <a:xfrm>
            <a:off x="5009377" y="4859914"/>
            <a:ext cx="4443095" cy="1511241"/>
          </a:xfrm>
          <a:prstGeom prst="wedgeEllipseCallout">
            <a:avLst>
              <a:gd name="adj1" fmla="val -57488"/>
              <a:gd name="adj2" fmla="val -78660"/>
            </a:avLst>
          </a:prstGeom>
          <a:solidFill>
            <a:schemeClr val="bg1"/>
          </a:solidFill>
          <a:ln w="9525" algn="ctr">
            <a:solidFill>
              <a:schemeClr val="tx1"/>
            </a:solidFill>
            <a:miter lim="800000"/>
            <a:headEnd/>
            <a:tailEnd/>
          </a:ln>
        </p:spPr>
        <p:txBody>
          <a:bodyPr anchor="ctr"/>
          <a:lstStyle/>
          <a:p>
            <a:r>
              <a:rPr lang="en-US" altLang="ja-JP" sz="1600" dirty="0">
                <a:latin typeface="UD デジタル 教科書体 NK-R" panose="02020400000000000000" pitchFamily="18" charset="-128"/>
                <a:ea typeface="UD デジタル 教科書体 NK-R" panose="02020400000000000000" pitchFamily="18" charset="-128"/>
              </a:rPr>
              <a:t>1</a:t>
            </a:r>
            <a:r>
              <a:rPr lang="ja-JP" altLang="en-US" sz="1600" dirty="0">
                <a:latin typeface="UD デジタル 教科書体 NK-R" panose="02020400000000000000" pitchFamily="18" charset="-128"/>
                <a:ea typeface="UD デジタル 教科書体 NK-R" panose="02020400000000000000" pitchFamily="18" charset="-128"/>
              </a:rPr>
              <a:t>スロットの入出力番号は、</a:t>
            </a:r>
            <a:r>
              <a:rPr lang="en-US" altLang="ja-JP" sz="1600" dirty="0">
                <a:latin typeface="UD デジタル 教科書体 NK-R" panose="02020400000000000000" pitchFamily="18" charset="-128"/>
                <a:ea typeface="UD デジタル 教科書体 NK-R" panose="02020400000000000000" pitchFamily="18" charset="-128"/>
              </a:rPr>
              <a:t>16</a:t>
            </a:r>
            <a:r>
              <a:rPr lang="ja-JP" altLang="en-US" sz="1600" dirty="0">
                <a:latin typeface="UD デジタル 教科書体 NK-R" panose="02020400000000000000" pitchFamily="18" charset="-128"/>
                <a:ea typeface="UD デジタル 教科書体 NK-R" panose="02020400000000000000" pitchFamily="18" charset="-128"/>
              </a:rPr>
              <a:t>進数（</a:t>
            </a:r>
            <a:r>
              <a:rPr lang="en-US" altLang="ja-JP" sz="1600" dirty="0">
                <a:latin typeface="UD デジタル 教科書体 NK-R" panose="02020400000000000000" pitchFamily="18" charset="-128"/>
                <a:ea typeface="UD デジタル 教科書体 NK-R" panose="02020400000000000000" pitchFamily="18" charset="-128"/>
              </a:rPr>
              <a:t>0</a:t>
            </a:r>
            <a:r>
              <a:rPr lang="ja-JP" altLang="en-US" sz="1600" dirty="0">
                <a:latin typeface="UD デジタル 教科書体 NK-R" panose="02020400000000000000" pitchFamily="18" charset="-128"/>
                <a:ea typeface="UD デジタル 教科書体 NK-R" panose="02020400000000000000" pitchFamily="18" charset="-128"/>
              </a:rPr>
              <a:t>～</a:t>
            </a:r>
            <a:r>
              <a:rPr lang="en-US" altLang="ja-JP" sz="1600" dirty="0">
                <a:latin typeface="UD デジタル 教科書体 NK-R" panose="02020400000000000000" pitchFamily="18" charset="-128"/>
                <a:ea typeface="UD デジタル 教科書体 NK-R" panose="02020400000000000000" pitchFamily="18" charset="-128"/>
              </a:rPr>
              <a:t>F</a:t>
            </a:r>
            <a:r>
              <a:rPr lang="ja-JP" altLang="en-US" sz="1600" dirty="0">
                <a:latin typeface="UD デジタル 教科書体 NK-R" panose="02020400000000000000" pitchFamily="18" charset="-128"/>
                <a:ea typeface="UD デジタル 教科書体 NK-R" panose="02020400000000000000" pitchFamily="18" charset="-128"/>
              </a:rPr>
              <a:t>）で表現し、左から順に割り付けられる。</a:t>
            </a:r>
          </a:p>
        </p:txBody>
      </p:sp>
      <p:sp>
        <p:nvSpPr>
          <p:cNvPr id="40" name="Text Box 98">
            <a:extLst>
              <a:ext uri="{FF2B5EF4-FFF2-40B4-BE49-F238E27FC236}">
                <a16:creationId xmlns:a16="http://schemas.microsoft.com/office/drawing/2014/main" id="{E5DC03F4-5349-495B-A0CE-84B7D2F97A28}"/>
              </a:ext>
            </a:extLst>
          </p:cNvPr>
          <p:cNvSpPr txBox="1">
            <a:spLocks noChangeArrowheads="1"/>
          </p:cNvSpPr>
          <p:nvPr/>
        </p:nvSpPr>
        <p:spPr bwMode="auto">
          <a:xfrm>
            <a:off x="4340836" y="3514233"/>
            <a:ext cx="655708" cy="954107"/>
          </a:xfrm>
          <a:prstGeom prst="rect">
            <a:avLst/>
          </a:prstGeom>
          <a:noFill/>
          <a:ln w="9525" algn="ctr">
            <a:noFill/>
            <a:miter lim="800000"/>
            <a:headEnd/>
            <a:tailEnd/>
          </a:ln>
        </p:spPr>
        <p:txBody>
          <a:bodyPr wrap="square">
            <a:spAutoFit/>
          </a:bodyPr>
          <a:lstStyle/>
          <a:p>
            <a:pPr>
              <a:spcBef>
                <a:spcPct val="50000"/>
              </a:spcBef>
            </a:pPr>
            <a:r>
              <a:rPr lang="en-US" altLang="ja-JP" sz="1400">
                <a:latin typeface="UD デジタル 教科書体 NK-R" panose="02020400000000000000" pitchFamily="18" charset="-128"/>
                <a:ea typeface="UD デジタル 教科書体 NK-R" panose="02020400000000000000" pitchFamily="18" charset="-128"/>
              </a:rPr>
              <a:t>X00</a:t>
            </a:r>
            <a:endParaRPr lang="en-US" altLang="ja-JP" sz="1400" dirty="0">
              <a:latin typeface="UD デジタル 教科書体 NK-R" panose="02020400000000000000" pitchFamily="18" charset="-128"/>
              <a:ea typeface="UD デジタル 教科書体 NK-R" panose="02020400000000000000" pitchFamily="18" charset="-128"/>
            </a:endParaRPr>
          </a:p>
          <a:p>
            <a:pPr>
              <a:spcBef>
                <a:spcPct val="50000"/>
              </a:spcBef>
            </a:pPr>
            <a:endParaRPr lang="en-US" altLang="ja-JP" sz="1400" dirty="0">
              <a:latin typeface="UD デジタル 教科書体 NK-R" panose="02020400000000000000" pitchFamily="18" charset="-128"/>
              <a:ea typeface="UD デジタル 教科書体 NK-R" panose="02020400000000000000" pitchFamily="18" charset="-128"/>
            </a:endParaRPr>
          </a:p>
          <a:p>
            <a:pPr>
              <a:spcBef>
                <a:spcPct val="50000"/>
              </a:spcBef>
            </a:pPr>
            <a:r>
              <a:rPr lang="en-US" altLang="ja-JP" sz="1400" dirty="0">
                <a:latin typeface="UD デジタル 教科書体 NK-R" panose="02020400000000000000" pitchFamily="18" charset="-128"/>
                <a:ea typeface="UD デジタル 教科書体 NK-R" panose="02020400000000000000" pitchFamily="18" charset="-128"/>
              </a:rPr>
              <a:t>X0F</a:t>
            </a:r>
          </a:p>
        </p:txBody>
      </p:sp>
      <p:sp>
        <p:nvSpPr>
          <p:cNvPr id="41" name="Text Box 102">
            <a:extLst>
              <a:ext uri="{FF2B5EF4-FFF2-40B4-BE49-F238E27FC236}">
                <a16:creationId xmlns:a16="http://schemas.microsoft.com/office/drawing/2014/main" id="{88AAC351-F9F6-4425-8364-7B0EAE5DCDCA}"/>
              </a:ext>
            </a:extLst>
          </p:cNvPr>
          <p:cNvSpPr txBox="1">
            <a:spLocks noChangeArrowheads="1"/>
          </p:cNvSpPr>
          <p:nvPr/>
        </p:nvSpPr>
        <p:spPr bwMode="auto">
          <a:xfrm>
            <a:off x="5009377" y="3500453"/>
            <a:ext cx="843348" cy="954107"/>
          </a:xfrm>
          <a:prstGeom prst="rect">
            <a:avLst/>
          </a:prstGeom>
          <a:noFill/>
          <a:ln w="9525" algn="ctr">
            <a:noFill/>
            <a:miter lim="800000"/>
            <a:headEnd/>
            <a:tailEnd/>
          </a:ln>
        </p:spPr>
        <p:txBody>
          <a:bodyPr wrap="square">
            <a:spAutoFit/>
          </a:bodyPr>
          <a:lstStyle/>
          <a:p>
            <a:pPr>
              <a:spcBef>
                <a:spcPct val="50000"/>
              </a:spcBef>
            </a:pPr>
            <a:r>
              <a:rPr lang="en-US" altLang="ja-JP" sz="1400" dirty="0">
                <a:latin typeface="UD デジタル 教科書体 NK-R" panose="02020400000000000000" pitchFamily="18" charset="-128"/>
                <a:ea typeface="UD デジタル 教科書体 NK-R" panose="02020400000000000000" pitchFamily="18" charset="-128"/>
              </a:rPr>
              <a:t>Y10</a:t>
            </a:r>
          </a:p>
          <a:p>
            <a:pPr>
              <a:spcBef>
                <a:spcPct val="50000"/>
              </a:spcBef>
            </a:pPr>
            <a:endParaRPr lang="en-US" altLang="ja-JP" sz="1400" dirty="0">
              <a:latin typeface="UD デジタル 教科書体 NK-R" panose="02020400000000000000" pitchFamily="18" charset="-128"/>
              <a:ea typeface="UD デジタル 教科書体 NK-R" panose="02020400000000000000" pitchFamily="18" charset="-128"/>
            </a:endParaRPr>
          </a:p>
          <a:p>
            <a:pPr>
              <a:spcBef>
                <a:spcPct val="50000"/>
              </a:spcBef>
            </a:pPr>
            <a:r>
              <a:rPr lang="en-US" altLang="ja-JP" sz="1400" dirty="0">
                <a:latin typeface="UD デジタル 教科書体 NK-R" panose="02020400000000000000" pitchFamily="18" charset="-128"/>
                <a:ea typeface="UD デジタル 教科書体 NK-R" panose="02020400000000000000" pitchFamily="18" charset="-128"/>
              </a:rPr>
              <a:t>Y1F</a:t>
            </a:r>
          </a:p>
        </p:txBody>
      </p:sp>
      <p:sp>
        <p:nvSpPr>
          <p:cNvPr id="42" name="AutoShape 106">
            <a:extLst>
              <a:ext uri="{FF2B5EF4-FFF2-40B4-BE49-F238E27FC236}">
                <a16:creationId xmlns:a16="http://schemas.microsoft.com/office/drawing/2014/main" id="{D4104AAD-E881-41C6-99AC-047A131645CC}"/>
              </a:ext>
            </a:extLst>
          </p:cNvPr>
          <p:cNvSpPr>
            <a:spLocks noChangeArrowheads="1"/>
          </p:cNvSpPr>
          <p:nvPr/>
        </p:nvSpPr>
        <p:spPr bwMode="auto">
          <a:xfrm>
            <a:off x="7529887" y="1278360"/>
            <a:ext cx="3274414" cy="2150639"/>
          </a:xfrm>
          <a:prstGeom prst="wedgeEllipseCallout">
            <a:avLst>
              <a:gd name="adj1" fmla="val -111791"/>
              <a:gd name="adj2" fmla="val 68559"/>
            </a:avLst>
          </a:prstGeom>
          <a:solidFill>
            <a:schemeClr val="bg1"/>
          </a:solidFill>
          <a:ln w="9525" algn="ctr">
            <a:solidFill>
              <a:schemeClr val="tx1"/>
            </a:solidFill>
            <a:miter lim="800000"/>
            <a:headEnd/>
            <a:tailEnd/>
          </a:ln>
        </p:spPr>
        <p:txBody>
          <a:bodyPr anchor="ctr"/>
          <a:lstStyle/>
          <a:p>
            <a:r>
              <a:rPr lang="ja-JP" altLang="en-US" sz="1600">
                <a:latin typeface="UD デジタル 教科書体 NK-R" panose="02020400000000000000" pitchFamily="18" charset="-128"/>
                <a:ea typeface="UD デジタル 教科書体 NK-R" panose="02020400000000000000" pitchFamily="18" charset="-128"/>
              </a:rPr>
              <a:t>入力には</a:t>
            </a:r>
            <a:r>
              <a:rPr lang="en-US" altLang="ja-JP" sz="1600">
                <a:latin typeface="UD デジタル 教科書体 NK-R" panose="02020400000000000000" pitchFamily="18" charset="-128"/>
                <a:ea typeface="UD デジタル 教科書体 NK-R" panose="02020400000000000000" pitchFamily="18" charset="-128"/>
              </a:rPr>
              <a:t>X</a:t>
            </a:r>
            <a:r>
              <a:rPr lang="ja-JP" altLang="en-US" sz="1600">
                <a:latin typeface="UD デジタル 教科書体 NK-R" panose="02020400000000000000" pitchFamily="18" charset="-128"/>
                <a:ea typeface="UD デジタル 教科書体 NK-R" panose="02020400000000000000" pitchFamily="18" charset="-128"/>
              </a:rPr>
              <a:t>、出力には</a:t>
            </a:r>
            <a:r>
              <a:rPr lang="en-US" altLang="ja-JP" sz="1600">
                <a:latin typeface="UD デジタル 教科書体 NK-R" panose="02020400000000000000" pitchFamily="18" charset="-128"/>
                <a:ea typeface="UD デジタル 教科書体 NK-R" panose="02020400000000000000" pitchFamily="18" charset="-128"/>
              </a:rPr>
              <a:t>Y</a:t>
            </a:r>
            <a:r>
              <a:rPr lang="ja-JP" altLang="en-US" sz="1600">
                <a:latin typeface="UD デジタル 教科書体 NK-R" panose="02020400000000000000" pitchFamily="18" charset="-128"/>
                <a:ea typeface="UD デジタル 教科書体 NK-R" panose="02020400000000000000" pitchFamily="18" charset="-128"/>
              </a:rPr>
              <a:t>のデバイス記号をつける。</a:t>
            </a:r>
          </a:p>
        </p:txBody>
      </p:sp>
      <p:sp>
        <p:nvSpPr>
          <p:cNvPr id="6" name="Line 25">
            <a:extLst>
              <a:ext uri="{FF2B5EF4-FFF2-40B4-BE49-F238E27FC236}">
                <a16:creationId xmlns:a16="http://schemas.microsoft.com/office/drawing/2014/main" id="{C4B89C52-122F-4897-99A6-72B05EA0DD0A}"/>
              </a:ext>
            </a:extLst>
          </p:cNvPr>
          <p:cNvSpPr>
            <a:spLocks noChangeShapeType="1"/>
          </p:cNvSpPr>
          <p:nvPr/>
        </p:nvSpPr>
        <p:spPr bwMode="auto">
          <a:xfrm flipH="1">
            <a:off x="3024906" y="3090740"/>
            <a:ext cx="699533" cy="1769174"/>
          </a:xfrm>
          <a:prstGeom prst="line">
            <a:avLst/>
          </a:prstGeom>
          <a:noFill/>
          <a:ln w="9525">
            <a:solidFill>
              <a:schemeClr val="tx1"/>
            </a:solidFill>
            <a:round/>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6" name="テキスト ボックス 45">
            <a:extLst>
              <a:ext uri="{FF2B5EF4-FFF2-40B4-BE49-F238E27FC236}">
                <a16:creationId xmlns:a16="http://schemas.microsoft.com/office/drawing/2014/main" id="{AE852722-C48F-4021-B207-CDE1CCD47A27}"/>
              </a:ext>
            </a:extLst>
          </p:cNvPr>
          <p:cNvSpPr txBox="1"/>
          <p:nvPr/>
        </p:nvSpPr>
        <p:spPr>
          <a:xfrm>
            <a:off x="4272121" y="3770752"/>
            <a:ext cx="677108" cy="340047"/>
          </a:xfrm>
          <a:prstGeom prst="rect">
            <a:avLst/>
          </a:prstGeom>
          <a:noFill/>
        </p:spPr>
        <p:txBody>
          <a:bodyPr vert="eaVert" wrap="square" rtlCol="0">
            <a:spAutoFit/>
          </a:bodyPr>
          <a:lstStyle/>
          <a:p>
            <a:r>
              <a:rPr kumimoji="1" lang="en-US" altLang="ja-JP" sz="3200" dirty="0">
                <a:latin typeface="+mj-ea"/>
                <a:ea typeface="+mj-ea"/>
              </a:rPr>
              <a:t>~</a:t>
            </a:r>
            <a:endParaRPr kumimoji="1" lang="ja-JP" altLang="en-US" sz="3200" dirty="0">
              <a:latin typeface="+mj-ea"/>
              <a:ea typeface="+mj-ea"/>
            </a:endParaRPr>
          </a:p>
        </p:txBody>
      </p:sp>
      <p:sp>
        <p:nvSpPr>
          <p:cNvPr id="47" name="テキスト ボックス 46">
            <a:extLst>
              <a:ext uri="{FF2B5EF4-FFF2-40B4-BE49-F238E27FC236}">
                <a16:creationId xmlns:a16="http://schemas.microsoft.com/office/drawing/2014/main" id="{ADB5032F-EE4A-4BE1-B88A-893241544323}"/>
              </a:ext>
            </a:extLst>
          </p:cNvPr>
          <p:cNvSpPr txBox="1"/>
          <p:nvPr/>
        </p:nvSpPr>
        <p:spPr>
          <a:xfrm>
            <a:off x="4949101" y="3770752"/>
            <a:ext cx="677108" cy="340047"/>
          </a:xfrm>
          <a:prstGeom prst="rect">
            <a:avLst/>
          </a:prstGeom>
          <a:noFill/>
        </p:spPr>
        <p:txBody>
          <a:bodyPr vert="eaVert" wrap="square" rtlCol="0">
            <a:spAutoFit/>
          </a:bodyPr>
          <a:lstStyle/>
          <a:p>
            <a:r>
              <a:rPr kumimoji="1" lang="en-US" altLang="ja-JP" sz="3200" dirty="0">
                <a:latin typeface="+mj-ea"/>
                <a:ea typeface="+mj-ea"/>
              </a:rPr>
              <a:t>~</a:t>
            </a:r>
            <a:endParaRPr kumimoji="1" lang="ja-JP" altLang="en-US" sz="3200" dirty="0">
              <a:latin typeface="+mj-ea"/>
              <a:ea typeface="+mj-ea"/>
            </a:endParaRP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35</a:t>
            </a:fld>
            <a:endParaRPr kumimoji="1" lang="ja-JP" altLang="en-US"/>
          </a:p>
        </p:txBody>
      </p:sp>
    </p:spTree>
    <p:extLst>
      <p:ext uri="{BB962C8B-B14F-4D97-AF65-F5344CB8AC3E}">
        <p14:creationId xmlns:p14="http://schemas.microsoft.com/office/powerpoint/2010/main" val="18327706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59A8D-29A6-4CCF-A281-C9CB31C989E8}"/>
              </a:ext>
            </a:extLst>
          </p:cNvPr>
          <p:cNvSpPr>
            <a:spLocks noGrp="1"/>
          </p:cNvSpPr>
          <p:nvPr>
            <p:ph type="title"/>
          </p:nvPr>
        </p:nvSpPr>
        <p:spPr/>
        <p:txBody>
          <a:bodyPr/>
          <a:lstStyle/>
          <a:p>
            <a:r>
              <a:rPr lang="en-US" altLang="ja-JP" dirty="0"/>
              <a:t>PLC</a:t>
            </a:r>
            <a:r>
              <a:rPr lang="ja-JP" altLang="en-US" dirty="0"/>
              <a:t>の動作</a:t>
            </a:r>
            <a:endParaRPr kumimoji="1" lang="ja-JP" altLang="en-US" dirty="0"/>
          </a:p>
        </p:txBody>
      </p:sp>
      <p:grpSp>
        <p:nvGrpSpPr>
          <p:cNvPr id="4" name="Group 21">
            <a:extLst>
              <a:ext uri="{FF2B5EF4-FFF2-40B4-BE49-F238E27FC236}">
                <a16:creationId xmlns:a16="http://schemas.microsoft.com/office/drawing/2014/main" id="{4ADD06C5-7382-4758-A20F-CDD6A4CD9FD1}"/>
              </a:ext>
            </a:extLst>
          </p:cNvPr>
          <p:cNvGrpSpPr>
            <a:grpSpLocks/>
          </p:cNvGrpSpPr>
          <p:nvPr/>
        </p:nvGrpSpPr>
        <p:grpSpPr bwMode="auto">
          <a:xfrm>
            <a:off x="2631904" y="5229167"/>
            <a:ext cx="1512887" cy="431800"/>
            <a:chOff x="793" y="3566"/>
            <a:chExt cx="953" cy="272"/>
          </a:xfrm>
        </p:grpSpPr>
        <p:sp>
          <p:nvSpPr>
            <p:cNvPr id="5" name="Line 18">
              <a:extLst>
                <a:ext uri="{FF2B5EF4-FFF2-40B4-BE49-F238E27FC236}">
                  <a16:creationId xmlns:a16="http://schemas.microsoft.com/office/drawing/2014/main" id="{4BD1EA23-5D94-42B2-AF4A-CB15C084BB0F}"/>
                </a:ext>
              </a:extLst>
            </p:cNvPr>
            <p:cNvSpPr>
              <a:spLocks noChangeShapeType="1"/>
            </p:cNvSpPr>
            <p:nvPr/>
          </p:nvSpPr>
          <p:spPr bwMode="auto">
            <a:xfrm>
              <a:off x="793" y="3612"/>
              <a:ext cx="0" cy="226"/>
            </a:xfrm>
            <a:prstGeom prst="line">
              <a:avLst/>
            </a:prstGeom>
            <a:noFill/>
            <a:ln w="952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 name="Line 19">
              <a:extLst>
                <a:ext uri="{FF2B5EF4-FFF2-40B4-BE49-F238E27FC236}">
                  <a16:creationId xmlns:a16="http://schemas.microsoft.com/office/drawing/2014/main" id="{2FBA60E1-59CA-4CF2-9C58-B8BB1858E50A}"/>
                </a:ext>
              </a:extLst>
            </p:cNvPr>
            <p:cNvSpPr>
              <a:spLocks noChangeShapeType="1"/>
            </p:cNvSpPr>
            <p:nvPr/>
          </p:nvSpPr>
          <p:spPr bwMode="auto">
            <a:xfrm>
              <a:off x="793" y="3838"/>
              <a:ext cx="953" cy="0"/>
            </a:xfrm>
            <a:prstGeom prst="line">
              <a:avLst/>
            </a:prstGeom>
            <a:noFill/>
            <a:ln w="952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 name="Line 20">
              <a:extLst>
                <a:ext uri="{FF2B5EF4-FFF2-40B4-BE49-F238E27FC236}">
                  <a16:creationId xmlns:a16="http://schemas.microsoft.com/office/drawing/2014/main" id="{45A2FE33-5296-4119-990C-65880D31FFB4}"/>
                </a:ext>
              </a:extLst>
            </p:cNvPr>
            <p:cNvSpPr>
              <a:spLocks noChangeShapeType="1"/>
            </p:cNvSpPr>
            <p:nvPr/>
          </p:nvSpPr>
          <p:spPr bwMode="auto">
            <a:xfrm flipV="1">
              <a:off x="1746" y="3566"/>
              <a:ext cx="0" cy="272"/>
            </a:xfrm>
            <a:prstGeom prst="line">
              <a:avLst/>
            </a:prstGeom>
            <a:noFill/>
            <a:ln w="9525">
              <a:solidFill>
                <a:schemeClr val="tx1"/>
              </a:solidFill>
              <a:round/>
              <a:headEnd/>
              <a:tailEnd type="triangle" w="med" len="me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8" name="Group 22">
            <a:extLst>
              <a:ext uri="{FF2B5EF4-FFF2-40B4-BE49-F238E27FC236}">
                <a16:creationId xmlns:a16="http://schemas.microsoft.com/office/drawing/2014/main" id="{409A18D2-8402-41CB-9159-C17B157C416B}"/>
              </a:ext>
            </a:extLst>
          </p:cNvPr>
          <p:cNvGrpSpPr>
            <a:grpSpLocks/>
          </p:cNvGrpSpPr>
          <p:nvPr/>
        </p:nvGrpSpPr>
        <p:grpSpPr bwMode="auto">
          <a:xfrm>
            <a:off x="4360691" y="5229167"/>
            <a:ext cx="944563" cy="431800"/>
            <a:chOff x="793" y="3566"/>
            <a:chExt cx="953" cy="272"/>
          </a:xfrm>
        </p:grpSpPr>
        <p:sp>
          <p:nvSpPr>
            <p:cNvPr id="9" name="Line 23">
              <a:extLst>
                <a:ext uri="{FF2B5EF4-FFF2-40B4-BE49-F238E27FC236}">
                  <a16:creationId xmlns:a16="http://schemas.microsoft.com/office/drawing/2014/main" id="{9CF2FBD4-8456-4134-A340-40B1B7777B75}"/>
                </a:ext>
              </a:extLst>
            </p:cNvPr>
            <p:cNvSpPr>
              <a:spLocks noChangeShapeType="1"/>
            </p:cNvSpPr>
            <p:nvPr/>
          </p:nvSpPr>
          <p:spPr bwMode="auto">
            <a:xfrm>
              <a:off x="793" y="3612"/>
              <a:ext cx="0" cy="226"/>
            </a:xfrm>
            <a:prstGeom prst="line">
              <a:avLst/>
            </a:prstGeom>
            <a:noFill/>
            <a:ln w="952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 name="Line 24">
              <a:extLst>
                <a:ext uri="{FF2B5EF4-FFF2-40B4-BE49-F238E27FC236}">
                  <a16:creationId xmlns:a16="http://schemas.microsoft.com/office/drawing/2014/main" id="{428A06AA-A799-4838-84DB-7D18459870A9}"/>
                </a:ext>
              </a:extLst>
            </p:cNvPr>
            <p:cNvSpPr>
              <a:spLocks noChangeShapeType="1"/>
            </p:cNvSpPr>
            <p:nvPr/>
          </p:nvSpPr>
          <p:spPr bwMode="auto">
            <a:xfrm>
              <a:off x="793" y="3838"/>
              <a:ext cx="953" cy="0"/>
            </a:xfrm>
            <a:prstGeom prst="line">
              <a:avLst/>
            </a:prstGeom>
            <a:noFill/>
            <a:ln w="952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 name="Line 25">
              <a:extLst>
                <a:ext uri="{FF2B5EF4-FFF2-40B4-BE49-F238E27FC236}">
                  <a16:creationId xmlns:a16="http://schemas.microsoft.com/office/drawing/2014/main" id="{6E242A63-81EF-4603-9199-FA0A7D89E980}"/>
                </a:ext>
              </a:extLst>
            </p:cNvPr>
            <p:cNvSpPr>
              <a:spLocks noChangeShapeType="1"/>
            </p:cNvSpPr>
            <p:nvPr/>
          </p:nvSpPr>
          <p:spPr bwMode="auto">
            <a:xfrm flipV="1">
              <a:off x="1746" y="3566"/>
              <a:ext cx="0" cy="272"/>
            </a:xfrm>
            <a:prstGeom prst="line">
              <a:avLst/>
            </a:prstGeom>
            <a:noFill/>
            <a:ln w="9525">
              <a:solidFill>
                <a:schemeClr val="tx1"/>
              </a:solidFill>
              <a:round/>
              <a:headEnd/>
              <a:tailEnd type="triangle" w="med" len="me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12" name="Group 26">
            <a:extLst>
              <a:ext uri="{FF2B5EF4-FFF2-40B4-BE49-F238E27FC236}">
                <a16:creationId xmlns:a16="http://schemas.microsoft.com/office/drawing/2014/main" id="{B4F49030-50C6-43E3-8C99-70DA575F1B81}"/>
              </a:ext>
            </a:extLst>
          </p:cNvPr>
          <p:cNvGrpSpPr>
            <a:grpSpLocks/>
          </p:cNvGrpSpPr>
          <p:nvPr/>
        </p:nvGrpSpPr>
        <p:grpSpPr bwMode="auto">
          <a:xfrm>
            <a:off x="6737179" y="5229167"/>
            <a:ext cx="1008062" cy="431800"/>
            <a:chOff x="793" y="3566"/>
            <a:chExt cx="953" cy="272"/>
          </a:xfrm>
        </p:grpSpPr>
        <p:sp>
          <p:nvSpPr>
            <p:cNvPr id="13" name="Line 27">
              <a:extLst>
                <a:ext uri="{FF2B5EF4-FFF2-40B4-BE49-F238E27FC236}">
                  <a16:creationId xmlns:a16="http://schemas.microsoft.com/office/drawing/2014/main" id="{36D90C7F-D12D-4A02-A3AA-B6FD2C56DAA2}"/>
                </a:ext>
              </a:extLst>
            </p:cNvPr>
            <p:cNvSpPr>
              <a:spLocks noChangeShapeType="1"/>
            </p:cNvSpPr>
            <p:nvPr/>
          </p:nvSpPr>
          <p:spPr bwMode="auto">
            <a:xfrm>
              <a:off x="793" y="3612"/>
              <a:ext cx="0" cy="226"/>
            </a:xfrm>
            <a:prstGeom prst="line">
              <a:avLst/>
            </a:prstGeom>
            <a:noFill/>
            <a:ln w="952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 name="Line 28">
              <a:extLst>
                <a:ext uri="{FF2B5EF4-FFF2-40B4-BE49-F238E27FC236}">
                  <a16:creationId xmlns:a16="http://schemas.microsoft.com/office/drawing/2014/main" id="{F381D48D-06F2-4DE1-80CF-67DB0F2A0C1A}"/>
                </a:ext>
              </a:extLst>
            </p:cNvPr>
            <p:cNvSpPr>
              <a:spLocks noChangeShapeType="1"/>
            </p:cNvSpPr>
            <p:nvPr/>
          </p:nvSpPr>
          <p:spPr bwMode="auto">
            <a:xfrm>
              <a:off x="793" y="3838"/>
              <a:ext cx="953" cy="0"/>
            </a:xfrm>
            <a:prstGeom prst="line">
              <a:avLst/>
            </a:prstGeom>
            <a:noFill/>
            <a:ln w="952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5" name="Line 29">
              <a:extLst>
                <a:ext uri="{FF2B5EF4-FFF2-40B4-BE49-F238E27FC236}">
                  <a16:creationId xmlns:a16="http://schemas.microsoft.com/office/drawing/2014/main" id="{766DEC12-C683-4229-BE2E-B2F3D575B9F4}"/>
                </a:ext>
              </a:extLst>
            </p:cNvPr>
            <p:cNvSpPr>
              <a:spLocks noChangeShapeType="1"/>
            </p:cNvSpPr>
            <p:nvPr/>
          </p:nvSpPr>
          <p:spPr bwMode="auto">
            <a:xfrm flipV="1">
              <a:off x="1746" y="3566"/>
              <a:ext cx="0" cy="272"/>
            </a:xfrm>
            <a:prstGeom prst="line">
              <a:avLst/>
            </a:prstGeom>
            <a:noFill/>
            <a:ln w="9525">
              <a:solidFill>
                <a:schemeClr val="tx1"/>
              </a:solidFill>
              <a:round/>
              <a:headEnd/>
              <a:tailEnd type="triangle" w="med" len="me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16" name="Group 30">
            <a:extLst>
              <a:ext uri="{FF2B5EF4-FFF2-40B4-BE49-F238E27FC236}">
                <a16:creationId xmlns:a16="http://schemas.microsoft.com/office/drawing/2014/main" id="{0CD9150C-7527-4734-B593-74C446ADA51B}"/>
              </a:ext>
            </a:extLst>
          </p:cNvPr>
          <p:cNvGrpSpPr>
            <a:grpSpLocks/>
          </p:cNvGrpSpPr>
          <p:nvPr/>
        </p:nvGrpSpPr>
        <p:grpSpPr bwMode="auto">
          <a:xfrm>
            <a:off x="8032579" y="5229167"/>
            <a:ext cx="1512887" cy="431800"/>
            <a:chOff x="793" y="3566"/>
            <a:chExt cx="953" cy="272"/>
          </a:xfrm>
        </p:grpSpPr>
        <p:sp>
          <p:nvSpPr>
            <p:cNvPr id="17" name="Line 31">
              <a:extLst>
                <a:ext uri="{FF2B5EF4-FFF2-40B4-BE49-F238E27FC236}">
                  <a16:creationId xmlns:a16="http://schemas.microsoft.com/office/drawing/2014/main" id="{95D730AD-2BA1-4ED0-8EA6-949D216907BF}"/>
                </a:ext>
              </a:extLst>
            </p:cNvPr>
            <p:cNvSpPr>
              <a:spLocks noChangeShapeType="1"/>
            </p:cNvSpPr>
            <p:nvPr/>
          </p:nvSpPr>
          <p:spPr bwMode="auto">
            <a:xfrm>
              <a:off x="793" y="3612"/>
              <a:ext cx="0" cy="226"/>
            </a:xfrm>
            <a:prstGeom prst="line">
              <a:avLst/>
            </a:prstGeom>
            <a:noFill/>
            <a:ln w="952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8" name="Line 32">
              <a:extLst>
                <a:ext uri="{FF2B5EF4-FFF2-40B4-BE49-F238E27FC236}">
                  <a16:creationId xmlns:a16="http://schemas.microsoft.com/office/drawing/2014/main" id="{92AC5577-D780-4EA8-9949-3BA173784065}"/>
                </a:ext>
              </a:extLst>
            </p:cNvPr>
            <p:cNvSpPr>
              <a:spLocks noChangeShapeType="1"/>
            </p:cNvSpPr>
            <p:nvPr/>
          </p:nvSpPr>
          <p:spPr bwMode="auto">
            <a:xfrm>
              <a:off x="793" y="3838"/>
              <a:ext cx="953" cy="0"/>
            </a:xfrm>
            <a:prstGeom prst="line">
              <a:avLst/>
            </a:prstGeom>
            <a:noFill/>
            <a:ln w="952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9" name="Line 33">
              <a:extLst>
                <a:ext uri="{FF2B5EF4-FFF2-40B4-BE49-F238E27FC236}">
                  <a16:creationId xmlns:a16="http://schemas.microsoft.com/office/drawing/2014/main" id="{4D543FE2-BD57-44D7-8A8B-E58FDDED2BC0}"/>
                </a:ext>
              </a:extLst>
            </p:cNvPr>
            <p:cNvSpPr>
              <a:spLocks noChangeShapeType="1"/>
            </p:cNvSpPr>
            <p:nvPr/>
          </p:nvSpPr>
          <p:spPr bwMode="auto">
            <a:xfrm flipV="1">
              <a:off x="1746" y="3566"/>
              <a:ext cx="0" cy="272"/>
            </a:xfrm>
            <a:prstGeom prst="line">
              <a:avLst/>
            </a:prstGeom>
            <a:noFill/>
            <a:ln w="9525">
              <a:solidFill>
                <a:schemeClr val="tx1"/>
              </a:solidFill>
              <a:round/>
              <a:headEnd/>
              <a:tailEnd type="triangle" w="med" len="me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20" name="Text Box 34">
            <a:extLst>
              <a:ext uri="{FF2B5EF4-FFF2-40B4-BE49-F238E27FC236}">
                <a16:creationId xmlns:a16="http://schemas.microsoft.com/office/drawing/2014/main" id="{186698C7-4ABA-4AB8-8DCE-7CBC83153EAF}"/>
              </a:ext>
            </a:extLst>
          </p:cNvPr>
          <p:cNvSpPr txBox="1">
            <a:spLocks noChangeArrowheads="1"/>
          </p:cNvSpPr>
          <p:nvPr/>
        </p:nvSpPr>
        <p:spPr bwMode="auto">
          <a:xfrm>
            <a:off x="2344566" y="5733992"/>
            <a:ext cx="1871663" cy="523220"/>
          </a:xfrm>
          <a:prstGeom prst="rect">
            <a:avLst/>
          </a:prstGeom>
          <a:noFill/>
          <a:ln w="9525">
            <a:noFill/>
            <a:miter lim="800000"/>
            <a:headEnd/>
            <a:tailEnd/>
          </a:ln>
        </p:spPr>
        <p:txBody>
          <a:bodyPr wrap="square">
            <a:spAutoFit/>
          </a:bodyPr>
          <a:lstStyle/>
          <a:p>
            <a:pPr algn="l">
              <a:spcBef>
                <a:spcPct val="50000"/>
              </a:spcBef>
            </a:pPr>
            <a:r>
              <a:rPr lang="ja-JP" altLang="en-US" sz="1400" b="0" dirty="0">
                <a:latin typeface="UD デジタル 教科書体 NK-R" panose="02020400000000000000" pitchFamily="18" charset="-128"/>
                <a:ea typeface="UD デジタル 教科書体 NK-R" panose="02020400000000000000" pitchFamily="18" charset="-128"/>
              </a:rPr>
              <a:t>外部</a:t>
            </a:r>
            <a:r>
              <a:rPr lang="ja-JP" altLang="en-US" sz="1400" dirty="0">
                <a:latin typeface="UD デジタル 教科書体 NK-R" panose="02020400000000000000" pitchFamily="18" charset="-128"/>
                <a:ea typeface="UD デジタル 教科書体 NK-R" panose="02020400000000000000" pitchFamily="18" charset="-128"/>
              </a:rPr>
              <a:t>から</a:t>
            </a:r>
            <a:r>
              <a:rPr lang="ja-JP" altLang="en-US" sz="1400" b="0" dirty="0">
                <a:latin typeface="UD デジタル 教科書体 NK-R" panose="02020400000000000000" pitchFamily="18" charset="-128"/>
                <a:ea typeface="UD デジタル 教科書体 NK-R" panose="02020400000000000000" pitchFamily="18" charset="-128"/>
              </a:rPr>
              <a:t>入力リレーを</a:t>
            </a:r>
            <a:r>
              <a:rPr lang="en-US" altLang="ja-JP" sz="1400" b="0" dirty="0">
                <a:latin typeface="UD デジタル 教科書体 NK-R" panose="02020400000000000000" pitchFamily="18" charset="-128"/>
                <a:ea typeface="UD デジタル 教科書体 NK-R" panose="02020400000000000000" pitchFamily="18" charset="-128"/>
              </a:rPr>
              <a:t>ON/OFF</a:t>
            </a:r>
            <a:r>
              <a:rPr lang="ja-JP" altLang="en-US" sz="1400" b="0" dirty="0">
                <a:latin typeface="UD デジタル 教科書体 NK-R" panose="02020400000000000000" pitchFamily="18" charset="-128"/>
                <a:ea typeface="UD デジタル 教科書体 NK-R" panose="02020400000000000000" pitchFamily="18" charset="-128"/>
              </a:rPr>
              <a:t>する。</a:t>
            </a:r>
          </a:p>
        </p:txBody>
      </p:sp>
      <p:sp>
        <p:nvSpPr>
          <p:cNvPr id="21" name="Text Box 35">
            <a:extLst>
              <a:ext uri="{FF2B5EF4-FFF2-40B4-BE49-F238E27FC236}">
                <a16:creationId xmlns:a16="http://schemas.microsoft.com/office/drawing/2014/main" id="{C1115014-FEE2-4F4B-B529-F85A0EC4075E}"/>
              </a:ext>
            </a:extLst>
          </p:cNvPr>
          <p:cNvSpPr txBox="1">
            <a:spLocks noChangeArrowheads="1"/>
          </p:cNvSpPr>
          <p:nvPr/>
        </p:nvSpPr>
        <p:spPr bwMode="auto">
          <a:xfrm>
            <a:off x="4216229" y="5723908"/>
            <a:ext cx="2298695" cy="523220"/>
          </a:xfrm>
          <a:prstGeom prst="rect">
            <a:avLst/>
          </a:prstGeom>
          <a:noFill/>
          <a:ln w="9525">
            <a:noFill/>
            <a:miter lim="800000"/>
            <a:headEnd/>
            <a:tailEnd/>
          </a:ln>
        </p:spPr>
        <p:txBody>
          <a:bodyPr wrap="square">
            <a:spAutoFit/>
          </a:bodyPr>
          <a:lstStyle/>
          <a:p>
            <a:pPr algn="l">
              <a:spcBef>
                <a:spcPct val="50000"/>
              </a:spcBef>
            </a:pPr>
            <a:r>
              <a:rPr lang="ja-JP" altLang="en-US" sz="1400" b="0" dirty="0">
                <a:latin typeface="UD デジタル 教科書体 NK-R" panose="02020400000000000000" pitchFamily="18" charset="-128"/>
                <a:ea typeface="UD デジタル 教科書体 NK-R" panose="02020400000000000000" pitchFamily="18" charset="-128"/>
              </a:rPr>
              <a:t>入力リレーの接点で内部シーケンスを動かす。</a:t>
            </a:r>
          </a:p>
        </p:txBody>
      </p:sp>
      <p:sp>
        <p:nvSpPr>
          <p:cNvPr id="22" name="Text Box 36">
            <a:extLst>
              <a:ext uri="{FF2B5EF4-FFF2-40B4-BE49-F238E27FC236}">
                <a16:creationId xmlns:a16="http://schemas.microsoft.com/office/drawing/2014/main" id="{016AC65E-D622-4755-AD07-418D82A19597}"/>
              </a:ext>
            </a:extLst>
          </p:cNvPr>
          <p:cNvSpPr txBox="1">
            <a:spLocks noChangeArrowheads="1"/>
          </p:cNvSpPr>
          <p:nvPr/>
        </p:nvSpPr>
        <p:spPr bwMode="auto">
          <a:xfrm>
            <a:off x="6621329" y="5723015"/>
            <a:ext cx="1354444" cy="738664"/>
          </a:xfrm>
          <a:prstGeom prst="rect">
            <a:avLst/>
          </a:prstGeom>
          <a:noFill/>
          <a:ln w="9525">
            <a:noFill/>
            <a:miter lim="800000"/>
            <a:headEnd/>
            <a:tailEnd/>
          </a:ln>
        </p:spPr>
        <p:txBody>
          <a:bodyPr wrap="square">
            <a:spAutoFit/>
          </a:bodyPr>
          <a:lstStyle/>
          <a:p>
            <a:pPr algn="l">
              <a:spcBef>
                <a:spcPct val="50000"/>
              </a:spcBef>
            </a:pPr>
            <a:r>
              <a:rPr lang="ja-JP" altLang="en-US" sz="1400" b="0" dirty="0">
                <a:latin typeface="UD デジタル 教科書体 NK-R" panose="02020400000000000000" pitchFamily="18" charset="-128"/>
                <a:ea typeface="UD デジタル 教科書体 NK-R" panose="02020400000000000000" pitchFamily="18" charset="-128"/>
              </a:rPr>
              <a:t>出力リレーの</a:t>
            </a:r>
            <a:r>
              <a:rPr lang="en-US" altLang="ja-JP" sz="1400" b="0" dirty="0">
                <a:latin typeface="UD デジタル 教科書体 NK-R" panose="02020400000000000000" pitchFamily="18" charset="-128"/>
                <a:ea typeface="UD デジタル 教科書体 NK-R" panose="02020400000000000000" pitchFamily="18" charset="-128"/>
              </a:rPr>
              <a:t>ON/OFF</a:t>
            </a:r>
            <a:r>
              <a:rPr lang="ja-JP" altLang="en-US" sz="1400" b="0" dirty="0">
                <a:latin typeface="UD デジタル 教科書体 NK-R" panose="02020400000000000000" pitchFamily="18" charset="-128"/>
                <a:ea typeface="UD デジタル 教科書体 NK-R" panose="02020400000000000000" pitchFamily="18" charset="-128"/>
              </a:rPr>
              <a:t>動作を伝える。</a:t>
            </a:r>
          </a:p>
        </p:txBody>
      </p:sp>
      <p:sp>
        <p:nvSpPr>
          <p:cNvPr id="23" name="Text Box 37">
            <a:extLst>
              <a:ext uri="{FF2B5EF4-FFF2-40B4-BE49-F238E27FC236}">
                <a16:creationId xmlns:a16="http://schemas.microsoft.com/office/drawing/2014/main" id="{3D3FD35C-E02E-44BF-82B0-476122038059}"/>
              </a:ext>
            </a:extLst>
          </p:cNvPr>
          <p:cNvSpPr txBox="1">
            <a:spLocks noChangeArrowheads="1"/>
          </p:cNvSpPr>
          <p:nvPr/>
        </p:nvSpPr>
        <p:spPr bwMode="auto">
          <a:xfrm>
            <a:off x="7939571" y="5753659"/>
            <a:ext cx="1960905" cy="307777"/>
          </a:xfrm>
          <a:prstGeom prst="rect">
            <a:avLst/>
          </a:prstGeom>
          <a:noFill/>
          <a:ln w="9525">
            <a:noFill/>
            <a:miter lim="800000"/>
            <a:headEnd/>
            <a:tailEnd/>
          </a:ln>
        </p:spPr>
        <p:txBody>
          <a:bodyPr wrap="square">
            <a:spAutoFit/>
          </a:bodyPr>
          <a:lstStyle/>
          <a:p>
            <a:pPr algn="l">
              <a:spcBef>
                <a:spcPct val="50000"/>
              </a:spcBef>
            </a:pPr>
            <a:r>
              <a:rPr lang="ja-JP" altLang="en-US" sz="1400" b="0" dirty="0">
                <a:latin typeface="UD デジタル 教科書体 NK-R" panose="02020400000000000000" pitchFamily="18" charset="-128"/>
                <a:ea typeface="UD デジタル 教科書体 NK-R" panose="02020400000000000000" pitchFamily="18" charset="-128"/>
              </a:rPr>
              <a:t>外部の負荷を動かす。</a:t>
            </a:r>
          </a:p>
        </p:txBody>
      </p:sp>
      <p:pic>
        <p:nvPicPr>
          <p:cNvPr id="24" name="Picture 3" descr="シーケンサ構成図">
            <a:extLst>
              <a:ext uri="{FF2B5EF4-FFF2-40B4-BE49-F238E27FC236}">
                <a16:creationId xmlns:a16="http://schemas.microsoft.com/office/drawing/2014/main" id="{CA6F14EB-642E-4F58-B561-6F24DED2D500}"/>
              </a:ext>
            </a:extLst>
          </p:cNvPr>
          <p:cNvPicPr>
            <a:picLocks noChangeAspect="1" noChangeArrowheads="1"/>
          </p:cNvPicPr>
          <p:nvPr/>
        </p:nvPicPr>
        <p:blipFill>
          <a:blip r:embed="rId2" cstate="print"/>
          <a:srcRect/>
          <a:stretch>
            <a:fillRect/>
          </a:stretch>
        </p:blipFill>
        <p:spPr bwMode="auto">
          <a:xfrm>
            <a:off x="1985791" y="1339028"/>
            <a:ext cx="8059738" cy="3894137"/>
          </a:xfrm>
          <a:prstGeom prst="rect">
            <a:avLst/>
          </a:prstGeom>
          <a:noFill/>
          <a:ln w="9525">
            <a:noFill/>
            <a:miter lim="800000"/>
            <a:headEnd/>
            <a:tailEnd/>
          </a:ln>
        </p:spPr>
      </p:pic>
      <p:sp>
        <p:nvSpPr>
          <p:cNvPr id="25" name="テキスト ボックス 6">
            <a:extLst>
              <a:ext uri="{FF2B5EF4-FFF2-40B4-BE49-F238E27FC236}">
                <a16:creationId xmlns:a16="http://schemas.microsoft.com/office/drawing/2014/main" id="{3640B322-3506-47D1-BFBB-0C2D3EFBC0E5}"/>
              </a:ext>
            </a:extLst>
          </p:cNvPr>
          <p:cNvSpPr txBox="1">
            <a:spLocks noChangeArrowheads="1"/>
          </p:cNvSpPr>
          <p:nvPr/>
        </p:nvSpPr>
        <p:spPr bwMode="auto">
          <a:xfrm>
            <a:off x="4871865" y="1481903"/>
            <a:ext cx="714375" cy="307777"/>
          </a:xfrm>
          <a:prstGeom prst="rect">
            <a:avLst/>
          </a:prstGeom>
          <a:noFill/>
          <a:ln w="9525">
            <a:noFill/>
            <a:miter lim="800000"/>
            <a:headEnd/>
            <a:tailEnd/>
          </a:ln>
        </p:spPr>
        <p:txBody>
          <a:bodyPr wrap="square">
            <a:spAutoFit/>
          </a:bodyPr>
          <a:lstStyle/>
          <a:p>
            <a:pPr algn="l"/>
            <a:r>
              <a:rPr lang="en-US" altLang="ja-JP" sz="1400" b="0">
                <a:latin typeface="UD デジタル 教科書体 NK-R" panose="02020400000000000000" pitchFamily="18" charset="-128"/>
                <a:ea typeface="UD デジタル 教科書体 NK-R" panose="02020400000000000000" pitchFamily="18" charset="-128"/>
              </a:rPr>
              <a:t>X00</a:t>
            </a:r>
            <a:endParaRPr lang="ja-JP" altLang="en-US" sz="1400" b="0" dirty="0">
              <a:latin typeface="UD デジタル 教科書体 NK-R" panose="02020400000000000000" pitchFamily="18" charset="-128"/>
              <a:ea typeface="UD デジタル 教科書体 NK-R" panose="02020400000000000000" pitchFamily="18" charset="-128"/>
            </a:endParaRPr>
          </a:p>
        </p:txBody>
      </p:sp>
      <p:sp>
        <p:nvSpPr>
          <p:cNvPr id="26" name="テキスト ボックス 7">
            <a:extLst>
              <a:ext uri="{FF2B5EF4-FFF2-40B4-BE49-F238E27FC236}">
                <a16:creationId xmlns:a16="http://schemas.microsoft.com/office/drawing/2014/main" id="{3154797F-3DA0-4B95-A145-39B3DB148A57}"/>
              </a:ext>
            </a:extLst>
          </p:cNvPr>
          <p:cNvSpPr txBox="1">
            <a:spLocks noChangeArrowheads="1"/>
          </p:cNvSpPr>
          <p:nvPr/>
        </p:nvSpPr>
        <p:spPr bwMode="auto">
          <a:xfrm>
            <a:off x="5729116" y="1410465"/>
            <a:ext cx="490538" cy="523220"/>
          </a:xfrm>
          <a:prstGeom prst="rect">
            <a:avLst/>
          </a:prstGeom>
          <a:noFill/>
          <a:ln w="9525">
            <a:noFill/>
            <a:miter lim="800000"/>
            <a:headEnd/>
            <a:tailEnd/>
          </a:ln>
        </p:spPr>
        <p:txBody>
          <a:bodyPr wrap="square">
            <a:spAutoFit/>
          </a:bodyPr>
          <a:lstStyle/>
          <a:p>
            <a:pPr algn="l"/>
            <a:r>
              <a:rPr lang="en-US" altLang="ja-JP" sz="1400" b="0">
                <a:latin typeface="UD デジタル 教科書体 NK-R" panose="02020400000000000000" pitchFamily="18" charset="-128"/>
                <a:ea typeface="UD デジタル 教科書体 NK-R" panose="02020400000000000000" pitchFamily="18" charset="-128"/>
              </a:rPr>
              <a:t>X01</a:t>
            </a:r>
            <a:endParaRPr lang="ja-JP" altLang="en-US" sz="1400" b="0">
              <a:latin typeface="UD デジタル 教科書体 NK-R" panose="02020400000000000000" pitchFamily="18" charset="-128"/>
              <a:ea typeface="UD デジタル 教科書体 NK-R" panose="02020400000000000000" pitchFamily="18" charset="-128"/>
            </a:endParaRPr>
          </a:p>
        </p:txBody>
      </p:sp>
      <p:sp>
        <p:nvSpPr>
          <p:cNvPr id="27" name="テキスト ボックス 10">
            <a:extLst>
              <a:ext uri="{FF2B5EF4-FFF2-40B4-BE49-F238E27FC236}">
                <a16:creationId xmlns:a16="http://schemas.microsoft.com/office/drawing/2014/main" id="{4FB519A8-FA2E-4E70-B45F-E92243678C04}"/>
              </a:ext>
            </a:extLst>
          </p:cNvPr>
          <p:cNvSpPr txBox="1">
            <a:spLocks noChangeArrowheads="1"/>
          </p:cNvSpPr>
          <p:nvPr/>
        </p:nvSpPr>
        <p:spPr bwMode="auto">
          <a:xfrm>
            <a:off x="6514929" y="1481903"/>
            <a:ext cx="741361" cy="307777"/>
          </a:xfrm>
          <a:prstGeom prst="rect">
            <a:avLst/>
          </a:prstGeom>
          <a:noFill/>
          <a:ln w="9525">
            <a:noFill/>
            <a:miter lim="800000"/>
            <a:headEnd/>
            <a:tailEnd/>
          </a:ln>
        </p:spPr>
        <p:txBody>
          <a:bodyPr wrap="square">
            <a:spAutoFit/>
          </a:bodyPr>
          <a:lstStyle/>
          <a:p>
            <a:pPr algn="l"/>
            <a:r>
              <a:rPr lang="en-US" altLang="ja-JP" sz="1400" b="0" dirty="0">
                <a:latin typeface="UD デジタル 教科書体 NK-R" panose="02020400000000000000" pitchFamily="18" charset="-128"/>
                <a:ea typeface="UD デジタル 教科書体 NK-R" panose="02020400000000000000" pitchFamily="18" charset="-128"/>
              </a:rPr>
              <a:t>Y10</a:t>
            </a:r>
            <a:endParaRPr lang="ja-JP" altLang="en-US" sz="1400" b="0" dirty="0">
              <a:latin typeface="UD デジタル 教科書体 NK-R" panose="02020400000000000000" pitchFamily="18" charset="-128"/>
              <a:ea typeface="UD デジタル 教科書体 NK-R" panose="02020400000000000000" pitchFamily="18" charset="-128"/>
            </a:endParaRPr>
          </a:p>
        </p:txBody>
      </p:sp>
      <p:sp>
        <p:nvSpPr>
          <p:cNvPr id="28" name="テキスト ボックス 11">
            <a:extLst>
              <a:ext uri="{FF2B5EF4-FFF2-40B4-BE49-F238E27FC236}">
                <a16:creationId xmlns:a16="http://schemas.microsoft.com/office/drawing/2014/main" id="{DD745510-99C9-480F-9554-5DCDEDCE8544}"/>
              </a:ext>
            </a:extLst>
          </p:cNvPr>
          <p:cNvSpPr txBox="1">
            <a:spLocks noChangeArrowheads="1"/>
          </p:cNvSpPr>
          <p:nvPr/>
        </p:nvSpPr>
        <p:spPr bwMode="auto">
          <a:xfrm>
            <a:off x="7943679" y="1553340"/>
            <a:ext cx="490537" cy="523220"/>
          </a:xfrm>
          <a:prstGeom prst="rect">
            <a:avLst/>
          </a:prstGeom>
          <a:noFill/>
          <a:ln w="9525">
            <a:noFill/>
            <a:miter lim="800000"/>
            <a:headEnd/>
            <a:tailEnd/>
          </a:ln>
        </p:spPr>
        <p:txBody>
          <a:bodyPr wrap="square">
            <a:spAutoFit/>
          </a:bodyPr>
          <a:lstStyle/>
          <a:p>
            <a:pPr algn="l"/>
            <a:r>
              <a:rPr lang="en-US" altLang="ja-JP" sz="1400" b="0">
                <a:latin typeface="UD デジタル 教科書体 NK-R" panose="02020400000000000000" pitchFamily="18" charset="-128"/>
                <a:ea typeface="UD デジタル 教科書体 NK-R" panose="02020400000000000000" pitchFamily="18" charset="-128"/>
              </a:rPr>
              <a:t>Y10</a:t>
            </a:r>
            <a:endParaRPr lang="ja-JP" altLang="en-US" sz="1400" b="0">
              <a:latin typeface="UD デジタル 教科書体 NK-R" panose="02020400000000000000" pitchFamily="18" charset="-128"/>
              <a:ea typeface="UD デジタル 教科書体 NK-R" panose="02020400000000000000" pitchFamily="18" charset="-128"/>
            </a:endParaRPr>
          </a:p>
        </p:txBody>
      </p:sp>
      <p:sp>
        <p:nvSpPr>
          <p:cNvPr id="29" name="テキスト ボックス 6">
            <a:extLst>
              <a:ext uri="{FF2B5EF4-FFF2-40B4-BE49-F238E27FC236}">
                <a16:creationId xmlns:a16="http://schemas.microsoft.com/office/drawing/2014/main" id="{391FA712-907E-4118-8F02-AB2D570863D4}"/>
              </a:ext>
            </a:extLst>
          </p:cNvPr>
          <p:cNvSpPr txBox="1">
            <a:spLocks noChangeArrowheads="1"/>
          </p:cNvSpPr>
          <p:nvPr/>
        </p:nvSpPr>
        <p:spPr bwMode="auto">
          <a:xfrm>
            <a:off x="2200104" y="1253303"/>
            <a:ext cx="571500" cy="307777"/>
          </a:xfrm>
          <a:prstGeom prst="rect">
            <a:avLst/>
          </a:prstGeom>
          <a:noFill/>
          <a:ln w="9525">
            <a:noFill/>
            <a:miter lim="800000"/>
            <a:headEnd/>
            <a:tailEnd/>
          </a:ln>
        </p:spPr>
        <p:txBody>
          <a:bodyPr wrap="square">
            <a:spAutoFit/>
          </a:bodyPr>
          <a:lstStyle/>
          <a:p>
            <a:pPr algn="l"/>
            <a:r>
              <a:rPr lang="ja-JP" altLang="en-US" sz="1400" b="0">
                <a:latin typeface="UD デジタル 教科書体 NK-R" panose="02020400000000000000" pitchFamily="18" charset="-128"/>
                <a:ea typeface="UD デジタル 教科書体 NK-R" panose="02020400000000000000" pitchFamily="18" charset="-128"/>
              </a:rPr>
              <a:t>ＰＢ１</a:t>
            </a:r>
          </a:p>
        </p:txBody>
      </p:sp>
      <p:sp>
        <p:nvSpPr>
          <p:cNvPr id="30" name="Rectangle 38">
            <a:extLst>
              <a:ext uri="{FF2B5EF4-FFF2-40B4-BE49-F238E27FC236}">
                <a16:creationId xmlns:a16="http://schemas.microsoft.com/office/drawing/2014/main" id="{B3F454E8-05E9-4F70-94D1-E5E37193FB67}"/>
              </a:ext>
            </a:extLst>
          </p:cNvPr>
          <p:cNvSpPr>
            <a:spLocks noChangeArrowheads="1"/>
          </p:cNvSpPr>
          <p:nvPr/>
        </p:nvSpPr>
        <p:spPr bwMode="auto">
          <a:xfrm>
            <a:off x="2127079" y="1540640"/>
            <a:ext cx="792162" cy="288925"/>
          </a:xfrm>
          <a:prstGeom prst="rect">
            <a:avLst/>
          </a:prstGeom>
          <a:solidFill>
            <a:schemeClr val="bg1"/>
          </a:solidFill>
          <a:ln w="9525">
            <a:no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31" name="Group 42">
            <a:extLst>
              <a:ext uri="{FF2B5EF4-FFF2-40B4-BE49-F238E27FC236}">
                <a16:creationId xmlns:a16="http://schemas.microsoft.com/office/drawing/2014/main" id="{E34FA7F3-31A8-424F-8B25-EA6CA942E0CC}"/>
              </a:ext>
            </a:extLst>
          </p:cNvPr>
          <p:cNvGrpSpPr>
            <a:grpSpLocks/>
          </p:cNvGrpSpPr>
          <p:nvPr/>
        </p:nvGrpSpPr>
        <p:grpSpPr bwMode="auto">
          <a:xfrm>
            <a:off x="2342979" y="1685103"/>
            <a:ext cx="433387" cy="73025"/>
            <a:chOff x="657" y="1298"/>
            <a:chExt cx="273" cy="46"/>
          </a:xfrm>
        </p:grpSpPr>
        <p:sp>
          <p:nvSpPr>
            <p:cNvPr id="32" name="Line 40">
              <a:extLst>
                <a:ext uri="{FF2B5EF4-FFF2-40B4-BE49-F238E27FC236}">
                  <a16:creationId xmlns:a16="http://schemas.microsoft.com/office/drawing/2014/main" id="{79BF8E3E-8889-4BC5-AE7A-BB32EC3EBD27}"/>
                </a:ext>
              </a:extLst>
            </p:cNvPr>
            <p:cNvSpPr>
              <a:spLocks noChangeShapeType="1"/>
            </p:cNvSpPr>
            <p:nvPr/>
          </p:nvSpPr>
          <p:spPr bwMode="auto">
            <a:xfrm>
              <a:off x="657" y="1344"/>
              <a:ext cx="273" cy="0"/>
            </a:xfrm>
            <a:prstGeom prst="line">
              <a:avLst/>
            </a:prstGeom>
            <a:noFill/>
            <a:ln w="2857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3" name="Line 41">
              <a:extLst>
                <a:ext uri="{FF2B5EF4-FFF2-40B4-BE49-F238E27FC236}">
                  <a16:creationId xmlns:a16="http://schemas.microsoft.com/office/drawing/2014/main" id="{E849C9C0-B2EB-4D08-8C16-3996CFDCCC75}"/>
                </a:ext>
              </a:extLst>
            </p:cNvPr>
            <p:cNvSpPr>
              <a:spLocks noChangeShapeType="1"/>
            </p:cNvSpPr>
            <p:nvPr/>
          </p:nvSpPr>
          <p:spPr bwMode="auto">
            <a:xfrm flipV="1">
              <a:off x="793" y="1298"/>
              <a:ext cx="0" cy="46"/>
            </a:xfrm>
            <a:prstGeom prst="line">
              <a:avLst/>
            </a:prstGeom>
            <a:noFill/>
            <a:ln w="2857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34" name="Group 49">
            <a:extLst>
              <a:ext uri="{FF2B5EF4-FFF2-40B4-BE49-F238E27FC236}">
                <a16:creationId xmlns:a16="http://schemas.microsoft.com/office/drawing/2014/main" id="{F063B8A4-3EBC-4B5A-B16A-802535AC30F1}"/>
              </a:ext>
            </a:extLst>
          </p:cNvPr>
          <p:cNvGrpSpPr>
            <a:grpSpLocks/>
          </p:cNvGrpSpPr>
          <p:nvPr/>
        </p:nvGrpSpPr>
        <p:grpSpPr bwMode="auto">
          <a:xfrm>
            <a:off x="1984204" y="1974028"/>
            <a:ext cx="2447925" cy="2159000"/>
            <a:chOff x="431" y="1480"/>
            <a:chExt cx="1542" cy="1360"/>
          </a:xfrm>
        </p:grpSpPr>
        <p:sp>
          <p:nvSpPr>
            <p:cNvPr id="35" name="Line 43">
              <a:extLst>
                <a:ext uri="{FF2B5EF4-FFF2-40B4-BE49-F238E27FC236}">
                  <a16:creationId xmlns:a16="http://schemas.microsoft.com/office/drawing/2014/main" id="{DB6BAA09-FEC6-4BD5-8601-2392D5B29AA1}"/>
                </a:ext>
              </a:extLst>
            </p:cNvPr>
            <p:cNvSpPr>
              <a:spLocks noChangeShapeType="1"/>
            </p:cNvSpPr>
            <p:nvPr/>
          </p:nvSpPr>
          <p:spPr bwMode="auto">
            <a:xfrm flipH="1">
              <a:off x="431" y="2840"/>
              <a:ext cx="272" cy="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6" name="Line 44">
              <a:extLst>
                <a:ext uri="{FF2B5EF4-FFF2-40B4-BE49-F238E27FC236}">
                  <a16:creationId xmlns:a16="http://schemas.microsoft.com/office/drawing/2014/main" id="{FDE9267B-7435-4D5C-9E79-6C53FC4EB73A}"/>
                </a:ext>
              </a:extLst>
            </p:cNvPr>
            <p:cNvSpPr>
              <a:spLocks noChangeShapeType="1"/>
            </p:cNvSpPr>
            <p:nvPr/>
          </p:nvSpPr>
          <p:spPr bwMode="auto">
            <a:xfrm flipV="1">
              <a:off x="431" y="1480"/>
              <a:ext cx="0" cy="136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7" name="Line 45">
              <a:extLst>
                <a:ext uri="{FF2B5EF4-FFF2-40B4-BE49-F238E27FC236}">
                  <a16:creationId xmlns:a16="http://schemas.microsoft.com/office/drawing/2014/main" id="{A67282D9-113D-470A-B9F0-378F1C4E579D}"/>
                </a:ext>
              </a:extLst>
            </p:cNvPr>
            <p:cNvSpPr>
              <a:spLocks noChangeShapeType="1"/>
            </p:cNvSpPr>
            <p:nvPr/>
          </p:nvSpPr>
          <p:spPr bwMode="auto">
            <a:xfrm flipH="1">
              <a:off x="431" y="1480"/>
              <a:ext cx="1088" cy="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8" name="Line 46">
              <a:extLst>
                <a:ext uri="{FF2B5EF4-FFF2-40B4-BE49-F238E27FC236}">
                  <a16:creationId xmlns:a16="http://schemas.microsoft.com/office/drawing/2014/main" id="{30837381-CB4D-4205-8149-607D8E9EF47E}"/>
                </a:ext>
              </a:extLst>
            </p:cNvPr>
            <p:cNvSpPr>
              <a:spLocks noChangeShapeType="1"/>
            </p:cNvSpPr>
            <p:nvPr/>
          </p:nvSpPr>
          <p:spPr bwMode="auto">
            <a:xfrm flipH="1">
              <a:off x="1791" y="1480"/>
              <a:ext cx="182" cy="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9" name="Line 47">
              <a:extLst>
                <a:ext uri="{FF2B5EF4-FFF2-40B4-BE49-F238E27FC236}">
                  <a16:creationId xmlns:a16="http://schemas.microsoft.com/office/drawing/2014/main" id="{19247BA5-10F4-400B-A4C4-241B3E8C2400}"/>
                </a:ext>
              </a:extLst>
            </p:cNvPr>
            <p:cNvSpPr>
              <a:spLocks noChangeShapeType="1"/>
            </p:cNvSpPr>
            <p:nvPr/>
          </p:nvSpPr>
          <p:spPr bwMode="auto">
            <a:xfrm flipV="1">
              <a:off x="1973" y="1480"/>
              <a:ext cx="0" cy="136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0" name="Line 48">
              <a:extLst>
                <a:ext uri="{FF2B5EF4-FFF2-40B4-BE49-F238E27FC236}">
                  <a16:creationId xmlns:a16="http://schemas.microsoft.com/office/drawing/2014/main" id="{3B5A3AC6-62B0-49C3-B5EB-86DDEEA4DB46}"/>
                </a:ext>
              </a:extLst>
            </p:cNvPr>
            <p:cNvSpPr>
              <a:spLocks noChangeShapeType="1"/>
            </p:cNvSpPr>
            <p:nvPr/>
          </p:nvSpPr>
          <p:spPr bwMode="auto">
            <a:xfrm flipH="1">
              <a:off x="793" y="2840"/>
              <a:ext cx="1180" cy="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41" name="Oval 50">
            <a:extLst>
              <a:ext uri="{FF2B5EF4-FFF2-40B4-BE49-F238E27FC236}">
                <a16:creationId xmlns:a16="http://schemas.microsoft.com/office/drawing/2014/main" id="{2F716D9F-3262-41D8-B790-332E50832DE8}"/>
              </a:ext>
            </a:extLst>
          </p:cNvPr>
          <p:cNvSpPr>
            <a:spLocks noChangeArrowheads="1"/>
          </p:cNvSpPr>
          <p:nvPr/>
        </p:nvSpPr>
        <p:spPr bwMode="auto">
          <a:xfrm>
            <a:off x="3727279" y="1772415"/>
            <a:ext cx="431800" cy="431800"/>
          </a:xfrm>
          <a:prstGeom prst="ellipse">
            <a:avLst/>
          </a:prstGeom>
          <a:solidFill>
            <a:srgbClr val="FFFF00"/>
          </a:solidFill>
          <a:ln w="9525">
            <a:solidFill>
              <a:schemeClr val="tx1"/>
            </a:solidFill>
            <a:round/>
            <a:headEnd/>
            <a:tailEnd/>
          </a:ln>
        </p:spPr>
        <p:txBody>
          <a:bodyPr wrap="none" anchor="ctr"/>
          <a:lstStyle/>
          <a:p>
            <a:r>
              <a:rPr lang="en-US" altLang="ja-JP" sz="1200">
                <a:latin typeface="UD デジタル 教科書体 NK-R" panose="02020400000000000000" pitchFamily="18" charset="-128"/>
                <a:ea typeface="UD デジタル 教科書体 NK-R" panose="02020400000000000000" pitchFamily="18" charset="-128"/>
              </a:rPr>
              <a:t>X00</a:t>
            </a:r>
            <a:endParaRPr lang="en-US" altLang="ja-JP" sz="1200" dirty="0">
              <a:latin typeface="UD デジタル 教科書体 NK-R" panose="02020400000000000000" pitchFamily="18" charset="-128"/>
              <a:ea typeface="UD デジタル 教科書体 NK-R" panose="02020400000000000000" pitchFamily="18" charset="-128"/>
            </a:endParaRPr>
          </a:p>
        </p:txBody>
      </p:sp>
      <p:grpSp>
        <p:nvGrpSpPr>
          <p:cNvPr id="42" name="Group 54">
            <a:extLst>
              <a:ext uri="{FF2B5EF4-FFF2-40B4-BE49-F238E27FC236}">
                <a16:creationId xmlns:a16="http://schemas.microsoft.com/office/drawing/2014/main" id="{F13B1DAC-5E5C-4105-9CA8-2437FDD34366}"/>
              </a:ext>
            </a:extLst>
          </p:cNvPr>
          <p:cNvGrpSpPr>
            <a:grpSpLocks/>
          </p:cNvGrpSpPr>
          <p:nvPr/>
        </p:nvGrpSpPr>
        <p:grpSpPr bwMode="auto">
          <a:xfrm>
            <a:off x="4287666" y="1829565"/>
            <a:ext cx="576263" cy="288925"/>
            <a:chOff x="1882" y="1207"/>
            <a:chExt cx="363" cy="182"/>
          </a:xfrm>
        </p:grpSpPr>
        <p:sp>
          <p:nvSpPr>
            <p:cNvPr id="43" name="Line 51">
              <a:extLst>
                <a:ext uri="{FF2B5EF4-FFF2-40B4-BE49-F238E27FC236}">
                  <a16:creationId xmlns:a16="http://schemas.microsoft.com/office/drawing/2014/main" id="{2AD4205D-B95A-40E7-A072-39B82A6F6416}"/>
                </a:ext>
              </a:extLst>
            </p:cNvPr>
            <p:cNvSpPr>
              <a:spLocks noChangeShapeType="1"/>
            </p:cNvSpPr>
            <p:nvPr/>
          </p:nvSpPr>
          <p:spPr bwMode="auto">
            <a:xfrm flipV="1">
              <a:off x="1882" y="1253"/>
              <a:ext cx="182" cy="136"/>
            </a:xfrm>
            <a:prstGeom prst="line">
              <a:avLst/>
            </a:prstGeom>
            <a:noFill/>
            <a:ln w="28575">
              <a:solidFill>
                <a:srgbClr val="FF00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4" name="Line 52">
              <a:extLst>
                <a:ext uri="{FF2B5EF4-FFF2-40B4-BE49-F238E27FC236}">
                  <a16:creationId xmlns:a16="http://schemas.microsoft.com/office/drawing/2014/main" id="{1038A29F-2CC9-4A7E-8DC8-DFEBB72A6A4E}"/>
                </a:ext>
              </a:extLst>
            </p:cNvPr>
            <p:cNvSpPr>
              <a:spLocks noChangeShapeType="1"/>
            </p:cNvSpPr>
            <p:nvPr/>
          </p:nvSpPr>
          <p:spPr bwMode="auto">
            <a:xfrm flipH="1">
              <a:off x="2018" y="1253"/>
              <a:ext cx="46" cy="136"/>
            </a:xfrm>
            <a:prstGeom prst="line">
              <a:avLst/>
            </a:prstGeom>
            <a:noFill/>
            <a:ln w="28575">
              <a:solidFill>
                <a:srgbClr val="FF00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5" name="Line 53">
              <a:extLst>
                <a:ext uri="{FF2B5EF4-FFF2-40B4-BE49-F238E27FC236}">
                  <a16:creationId xmlns:a16="http://schemas.microsoft.com/office/drawing/2014/main" id="{A6598D47-5F90-4C7E-B604-DD9253DA2230}"/>
                </a:ext>
              </a:extLst>
            </p:cNvPr>
            <p:cNvSpPr>
              <a:spLocks noChangeShapeType="1"/>
            </p:cNvSpPr>
            <p:nvPr/>
          </p:nvSpPr>
          <p:spPr bwMode="auto">
            <a:xfrm flipV="1">
              <a:off x="2018" y="1207"/>
              <a:ext cx="227" cy="182"/>
            </a:xfrm>
            <a:prstGeom prst="line">
              <a:avLst/>
            </a:prstGeom>
            <a:noFill/>
            <a:ln w="28575">
              <a:solidFill>
                <a:srgbClr val="FF0000"/>
              </a:solidFill>
              <a:round/>
              <a:headEnd/>
              <a:tailEnd type="triangle" w="med" len="me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46" name="Text Box 55">
            <a:extLst>
              <a:ext uri="{FF2B5EF4-FFF2-40B4-BE49-F238E27FC236}">
                <a16:creationId xmlns:a16="http://schemas.microsoft.com/office/drawing/2014/main" id="{81425473-B1A2-42E2-8C89-808F5DB12117}"/>
              </a:ext>
            </a:extLst>
          </p:cNvPr>
          <p:cNvSpPr txBox="1">
            <a:spLocks noChangeArrowheads="1"/>
          </p:cNvSpPr>
          <p:nvPr/>
        </p:nvSpPr>
        <p:spPr bwMode="auto">
          <a:xfrm>
            <a:off x="3927304" y="1253303"/>
            <a:ext cx="1008062" cy="523220"/>
          </a:xfrm>
          <a:prstGeom prst="rect">
            <a:avLst/>
          </a:prstGeom>
          <a:solidFill>
            <a:schemeClr val="bg1"/>
          </a:solidFill>
          <a:ln w="9525">
            <a:noFill/>
            <a:miter lim="800000"/>
            <a:headEnd/>
            <a:tailEnd/>
          </a:ln>
        </p:spPr>
        <p:txBody>
          <a:bodyPr wrap="square">
            <a:spAutoFit/>
          </a:bodyPr>
          <a:lstStyle/>
          <a:p>
            <a:pPr algn="l">
              <a:spcBef>
                <a:spcPct val="50000"/>
              </a:spcBef>
            </a:pPr>
            <a:r>
              <a:rPr lang="en-US" altLang="ja-JP" sz="1400" b="0">
                <a:solidFill>
                  <a:srgbClr val="FF0000"/>
                </a:solidFill>
                <a:latin typeface="UD デジタル 教科書体 NK-R" panose="02020400000000000000" pitchFamily="18" charset="-128"/>
                <a:ea typeface="UD デジタル 教科書体 NK-R" panose="02020400000000000000" pitchFamily="18" charset="-128"/>
              </a:rPr>
              <a:t>X00</a:t>
            </a:r>
            <a:r>
              <a:rPr lang="ja-JP" altLang="en-US" sz="1400" b="0">
                <a:solidFill>
                  <a:srgbClr val="FF0000"/>
                </a:solidFill>
                <a:latin typeface="UD デジタル 教科書体 NK-R" panose="02020400000000000000" pitchFamily="18" charset="-128"/>
                <a:ea typeface="UD デジタル 教科書体 NK-R" panose="02020400000000000000" pitchFamily="18" charset="-128"/>
              </a:rPr>
              <a:t>を</a:t>
            </a:r>
            <a:r>
              <a:rPr lang="en-US" altLang="ja-JP" sz="1400" b="0" dirty="0">
                <a:solidFill>
                  <a:srgbClr val="FF0000"/>
                </a:solidFill>
                <a:latin typeface="UD デジタル 教科書体 NK-R" panose="02020400000000000000" pitchFamily="18" charset="-128"/>
                <a:ea typeface="UD デジタル 教科書体 NK-R" panose="02020400000000000000" pitchFamily="18" charset="-128"/>
              </a:rPr>
              <a:t>ON</a:t>
            </a:r>
            <a:r>
              <a:rPr lang="ja-JP" altLang="en-US" sz="1400" b="0" dirty="0">
                <a:solidFill>
                  <a:srgbClr val="FF0000"/>
                </a:solidFill>
                <a:latin typeface="UD デジタル 教科書体 NK-R" panose="02020400000000000000" pitchFamily="18" charset="-128"/>
                <a:ea typeface="UD デジタル 教科書体 NK-R" panose="02020400000000000000" pitchFamily="18" charset="-128"/>
              </a:rPr>
              <a:t>にして！</a:t>
            </a:r>
          </a:p>
        </p:txBody>
      </p:sp>
      <p:sp>
        <p:nvSpPr>
          <p:cNvPr id="47" name="Rectangle 56">
            <a:extLst>
              <a:ext uri="{FF2B5EF4-FFF2-40B4-BE49-F238E27FC236}">
                <a16:creationId xmlns:a16="http://schemas.microsoft.com/office/drawing/2014/main" id="{A2C53BF1-49FB-4FC4-910B-40F4178BA425}"/>
              </a:ext>
            </a:extLst>
          </p:cNvPr>
          <p:cNvSpPr>
            <a:spLocks noChangeArrowheads="1"/>
          </p:cNvSpPr>
          <p:nvPr/>
        </p:nvSpPr>
        <p:spPr bwMode="auto">
          <a:xfrm>
            <a:off x="5008391" y="1758128"/>
            <a:ext cx="223838" cy="438150"/>
          </a:xfrm>
          <a:prstGeom prst="rect">
            <a:avLst/>
          </a:prstGeom>
          <a:solidFill>
            <a:srgbClr val="FFFF00"/>
          </a:solidFill>
          <a:ln w="9525">
            <a:solidFill>
              <a:schemeClr val="tx1"/>
            </a:solid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8" name="Oval 58">
            <a:extLst>
              <a:ext uri="{FF2B5EF4-FFF2-40B4-BE49-F238E27FC236}">
                <a16:creationId xmlns:a16="http://schemas.microsoft.com/office/drawing/2014/main" id="{597B02CF-2BF2-485D-8543-3703A4366287}"/>
              </a:ext>
            </a:extLst>
          </p:cNvPr>
          <p:cNvSpPr>
            <a:spLocks noChangeArrowheads="1"/>
          </p:cNvSpPr>
          <p:nvPr/>
        </p:nvSpPr>
        <p:spPr bwMode="auto">
          <a:xfrm>
            <a:off x="6548266" y="1802578"/>
            <a:ext cx="431800" cy="431800"/>
          </a:xfrm>
          <a:prstGeom prst="ellipse">
            <a:avLst/>
          </a:prstGeom>
          <a:solidFill>
            <a:srgbClr val="FFFF00"/>
          </a:solidFill>
          <a:ln w="9525">
            <a:solidFill>
              <a:schemeClr val="tx1"/>
            </a:solidFill>
            <a:round/>
            <a:headEnd/>
            <a:tailEnd/>
          </a:ln>
        </p:spPr>
        <p:txBody>
          <a:bodyPr wrap="none" anchor="ctr"/>
          <a:lstStyle/>
          <a:p>
            <a:endParaRPr lang="en-US" altLang="ja-JP" sz="1200">
              <a:latin typeface="UD デジタル 教科書体 NK-R" panose="02020400000000000000" pitchFamily="18" charset="-128"/>
              <a:ea typeface="UD デジタル 教科書体 NK-R" panose="02020400000000000000" pitchFamily="18" charset="-128"/>
            </a:endParaRPr>
          </a:p>
        </p:txBody>
      </p:sp>
      <p:grpSp>
        <p:nvGrpSpPr>
          <p:cNvPr id="49" name="Group 59">
            <a:extLst>
              <a:ext uri="{FF2B5EF4-FFF2-40B4-BE49-F238E27FC236}">
                <a16:creationId xmlns:a16="http://schemas.microsoft.com/office/drawing/2014/main" id="{4904850D-A6BB-4FE9-967E-B56AC5F9B315}"/>
              </a:ext>
            </a:extLst>
          </p:cNvPr>
          <p:cNvGrpSpPr>
            <a:grpSpLocks/>
          </p:cNvGrpSpPr>
          <p:nvPr/>
        </p:nvGrpSpPr>
        <p:grpSpPr bwMode="auto">
          <a:xfrm>
            <a:off x="7095954" y="1829565"/>
            <a:ext cx="576262" cy="288925"/>
            <a:chOff x="1882" y="1207"/>
            <a:chExt cx="363" cy="182"/>
          </a:xfrm>
        </p:grpSpPr>
        <p:sp>
          <p:nvSpPr>
            <p:cNvPr id="50" name="Line 60">
              <a:extLst>
                <a:ext uri="{FF2B5EF4-FFF2-40B4-BE49-F238E27FC236}">
                  <a16:creationId xmlns:a16="http://schemas.microsoft.com/office/drawing/2014/main" id="{0A5671D4-32D1-46E6-9902-753C9D22FB71}"/>
                </a:ext>
              </a:extLst>
            </p:cNvPr>
            <p:cNvSpPr>
              <a:spLocks noChangeShapeType="1"/>
            </p:cNvSpPr>
            <p:nvPr/>
          </p:nvSpPr>
          <p:spPr bwMode="auto">
            <a:xfrm flipV="1">
              <a:off x="1882" y="1253"/>
              <a:ext cx="182" cy="136"/>
            </a:xfrm>
            <a:prstGeom prst="line">
              <a:avLst/>
            </a:prstGeom>
            <a:noFill/>
            <a:ln w="28575">
              <a:solidFill>
                <a:srgbClr val="FF00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1" name="Line 61">
              <a:extLst>
                <a:ext uri="{FF2B5EF4-FFF2-40B4-BE49-F238E27FC236}">
                  <a16:creationId xmlns:a16="http://schemas.microsoft.com/office/drawing/2014/main" id="{A784EEA7-EE98-4E28-9FCC-A3375A6F1CCC}"/>
                </a:ext>
              </a:extLst>
            </p:cNvPr>
            <p:cNvSpPr>
              <a:spLocks noChangeShapeType="1"/>
            </p:cNvSpPr>
            <p:nvPr/>
          </p:nvSpPr>
          <p:spPr bwMode="auto">
            <a:xfrm flipH="1">
              <a:off x="2018" y="1253"/>
              <a:ext cx="46" cy="136"/>
            </a:xfrm>
            <a:prstGeom prst="line">
              <a:avLst/>
            </a:prstGeom>
            <a:noFill/>
            <a:ln w="28575">
              <a:solidFill>
                <a:srgbClr val="FF00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2" name="Line 62">
              <a:extLst>
                <a:ext uri="{FF2B5EF4-FFF2-40B4-BE49-F238E27FC236}">
                  <a16:creationId xmlns:a16="http://schemas.microsoft.com/office/drawing/2014/main" id="{9EBEC83C-6371-41DE-B114-28FFAF9535A2}"/>
                </a:ext>
              </a:extLst>
            </p:cNvPr>
            <p:cNvSpPr>
              <a:spLocks noChangeShapeType="1"/>
            </p:cNvSpPr>
            <p:nvPr/>
          </p:nvSpPr>
          <p:spPr bwMode="auto">
            <a:xfrm flipV="1">
              <a:off x="2018" y="1207"/>
              <a:ext cx="227" cy="182"/>
            </a:xfrm>
            <a:prstGeom prst="line">
              <a:avLst/>
            </a:prstGeom>
            <a:noFill/>
            <a:ln w="28575">
              <a:solidFill>
                <a:srgbClr val="FF0000"/>
              </a:solidFill>
              <a:round/>
              <a:headEnd/>
              <a:tailEnd type="triangle" w="med" len="me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53" name="Text Box 63">
            <a:extLst>
              <a:ext uri="{FF2B5EF4-FFF2-40B4-BE49-F238E27FC236}">
                <a16:creationId xmlns:a16="http://schemas.microsoft.com/office/drawing/2014/main" id="{2F63897C-6F47-41B0-89BC-C6935BE82591}"/>
              </a:ext>
            </a:extLst>
          </p:cNvPr>
          <p:cNvSpPr txBox="1">
            <a:spLocks noChangeArrowheads="1"/>
          </p:cNvSpPr>
          <p:nvPr/>
        </p:nvSpPr>
        <p:spPr bwMode="auto">
          <a:xfrm>
            <a:off x="7049916" y="1163838"/>
            <a:ext cx="1008063" cy="630942"/>
          </a:xfrm>
          <a:prstGeom prst="rect">
            <a:avLst/>
          </a:prstGeom>
          <a:solidFill>
            <a:schemeClr val="bg1"/>
          </a:solidFill>
          <a:ln w="9525">
            <a:noFill/>
            <a:miter lim="800000"/>
            <a:headEnd/>
            <a:tailEnd/>
          </a:ln>
        </p:spPr>
        <p:txBody>
          <a:bodyPr wrap="square">
            <a:spAutoFit/>
          </a:bodyPr>
          <a:lstStyle/>
          <a:p>
            <a:pPr algn="l">
              <a:spcBef>
                <a:spcPct val="50000"/>
              </a:spcBef>
            </a:pPr>
            <a:r>
              <a:rPr lang="en-US" altLang="ja-JP" sz="1400" b="0" dirty="0">
                <a:solidFill>
                  <a:srgbClr val="FF0000"/>
                </a:solidFill>
                <a:latin typeface="UD デジタル 教科書体 NK-R" panose="02020400000000000000" pitchFamily="18" charset="-128"/>
                <a:ea typeface="UD デジタル 教科書体 NK-R" panose="02020400000000000000" pitchFamily="18" charset="-128"/>
              </a:rPr>
              <a:t>Y10</a:t>
            </a:r>
            <a:r>
              <a:rPr lang="ja-JP" altLang="en-US" sz="1400" b="0" dirty="0">
                <a:solidFill>
                  <a:srgbClr val="FF0000"/>
                </a:solidFill>
                <a:latin typeface="UD デジタル 教科書体 NK-R" panose="02020400000000000000" pitchFamily="18" charset="-128"/>
                <a:ea typeface="UD デジタル 教科書体 NK-R" panose="02020400000000000000" pitchFamily="18" charset="-128"/>
              </a:rPr>
              <a:t>は</a:t>
            </a:r>
            <a:endParaRPr lang="en-US" altLang="ja-JP" sz="1400" b="0" dirty="0">
              <a:solidFill>
                <a:srgbClr val="FF0000"/>
              </a:solidFill>
              <a:latin typeface="UD デジタル 教科書体 NK-R" panose="02020400000000000000" pitchFamily="18" charset="-128"/>
              <a:ea typeface="UD デジタル 教科書体 NK-R" panose="02020400000000000000" pitchFamily="18" charset="-128"/>
            </a:endParaRPr>
          </a:p>
          <a:p>
            <a:pPr algn="l">
              <a:spcBef>
                <a:spcPct val="50000"/>
              </a:spcBef>
            </a:pPr>
            <a:r>
              <a:rPr lang="en-US" altLang="ja-JP" sz="1400" b="0" dirty="0">
                <a:solidFill>
                  <a:srgbClr val="FF0000"/>
                </a:solidFill>
                <a:latin typeface="UD デジタル 教科書体 NK-R" panose="02020400000000000000" pitchFamily="18" charset="-128"/>
                <a:ea typeface="UD デジタル 教科書体 NK-R" panose="02020400000000000000" pitchFamily="18" charset="-128"/>
              </a:rPr>
              <a:t>ON</a:t>
            </a:r>
            <a:r>
              <a:rPr lang="ja-JP" altLang="en-US" sz="1400" b="0" dirty="0">
                <a:solidFill>
                  <a:srgbClr val="FF0000"/>
                </a:solidFill>
                <a:latin typeface="UD デジタル 教科書体 NK-R" panose="02020400000000000000" pitchFamily="18" charset="-128"/>
                <a:ea typeface="UD デジタル 教科書体 NK-R" panose="02020400000000000000" pitchFamily="18" charset="-128"/>
              </a:rPr>
              <a:t>だよ！</a:t>
            </a:r>
          </a:p>
        </p:txBody>
      </p:sp>
      <p:sp>
        <p:nvSpPr>
          <p:cNvPr id="54" name="Rectangle 64">
            <a:extLst>
              <a:ext uri="{FF2B5EF4-FFF2-40B4-BE49-F238E27FC236}">
                <a16:creationId xmlns:a16="http://schemas.microsoft.com/office/drawing/2014/main" id="{EE777CC1-4E53-4DF8-9899-2B9352DF0511}"/>
              </a:ext>
            </a:extLst>
          </p:cNvPr>
          <p:cNvSpPr>
            <a:spLocks noChangeArrowheads="1"/>
          </p:cNvSpPr>
          <p:nvPr/>
        </p:nvSpPr>
        <p:spPr bwMode="auto">
          <a:xfrm>
            <a:off x="7816679" y="1613665"/>
            <a:ext cx="719137" cy="287338"/>
          </a:xfrm>
          <a:prstGeom prst="rect">
            <a:avLst/>
          </a:prstGeom>
          <a:solidFill>
            <a:schemeClr val="bg1"/>
          </a:solidFill>
          <a:ln w="9525">
            <a:no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5" name="Line 66">
            <a:extLst>
              <a:ext uri="{FF2B5EF4-FFF2-40B4-BE49-F238E27FC236}">
                <a16:creationId xmlns:a16="http://schemas.microsoft.com/office/drawing/2014/main" id="{BE0B5485-CEB1-42B9-A51E-04CA5D295BF6}"/>
              </a:ext>
            </a:extLst>
          </p:cNvPr>
          <p:cNvSpPr>
            <a:spLocks noChangeShapeType="1"/>
          </p:cNvSpPr>
          <p:nvPr/>
        </p:nvSpPr>
        <p:spPr bwMode="auto">
          <a:xfrm>
            <a:off x="7888116" y="1758128"/>
            <a:ext cx="504825" cy="0"/>
          </a:xfrm>
          <a:prstGeom prst="line">
            <a:avLst/>
          </a:prstGeom>
          <a:noFill/>
          <a:ln w="28575">
            <a:solidFill>
              <a:schemeClr val="tx1"/>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56" name="Group 69">
            <a:extLst>
              <a:ext uri="{FF2B5EF4-FFF2-40B4-BE49-F238E27FC236}">
                <a16:creationId xmlns:a16="http://schemas.microsoft.com/office/drawing/2014/main" id="{B00CE824-99A5-4206-9B48-9B18E9D4101F}"/>
              </a:ext>
            </a:extLst>
          </p:cNvPr>
          <p:cNvGrpSpPr>
            <a:grpSpLocks/>
          </p:cNvGrpSpPr>
          <p:nvPr/>
        </p:nvGrpSpPr>
        <p:grpSpPr bwMode="auto">
          <a:xfrm>
            <a:off x="7600779" y="1974028"/>
            <a:ext cx="2447925" cy="2159000"/>
            <a:chOff x="431" y="1480"/>
            <a:chExt cx="1542" cy="1360"/>
          </a:xfrm>
        </p:grpSpPr>
        <p:sp>
          <p:nvSpPr>
            <p:cNvPr id="57" name="Line 70">
              <a:extLst>
                <a:ext uri="{FF2B5EF4-FFF2-40B4-BE49-F238E27FC236}">
                  <a16:creationId xmlns:a16="http://schemas.microsoft.com/office/drawing/2014/main" id="{D993BBD6-92FD-4B26-A74B-B4FA606372AA}"/>
                </a:ext>
              </a:extLst>
            </p:cNvPr>
            <p:cNvSpPr>
              <a:spLocks noChangeShapeType="1"/>
            </p:cNvSpPr>
            <p:nvPr/>
          </p:nvSpPr>
          <p:spPr bwMode="auto">
            <a:xfrm flipH="1">
              <a:off x="431" y="2840"/>
              <a:ext cx="272" cy="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8" name="Line 71">
              <a:extLst>
                <a:ext uri="{FF2B5EF4-FFF2-40B4-BE49-F238E27FC236}">
                  <a16:creationId xmlns:a16="http://schemas.microsoft.com/office/drawing/2014/main" id="{1499A09E-1F2D-4E93-90EF-800F065F3B7C}"/>
                </a:ext>
              </a:extLst>
            </p:cNvPr>
            <p:cNvSpPr>
              <a:spLocks noChangeShapeType="1"/>
            </p:cNvSpPr>
            <p:nvPr/>
          </p:nvSpPr>
          <p:spPr bwMode="auto">
            <a:xfrm flipV="1">
              <a:off x="431" y="1480"/>
              <a:ext cx="0" cy="136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9" name="Line 72">
              <a:extLst>
                <a:ext uri="{FF2B5EF4-FFF2-40B4-BE49-F238E27FC236}">
                  <a16:creationId xmlns:a16="http://schemas.microsoft.com/office/drawing/2014/main" id="{5622E3EB-1589-4081-8C14-77BCDDD635BF}"/>
                </a:ext>
              </a:extLst>
            </p:cNvPr>
            <p:cNvSpPr>
              <a:spLocks noChangeShapeType="1"/>
            </p:cNvSpPr>
            <p:nvPr/>
          </p:nvSpPr>
          <p:spPr bwMode="auto">
            <a:xfrm flipH="1">
              <a:off x="431" y="1480"/>
              <a:ext cx="1088" cy="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0" name="Line 73">
              <a:extLst>
                <a:ext uri="{FF2B5EF4-FFF2-40B4-BE49-F238E27FC236}">
                  <a16:creationId xmlns:a16="http://schemas.microsoft.com/office/drawing/2014/main" id="{E2ED10F6-C04F-4937-98AA-3E9B58C40EEA}"/>
                </a:ext>
              </a:extLst>
            </p:cNvPr>
            <p:cNvSpPr>
              <a:spLocks noChangeShapeType="1"/>
            </p:cNvSpPr>
            <p:nvPr/>
          </p:nvSpPr>
          <p:spPr bwMode="auto">
            <a:xfrm flipH="1">
              <a:off x="1791" y="1480"/>
              <a:ext cx="182" cy="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1" name="Line 74">
              <a:extLst>
                <a:ext uri="{FF2B5EF4-FFF2-40B4-BE49-F238E27FC236}">
                  <a16:creationId xmlns:a16="http://schemas.microsoft.com/office/drawing/2014/main" id="{C5A26969-8CA1-44BF-830F-6A2DCD067888}"/>
                </a:ext>
              </a:extLst>
            </p:cNvPr>
            <p:cNvSpPr>
              <a:spLocks noChangeShapeType="1"/>
            </p:cNvSpPr>
            <p:nvPr/>
          </p:nvSpPr>
          <p:spPr bwMode="auto">
            <a:xfrm flipV="1">
              <a:off x="1973" y="1480"/>
              <a:ext cx="0" cy="136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2" name="Line 75">
              <a:extLst>
                <a:ext uri="{FF2B5EF4-FFF2-40B4-BE49-F238E27FC236}">
                  <a16:creationId xmlns:a16="http://schemas.microsoft.com/office/drawing/2014/main" id="{DA3C0A9B-E5DA-4DB9-A029-27F10632BF17}"/>
                </a:ext>
              </a:extLst>
            </p:cNvPr>
            <p:cNvSpPr>
              <a:spLocks noChangeShapeType="1"/>
            </p:cNvSpPr>
            <p:nvPr/>
          </p:nvSpPr>
          <p:spPr bwMode="auto">
            <a:xfrm flipH="1">
              <a:off x="793" y="2840"/>
              <a:ext cx="1180" cy="0"/>
            </a:xfrm>
            <a:prstGeom prst="line">
              <a:avLst/>
            </a:prstGeom>
            <a:noFill/>
            <a:ln w="28575">
              <a:solidFill>
                <a:srgbClr val="FFFF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63" name="Oval 76">
            <a:extLst>
              <a:ext uri="{FF2B5EF4-FFF2-40B4-BE49-F238E27FC236}">
                <a16:creationId xmlns:a16="http://schemas.microsoft.com/office/drawing/2014/main" id="{2640E946-A9C4-48A6-8D17-D5C544C63A1B}"/>
              </a:ext>
            </a:extLst>
          </p:cNvPr>
          <p:cNvSpPr>
            <a:spLocks noChangeArrowheads="1"/>
          </p:cNvSpPr>
          <p:nvPr/>
        </p:nvSpPr>
        <p:spPr bwMode="auto">
          <a:xfrm>
            <a:off x="9342266" y="1786703"/>
            <a:ext cx="431800" cy="431800"/>
          </a:xfrm>
          <a:prstGeom prst="ellipse">
            <a:avLst/>
          </a:prstGeom>
          <a:solidFill>
            <a:srgbClr val="FFFF00"/>
          </a:solidFill>
          <a:ln w="9525">
            <a:solidFill>
              <a:schemeClr val="tx1"/>
            </a:solidFill>
            <a:round/>
            <a:headEnd/>
            <a:tailEnd/>
          </a:ln>
        </p:spPr>
        <p:txBody>
          <a:bodyPr wrap="none" anchor="ctr"/>
          <a:lstStyle/>
          <a:p>
            <a:endParaRPr lang="en-US" altLang="ja-JP" sz="1200">
              <a:latin typeface="UD デジタル 教科書体 NK-R" panose="02020400000000000000" pitchFamily="18" charset="-128"/>
              <a:ea typeface="UD デジタル 教科書体 NK-R" panose="02020400000000000000" pitchFamily="18" charset="-128"/>
            </a:endParaRPr>
          </a:p>
        </p:txBody>
      </p:sp>
      <p:sp>
        <p:nvSpPr>
          <p:cNvPr id="64" name="Text Box 77">
            <a:extLst>
              <a:ext uri="{FF2B5EF4-FFF2-40B4-BE49-F238E27FC236}">
                <a16:creationId xmlns:a16="http://schemas.microsoft.com/office/drawing/2014/main" id="{68DD8624-939D-4F7B-B8BE-3614B620F451}"/>
              </a:ext>
            </a:extLst>
          </p:cNvPr>
          <p:cNvSpPr txBox="1">
            <a:spLocks noChangeArrowheads="1"/>
          </p:cNvSpPr>
          <p:nvPr/>
        </p:nvSpPr>
        <p:spPr bwMode="auto">
          <a:xfrm>
            <a:off x="7888116" y="1524765"/>
            <a:ext cx="676275" cy="307777"/>
          </a:xfrm>
          <a:prstGeom prst="rect">
            <a:avLst/>
          </a:prstGeom>
          <a:noFill/>
          <a:ln w="9525">
            <a:noFill/>
            <a:miter lim="800000"/>
            <a:headEnd/>
            <a:tailEnd/>
          </a:ln>
        </p:spPr>
        <p:txBody>
          <a:bodyPr wrap="square">
            <a:spAutoFit/>
          </a:bodyPr>
          <a:lstStyle/>
          <a:p>
            <a:pPr algn="l">
              <a:spcBef>
                <a:spcPct val="50000"/>
              </a:spcBef>
            </a:pPr>
            <a:r>
              <a:rPr lang="en-US" altLang="ja-JP" sz="1400" b="0" dirty="0">
                <a:latin typeface="UD デジタル 教科書体 NK-R" panose="02020400000000000000" pitchFamily="18" charset="-128"/>
                <a:ea typeface="UD デジタル 教科書体 NK-R" panose="02020400000000000000" pitchFamily="18" charset="-128"/>
              </a:rPr>
              <a:t>Y10</a:t>
            </a:r>
          </a:p>
        </p:txBody>
      </p:sp>
      <p:sp>
        <p:nvSpPr>
          <p:cNvPr id="65" name="Rectangle 78">
            <a:extLst>
              <a:ext uri="{FF2B5EF4-FFF2-40B4-BE49-F238E27FC236}">
                <a16:creationId xmlns:a16="http://schemas.microsoft.com/office/drawing/2014/main" id="{7068FDB3-D13B-42BF-A238-A83890088CB6}"/>
              </a:ext>
            </a:extLst>
          </p:cNvPr>
          <p:cNvSpPr>
            <a:spLocks noChangeArrowheads="1"/>
          </p:cNvSpPr>
          <p:nvPr/>
        </p:nvSpPr>
        <p:spPr bwMode="auto">
          <a:xfrm>
            <a:off x="5584654" y="1469203"/>
            <a:ext cx="647700" cy="936625"/>
          </a:xfrm>
          <a:prstGeom prst="rect">
            <a:avLst/>
          </a:prstGeom>
          <a:solidFill>
            <a:schemeClr val="bg1"/>
          </a:solidFill>
          <a:ln w="9525">
            <a:no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6" name="Rectangle 80">
            <a:extLst>
              <a:ext uri="{FF2B5EF4-FFF2-40B4-BE49-F238E27FC236}">
                <a16:creationId xmlns:a16="http://schemas.microsoft.com/office/drawing/2014/main" id="{7F93B52B-1B85-4027-AF51-CCDFFA35EC05}"/>
              </a:ext>
            </a:extLst>
          </p:cNvPr>
          <p:cNvSpPr>
            <a:spLocks noChangeArrowheads="1"/>
          </p:cNvSpPr>
          <p:nvPr/>
        </p:nvSpPr>
        <p:spPr bwMode="auto">
          <a:xfrm>
            <a:off x="5367166" y="2020065"/>
            <a:ext cx="576263" cy="673100"/>
          </a:xfrm>
          <a:prstGeom prst="rect">
            <a:avLst/>
          </a:prstGeom>
          <a:solidFill>
            <a:schemeClr val="bg1"/>
          </a:solidFill>
          <a:ln w="9525">
            <a:no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7" name="Line 81">
            <a:extLst>
              <a:ext uri="{FF2B5EF4-FFF2-40B4-BE49-F238E27FC236}">
                <a16:creationId xmlns:a16="http://schemas.microsoft.com/office/drawing/2014/main" id="{064AA00E-9557-43E8-93F3-F7105228CBA2}"/>
              </a:ext>
            </a:extLst>
          </p:cNvPr>
          <p:cNvSpPr>
            <a:spLocks noChangeShapeType="1"/>
          </p:cNvSpPr>
          <p:nvPr/>
        </p:nvSpPr>
        <p:spPr bwMode="auto">
          <a:xfrm>
            <a:off x="5554491" y="2016890"/>
            <a:ext cx="777875" cy="0"/>
          </a:xfrm>
          <a:prstGeom prst="line">
            <a:avLst/>
          </a:prstGeom>
          <a:noFill/>
          <a:ln w="12700">
            <a:solidFill>
              <a:srgbClr val="000000"/>
            </a:solidFill>
            <a:round/>
            <a:headEnd/>
            <a:tailEnd/>
          </a:ln>
        </p:spPr>
        <p:txBody>
          <a:bodyPr wrap="none"/>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8" name="Text Box 82">
            <a:extLst>
              <a:ext uri="{FF2B5EF4-FFF2-40B4-BE49-F238E27FC236}">
                <a16:creationId xmlns:a16="http://schemas.microsoft.com/office/drawing/2014/main" id="{9837332C-C39B-4D30-83F7-E525078127B2}"/>
              </a:ext>
            </a:extLst>
          </p:cNvPr>
          <p:cNvSpPr txBox="1">
            <a:spLocks noChangeArrowheads="1"/>
          </p:cNvSpPr>
          <p:nvPr/>
        </p:nvSpPr>
        <p:spPr bwMode="auto">
          <a:xfrm>
            <a:off x="9112079" y="1483490"/>
            <a:ext cx="1008062" cy="274638"/>
          </a:xfrm>
          <a:prstGeom prst="rect">
            <a:avLst/>
          </a:prstGeom>
          <a:solidFill>
            <a:schemeClr val="bg1"/>
          </a:solidFill>
          <a:ln w="9525">
            <a:noFill/>
            <a:miter lim="800000"/>
            <a:headEnd/>
            <a:tailEnd/>
          </a:ln>
        </p:spPr>
        <p:txBody>
          <a:bodyPr wrap="square">
            <a:spAutoFit/>
          </a:bodyPr>
          <a:lstStyle/>
          <a:p>
            <a:pPr algn="l">
              <a:spcBef>
                <a:spcPct val="50000"/>
              </a:spcBef>
            </a:pPr>
            <a:r>
              <a:rPr lang="ja-JP" altLang="en-US" sz="1200" b="0">
                <a:solidFill>
                  <a:srgbClr val="000000"/>
                </a:solidFill>
                <a:latin typeface="UD デジタル 教科書体 NK-R" panose="02020400000000000000" pitchFamily="18" charset="-128"/>
                <a:ea typeface="UD デジタル 教科書体 NK-R" panose="02020400000000000000" pitchFamily="18" charset="-128"/>
              </a:rPr>
              <a:t>ランプ点灯</a:t>
            </a:r>
          </a:p>
        </p:txBody>
      </p:sp>
      <p:sp>
        <p:nvSpPr>
          <p:cNvPr id="69" name="Rectangle 83">
            <a:extLst>
              <a:ext uri="{FF2B5EF4-FFF2-40B4-BE49-F238E27FC236}">
                <a16:creationId xmlns:a16="http://schemas.microsoft.com/office/drawing/2014/main" id="{4E3AF1B8-2DF0-4CFD-8B69-63192C9A6AED}"/>
              </a:ext>
            </a:extLst>
          </p:cNvPr>
          <p:cNvSpPr>
            <a:spLocks noChangeArrowheads="1"/>
          </p:cNvSpPr>
          <p:nvPr/>
        </p:nvSpPr>
        <p:spPr bwMode="auto">
          <a:xfrm>
            <a:off x="4863929" y="2332803"/>
            <a:ext cx="2303462" cy="1296987"/>
          </a:xfrm>
          <a:prstGeom prst="rect">
            <a:avLst/>
          </a:prstGeom>
          <a:solidFill>
            <a:schemeClr val="bg1"/>
          </a:solidFill>
          <a:ln w="9525">
            <a:no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0" name="Text Box 57">
            <a:extLst>
              <a:ext uri="{FF2B5EF4-FFF2-40B4-BE49-F238E27FC236}">
                <a16:creationId xmlns:a16="http://schemas.microsoft.com/office/drawing/2014/main" id="{9D91975A-EDC3-4123-A9BB-769C7C1FD9F9}"/>
              </a:ext>
            </a:extLst>
          </p:cNvPr>
          <p:cNvSpPr txBox="1">
            <a:spLocks noChangeArrowheads="1"/>
          </p:cNvSpPr>
          <p:nvPr/>
        </p:nvSpPr>
        <p:spPr bwMode="auto">
          <a:xfrm>
            <a:off x="4863929" y="2693165"/>
            <a:ext cx="2303462" cy="954107"/>
          </a:xfrm>
          <a:prstGeom prst="rect">
            <a:avLst/>
          </a:prstGeom>
          <a:solidFill>
            <a:schemeClr val="bg1"/>
          </a:solidFill>
          <a:ln w="9525">
            <a:noFill/>
            <a:miter lim="800000"/>
            <a:headEnd/>
            <a:tailEnd/>
          </a:ln>
        </p:spPr>
        <p:txBody>
          <a:bodyPr wrap="square">
            <a:spAutoFit/>
          </a:bodyPr>
          <a:lstStyle/>
          <a:p>
            <a:pPr algn="l">
              <a:spcBef>
                <a:spcPct val="50000"/>
              </a:spcBef>
            </a:pPr>
            <a:r>
              <a:rPr lang="ja-JP" altLang="en-US" sz="1400" b="0" dirty="0">
                <a:solidFill>
                  <a:srgbClr val="000000"/>
                </a:solidFill>
                <a:latin typeface="UD デジタル 教科書体 NK-R" panose="02020400000000000000" pitchFamily="18" charset="-128"/>
                <a:ea typeface="UD デジタル 教科書体 NK-R" panose="02020400000000000000" pitchFamily="18" charset="-128"/>
              </a:rPr>
              <a:t>プログラム命令</a:t>
            </a:r>
          </a:p>
          <a:p>
            <a:pPr algn="l">
              <a:spcBef>
                <a:spcPct val="50000"/>
              </a:spcBef>
            </a:pPr>
            <a:r>
              <a:rPr lang="en-US" altLang="ja-JP" sz="1400" b="0">
                <a:solidFill>
                  <a:srgbClr val="FF0000"/>
                </a:solidFill>
                <a:latin typeface="UD デジタル 教科書体 NK-R" panose="02020400000000000000" pitchFamily="18" charset="-128"/>
                <a:ea typeface="UD デジタル 教科書体 NK-R" panose="02020400000000000000" pitchFamily="18" charset="-128"/>
              </a:rPr>
              <a:t>X00</a:t>
            </a:r>
            <a:r>
              <a:rPr lang="ja-JP" altLang="en-US" sz="1400" b="0">
                <a:solidFill>
                  <a:srgbClr val="FF0000"/>
                </a:solidFill>
                <a:latin typeface="UD デジタル 教科書体 NK-R" panose="02020400000000000000" pitchFamily="18" charset="-128"/>
                <a:ea typeface="UD デジタル 教科書体 NK-R" panose="02020400000000000000" pitchFamily="18" charset="-128"/>
              </a:rPr>
              <a:t>が</a:t>
            </a:r>
            <a:r>
              <a:rPr lang="en-US" altLang="ja-JP" sz="1400" b="0" dirty="0">
                <a:solidFill>
                  <a:srgbClr val="FF0000"/>
                </a:solidFill>
                <a:latin typeface="UD デジタル 教科書体 NK-R" panose="02020400000000000000" pitchFamily="18" charset="-128"/>
                <a:ea typeface="UD デジタル 教科書体 NK-R" panose="02020400000000000000" pitchFamily="18" charset="-128"/>
              </a:rPr>
              <a:t>ON</a:t>
            </a:r>
            <a:r>
              <a:rPr lang="ja-JP" altLang="en-US" sz="1400" b="0" dirty="0">
                <a:solidFill>
                  <a:srgbClr val="FF0000"/>
                </a:solidFill>
                <a:latin typeface="UD デジタル 教科書体 NK-R" panose="02020400000000000000" pitchFamily="18" charset="-128"/>
                <a:ea typeface="UD デジタル 教科書体 NK-R" panose="02020400000000000000" pitchFamily="18" charset="-128"/>
              </a:rPr>
              <a:t>になったら、</a:t>
            </a:r>
            <a:endParaRPr lang="en-US" altLang="ja-JP" sz="1400" b="0" dirty="0">
              <a:solidFill>
                <a:srgbClr val="FF0000"/>
              </a:solidFill>
              <a:latin typeface="UD デジタル 教科書体 NK-R" panose="02020400000000000000" pitchFamily="18" charset="-128"/>
              <a:ea typeface="UD デジタル 教科書体 NK-R" panose="02020400000000000000" pitchFamily="18" charset="-128"/>
            </a:endParaRPr>
          </a:p>
          <a:p>
            <a:pPr algn="l">
              <a:spcBef>
                <a:spcPct val="50000"/>
              </a:spcBef>
            </a:pPr>
            <a:r>
              <a:rPr lang="en-US" altLang="ja-JP" sz="1400" b="0" dirty="0">
                <a:solidFill>
                  <a:srgbClr val="FF0000"/>
                </a:solidFill>
                <a:latin typeface="UD デジタル 教科書体 NK-R" panose="02020400000000000000" pitchFamily="18" charset="-128"/>
                <a:ea typeface="UD デジタル 教科書体 NK-R" panose="02020400000000000000" pitchFamily="18" charset="-128"/>
              </a:rPr>
              <a:t>Y10</a:t>
            </a:r>
            <a:r>
              <a:rPr lang="ja-JP" altLang="en-US" sz="1400" b="0" dirty="0">
                <a:solidFill>
                  <a:srgbClr val="FF0000"/>
                </a:solidFill>
                <a:latin typeface="UD デジタル 教科書体 NK-R" panose="02020400000000000000" pitchFamily="18" charset="-128"/>
                <a:ea typeface="UD デジタル 教科書体 NK-R" panose="02020400000000000000" pitchFamily="18" charset="-128"/>
              </a:rPr>
              <a:t>を</a:t>
            </a:r>
            <a:r>
              <a:rPr lang="en-US" altLang="ja-JP" sz="1400" b="0" dirty="0">
                <a:solidFill>
                  <a:srgbClr val="FF0000"/>
                </a:solidFill>
                <a:latin typeface="UD デジタル 教科書体 NK-R" panose="02020400000000000000" pitchFamily="18" charset="-128"/>
                <a:ea typeface="UD デジタル 教科書体 NK-R" panose="02020400000000000000" pitchFamily="18" charset="-128"/>
              </a:rPr>
              <a:t>ON</a:t>
            </a:r>
            <a:r>
              <a:rPr lang="ja-JP" altLang="en-US" sz="1400" b="0" dirty="0">
                <a:solidFill>
                  <a:srgbClr val="FF0000"/>
                </a:solidFill>
                <a:latin typeface="UD デジタル 教科書体 NK-R" panose="02020400000000000000" pitchFamily="18" charset="-128"/>
                <a:ea typeface="UD デジタル 教科書体 NK-R" panose="02020400000000000000" pitchFamily="18" charset="-128"/>
              </a:rPr>
              <a:t>にして！</a:t>
            </a:r>
          </a:p>
        </p:txBody>
      </p:sp>
      <p:sp>
        <p:nvSpPr>
          <p:cNvPr id="71" name="Text Box 34">
            <a:extLst>
              <a:ext uri="{FF2B5EF4-FFF2-40B4-BE49-F238E27FC236}">
                <a16:creationId xmlns:a16="http://schemas.microsoft.com/office/drawing/2014/main" id="{CA5D303D-CA69-470B-84B0-97F640BB629B}"/>
              </a:ext>
            </a:extLst>
          </p:cNvPr>
          <p:cNvSpPr txBox="1">
            <a:spLocks noChangeArrowheads="1"/>
          </p:cNvSpPr>
          <p:nvPr/>
        </p:nvSpPr>
        <p:spPr bwMode="auto">
          <a:xfrm>
            <a:off x="2342979" y="6284108"/>
            <a:ext cx="2017712" cy="523220"/>
          </a:xfrm>
          <a:prstGeom prst="rect">
            <a:avLst/>
          </a:prstGeom>
          <a:noFill/>
          <a:ln w="9525">
            <a:noFill/>
            <a:miter lim="800000"/>
            <a:headEnd/>
            <a:tailEnd/>
          </a:ln>
        </p:spPr>
        <p:txBody>
          <a:bodyPr wrap="square">
            <a:spAutoFit/>
          </a:bodyPr>
          <a:lstStyle/>
          <a:p>
            <a:pPr algn="l">
              <a:spcBef>
                <a:spcPct val="50000"/>
              </a:spcBef>
            </a:pPr>
            <a:r>
              <a:rPr lang="en-US" altLang="ja-JP" sz="1400" b="0" dirty="0">
                <a:latin typeface="UD デジタル 教科書体 NK-R" panose="02020400000000000000" pitchFamily="18" charset="-128"/>
                <a:ea typeface="UD デジタル 教科書体 NK-R" panose="02020400000000000000" pitchFamily="18" charset="-128"/>
              </a:rPr>
              <a:t>※</a:t>
            </a:r>
            <a:r>
              <a:rPr lang="ja-JP" altLang="en-US" sz="1400" b="0" dirty="0">
                <a:latin typeface="UD デジタル 教科書体 NK-R" panose="02020400000000000000" pitchFamily="18" charset="-128"/>
                <a:ea typeface="UD デジタル 教科書体 NK-R" panose="02020400000000000000" pitchFamily="18" charset="-128"/>
              </a:rPr>
              <a:t>リレー　電気が流れると動作するスイッチ</a:t>
            </a: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36</a:t>
            </a:fld>
            <a:endParaRPr kumimoji="1" lang="ja-JP" altLang="en-US"/>
          </a:p>
        </p:txBody>
      </p:sp>
    </p:spTree>
    <p:extLst>
      <p:ext uri="{BB962C8B-B14F-4D97-AF65-F5344CB8AC3E}">
        <p14:creationId xmlns:p14="http://schemas.microsoft.com/office/powerpoint/2010/main" val="31492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16667E-6 4.07407E-6 L 4.16667E-6 0.0368 " pathEditMode="relative" rAng="0" ptsTypes="AA">
                                      <p:cBhvr>
                                        <p:cTn id="6" dur="2000" fill="hold"/>
                                        <p:tgtEl>
                                          <p:spTgt spid="31"/>
                                        </p:tgtEl>
                                        <p:attrNameLst>
                                          <p:attrName>ppt_x</p:attrName>
                                          <p:attrName>ppt_y</p:attrName>
                                        </p:attrNameLst>
                                      </p:cBhvr>
                                      <p:rCtr x="0" y="1829"/>
                                    </p:animMotion>
                                  </p:childTnLst>
                                </p:cTn>
                              </p:par>
                            </p:childTnLst>
                          </p:cTn>
                        </p:par>
                      </p:childTnLst>
                    </p:cTn>
                  </p:par>
                  <p:par>
                    <p:cTn id="7" fill="hold">
                      <p:stCondLst>
                        <p:cond delay="indefinite"/>
                      </p:stCondLst>
                      <p:childTnLst>
                        <p:par>
                          <p:cTn id="8" fill="hold">
                            <p:stCondLst>
                              <p:cond delay="0"/>
                            </p:stCondLst>
                            <p:childTnLst>
                              <p:par>
                                <p:cTn id="9" presetID="21" presetClass="entr" presetSubtype="4"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heel(4)">
                                      <p:cBhvr>
                                        <p:cTn id="11" dur="2000"/>
                                        <p:tgtEl>
                                          <p:spTgt spid="34"/>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dissolv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dissolve">
                                      <p:cBhvr>
                                        <p:cTn id="24" dur="500"/>
                                        <p:tgtEl>
                                          <p:spTgt spid="2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dissolve">
                                      <p:cBhvr>
                                        <p:cTn id="29" dur="500"/>
                                        <p:tgtEl>
                                          <p:spTgt spid="71"/>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grpId="0" nodeType="clickEffect">
                                  <p:stCondLst>
                                    <p:cond delay="0"/>
                                  </p:stCondLst>
                                  <p:childTnLst>
                                    <p:set>
                                      <p:cBhvr>
                                        <p:cTn id="33" dur="1" fill="hold">
                                          <p:stCondLst>
                                            <p:cond delay="0"/>
                                          </p:stCondLst>
                                        </p:cTn>
                                        <p:tgtEl>
                                          <p:spTgt spid="46"/>
                                        </p:tgtEl>
                                        <p:attrNameLst>
                                          <p:attrName>style.visibility</p:attrName>
                                        </p:attrNameLst>
                                      </p:cBhvr>
                                      <p:to>
                                        <p:strVal val="visible"/>
                                      </p:to>
                                    </p:set>
                                    <p:animEffect transition="in" filter="dissolve">
                                      <p:cBhvr>
                                        <p:cTn id="34" dur="500"/>
                                        <p:tgtEl>
                                          <p:spTgt spid="46"/>
                                        </p:tgtEl>
                                      </p:cBhvr>
                                    </p:animEffect>
                                  </p:childTnLst>
                                </p:cTn>
                              </p:par>
                              <p:par>
                                <p:cTn id="35" presetID="9" presetClass="entr" presetSubtype="0"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Effect transition="in" filter="dissolve">
                                      <p:cBhvr>
                                        <p:cTn id="37" dur="500"/>
                                        <p:tgtEl>
                                          <p:spTgt spid="42"/>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dissolve">
                                      <p:cBhvr>
                                        <p:cTn id="42" dur="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dissolve">
                                      <p:cBhvr>
                                        <p:cTn id="47" dur="500"/>
                                        <p:tgtEl>
                                          <p:spTgt spid="21"/>
                                        </p:tgtEl>
                                      </p:cBhvr>
                                    </p:animEffect>
                                  </p:childTnLst>
                                </p:cTn>
                              </p:par>
                              <p:par>
                                <p:cTn id="48" presetID="9" presetClass="entr" presetSubtype="0" fill="hold"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dissolve">
                                      <p:cBhvr>
                                        <p:cTn id="50" dur="500"/>
                                        <p:tgtEl>
                                          <p:spTgt spid="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dissolve">
                                      <p:cBhvr>
                                        <p:cTn id="55" dur="500"/>
                                        <p:tgtEl>
                                          <p:spTgt spid="70"/>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48"/>
                                        </p:tgtEl>
                                        <p:attrNameLst>
                                          <p:attrName>style.visibility</p:attrName>
                                        </p:attrNameLst>
                                      </p:cBhvr>
                                      <p:to>
                                        <p:strVal val="visible"/>
                                      </p:to>
                                    </p:set>
                                    <p:animEffect transition="in" filter="dissolve">
                                      <p:cBhvr>
                                        <p:cTn id="60" dur="500"/>
                                        <p:tgtEl>
                                          <p:spTgt spid="48"/>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dissolve">
                                      <p:cBhvr>
                                        <p:cTn id="65" dur="500"/>
                                        <p:tgtEl>
                                          <p:spTgt spid="53"/>
                                        </p:tgtEl>
                                      </p:cBhvr>
                                    </p:animEffect>
                                  </p:childTnLst>
                                </p:cTn>
                              </p:par>
                              <p:par>
                                <p:cTn id="66" presetID="9" presetClass="entr" presetSubtype="0" fill="hold" nodeType="withEffect">
                                  <p:stCondLst>
                                    <p:cond delay="0"/>
                                  </p:stCondLst>
                                  <p:childTnLst>
                                    <p:set>
                                      <p:cBhvr>
                                        <p:cTn id="67" dur="1" fill="hold">
                                          <p:stCondLst>
                                            <p:cond delay="0"/>
                                          </p:stCondLst>
                                        </p:cTn>
                                        <p:tgtEl>
                                          <p:spTgt spid="49"/>
                                        </p:tgtEl>
                                        <p:attrNameLst>
                                          <p:attrName>style.visibility</p:attrName>
                                        </p:attrNameLst>
                                      </p:cBhvr>
                                      <p:to>
                                        <p:strVal val="visible"/>
                                      </p:to>
                                    </p:set>
                                    <p:animEffect transition="in" filter="dissolve">
                                      <p:cBhvr>
                                        <p:cTn id="68" dur="500"/>
                                        <p:tgtEl>
                                          <p:spTgt spid="4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dissolve">
                                      <p:cBhvr>
                                        <p:cTn id="73" dur="500"/>
                                        <p:tgtEl>
                                          <p:spTgt spid="1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dissolve">
                                      <p:cBhvr>
                                        <p:cTn id="76" dur="500"/>
                                        <p:tgtEl>
                                          <p:spTgt spid="22"/>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0"/>
                                  </p:stCondLst>
                                  <p:childTnLst>
                                    <p:animMotion origin="layout" path="M 1.66667E-6 -5.55112E-17 L 1.66667E-6 0.0419 " pathEditMode="relative" rAng="0" ptsTypes="AA">
                                      <p:cBhvr>
                                        <p:cTn id="80" dur="2000" fill="hold"/>
                                        <p:tgtEl>
                                          <p:spTgt spid="55"/>
                                        </p:tgtEl>
                                        <p:attrNameLst>
                                          <p:attrName>ppt_x</p:attrName>
                                          <p:attrName>ppt_y</p:attrName>
                                        </p:attrNameLst>
                                      </p:cBhvr>
                                      <p:rCtr x="0" y="2083"/>
                                    </p:animMotion>
                                  </p:childTnLst>
                                </p:cTn>
                              </p:par>
                            </p:childTnLst>
                          </p:cTn>
                        </p:par>
                      </p:childTnLst>
                    </p:cTn>
                  </p:par>
                  <p:par>
                    <p:cTn id="81" fill="hold">
                      <p:stCondLst>
                        <p:cond delay="indefinite"/>
                      </p:stCondLst>
                      <p:childTnLst>
                        <p:par>
                          <p:cTn id="82" fill="hold">
                            <p:stCondLst>
                              <p:cond delay="0"/>
                            </p:stCondLst>
                            <p:childTnLst>
                              <p:par>
                                <p:cTn id="83" presetID="21" presetClass="entr" presetSubtype="4" fill="hold" nodeType="clickEffect">
                                  <p:stCondLst>
                                    <p:cond delay="0"/>
                                  </p:stCondLst>
                                  <p:childTnLst>
                                    <p:set>
                                      <p:cBhvr>
                                        <p:cTn id="84" dur="1" fill="hold">
                                          <p:stCondLst>
                                            <p:cond delay="0"/>
                                          </p:stCondLst>
                                        </p:cTn>
                                        <p:tgtEl>
                                          <p:spTgt spid="56"/>
                                        </p:tgtEl>
                                        <p:attrNameLst>
                                          <p:attrName>style.visibility</p:attrName>
                                        </p:attrNameLst>
                                      </p:cBhvr>
                                      <p:to>
                                        <p:strVal val="visible"/>
                                      </p:to>
                                    </p:set>
                                    <p:animEffect transition="in" filter="wheel(4)">
                                      <p:cBhvr>
                                        <p:cTn id="85" dur="2000"/>
                                        <p:tgtEl>
                                          <p:spTgt spid="56"/>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63"/>
                                        </p:tgtEl>
                                        <p:attrNameLst>
                                          <p:attrName>style.visibility</p:attrName>
                                        </p:attrNameLst>
                                      </p:cBhvr>
                                      <p:to>
                                        <p:strVal val="visible"/>
                                      </p:to>
                                    </p:set>
                                    <p:animEffect transition="in" filter="dissolve">
                                      <p:cBhvr>
                                        <p:cTn id="90" dur="500"/>
                                        <p:tgtEl>
                                          <p:spTgt spid="63"/>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dissolve">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16"/>
                                        </p:tgtEl>
                                        <p:attrNameLst>
                                          <p:attrName>style.visibility</p:attrName>
                                        </p:attrNameLst>
                                      </p:cBhvr>
                                      <p:to>
                                        <p:strVal val="visible"/>
                                      </p:to>
                                    </p:set>
                                    <p:animEffect transition="in" filter="dissolve">
                                      <p:cBhvr>
                                        <p:cTn id="100" dur="500"/>
                                        <p:tgtEl>
                                          <p:spTgt spid="16"/>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41" grpId="0" animBg="1"/>
      <p:bldP spid="46" grpId="0" animBg="1"/>
      <p:bldP spid="47" grpId="0" animBg="1"/>
      <p:bldP spid="48" grpId="0" animBg="1"/>
      <p:bldP spid="53" grpId="0" animBg="1"/>
      <p:bldP spid="55" grpId="0" animBg="1"/>
      <p:bldP spid="63" grpId="0" animBg="1"/>
      <p:bldP spid="68" grpId="0" animBg="1"/>
      <p:bldP spid="70" grpId="0" animBg="1"/>
      <p:bldP spid="7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D185E-3891-45E5-9396-09F364BDAEBD}"/>
              </a:ext>
            </a:extLst>
          </p:cNvPr>
          <p:cNvSpPr>
            <a:spLocks noGrp="1"/>
          </p:cNvSpPr>
          <p:nvPr>
            <p:ph type="title"/>
          </p:nvPr>
        </p:nvSpPr>
        <p:spPr/>
        <p:txBody>
          <a:bodyPr/>
          <a:lstStyle/>
          <a:p>
            <a:r>
              <a:rPr kumimoji="1" lang="ja-JP" altLang="en-US" dirty="0"/>
              <a:t>プログラミングの方法</a:t>
            </a:r>
          </a:p>
        </p:txBody>
      </p:sp>
      <p:sp>
        <p:nvSpPr>
          <p:cNvPr id="3" name="コンテンツ プレースホルダー 2">
            <a:extLst>
              <a:ext uri="{FF2B5EF4-FFF2-40B4-BE49-F238E27FC236}">
                <a16:creationId xmlns:a16="http://schemas.microsoft.com/office/drawing/2014/main" id="{5C8B9BE3-ECCA-4AF0-B993-84F11FF041E8}"/>
              </a:ext>
            </a:extLst>
          </p:cNvPr>
          <p:cNvSpPr>
            <a:spLocks noGrp="1"/>
          </p:cNvSpPr>
          <p:nvPr>
            <p:ph idx="1"/>
          </p:nvPr>
        </p:nvSpPr>
        <p:spPr>
          <a:xfrm>
            <a:off x="838200" y="1542361"/>
            <a:ext cx="11126118" cy="4634602"/>
          </a:xfrm>
        </p:spPr>
        <p:txBody>
          <a:bodyPr>
            <a:normAutofit/>
          </a:bodyPr>
          <a:lstStyle/>
          <a:p>
            <a:r>
              <a:rPr lang="ja-JP" altLang="en-US" dirty="0"/>
              <a:t>シーケンサ</a:t>
            </a:r>
            <a:r>
              <a:rPr lang="en-US" altLang="ja-JP" dirty="0"/>
              <a:t>CPU</a:t>
            </a:r>
            <a:r>
              <a:rPr lang="ja-JP" altLang="en-US" dirty="0"/>
              <a:t>のプログラミングには、図式による方法と専用命令を記述する方法の</a:t>
            </a:r>
            <a:r>
              <a:rPr lang="en-US" altLang="ja-JP" dirty="0"/>
              <a:t>2</a:t>
            </a:r>
            <a:r>
              <a:rPr lang="ja-JP" altLang="en-US" dirty="0"/>
              <a:t>種類がある。</a:t>
            </a:r>
          </a:p>
          <a:p>
            <a:r>
              <a:rPr lang="ja-JP" altLang="en-US" dirty="0"/>
              <a:t>図式によるプログラミング</a:t>
            </a:r>
            <a:endParaRPr lang="en-US" altLang="ja-JP" dirty="0"/>
          </a:p>
          <a:p>
            <a:pPr lvl="1"/>
            <a:r>
              <a:rPr lang="ja-JP" altLang="en-US" dirty="0">
                <a:solidFill>
                  <a:srgbClr val="FF0000"/>
                </a:solidFill>
              </a:rPr>
              <a:t>リレーシンボリック語（回路モード）</a:t>
            </a:r>
          </a:p>
          <a:p>
            <a:endParaRPr kumimoji="1" lang="en-US" altLang="ja-JP" dirty="0"/>
          </a:p>
          <a:p>
            <a:endParaRPr lang="en-US" altLang="ja-JP" dirty="0"/>
          </a:p>
          <a:p>
            <a:r>
              <a:rPr lang="ja-JP" altLang="en-US" dirty="0"/>
              <a:t>専用命令によるプログラミング</a:t>
            </a:r>
            <a:endParaRPr lang="en-US" altLang="ja-JP" dirty="0"/>
          </a:p>
          <a:p>
            <a:pPr lvl="1"/>
            <a:r>
              <a:rPr lang="ja-JP" altLang="en-US" dirty="0">
                <a:solidFill>
                  <a:srgbClr val="FF0000"/>
                </a:solidFill>
              </a:rPr>
              <a:t>ロジックシンボリック語（リストモード）</a:t>
            </a:r>
          </a:p>
          <a:p>
            <a:pPr lvl="1"/>
            <a:endParaRPr kumimoji="1" lang="ja-JP" altLang="en-US" dirty="0"/>
          </a:p>
        </p:txBody>
      </p:sp>
      <p:grpSp>
        <p:nvGrpSpPr>
          <p:cNvPr id="4" name="Group 28">
            <a:extLst>
              <a:ext uri="{FF2B5EF4-FFF2-40B4-BE49-F238E27FC236}">
                <a16:creationId xmlns:a16="http://schemas.microsoft.com/office/drawing/2014/main" id="{6AA679E8-C081-49F6-B7C5-73D0EAB9C656}"/>
              </a:ext>
            </a:extLst>
          </p:cNvPr>
          <p:cNvGrpSpPr>
            <a:grpSpLocks/>
          </p:cNvGrpSpPr>
          <p:nvPr/>
        </p:nvGrpSpPr>
        <p:grpSpPr bwMode="auto">
          <a:xfrm>
            <a:off x="7733803" y="3429000"/>
            <a:ext cx="2801938" cy="1444625"/>
            <a:chOff x="1440" y="864"/>
            <a:chExt cx="2640" cy="1344"/>
          </a:xfrm>
        </p:grpSpPr>
        <p:sp>
          <p:nvSpPr>
            <p:cNvPr id="5" name="Line 3">
              <a:extLst>
                <a:ext uri="{FF2B5EF4-FFF2-40B4-BE49-F238E27FC236}">
                  <a16:creationId xmlns:a16="http://schemas.microsoft.com/office/drawing/2014/main" id="{3036E22F-3B4E-458B-92A0-0A0FA50CF7F9}"/>
                </a:ext>
              </a:extLst>
            </p:cNvPr>
            <p:cNvSpPr>
              <a:spLocks noChangeShapeType="1"/>
            </p:cNvSpPr>
            <p:nvPr/>
          </p:nvSpPr>
          <p:spPr bwMode="auto">
            <a:xfrm>
              <a:off x="1440" y="1152"/>
              <a:ext cx="0" cy="1056"/>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6" name="Line 4">
              <a:extLst>
                <a:ext uri="{FF2B5EF4-FFF2-40B4-BE49-F238E27FC236}">
                  <a16:creationId xmlns:a16="http://schemas.microsoft.com/office/drawing/2014/main" id="{FA3A892A-30AA-4671-891B-62DB5EF1D590}"/>
                </a:ext>
              </a:extLst>
            </p:cNvPr>
            <p:cNvSpPr>
              <a:spLocks noChangeShapeType="1"/>
            </p:cNvSpPr>
            <p:nvPr/>
          </p:nvSpPr>
          <p:spPr bwMode="auto">
            <a:xfrm>
              <a:off x="1440" y="1392"/>
              <a:ext cx="576"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nvGrpSpPr>
            <p:cNvPr id="7" name="Group 12">
              <a:extLst>
                <a:ext uri="{FF2B5EF4-FFF2-40B4-BE49-F238E27FC236}">
                  <a16:creationId xmlns:a16="http://schemas.microsoft.com/office/drawing/2014/main" id="{FFBC4B4B-CBF4-4B61-9FEE-8E6EE2BE7C14}"/>
                </a:ext>
              </a:extLst>
            </p:cNvPr>
            <p:cNvGrpSpPr>
              <a:grpSpLocks/>
            </p:cNvGrpSpPr>
            <p:nvPr/>
          </p:nvGrpSpPr>
          <p:grpSpPr bwMode="auto">
            <a:xfrm>
              <a:off x="2016" y="1296"/>
              <a:ext cx="96" cy="192"/>
              <a:chOff x="1584" y="1248"/>
              <a:chExt cx="96" cy="192"/>
            </a:xfrm>
          </p:grpSpPr>
          <p:grpSp>
            <p:nvGrpSpPr>
              <p:cNvPr id="19" name="Group 10">
                <a:extLst>
                  <a:ext uri="{FF2B5EF4-FFF2-40B4-BE49-F238E27FC236}">
                    <a16:creationId xmlns:a16="http://schemas.microsoft.com/office/drawing/2014/main" id="{11255BB2-98FA-411C-A936-2BFE50901364}"/>
                  </a:ext>
                </a:extLst>
              </p:cNvPr>
              <p:cNvGrpSpPr>
                <a:grpSpLocks/>
              </p:cNvGrpSpPr>
              <p:nvPr/>
            </p:nvGrpSpPr>
            <p:grpSpPr bwMode="auto">
              <a:xfrm>
                <a:off x="1584" y="1248"/>
                <a:ext cx="0" cy="192"/>
                <a:chOff x="1584" y="1248"/>
                <a:chExt cx="0" cy="192"/>
              </a:xfrm>
            </p:grpSpPr>
            <p:sp>
              <p:nvSpPr>
                <p:cNvPr id="23" name="Line 5">
                  <a:extLst>
                    <a:ext uri="{FF2B5EF4-FFF2-40B4-BE49-F238E27FC236}">
                      <a16:creationId xmlns:a16="http://schemas.microsoft.com/office/drawing/2014/main" id="{922C7998-C9E7-433F-9B04-3D895FB898E5}"/>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4" name="Line 8">
                  <a:extLst>
                    <a:ext uri="{FF2B5EF4-FFF2-40B4-BE49-F238E27FC236}">
                      <a16:creationId xmlns:a16="http://schemas.microsoft.com/office/drawing/2014/main" id="{3F7EAF68-EA8B-418D-A170-19447BDF364B}"/>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grpSp>
            <p:nvGrpSpPr>
              <p:cNvPr id="20" name="Group 11">
                <a:extLst>
                  <a:ext uri="{FF2B5EF4-FFF2-40B4-BE49-F238E27FC236}">
                    <a16:creationId xmlns:a16="http://schemas.microsoft.com/office/drawing/2014/main" id="{EF26DC9E-AD49-447A-83AF-061D0C8D6977}"/>
                  </a:ext>
                </a:extLst>
              </p:cNvPr>
              <p:cNvGrpSpPr>
                <a:grpSpLocks/>
              </p:cNvGrpSpPr>
              <p:nvPr/>
            </p:nvGrpSpPr>
            <p:grpSpPr bwMode="auto">
              <a:xfrm>
                <a:off x="1680" y="1248"/>
                <a:ext cx="0" cy="192"/>
                <a:chOff x="1632" y="1248"/>
                <a:chExt cx="0" cy="192"/>
              </a:xfrm>
            </p:grpSpPr>
            <p:sp>
              <p:nvSpPr>
                <p:cNvPr id="21" name="Line 6">
                  <a:extLst>
                    <a:ext uri="{FF2B5EF4-FFF2-40B4-BE49-F238E27FC236}">
                      <a16:creationId xmlns:a16="http://schemas.microsoft.com/office/drawing/2014/main" id="{87D42276-A164-4C78-A6CD-5C90F60BCEE4}"/>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2" name="Line 9">
                  <a:extLst>
                    <a:ext uri="{FF2B5EF4-FFF2-40B4-BE49-F238E27FC236}">
                      <a16:creationId xmlns:a16="http://schemas.microsoft.com/office/drawing/2014/main" id="{BE0813FB-91E1-40A0-80E5-3625A529F951}"/>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grpSp>
        <p:sp>
          <p:nvSpPr>
            <p:cNvPr id="8" name="Line 13">
              <a:extLst>
                <a:ext uri="{FF2B5EF4-FFF2-40B4-BE49-F238E27FC236}">
                  <a16:creationId xmlns:a16="http://schemas.microsoft.com/office/drawing/2014/main" id="{DF6ADBCA-B666-4BD3-9595-51E514E566BA}"/>
                </a:ext>
              </a:extLst>
            </p:cNvPr>
            <p:cNvSpPr>
              <a:spLocks noChangeShapeType="1"/>
            </p:cNvSpPr>
            <p:nvPr/>
          </p:nvSpPr>
          <p:spPr bwMode="auto">
            <a:xfrm>
              <a:off x="2112" y="1392"/>
              <a:ext cx="1056" cy="0"/>
            </a:xfrm>
            <a:prstGeom prst="line">
              <a:avLst/>
            </a:prstGeom>
            <a:noFill/>
            <a:ln w="9525">
              <a:solidFill>
                <a:schemeClr val="tx1"/>
              </a:solidFill>
              <a:round/>
              <a:headEnd/>
              <a:tailEnd/>
            </a:ln>
          </p:spPr>
          <p:txBody>
            <a:bodyPr wrap="none" lIns="91424" tIns="45709" rIns="91424" bIns="45709">
              <a:spAutoFit/>
            </a:bodyPr>
            <a:lstStyle/>
            <a:p>
              <a:endParaRPr lang="ja-JP" altLang="en-US" dirty="0"/>
            </a:p>
          </p:txBody>
        </p:sp>
        <p:sp>
          <p:nvSpPr>
            <p:cNvPr id="9" name="Oval 14">
              <a:extLst>
                <a:ext uri="{FF2B5EF4-FFF2-40B4-BE49-F238E27FC236}">
                  <a16:creationId xmlns:a16="http://schemas.microsoft.com/office/drawing/2014/main" id="{3B2C1DF1-FCFC-44EF-B286-C2DE09C13CFB}"/>
                </a:ext>
              </a:extLst>
            </p:cNvPr>
            <p:cNvSpPr>
              <a:spLocks noChangeArrowheads="1"/>
            </p:cNvSpPr>
            <p:nvPr/>
          </p:nvSpPr>
          <p:spPr bwMode="auto">
            <a:xfrm>
              <a:off x="3168" y="1200"/>
              <a:ext cx="432" cy="336"/>
            </a:xfrm>
            <a:prstGeom prst="ellipse">
              <a:avLst/>
            </a:prstGeom>
            <a:solidFill>
              <a:schemeClr val="bg1"/>
            </a:solidFill>
            <a:ln w="9525">
              <a:solidFill>
                <a:schemeClr val="tx1"/>
              </a:solidFill>
              <a:round/>
              <a:headEnd/>
              <a:tailEnd/>
            </a:ln>
          </p:spPr>
          <p:txBody>
            <a:bodyPr wrap="none" lIns="91424" tIns="45709" rIns="91424" bIns="45709">
              <a:spAutoFit/>
            </a:bodyPr>
            <a:lstStyle/>
            <a:p>
              <a:endParaRPr lang="ja-JP" altLang="en-US"/>
            </a:p>
          </p:txBody>
        </p:sp>
        <p:sp>
          <p:nvSpPr>
            <p:cNvPr id="10" name="Line 16">
              <a:extLst>
                <a:ext uri="{FF2B5EF4-FFF2-40B4-BE49-F238E27FC236}">
                  <a16:creationId xmlns:a16="http://schemas.microsoft.com/office/drawing/2014/main" id="{9F74F7D1-991F-4176-B00E-D6CB34E69E3A}"/>
                </a:ext>
              </a:extLst>
            </p:cNvPr>
            <p:cNvSpPr>
              <a:spLocks noChangeShapeType="1"/>
            </p:cNvSpPr>
            <p:nvPr/>
          </p:nvSpPr>
          <p:spPr bwMode="auto">
            <a:xfrm>
              <a:off x="3600" y="1392"/>
              <a:ext cx="480"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1" name="Line 17">
              <a:extLst>
                <a:ext uri="{FF2B5EF4-FFF2-40B4-BE49-F238E27FC236}">
                  <a16:creationId xmlns:a16="http://schemas.microsoft.com/office/drawing/2014/main" id="{5F7C4CA3-734F-4001-AD59-0EC04D567FC9}"/>
                </a:ext>
              </a:extLst>
            </p:cNvPr>
            <p:cNvSpPr>
              <a:spLocks noChangeShapeType="1"/>
            </p:cNvSpPr>
            <p:nvPr/>
          </p:nvSpPr>
          <p:spPr bwMode="auto">
            <a:xfrm flipV="1">
              <a:off x="4080" y="1152"/>
              <a:ext cx="0" cy="24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2" name="Line 18">
              <a:extLst>
                <a:ext uri="{FF2B5EF4-FFF2-40B4-BE49-F238E27FC236}">
                  <a16:creationId xmlns:a16="http://schemas.microsoft.com/office/drawing/2014/main" id="{A73E9A25-22BA-49C4-A1A5-7B97D8F771C0}"/>
                </a:ext>
              </a:extLst>
            </p:cNvPr>
            <p:cNvSpPr>
              <a:spLocks noChangeShapeType="1"/>
            </p:cNvSpPr>
            <p:nvPr/>
          </p:nvSpPr>
          <p:spPr bwMode="auto">
            <a:xfrm>
              <a:off x="4080" y="1392"/>
              <a:ext cx="0" cy="72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3" name="Text Box 19">
              <a:extLst>
                <a:ext uri="{FF2B5EF4-FFF2-40B4-BE49-F238E27FC236}">
                  <a16:creationId xmlns:a16="http://schemas.microsoft.com/office/drawing/2014/main" id="{076AAED9-644D-4AE9-B2CB-DD56229F567B}"/>
                </a:ext>
              </a:extLst>
            </p:cNvPr>
            <p:cNvSpPr txBox="1">
              <a:spLocks noChangeArrowheads="1"/>
            </p:cNvSpPr>
            <p:nvPr/>
          </p:nvSpPr>
          <p:spPr bwMode="auto">
            <a:xfrm>
              <a:off x="1804" y="864"/>
              <a:ext cx="520" cy="315"/>
            </a:xfrm>
            <a:prstGeom prst="rect">
              <a:avLst/>
            </a:prstGeom>
            <a:noFill/>
            <a:ln w="9525">
              <a:noFill/>
              <a:miter lim="800000"/>
              <a:headEnd/>
              <a:tailEnd/>
            </a:ln>
          </p:spPr>
          <p:txBody>
            <a:bodyPr wrap="none" lIns="91424" tIns="45709" rIns="91424" bIns="45709">
              <a:spAutoFit/>
            </a:bodyPr>
            <a:lstStyle/>
            <a:p>
              <a:r>
                <a:rPr lang="en-US" altLang="ja-JP" sz="1600">
                  <a:solidFill>
                    <a:srgbClr val="000000"/>
                  </a:solidFill>
                  <a:latin typeface="HGPｺﾞｼｯｸM" pitchFamily="50" charset="-128"/>
                  <a:ea typeface="HGPｺﾞｼｯｸM" pitchFamily="50" charset="-128"/>
                  <a:cs typeface="Arial Unicode MS" pitchFamily="50" charset="-128"/>
                </a:rPr>
                <a:t>X00</a:t>
              </a:r>
              <a:endParaRPr lang="en-US" altLang="ja-JP" sz="1600" dirty="0">
                <a:solidFill>
                  <a:srgbClr val="000000"/>
                </a:solidFill>
                <a:latin typeface="HGPｺﾞｼｯｸM" pitchFamily="50" charset="-128"/>
                <a:ea typeface="HGPｺﾞｼｯｸM" pitchFamily="50" charset="-128"/>
                <a:cs typeface="Arial Unicode MS" pitchFamily="50" charset="-128"/>
              </a:endParaRPr>
            </a:p>
          </p:txBody>
        </p:sp>
        <p:sp>
          <p:nvSpPr>
            <p:cNvPr id="14" name="Text Box 20">
              <a:extLst>
                <a:ext uri="{FF2B5EF4-FFF2-40B4-BE49-F238E27FC236}">
                  <a16:creationId xmlns:a16="http://schemas.microsoft.com/office/drawing/2014/main" id="{7B7812E2-AE45-481F-BE13-7EC70C92759D}"/>
                </a:ext>
              </a:extLst>
            </p:cNvPr>
            <p:cNvSpPr txBox="1">
              <a:spLocks noChangeArrowheads="1"/>
            </p:cNvSpPr>
            <p:nvPr/>
          </p:nvSpPr>
          <p:spPr bwMode="auto">
            <a:xfrm>
              <a:off x="3088" y="890"/>
              <a:ext cx="523" cy="315"/>
            </a:xfrm>
            <a:prstGeom prst="rect">
              <a:avLst/>
            </a:prstGeom>
            <a:noFill/>
            <a:ln w="9525">
              <a:noFill/>
              <a:miter lim="800000"/>
              <a:headEnd/>
              <a:tailEnd/>
            </a:ln>
          </p:spPr>
          <p:txBody>
            <a:bodyPr wrap="none" lIns="91424" tIns="45709" rIns="91424" bIns="45709">
              <a:spAutoFit/>
            </a:bodyPr>
            <a:lstStyle/>
            <a:p>
              <a:r>
                <a:rPr lang="en-US" altLang="ja-JP" sz="1600" dirty="0">
                  <a:solidFill>
                    <a:srgbClr val="000000"/>
                  </a:solidFill>
                  <a:latin typeface="HGPｺﾞｼｯｸM" pitchFamily="50" charset="-128"/>
                  <a:ea typeface="HGPｺﾞｼｯｸM" pitchFamily="50" charset="-128"/>
                </a:rPr>
                <a:t>Y10</a:t>
              </a:r>
            </a:p>
          </p:txBody>
        </p:sp>
        <p:sp>
          <p:nvSpPr>
            <p:cNvPr id="15" name="Line 21">
              <a:extLst>
                <a:ext uri="{FF2B5EF4-FFF2-40B4-BE49-F238E27FC236}">
                  <a16:creationId xmlns:a16="http://schemas.microsoft.com/office/drawing/2014/main" id="{A0DD00A0-5AA3-4F5F-9895-A1B65B7BD987}"/>
                </a:ext>
              </a:extLst>
            </p:cNvPr>
            <p:cNvSpPr>
              <a:spLocks noChangeShapeType="1"/>
            </p:cNvSpPr>
            <p:nvPr/>
          </p:nvSpPr>
          <p:spPr bwMode="auto">
            <a:xfrm>
              <a:off x="4080" y="2064"/>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6" name="Rectangle 22">
              <a:extLst>
                <a:ext uri="{FF2B5EF4-FFF2-40B4-BE49-F238E27FC236}">
                  <a16:creationId xmlns:a16="http://schemas.microsoft.com/office/drawing/2014/main" id="{F7453DD7-FFB1-4184-BE7B-D814469BBA30}"/>
                </a:ext>
              </a:extLst>
            </p:cNvPr>
            <p:cNvSpPr>
              <a:spLocks noChangeArrowheads="1"/>
            </p:cNvSpPr>
            <p:nvPr/>
          </p:nvSpPr>
          <p:spPr bwMode="auto">
            <a:xfrm>
              <a:off x="3153" y="1824"/>
              <a:ext cx="511" cy="315"/>
            </a:xfrm>
            <a:prstGeom prst="rect">
              <a:avLst/>
            </a:prstGeom>
            <a:solidFill>
              <a:schemeClr val="bg1"/>
            </a:solidFill>
            <a:ln w="9525">
              <a:solidFill>
                <a:schemeClr val="tx1"/>
              </a:solidFill>
              <a:miter lim="800000"/>
              <a:headEnd/>
              <a:tailEnd/>
            </a:ln>
          </p:spPr>
          <p:txBody>
            <a:bodyPr wrap="none" lIns="91424" tIns="45709" rIns="91424" bIns="45709">
              <a:spAutoFit/>
            </a:bodyPr>
            <a:lstStyle/>
            <a:p>
              <a:r>
                <a:rPr lang="en-US" altLang="ja-JP" sz="1600">
                  <a:solidFill>
                    <a:srgbClr val="000000"/>
                  </a:solidFill>
                  <a:latin typeface="HGPｺﾞｼｯｸM" pitchFamily="50" charset="-128"/>
                  <a:ea typeface="HGPｺﾞｼｯｸM" pitchFamily="50" charset="-128"/>
                </a:rPr>
                <a:t>END</a:t>
              </a:r>
            </a:p>
          </p:txBody>
        </p:sp>
        <p:sp>
          <p:nvSpPr>
            <p:cNvPr id="17" name="Line 24">
              <a:extLst>
                <a:ext uri="{FF2B5EF4-FFF2-40B4-BE49-F238E27FC236}">
                  <a16:creationId xmlns:a16="http://schemas.microsoft.com/office/drawing/2014/main" id="{9B3E9D92-8C71-4D57-A375-6D0A342568C1}"/>
                </a:ext>
              </a:extLst>
            </p:cNvPr>
            <p:cNvSpPr>
              <a:spLocks noChangeShapeType="1"/>
            </p:cNvSpPr>
            <p:nvPr/>
          </p:nvSpPr>
          <p:spPr bwMode="auto">
            <a:xfrm flipH="1">
              <a:off x="1440" y="1968"/>
              <a:ext cx="1728"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8" name="Line 25">
              <a:extLst>
                <a:ext uri="{FF2B5EF4-FFF2-40B4-BE49-F238E27FC236}">
                  <a16:creationId xmlns:a16="http://schemas.microsoft.com/office/drawing/2014/main" id="{0AAF1D7A-C063-4C63-A7E7-F9EC8FFF7258}"/>
                </a:ext>
              </a:extLst>
            </p:cNvPr>
            <p:cNvSpPr>
              <a:spLocks noChangeShapeType="1"/>
            </p:cNvSpPr>
            <p:nvPr/>
          </p:nvSpPr>
          <p:spPr bwMode="auto">
            <a:xfrm>
              <a:off x="3648" y="1968"/>
              <a:ext cx="432"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sp>
        <p:nvSpPr>
          <p:cNvPr id="25" name="スライド番号プレースホルダー 24"/>
          <p:cNvSpPr>
            <a:spLocks noGrp="1"/>
          </p:cNvSpPr>
          <p:nvPr>
            <p:ph type="sldNum" sz="quarter" idx="12"/>
          </p:nvPr>
        </p:nvSpPr>
        <p:spPr/>
        <p:txBody>
          <a:bodyPr/>
          <a:lstStyle/>
          <a:p>
            <a:fld id="{0955BC31-CF6C-4D52-BEB4-4772C4576AB2}" type="slidenum">
              <a:rPr kumimoji="1" lang="ja-JP" altLang="en-US" smtClean="0"/>
              <a:t>37</a:t>
            </a:fld>
            <a:endParaRPr kumimoji="1" lang="ja-JP" altLang="en-US"/>
          </a:p>
        </p:txBody>
      </p:sp>
    </p:spTree>
    <p:extLst>
      <p:ext uri="{BB962C8B-B14F-4D97-AF65-F5344CB8AC3E}">
        <p14:creationId xmlns:p14="http://schemas.microsoft.com/office/powerpoint/2010/main" val="33198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Effect transition="in" filter="fade">
                                      <p:cBhvr>
                                        <p:cTn id="25" dur="500"/>
                                        <p:tgtEl>
                                          <p:spTgt spid="3">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E83623-8EC7-4F55-8800-8568D49EAC49}"/>
              </a:ext>
            </a:extLst>
          </p:cNvPr>
          <p:cNvSpPr>
            <a:spLocks noGrp="1"/>
          </p:cNvSpPr>
          <p:nvPr>
            <p:ph type="title"/>
          </p:nvPr>
        </p:nvSpPr>
        <p:spPr>
          <a:xfrm>
            <a:off x="838200" y="365125"/>
            <a:ext cx="10515600" cy="1325563"/>
          </a:xfrm>
        </p:spPr>
        <p:txBody>
          <a:bodyPr/>
          <a:lstStyle/>
          <a:p>
            <a:r>
              <a:rPr lang="ja-JP" altLang="en-US" dirty="0"/>
              <a:t>リレーシンボリック語の読み方</a:t>
            </a:r>
            <a:endParaRPr kumimoji="1" lang="ja-JP" altLang="en-US" dirty="0"/>
          </a:p>
        </p:txBody>
      </p:sp>
      <p:sp>
        <p:nvSpPr>
          <p:cNvPr id="3" name="コンテンツ プレースホルダー 2">
            <a:extLst>
              <a:ext uri="{FF2B5EF4-FFF2-40B4-BE49-F238E27FC236}">
                <a16:creationId xmlns:a16="http://schemas.microsoft.com/office/drawing/2014/main" id="{2844C51C-8472-4EEB-9179-CB9EB8FC9364}"/>
              </a:ext>
            </a:extLst>
          </p:cNvPr>
          <p:cNvSpPr>
            <a:spLocks noGrp="1"/>
          </p:cNvSpPr>
          <p:nvPr>
            <p:ph idx="1"/>
          </p:nvPr>
        </p:nvSpPr>
        <p:spPr>
          <a:xfrm>
            <a:off x="811170" y="4587215"/>
            <a:ext cx="10954838" cy="2177120"/>
          </a:xfrm>
        </p:spPr>
        <p:txBody>
          <a:bodyPr>
            <a:normAutofit/>
          </a:bodyPr>
          <a:lstStyle/>
          <a:p>
            <a:r>
              <a:rPr kumimoji="1" lang="ja-JP" altLang="en-US" sz="3200" dirty="0">
                <a:solidFill>
                  <a:srgbClr val="FF0000"/>
                </a:solidFill>
              </a:rPr>
              <a:t>ラダー図</a:t>
            </a:r>
            <a:r>
              <a:rPr kumimoji="1" lang="ja-JP" altLang="en-US" sz="3200" dirty="0"/>
              <a:t>と呼ばれる図を描いてプログラミングする</a:t>
            </a:r>
            <a:endParaRPr kumimoji="1" lang="en-US" altLang="ja-JP" sz="3200" dirty="0"/>
          </a:p>
          <a:p>
            <a:r>
              <a:rPr lang="ja-JP" altLang="en-US" sz="3200" dirty="0"/>
              <a:t>左から読むことで「●●な入力」の時「△△な出力」であることが読み取れる。</a:t>
            </a:r>
            <a:endParaRPr lang="en-US" altLang="ja-JP" sz="3200" dirty="0"/>
          </a:p>
        </p:txBody>
      </p:sp>
      <p:grpSp>
        <p:nvGrpSpPr>
          <p:cNvPr id="41" name="グループ化 40">
            <a:extLst>
              <a:ext uri="{FF2B5EF4-FFF2-40B4-BE49-F238E27FC236}">
                <a16:creationId xmlns:a16="http://schemas.microsoft.com/office/drawing/2014/main" id="{E9ED9987-139B-482C-BC94-6A517003577F}"/>
              </a:ext>
            </a:extLst>
          </p:cNvPr>
          <p:cNvGrpSpPr/>
          <p:nvPr/>
        </p:nvGrpSpPr>
        <p:grpSpPr>
          <a:xfrm>
            <a:off x="3880155" y="1562856"/>
            <a:ext cx="3909099" cy="2733723"/>
            <a:chOff x="1568633" y="1499558"/>
            <a:chExt cx="3292924" cy="2302818"/>
          </a:xfrm>
        </p:grpSpPr>
        <p:sp>
          <p:nvSpPr>
            <p:cNvPr id="5" name="Line 3">
              <a:extLst>
                <a:ext uri="{FF2B5EF4-FFF2-40B4-BE49-F238E27FC236}">
                  <a16:creationId xmlns:a16="http://schemas.microsoft.com/office/drawing/2014/main" id="{FC7F8789-A097-437F-8C4C-6A5C95E2B92E}"/>
                </a:ext>
              </a:extLst>
            </p:cNvPr>
            <p:cNvSpPr>
              <a:spLocks noChangeShapeType="1"/>
            </p:cNvSpPr>
            <p:nvPr/>
          </p:nvSpPr>
          <p:spPr bwMode="auto">
            <a:xfrm flipH="1">
              <a:off x="1568633" y="1705711"/>
              <a:ext cx="13626" cy="2096665"/>
            </a:xfrm>
            <a:prstGeom prst="line">
              <a:avLst/>
            </a:prstGeom>
            <a:noFill/>
            <a:ln w="9525">
              <a:solidFill>
                <a:schemeClr val="tx1"/>
              </a:solidFill>
              <a:round/>
              <a:headEnd/>
              <a:tailEnd/>
            </a:ln>
          </p:spPr>
          <p:txBody>
            <a:bodyPr wrap="squar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6" name="Line 4">
              <a:extLst>
                <a:ext uri="{FF2B5EF4-FFF2-40B4-BE49-F238E27FC236}">
                  <a16:creationId xmlns:a16="http://schemas.microsoft.com/office/drawing/2014/main" id="{F3CF0FC7-A1F8-4A8F-8B74-0C4A441368E0}"/>
                </a:ext>
              </a:extLst>
            </p:cNvPr>
            <p:cNvSpPr>
              <a:spLocks noChangeShapeType="1"/>
            </p:cNvSpPr>
            <p:nvPr/>
          </p:nvSpPr>
          <p:spPr bwMode="auto">
            <a:xfrm>
              <a:off x="1582259" y="2040217"/>
              <a:ext cx="713821"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7" name="Group 12">
              <a:extLst>
                <a:ext uri="{FF2B5EF4-FFF2-40B4-BE49-F238E27FC236}">
                  <a16:creationId xmlns:a16="http://schemas.microsoft.com/office/drawing/2014/main" id="{5FF44759-263E-43A8-A73D-AE1FE453135E}"/>
                </a:ext>
              </a:extLst>
            </p:cNvPr>
            <p:cNvGrpSpPr>
              <a:grpSpLocks/>
            </p:cNvGrpSpPr>
            <p:nvPr/>
          </p:nvGrpSpPr>
          <p:grpSpPr bwMode="auto">
            <a:xfrm>
              <a:off x="2296081" y="1906415"/>
              <a:ext cx="118971" cy="267605"/>
              <a:chOff x="1584" y="1248"/>
              <a:chExt cx="96" cy="192"/>
            </a:xfrm>
          </p:grpSpPr>
          <p:grpSp>
            <p:nvGrpSpPr>
              <p:cNvPr id="19" name="Group 10">
                <a:extLst>
                  <a:ext uri="{FF2B5EF4-FFF2-40B4-BE49-F238E27FC236}">
                    <a16:creationId xmlns:a16="http://schemas.microsoft.com/office/drawing/2014/main" id="{B5BA7731-CB13-4A4C-888F-B59C74705894}"/>
                  </a:ext>
                </a:extLst>
              </p:cNvPr>
              <p:cNvGrpSpPr>
                <a:grpSpLocks/>
              </p:cNvGrpSpPr>
              <p:nvPr/>
            </p:nvGrpSpPr>
            <p:grpSpPr bwMode="auto">
              <a:xfrm>
                <a:off x="1584" y="1248"/>
                <a:ext cx="0" cy="192"/>
                <a:chOff x="1584" y="1248"/>
                <a:chExt cx="0" cy="192"/>
              </a:xfrm>
            </p:grpSpPr>
            <p:sp>
              <p:nvSpPr>
                <p:cNvPr id="23" name="Line 5">
                  <a:extLst>
                    <a:ext uri="{FF2B5EF4-FFF2-40B4-BE49-F238E27FC236}">
                      <a16:creationId xmlns:a16="http://schemas.microsoft.com/office/drawing/2014/main" id="{4A924945-4D6E-417E-8722-D1E8E101905E}"/>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4" name="Line 8">
                  <a:extLst>
                    <a:ext uri="{FF2B5EF4-FFF2-40B4-BE49-F238E27FC236}">
                      <a16:creationId xmlns:a16="http://schemas.microsoft.com/office/drawing/2014/main" id="{4C8EC1EB-23BC-40CF-B994-87A5B23DE26A}"/>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20" name="Group 11">
                <a:extLst>
                  <a:ext uri="{FF2B5EF4-FFF2-40B4-BE49-F238E27FC236}">
                    <a16:creationId xmlns:a16="http://schemas.microsoft.com/office/drawing/2014/main" id="{1C63B4B6-DD65-4DA7-9A45-0324A63CAD82}"/>
                  </a:ext>
                </a:extLst>
              </p:cNvPr>
              <p:cNvGrpSpPr>
                <a:grpSpLocks/>
              </p:cNvGrpSpPr>
              <p:nvPr/>
            </p:nvGrpSpPr>
            <p:grpSpPr bwMode="auto">
              <a:xfrm>
                <a:off x="1680" y="1248"/>
                <a:ext cx="0" cy="192"/>
                <a:chOff x="1632" y="1248"/>
                <a:chExt cx="0" cy="192"/>
              </a:xfrm>
            </p:grpSpPr>
            <p:sp>
              <p:nvSpPr>
                <p:cNvPr id="21" name="Line 6">
                  <a:extLst>
                    <a:ext uri="{FF2B5EF4-FFF2-40B4-BE49-F238E27FC236}">
                      <a16:creationId xmlns:a16="http://schemas.microsoft.com/office/drawing/2014/main" id="{45F4BC51-0630-4DE5-A23B-88AEB525DCFD}"/>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2" name="Line 9">
                  <a:extLst>
                    <a:ext uri="{FF2B5EF4-FFF2-40B4-BE49-F238E27FC236}">
                      <a16:creationId xmlns:a16="http://schemas.microsoft.com/office/drawing/2014/main" id="{CF2D1023-19C6-499E-BB35-5F7CEA4A2220}"/>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8" name="Line 13">
              <a:extLst>
                <a:ext uri="{FF2B5EF4-FFF2-40B4-BE49-F238E27FC236}">
                  <a16:creationId xmlns:a16="http://schemas.microsoft.com/office/drawing/2014/main" id="{C69F09EB-C737-48BC-A1E9-30444DA8D832}"/>
                </a:ext>
              </a:extLst>
            </p:cNvPr>
            <p:cNvSpPr>
              <a:spLocks noChangeShapeType="1"/>
            </p:cNvSpPr>
            <p:nvPr/>
          </p:nvSpPr>
          <p:spPr bwMode="auto">
            <a:xfrm>
              <a:off x="2415051" y="2040217"/>
              <a:ext cx="1308672" cy="0"/>
            </a:xfrm>
            <a:prstGeom prst="line">
              <a:avLst/>
            </a:prstGeom>
            <a:noFill/>
            <a:ln w="9525">
              <a:solidFill>
                <a:schemeClr val="tx1"/>
              </a:solidFill>
              <a:round/>
              <a:headEnd/>
              <a:tailEnd/>
            </a:ln>
          </p:spPr>
          <p:txBody>
            <a:bodyPr wrap="squar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9" name="Oval 14">
              <a:extLst>
                <a:ext uri="{FF2B5EF4-FFF2-40B4-BE49-F238E27FC236}">
                  <a16:creationId xmlns:a16="http://schemas.microsoft.com/office/drawing/2014/main" id="{C16DFCE9-607A-4D65-972F-2D7AA08A28C3}"/>
                </a:ext>
              </a:extLst>
            </p:cNvPr>
            <p:cNvSpPr>
              <a:spLocks noChangeArrowheads="1"/>
            </p:cNvSpPr>
            <p:nvPr/>
          </p:nvSpPr>
          <p:spPr bwMode="auto">
            <a:xfrm>
              <a:off x="3723723" y="1772612"/>
              <a:ext cx="535366" cy="519319"/>
            </a:xfrm>
            <a:prstGeom prst="ellipse">
              <a:avLst/>
            </a:prstGeom>
            <a:solidFill>
              <a:schemeClr val="bg1"/>
            </a:solid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 name="Line 16">
              <a:extLst>
                <a:ext uri="{FF2B5EF4-FFF2-40B4-BE49-F238E27FC236}">
                  <a16:creationId xmlns:a16="http://schemas.microsoft.com/office/drawing/2014/main" id="{52EAB0E1-F381-4E01-8195-12F00B2E55A2}"/>
                </a:ext>
              </a:extLst>
            </p:cNvPr>
            <p:cNvSpPr>
              <a:spLocks noChangeShapeType="1"/>
            </p:cNvSpPr>
            <p:nvPr/>
          </p:nvSpPr>
          <p:spPr bwMode="auto">
            <a:xfrm>
              <a:off x="4259088" y="2040217"/>
              <a:ext cx="594851"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 name="Line 17">
              <a:extLst>
                <a:ext uri="{FF2B5EF4-FFF2-40B4-BE49-F238E27FC236}">
                  <a16:creationId xmlns:a16="http://schemas.microsoft.com/office/drawing/2014/main" id="{9F1B3044-130F-4335-A4FE-29C50934B3ED}"/>
                </a:ext>
              </a:extLst>
            </p:cNvPr>
            <p:cNvSpPr>
              <a:spLocks noChangeShapeType="1"/>
            </p:cNvSpPr>
            <p:nvPr/>
          </p:nvSpPr>
          <p:spPr bwMode="auto">
            <a:xfrm flipV="1">
              <a:off x="4861557" y="1705711"/>
              <a:ext cx="0" cy="334507"/>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2" name="Line 18">
              <a:extLst>
                <a:ext uri="{FF2B5EF4-FFF2-40B4-BE49-F238E27FC236}">
                  <a16:creationId xmlns:a16="http://schemas.microsoft.com/office/drawing/2014/main" id="{CF3B95C9-AE03-485F-BCDB-DA03E0C53FAD}"/>
                </a:ext>
              </a:extLst>
            </p:cNvPr>
            <p:cNvSpPr>
              <a:spLocks noChangeShapeType="1"/>
            </p:cNvSpPr>
            <p:nvPr/>
          </p:nvSpPr>
          <p:spPr bwMode="auto">
            <a:xfrm flipH="1">
              <a:off x="4853938" y="2040216"/>
              <a:ext cx="1" cy="1762121"/>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 name="Text Box 19">
              <a:extLst>
                <a:ext uri="{FF2B5EF4-FFF2-40B4-BE49-F238E27FC236}">
                  <a16:creationId xmlns:a16="http://schemas.microsoft.com/office/drawing/2014/main" id="{767275CB-F47D-4EB2-8655-6A2DED009B2C}"/>
                </a:ext>
              </a:extLst>
            </p:cNvPr>
            <p:cNvSpPr txBox="1">
              <a:spLocks noChangeArrowheads="1"/>
            </p:cNvSpPr>
            <p:nvPr/>
          </p:nvSpPr>
          <p:spPr bwMode="auto">
            <a:xfrm>
              <a:off x="2064166" y="1565349"/>
              <a:ext cx="644422" cy="338532"/>
            </a:xfrm>
            <a:prstGeom prst="rect">
              <a:avLst/>
            </a:prstGeom>
            <a:noFill/>
            <a:ln w="9525">
              <a:noFill/>
              <a:miter lim="800000"/>
              <a:headEnd/>
              <a:tailEnd/>
            </a:ln>
          </p:spPr>
          <p:txBody>
            <a:bodyPr wrap="square" lIns="91424" tIns="45709" rIns="91424" bIns="45709">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cs typeface="Arial Unicode MS" pitchFamily="50" charset="-128"/>
                </a:rPr>
                <a:t>X00</a:t>
              </a:r>
              <a:endParaRPr lang="en-US" altLang="ja-JP" sz="1600" dirty="0">
                <a:solidFill>
                  <a:srgbClr val="000000"/>
                </a:solidFill>
                <a:latin typeface="UD デジタル 教科書体 NK-R" panose="02020400000000000000" pitchFamily="18" charset="-128"/>
                <a:ea typeface="UD デジタル 教科書体 NK-R" panose="02020400000000000000" pitchFamily="18" charset="-128"/>
                <a:cs typeface="Arial Unicode MS" pitchFamily="50" charset="-128"/>
              </a:endParaRPr>
            </a:p>
          </p:txBody>
        </p:sp>
        <p:sp>
          <p:nvSpPr>
            <p:cNvPr id="14" name="Text Box 20">
              <a:extLst>
                <a:ext uri="{FF2B5EF4-FFF2-40B4-BE49-F238E27FC236}">
                  <a16:creationId xmlns:a16="http://schemas.microsoft.com/office/drawing/2014/main" id="{91178AF1-C567-4D33-898A-114EDEF51299}"/>
                </a:ext>
              </a:extLst>
            </p:cNvPr>
            <p:cNvSpPr txBox="1">
              <a:spLocks noChangeArrowheads="1"/>
            </p:cNvSpPr>
            <p:nvPr/>
          </p:nvSpPr>
          <p:spPr bwMode="auto">
            <a:xfrm>
              <a:off x="3739010" y="1499558"/>
              <a:ext cx="648140" cy="338532"/>
            </a:xfrm>
            <a:prstGeom prst="rect">
              <a:avLst/>
            </a:prstGeom>
            <a:noFill/>
            <a:ln w="9525">
              <a:noFill/>
              <a:miter lim="800000"/>
              <a:headEnd/>
              <a:tailEnd/>
            </a:ln>
          </p:spPr>
          <p:txBody>
            <a:bodyPr wrap="square" lIns="91424" tIns="45709" rIns="91424" bIns="45709">
              <a:spAutoFit/>
            </a:bodyPr>
            <a:lstStyle/>
            <a:p>
              <a:r>
                <a:rPr lang="en-US" altLang="ja-JP" sz="1600" dirty="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16" name="Rectangle 22">
              <a:extLst>
                <a:ext uri="{FF2B5EF4-FFF2-40B4-BE49-F238E27FC236}">
                  <a16:creationId xmlns:a16="http://schemas.microsoft.com/office/drawing/2014/main" id="{9ED567C4-4BA5-47E9-8BB3-7ECDB0042C21}"/>
                </a:ext>
              </a:extLst>
            </p:cNvPr>
            <p:cNvSpPr>
              <a:spLocks noChangeArrowheads="1"/>
            </p:cNvSpPr>
            <p:nvPr/>
          </p:nvSpPr>
          <p:spPr bwMode="auto">
            <a:xfrm>
              <a:off x="3705134" y="3385982"/>
              <a:ext cx="633268" cy="338532"/>
            </a:xfrm>
            <a:prstGeom prst="rect">
              <a:avLst/>
            </a:prstGeom>
            <a:solidFill>
              <a:schemeClr val="bg1"/>
            </a:solidFill>
            <a:ln w="9525">
              <a:solidFill>
                <a:schemeClr val="tx1"/>
              </a:solidFill>
              <a:miter lim="800000"/>
              <a:headEnd/>
              <a:tailEnd/>
            </a:ln>
          </p:spPr>
          <p:txBody>
            <a:bodyPr wrap="square" lIns="91424" tIns="45709" rIns="91424" bIns="45709">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17" name="Line 24">
              <a:extLst>
                <a:ext uri="{FF2B5EF4-FFF2-40B4-BE49-F238E27FC236}">
                  <a16:creationId xmlns:a16="http://schemas.microsoft.com/office/drawing/2014/main" id="{08709093-4505-4767-BBD3-E519663D9802}"/>
                </a:ext>
              </a:extLst>
            </p:cNvPr>
            <p:cNvSpPr>
              <a:spLocks noChangeShapeType="1"/>
            </p:cNvSpPr>
            <p:nvPr/>
          </p:nvSpPr>
          <p:spPr bwMode="auto">
            <a:xfrm flipH="1">
              <a:off x="1582259" y="3586685"/>
              <a:ext cx="2141463"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8" name="Line 25">
              <a:extLst>
                <a:ext uri="{FF2B5EF4-FFF2-40B4-BE49-F238E27FC236}">
                  <a16:creationId xmlns:a16="http://schemas.microsoft.com/office/drawing/2014/main" id="{3E3D8B3A-F341-416B-9AE1-7DD7595D6504}"/>
                </a:ext>
              </a:extLst>
            </p:cNvPr>
            <p:cNvSpPr>
              <a:spLocks noChangeShapeType="1"/>
            </p:cNvSpPr>
            <p:nvPr/>
          </p:nvSpPr>
          <p:spPr bwMode="auto">
            <a:xfrm>
              <a:off x="4318573" y="3586685"/>
              <a:ext cx="535366"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6" name="Line 4">
              <a:extLst>
                <a:ext uri="{FF2B5EF4-FFF2-40B4-BE49-F238E27FC236}">
                  <a16:creationId xmlns:a16="http://schemas.microsoft.com/office/drawing/2014/main" id="{076D92BA-409C-4D82-92F5-20A64E51987F}"/>
                </a:ext>
              </a:extLst>
            </p:cNvPr>
            <p:cNvSpPr>
              <a:spLocks noChangeShapeType="1"/>
            </p:cNvSpPr>
            <p:nvPr/>
          </p:nvSpPr>
          <p:spPr bwMode="auto">
            <a:xfrm>
              <a:off x="1582258" y="2880353"/>
              <a:ext cx="713821"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4" name="Line 13">
              <a:extLst>
                <a:ext uri="{FF2B5EF4-FFF2-40B4-BE49-F238E27FC236}">
                  <a16:creationId xmlns:a16="http://schemas.microsoft.com/office/drawing/2014/main" id="{414F9A62-3D9C-4253-AE0A-8CBCED74D38E}"/>
                </a:ext>
              </a:extLst>
            </p:cNvPr>
            <p:cNvSpPr>
              <a:spLocks noChangeShapeType="1"/>
            </p:cNvSpPr>
            <p:nvPr/>
          </p:nvSpPr>
          <p:spPr bwMode="auto">
            <a:xfrm>
              <a:off x="2415050" y="2880353"/>
              <a:ext cx="1308672" cy="0"/>
            </a:xfrm>
            <a:prstGeom prst="line">
              <a:avLst/>
            </a:prstGeom>
            <a:noFill/>
            <a:ln w="9525">
              <a:solidFill>
                <a:schemeClr val="tx1"/>
              </a:solidFill>
              <a:round/>
              <a:headEnd/>
              <a:tailEnd/>
            </a:ln>
          </p:spPr>
          <p:txBody>
            <a:bodyPr wrap="squar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35" name="Oval 14">
              <a:extLst>
                <a:ext uri="{FF2B5EF4-FFF2-40B4-BE49-F238E27FC236}">
                  <a16:creationId xmlns:a16="http://schemas.microsoft.com/office/drawing/2014/main" id="{9992E04D-F60F-4A04-87C9-CB5B93D3071C}"/>
                </a:ext>
              </a:extLst>
            </p:cNvPr>
            <p:cNvSpPr>
              <a:spLocks noChangeArrowheads="1"/>
            </p:cNvSpPr>
            <p:nvPr/>
          </p:nvSpPr>
          <p:spPr bwMode="auto">
            <a:xfrm>
              <a:off x="3723722" y="2612748"/>
              <a:ext cx="535366" cy="519319"/>
            </a:xfrm>
            <a:prstGeom prst="ellipse">
              <a:avLst/>
            </a:prstGeom>
            <a:solidFill>
              <a:schemeClr val="bg1"/>
            </a:solid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6" name="Line 16">
              <a:extLst>
                <a:ext uri="{FF2B5EF4-FFF2-40B4-BE49-F238E27FC236}">
                  <a16:creationId xmlns:a16="http://schemas.microsoft.com/office/drawing/2014/main" id="{D19A82C7-FAA4-4DAB-9FA3-FA864C3D6BD8}"/>
                </a:ext>
              </a:extLst>
            </p:cNvPr>
            <p:cNvSpPr>
              <a:spLocks noChangeShapeType="1"/>
            </p:cNvSpPr>
            <p:nvPr/>
          </p:nvSpPr>
          <p:spPr bwMode="auto">
            <a:xfrm>
              <a:off x="4259087" y="2880353"/>
              <a:ext cx="594851"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7" name="Text Box 19">
              <a:extLst>
                <a:ext uri="{FF2B5EF4-FFF2-40B4-BE49-F238E27FC236}">
                  <a16:creationId xmlns:a16="http://schemas.microsoft.com/office/drawing/2014/main" id="{BDDD090C-6F21-4BD7-9CFD-896E2044C2CC}"/>
                </a:ext>
              </a:extLst>
            </p:cNvPr>
            <p:cNvSpPr txBox="1">
              <a:spLocks noChangeArrowheads="1"/>
            </p:cNvSpPr>
            <p:nvPr/>
          </p:nvSpPr>
          <p:spPr bwMode="auto">
            <a:xfrm>
              <a:off x="2064166" y="2396161"/>
              <a:ext cx="644422" cy="338532"/>
            </a:xfrm>
            <a:prstGeom prst="rect">
              <a:avLst/>
            </a:prstGeom>
            <a:noFill/>
            <a:ln w="9525">
              <a:noFill/>
              <a:miter lim="800000"/>
              <a:headEnd/>
              <a:tailEnd/>
            </a:ln>
          </p:spPr>
          <p:txBody>
            <a:bodyPr wrap="square" lIns="91424" tIns="45709" rIns="91424" bIns="45709">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cs typeface="Arial Unicode MS" pitchFamily="50" charset="-128"/>
                </a:rPr>
                <a:t>X00</a:t>
              </a:r>
              <a:endParaRPr lang="en-US" altLang="ja-JP" sz="1600" dirty="0">
                <a:solidFill>
                  <a:srgbClr val="000000"/>
                </a:solidFill>
                <a:latin typeface="UD デジタル 教科書体 NK-R" panose="02020400000000000000" pitchFamily="18" charset="-128"/>
                <a:ea typeface="UD デジタル 教科書体 NK-R" panose="02020400000000000000" pitchFamily="18" charset="-128"/>
                <a:cs typeface="Arial Unicode MS" pitchFamily="50" charset="-128"/>
              </a:endParaRPr>
            </a:p>
          </p:txBody>
        </p:sp>
        <p:sp>
          <p:nvSpPr>
            <p:cNvPr id="38" name="Text Box 20">
              <a:extLst>
                <a:ext uri="{FF2B5EF4-FFF2-40B4-BE49-F238E27FC236}">
                  <a16:creationId xmlns:a16="http://schemas.microsoft.com/office/drawing/2014/main" id="{964D06ED-E6F5-4992-8969-7FF94B79C73C}"/>
                </a:ext>
              </a:extLst>
            </p:cNvPr>
            <p:cNvSpPr txBox="1">
              <a:spLocks noChangeArrowheads="1"/>
            </p:cNvSpPr>
            <p:nvPr/>
          </p:nvSpPr>
          <p:spPr bwMode="auto">
            <a:xfrm>
              <a:off x="3739010" y="2373466"/>
              <a:ext cx="648140" cy="338532"/>
            </a:xfrm>
            <a:prstGeom prst="rect">
              <a:avLst/>
            </a:prstGeom>
            <a:noFill/>
            <a:ln w="9525">
              <a:noFill/>
              <a:miter lim="800000"/>
              <a:headEnd/>
              <a:tailEnd/>
            </a:ln>
          </p:spPr>
          <p:txBody>
            <a:bodyPr wrap="square" lIns="91424" tIns="45709" rIns="91424" bIns="45709">
              <a:spAutoFit/>
            </a:bodyPr>
            <a:lstStyle/>
            <a:p>
              <a:r>
                <a:rPr lang="en-US" altLang="ja-JP" sz="1600" dirty="0">
                  <a:solidFill>
                    <a:srgbClr val="000000"/>
                  </a:solidFill>
                  <a:latin typeface="UD デジタル 教科書体 NK-R" panose="02020400000000000000" pitchFamily="18" charset="-128"/>
                  <a:ea typeface="UD デジタル 教科書体 NK-R" panose="02020400000000000000" pitchFamily="18" charset="-128"/>
                </a:rPr>
                <a:t>Y11</a:t>
              </a:r>
            </a:p>
          </p:txBody>
        </p:sp>
        <p:grpSp>
          <p:nvGrpSpPr>
            <p:cNvPr id="40" name="グループ化 39">
              <a:extLst>
                <a:ext uri="{FF2B5EF4-FFF2-40B4-BE49-F238E27FC236}">
                  <a16:creationId xmlns:a16="http://schemas.microsoft.com/office/drawing/2014/main" id="{D7B8828F-3FE5-43CB-AD93-FAE131E0C231}"/>
                </a:ext>
              </a:extLst>
            </p:cNvPr>
            <p:cNvGrpSpPr/>
            <p:nvPr/>
          </p:nvGrpSpPr>
          <p:grpSpPr>
            <a:xfrm>
              <a:off x="2226687" y="2746551"/>
              <a:ext cx="239712" cy="267605"/>
              <a:chOff x="2226687" y="2746551"/>
              <a:chExt cx="239712" cy="267605"/>
            </a:xfrm>
          </p:grpSpPr>
          <p:grpSp>
            <p:nvGrpSpPr>
              <p:cNvPr id="27" name="Group 12">
                <a:extLst>
                  <a:ext uri="{FF2B5EF4-FFF2-40B4-BE49-F238E27FC236}">
                    <a16:creationId xmlns:a16="http://schemas.microsoft.com/office/drawing/2014/main" id="{174D4A26-ABDE-4233-B228-F4D6CD332F2F}"/>
                  </a:ext>
                </a:extLst>
              </p:cNvPr>
              <p:cNvGrpSpPr>
                <a:grpSpLocks/>
              </p:cNvGrpSpPr>
              <p:nvPr/>
            </p:nvGrpSpPr>
            <p:grpSpPr bwMode="auto">
              <a:xfrm>
                <a:off x="2296080" y="2746551"/>
                <a:ext cx="118971" cy="267605"/>
                <a:chOff x="1584" y="1248"/>
                <a:chExt cx="96" cy="192"/>
              </a:xfrm>
            </p:grpSpPr>
            <p:grpSp>
              <p:nvGrpSpPr>
                <p:cNvPr id="28" name="Group 10">
                  <a:extLst>
                    <a:ext uri="{FF2B5EF4-FFF2-40B4-BE49-F238E27FC236}">
                      <a16:creationId xmlns:a16="http://schemas.microsoft.com/office/drawing/2014/main" id="{3BCF0AED-E806-4112-9B46-58BE13C21E39}"/>
                    </a:ext>
                  </a:extLst>
                </p:cNvPr>
                <p:cNvGrpSpPr>
                  <a:grpSpLocks/>
                </p:cNvGrpSpPr>
                <p:nvPr/>
              </p:nvGrpSpPr>
              <p:grpSpPr bwMode="auto">
                <a:xfrm>
                  <a:off x="1584" y="1248"/>
                  <a:ext cx="0" cy="192"/>
                  <a:chOff x="1584" y="1248"/>
                  <a:chExt cx="0" cy="192"/>
                </a:xfrm>
              </p:grpSpPr>
              <p:sp>
                <p:nvSpPr>
                  <p:cNvPr id="32" name="Line 5">
                    <a:extLst>
                      <a:ext uri="{FF2B5EF4-FFF2-40B4-BE49-F238E27FC236}">
                        <a16:creationId xmlns:a16="http://schemas.microsoft.com/office/drawing/2014/main" id="{C697B690-AEC3-4744-AAF5-FC27E0B3F8C1}"/>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3" name="Line 8">
                    <a:extLst>
                      <a:ext uri="{FF2B5EF4-FFF2-40B4-BE49-F238E27FC236}">
                        <a16:creationId xmlns:a16="http://schemas.microsoft.com/office/drawing/2014/main" id="{224F717D-8C55-4E04-8517-DC0413B09003}"/>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29" name="Group 11">
                  <a:extLst>
                    <a:ext uri="{FF2B5EF4-FFF2-40B4-BE49-F238E27FC236}">
                      <a16:creationId xmlns:a16="http://schemas.microsoft.com/office/drawing/2014/main" id="{D5BB94C0-26D9-4D2D-99BE-693B08B343E4}"/>
                    </a:ext>
                  </a:extLst>
                </p:cNvPr>
                <p:cNvGrpSpPr>
                  <a:grpSpLocks/>
                </p:cNvGrpSpPr>
                <p:nvPr/>
              </p:nvGrpSpPr>
              <p:grpSpPr bwMode="auto">
                <a:xfrm>
                  <a:off x="1680" y="1248"/>
                  <a:ext cx="0" cy="192"/>
                  <a:chOff x="1632" y="1248"/>
                  <a:chExt cx="0" cy="192"/>
                </a:xfrm>
              </p:grpSpPr>
              <p:sp>
                <p:nvSpPr>
                  <p:cNvPr id="30" name="Line 6">
                    <a:extLst>
                      <a:ext uri="{FF2B5EF4-FFF2-40B4-BE49-F238E27FC236}">
                        <a16:creationId xmlns:a16="http://schemas.microsoft.com/office/drawing/2014/main" id="{B8914D82-6E6D-4E87-A6EC-7F2AEC42BC2C}"/>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1" name="Line 9">
                    <a:extLst>
                      <a:ext uri="{FF2B5EF4-FFF2-40B4-BE49-F238E27FC236}">
                        <a16:creationId xmlns:a16="http://schemas.microsoft.com/office/drawing/2014/main" id="{F765B0C1-2A8A-47D2-ADEA-DDAA9ADADA87}"/>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39" name="Line 52">
                <a:extLst>
                  <a:ext uri="{FF2B5EF4-FFF2-40B4-BE49-F238E27FC236}">
                    <a16:creationId xmlns:a16="http://schemas.microsoft.com/office/drawing/2014/main" id="{15014358-BB53-4799-94F2-0310161A914F}"/>
                  </a:ext>
                </a:extLst>
              </p:cNvPr>
              <p:cNvSpPr>
                <a:spLocks noChangeShapeType="1"/>
              </p:cNvSpPr>
              <p:nvPr/>
            </p:nvSpPr>
            <p:spPr bwMode="auto">
              <a:xfrm flipH="1">
                <a:off x="2226687" y="2756526"/>
                <a:ext cx="239712" cy="24765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42" name="吹き出し: 角を丸めた四角形 41">
            <a:extLst>
              <a:ext uri="{FF2B5EF4-FFF2-40B4-BE49-F238E27FC236}">
                <a16:creationId xmlns:a16="http://schemas.microsoft.com/office/drawing/2014/main" id="{901B5396-5A18-4DB8-B0D1-CE81C3C4EB4A}"/>
              </a:ext>
            </a:extLst>
          </p:cNvPr>
          <p:cNvSpPr/>
          <p:nvPr/>
        </p:nvSpPr>
        <p:spPr>
          <a:xfrm>
            <a:off x="8098875" y="1306536"/>
            <a:ext cx="1464881" cy="1160935"/>
          </a:xfrm>
          <a:prstGeom prst="wedgeRoundRectCallout">
            <a:avLst>
              <a:gd name="adj1" fmla="val -128633"/>
              <a:gd name="adj2" fmla="val -1482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ysClr val="windowText" lastClr="000000"/>
                </a:solidFill>
              </a:rPr>
              <a:t>デバイス名</a:t>
            </a:r>
            <a:endParaRPr lang="en-US" altLang="ja-JP" dirty="0">
              <a:solidFill>
                <a:sysClr val="windowText" lastClr="000000"/>
              </a:solidFill>
            </a:endParaRPr>
          </a:p>
          <a:p>
            <a:pPr algn="ctr"/>
            <a:r>
              <a:rPr kumimoji="1" lang="en-US" altLang="ja-JP" dirty="0">
                <a:solidFill>
                  <a:sysClr val="windowText" lastClr="000000"/>
                </a:solidFill>
              </a:rPr>
              <a:t>X</a:t>
            </a:r>
            <a:r>
              <a:rPr kumimoji="1" lang="ja-JP" altLang="en-US" dirty="0">
                <a:solidFill>
                  <a:sysClr val="windowText" lastClr="000000"/>
                </a:solidFill>
              </a:rPr>
              <a:t>が入力</a:t>
            </a:r>
            <a:endParaRPr kumimoji="1" lang="en-US" altLang="ja-JP" dirty="0">
              <a:solidFill>
                <a:sysClr val="windowText" lastClr="000000"/>
              </a:solidFill>
            </a:endParaRPr>
          </a:p>
          <a:p>
            <a:pPr algn="ctr"/>
            <a:r>
              <a:rPr kumimoji="1" lang="en-US" altLang="ja-JP" dirty="0">
                <a:solidFill>
                  <a:sysClr val="windowText" lastClr="000000"/>
                </a:solidFill>
              </a:rPr>
              <a:t>Y</a:t>
            </a:r>
            <a:r>
              <a:rPr kumimoji="1" lang="ja-JP" altLang="en-US" dirty="0">
                <a:solidFill>
                  <a:sysClr val="windowText" lastClr="000000"/>
                </a:solidFill>
              </a:rPr>
              <a:t>が出力</a:t>
            </a:r>
          </a:p>
        </p:txBody>
      </p:sp>
      <p:sp>
        <p:nvSpPr>
          <p:cNvPr id="43" name="吹き出し: 角を丸めた四角形 42">
            <a:extLst>
              <a:ext uri="{FF2B5EF4-FFF2-40B4-BE49-F238E27FC236}">
                <a16:creationId xmlns:a16="http://schemas.microsoft.com/office/drawing/2014/main" id="{ECE57EF1-579B-4B19-9575-911D1ABEC864}"/>
              </a:ext>
            </a:extLst>
          </p:cNvPr>
          <p:cNvSpPr/>
          <p:nvPr/>
        </p:nvSpPr>
        <p:spPr>
          <a:xfrm>
            <a:off x="2996590" y="1416796"/>
            <a:ext cx="1067257" cy="1160935"/>
          </a:xfrm>
          <a:prstGeom prst="wedgeRoundRectCallout">
            <a:avLst>
              <a:gd name="adj1" fmla="val 110952"/>
              <a:gd name="adj2" fmla="val 17361"/>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ysClr val="windowText" lastClr="000000"/>
                </a:solidFill>
              </a:rPr>
              <a:t>a</a:t>
            </a:r>
            <a:r>
              <a:rPr lang="ja-JP" altLang="en-US" dirty="0">
                <a:solidFill>
                  <a:sysClr val="windowText" lastClr="000000"/>
                </a:solidFill>
              </a:rPr>
              <a:t>接点</a:t>
            </a:r>
            <a:endParaRPr kumimoji="1" lang="ja-JP" altLang="en-US" dirty="0">
              <a:solidFill>
                <a:sysClr val="windowText" lastClr="000000"/>
              </a:solidFill>
            </a:endParaRPr>
          </a:p>
        </p:txBody>
      </p:sp>
      <p:sp>
        <p:nvSpPr>
          <p:cNvPr id="45" name="吹き出し: 角を丸めた四角形 44">
            <a:extLst>
              <a:ext uri="{FF2B5EF4-FFF2-40B4-BE49-F238E27FC236}">
                <a16:creationId xmlns:a16="http://schemas.microsoft.com/office/drawing/2014/main" id="{F80C8072-8C01-4405-960F-BA31FDE97F64}"/>
              </a:ext>
            </a:extLst>
          </p:cNvPr>
          <p:cNvSpPr/>
          <p:nvPr/>
        </p:nvSpPr>
        <p:spPr>
          <a:xfrm>
            <a:off x="2996590" y="2920373"/>
            <a:ext cx="1067257" cy="1160935"/>
          </a:xfrm>
          <a:prstGeom prst="wedgeRoundRectCallout">
            <a:avLst>
              <a:gd name="adj1" fmla="val 106823"/>
              <a:gd name="adj2" fmla="val -28189"/>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ysClr val="windowText" lastClr="000000"/>
                </a:solidFill>
              </a:rPr>
              <a:t>b</a:t>
            </a:r>
            <a:r>
              <a:rPr lang="ja-JP" altLang="en-US" dirty="0">
                <a:solidFill>
                  <a:sysClr val="windowText" lastClr="000000"/>
                </a:solidFill>
              </a:rPr>
              <a:t>接点</a:t>
            </a:r>
            <a:endParaRPr kumimoji="1" lang="ja-JP" altLang="en-US" dirty="0">
              <a:solidFill>
                <a:sysClr val="windowText" lastClr="000000"/>
              </a:solidFill>
            </a:endParaRPr>
          </a:p>
        </p:txBody>
      </p:sp>
      <p:sp>
        <p:nvSpPr>
          <p:cNvPr id="46" name="吹き出し: 角を丸めた四角形 45">
            <a:extLst>
              <a:ext uri="{FF2B5EF4-FFF2-40B4-BE49-F238E27FC236}">
                <a16:creationId xmlns:a16="http://schemas.microsoft.com/office/drawing/2014/main" id="{920F7715-E9DA-4F84-A5D0-39B8CE4928D8}"/>
              </a:ext>
            </a:extLst>
          </p:cNvPr>
          <p:cNvSpPr/>
          <p:nvPr/>
        </p:nvSpPr>
        <p:spPr>
          <a:xfrm>
            <a:off x="8329359" y="2828171"/>
            <a:ext cx="1707006" cy="1160935"/>
          </a:xfrm>
          <a:prstGeom prst="wedgeRoundRectCallout">
            <a:avLst>
              <a:gd name="adj1" fmla="val -134062"/>
              <a:gd name="adj2" fmla="val -1775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出力</a:t>
            </a:r>
            <a:r>
              <a:rPr kumimoji="1" lang="en-US" altLang="ja-JP" dirty="0">
                <a:solidFill>
                  <a:sysClr val="windowText" lastClr="000000"/>
                </a:solidFill>
              </a:rPr>
              <a:t>(</a:t>
            </a:r>
            <a:r>
              <a:rPr kumimoji="1" lang="ja-JP" altLang="en-US" dirty="0">
                <a:solidFill>
                  <a:sysClr val="windowText" lastClr="000000"/>
                </a:solidFill>
              </a:rPr>
              <a:t>コイル</a:t>
            </a:r>
            <a:r>
              <a:rPr kumimoji="1" lang="en-US" altLang="ja-JP" dirty="0">
                <a:solidFill>
                  <a:sysClr val="windowText" lastClr="000000"/>
                </a:solidFill>
              </a:rPr>
              <a:t>)</a:t>
            </a:r>
            <a:endParaRPr kumimoji="1" lang="ja-JP" altLang="en-US" dirty="0">
              <a:solidFill>
                <a:sysClr val="windowText" lastClr="000000"/>
              </a:solidFill>
            </a:endParaRPr>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38</a:t>
            </a:fld>
            <a:endParaRPr kumimoji="1" lang="ja-JP" altLang="en-US"/>
          </a:p>
        </p:txBody>
      </p:sp>
    </p:spTree>
    <p:extLst>
      <p:ext uri="{BB962C8B-B14F-4D97-AF65-F5344CB8AC3E}">
        <p14:creationId xmlns:p14="http://schemas.microsoft.com/office/powerpoint/2010/main" val="53875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6"/>
                                        </p:tgtEl>
                                        <p:attrNameLst>
                                          <p:attrName>style.visibility</p:attrName>
                                        </p:attrNameLst>
                                      </p:cBhvr>
                                      <p:to>
                                        <p:strVal val="visible"/>
                                      </p:to>
                                    </p:set>
                                    <p:animEffect transition="in" filter="fade">
                                      <p:cBhvr>
                                        <p:cTn id="22" dur="500"/>
                                        <p:tgtEl>
                                          <p:spTgt spid="4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animEffect transition="in" filter="fade">
                                      <p:cBhvr>
                                        <p:cTn id="27" dur="500"/>
                                        <p:tgtEl>
                                          <p:spTgt spid="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fad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5" grpId="0" animBg="1"/>
      <p:bldP spid="4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AA01FE-8760-430B-84A1-E801D83CA2F1}"/>
              </a:ext>
            </a:extLst>
          </p:cNvPr>
          <p:cNvSpPr>
            <a:spLocks noGrp="1"/>
          </p:cNvSpPr>
          <p:nvPr>
            <p:ph type="title"/>
          </p:nvPr>
        </p:nvSpPr>
        <p:spPr/>
        <p:txBody>
          <a:bodyPr/>
          <a:lstStyle/>
          <a:p>
            <a:r>
              <a:rPr lang="ja-JP" altLang="en-US" dirty="0"/>
              <a:t>プログラムの演算方法</a:t>
            </a:r>
            <a:endParaRPr kumimoji="1" lang="ja-JP" altLang="en-US" dirty="0"/>
          </a:p>
        </p:txBody>
      </p:sp>
      <p:sp>
        <p:nvSpPr>
          <p:cNvPr id="3" name="コンテンツ プレースホルダー 2">
            <a:extLst>
              <a:ext uri="{FF2B5EF4-FFF2-40B4-BE49-F238E27FC236}">
                <a16:creationId xmlns:a16="http://schemas.microsoft.com/office/drawing/2014/main" id="{D47F06ED-2A6B-49FC-ADBC-03451F9CBB47}"/>
              </a:ext>
            </a:extLst>
          </p:cNvPr>
          <p:cNvSpPr>
            <a:spLocks noGrp="1"/>
          </p:cNvSpPr>
          <p:nvPr>
            <p:ph idx="1"/>
          </p:nvPr>
        </p:nvSpPr>
        <p:spPr>
          <a:xfrm>
            <a:off x="606845" y="1542361"/>
            <a:ext cx="4989723" cy="5199962"/>
          </a:xfrm>
        </p:spPr>
        <p:txBody>
          <a:bodyPr>
            <a:normAutofit lnSpcReduction="10000"/>
          </a:bodyPr>
          <a:lstStyle/>
          <a:p>
            <a:r>
              <a:rPr lang="ja-JP" altLang="en-US" dirty="0"/>
              <a:t>シーケンスプログラムの演算は、</a:t>
            </a:r>
            <a:r>
              <a:rPr lang="en-US" altLang="ja-JP" dirty="0"/>
              <a:t>0</a:t>
            </a:r>
            <a:r>
              <a:rPr lang="ja-JP" altLang="en-US" dirty="0"/>
              <a:t>ステップの回路プログラムから</a:t>
            </a:r>
            <a:r>
              <a:rPr lang="en-US" altLang="ja-JP" dirty="0"/>
              <a:t>END</a:t>
            </a:r>
            <a:r>
              <a:rPr lang="ja-JP" altLang="en-US" dirty="0"/>
              <a:t>命令までを繰り返し実行する。</a:t>
            </a:r>
          </a:p>
          <a:p>
            <a:endParaRPr lang="ja-JP" altLang="en-US" dirty="0"/>
          </a:p>
          <a:p>
            <a:r>
              <a:rPr lang="en-US" altLang="ja-JP" dirty="0"/>
              <a:t>1</a:t>
            </a:r>
            <a:r>
              <a:rPr lang="ja-JP" altLang="en-US" dirty="0" err="1"/>
              <a:t>つの</a:t>
            </a:r>
            <a:r>
              <a:rPr lang="ja-JP" altLang="en-US" dirty="0"/>
              <a:t>回路ブロックでは、左側の縦母線から右へ、上から下への順で演算を行う。</a:t>
            </a:r>
          </a:p>
          <a:p>
            <a:endParaRPr kumimoji="1" lang="ja-JP" altLang="en-US" dirty="0"/>
          </a:p>
        </p:txBody>
      </p:sp>
      <p:pic>
        <p:nvPicPr>
          <p:cNvPr id="4" name="Picture 4" descr="プログラム順序">
            <a:extLst>
              <a:ext uri="{FF2B5EF4-FFF2-40B4-BE49-F238E27FC236}">
                <a16:creationId xmlns:a16="http://schemas.microsoft.com/office/drawing/2014/main" id="{301F3518-0C03-4A2B-A8A3-A1CA8E95B314}"/>
              </a:ext>
            </a:extLst>
          </p:cNvPr>
          <p:cNvPicPr>
            <a:picLocks noChangeAspect="1" noChangeArrowheads="1"/>
          </p:cNvPicPr>
          <p:nvPr/>
        </p:nvPicPr>
        <p:blipFill>
          <a:blip r:embed="rId2" cstate="print"/>
          <a:srcRect/>
          <a:stretch>
            <a:fillRect/>
          </a:stretch>
        </p:blipFill>
        <p:spPr bwMode="auto">
          <a:xfrm>
            <a:off x="6595434" y="1842390"/>
            <a:ext cx="4296855" cy="3551556"/>
          </a:xfrm>
          <a:prstGeom prst="rect">
            <a:avLst/>
          </a:prstGeom>
          <a:noFill/>
          <a:ln w="9525">
            <a:noFill/>
            <a:miter lim="800000"/>
            <a:headEnd/>
            <a:tailEnd/>
          </a:ln>
        </p:spPr>
      </p:pic>
      <p:sp>
        <p:nvSpPr>
          <p:cNvPr id="5" name="Line 7">
            <a:extLst>
              <a:ext uri="{FF2B5EF4-FFF2-40B4-BE49-F238E27FC236}">
                <a16:creationId xmlns:a16="http://schemas.microsoft.com/office/drawing/2014/main" id="{70B6A9B9-B4BC-44CB-8327-B8B594C6A6F1}"/>
              </a:ext>
            </a:extLst>
          </p:cNvPr>
          <p:cNvSpPr>
            <a:spLocks noChangeShapeType="1"/>
          </p:cNvSpPr>
          <p:nvPr/>
        </p:nvSpPr>
        <p:spPr bwMode="auto">
          <a:xfrm>
            <a:off x="6613657" y="5265914"/>
            <a:ext cx="3107233" cy="1"/>
          </a:xfrm>
          <a:prstGeom prst="line">
            <a:avLst/>
          </a:prstGeom>
          <a:noFill/>
          <a:ln w="9525">
            <a:solidFill>
              <a:schemeClr val="tx1"/>
            </a:solidFill>
            <a:round/>
            <a:headEnd/>
            <a:tailEnd/>
          </a:ln>
        </p:spPr>
        <p:txBody>
          <a:bodyPr wrap="none"/>
          <a:lstStyle/>
          <a:p>
            <a:endParaRPr lang="ja-JP" altLang="en-US"/>
          </a:p>
        </p:txBody>
      </p:sp>
      <p:sp>
        <p:nvSpPr>
          <p:cNvPr id="6" name="Text Box 8">
            <a:extLst>
              <a:ext uri="{FF2B5EF4-FFF2-40B4-BE49-F238E27FC236}">
                <a16:creationId xmlns:a16="http://schemas.microsoft.com/office/drawing/2014/main" id="{0B61663B-CD0A-40D1-B671-876DF3CE2E92}"/>
              </a:ext>
            </a:extLst>
          </p:cNvPr>
          <p:cNvSpPr txBox="1">
            <a:spLocks noChangeArrowheads="1"/>
          </p:cNvSpPr>
          <p:nvPr/>
        </p:nvSpPr>
        <p:spPr bwMode="auto">
          <a:xfrm>
            <a:off x="9723637" y="5130973"/>
            <a:ext cx="1322951" cy="369332"/>
          </a:xfrm>
          <a:prstGeom prst="rect">
            <a:avLst/>
          </a:prstGeom>
          <a:noFill/>
          <a:ln w="9525">
            <a:noFill/>
            <a:miter lim="800000"/>
            <a:headEnd/>
            <a:tailEnd/>
          </a:ln>
        </p:spPr>
        <p:txBody>
          <a:bodyPr wrap="square">
            <a:spAutoFit/>
          </a:bodyPr>
          <a:lstStyle/>
          <a:p>
            <a:pPr algn="l">
              <a:spcBef>
                <a:spcPct val="50000"/>
              </a:spcBef>
            </a:pPr>
            <a:r>
              <a:rPr lang="en-US" altLang="ja-JP" dirty="0"/>
              <a:t>[END]</a:t>
            </a:r>
          </a:p>
        </p:txBody>
      </p:sp>
      <p:sp>
        <p:nvSpPr>
          <p:cNvPr id="7" name="Freeform 11">
            <a:extLst>
              <a:ext uri="{FF2B5EF4-FFF2-40B4-BE49-F238E27FC236}">
                <a16:creationId xmlns:a16="http://schemas.microsoft.com/office/drawing/2014/main" id="{8E9F4A47-1618-4891-8DF7-34A11460A1C8}"/>
              </a:ext>
            </a:extLst>
          </p:cNvPr>
          <p:cNvSpPr>
            <a:spLocks/>
          </p:cNvSpPr>
          <p:nvPr/>
        </p:nvSpPr>
        <p:spPr bwMode="auto">
          <a:xfrm>
            <a:off x="7800214" y="1542361"/>
            <a:ext cx="3244987" cy="4129591"/>
          </a:xfrm>
          <a:custGeom>
            <a:avLst/>
            <a:gdLst>
              <a:gd name="T0" fmla="*/ 2147483647 w 10000"/>
              <a:gd name="T1" fmla="*/ 2147483647 h 10000"/>
              <a:gd name="T2" fmla="*/ 2147483647 w 10000"/>
              <a:gd name="T3" fmla="*/ 2147483647 h 10000"/>
              <a:gd name="T4" fmla="*/ 2147483647 w 10000"/>
              <a:gd name="T5" fmla="*/ 2147483647 h 10000"/>
              <a:gd name="T6" fmla="*/ 2147483647 w 10000"/>
              <a:gd name="T7" fmla="*/ 2147483647 h 10000"/>
              <a:gd name="T8" fmla="*/ 2147483647 w 10000"/>
              <a:gd name="T9" fmla="*/ 2147483647 h 10000"/>
              <a:gd name="T10" fmla="*/ 0 w 10000"/>
              <a:gd name="T11" fmla="*/ 2147483647 h 10000"/>
              <a:gd name="T12" fmla="*/ 0 60000 65536"/>
              <a:gd name="T13" fmla="*/ 0 60000 65536"/>
              <a:gd name="T14" fmla="*/ 0 60000 65536"/>
              <a:gd name="T15" fmla="*/ 0 60000 65536"/>
              <a:gd name="T16" fmla="*/ 0 60000 65536"/>
              <a:gd name="T17" fmla="*/ 0 60000 65536"/>
              <a:gd name="T18" fmla="*/ 0 w 10000"/>
              <a:gd name="T19" fmla="*/ 0 h 10000"/>
              <a:gd name="T20" fmla="*/ 10000 w 10000"/>
              <a:gd name="T21" fmla="*/ 10000 h 10000"/>
            </a:gdLst>
            <a:ahLst/>
            <a:cxnLst>
              <a:cxn ang="T12">
                <a:pos x="T0" y="T1"/>
              </a:cxn>
              <a:cxn ang="T13">
                <a:pos x="T2" y="T3"/>
              </a:cxn>
              <a:cxn ang="T14">
                <a:pos x="T4" y="T5"/>
              </a:cxn>
              <a:cxn ang="T15">
                <a:pos x="T6" y="T7"/>
              </a:cxn>
              <a:cxn ang="T16">
                <a:pos x="T8" y="T9"/>
              </a:cxn>
              <a:cxn ang="T17">
                <a:pos x="T10" y="T11"/>
              </a:cxn>
            </a:cxnLst>
            <a:rect l="T18" t="T19" r="T20" b="T21"/>
            <a:pathLst>
              <a:path w="10000" h="10000">
                <a:moveTo>
                  <a:pt x="7877" y="9174"/>
                </a:moveTo>
                <a:cubicBezTo>
                  <a:pt x="8062" y="9834"/>
                  <a:pt x="8792" y="9903"/>
                  <a:pt x="9112" y="9817"/>
                </a:cubicBezTo>
                <a:cubicBezTo>
                  <a:pt x="9432" y="9732"/>
                  <a:pt x="9588" y="10000"/>
                  <a:pt x="9795" y="8659"/>
                </a:cubicBezTo>
                <a:cubicBezTo>
                  <a:pt x="10000" y="7318"/>
                  <a:pt x="9968" y="3948"/>
                  <a:pt x="9796" y="2479"/>
                </a:cubicBezTo>
                <a:cubicBezTo>
                  <a:pt x="9621" y="1009"/>
                  <a:pt x="9378" y="644"/>
                  <a:pt x="7745" y="355"/>
                </a:cubicBezTo>
                <a:cubicBezTo>
                  <a:pt x="6114" y="65"/>
                  <a:pt x="683" y="0"/>
                  <a:pt x="0" y="740"/>
                </a:cubicBezTo>
              </a:path>
            </a:pathLst>
          </a:custGeom>
          <a:noFill/>
          <a:ln w="25400">
            <a:solidFill>
              <a:srgbClr val="0033CC"/>
            </a:solidFill>
            <a:round/>
            <a:headEnd/>
            <a:tailEnd type="triangle" w="lg" len="lg"/>
          </a:ln>
        </p:spPr>
        <p:txBody>
          <a:bodyPr wrap="none"/>
          <a:lstStyle/>
          <a:p>
            <a:endParaRPr lang="ja-JP" altLang="en-US" dirty="0"/>
          </a:p>
        </p:txBody>
      </p:sp>
      <p:sp>
        <p:nvSpPr>
          <p:cNvPr id="8" name="Text Box 13">
            <a:extLst>
              <a:ext uri="{FF2B5EF4-FFF2-40B4-BE49-F238E27FC236}">
                <a16:creationId xmlns:a16="http://schemas.microsoft.com/office/drawing/2014/main" id="{317AC5CB-AA7D-476E-934E-573BC6AE0557}"/>
              </a:ext>
            </a:extLst>
          </p:cNvPr>
          <p:cNvSpPr txBox="1">
            <a:spLocks noChangeArrowheads="1"/>
          </p:cNvSpPr>
          <p:nvPr/>
        </p:nvSpPr>
        <p:spPr bwMode="auto">
          <a:xfrm>
            <a:off x="10537796" y="5739720"/>
            <a:ext cx="1296988" cy="369332"/>
          </a:xfrm>
          <a:prstGeom prst="rect">
            <a:avLst/>
          </a:prstGeom>
          <a:noFill/>
          <a:ln w="9525">
            <a:noFill/>
            <a:miter lim="800000"/>
            <a:headEnd/>
            <a:tailEnd/>
          </a:ln>
        </p:spPr>
        <p:txBody>
          <a:bodyPr>
            <a:spAutoFit/>
          </a:bodyPr>
          <a:lstStyle/>
          <a:p>
            <a:pPr algn="l">
              <a:spcBef>
                <a:spcPct val="50000"/>
              </a:spcBef>
            </a:pPr>
            <a:r>
              <a:rPr lang="ja-JP" altLang="en-US" dirty="0">
                <a:latin typeface="UD デジタル 教科書体 NK-R" panose="02020400000000000000" pitchFamily="18" charset="-128"/>
                <a:ea typeface="UD デジタル 教科書体 NK-R" panose="02020400000000000000" pitchFamily="18" charset="-128"/>
              </a:rPr>
              <a:t>繰返し演算</a:t>
            </a:r>
          </a:p>
        </p:txBody>
      </p:sp>
      <p:sp>
        <p:nvSpPr>
          <p:cNvPr id="9" name="スライド番号プレースホルダー 8"/>
          <p:cNvSpPr>
            <a:spLocks noGrp="1"/>
          </p:cNvSpPr>
          <p:nvPr>
            <p:ph type="sldNum" sz="quarter" idx="12"/>
          </p:nvPr>
        </p:nvSpPr>
        <p:spPr/>
        <p:txBody>
          <a:bodyPr/>
          <a:lstStyle/>
          <a:p>
            <a:fld id="{0955BC31-CF6C-4D52-BEB4-4772C4576AB2}" type="slidenum">
              <a:rPr kumimoji="1" lang="ja-JP" altLang="en-US" smtClean="0"/>
              <a:t>39</a:t>
            </a:fld>
            <a:endParaRPr kumimoji="1" lang="ja-JP" altLang="en-US"/>
          </a:p>
        </p:txBody>
      </p:sp>
    </p:spTree>
    <p:extLst>
      <p:ext uri="{BB962C8B-B14F-4D97-AF65-F5344CB8AC3E}">
        <p14:creationId xmlns:p14="http://schemas.microsoft.com/office/powerpoint/2010/main" val="1053749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IT</a:t>
            </a:r>
            <a:r>
              <a:rPr lang="ja-JP" altLang="en-US" dirty="0"/>
              <a:t>系エンジニア</a:t>
            </a:r>
            <a:r>
              <a:rPr kumimoji="1" lang="ja-JP" altLang="en-US" dirty="0"/>
              <a:t>に必要な能力とは？</a:t>
            </a:r>
          </a:p>
        </p:txBody>
      </p:sp>
      <p:sp>
        <p:nvSpPr>
          <p:cNvPr id="3" name="コンテンツ プレースホルダー 2"/>
          <p:cNvSpPr>
            <a:spLocks noGrp="1"/>
          </p:cNvSpPr>
          <p:nvPr>
            <p:ph idx="1"/>
          </p:nvPr>
        </p:nvSpPr>
        <p:spPr/>
        <p:txBody>
          <a:bodyPr/>
          <a:lstStyle/>
          <a:p>
            <a:endParaRPr kumimoji="1" lang="ja-JP" altLang="en-US" dirty="0"/>
          </a:p>
        </p:txBody>
      </p:sp>
      <p:pic>
        <p:nvPicPr>
          <p:cNvPr id="1028" name="Picture 4" descr="https://pictogram2.com/p/p0147/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0600" y="2578608"/>
            <a:ext cx="4279392" cy="4279392"/>
          </a:xfrm>
          <a:prstGeom prst="rect">
            <a:avLst/>
          </a:prstGeom>
          <a:noFill/>
          <a:extLst>
            <a:ext uri="{909E8E84-426E-40DD-AFC4-6F175D3DCCD1}">
              <a14:hiddenFill xmlns:a14="http://schemas.microsoft.com/office/drawing/2010/main">
                <a:solidFill>
                  <a:srgbClr val="FFFFFF"/>
                </a:solidFill>
              </a14:hiddenFill>
            </a:ext>
          </a:extLst>
        </p:spPr>
      </p:pic>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4</a:t>
            </a:fld>
            <a:endParaRPr kumimoji="1" lang="ja-JP" altLang="en-US"/>
          </a:p>
        </p:txBody>
      </p:sp>
    </p:spTree>
    <p:extLst>
      <p:ext uri="{BB962C8B-B14F-4D97-AF65-F5344CB8AC3E}">
        <p14:creationId xmlns:p14="http://schemas.microsoft.com/office/powerpoint/2010/main" val="22798060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DAD66F-D88B-439E-9312-C228B6D21623}"/>
              </a:ext>
            </a:extLst>
          </p:cNvPr>
          <p:cNvSpPr>
            <a:spLocks noGrp="1"/>
          </p:cNvSpPr>
          <p:nvPr>
            <p:ph type="title"/>
          </p:nvPr>
        </p:nvSpPr>
        <p:spPr/>
        <p:txBody>
          <a:bodyPr/>
          <a:lstStyle/>
          <a:p>
            <a:r>
              <a:rPr lang="ja-JP" altLang="en-US" dirty="0"/>
              <a:t>スキャンタイム</a:t>
            </a:r>
            <a:endParaRPr kumimoji="1" lang="ja-JP" altLang="en-US" dirty="0"/>
          </a:p>
        </p:txBody>
      </p:sp>
      <p:sp>
        <p:nvSpPr>
          <p:cNvPr id="3" name="コンテンツ プレースホルダー 2">
            <a:extLst>
              <a:ext uri="{FF2B5EF4-FFF2-40B4-BE49-F238E27FC236}">
                <a16:creationId xmlns:a16="http://schemas.microsoft.com/office/drawing/2014/main" id="{43739E7F-A966-4C83-ADF1-18B3CC93C7E2}"/>
              </a:ext>
            </a:extLst>
          </p:cNvPr>
          <p:cNvSpPr>
            <a:spLocks noGrp="1"/>
          </p:cNvSpPr>
          <p:nvPr>
            <p:ph idx="1"/>
          </p:nvPr>
        </p:nvSpPr>
        <p:spPr>
          <a:xfrm>
            <a:off x="838200" y="1825626"/>
            <a:ext cx="10255786" cy="2000250"/>
          </a:xfrm>
        </p:spPr>
        <p:txBody>
          <a:bodyPr>
            <a:normAutofit lnSpcReduction="10000"/>
          </a:bodyPr>
          <a:lstStyle/>
          <a:p>
            <a:r>
              <a:rPr lang="ja-JP" altLang="en-US" dirty="0"/>
              <a:t>シーケンサがシーケンスプログラムを</a:t>
            </a:r>
            <a:r>
              <a:rPr lang="en-US" altLang="ja-JP" dirty="0"/>
              <a:t>0</a:t>
            </a:r>
            <a:r>
              <a:rPr lang="ja-JP" altLang="en-US" dirty="0"/>
              <a:t>ステップから演算を実行し、再度</a:t>
            </a:r>
            <a:r>
              <a:rPr lang="en-US" altLang="ja-JP" dirty="0"/>
              <a:t>0</a:t>
            </a:r>
            <a:r>
              <a:rPr lang="ja-JP" altLang="en-US" dirty="0"/>
              <a:t>ステップを実行するまでの時間。スキャンタイムは毎回同一ではなく、使用している命令の実行</a:t>
            </a:r>
            <a:r>
              <a:rPr lang="en-US" altLang="ja-JP" dirty="0"/>
              <a:t>/</a:t>
            </a:r>
            <a:r>
              <a:rPr lang="ja-JP" altLang="en-US" dirty="0"/>
              <a:t>非実行により異なる。</a:t>
            </a:r>
          </a:p>
          <a:p>
            <a:endParaRPr kumimoji="1" lang="ja-JP" altLang="en-US" dirty="0"/>
          </a:p>
        </p:txBody>
      </p:sp>
      <p:grpSp>
        <p:nvGrpSpPr>
          <p:cNvPr id="4" name="Group 37">
            <a:extLst>
              <a:ext uri="{FF2B5EF4-FFF2-40B4-BE49-F238E27FC236}">
                <a16:creationId xmlns:a16="http://schemas.microsoft.com/office/drawing/2014/main" id="{DD68971C-C597-4C0F-AE45-68D5EB11F31C}"/>
              </a:ext>
            </a:extLst>
          </p:cNvPr>
          <p:cNvGrpSpPr>
            <a:grpSpLocks/>
          </p:cNvGrpSpPr>
          <p:nvPr/>
        </p:nvGrpSpPr>
        <p:grpSpPr bwMode="auto">
          <a:xfrm>
            <a:off x="2324100" y="3838576"/>
            <a:ext cx="7543800" cy="2811463"/>
            <a:chOff x="768" y="2092"/>
            <a:chExt cx="4752" cy="1771"/>
          </a:xfrm>
        </p:grpSpPr>
        <p:grpSp>
          <p:nvGrpSpPr>
            <p:cNvPr id="5" name="Group 25">
              <a:extLst>
                <a:ext uri="{FF2B5EF4-FFF2-40B4-BE49-F238E27FC236}">
                  <a16:creationId xmlns:a16="http://schemas.microsoft.com/office/drawing/2014/main" id="{31F5E8D7-2BF4-4165-B219-22E7319FAFEB}"/>
                </a:ext>
              </a:extLst>
            </p:cNvPr>
            <p:cNvGrpSpPr>
              <a:grpSpLocks/>
            </p:cNvGrpSpPr>
            <p:nvPr/>
          </p:nvGrpSpPr>
          <p:grpSpPr bwMode="auto">
            <a:xfrm>
              <a:off x="768" y="2092"/>
              <a:ext cx="4224" cy="1172"/>
              <a:chOff x="768" y="2332"/>
              <a:chExt cx="4224" cy="1172"/>
            </a:xfrm>
          </p:grpSpPr>
          <p:grpSp>
            <p:nvGrpSpPr>
              <p:cNvPr id="14" name="Group 18">
                <a:extLst>
                  <a:ext uri="{FF2B5EF4-FFF2-40B4-BE49-F238E27FC236}">
                    <a16:creationId xmlns:a16="http://schemas.microsoft.com/office/drawing/2014/main" id="{019049EC-FFA8-4901-82B8-015AA5950CC5}"/>
                  </a:ext>
                </a:extLst>
              </p:cNvPr>
              <p:cNvGrpSpPr>
                <a:grpSpLocks/>
              </p:cNvGrpSpPr>
              <p:nvPr/>
            </p:nvGrpSpPr>
            <p:grpSpPr bwMode="auto">
              <a:xfrm>
                <a:off x="768" y="2976"/>
                <a:ext cx="4224" cy="288"/>
                <a:chOff x="768" y="2736"/>
                <a:chExt cx="4224" cy="288"/>
              </a:xfrm>
            </p:grpSpPr>
            <p:sp>
              <p:nvSpPr>
                <p:cNvPr id="20" name="Line 4">
                  <a:extLst>
                    <a:ext uri="{FF2B5EF4-FFF2-40B4-BE49-F238E27FC236}">
                      <a16:creationId xmlns:a16="http://schemas.microsoft.com/office/drawing/2014/main" id="{61928A9B-B354-42FF-B417-CD93BB8E0BE8}"/>
                    </a:ext>
                  </a:extLst>
                </p:cNvPr>
                <p:cNvSpPr>
                  <a:spLocks noChangeShapeType="1"/>
                </p:cNvSpPr>
                <p:nvPr/>
              </p:nvSpPr>
              <p:spPr bwMode="auto">
                <a:xfrm>
                  <a:off x="768" y="2880"/>
                  <a:ext cx="4224" cy="0"/>
                </a:xfrm>
                <a:prstGeom prst="line">
                  <a:avLst/>
                </a:prstGeom>
                <a:noFill/>
                <a:ln w="38100">
                  <a:solidFill>
                    <a:schemeClr val="tx1"/>
                  </a:solidFill>
                  <a:round/>
                  <a:headEnd/>
                  <a:tailEnd/>
                </a:ln>
              </p:spPr>
              <p:txBody>
                <a:bodyPr wrap="none"/>
                <a:lstStyle/>
                <a:p>
                  <a:endParaRPr lang="ja-JP" altLang="en-US"/>
                </a:p>
              </p:txBody>
            </p:sp>
            <p:sp>
              <p:nvSpPr>
                <p:cNvPr id="21" name="Line 9">
                  <a:extLst>
                    <a:ext uri="{FF2B5EF4-FFF2-40B4-BE49-F238E27FC236}">
                      <a16:creationId xmlns:a16="http://schemas.microsoft.com/office/drawing/2014/main" id="{D35CBA9B-2167-403E-AC33-85BBA7C91BB0}"/>
                    </a:ext>
                  </a:extLst>
                </p:cNvPr>
                <p:cNvSpPr>
                  <a:spLocks noChangeShapeType="1"/>
                </p:cNvSpPr>
                <p:nvPr/>
              </p:nvSpPr>
              <p:spPr bwMode="auto">
                <a:xfrm>
                  <a:off x="768" y="2880"/>
                  <a:ext cx="4224" cy="0"/>
                </a:xfrm>
                <a:prstGeom prst="line">
                  <a:avLst/>
                </a:prstGeom>
                <a:noFill/>
                <a:ln w="38100">
                  <a:solidFill>
                    <a:schemeClr val="tx1"/>
                  </a:solidFill>
                  <a:round/>
                  <a:headEnd/>
                  <a:tailEnd/>
                </a:ln>
              </p:spPr>
              <p:txBody>
                <a:bodyPr wrap="none"/>
                <a:lstStyle/>
                <a:p>
                  <a:endParaRPr lang="ja-JP" altLang="en-US"/>
                </a:p>
              </p:txBody>
            </p:sp>
            <p:grpSp>
              <p:nvGrpSpPr>
                <p:cNvPr id="22" name="Group 11">
                  <a:extLst>
                    <a:ext uri="{FF2B5EF4-FFF2-40B4-BE49-F238E27FC236}">
                      <a16:creationId xmlns:a16="http://schemas.microsoft.com/office/drawing/2014/main" id="{1391B01C-E63E-479F-B88B-FF39C5D010F4}"/>
                    </a:ext>
                  </a:extLst>
                </p:cNvPr>
                <p:cNvGrpSpPr>
                  <a:grpSpLocks/>
                </p:cNvGrpSpPr>
                <p:nvPr/>
              </p:nvGrpSpPr>
              <p:grpSpPr bwMode="auto">
                <a:xfrm>
                  <a:off x="1344" y="2736"/>
                  <a:ext cx="672" cy="288"/>
                  <a:chOff x="1344" y="2736"/>
                  <a:chExt cx="672" cy="288"/>
                </a:xfrm>
              </p:grpSpPr>
              <p:sp>
                <p:nvSpPr>
                  <p:cNvPr id="29" name="Line 5">
                    <a:extLst>
                      <a:ext uri="{FF2B5EF4-FFF2-40B4-BE49-F238E27FC236}">
                        <a16:creationId xmlns:a16="http://schemas.microsoft.com/office/drawing/2014/main" id="{BE420F46-FF4D-4128-9549-C608BC7FC2CF}"/>
                      </a:ext>
                    </a:extLst>
                  </p:cNvPr>
                  <p:cNvSpPr>
                    <a:spLocks noChangeShapeType="1"/>
                  </p:cNvSpPr>
                  <p:nvPr/>
                </p:nvSpPr>
                <p:spPr bwMode="auto">
                  <a:xfrm>
                    <a:off x="1344" y="2736"/>
                    <a:ext cx="0" cy="288"/>
                  </a:xfrm>
                  <a:prstGeom prst="line">
                    <a:avLst/>
                  </a:prstGeom>
                  <a:noFill/>
                  <a:ln w="28575">
                    <a:solidFill>
                      <a:srgbClr val="FF0000"/>
                    </a:solidFill>
                    <a:round/>
                    <a:headEnd/>
                    <a:tailEnd/>
                  </a:ln>
                </p:spPr>
                <p:txBody>
                  <a:bodyPr wrap="none"/>
                  <a:lstStyle/>
                  <a:p>
                    <a:endParaRPr lang="ja-JP" altLang="en-US"/>
                  </a:p>
                </p:txBody>
              </p:sp>
              <p:sp>
                <p:nvSpPr>
                  <p:cNvPr id="30" name="Line 7">
                    <a:extLst>
                      <a:ext uri="{FF2B5EF4-FFF2-40B4-BE49-F238E27FC236}">
                        <a16:creationId xmlns:a16="http://schemas.microsoft.com/office/drawing/2014/main" id="{EFA08A7A-4A0B-4322-8F5E-D5BF3E9DC03E}"/>
                      </a:ext>
                    </a:extLst>
                  </p:cNvPr>
                  <p:cNvSpPr>
                    <a:spLocks noChangeShapeType="1"/>
                  </p:cNvSpPr>
                  <p:nvPr/>
                </p:nvSpPr>
                <p:spPr bwMode="auto">
                  <a:xfrm>
                    <a:off x="2016" y="2736"/>
                    <a:ext cx="0" cy="288"/>
                  </a:xfrm>
                  <a:prstGeom prst="line">
                    <a:avLst/>
                  </a:prstGeom>
                  <a:noFill/>
                  <a:ln w="28575">
                    <a:solidFill>
                      <a:srgbClr val="FF0000"/>
                    </a:solidFill>
                    <a:round/>
                    <a:headEnd/>
                    <a:tailEnd/>
                  </a:ln>
                </p:spPr>
                <p:txBody>
                  <a:bodyPr wrap="none"/>
                  <a:lstStyle/>
                  <a:p>
                    <a:endParaRPr lang="ja-JP" altLang="en-US"/>
                  </a:p>
                </p:txBody>
              </p:sp>
              <p:sp>
                <p:nvSpPr>
                  <p:cNvPr id="31" name="Line 8">
                    <a:extLst>
                      <a:ext uri="{FF2B5EF4-FFF2-40B4-BE49-F238E27FC236}">
                        <a16:creationId xmlns:a16="http://schemas.microsoft.com/office/drawing/2014/main" id="{36B68653-FD03-4D84-A862-7153C00A9FC1}"/>
                      </a:ext>
                    </a:extLst>
                  </p:cNvPr>
                  <p:cNvSpPr>
                    <a:spLocks noChangeShapeType="1"/>
                  </p:cNvSpPr>
                  <p:nvPr/>
                </p:nvSpPr>
                <p:spPr bwMode="auto">
                  <a:xfrm>
                    <a:off x="1344" y="2832"/>
                    <a:ext cx="672" cy="0"/>
                  </a:xfrm>
                  <a:prstGeom prst="line">
                    <a:avLst/>
                  </a:prstGeom>
                  <a:noFill/>
                  <a:ln w="28575">
                    <a:solidFill>
                      <a:srgbClr val="FF0000"/>
                    </a:solidFill>
                    <a:round/>
                    <a:headEnd/>
                    <a:tailEnd/>
                  </a:ln>
                </p:spPr>
                <p:txBody>
                  <a:bodyPr wrap="none"/>
                  <a:lstStyle/>
                  <a:p>
                    <a:endParaRPr lang="ja-JP" altLang="en-US"/>
                  </a:p>
                </p:txBody>
              </p:sp>
              <p:sp>
                <p:nvSpPr>
                  <p:cNvPr id="32" name="Line 10">
                    <a:extLst>
                      <a:ext uri="{FF2B5EF4-FFF2-40B4-BE49-F238E27FC236}">
                        <a16:creationId xmlns:a16="http://schemas.microsoft.com/office/drawing/2014/main" id="{4DE1A364-7F67-4900-97CD-4919E878D1D2}"/>
                      </a:ext>
                    </a:extLst>
                  </p:cNvPr>
                  <p:cNvSpPr>
                    <a:spLocks noChangeShapeType="1"/>
                  </p:cNvSpPr>
                  <p:nvPr/>
                </p:nvSpPr>
                <p:spPr bwMode="auto">
                  <a:xfrm>
                    <a:off x="1344" y="2928"/>
                    <a:ext cx="672" cy="0"/>
                  </a:xfrm>
                  <a:prstGeom prst="line">
                    <a:avLst/>
                  </a:prstGeom>
                  <a:noFill/>
                  <a:ln w="28575">
                    <a:solidFill>
                      <a:srgbClr val="FF0000"/>
                    </a:solidFill>
                    <a:round/>
                    <a:headEnd/>
                    <a:tailEnd/>
                  </a:ln>
                </p:spPr>
                <p:txBody>
                  <a:bodyPr wrap="none"/>
                  <a:lstStyle/>
                  <a:p>
                    <a:endParaRPr lang="ja-JP" altLang="en-US"/>
                  </a:p>
                </p:txBody>
              </p:sp>
            </p:grpSp>
            <p:sp>
              <p:nvSpPr>
                <p:cNvPr id="23" name="Line 12">
                  <a:extLst>
                    <a:ext uri="{FF2B5EF4-FFF2-40B4-BE49-F238E27FC236}">
                      <a16:creationId xmlns:a16="http://schemas.microsoft.com/office/drawing/2014/main" id="{6748BCC7-610A-4F63-A924-02CBBE6A1531}"/>
                    </a:ext>
                  </a:extLst>
                </p:cNvPr>
                <p:cNvSpPr>
                  <a:spLocks noChangeShapeType="1"/>
                </p:cNvSpPr>
                <p:nvPr/>
              </p:nvSpPr>
              <p:spPr bwMode="auto">
                <a:xfrm>
                  <a:off x="768" y="2880"/>
                  <a:ext cx="4224" cy="0"/>
                </a:xfrm>
                <a:prstGeom prst="line">
                  <a:avLst/>
                </a:prstGeom>
                <a:noFill/>
                <a:ln w="38100">
                  <a:solidFill>
                    <a:schemeClr val="tx1"/>
                  </a:solidFill>
                  <a:round/>
                  <a:headEnd/>
                  <a:tailEnd/>
                </a:ln>
              </p:spPr>
              <p:txBody>
                <a:bodyPr wrap="none"/>
                <a:lstStyle/>
                <a:p>
                  <a:endParaRPr lang="ja-JP" altLang="en-US"/>
                </a:p>
              </p:txBody>
            </p:sp>
            <p:grpSp>
              <p:nvGrpSpPr>
                <p:cNvPr id="24" name="Group 13">
                  <a:extLst>
                    <a:ext uri="{FF2B5EF4-FFF2-40B4-BE49-F238E27FC236}">
                      <a16:creationId xmlns:a16="http://schemas.microsoft.com/office/drawing/2014/main" id="{A461E610-E619-4954-82EC-2CBA3D029F07}"/>
                    </a:ext>
                  </a:extLst>
                </p:cNvPr>
                <p:cNvGrpSpPr>
                  <a:grpSpLocks/>
                </p:cNvGrpSpPr>
                <p:nvPr/>
              </p:nvGrpSpPr>
              <p:grpSpPr bwMode="auto">
                <a:xfrm>
                  <a:off x="3744" y="2736"/>
                  <a:ext cx="672" cy="288"/>
                  <a:chOff x="1344" y="2736"/>
                  <a:chExt cx="672" cy="288"/>
                </a:xfrm>
              </p:grpSpPr>
              <p:sp>
                <p:nvSpPr>
                  <p:cNvPr id="25" name="Line 14">
                    <a:extLst>
                      <a:ext uri="{FF2B5EF4-FFF2-40B4-BE49-F238E27FC236}">
                        <a16:creationId xmlns:a16="http://schemas.microsoft.com/office/drawing/2014/main" id="{504AC021-D25C-45B0-857A-EFEA5AEA98F3}"/>
                      </a:ext>
                    </a:extLst>
                  </p:cNvPr>
                  <p:cNvSpPr>
                    <a:spLocks noChangeShapeType="1"/>
                  </p:cNvSpPr>
                  <p:nvPr/>
                </p:nvSpPr>
                <p:spPr bwMode="auto">
                  <a:xfrm>
                    <a:off x="1344" y="2736"/>
                    <a:ext cx="0" cy="288"/>
                  </a:xfrm>
                  <a:prstGeom prst="line">
                    <a:avLst/>
                  </a:prstGeom>
                  <a:noFill/>
                  <a:ln w="28575">
                    <a:solidFill>
                      <a:srgbClr val="FF0000"/>
                    </a:solidFill>
                    <a:round/>
                    <a:headEnd/>
                    <a:tailEnd/>
                  </a:ln>
                </p:spPr>
                <p:txBody>
                  <a:bodyPr wrap="none"/>
                  <a:lstStyle/>
                  <a:p>
                    <a:endParaRPr lang="ja-JP" altLang="en-US"/>
                  </a:p>
                </p:txBody>
              </p:sp>
              <p:sp>
                <p:nvSpPr>
                  <p:cNvPr id="26" name="Line 15">
                    <a:extLst>
                      <a:ext uri="{FF2B5EF4-FFF2-40B4-BE49-F238E27FC236}">
                        <a16:creationId xmlns:a16="http://schemas.microsoft.com/office/drawing/2014/main" id="{83F85A80-B9D4-4391-9B9A-6AFD259DD3D1}"/>
                      </a:ext>
                    </a:extLst>
                  </p:cNvPr>
                  <p:cNvSpPr>
                    <a:spLocks noChangeShapeType="1"/>
                  </p:cNvSpPr>
                  <p:nvPr/>
                </p:nvSpPr>
                <p:spPr bwMode="auto">
                  <a:xfrm>
                    <a:off x="2016" y="2736"/>
                    <a:ext cx="0" cy="288"/>
                  </a:xfrm>
                  <a:prstGeom prst="line">
                    <a:avLst/>
                  </a:prstGeom>
                  <a:noFill/>
                  <a:ln w="28575">
                    <a:solidFill>
                      <a:srgbClr val="FF0000"/>
                    </a:solidFill>
                    <a:round/>
                    <a:headEnd/>
                    <a:tailEnd/>
                  </a:ln>
                </p:spPr>
                <p:txBody>
                  <a:bodyPr wrap="none"/>
                  <a:lstStyle/>
                  <a:p>
                    <a:endParaRPr lang="ja-JP" altLang="en-US"/>
                  </a:p>
                </p:txBody>
              </p:sp>
              <p:sp>
                <p:nvSpPr>
                  <p:cNvPr id="27" name="Line 16">
                    <a:extLst>
                      <a:ext uri="{FF2B5EF4-FFF2-40B4-BE49-F238E27FC236}">
                        <a16:creationId xmlns:a16="http://schemas.microsoft.com/office/drawing/2014/main" id="{1423141C-2F5C-4B51-BF97-53A9EF0470D6}"/>
                      </a:ext>
                    </a:extLst>
                  </p:cNvPr>
                  <p:cNvSpPr>
                    <a:spLocks noChangeShapeType="1"/>
                  </p:cNvSpPr>
                  <p:nvPr/>
                </p:nvSpPr>
                <p:spPr bwMode="auto">
                  <a:xfrm>
                    <a:off x="1344" y="2832"/>
                    <a:ext cx="672" cy="0"/>
                  </a:xfrm>
                  <a:prstGeom prst="line">
                    <a:avLst/>
                  </a:prstGeom>
                  <a:noFill/>
                  <a:ln w="28575">
                    <a:solidFill>
                      <a:srgbClr val="FF0000"/>
                    </a:solidFill>
                    <a:round/>
                    <a:headEnd/>
                    <a:tailEnd/>
                  </a:ln>
                </p:spPr>
                <p:txBody>
                  <a:bodyPr wrap="none"/>
                  <a:lstStyle/>
                  <a:p>
                    <a:endParaRPr lang="ja-JP" altLang="en-US"/>
                  </a:p>
                </p:txBody>
              </p:sp>
              <p:sp>
                <p:nvSpPr>
                  <p:cNvPr id="28" name="Line 17">
                    <a:extLst>
                      <a:ext uri="{FF2B5EF4-FFF2-40B4-BE49-F238E27FC236}">
                        <a16:creationId xmlns:a16="http://schemas.microsoft.com/office/drawing/2014/main" id="{C1232F30-A2A7-44A2-83F7-8CFE1D3DBE8B}"/>
                      </a:ext>
                    </a:extLst>
                  </p:cNvPr>
                  <p:cNvSpPr>
                    <a:spLocks noChangeShapeType="1"/>
                  </p:cNvSpPr>
                  <p:nvPr/>
                </p:nvSpPr>
                <p:spPr bwMode="auto">
                  <a:xfrm>
                    <a:off x="1344" y="2928"/>
                    <a:ext cx="672" cy="0"/>
                  </a:xfrm>
                  <a:prstGeom prst="line">
                    <a:avLst/>
                  </a:prstGeom>
                  <a:noFill/>
                  <a:ln w="28575">
                    <a:solidFill>
                      <a:srgbClr val="FF0000"/>
                    </a:solidFill>
                    <a:round/>
                    <a:headEnd/>
                    <a:tailEnd/>
                  </a:ln>
                </p:spPr>
                <p:txBody>
                  <a:bodyPr wrap="none"/>
                  <a:lstStyle/>
                  <a:p>
                    <a:endParaRPr lang="ja-JP" altLang="en-US"/>
                  </a:p>
                </p:txBody>
              </p:sp>
            </p:grpSp>
          </p:grpSp>
          <p:sp>
            <p:nvSpPr>
              <p:cNvPr id="15" name="Line 19">
                <a:extLst>
                  <a:ext uri="{FF2B5EF4-FFF2-40B4-BE49-F238E27FC236}">
                    <a16:creationId xmlns:a16="http://schemas.microsoft.com/office/drawing/2014/main" id="{52C48F35-AE51-405A-981F-FAA3199AE97D}"/>
                  </a:ext>
                </a:extLst>
              </p:cNvPr>
              <p:cNvSpPr>
                <a:spLocks noChangeShapeType="1"/>
              </p:cNvSpPr>
              <p:nvPr/>
            </p:nvSpPr>
            <p:spPr bwMode="auto">
              <a:xfrm flipV="1">
                <a:off x="2016" y="2332"/>
                <a:ext cx="0" cy="432"/>
              </a:xfrm>
              <a:prstGeom prst="line">
                <a:avLst/>
              </a:prstGeom>
              <a:noFill/>
              <a:ln w="28575">
                <a:solidFill>
                  <a:schemeClr val="tx1"/>
                </a:solidFill>
                <a:round/>
                <a:headEnd/>
                <a:tailEnd/>
              </a:ln>
            </p:spPr>
            <p:txBody>
              <a:bodyPr wrap="none"/>
              <a:lstStyle/>
              <a:p>
                <a:endParaRPr lang="ja-JP" altLang="en-US"/>
              </a:p>
            </p:txBody>
          </p:sp>
          <p:sp>
            <p:nvSpPr>
              <p:cNvPr id="16" name="Line 20">
                <a:extLst>
                  <a:ext uri="{FF2B5EF4-FFF2-40B4-BE49-F238E27FC236}">
                    <a16:creationId xmlns:a16="http://schemas.microsoft.com/office/drawing/2014/main" id="{6DD54D7C-D3C9-494D-BC8B-56AB0B75E43C}"/>
                  </a:ext>
                </a:extLst>
              </p:cNvPr>
              <p:cNvSpPr>
                <a:spLocks noChangeShapeType="1"/>
              </p:cNvSpPr>
              <p:nvPr/>
            </p:nvSpPr>
            <p:spPr bwMode="auto">
              <a:xfrm flipV="1">
                <a:off x="4416" y="2332"/>
                <a:ext cx="0" cy="432"/>
              </a:xfrm>
              <a:prstGeom prst="line">
                <a:avLst/>
              </a:prstGeom>
              <a:noFill/>
              <a:ln w="28575">
                <a:solidFill>
                  <a:schemeClr val="tx1"/>
                </a:solidFill>
                <a:round/>
                <a:headEnd/>
                <a:tailEnd/>
              </a:ln>
            </p:spPr>
            <p:txBody>
              <a:bodyPr wrap="none"/>
              <a:lstStyle/>
              <a:p>
                <a:endParaRPr lang="ja-JP" altLang="en-US"/>
              </a:p>
            </p:txBody>
          </p:sp>
          <p:sp>
            <p:nvSpPr>
              <p:cNvPr id="17" name="Line 21">
                <a:extLst>
                  <a:ext uri="{FF2B5EF4-FFF2-40B4-BE49-F238E27FC236}">
                    <a16:creationId xmlns:a16="http://schemas.microsoft.com/office/drawing/2014/main" id="{E8C7B15C-91D6-450F-9D74-D1AC438BBE9A}"/>
                  </a:ext>
                </a:extLst>
              </p:cNvPr>
              <p:cNvSpPr>
                <a:spLocks noChangeShapeType="1"/>
              </p:cNvSpPr>
              <p:nvPr/>
            </p:nvSpPr>
            <p:spPr bwMode="auto">
              <a:xfrm>
                <a:off x="2016" y="2476"/>
                <a:ext cx="2400" cy="0"/>
              </a:xfrm>
              <a:prstGeom prst="line">
                <a:avLst/>
              </a:prstGeom>
              <a:noFill/>
              <a:ln w="28575">
                <a:solidFill>
                  <a:schemeClr val="tx1"/>
                </a:solidFill>
                <a:round/>
                <a:headEnd type="triangle" w="med" len="med"/>
                <a:tailEnd type="triangle" w="med" len="med"/>
              </a:ln>
            </p:spPr>
            <p:txBody>
              <a:bodyPr wrap="none"/>
              <a:lstStyle/>
              <a:p>
                <a:endParaRPr lang="ja-JP" altLang="en-US"/>
              </a:p>
            </p:txBody>
          </p:sp>
          <p:sp>
            <p:nvSpPr>
              <p:cNvPr id="18" name="AutoShape 22">
                <a:extLst>
                  <a:ext uri="{FF2B5EF4-FFF2-40B4-BE49-F238E27FC236}">
                    <a16:creationId xmlns:a16="http://schemas.microsoft.com/office/drawing/2014/main" id="{5164E33A-3D4D-428B-8C5B-942A54D447AE}"/>
                  </a:ext>
                </a:extLst>
              </p:cNvPr>
              <p:cNvSpPr>
                <a:spLocks/>
              </p:cNvSpPr>
              <p:nvPr/>
            </p:nvSpPr>
            <p:spPr bwMode="auto">
              <a:xfrm rot="-5400000">
                <a:off x="1632" y="3072"/>
                <a:ext cx="96" cy="672"/>
              </a:xfrm>
              <a:prstGeom prst="leftBrace">
                <a:avLst>
                  <a:gd name="adj1" fmla="val 58333"/>
                  <a:gd name="adj2" fmla="val 50000"/>
                </a:avLst>
              </a:prstGeom>
              <a:noFill/>
              <a:ln w="9525">
                <a:solidFill>
                  <a:schemeClr val="tx1"/>
                </a:solidFill>
                <a:round/>
                <a:headEnd/>
                <a:tailEnd/>
              </a:ln>
            </p:spPr>
            <p:txBody>
              <a:bodyPr wrap="none" anchor="ctr"/>
              <a:lstStyle/>
              <a:p>
                <a:pPr algn="l"/>
                <a:endParaRPr lang="ja-JP" altLang="en-US" b="0"/>
              </a:p>
            </p:txBody>
          </p:sp>
          <p:sp>
            <p:nvSpPr>
              <p:cNvPr id="19" name="AutoShape 23">
                <a:extLst>
                  <a:ext uri="{FF2B5EF4-FFF2-40B4-BE49-F238E27FC236}">
                    <a16:creationId xmlns:a16="http://schemas.microsoft.com/office/drawing/2014/main" id="{75ADA891-5DEC-41FD-9B49-9CB1985120EB}"/>
                  </a:ext>
                </a:extLst>
              </p:cNvPr>
              <p:cNvSpPr>
                <a:spLocks/>
              </p:cNvSpPr>
              <p:nvPr/>
            </p:nvSpPr>
            <p:spPr bwMode="auto">
              <a:xfrm rot="-5400000">
                <a:off x="2832" y="2592"/>
                <a:ext cx="144" cy="1680"/>
              </a:xfrm>
              <a:prstGeom prst="leftBrace">
                <a:avLst>
                  <a:gd name="adj1" fmla="val 97222"/>
                  <a:gd name="adj2" fmla="val 50000"/>
                </a:avLst>
              </a:prstGeom>
              <a:noFill/>
              <a:ln w="9525">
                <a:solidFill>
                  <a:schemeClr val="tx1"/>
                </a:solidFill>
                <a:round/>
                <a:headEnd/>
                <a:tailEnd/>
              </a:ln>
            </p:spPr>
            <p:txBody>
              <a:bodyPr wrap="none" anchor="ctr"/>
              <a:lstStyle/>
              <a:p>
                <a:pPr algn="l"/>
                <a:endParaRPr lang="ja-JP" altLang="en-US" b="0"/>
              </a:p>
            </p:txBody>
          </p:sp>
        </p:grpSp>
        <p:sp>
          <p:nvSpPr>
            <p:cNvPr id="6" name="Text Box 24">
              <a:extLst>
                <a:ext uri="{FF2B5EF4-FFF2-40B4-BE49-F238E27FC236}">
                  <a16:creationId xmlns:a16="http://schemas.microsoft.com/office/drawing/2014/main" id="{84224B56-36E1-4C3C-96AC-DA9B2F4064B9}"/>
                </a:ext>
              </a:extLst>
            </p:cNvPr>
            <p:cNvSpPr txBox="1">
              <a:spLocks noChangeArrowheads="1"/>
            </p:cNvSpPr>
            <p:nvPr/>
          </p:nvSpPr>
          <p:spPr bwMode="auto">
            <a:xfrm>
              <a:off x="3552" y="3320"/>
              <a:ext cx="1968" cy="543"/>
            </a:xfrm>
            <a:prstGeom prst="rect">
              <a:avLst/>
            </a:prstGeom>
            <a:noFill/>
            <a:ln w="9525">
              <a:noFill/>
              <a:miter lim="800000"/>
              <a:headEnd/>
              <a:tailEnd/>
            </a:ln>
          </p:spPr>
          <p:txBody>
            <a:bodyPr>
              <a:spAutoFit/>
            </a:bodyPr>
            <a:lstStyle/>
            <a:p>
              <a:pPr algn="l">
                <a:spcBef>
                  <a:spcPct val="50000"/>
                </a:spcBef>
              </a:pPr>
              <a:r>
                <a:rPr lang="ja-JP" altLang="en-US" sz="2000" b="0" dirty="0">
                  <a:solidFill>
                    <a:srgbClr val="000000"/>
                  </a:solidFill>
                </a:rPr>
                <a:t>シーケンスプログラム</a:t>
              </a:r>
            </a:p>
            <a:p>
              <a:pPr algn="l">
                <a:spcBef>
                  <a:spcPct val="50000"/>
                </a:spcBef>
              </a:pPr>
              <a:r>
                <a:rPr lang="en-US" altLang="ja-JP" sz="2000" b="0" dirty="0">
                  <a:solidFill>
                    <a:srgbClr val="000000"/>
                  </a:solidFill>
                </a:rPr>
                <a:t>END</a:t>
              </a:r>
              <a:r>
                <a:rPr lang="ja-JP" altLang="en-US" sz="2000" b="0" dirty="0">
                  <a:solidFill>
                    <a:srgbClr val="000000"/>
                  </a:solidFill>
                </a:rPr>
                <a:t>処理（後処理）</a:t>
              </a:r>
            </a:p>
          </p:txBody>
        </p:sp>
        <p:sp>
          <p:nvSpPr>
            <p:cNvPr id="7" name="Line 30">
              <a:extLst>
                <a:ext uri="{FF2B5EF4-FFF2-40B4-BE49-F238E27FC236}">
                  <a16:creationId xmlns:a16="http://schemas.microsoft.com/office/drawing/2014/main" id="{C2A73EDF-881D-49A4-8F98-F6318CF71F7B}"/>
                </a:ext>
              </a:extLst>
            </p:cNvPr>
            <p:cNvSpPr>
              <a:spLocks noChangeShapeType="1"/>
            </p:cNvSpPr>
            <p:nvPr/>
          </p:nvSpPr>
          <p:spPr bwMode="auto">
            <a:xfrm>
              <a:off x="2880" y="3264"/>
              <a:ext cx="0" cy="192"/>
            </a:xfrm>
            <a:prstGeom prst="line">
              <a:avLst/>
            </a:prstGeom>
            <a:noFill/>
            <a:ln w="9525">
              <a:solidFill>
                <a:schemeClr val="tx1"/>
              </a:solidFill>
              <a:round/>
              <a:headEnd/>
              <a:tailEnd/>
            </a:ln>
          </p:spPr>
          <p:txBody>
            <a:bodyPr wrap="none"/>
            <a:lstStyle/>
            <a:p>
              <a:endParaRPr lang="ja-JP" altLang="en-US"/>
            </a:p>
          </p:txBody>
        </p:sp>
        <p:sp>
          <p:nvSpPr>
            <p:cNvPr id="8" name="Line 31">
              <a:extLst>
                <a:ext uri="{FF2B5EF4-FFF2-40B4-BE49-F238E27FC236}">
                  <a16:creationId xmlns:a16="http://schemas.microsoft.com/office/drawing/2014/main" id="{CC20F3AB-05ED-4F49-95D7-E2F2EFB18D99}"/>
                </a:ext>
              </a:extLst>
            </p:cNvPr>
            <p:cNvSpPr>
              <a:spLocks noChangeShapeType="1"/>
            </p:cNvSpPr>
            <p:nvPr/>
          </p:nvSpPr>
          <p:spPr bwMode="auto">
            <a:xfrm>
              <a:off x="2880" y="3456"/>
              <a:ext cx="720" cy="0"/>
            </a:xfrm>
            <a:prstGeom prst="line">
              <a:avLst/>
            </a:prstGeom>
            <a:noFill/>
            <a:ln w="9525">
              <a:solidFill>
                <a:schemeClr val="tx1"/>
              </a:solidFill>
              <a:round/>
              <a:headEnd/>
              <a:tailEnd type="triangle" w="med" len="med"/>
            </a:ln>
          </p:spPr>
          <p:txBody>
            <a:bodyPr wrap="none"/>
            <a:lstStyle/>
            <a:p>
              <a:endParaRPr lang="ja-JP" altLang="en-US"/>
            </a:p>
          </p:txBody>
        </p:sp>
        <p:sp>
          <p:nvSpPr>
            <p:cNvPr id="9" name="Line 32">
              <a:extLst>
                <a:ext uri="{FF2B5EF4-FFF2-40B4-BE49-F238E27FC236}">
                  <a16:creationId xmlns:a16="http://schemas.microsoft.com/office/drawing/2014/main" id="{0A5A0B11-1632-4B3F-8780-2103A35E7C11}"/>
                </a:ext>
              </a:extLst>
            </p:cNvPr>
            <p:cNvSpPr>
              <a:spLocks noChangeShapeType="1"/>
            </p:cNvSpPr>
            <p:nvPr/>
          </p:nvSpPr>
          <p:spPr bwMode="auto">
            <a:xfrm>
              <a:off x="1632" y="3216"/>
              <a:ext cx="0" cy="528"/>
            </a:xfrm>
            <a:prstGeom prst="line">
              <a:avLst/>
            </a:prstGeom>
            <a:noFill/>
            <a:ln w="9525">
              <a:solidFill>
                <a:schemeClr val="tx1"/>
              </a:solidFill>
              <a:round/>
              <a:headEnd/>
              <a:tailEnd/>
            </a:ln>
          </p:spPr>
          <p:txBody>
            <a:bodyPr wrap="none"/>
            <a:lstStyle/>
            <a:p>
              <a:endParaRPr lang="ja-JP" altLang="en-US"/>
            </a:p>
          </p:txBody>
        </p:sp>
        <p:sp>
          <p:nvSpPr>
            <p:cNvPr id="10" name="Line 33">
              <a:extLst>
                <a:ext uri="{FF2B5EF4-FFF2-40B4-BE49-F238E27FC236}">
                  <a16:creationId xmlns:a16="http://schemas.microsoft.com/office/drawing/2014/main" id="{A3B74E38-CC7A-4051-A52F-84ECA1D8DCA5}"/>
                </a:ext>
              </a:extLst>
            </p:cNvPr>
            <p:cNvSpPr>
              <a:spLocks noChangeShapeType="1"/>
            </p:cNvSpPr>
            <p:nvPr/>
          </p:nvSpPr>
          <p:spPr bwMode="auto">
            <a:xfrm>
              <a:off x="1632" y="3744"/>
              <a:ext cx="1920" cy="0"/>
            </a:xfrm>
            <a:prstGeom prst="line">
              <a:avLst/>
            </a:prstGeom>
            <a:noFill/>
            <a:ln w="9525">
              <a:solidFill>
                <a:schemeClr val="tx1"/>
              </a:solidFill>
              <a:round/>
              <a:headEnd/>
              <a:tailEnd type="triangle" w="med" len="med"/>
            </a:ln>
          </p:spPr>
          <p:txBody>
            <a:bodyPr wrap="none"/>
            <a:lstStyle/>
            <a:p>
              <a:endParaRPr lang="ja-JP" altLang="en-US"/>
            </a:p>
          </p:txBody>
        </p:sp>
        <p:sp>
          <p:nvSpPr>
            <p:cNvPr id="11" name="Text Box 34">
              <a:extLst>
                <a:ext uri="{FF2B5EF4-FFF2-40B4-BE49-F238E27FC236}">
                  <a16:creationId xmlns:a16="http://schemas.microsoft.com/office/drawing/2014/main" id="{6C35F86F-7F5E-49B8-BB20-6BDC3F32DE69}"/>
                </a:ext>
              </a:extLst>
            </p:cNvPr>
            <p:cNvSpPr txBox="1">
              <a:spLocks noChangeArrowheads="1"/>
            </p:cNvSpPr>
            <p:nvPr/>
          </p:nvSpPr>
          <p:spPr bwMode="auto">
            <a:xfrm>
              <a:off x="1104" y="2496"/>
              <a:ext cx="1680" cy="250"/>
            </a:xfrm>
            <a:prstGeom prst="rect">
              <a:avLst/>
            </a:prstGeom>
            <a:noFill/>
            <a:ln w="9525">
              <a:noFill/>
              <a:miter lim="800000"/>
              <a:headEnd/>
              <a:tailEnd/>
            </a:ln>
          </p:spPr>
          <p:txBody>
            <a:bodyPr>
              <a:spAutoFit/>
            </a:bodyPr>
            <a:lstStyle/>
            <a:p>
              <a:pPr algn="l">
                <a:spcBef>
                  <a:spcPct val="50000"/>
                </a:spcBef>
              </a:pPr>
              <a:r>
                <a:rPr lang="en-US" altLang="ja-JP" sz="2000" b="0">
                  <a:solidFill>
                    <a:srgbClr val="000000"/>
                  </a:solidFill>
                </a:rPr>
                <a:t>END</a:t>
              </a:r>
              <a:r>
                <a:rPr lang="ja-JP" altLang="en-US" sz="2000" b="0">
                  <a:solidFill>
                    <a:srgbClr val="000000"/>
                  </a:solidFill>
                </a:rPr>
                <a:t>　　　</a:t>
              </a:r>
              <a:r>
                <a:rPr lang="en-US" altLang="ja-JP" sz="2000" b="0">
                  <a:solidFill>
                    <a:srgbClr val="000000"/>
                  </a:solidFill>
                </a:rPr>
                <a:t>0</a:t>
              </a:r>
            </a:p>
          </p:txBody>
        </p:sp>
        <p:sp>
          <p:nvSpPr>
            <p:cNvPr id="12" name="Text Box 35">
              <a:extLst>
                <a:ext uri="{FF2B5EF4-FFF2-40B4-BE49-F238E27FC236}">
                  <a16:creationId xmlns:a16="http://schemas.microsoft.com/office/drawing/2014/main" id="{54CE847C-8A37-45A1-BAE5-303FCDF1F60D}"/>
                </a:ext>
              </a:extLst>
            </p:cNvPr>
            <p:cNvSpPr txBox="1">
              <a:spLocks noChangeArrowheads="1"/>
            </p:cNvSpPr>
            <p:nvPr/>
          </p:nvSpPr>
          <p:spPr bwMode="auto">
            <a:xfrm>
              <a:off x="3504" y="2496"/>
              <a:ext cx="1680" cy="250"/>
            </a:xfrm>
            <a:prstGeom prst="rect">
              <a:avLst/>
            </a:prstGeom>
            <a:noFill/>
            <a:ln w="9525">
              <a:noFill/>
              <a:miter lim="800000"/>
              <a:headEnd/>
              <a:tailEnd/>
            </a:ln>
          </p:spPr>
          <p:txBody>
            <a:bodyPr>
              <a:spAutoFit/>
            </a:bodyPr>
            <a:lstStyle/>
            <a:p>
              <a:pPr algn="l">
                <a:spcBef>
                  <a:spcPct val="50000"/>
                </a:spcBef>
              </a:pPr>
              <a:r>
                <a:rPr lang="en-US" altLang="ja-JP" sz="2000" b="0">
                  <a:solidFill>
                    <a:srgbClr val="000000"/>
                  </a:solidFill>
                </a:rPr>
                <a:t>END</a:t>
              </a:r>
              <a:r>
                <a:rPr lang="ja-JP" altLang="en-US" sz="2000" b="0">
                  <a:solidFill>
                    <a:srgbClr val="000000"/>
                  </a:solidFill>
                </a:rPr>
                <a:t>　　　</a:t>
              </a:r>
              <a:r>
                <a:rPr lang="en-US" altLang="ja-JP" sz="2000" b="0">
                  <a:solidFill>
                    <a:srgbClr val="000000"/>
                  </a:solidFill>
                </a:rPr>
                <a:t>0</a:t>
              </a:r>
            </a:p>
          </p:txBody>
        </p:sp>
        <p:sp>
          <p:nvSpPr>
            <p:cNvPr id="13" name="Text Box 36">
              <a:extLst>
                <a:ext uri="{FF2B5EF4-FFF2-40B4-BE49-F238E27FC236}">
                  <a16:creationId xmlns:a16="http://schemas.microsoft.com/office/drawing/2014/main" id="{8BEF66DA-9924-40FA-A609-8047401ABD75}"/>
                </a:ext>
              </a:extLst>
            </p:cNvPr>
            <p:cNvSpPr txBox="1">
              <a:spLocks noChangeArrowheads="1"/>
            </p:cNvSpPr>
            <p:nvPr/>
          </p:nvSpPr>
          <p:spPr bwMode="auto">
            <a:xfrm>
              <a:off x="2394" y="2324"/>
              <a:ext cx="1680" cy="250"/>
            </a:xfrm>
            <a:prstGeom prst="rect">
              <a:avLst/>
            </a:prstGeom>
            <a:noFill/>
            <a:ln w="9525">
              <a:noFill/>
              <a:miter lim="800000"/>
              <a:headEnd/>
              <a:tailEnd/>
            </a:ln>
          </p:spPr>
          <p:txBody>
            <a:bodyPr>
              <a:spAutoFit/>
            </a:bodyPr>
            <a:lstStyle/>
            <a:p>
              <a:pPr algn="l">
                <a:spcBef>
                  <a:spcPct val="50000"/>
                </a:spcBef>
              </a:pPr>
              <a:r>
                <a:rPr lang="ja-JP" altLang="en-US" sz="2000" b="0">
                  <a:solidFill>
                    <a:srgbClr val="000000"/>
                  </a:solidFill>
                </a:rPr>
                <a:t>　スキャンタイム</a:t>
              </a:r>
            </a:p>
          </p:txBody>
        </p:sp>
      </p:grpSp>
      <p:sp>
        <p:nvSpPr>
          <p:cNvPr id="33" name="スライド番号プレースホルダー 32"/>
          <p:cNvSpPr>
            <a:spLocks noGrp="1"/>
          </p:cNvSpPr>
          <p:nvPr>
            <p:ph type="sldNum" sz="quarter" idx="12"/>
          </p:nvPr>
        </p:nvSpPr>
        <p:spPr/>
        <p:txBody>
          <a:bodyPr/>
          <a:lstStyle/>
          <a:p>
            <a:fld id="{0955BC31-CF6C-4D52-BEB4-4772C4576AB2}" type="slidenum">
              <a:rPr kumimoji="1" lang="ja-JP" altLang="en-US" smtClean="0"/>
              <a:t>40</a:t>
            </a:fld>
            <a:endParaRPr kumimoji="1" lang="ja-JP" altLang="en-US"/>
          </a:p>
        </p:txBody>
      </p:sp>
    </p:spTree>
    <p:extLst>
      <p:ext uri="{BB962C8B-B14F-4D97-AF65-F5344CB8AC3E}">
        <p14:creationId xmlns:p14="http://schemas.microsoft.com/office/powerpoint/2010/main" val="337332073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83BEE-4CF3-4710-BD28-457AABC30F6D}"/>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76D1C6D9-1B7F-43C3-AB8D-AC241A1D2436}"/>
              </a:ext>
            </a:extLst>
          </p:cNvPr>
          <p:cNvSpPr>
            <a:spLocks noGrp="1"/>
          </p:cNvSpPr>
          <p:nvPr>
            <p:ph idx="1"/>
          </p:nvPr>
        </p:nvSpPr>
        <p:spPr>
          <a:xfrm>
            <a:off x="838200" y="1825625"/>
            <a:ext cx="10515600" cy="4351338"/>
          </a:xfrm>
        </p:spPr>
        <p:txBody>
          <a:bodyPr>
            <a:normAutofit/>
          </a:bodyPr>
          <a:lstStyle/>
          <a:p>
            <a:r>
              <a:rPr kumimoji="1" lang="en-US" altLang="ja-JP" sz="2800" dirty="0"/>
              <a:t>PLC</a:t>
            </a:r>
            <a:r>
              <a:rPr kumimoji="1" lang="ja-JP" altLang="en-US" sz="2800" dirty="0"/>
              <a:t>はベースユニットに装着した順に入出力番号が割り振られる。以下の場合、出力で使える番号は　</a:t>
            </a:r>
            <a:r>
              <a:rPr kumimoji="1" lang="en-US" altLang="ja-JP" sz="2800" dirty="0">
                <a:solidFill>
                  <a:srgbClr val="FF0000"/>
                </a:solidFill>
              </a:rPr>
              <a:t>Y30</a:t>
            </a:r>
            <a:r>
              <a:rPr kumimoji="1" lang="ja-JP" altLang="en-US" sz="2800" dirty="0">
                <a:solidFill>
                  <a:srgbClr val="FF0000"/>
                </a:solidFill>
              </a:rPr>
              <a:t>　</a:t>
            </a:r>
            <a:r>
              <a:rPr kumimoji="1" lang="ja-JP" altLang="en-US" sz="2800" dirty="0"/>
              <a:t>～</a:t>
            </a:r>
            <a:r>
              <a:rPr kumimoji="1" lang="ja-JP" altLang="en-US" sz="2800" dirty="0">
                <a:solidFill>
                  <a:srgbClr val="FF0000"/>
                </a:solidFill>
              </a:rPr>
              <a:t>　</a:t>
            </a:r>
            <a:r>
              <a:rPr kumimoji="1" lang="en-US" altLang="ja-JP" sz="2800" dirty="0">
                <a:solidFill>
                  <a:srgbClr val="FF0000"/>
                </a:solidFill>
              </a:rPr>
              <a:t>Y3F </a:t>
            </a:r>
            <a:r>
              <a:rPr kumimoji="1" lang="ja-JP" altLang="en-US" sz="2800" dirty="0" err="1"/>
              <a:t>までで</a:t>
            </a:r>
            <a:r>
              <a:rPr kumimoji="1" lang="ja-JP" altLang="en-US" sz="2800" dirty="0"/>
              <a:t>ある。</a:t>
            </a:r>
            <a:endParaRPr kumimoji="1" lang="en-US" altLang="ja-JP" sz="2800" dirty="0"/>
          </a:p>
          <a:p>
            <a:endParaRPr lang="en-US" altLang="ja-JP" sz="2800" dirty="0"/>
          </a:p>
          <a:p>
            <a:endParaRPr kumimoji="1" lang="en-US" altLang="ja-JP" sz="2800" dirty="0"/>
          </a:p>
          <a:p>
            <a:endParaRPr lang="en-US" altLang="ja-JP" sz="2800" dirty="0"/>
          </a:p>
          <a:p>
            <a:endParaRPr lang="en-US" altLang="ja-JP" sz="2800" dirty="0"/>
          </a:p>
          <a:p>
            <a:r>
              <a:rPr lang="ja-JP" altLang="en-US" sz="2800" dirty="0"/>
              <a:t>右のラダー図</a:t>
            </a:r>
            <a:r>
              <a:rPr lang="ja-JP" altLang="en-US" sz="2800"/>
              <a:t>の場合</a:t>
            </a:r>
            <a:r>
              <a:rPr lang="en-US" altLang="ja-JP" sz="2800"/>
              <a:t>X00</a:t>
            </a:r>
            <a:r>
              <a:rPr lang="ja-JP" altLang="en-US" sz="2800"/>
              <a:t>を</a:t>
            </a:r>
            <a:r>
              <a:rPr lang="en-US" altLang="ja-JP" sz="2800" dirty="0"/>
              <a:t>ON</a:t>
            </a:r>
            <a:r>
              <a:rPr lang="ja-JP" altLang="en-US" sz="2800" dirty="0"/>
              <a:t>にする</a:t>
            </a:r>
            <a:r>
              <a:rPr lang="en-US" altLang="ja-JP" sz="2800" dirty="0"/>
              <a:t>(</a:t>
            </a:r>
            <a:r>
              <a:rPr lang="ja-JP" altLang="en-US" sz="2800" dirty="0"/>
              <a:t>スイッチを押す</a:t>
            </a:r>
            <a:r>
              <a:rPr lang="en-US" altLang="ja-JP" sz="2800" dirty="0"/>
              <a:t>)</a:t>
            </a:r>
            <a:r>
              <a:rPr lang="ja-JP" altLang="en-US" sz="2800" dirty="0"/>
              <a:t>と　　　　　　　　　　　</a:t>
            </a:r>
            <a:r>
              <a:rPr lang="en-US" altLang="ja-JP" sz="2800" dirty="0"/>
              <a:t>Y10</a:t>
            </a:r>
            <a:r>
              <a:rPr lang="ja-JP" altLang="en-US" sz="2800" dirty="0"/>
              <a:t>は </a:t>
            </a:r>
            <a:r>
              <a:rPr lang="en-US" altLang="ja-JP" sz="2800" dirty="0">
                <a:solidFill>
                  <a:srgbClr val="FF0000"/>
                </a:solidFill>
              </a:rPr>
              <a:t>ON</a:t>
            </a:r>
            <a:r>
              <a:rPr lang="en-US" altLang="ja-JP" sz="2800" dirty="0"/>
              <a:t> </a:t>
            </a:r>
            <a:r>
              <a:rPr lang="ja-JP" altLang="en-US" sz="2800" dirty="0"/>
              <a:t>になり </a:t>
            </a:r>
            <a:r>
              <a:rPr lang="en-US" altLang="ja-JP" sz="2800" dirty="0"/>
              <a:t>Y11</a:t>
            </a:r>
            <a:r>
              <a:rPr lang="ja-JP" altLang="en-US" sz="2800" dirty="0"/>
              <a:t>は </a:t>
            </a:r>
            <a:r>
              <a:rPr lang="en-US" altLang="ja-JP" sz="2800" dirty="0">
                <a:solidFill>
                  <a:srgbClr val="FF0000"/>
                </a:solidFill>
              </a:rPr>
              <a:t>OFF</a:t>
            </a:r>
            <a:r>
              <a:rPr lang="ja-JP" altLang="en-US" sz="2800" dirty="0"/>
              <a:t> になる</a:t>
            </a:r>
            <a:endParaRPr lang="en-US" altLang="ja-JP" sz="2800" dirty="0"/>
          </a:p>
          <a:p>
            <a:endParaRPr kumimoji="1" lang="en-US" altLang="ja-JP" sz="2800" dirty="0"/>
          </a:p>
        </p:txBody>
      </p:sp>
      <p:grpSp>
        <p:nvGrpSpPr>
          <p:cNvPr id="17" name="グループ化 16">
            <a:extLst>
              <a:ext uri="{FF2B5EF4-FFF2-40B4-BE49-F238E27FC236}">
                <a16:creationId xmlns:a16="http://schemas.microsoft.com/office/drawing/2014/main" id="{3B23539B-C6C1-4EB1-B0B7-BE3FDCDEED1C}"/>
              </a:ext>
            </a:extLst>
          </p:cNvPr>
          <p:cNvGrpSpPr/>
          <p:nvPr/>
        </p:nvGrpSpPr>
        <p:grpSpPr>
          <a:xfrm>
            <a:off x="3834589" y="2758712"/>
            <a:ext cx="4105275" cy="1512888"/>
            <a:chOff x="3766488" y="3077990"/>
            <a:chExt cx="4105275" cy="1512888"/>
          </a:xfrm>
        </p:grpSpPr>
        <p:sp>
          <p:nvSpPr>
            <p:cNvPr id="4" name="Rectangle 4">
              <a:extLst>
                <a:ext uri="{FF2B5EF4-FFF2-40B4-BE49-F238E27FC236}">
                  <a16:creationId xmlns:a16="http://schemas.microsoft.com/office/drawing/2014/main" id="{18285D4B-19F0-4223-80B0-420F2418E2A2}"/>
                </a:ext>
              </a:extLst>
            </p:cNvPr>
            <p:cNvSpPr>
              <a:spLocks noChangeArrowheads="1"/>
            </p:cNvSpPr>
            <p:nvPr/>
          </p:nvSpPr>
          <p:spPr bwMode="auto">
            <a:xfrm>
              <a:off x="3766488" y="3077990"/>
              <a:ext cx="4105275" cy="1512888"/>
            </a:xfrm>
            <a:prstGeom prst="rect">
              <a:avLst/>
            </a:prstGeom>
            <a:solidFill>
              <a:schemeClr val="bg1"/>
            </a:solidFill>
            <a:ln w="9525">
              <a:solidFill>
                <a:schemeClr val="tx1"/>
              </a:solidFill>
              <a:miter lim="800000"/>
              <a:headEnd/>
              <a:tailEnd/>
            </a:ln>
          </p:spPr>
          <p:txBody>
            <a:bodyPr wrap="none" anchor="ctr"/>
            <a:lstStyle/>
            <a:p>
              <a:endParaRPr lang="ja-JP" altLang="en-US"/>
            </a:p>
          </p:txBody>
        </p:sp>
        <p:sp>
          <p:nvSpPr>
            <p:cNvPr id="5" name="Rectangle 5">
              <a:extLst>
                <a:ext uri="{FF2B5EF4-FFF2-40B4-BE49-F238E27FC236}">
                  <a16:creationId xmlns:a16="http://schemas.microsoft.com/office/drawing/2014/main" id="{0EE57B05-B75C-44B3-B5F5-B6DC0E058E50}"/>
                </a:ext>
              </a:extLst>
            </p:cNvPr>
            <p:cNvSpPr>
              <a:spLocks noChangeArrowheads="1"/>
            </p:cNvSpPr>
            <p:nvPr/>
          </p:nvSpPr>
          <p:spPr bwMode="auto">
            <a:xfrm>
              <a:off x="4055413" y="3077990"/>
              <a:ext cx="1150937" cy="1512888"/>
            </a:xfrm>
            <a:prstGeom prst="rect">
              <a:avLst/>
            </a:prstGeom>
            <a:solidFill>
              <a:schemeClr val="bg1"/>
            </a:solidFill>
            <a:ln w="9525" algn="ctr">
              <a:solidFill>
                <a:schemeClr val="tx1"/>
              </a:solidFill>
              <a:miter lim="800000"/>
              <a:headEnd/>
              <a:tailEnd/>
            </a:ln>
          </p:spPr>
          <p:txBody>
            <a:bodyPr wrap="none" anchor="ctr"/>
            <a:lstStyle/>
            <a:p>
              <a:endParaRPr lang="ja-JP" altLang="en-US"/>
            </a:p>
          </p:txBody>
        </p:sp>
        <p:sp>
          <p:nvSpPr>
            <p:cNvPr id="6" name="Rectangle 6">
              <a:extLst>
                <a:ext uri="{FF2B5EF4-FFF2-40B4-BE49-F238E27FC236}">
                  <a16:creationId xmlns:a16="http://schemas.microsoft.com/office/drawing/2014/main" id="{EF8CC912-96BC-4BA9-85F4-615B8FDBFAF4}"/>
                </a:ext>
              </a:extLst>
            </p:cNvPr>
            <p:cNvSpPr>
              <a:spLocks noChangeArrowheads="1"/>
            </p:cNvSpPr>
            <p:nvPr/>
          </p:nvSpPr>
          <p:spPr bwMode="auto">
            <a:xfrm>
              <a:off x="5206350" y="3077990"/>
              <a:ext cx="504825" cy="1512888"/>
            </a:xfrm>
            <a:prstGeom prst="rect">
              <a:avLst/>
            </a:prstGeom>
            <a:solidFill>
              <a:schemeClr val="bg1"/>
            </a:solidFill>
            <a:ln w="9525" algn="ctr">
              <a:solidFill>
                <a:schemeClr val="tx1"/>
              </a:solidFill>
              <a:miter lim="800000"/>
              <a:headEnd/>
              <a:tailEnd/>
            </a:ln>
          </p:spPr>
          <p:txBody>
            <a:bodyPr wrap="none" anchor="ctr"/>
            <a:lstStyle/>
            <a:p>
              <a:endParaRPr lang="ja-JP" altLang="en-US"/>
            </a:p>
          </p:txBody>
        </p:sp>
        <p:sp>
          <p:nvSpPr>
            <p:cNvPr id="7" name="Rectangle 7">
              <a:extLst>
                <a:ext uri="{FF2B5EF4-FFF2-40B4-BE49-F238E27FC236}">
                  <a16:creationId xmlns:a16="http://schemas.microsoft.com/office/drawing/2014/main" id="{A4436413-D35F-40E7-B9C6-BD944520B08B}"/>
                </a:ext>
              </a:extLst>
            </p:cNvPr>
            <p:cNvSpPr>
              <a:spLocks noChangeArrowheads="1"/>
            </p:cNvSpPr>
            <p:nvPr/>
          </p:nvSpPr>
          <p:spPr bwMode="auto">
            <a:xfrm>
              <a:off x="5711175" y="3077990"/>
              <a:ext cx="504825" cy="1512888"/>
            </a:xfrm>
            <a:prstGeom prst="rect">
              <a:avLst/>
            </a:prstGeom>
            <a:solidFill>
              <a:schemeClr val="bg1"/>
            </a:solidFill>
            <a:ln w="9525" algn="ctr">
              <a:solidFill>
                <a:schemeClr val="tx1"/>
              </a:solidFill>
              <a:miter lim="800000"/>
              <a:headEnd/>
              <a:tailEnd/>
            </a:ln>
          </p:spPr>
          <p:txBody>
            <a:bodyPr wrap="none" anchor="ctr"/>
            <a:lstStyle/>
            <a:p>
              <a:endParaRPr lang="ja-JP" altLang="en-US"/>
            </a:p>
          </p:txBody>
        </p:sp>
        <p:sp>
          <p:nvSpPr>
            <p:cNvPr id="8" name="Rectangle 8">
              <a:extLst>
                <a:ext uri="{FF2B5EF4-FFF2-40B4-BE49-F238E27FC236}">
                  <a16:creationId xmlns:a16="http://schemas.microsoft.com/office/drawing/2014/main" id="{E599A984-69C1-4A54-A902-68A5C54B8BEC}"/>
                </a:ext>
              </a:extLst>
            </p:cNvPr>
            <p:cNvSpPr>
              <a:spLocks noChangeArrowheads="1"/>
            </p:cNvSpPr>
            <p:nvPr/>
          </p:nvSpPr>
          <p:spPr bwMode="auto">
            <a:xfrm>
              <a:off x="6214413" y="3077990"/>
              <a:ext cx="504825" cy="1512888"/>
            </a:xfrm>
            <a:prstGeom prst="rect">
              <a:avLst/>
            </a:prstGeom>
            <a:solidFill>
              <a:schemeClr val="bg1"/>
            </a:solidFill>
            <a:ln w="9525" algn="ctr">
              <a:solidFill>
                <a:schemeClr val="tx1"/>
              </a:solidFill>
              <a:miter lim="800000"/>
              <a:headEnd/>
              <a:tailEnd/>
            </a:ln>
          </p:spPr>
          <p:txBody>
            <a:bodyPr wrap="none" anchor="ctr"/>
            <a:lstStyle/>
            <a:p>
              <a:endParaRPr lang="ja-JP" altLang="en-US"/>
            </a:p>
          </p:txBody>
        </p:sp>
        <p:sp>
          <p:nvSpPr>
            <p:cNvPr id="9" name="Text Box 9">
              <a:extLst>
                <a:ext uri="{FF2B5EF4-FFF2-40B4-BE49-F238E27FC236}">
                  <a16:creationId xmlns:a16="http://schemas.microsoft.com/office/drawing/2014/main" id="{3618928D-05B5-46F5-9AC4-BEA845FEA5C8}"/>
                </a:ext>
              </a:extLst>
            </p:cNvPr>
            <p:cNvSpPr txBox="1">
              <a:spLocks noChangeArrowheads="1"/>
            </p:cNvSpPr>
            <p:nvPr/>
          </p:nvSpPr>
          <p:spPr bwMode="auto">
            <a:xfrm>
              <a:off x="5206350" y="3293890"/>
              <a:ext cx="431800" cy="915988"/>
            </a:xfrm>
            <a:prstGeom prst="rect">
              <a:avLst/>
            </a:prstGeom>
            <a:noFill/>
            <a:ln w="9525" algn="ctr">
              <a:noFill/>
              <a:miter lim="800000"/>
              <a:headEnd/>
              <a:tailEnd/>
            </a:ln>
          </p:spPr>
          <p:txBody>
            <a:bodyPr>
              <a:spAutoFit/>
            </a:bodyPr>
            <a:lstStyle/>
            <a:p>
              <a:pPr>
                <a:spcBef>
                  <a:spcPct val="50000"/>
                </a:spcBef>
              </a:pPr>
              <a:r>
                <a:rPr lang="en-US" altLang="ja-JP" sz="1800"/>
                <a:t>CPU</a:t>
              </a:r>
            </a:p>
          </p:txBody>
        </p:sp>
        <p:sp>
          <p:nvSpPr>
            <p:cNvPr id="10" name="Text Box 10">
              <a:extLst>
                <a:ext uri="{FF2B5EF4-FFF2-40B4-BE49-F238E27FC236}">
                  <a16:creationId xmlns:a16="http://schemas.microsoft.com/office/drawing/2014/main" id="{5263F98F-E54C-4D0D-9308-10F405CFBB46}"/>
                </a:ext>
              </a:extLst>
            </p:cNvPr>
            <p:cNvSpPr txBox="1">
              <a:spLocks noChangeArrowheads="1"/>
            </p:cNvSpPr>
            <p:nvPr/>
          </p:nvSpPr>
          <p:spPr bwMode="auto">
            <a:xfrm>
              <a:off x="4198288" y="3438353"/>
              <a:ext cx="865187" cy="366712"/>
            </a:xfrm>
            <a:prstGeom prst="rect">
              <a:avLst/>
            </a:prstGeom>
            <a:solidFill>
              <a:schemeClr val="bg1"/>
            </a:solidFill>
            <a:ln w="9525" algn="ctr">
              <a:noFill/>
              <a:miter lim="800000"/>
              <a:headEnd/>
              <a:tailEnd/>
            </a:ln>
          </p:spPr>
          <p:txBody>
            <a:bodyPr>
              <a:spAutoFit/>
            </a:bodyPr>
            <a:lstStyle/>
            <a:p>
              <a:pPr>
                <a:spcBef>
                  <a:spcPct val="50000"/>
                </a:spcBef>
              </a:pPr>
              <a:r>
                <a:rPr lang="ja-JP" altLang="en-US" sz="1800"/>
                <a:t>電源</a:t>
              </a:r>
            </a:p>
          </p:txBody>
        </p:sp>
        <p:sp>
          <p:nvSpPr>
            <p:cNvPr id="11" name="Text Box 50">
              <a:extLst>
                <a:ext uri="{FF2B5EF4-FFF2-40B4-BE49-F238E27FC236}">
                  <a16:creationId xmlns:a16="http://schemas.microsoft.com/office/drawing/2014/main" id="{66976D6B-C6CF-4D5E-BF74-905F6CD2C112}"/>
                </a:ext>
              </a:extLst>
            </p:cNvPr>
            <p:cNvSpPr txBox="1">
              <a:spLocks noChangeArrowheads="1"/>
            </p:cNvSpPr>
            <p:nvPr/>
          </p:nvSpPr>
          <p:spPr bwMode="auto">
            <a:xfrm>
              <a:off x="5711175" y="3222453"/>
              <a:ext cx="503238" cy="1338262"/>
            </a:xfrm>
            <a:prstGeom prst="rect">
              <a:avLst/>
            </a:prstGeom>
            <a:noFill/>
            <a:ln w="9525" algn="ctr">
              <a:noFill/>
              <a:miter lim="800000"/>
              <a:headEnd/>
              <a:tailEnd/>
            </a:ln>
          </p:spPr>
          <p:txBody>
            <a:bodyPr>
              <a:spAutoFit/>
            </a:bodyPr>
            <a:lstStyle/>
            <a:p>
              <a:pPr>
                <a:spcBef>
                  <a:spcPct val="50000"/>
                </a:spcBef>
              </a:pPr>
              <a:r>
                <a:rPr lang="ja-JP" altLang="en-US" sz="1800"/>
                <a:t>入力</a:t>
              </a:r>
            </a:p>
            <a:p>
              <a:pPr>
                <a:spcBef>
                  <a:spcPct val="50000"/>
                </a:spcBef>
              </a:pPr>
              <a:r>
                <a:rPr lang="en-US" altLang="ja-JP" sz="1800"/>
                <a:t>16</a:t>
              </a:r>
              <a:r>
                <a:rPr lang="ja-JP" altLang="en-US" sz="1800"/>
                <a:t>点</a:t>
              </a:r>
            </a:p>
          </p:txBody>
        </p:sp>
        <p:sp>
          <p:nvSpPr>
            <p:cNvPr id="12" name="Text Box 51">
              <a:extLst>
                <a:ext uri="{FF2B5EF4-FFF2-40B4-BE49-F238E27FC236}">
                  <a16:creationId xmlns:a16="http://schemas.microsoft.com/office/drawing/2014/main" id="{0540E131-A35D-4F8D-9695-DB7FB9600971}"/>
                </a:ext>
              </a:extLst>
            </p:cNvPr>
            <p:cNvSpPr txBox="1">
              <a:spLocks noChangeArrowheads="1"/>
            </p:cNvSpPr>
            <p:nvPr/>
          </p:nvSpPr>
          <p:spPr bwMode="auto">
            <a:xfrm>
              <a:off x="6214413" y="3222453"/>
              <a:ext cx="503237" cy="1338262"/>
            </a:xfrm>
            <a:prstGeom prst="rect">
              <a:avLst/>
            </a:prstGeom>
            <a:noFill/>
            <a:ln w="9525" algn="ctr">
              <a:noFill/>
              <a:miter lim="800000"/>
              <a:headEnd/>
              <a:tailEnd/>
            </a:ln>
          </p:spPr>
          <p:txBody>
            <a:bodyPr>
              <a:spAutoFit/>
            </a:bodyPr>
            <a:lstStyle/>
            <a:p>
              <a:pPr>
                <a:spcBef>
                  <a:spcPct val="50000"/>
                </a:spcBef>
              </a:pPr>
              <a:r>
                <a:rPr lang="ja-JP" altLang="en-US" sz="1800" dirty="0"/>
                <a:t>入力</a:t>
              </a:r>
            </a:p>
            <a:p>
              <a:pPr>
                <a:spcBef>
                  <a:spcPct val="50000"/>
                </a:spcBef>
              </a:pPr>
              <a:r>
                <a:rPr lang="en-US" altLang="ja-JP" sz="1800" dirty="0"/>
                <a:t>32</a:t>
              </a:r>
              <a:r>
                <a:rPr lang="ja-JP" altLang="en-US" sz="1800" dirty="0"/>
                <a:t>点</a:t>
              </a:r>
            </a:p>
          </p:txBody>
        </p:sp>
        <p:sp>
          <p:nvSpPr>
            <p:cNvPr id="13" name="Rectangle 88">
              <a:extLst>
                <a:ext uri="{FF2B5EF4-FFF2-40B4-BE49-F238E27FC236}">
                  <a16:creationId xmlns:a16="http://schemas.microsoft.com/office/drawing/2014/main" id="{5AE7C4EE-D457-4572-B50E-84D68EB81EB7}"/>
                </a:ext>
              </a:extLst>
            </p:cNvPr>
            <p:cNvSpPr>
              <a:spLocks noChangeArrowheads="1"/>
            </p:cNvSpPr>
            <p:nvPr/>
          </p:nvSpPr>
          <p:spPr bwMode="auto">
            <a:xfrm>
              <a:off x="6647800" y="3077990"/>
              <a:ext cx="504825" cy="1512888"/>
            </a:xfrm>
            <a:prstGeom prst="rect">
              <a:avLst/>
            </a:prstGeom>
            <a:solidFill>
              <a:schemeClr val="bg1"/>
            </a:solidFill>
            <a:ln w="9525" algn="ctr">
              <a:solidFill>
                <a:schemeClr val="tx1"/>
              </a:solidFill>
              <a:miter lim="800000"/>
              <a:headEnd/>
              <a:tailEnd/>
            </a:ln>
          </p:spPr>
          <p:txBody>
            <a:bodyPr wrap="none" anchor="ctr"/>
            <a:lstStyle/>
            <a:p>
              <a:endParaRPr lang="ja-JP" altLang="en-US"/>
            </a:p>
          </p:txBody>
        </p:sp>
        <p:sp>
          <p:nvSpPr>
            <p:cNvPr id="14" name="Text Box 89">
              <a:extLst>
                <a:ext uri="{FF2B5EF4-FFF2-40B4-BE49-F238E27FC236}">
                  <a16:creationId xmlns:a16="http://schemas.microsoft.com/office/drawing/2014/main" id="{1AFB832B-E397-4AF0-B7B6-87019136CC97}"/>
                </a:ext>
              </a:extLst>
            </p:cNvPr>
            <p:cNvSpPr txBox="1">
              <a:spLocks noChangeArrowheads="1"/>
            </p:cNvSpPr>
            <p:nvPr/>
          </p:nvSpPr>
          <p:spPr bwMode="auto">
            <a:xfrm>
              <a:off x="6647800" y="3222453"/>
              <a:ext cx="503238" cy="1338262"/>
            </a:xfrm>
            <a:prstGeom prst="rect">
              <a:avLst/>
            </a:prstGeom>
            <a:noFill/>
            <a:ln w="9525" algn="ctr">
              <a:noFill/>
              <a:miter lim="800000"/>
              <a:headEnd/>
              <a:tailEnd/>
            </a:ln>
          </p:spPr>
          <p:txBody>
            <a:bodyPr>
              <a:spAutoFit/>
            </a:bodyPr>
            <a:lstStyle/>
            <a:p>
              <a:pPr>
                <a:spcBef>
                  <a:spcPct val="50000"/>
                </a:spcBef>
              </a:pPr>
              <a:r>
                <a:rPr lang="ja-JP" altLang="en-US" sz="1800"/>
                <a:t>出力</a:t>
              </a:r>
            </a:p>
            <a:p>
              <a:pPr>
                <a:spcBef>
                  <a:spcPct val="50000"/>
                </a:spcBef>
              </a:pPr>
              <a:r>
                <a:rPr lang="en-US" altLang="ja-JP" sz="1800"/>
                <a:t>16</a:t>
              </a:r>
              <a:r>
                <a:rPr lang="ja-JP" altLang="en-US" sz="1800"/>
                <a:t>点</a:t>
              </a:r>
            </a:p>
          </p:txBody>
        </p:sp>
        <p:sp>
          <p:nvSpPr>
            <p:cNvPr id="16" name="Rectangle 91">
              <a:extLst>
                <a:ext uri="{FF2B5EF4-FFF2-40B4-BE49-F238E27FC236}">
                  <a16:creationId xmlns:a16="http://schemas.microsoft.com/office/drawing/2014/main" id="{1E66096D-8796-4B0B-A8AF-876BE5C7D05E}"/>
                </a:ext>
              </a:extLst>
            </p:cNvPr>
            <p:cNvSpPr>
              <a:spLocks noChangeArrowheads="1"/>
            </p:cNvSpPr>
            <p:nvPr/>
          </p:nvSpPr>
          <p:spPr bwMode="auto">
            <a:xfrm>
              <a:off x="7151038" y="3077990"/>
              <a:ext cx="504825" cy="1512888"/>
            </a:xfrm>
            <a:prstGeom prst="rect">
              <a:avLst/>
            </a:prstGeom>
            <a:noFill/>
            <a:ln w="9525" algn="ctr">
              <a:solidFill>
                <a:schemeClr val="tx1"/>
              </a:solidFill>
              <a:miter lim="800000"/>
              <a:headEnd/>
              <a:tailEnd/>
            </a:ln>
          </p:spPr>
          <p:txBody>
            <a:bodyPr wrap="none" anchor="ctr"/>
            <a:lstStyle/>
            <a:p>
              <a:endParaRPr lang="ja-JP" altLang="en-US"/>
            </a:p>
          </p:txBody>
        </p:sp>
      </p:grpSp>
      <p:sp>
        <p:nvSpPr>
          <p:cNvPr id="18" name="正方形/長方形 17">
            <a:extLst>
              <a:ext uri="{FF2B5EF4-FFF2-40B4-BE49-F238E27FC236}">
                <a16:creationId xmlns:a16="http://schemas.microsoft.com/office/drawing/2014/main" id="{D89E871D-4161-4779-96CF-363445F4B5EA}"/>
              </a:ext>
            </a:extLst>
          </p:cNvPr>
          <p:cNvSpPr/>
          <p:nvPr/>
        </p:nvSpPr>
        <p:spPr>
          <a:xfrm>
            <a:off x="5887227" y="2208652"/>
            <a:ext cx="946091" cy="3777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D850667A-4BEA-40FD-B4C7-7B2F475AA411}"/>
              </a:ext>
            </a:extLst>
          </p:cNvPr>
          <p:cNvSpPr/>
          <p:nvPr/>
        </p:nvSpPr>
        <p:spPr>
          <a:xfrm>
            <a:off x="7215868" y="2208651"/>
            <a:ext cx="793396" cy="3777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2E1F0C75-2CDD-4152-B3CC-373F87928C5F}"/>
              </a:ext>
            </a:extLst>
          </p:cNvPr>
          <p:cNvGrpSpPr/>
          <p:nvPr/>
        </p:nvGrpSpPr>
        <p:grpSpPr>
          <a:xfrm>
            <a:off x="9485309" y="4966163"/>
            <a:ext cx="2247656" cy="1680123"/>
            <a:chOff x="1568633" y="1402782"/>
            <a:chExt cx="3292924" cy="2461459"/>
          </a:xfrm>
        </p:grpSpPr>
        <p:sp>
          <p:nvSpPr>
            <p:cNvPr id="21" name="Line 3">
              <a:extLst>
                <a:ext uri="{FF2B5EF4-FFF2-40B4-BE49-F238E27FC236}">
                  <a16:creationId xmlns:a16="http://schemas.microsoft.com/office/drawing/2014/main" id="{5B3548B9-D26F-4182-858B-26A826964B35}"/>
                </a:ext>
              </a:extLst>
            </p:cNvPr>
            <p:cNvSpPr>
              <a:spLocks noChangeShapeType="1"/>
            </p:cNvSpPr>
            <p:nvPr/>
          </p:nvSpPr>
          <p:spPr bwMode="auto">
            <a:xfrm flipH="1">
              <a:off x="1568633" y="1705711"/>
              <a:ext cx="13626" cy="2096665"/>
            </a:xfrm>
            <a:prstGeom prst="line">
              <a:avLst/>
            </a:prstGeom>
            <a:noFill/>
            <a:ln w="9525">
              <a:solidFill>
                <a:schemeClr val="tx1"/>
              </a:solidFill>
              <a:round/>
              <a:headEnd/>
              <a:tailEnd/>
            </a:ln>
          </p:spPr>
          <p:txBody>
            <a:bodyPr wrap="squar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22" name="Line 4">
              <a:extLst>
                <a:ext uri="{FF2B5EF4-FFF2-40B4-BE49-F238E27FC236}">
                  <a16:creationId xmlns:a16="http://schemas.microsoft.com/office/drawing/2014/main" id="{FAB96C5A-2537-43A2-9098-4C645C7BDADC}"/>
                </a:ext>
              </a:extLst>
            </p:cNvPr>
            <p:cNvSpPr>
              <a:spLocks noChangeShapeType="1"/>
            </p:cNvSpPr>
            <p:nvPr/>
          </p:nvSpPr>
          <p:spPr bwMode="auto">
            <a:xfrm>
              <a:off x="1582259" y="2040217"/>
              <a:ext cx="713821"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23" name="Group 12">
              <a:extLst>
                <a:ext uri="{FF2B5EF4-FFF2-40B4-BE49-F238E27FC236}">
                  <a16:creationId xmlns:a16="http://schemas.microsoft.com/office/drawing/2014/main" id="{50B61AEC-61D7-46C9-93E3-C95210F6195B}"/>
                </a:ext>
              </a:extLst>
            </p:cNvPr>
            <p:cNvGrpSpPr>
              <a:grpSpLocks/>
            </p:cNvGrpSpPr>
            <p:nvPr/>
          </p:nvGrpSpPr>
          <p:grpSpPr bwMode="auto">
            <a:xfrm>
              <a:off x="2296081" y="1906415"/>
              <a:ext cx="118971" cy="267605"/>
              <a:chOff x="1584" y="1248"/>
              <a:chExt cx="96" cy="192"/>
            </a:xfrm>
          </p:grpSpPr>
          <p:grpSp>
            <p:nvGrpSpPr>
              <p:cNvPr id="49" name="Group 10">
                <a:extLst>
                  <a:ext uri="{FF2B5EF4-FFF2-40B4-BE49-F238E27FC236}">
                    <a16:creationId xmlns:a16="http://schemas.microsoft.com/office/drawing/2014/main" id="{BC679743-A70D-4E3F-91F3-076DAB5B037E}"/>
                  </a:ext>
                </a:extLst>
              </p:cNvPr>
              <p:cNvGrpSpPr>
                <a:grpSpLocks/>
              </p:cNvGrpSpPr>
              <p:nvPr/>
            </p:nvGrpSpPr>
            <p:grpSpPr bwMode="auto">
              <a:xfrm>
                <a:off x="1584" y="1248"/>
                <a:ext cx="0" cy="192"/>
                <a:chOff x="1584" y="1248"/>
                <a:chExt cx="0" cy="192"/>
              </a:xfrm>
            </p:grpSpPr>
            <p:sp>
              <p:nvSpPr>
                <p:cNvPr id="53" name="Line 5">
                  <a:extLst>
                    <a:ext uri="{FF2B5EF4-FFF2-40B4-BE49-F238E27FC236}">
                      <a16:creationId xmlns:a16="http://schemas.microsoft.com/office/drawing/2014/main" id="{BE11E15E-2FAD-4B58-8D7D-F134C7E5EC04}"/>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4" name="Line 8">
                  <a:extLst>
                    <a:ext uri="{FF2B5EF4-FFF2-40B4-BE49-F238E27FC236}">
                      <a16:creationId xmlns:a16="http://schemas.microsoft.com/office/drawing/2014/main" id="{FEA0898E-FAE5-4215-A73D-D85C3CF9D266}"/>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50" name="Group 11">
                <a:extLst>
                  <a:ext uri="{FF2B5EF4-FFF2-40B4-BE49-F238E27FC236}">
                    <a16:creationId xmlns:a16="http://schemas.microsoft.com/office/drawing/2014/main" id="{CCD485FF-5FB2-43F8-94D1-1101A46640BB}"/>
                  </a:ext>
                </a:extLst>
              </p:cNvPr>
              <p:cNvGrpSpPr>
                <a:grpSpLocks/>
              </p:cNvGrpSpPr>
              <p:nvPr/>
            </p:nvGrpSpPr>
            <p:grpSpPr bwMode="auto">
              <a:xfrm>
                <a:off x="1680" y="1248"/>
                <a:ext cx="0" cy="192"/>
                <a:chOff x="1632" y="1248"/>
                <a:chExt cx="0" cy="192"/>
              </a:xfrm>
            </p:grpSpPr>
            <p:sp>
              <p:nvSpPr>
                <p:cNvPr id="51" name="Line 6">
                  <a:extLst>
                    <a:ext uri="{FF2B5EF4-FFF2-40B4-BE49-F238E27FC236}">
                      <a16:creationId xmlns:a16="http://schemas.microsoft.com/office/drawing/2014/main" id="{82B05A26-DF24-4E8C-B1CB-B1A0324E251E}"/>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2" name="Line 9">
                  <a:extLst>
                    <a:ext uri="{FF2B5EF4-FFF2-40B4-BE49-F238E27FC236}">
                      <a16:creationId xmlns:a16="http://schemas.microsoft.com/office/drawing/2014/main" id="{41D039E1-EDFA-4027-91E0-3DF70DA867BB}"/>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24" name="Line 13">
              <a:extLst>
                <a:ext uri="{FF2B5EF4-FFF2-40B4-BE49-F238E27FC236}">
                  <a16:creationId xmlns:a16="http://schemas.microsoft.com/office/drawing/2014/main" id="{CC337866-0EC2-4528-BE80-10BC477C0569}"/>
                </a:ext>
              </a:extLst>
            </p:cNvPr>
            <p:cNvSpPr>
              <a:spLocks noChangeShapeType="1"/>
            </p:cNvSpPr>
            <p:nvPr/>
          </p:nvSpPr>
          <p:spPr bwMode="auto">
            <a:xfrm>
              <a:off x="2415051" y="2040217"/>
              <a:ext cx="1308672" cy="0"/>
            </a:xfrm>
            <a:prstGeom prst="line">
              <a:avLst/>
            </a:prstGeom>
            <a:noFill/>
            <a:ln w="9525">
              <a:solidFill>
                <a:schemeClr val="tx1"/>
              </a:solidFill>
              <a:round/>
              <a:headEnd/>
              <a:tailEnd/>
            </a:ln>
          </p:spPr>
          <p:txBody>
            <a:bodyPr wrap="squar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25" name="Oval 14">
              <a:extLst>
                <a:ext uri="{FF2B5EF4-FFF2-40B4-BE49-F238E27FC236}">
                  <a16:creationId xmlns:a16="http://schemas.microsoft.com/office/drawing/2014/main" id="{FC979245-558B-461D-B1AC-5E0E860B7792}"/>
                </a:ext>
              </a:extLst>
            </p:cNvPr>
            <p:cNvSpPr>
              <a:spLocks noChangeArrowheads="1"/>
            </p:cNvSpPr>
            <p:nvPr/>
          </p:nvSpPr>
          <p:spPr bwMode="auto">
            <a:xfrm>
              <a:off x="3723723" y="1772612"/>
              <a:ext cx="535366" cy="519319"/>
            </a:xfrm>
            <a:prstGeom prst="ellipse">
              <a:avLst/>
            </a:prstGeom>
            <a:solidFill>
              <a:schemeClr val="bg1"/>
            </a:solid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6" name="Line 16">
              <a:extLst>
                <a:ext uri="{FF2B5EF4-FFF2-40B4-BE49-F238E27FC236}">
                  <a16:creationId xmlns:a16="http://schemas.microsoft.com/office/drawing/2014/main" id="{1DD03999-233B-4BA3-B842-86625155EE3F}"/>
                </a:ext>
              </a:extLst>
            </p:cNvPr>
            <p:cNvSpPr>
              <a:spLocks noChangeShapeType="1"/>
            </p:cNvSpPr>
            <p:nvPr/>
          </p:nvSpPr>
          <p:spPr bwMode="auto">
            <a:xfrm>
              <a:off x="4259088" y="2040217"/>
              <a:ext cx="594851"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7" name="Line 17">
              <a:extLst>
                <a:ext uri="{FF2B5EF4-FFF2-40B4-BE49-F238E27FC236}">
                  <a16:creationId xmlns:a16="http://schemas.microsoft.com/office/drawing/2014/main" id="{14BB143B-9F8D-460A-B151-F4CD65B5A96E}"/>
                </a:ext>
              </a:extLst>
            </p:cNvPr>
            <p:cNvSpPr>
              <a:spLocks noChangeShapeType="1"/>
            </p:cNvSpPr>
            <p:nvPr/>
          </p:nvSpPr>
          <p:spPr bwMode="auto">
            <a:xfrm flipV="1">
              <a:off x="4861557" y="1705711"/>
              <a:ext cx="0" cy="334507"/>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8" name="Line 18">
              <a:extLst>
                <a:ext uri="{FF2B5EF4-FFF2-40B4-BE49-F238E27FC236}">
                  <a16:creationId xmlns:a16="http://schemas.microsoft.com/office/drawing/2014/main" id="{CE8519C1-257D-4FD4-8A05-28C55EE65D23}"/>
                </a:ext>
              </a:extLst>
            </p:cNvPr>
            <p:cNvSpPr>
              <a:spLocks noChangeShapeType="1"/>
            </p:cNvSpPr>
            <p:nvPr/>
          </p:nvSpPr>
          <p:spPr bwMode="auto">
            <a:xfrm flipH="1">
              <a:off x="4853938" y="2040216"/>
              <a:ext cx="1" cy="1762121"/>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9" name="Text Box 19">
              <a:extLst>
                <a:ext uri="{FF2B5EF4-FFF2-40B4-BE49-F238E27FC236}">
                  <a16:creationId xmlns:a16="http://schemas.microsoft.com/office/drawing/2014/main" id="{095BC03E-3C14-48C6-B417-C58B0C41185D}"/>
                </a:ext>
              </a:extLst>
            </p:cNvPr>
            <p:cNvSpPr txBox="1">
              <a:spLocks noChangeArrowheads="1"/>
            </p:cNvSpPr>
            <p:nvPr/>
          </p:nvSpPr>
          <p:spPr bwMode="auto">
            <a:xfrm>
              <a:off x="2064165" y="1565349"/>
              <a:ext cx="945728" cy="495966"/>
            </a:xfrm>
            <a:prstGeom prst="rect">
              <a:avLst/>
            </a:prstGeom>
            <a:noFill/>
            <a:ln w="9525">
              <a:noFill/>
              <a:miter lim="800000"/>
              <a:headEnd/>
              <a:tailEnd/>
            </a:ln>
          </p:spPr>
          <p:txBody>
            <a:bodyPr wrap="square" lIns="91424" tIns="45709" rIns="91424" bIns="45709">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cs typeface="Arial Unicode MS" pitchFamily="50" charset="-128"/>
                </a:rPr>
                <a:t>X00</a:t>
              </a:r>
              <a:endParaRPr lang="en-US" altLang="ja-JP" sz="1600" dirty="0">
                <a:solidFill>
                  <a:srgbClr val="000000"/>
                </a:solidFill>
                <a:latin typeface="UD デジタル 教科書体 NK-R" panose="02020400000000000000" pitchFamily="18" charset="-128"/>
                <a:ea typeface="UD デジタル 教科書体 NK-R" panose="02020400000000000000" pitchFamily="18" charset="-128"/>
                <a:cs typeface="Arial Unicode MS" pitchFamily="50" charset="-128"/>
              </a:endParaRPr>
            </a:p>
          </p:txBody>
        </p:sp>
        <p:sp>
          <p:nvSpPr>
            <p:cNvPr id="30" name="Text Box 20">
              <a:extLst>
                <a:ext uri="{FF2B5EF4-FFF2-40B4-BE49-F238E27FC236}">
                  <a16:creationId xmlns:a16="http://schemas.microsoft.com/office/drawing/2014/main" id="{7BB03047-387F-4F30-982D-B491662D3970}"/>
                </a:ext>
              </a:extLst>
            </p:cNvPr>
            <p:cNvSpPr txBox="1">
              <a:spLocks noChangeArrowheads="1"/>
            </p:cNvSpPr>
            <p:nvPr/>
          </p:nvSpPr>
          <p:spPr bwMode="auto">
            <a:xfrm>
              <a:off x="3693622" y="1402782"/>
              <a:ext cx="1048949" cy="495965"/>
            </a:xfrm>
            <a:prstGeom prst="rect">
              <a:avLst/>
            </a:prstGeom>
            <a:noFill/>
            <a:ln w="9525">
              <a:noFill/>
              <a:miter lim="800000"/>
              <a:headEnd/>
              <a:tailEnd/>
            </a:ln>
          </p:spPr>
          <p:txBody>
            <a:bodyPr wrap="square" lIns="91424" tIns="45709" rIns="91424" bIns="45709">
              <a:spAutoFit/>
            </a:bodyPr>
            <a:lstStyle/>
            <a:p>
              <a:r>
                <a:rPr lang="en-US" altLang="ja-JP" sz="1600" dirty="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31" name="Rectangle 22">
              <a:extLst>
                <a:ext uri="{FF2B5EF4-FFF2-40B4-BE49-F238E27FC236}">
                  <a16:creationId xmlns:a16="http://schemas.microsoft.com/office/drawing/2014/main" id="{C3EA93C1-1D8D-4590-95B0-9DBC1B311B08}"/>
                </a:ext>
              </a:extLst>
            </p:cNvPr>
            <p:cNvSpPr>
              <a:spLocks noChangeArrowheads="1"/>
            </p:cNvSpPr>
            <p:nvPr/>
          </p:nvSpPr>
          <p:spPr bwMode="auto">
            <a:xfrm>
              <a:off x="3566437" y="3368276"/>
              <a:ext cx="1082821" cy="495965"/>
            </a:xfrm>
            <a:prstGeom prst="rect">
              <a:avLst/>
            </a:prstGeom>
            <a:solidFill>
              <a:schemeClr val="bg1"/>
            </a:solidFill>
            <a:ln w="9525">
              <a:solidFill>
                <a:schemeClr val="tx1"/>
              </a:solidFill>
              <a:miter lim="800000"/>
              <a:headEnd/>
              <a:tailEnd/>
            </a:ln>
          </p:spPr>
          <p:txBody>
            <a:bodyPr wrap="square" lIns="91424" tIns="45709" rIns="91424" bIns="45709">
              <a:spAutoFit/>
            </a:bodyPr>
            <a:lstStyle/>
            <a:p>
              <a:r>
                <a:rPr lang="en-US" altLang="ja-JP" sz="1600" dirty="0">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32" name="Line 24">
              <a:extLst>
                <a:ext uri="{FF2B5EF4-FFF2-40B4-BE49-F238E27FC236}">
                  <a16:creationId xmlns:a16="http://schemas.microsoft.com/office/drawing/2014/main" id="{B6212240-9D7E-4E49-A1F9-37FF5175C6DF}"/>
                </a:ext>
              </a:extLst>
            </p:cNvPr>
            <p:cNvSpPr>
              <a:spLocks noChangeShapeType="1"/>
            </p:cNvSpPr>
            <p:nvPr/>
          </p:nvSpPr>
          <p:spPr bwMode="auto">
            <a:xfrm flipH="1">
              <a:off x="1582259" y="3586685"/>
              <a:ext cx="1891235"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3" name="Line 25">
              <a:extLst>
                <a:ext uri="{FF2B5EF4-FFF2-40B4-BE49-F238E27FC236}">
                  <a16:creationId xmlns:a16="http://schemas.microsoft.com/office/drawing/2014/main" id="{B536AC2A-0606-4CC5-B226-E89C5487FC97}"/>
                </a:ext>
              </a:extLst>
            </p:cNvPr>
            <p:cNvSpPr>
              <a:spLocks noChangeShapeType="1"/>
            </p:cNvSpPr>
            <p:nvPr/>
          </p:nvSpPr>
          <p:spPr bwMode="auto">
            <a:xfrm>
              <a:off x="4649258" y="3586685"/>
              <a:ext cx="204682"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4" name="Line 4">
              <a:extLst>
                <a:ext uri="{FF2B5EF4-FFF2-40B4-BE49-F238E27FC236}">
                  <a16:creationId xmlns:a16="http://schemas.microsoft.com/office/drawing/2014/main" id="{9F2D4AE8-6C0A-41FD-B0BE-2483E084F9B0}"/>
                </a:ext>
              </a:extLst>
            </p:cNvPr>
            <p:cNvSpPr>
              <a:spLocks noChangeShapeType="1"/>
            </p:cNvSpPr>
            <p:nvPr/>
          </p:nvSpPr>
          <p:spPr bwMode="auto">
            <a:xfrm>
              <a:off x="1582258" y="2880353"/>
              <a:ext cx="713821"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5" name="Line 13">
              <a:extLst>
                <a:ext uri="{FF2B5EF4-FFF2-40B4-BE49-F238E27FC236}">
                  <a16:creationId xmlns:a16="http://schemas.microsoft.com/office/drawing/2014/main" id="{9A29E57B-6FE4-4B73-9AE5-D95ECE94B118}"/>
                </a:ext>
              </a:extLst>
            </p:cNvPr>
            <p:cNvSpPr>
              <a:spLocks noChangeShapeType="1"/>
            </p:cNvSpPr>
            <p:nvPr/>
          </p:nvSpPr>
          <p:spPr bwMode="auto">
            <a:xfrm>
              <a:off x="2415050" y="2880353"/>
              <a:ext cx="1308672" cy="0"/>
            </a:xfrm>
            <a:prstGeom prst="line">
              <a:avLst/>
            </a:prstGeom>
            <a:noFill/>
            <a:ln w="9525">
              <a:solidFill>
                <a:schemeClr val="tx1"/>
              </a:solidFill>
              <a:round/>
              <a:headEnd/>
              <a:tailEnd/>
            </a:ln>
          </p:spPr>
          <p:txBody>
            <a:bodyPr wrap="squar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36" name="Oval 14">
              <a:extLst>
                <a:ext uri="{FF2B5EF4-FFF2-40B4-BE49-F238E27FC236}">
                  <a16:creationId xmlns:a16="http://schemas.microsoft.com/office/drawing/2014/main" id="{DD2A6AA0-A27E-4C20-BEF8-7321A694F24E}"/>
                </a:ext>
              </a:extLst>
            </p:cNvPr>
            <p:cNvSpPr>
              <a:spLocks noChangeArrowheads="1"/>
            </p:cNvSpPr>
            <p:nvPr/>
          </p:nvSpPr>
          <p:spPr bwMode="auto">
            <a:xfrm>
              <a:off x="3723722" y="2612749"/>
              <a:ext cx="535367" cy="519318"/>
            </a:xfrm>
            <a:prstGeom prst="ellipse">
              <a:avLst/>
            </a:prstGeom>
            <a:solidFill>
              <a:schemeClr val="bg1"/>
            </a:solid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7" name="Line 16">
              <a:extLst>
                <a:ext uri="{FF2B5EF4-FFF2-40B4-BE49-F238E27FC236}">
                  <a16:creationId xmlns:a16="http://schemas.microsoft.com/office/drawing/2014/main" id="{31DB1495-DACC-4806-A710-DE205DA7F7FF}"/>
                </a:ext>
              </a:extLst>
            </p:cNvPr>
            <p:cNvSpPr>
              <a:spLocks noChangeShapeType="1"/>
            </p:cNvSpPr>
            <p:nvPr/>
          </p:nvSpPr>
          <p:spPr bwMode="auto">
            <a:xfrm>
              <a:off x="4259087" y="2880353"/>
              <a:ext cx="594851"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8" name="Text Box 19">
              <a:extLst>
                <a:ext uri="{FF2B5EF4-FFF2-40B4-BE49-F238E27FC236}">
                  <a16:creationId xmlns:a16="http://schemas.microsoft.com/office/drawing/2014/main" id="{BED7B890-7484-4AF0-8AED-F78CC1065CF0}"/>
                </a:ext>
              </a:extLst>
            </p:cNvPr>
            <p:cNvSpPr txBox="1">
              <a:spLocks noChangeArrowheads="1"/>
            </p:cNvSpPr>
            <p:nvPr/>
          </p:nvSpPr>
          <p:spPr bwMode="auto">
            <a:xfrm>
              <a:off x="2064165" y="2396161"/>
              <a:ext cx="1090434" cy="495966"/>
            </a:xfrm>
            <a:prstGeom prst="rect">
              <a:avLst/>
            </a:prstGeom>
            <a:noFill/>
            <a:ln w="9525">
              <a:noFill/>
              <a:miter lim="800000"/>
              <a:headEnd/>
              <a:tailEnd/>
            </a:ln>
          </p:spPr>
          <p:txBody>
            <a:bodyPr wrap="square" lIns="91424" tIns="45709" rIns="91424" bIns="45709">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cs typeface="Arial Unicode MS" pitchFamily="50" charset="-128"/>
                </a:rPr>
                <a:t>X00</a:t>
              </a:r>
              <a:endParaRPr lang="en-US" altLang="ja-JP" sz="1600" dirty="0">
                <a:solidFill>
                  <a:srgbClr val="000000"/>
                </a:solidFill>
                <a:latin typeface="UD デジタル 教科書体 NK-R" panose="02020400000000000000" pitchFamily="18" charset="-128"/>
                <a:ea typeface="UD デジタル 教科書体 NK-R" panose="02020400000000000000" pitchFamily="18" charset="-128"/>
                <a:cs typeface="Arial Unicode MS" pitchFamily="50" charset="-128"/>
              </a:endParaRPr>
            </a:p>
          </p:txBody>
        </p:sp>
        <p:sp>
          <p:nvSpPr>
            <p:cNvPr id="39" name="Text Box 20">
              <a:extLst>
                <a:ext uri="{FF2B5EF4-FFF2-40B4-BE49-F238E27FC236}">
                  <a16:creationId xmlns:a16="http://schemas.microsoft.com/office/drawing/2014/main" id="{3F0B1B43-6992-4551-8DED-A16AE79B1D0E}"/>
                </a:ext>
              </a:extLst>
            </p:cNvPr>
            <p:cNvSpPr txBox="1">
              <a:spLocks noChangeArrowheads="1"/>
            </p:cNvSpPr>
            <p:nvPr/>
          </p:nvSpPr>
          <p:spPr bwMode="auto">
            <a:xfrm>
              <a:off x="3739008" y="2225949"/>
              <a:ext cx="1021987" cy="495965"/>
            </a:xfrm>
            <a:prstGeom prst="rect">
              <a:avLst/>
            </a:prstGeom>
            <a:noFill/>
            <a:ln w="9525">
              <a:noFill/>
              <a:miter lim="800000"/>
              <a:headEnd/>
              <a:tailEnd/>
            </a:ln>
          </p:spPr>
          <p:txBody>
            <a:bodyPr wrap="square" lIns="91424" tIns="45709" rIns="91424" bIns="45709">
              <a:spAutoFit/>
            </a:bodyPr>
            <a:lstStyle/>
            <a:p>
              <a:r>
                <a:rPr lang="en-US" altLang="ja-JP" sz="1600" dirty="0">
                  <a:solidFill>
                    <a:srgbClr val="000000"/>
                  </a:solidFill>
                  <a:latin typeface="UD デジタル 教科書体 NK-R" panose="02020400000000000000" pitchFamily="18" charset="-128"/>
                  <a:ea typeface="UD デジタル 教科書体 NK-R" panose="02020400000000000000" pitchFamily="18" charset="-128"/>
                </a:rPr>
                <a:t>Y11</a:t>
              </a:r>
            </a:p>
          </p:txBody>
        </p:sp>
        <p:grpSp>
          <p:nvGrpSpPr>
            <p:cNvPr id="40" name="グループ化 39">
              <a:extLst>
                <a:ext uri="{FF2B5EF4-FFF2-40B4-BE49-F238E27FC236}">
                  <a16:creationId xmlns:a16="http://schemas.microsoft.com/office/drawing/2014/main" id="{AFA847BC-FC65-41F0-9E2E-BC8E3250C1F4}"/>
                </a:ext>
              </a:extLst>
            </p:cNvPr>
            <p:cNvGrpSpPr/>
            <p:nvPr/>
          </p:nvGrpSpPr>
          <p:grpSpPr>
            <a:xfrm>
              <a:off x="2226687" y="2746551"/>
              <a:ext cx="239712" cy="267605"/>
              <a:chOff x="2226687" y="2746551"/>
              <a:chExt cx="239712" cy="267605"/>
            </a:xfrm>
          </p:grpSpPr>
          <p:grpSp>
            <p:nvGrpSpPr>
              <p:cNvPr id="41" name="Group 12">
                <a:extLst>
                  <a:ext uri="{FF2B5EF4-FFF2-40B4-BE49-F238E27FC236}">
                    <a16:creationId xmlns:a16="http://schemas.microsoft.com/office/drawing/2014/main" id="{DEA813FE-AD23-4BCC-9FFC-0406748752EA}"/>
                  </a:ext>
                </a:extLst>
              </p:cNvPr>
              <p:cNvGrpSpPr>
                <a:grpSpLocks/>
              </p:cNvGrpSpPr>
              <p:nvPr/>
            </p:nvGrpSpPr>
            <p:grpSpPr bwMode="auto">
              <a:xfrm>
                <a:off x="2296080" y="2746551"/>
                <a:ext cx="118971" cy="267605"/>
                <a:chOff x="1584" y="1248"/>
                <a:chExt cx="96" cy="192"/>
              </a:xfrm>
            </p:grpSpPr>
            <p:grpSp>
              <p:nvGrpSpPr>
                <p:cNvPr id="43" name="Group 10">
                  <a:extLst>
                    <a:ext uri="{FF2B5EF4-FFF2-40B4-BE49-F238E27FC236}">
                      <a16:creationId xmlns:a16="http://schemas.microsoft.com/office/drawing/2014/main" id="{58B111FF-6713-42A8-9B55-B27BE131D6F5}"/>
                    </a:ext>
                  </a:extLst>
                </p:cNvPr>
                <p:cNvGrpSpPr>
                  <a:grpSpLocks/>
                </p:cNvGrpSpPr>
                <p:nvPr/>
              </p:nvGrpSpPr>
              <p:grpSpPr bwMode="auto">
                <a:xfrm>
                  <a:off x="1584" y="1248"/>
                  <a:ext cx="0" cy="192"/>
                  <a:chOff x="1584" y="1248"/>
                  <a:chExt cx="0" cy="192"/>
                </a:xfrm>
              </p:grpSpPr>
              <p:sp>
                <p:nvSpPr>
                  <p:cNvPr id="47" name="Line 5">
                    <a:extLst>
                      <a:ext uri="{FF2B5EF4-FFF2-40B4-BE49-F238E27FC236}">
                        <a16:creationId xmlns:a16="http://schemas.microsoft.com/office/drawing/2014/main" id="{C39E58EC-74F7-4FD2-B1BB-192F4C7AC250}"/>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8" name="Line 8">
                    <a:extLst>
                      <a:ext uri="{FF2B5EF4-FFF2-40B4-BE49-F238E27FC236}">
                        <a16:creationId xmlns:a16="http://schemas.microsoft.com/office/drawing/2014/main" id="{9EC6365F-7758-41E1-91DE-953E2ABC4829}"/>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44" name="Group 11">
                  <a:extLst>
                    <a:ext uri="{FF2B5EF4-FFF2-40B4-BE49-F238E27FC236}">
                      <a16:creationId xmlns:a16="http://schemas.microsoft.com/office/drawing/2014/main" id="{A709C2CA-EA33-4328-A7BB-504BD298F4EA}"/>
                    </a:ext>
                  </a:extLst>
                </p:cNvPr>
                <p:cNvGrpSpPr>
                  <a:grpSpLocks/>
                </p:cNvGrpSpPr>
                <p:nvPr/>
              </p:nvGrpSpPr>
              <p:grpSpPr bwMode="auto">
                <a:xfrm>
                  <a:off x="1680" y="1248"/>
                  <a:ext cx="0" cy="192"/>
                  <a:chOff x="1632" y="1248"/>
                  <a:chExt cx="0" cy="192"/>
                </a:xfrm>
              </p:grpSpPr>
              <p:sp>
                <p:nvSpPr>
                  <p:cNvPr id="45" name="Line 6">
                    <a:extLst>
                      <a:ext uri="{FF2B5EF4-FFF2-40B4-BE49-F238E27FC236}">
                        <a16:creationId xmlns:a16="http://schemas.microsoft.com/office/drawing/2014/main" id="{51B0A4F3-5FBD-40CC-803B-3B9D1382E535}"/>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6" name="Line 9">
                    <a:extLst>
                      <a:ext uri="{FF2B5EF4-FFF2-40B4-BE49-F238E27FC236}">
                        <a16:creationId xmlns:a16="http://schemas.microsoft.com/office/drawing/2014/main" id="{ACD03162-BF13-4822-9484-2396DAA07D45}"/>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42" name="Line 52">
                <a:extLst>
                  <a:ext uri="{FF2B5EF4-FFF2-40B4-BE49-F238E27FC236}">
                    <a16:creationId xmlns:a16="http://schemas.microsoft.com/office/drawing/2014/main" id="{6F8A551A-5436-4B85-A457-37B5A58FA37F}"/>
                  </a:ext>
                </a:extLst>
              </p:cNvPr>
              <p:cNvSpPr>
                <a:spLocks noChangeShapeType="1"/>
              </p:cNvSpPr>
              <p:nvPr/>
            </p:nvSpPr>
            <p:spPr bwMode="auto">
              <a:xfrm flipH="1">
                <a:off x="2226687" y="2756526"/>
                <a:ext cx="239712" cy="24765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55" name="正方形/長方形 54">
            <a:extLst>
              <a:ext uri="{FF2B5EF4-FFF2-40B4-BE49-F238E27FC236}">
                <a16:creationId xmlns:a16="http://schemas.microsoft.com/office/drawing/2014/main" id="{469FABAD-F730-453F-B127-E45A17D91F49}"/>
              </a:ext>
            </a:extLst>
          </p:cNvPr>
          <p:cNvSpPr/>
          <p:nvPr/>
        </p:nvSpPr>
        <p:spPr>
          <a:xfrm>
            <a:off x="2210155" y="5172934"/>
            <a:ext cx="692262" cy="3777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正方形/長方形 55">
            <a:extLst>
              <a:ext uri="{FF2B5EF4-FFF2-40B4-BE49-F238E27FC236}">
                <a16:creationId xmlns:a16="http://schemas.microsoft.com/office/drawing/2014/main" id="{439C81D8-EA47-4F90-B6CC-79F723CC3C85}"/>
              </a:ext>
            </a:extLst>
          </p:cNvPr>
          <p:cNvSpPr/>
          <p:nvPr/>
        </p:nvSpPr>
        <p:spPr>
          <a:xfrm>
            <a:off x="5087013" y="5171471"/>
            <a:ext cx="800213" cy="37774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スライド番号プレースホルダー 14"/>
          <p:cNvSpPr>
            <a:spLocks noGrp="1"/>
          </p:cNvSpPr>
          <p:nvPr>
            <p:ph type="sldNum" sz="quarter" idx="12"/>
          </p:nvPr>
        </p:nvSpPr>
        <p:spPr/>
        <p:txBody>
          <a:bodyPr/>
          <a:lstStyle/>
          <a:p>
            <a:fld id="{0955BC31-CF6C-4D52-BEB4-4772C4576AB2}" type="slidenum">
              <a:rPr kumimoji="1" lang="ja-JP" altLang="en-US" smtClean="0"/>
              <a:t>41</a:t>
            </a:fld>
            <a:endParaRPr kumimoji="1" lang="ja-JP" altLang="en-US"/>
          </a:p>
        </p:txBody>
      </p:sp>
    </p:spTree>
    <p:extLst>
      <p:ext uri="{BB962C8B-B14F-4D97-AF65-F5344CB8AC3E}">
        <p14:creationId xmlns:p14="http://schemas.microsoft.com/office/powerpoint/2010/main" val="3646279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9"/>
                                        </p:tgtEl>
                                      </p:cBhvr>
                                    </p:animEffect>
                                    <p:set>
                                      <p:cBhvr>
                                        <p:cTn id="12" dur="1" fill="hold">
                                          <p:stCondLst>
                                            <p:cond delay="499"/>
                                          </p:stCondLst>
                                        </p:cTn>
                                        <p:tgtEl>
                                          <p:spTgt spid="1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5"/>
                                        </p:tgtEl>
                                      </p:cBhvr>
                                    </p:animEffect>
                                    <p:set>
                                      <p:cBhvr>
                                        <p:cTn id="17" dur="1" fill="hold">
                                          <p:stCondLst>
                                            <p:cond delay="499"/>
                                          </p:stCondLst>
                                        </p:cTn>
                                        <p:tgtEl>
                                          <p:spTgt spid="5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56"/>
                                        </p:tgtEl>
                                      </p:cBhvr>
                                    </p:animEffect>
                                    <p:set>
                                      <p:cBhvr>
                                        <p:cTn id="22" dur="1" fill="hold">
                                          <p:stCondLst>
                                            <p:cond delay="499"/>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55" grpId="0" animBg="1"/>
      <p:bldP spid="5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08811"/>
            <a:ext cx="9144000" cy="2387600"/>
          </a:xfrm>
        </p:spPr>
        <p:txBody>
          <a:bodyPr/>
          <a:lstStyle/>
          <a:p>
            <a:r>
              <a:rPr lang="ja-JP" altLang="en-US" dirty="0"/>
              <a:t>ベルトコンベア盤、</a:t>
            </a:r>
            <a:r>
              <a:rPr lang="en-US" altLang="ja-JP" dirty="0"/>
              <a:t>PLC</a:t>
            </a:r>
            <a:r>
              <a:rPr lang="ja-JP" altLang="en-US" dirty="0"/>
              <a:t>準備</a:t>
            </a:r>
            <a:endParaRPr kumimoji="1" lang="ja-JP" altLang="en-US" dirty="0"/>
          </a:p>
        </p:txBody>
      </p:sp>
      <p:sp>
        <p:nvSpPr>
          <p:cNvPr id="3" name="サブタイトル 2"/>
          <p:cNvSpPr>
            <a:spLocks noGrp="1"/>
          </p:cNvSpPr>
          <p:nvPr>
            <p:ph type="subTitle" idx="1"/>
          </p:nvPr>
        </p:nvSpPr>
        <p:spPr>
          <a:xfrm>
            <a:off x="1524000" y="3580004"/>
            <a:ext cx="9144000" cy="2225885"/>
          </a:xfrm>
        </p:spPr>
        <p:txBody>
          <a:bodyPr>
            <a:normAutofit/>
          </a:bodyPr>
          <a:lstStyle/>
          <a:p>
            <a:pPr algn="l"/>
            <a:r>
              <a:rPr kumimoji="1" lang="ja-JP" altLang="en-US" sz="3200" dirty="0"/>
              <a:t>資料「</a:t>
            </a:r>
            <a:r>
              <a:rPr lang="ja-JP" altLang="en-US" sz="3200" dirty="0"/>
              <a:t>実習</a:t>
            </a:r>
            <a:r>
              <a:rPr kumimoji="1" lang="ja-JP" altLang="en-US" sz="3200" dirty="0"/>
              <a:t>準備」を読みながら、回路作成、</a:t>
            </a:r>
            <a:r>
              <a:rPr kumimoji="1" lang="en-US" altLang="ja-JP" sz="3200" dirty="0"/>
              <a:t>PLC</a:t>
            </a:r>
            <a:r>
              <a:rPr kumimoji="1" lang="ja-JP" altLang="en-US" sz="3200" dirty="0"/>
              <a:t>の設定を行います。</a:t>
            </a:r>
            <a:endParaRPr kumimoji="1" lang="en-US" altLang="ja-JP" sz="3200" dirty="0"/>
          </a:p>
          <a:p>
            <a:pPr algn="l"/>
            <a:r>
              <a:rPr kumimoji="1" lang="ja-JP" altLang="en-US" sz="3200" dirty="0"/>
              <a:t>感電や機器を破壊する恐れがありますので、注意して作業を行ってください。</a:t>
            </a:r>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42</a:t>
            </a:fld>
            <a:endParaRPr kumimoji="1" lang="ja-JP" altLang="en-US"/>
          </a:p>
        </p:txBody>
      </p:sp>
    </p:spTree>
    <p:extLst>
      <p:ext uri="{BB962C8B-B14F-4D97-AF65-F5344CB8AC3E}">
        <p14:creationId xmlns:p14="http://schemas.microsoft.com/office/powerpoint/2010/main" val="6159195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en-US" altLang="ja-JP" dirty="0"/>
              <a:t>PLC</a:t>
            </a:r>
            <a:r>
              <a:rPr kumimoji="1" lang="ja-JP" altLang="en-US" dirty="0"/>
              <a:t>基本実習</a:t>
            </a:r>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43</a:t>
            </a:fld>
            <a:endParaRPr kumimoji="1" lang="ja-JP" altLang="en-US"/>
          </a:p>
        </p:txBody>
      </p:sp>
    </p:spTree>
    <p:extLst>
      <p:ext uri="{BB962C8B-B14F-4D97-AF65-F5344CB8AC3E}">
        <p14:creationId xmlns:p14="http://schemas.microsoft.com/office/powerpoint/2010/main" val="25450203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A61C45-D4FD-4CCB-BEFC-D0975E31B22C}"/>
              </a:ext>
            </a:extLst>
          </p:cNvPr>
          <p:cNvSpPr>
            <a:spLocks noGrp="1"/>
          </p:cNvSpPr>
          <p:nvPr>
            <p:ph type="title"/>
          </p:nvPr>
        </p:nvSpPr>
        <p:spPr/>
        <p:txBody>
          <a:bodyPr/>
          <a:lstStyle/>
          <a:p>
            <a:r>
              <a:rPr lang="ja-JP" altLang="en-US" dirty="0"/>
              <a:t>ＯＮ回路</a:t>
            </a:r>
            <a:endParaRPr kumimoji="1" lang="ja-JP" altLang="en-US" dirty="0"/>
          </a:p>
        </p:txBody>
      </p:sp>
      <p:grpSp>
        <p:nvGrpSpPr>
          <p:cNvPr id="4" name="Group 28">
            <a:extLst>
              <a:ext uri="{FF2B5EF4-FFF2-40B4-BE49-F238E27FC236}">
                <a16:creationId xmlns:a16="http://schemas.microsoft.com/office/drawing/2014/main" id="{27742359-F440-4E09-8766-77C0B0CB7C88}"/>
              </a:ext>
            </a:extLst>
          </p:cNvPr>
          <p:cNvGrpSpPr>
            <a:grpSpLocks/>
          </p:cNvGrpSpPr>
          <p:nvPr/>
        </p:nvGrpSpPr>
        <p:grpSpPr bwMode="auto">
          <a:xfrm>
            <a:off x="1958732" y="1962493"/>
            <a:ext cx="8274536" cy="3545942"/>
            <a:chOff x="1440" y="1091"/>
            <a:chExt cx="2640" cy="1117"/>
          </a:xfrm>
        </p:grpSpPr>
        <p:sp>
          <p:nvSpPr>
            <p:cNvPr id="5" name="Line 3">
              <a:extLst>
                <a:ext uri="{FF2B5EF4-FFF2-40B4-BE49-F238E27FC236}">
                  <a16:creationId xmlns:a16="http://schemas.microsoft.com/office/drawing/2014/main" id="{4C967125-A1A9-4031-BB45-0F39F267A8CF}"/>
                </a:ext>
              </a:extLst>
            </p:cNvPr>
            <p:cNvSpPr>
              <a:spLocks noChangeShapeType="1"/>
            </p:cNvSpPr>
            <p:nvPr/>
          </p:nvSpPr>
          <p:spPr bwMode="auto">
            <a:xfrm>
              <a:off x="1440" y="1152"/>
              <a:ext cx="0" cy="1056"/>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6" name="Line 4">
              <a:extLst>
                <a:ext uri="{FF2B5EF4-FFF2-40B4-BE49-F238E27FC236}">
                  <a16:creationId xmlns:a16="http://schemas.microsoft.com/office/drawing/2014/main" id="{20F6A0D1-7FFA-44C1-A2A1-26BACA24970B}"/>
                </a:ext>
              </a:extLst>
            </p:cNvPr>
            <p:cNvSpPr>
              <a:spLocks noChangeShapeType="1"/>
            </p:cNvSpPr>
            <p:nvPr/>
          </p:nvSpPr>
          <p:spPr bwMode="auto">
            <a:xfrm>
              <a:off x="1440" y="1392"/>
              <a:ext cx="576"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nvGrpSpPr>
            <p:cNvPr id="7" name="Group 12">
              <a:extLst>
                <a:ext uri="{FF2B5EF4-FFF2-40B4-BE49-F238E27FC236}">
                  <a16:creationId xmlns:a16="http://schemas.microsoft.com/office/drawing/2014/main" id="{C13CDB71-6AB6-449F-83EE-37293FD5BA93}"/>
                </a:ext>
              </a:extLst>
            </p:cNvPr>
            <p:cNvGrpSpPr>
              <a:grpSpLocks/>
            </p:cNvGrpSpPr>
            <p:nvPr/>
          </p:nvGrpSpPr>
          <p:grpSpPr bwMode="auto">
            <a:xfrm>
              <a:off x="2016" y="1296"/>
              <a:ext cx="96" cy="192"/>
              <a:chOff x="1584" y="1248"/>
              <a:chExt cx="96" cy="192"/>
            </a:xfrm>
          </p:grpSpPr>
          <p:grpSp>
            <p:nvGrpSpPr>
              <p:cNvPr id="19" name="Group 10">
                <a:extLst>
                  <a:ext uri="{FF2B5EF4-FFF2-40B4-BE49-F238E27FC236}">
                    <a16:creationId xmlns:a16="http://schemas.microsoft.com/office/drawing/2014/main" id="{65E13BFA-BF50-4D68-A1DD-2BDB2841BEE3}"/>
                  </a:ext>
                </a:extLst>
              </p:cNvPr>
              <p:cNvGrpSpPr>
                <a:grpSpLocks/>
              </p:cNvGrpSpPr>
              <p:nvPr/>
            </p:nvGrpSpPr>
            <p:grpSpPr bwMode="auto">
              <a:xfrm>
                <a:off x="1584" y="1248"/>
                <a:ext cx="0" cy="192"/>
                <a:chOff x="1584" y="1248"/>
                <a:chExt cx="0" cy="192"/>
              </a:xfrm>
            </p:grpSpPr>
            <p:sp>
              <p:nvSpPr>
                <p:cNvPr id="23" name="Line 5">
                  <a:extLst>
                    <a:ext uri="{FF2B5EF4-FFF2-40B4-BE49-F238E27FC236}">
                      <a16:creationId xmlns:a16="http://schemas.microsoft.com/office/drawing/2014/main" id="{CD8537AF-7ADA-4717-AD71-31F81F341213}"/>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4" name="Line 8">
                  <a:extLst>
                    <a:ext uri="{FF2B5EF4-FFF2-40B4-BE49-F238E27FC236}">
                      <a16:creationId xmlns:a16="http://schemas.microsoft.com/office/drawing/2014/main" id="{2D69A44F-BF0A-4922-B87E-FD574C15125D}"/>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grpSp>
            <p:nvGrpSpPr>
              <p:cNvPr id="20" name="Group 11">
                <a:extLst>
                  <a:ext uri="{FF2B5EF4-FFF2-40B4-BE49-F238E27FC236}">
                    <a16:creationId xmlns:a16="http://schemas.microsoft.com/office/drawing/2014/main" id="{C5392599-89D0-4C33-8ED6-612FED6FF0BD}"/>
                  </a:ext>
                </a:extLst>
              </p:cNvPr>
              <p:cNvGrpSpPr>
                <a:grpSpLocks/>
              </p:cNvGrpSpPr>
              <p:nvPr/>
            </p:nvGrpSpPr>
            <p:grpSpPr bwMode="auto">
              <a:xfrm>
                <a:off x="1680" y="1248"/>
                <a:ext cx="0" cy="192"/>
                <a:chOff x="1632" y="1248"/>
                <a:chExt cx="0" cy="192"/>
              </a:xfrm>
            </p:grpSpPr>
            <p:sp>
              <p:nvSpPr>
                <p:cNvPr id="21" name="Line 6">
                  <a:extLst>
                    <a:ext uri="{FF2B5EF4-FFF2-40B4-BE49-F238E27FC236}">
                      <a16:creationId xmlns:a16="http://schemas.microsoft.com/office/drawing/2014/main" id="{CBCA9098-86F5-4DB4-821B-163797B0BDCA}"/>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2" name="Line 9">
                  <a:extLst>
                    <a:ext uri="{FF2B5EF4-FFF2-40B4-BE49-F238E27FC236}">
                      <a16:creationId xmlns:a16="http://schemas.microsoft.com/office/drawing/2014/main" id="{2702E4BD-3B19-4B5F-9B29-3A8F6F91D1A5}"/>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grpSp>
        <p:sp>
          <p:nvSpPr>
            <p:cNvPr id="8" name="Line 13">
              <a:extLst>
                <a:ext uri="{FF2B5EF4-FFF2-40B4-BE49-F238E27FC236}">
                  <a16:creationId xmlns:a16="http://schemas.microsoft.com/office/drawing/2014/main" id="{E8115374-05C8-4C12-B3B7-51C2CA3C55A4}"/>
                </a:ext>
              </a:extLst>
            </p:cNvPr>
            <p:cNvSpPr>
              <a:spLocks noChangeShapeType="1"/>
            </p:cNvSpPr>
            <p:nvPr/>
          </p:nvSpPr>
          <p:spPr bwMode="auto">
            <a:xfrm>
              <a:off x="2112" y="1392"/>
              <a:ext cx="1056"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9" name="Oval 14">
              <a:extLst>
                <a:ext uri="{FF2B5EF4-FFF2-40B4-BE49-F238E27FC236}">
                  <a16:creationId xmlns:a16="http://schemas.microsoft.com/office/drawing/2014/main" id="{CEB6CF2F-5F9A-4FC4-AD8E-7F0CCB35DD5B}"/>
                </a:ext>
              </a:extLst>
            </p:cNvPr>
            <p:cNvSpPr>
              <a:spLocks noChangeArrowheads="1"/>
            </p:cNvSpPr>
            <p:nvPr/>
          </p:nvSpPr>
          <p:spPr bwMode="auto">
            <a:xfrm>
              <a:off x="3168" y="1200"/>
              <a:ext cx="432" cy="336"/>
            </a:xfrm>
            <a:prstGeom prst="ellipse">
              <a:avLst/>
            </a:prstGeom>
            <a:solidFill>
              <a:schemeClr val="bg1"/>
            </a:solidFill>
            <a:ln w="9525">
              <a:solidFill>
                <a:schemeClr val="tx1"/>
              </a:solidFill>
              <a:round/>
              <a:headEnd/>
              <a:tailEnd/>
            </a:ln>
          </p:spPr>
          <p:txBody>
            <a:bodyPr wrap="none" lIns="91424" tIns="45709" rIns="91424" bIns="45709">
              <a:spAutoFit/>
            </a:bodyPr>
            <a:lstStyle/>
            <a:p>
              <a:endParaRPr lang="ja-JP" altLang="en-US"/>
            </a:p>
          </p:txBody>
        </p:sp>
        <p:sp>
          <p:nvSpPr>
            <p:cNvPr id="10" name="Line 16">
              <a:extLst>
                <a:ext uri="{FF2B5EF4-FFF2-40B4-BE49-F238E27FC236}">
                  <a16:creationId xmlns:a16="http://schemas.microsoft.com/office/drawing/2014/main" id="{FBD0FF81-4F95-44A2-9659-D45CF5FC6F34}"/>
                </a:ext>
              </a:extLst>
            </p:cNvPr>
            <p:cNvSpPr>
              <a:spLocks noChangeShapeType="1"/>
            </p:cNvSpPr>
            <p:nvPr/>
          </p:nvSpPr>
          <p:spPr bwMode="auto">
            <a:xfrm>
              <a:off x="3600" y="1392"/>
              <a:ext cx="480"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1" name="Line 17">
              <a:extLst>
                <a:ext uri="{FF2B5EF4-FFF2-40B4-BE49-F238E27FC236}">
                  <a16:creationId xmlns:a16="http://schemas.microsoft.com/office/drawing/2014/main" id="{6ADF87F7-B45C-4B0D-85E6-39D0FD3D2729}"/>
                </a:ext>
              </a:extLst>
            </p:cNvPr>
            <p:cNvSpPr>
              <a:spLocks noChangeShapeType="1"/>
            </p:cNvSpPr>
            <p:nvPr/>
          </p:nvSpPr>
          <p:spPr bwMode="auto">
            <a:xfrm flipV="1">
              <a:off x="4080" y="1152"/>
              <a:ext cx="0" cy="24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2" name="Line 18">
              <a:extLst>
                <a:ext uri="{FF2B5EF4-FFF2-40B4-BE49-F238E27FC236}">
                  <a16:creationId xmlns:a16="http://schemas.microsoft.com/office/drawing/2014/main" id="{0AE43F1F-8040-4792-919A-D98EE6BB4E7A}"/>
                </a:ext>
              </a:extLst>
            </p:cNvPr>
            <p:cNvSpPr>
              <a:spLocks noChangeShapeType="1"/>
            </p:cNvSpPr>
            <p:nvPr/>
          </p:nvSpPr>
          <p:spPr bwMode="auto">
            <a:xfrm>
              <a:off x="4080" y="1392"/>
              <a:ext cx="0" cy="72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3" name="Text Box 19">
              <a:extLst>
                <a:ext uri="{FF2B5EF4-FFF2-40B4-BE49-F238E27FC236}">
                  <a16:creationId xmlns:a16="http://schemas.microsoft.com/office/drawing/2014/main" id="{D501705D-DEE5-4951-A02B-516435CA7B9D}"/>
                </a:ext>
              </a:extLst>
            </p:cNvPr>
            <p:cNvSpPr txBox="1">
              <a:spLocks noChangeArrowheads="1"/>
            </p:cNvSpPr>
            <p:nvPr/>
          </p:nvSpPr>
          <p:spPr bwMode="auto">
            <a:xfrm>
              <a:off x="1954" y="1091"/>
              <a:ext cx="260" cy="145"/>
            </a:xfrm>
            <a:prstGeom prst="rect">
              <a:avLst/>
            </a:prstGeom>
            <a:noFill/>
            <a:ln w="9525">
              <a:noFill/>
              <a:miter lim="800000"/>
              <a:headEnd/>
              <a:tailEnd/>
            </a:ln>
          </p:spPr>
          <p:txBody>
            <a:bodyPr wrap="none" lIns="91424" tIns="45709" rIns="91424" bIns="45709">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PB1</a:t>
              </a:r>
              <a:endParaRPr lang="en-US" altLang="ja-JP" sz="20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4" name="Text Box 20">
              <a:extLst>
                <a:ext uri="{FF2B5EF4-FFF2-40B4-BE49-F238E27FC236}">
                  <a16:creationId xmlns:a16="http://schemas.microsoft.com/office/drawing/2014/main" id="{93BD14A9-4923-4202-8387-2AC1E12E4EE1}"/>
                </a:ext>
              </a:extLst>
            </p:cNvPr>
            <p:cNvSpPr txBox="1">
              <a:spLocks noChangeArrowheads="1"/>
            </p:cNvSpPr>
            <p:nvPr/>
          </p:nvSpPr>
          <p:spPr bwMode="auto">
            <a:xfrm>
              <a:off x="3272" y="1091"/>
              <a:ext cx="255" cy="145"/>
            </a:xfrm>
            <a:prstGeom prst="rect">
              <a:avLst/>
            </a:prstGeom>
            <a:noFill/>
            <a:ln w="9525">
              <a:noFill/>
              <a:miter lim="800000"/>
              <a:headEnd/>
              <a:tailEnd/>
            </a:ln>
          </p:spPr>
          <p:txBody>
            <a:bodyPr wrap="none" lIns="91424" tIns="45709" rIns="91424" bIns="45709">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sz="20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5" name="Line 21">
              <a:extLst>
                <a:ext uri="{FF2B5EF4-FFF2-40B4-BE49-F238E27FC236}">
                  <a16:creationId xmlns:a16="http://schemas.microsoft.com/office/drawing/2014/main" id="{2E157023-EE0E-4269-A1B7-3E297828CC7F}"/>
                </a:ext>
              </a:extLst>
            </p:cNvPr>
            <p:cNvSpPr>
              <a:spLocks noChangeShapeType="1"/>
            </p:cNvSpPr>
            <p:nvPr/>
          </p:nvSpPr>
          <p:spPr bwMode="auto">
            <a:xfrm>
              <a:off x="4080" y="2064"/>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6" name="Rectangle 22">
              <a:extLst>
                <a:ext uri="{FF2B5EF4-FFF2-40B4-BE49-F238E27FC236}">
                  <a16:creationId xmlns:a16="http://schemas.microsoft.com/office/drawing/2014/main" id="{468DF053-1486-4708-B605-25C025AB150A}"/>
                </a:ext>
              </a:extLst>
            </p:cNvPr>
            <p:cNvSpPr>
              <a:spLocks noChangeArrowheads="1"/>
            </p:cNvSpPr>
            <p:nvPr/>
          </p:nvSpPr>
          <p:spPr bwMode="auto">
            <a:xfrm>
              <a:off x="3168" y="1824"/>
              <a:ext cx="480" cy="288"/>
            </a:xfrm>
            <a:prstGeom prst="rect">
              <a:avLst/>
            </a:prstGeom>
            <a:solidFill>
              <a:schemeClr val="bg1"/>
            </a:solidFill>
            <a:ln w="9525">
              <a:solidFill>
                <a:schemeClr val="tx1"/>
              </a:solidFill>
              <a:miter lim="800000"/>
              <a:headEnd/>
              <a:tailEnd/>
            </a:ln>
          </p:spPr>
          <p:txBody>
            <a:bodyPr wrap="none" lIns="91424" tIns="45709" rIns="91424" bIns="45709">
              <a:spAutoFit/>
            </a:bodyPr>
            <a:lstStyle/>
            <a:p>
              <a:r>
                <a:rPr lang="en-US" altLang="ja-JP">
                  <a:solidFill>
                    <a:srgbClr val="000000"/>
                  </a:solidFill>
                </a:rPr>
                <a:t>END</a:t>
              </a:r>
            </a:p>
          </p:txBody>
        </p:sp>
        <p:sp>
          <p:nvSpPr>
            <p:cNvPr id="17" name="Line 24">
              <a:extLst>
                <a:ext uri="{FF2B5EF4-FFF2-40B4-BE49-F238E27FC236}">
                  <a16:creationId xmlns:a16="http://schemas.microsoft.com/office/drawing/2014/main" id="{8B63D041-AE0A-4417-89F7-663C2DB3A4E9}"/>
                </a:ext>
              </a:extLst>
            </p:cNvPr>
            <p:cNvSpPr>
              <a:spLocks noChangeShapeType="1"/>
            </p:cNvSpPr>
            <p:nvPr/>
          </p:nvSpPr>
          <p:spPr bwMode="auto">
            <a:xfrm flipH="1">
              <a:off x="1440" y="1968"/>
              <a:ext cx="1728"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8" name="Line 25">
              <a:extLst>
                <a:ext uri="{FF2B5EF4-FFF2-40B4-BE49-F238E27FC236}">
                  <a16:creationId xmlns:a16="http://schemas.microsoft.com/office/drawing/2014/main" id="{01D76252-1695-4AFC-BDA9-73D3A409AACD}"/>
                </a:ext>
              </a:extLst>
            </p:cNvPr>
            <p:cNvSpPr>
              <a:spLocks noChangeShapeType="1"/>
            </p:cNvSpPr>
            <p:nvPr/>
          </p:nvSpPr>
          <p:spPr bwMode="auto">
            <a:xfrm>
              <a:off x="3648" y="1968"/>
              <a:ext cx="432"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44</a:t>
            </a:fld>
            <a:endParaRPr kumimoji="1" lang="ja-JP" altLang="en-US"/>
          </a:p>
        </p:txBody>
      </p:sp>
    </p:spTree>
    <p:extLst>
      <p:ext uri="{BB962C8B-B14F-4D97-AF65-F5344CB8AC3E}">
        <p14:creationId xmlns:p14="http://schemas.microsoft.com/office/powerpoint/2010/main" val="6232242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FC0D08-5F77-43C8-9534-D5366D5839D6}"/>
              </a:ext>
            </a:extLst>
          </p:cNvPr>
          <p:cNvSpPr>
            <a:spLocks noGrp="1"/>
          </p:cNvSpPr>
          <p:nvPr>
            <p:ph type="title"/>
          </p:nvPr>
        </p:nvSpPr>
        <p:spPr/>
        <p:txBody>
          <a:bodyPr/>
          <a:lstStyle/>
          <a:p>
            <a:r>
              <a:rPr lang="ja-JP" altLang="en-US" dirty="0"/>
              <a:t>ＯＦＦ回路</a:t>
            </a:r>
            <a:endParaRPr kumimoji="1" lang="ja-JP" altLang="en-US" dirty="0"/>
          </a:p>
        </p:txBody>
      </p:sp>
      <p:grpSp>
        <p:nvGrpSpPr>
          <p:cNvPr id="4" name="Group 27">
            <a:extLst>
              <a:ext uri="{FF2B5EF4-FFF2-40B4-BE49-F238E27FC236}">
                <a16:creationId xmlns:a16="http://schemas.microsoft.com/office/drawing/2014/main" id="{F4DEE367-05D0-40F1-9297-C8BE5AC6ED7F}"/>
              </a:ext>
            </a:extLst>
          </p:cNvPr>
          <p:cNvGrpSpPr>
            <a:grpSpLocks/>
          </p:cNvGrpSpPr>
          <p:nvPr/>
        </p:nvGrpSpPr>
        <p:grpSpPr bwMode="auto">
          <a:xfrm>
            <a:off x="2074754" y="2163115"/>
            <a:ext cx="8042492" cy="3896162"/>
            <a:chOff x="1440" y="1056"/>
            <a:chExt cx="2640" cy="1152"/>
          </a:xfrm>
        </p:grpSpPr>
        <p:sp>
          <p:nvSpPr>
            <p:cNvPr id="5" name="Line 4">
              <a:extLst>
                <a:ext uri="{FF2B5EF4-FFF2-40B4-BE49-F238E27FC236}">
                  <a16:creationId xmlns:a16="http://schemas.microsoft.com/office/drawing/2014/main" id="{F15401BC-1999-4B57-B631-5C2BCF088875}"/>
                </a:ext>
              </a:extLst>
            </p:cNvPr>
            <p:cNvSpPr>
              <a:spLocks noChangeShapeType="1"/>
            </p:cNvSpPr>
            <p:nvPr/>
          </p:nvSpPr>
          <p:spPr bwMode="auto">
            <a:xfrm>
              <a:off x="1440" y="1152"/>
              <a:ext cx="0" cy="1056"/>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6" name="Line 5">
              <a:extLst>
                <a:ext uri="{FF2B5EF4-FFF2-40B4-BE49-F238E27FC236}">
                  <a16:creationId xmlns:a16="http://schemas.microsoft.com/office/drawing/2014/main" id="{17E06F18-70ED-4236-ADE7-F4BDDA46DA78}"/>
                </a:ext>
              </a:extLst>
            </p:cNvPr>
            <p:cNvSpPr>
              <a:spLocks noChangeShapeType="1"/>
            </p:cNvSpPr>
            <p:nvPr/>
          </p:nvSpPr>
          <p:spPr bwMode="auto">
            <a:xfrm>
              <a:off x="1440" y="1392"/>
              <a:ext cx="576"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nvGrpSpPr>
            <p:cNvPr id="7" name="Group 6">
              <a:extLst>
                <a:ext uri="{FF2B5EF4-FFF2-40B4-BE49-F238E27FC236}">
                  <a16:creationId xmlns:a16="http://schemas.microsoft.com/office/drawing/2014/main" id="{65D7A73F-BBFA-413B-90C9-E7D04E225F8A}"/>
                </a:ext>
              </a:extLst>
            </p:cNvPr>
            <p:cNvGrpSpPr>
              <a:grpSpLocks/>
            </p:cNvGrpSpPr>
            <p:nvPr/>
          </p:nvGrpSpPr>
          <p:grpSpPr bwMode="auto">
            <a:xfrm>
              <a:off x="2016" y="1296"/>
              <a:ext cx="96" cy="192"/>
              <a:chOff x="1584" y="1248"/>
              <a:chExt cx="96" cy="192"/>
            </a:xfrm>
          </p:grpSpPr>
          <p:grpSp>
            <p:nvGrpSpPr>
              <p:cNvPr id="20" name="Group 7">
                <a:extLst>
                  <a:ext uri="{FF2B5EF4-FFF2-40B4-BE49-F238E27FC236}">
                    <a16:creationId xmlns:a16="http://schemas.microsoft.com/office/drawing/2014/main" id="{97A15413-721C-4B0E-83A8-F901DFE107A4}"/>
                  </a:ext>
                </a:extLst>
              </p:cNvPr>
              <p:cNvGrpSpPr>
                <a:grpSpLocks/>
              </p:cNvGrpSpPr>
              <p:nvPr/>
            </p:nvGrpSpPr>
            <p:grpSpPr bwMode="auto">
              <a:xfrm>
                <a:off x="1584" y="1248"/>
                <a:ext cx="0" cy="192"/>
                <a:chOff x="1584" y="1248"/>
                <a:chExt cx="0" cy="192"/>
              </a:xfrm>
            </p:grpSpPr>
            <p:sp>
              <p:nvSpPr>
                <p:cNvPr id="24" name="Line 8">
                  <a:extLst>
                    <a:ext uri="{FF2B5EF4-FFF2-40B4-BE49-F238E27FC236}">
                      <a16:creationId xmlns:a16="http://schemas.microsoft.com/office/drawing/2014/main" id="{37C83F30-BEC0-47A7-9E6B-35168349511E}"/>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5" name="Line 9">
                  <a:extLst>
                    <a:ext uri="{FF2B5EF4-FFF2-40B4-BE49-F238E27FC236}">
                      <a16:creationId xmlns:a16="http://schemas.microsoft.com/office/drawing/2014/main" id="{C633F48A-D7F0-4AD8-AB4B-6FA145ACE69B}"/>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grpSp>
            <p:nvGrpSpPr>
              <p:cNvPr id="21" name="Group 10">
                <a:extLst>
                  <a:ext uri="{FF2B5EF4-FFF2-40B4-BE49-F238E27FC236}">
                    <a16:creationId xmlns:a16="http://schemas.microsoft.com/office/drawing/2014/main" id="{FD111089-BD0B-4A7E-A5A0-28AA278BA320}"/>
                  </a:ext>
                </a:extLst>
              </p:cNvPr>
              <p:cNvGrpSpPr>
                <a:grpSpLocks/>
              </p:cNvGrpSpPr>
              <p:nvPr/>
            </p:nvGrpSpPr>
            <p:grpSpPr bwMode="auto">
              <a:xfrm>
                <a:off x="1680" y="1248"/>
                <a:ext cx="0" cy="192"/>
                <a:chOff x="1632" y="1248"/>
                <a:chExt cx="0" cy="192"/>
              </a:xfrm>
            </p:grpSpPr>
            <p:sp>
              <p:nvSpPr>
                <p:cNvPr id="22" name="Line 11">
                  <a:extLst>
                    <a:ext uri="{FF2B5EF4-FFF2-40B4-BE49-F238E27FC236}">
                      <a16:creationId xmlns:a16="http://schemas.microsoft.com/office/drawing/2014/main" id="{09D90839-FBE0-4D13-AE9B-B48191FBCA50}"/>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3" name="Line 12">
                  <a:extLst>
                    <a:ext uri="{FF2B5EF4-FFF2-40B4-BE49-F238E27FC236}">
                      <a16:creationId xmlns:a16="http://schemas.microsoft.com/office/drawing/2014/main" id="{E2C87182-6A9F-44DF-841E-390F3B0C5331}"/>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grpSp>
        <p:sp>
          <p:nvSpPr>
            <p:cNvPr id="8" name="Line 13">
              <a:extLst>
                <a:ext uri="{FF2B5EF4-FFF2-40B4-BE49-F238E27FC236}">
                  <a16:creationId xmlns:a16="http://schemas.microsoft.com/office/drawing/2014/main" id="{470ABD10-F043-47FB-8DF3-ECC54B92F167}"/>
                </a:ext>
              </a:extLst>
            </p:cNvPr>
            <p:cNvSpPr>
              <a:spLocks noChangeShapeType="1"/>
            </p:cNvSpPr>
            <p:nvPr/>
          </p:nvSpPr>
          <p:spPr bwMode="auto">
            <a:xfrm>
              <a:off x="2112" y="1392"/>
              <a:ext cx="1056"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9" name="Oval 14">
              <a:extLst>
                <a:ext uri="{FF2B5EF4-FFF2-40B4-BE49-F238E27FC236}">
                  <a16:creationId xmlns:a16="http://schemas.microsoft.com/office/drawing/2014/main" id="{7015051D-5447-4784-9A2F-ADC94DF65078}"/>
                </a:ext>
              </a:extLst>
            </p:cNvPr>
            <p:cNvSpPr>
              <a:spLocks noChangeArrowheads="1"/>
            </p:cNvSpPr>
            <p:nvPr/>
          </p:nvSpPr>
          <p:spPr bwMode="auto">
            <a:xfrm>
              <a:off x="3168" y="1200"/>
              <a:ext cx="432" cy="336"/>
            </a:xfrm>
            <a:prstGeom prst="ellipse">
              <a:avLst/>
            </a:prstGeom>
            <a:solidFill>
              <a:schemeClr val="bg1"/>
            </a:solidFill>
            <a:ln w="9525">
              <a:solidFill>
                <a:schemeClr val="tx1"/>
              </a:solidFill>
              <a:round/>
              <a:headEnd/>
              <a:tailEnd/>
            </a:ln>
          </p:spPr>
          <p:txBody>
            <a:bodyPr wrap="none" lIns="91424" tIns="45709" rIns="91424" bIns="45709">
              <a:spAutoFit/>
            </a:bodyPr>
            <a:lstStyle/>
            <a:p>
              <a:endParaRPr lang="ja-JP" altLang="en-US"/>
            </a:p>
          </p:txBody>
        </p:sp>
        <p:sp>
          <p:nvSpPr>
            <p:cNvPr id="10" name="Line 15">
              <a:extLst>
                <a:ext uri="{FF2B5EF4-FFF2-40B4-BE49-F238E27FC236}">
                  <a16:creationId xmlns:a16="http://schemas.microsoft.com/office/drawing/2014/main" id="{4ABE5453-9788-4A20-B35A-B3FACC8CEDF6}"/>
                </a:ext>
              </a:extLst>
            </p:cNvPr>
            <p:cNvSpPr>
              <a:spLocks noChangeShapeType="1"/>
            </p:cNvSpPr>
            <p:nvPr/>
          </p:nvSpPr>
          <p:spPr bwMode="auto">
            <a:xfrm>
              <a:off x="3600" y="1392"/>
              <a:ext cx="480"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1" name="Line 16">
              <a:extLst>
                <a:ext uri="{FF2B5EF4-FFF2-40B4-BE49-F238E27FC236}">
                  <a16:creationId xmlns:a16="http://schemas.microsoft.com/office/drawing/2014/main" id="{43206277-3957-4DA3-ADD9-9CB882F594CD}"/>
                </a:ext>
              </a:extLst>
            </p:cNvPr>
            <p:cNvSpPr>
              <a:spLocks noChangeShapeType="1"/>
            </p:cNvSpPr>
            <p:nvPr/>
          </p:nvSpPr>
          <p:spPr bwMode="auto">
            <a:xfrm flipV="1">
              <a:off x="4080" y="1152"/>
              <a:ext cx="0" cy="24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2" name="Line 17">
              <a:extLst>
                <a:ext uri="{FF2B5EF4-FFF2-40B4-BE49-F238E27FC236}">
                  <a16:creationId xmlns:a16="http://schemas.microsoft.com/office/drawing/2014/main" id="{7D4DAE4E-C55E-4CF3-B1D4-78493602A30A}"/>
                </a:ext>
              </a:extLst>
            </p:cNvPr>
            <p:cNvSpPr>
              <a:spLocks noChangeShapeType="1"/>
            </p:cNvSpPr>
            <p:nvPr/>
          </p:nvSpPr>
          <p:spPr bwMode="auto">
            <a:xfrm>
              <a:off x="4080" y="1392"/>
              <a:ext cx="0" cy="72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3" name="Text Box 18">
              <a:extLst>
                <a:ext uri="{FF2B5EF4-FFF2-40B4-BE49-F238E27FC236}">
                  <a16:creationId xmlns:a16="http://schemas.microsoft.com/office/drawing/2014/main" id="{F5BACC5A-70C7-4D89-80F6-1AC814209645}"/>
                </a:ext>
              </a:extLst>
            </p:cNvPr>
            <p:cNvSpPr txBox="1">
              <a:spLocks noChangeArrowheads="1"/>
            </p:cNvSpPr>
            <p:nvPr/>
          </p:nvSpPr>
          <p:spPr bwMode="auto">
            <a:xfrm>
              <a:off x="1968" y="1056"/>
              <a:ext cx="267" cy="136"/>
            </a:xfrm>
            <a:prstGeom prst="rect">
              <a:avLst/>
            </a:prstGeom>
            <a:noFill/>
            <a:ln w="9525">
              <a:noFill/>
              <a:miter lim="800000"/>
              <a:headEnd/>
              <a:tailEnd/>
            </a:ln>
          </p:spPr>
          <p:txBody>
            <a:bodyPr wrap="none" lIns="91424" tIns="45709" rIns="91424" bIns="45709">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PB2</a:t>
              </a:r>
              <a:endParaRPr lang="en-US" altLang="ja-JP" sz="20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4" name="Text Box 19">
              <a:extLst>
                <a:ext uri="{FF2B5EF4-FFF2-40B4-BE49-F238E27FC236}">
                  <a16:creationId xmlns:a16="http://schemas.microsoft.com/office/drawing/2014/main" id="{E5FDDFDC-5EC2-4336-8607-C0A8AF5DD48A}"/>
                </a:ext>
              </a:extLst>
            </p:cNvPr>
            <p:cNvSpPr txBox="1">
              <a:spLocks noChangeArrowheads="1"/>
            </p:cNvSpPr>
            <p:nvPr/>
          </p:nvSpPr>
          <p:spPr bwMode="auto">
            <a:xfrm>
              <a:off x="3269" y="1056"/>
              <a:ext cx="262" cy="136"/>
            </a:xfrm>
            <a:prstGeom prst="rect">
              <a:avLst/>
            </a:prstGeom>
            <a:noFill/>
            <a:ln w="9525">
              <a:noFill/>
              <a:miter lim="800000"/>
              <a:headEnd/>
              <a:tailEnd/>
            </a:ln>
          </p:spPr>
          <p:txBody>
            <a:bodyPr wrap="none" lIns="91424" tIns="45709" rIns="91424" bIns="45709">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PL2</a:t>
              </a:r>
              <a:endParaRPr lang="en-US" altLang="ja-JP" sz="20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5" name="Line 20">
              <a:extLst>
                <a:ext uri="{FF2B5EF4-FFF2-40B4-BE49-F238E27FC236}">
                  <a16:creationId xmlns:a16="http://schemas.microsoft.com/office/drawing/2014/main" id="{270597F5-A570-4EFA-AE05-AE8AF5709F55}"/>
                </a:ext>
              </a:extLst>
            </p:cNvPr>
            <p:cNvSpPr>
              <a:spLocks noChangeShapeType="1"/>
            </p:cNvSpPr>
            <p:nvPr/>
          </p:nvSpPr>
          <p:spPr bwMode="auto">
            <a:xfrm>
              <a:off x="4080" y="2064"/>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6" name="Rectangle 21">
              <a:extLst>
                <a:ext uri="{FF2B5EF4-FFF2-40B4-BE49-F238E27FC236}">
                  <a16:creationId xmlns:a16="http://schemas.microsoft.com/office/drawing/2014/main" id="{89C68CC8-7992-408A-A4CF-11C6106D4AC5}"/>
                </a:ext>
              </a:extLst>
            </p:cNvPr>
            <p:cNvSpPr>
              <a:spLocks noChangeArrowheads="1"/>
            </p:cNvSpPr>
            <p:nvPr/>
          </p:nvSpPr>
          <p:spPr bwMode="auto">
            <a:xfrm>
              <a:off x="3168" y="1824"/>
              <a:ext cx="480" cy="288"/>
            </a:xfrm>
            <a:prstGeom prst="rect">
              <a:avLst/>
            </a:prstGeom>
            <a:solidFill>
              <a:schemeClr val="bg1"/>
            </a:solidFill>
            <a:ln w="9525">
              <a:solidFill>
                <a:schemeClr val="tx1"/>
              </a:solidFill>
              <a:miter lim="800000"/>
              <a:headEnd/>
              <a:tailEnd/>
            </a:ln>
          </p:spPr>
          <p:txBody>
            <a:bodyPr wrap="none" lIns="91424" tIns="45709" rIns="91424" bIns="45709">
              <a:spAutoFit/>
            </a:bodyPr>
            <a:lstStyle/>
            <a:p>
              <a:r>
                <a:rPr lang="en-US" altLang="ja-JP">
                  <a:solidFill>
                    <a:srgbClr val="000000"/>
                  </a:solidFill>
                </a:rPr>
                <a:t>END</a:t>
              </a:r>
            </a:p>
          </p:txBody>
        </p:sp>
        <p:sp>
          <p:nvSpPr>
            <p:cNvPr id="17" name="Line 22">
              <a:extLst>
                <a:ext uri="{FF2B5EF4-FFF2-40B4-BE49-F238E27FC236}">
                  <a16:creationId xmlns:a16="http://schemas.microsoft.com/office/drawing/2014/main" id="{1ED22E56-6DBB-4401-95E3-D60676D87394}"/>
                </a:ext>
              </a:extLst>
            </p:cNvPr>
            <p:cNvSpPr>
              <a:spLocks noChangeShapeType="1"/>
            </p:cNvSpPr>
            <p:nvPr/>
          </p:nvSpPr>
          <p:spPr bwMode="auto">
            <a:xfrm flipH="1">
              <a:off x="1440" y="1968"/>
              <a:ext cx="1728"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8" name="Line 23">
              <a:extLst>
                <a:ext uri="{FF2B5EF4-FFF2-40B4-BE49-F238E27FC236}">
                  <a16:creationId xmlns:a16="http://schemas.microsoft.com/office/drawing/2014/main" id="{0409D73B-E5C1-4344-8A8E-4624B3E1FBE2}"/>
                </a:ext>
              </a:extLst>
            </p:cNvPr>
            <p:cNvSpPr>
              <a:spLocks noChangeShapeType="1"/>
            </p:cNvSpPr>
            <p:nvPr/>
          </p:nvSpPr>
          <p:spPr bwMode="auto">
            <a:xfrm>
              <a:off x="3648" y="1968"/>
              <a:ext cx="432"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9" name="Line 24">
              <a:extLst>
                <a:ext uri="{FF2B5EF4-FFF2-40B4-BE49-F238E27FC236}">
                  <a16:creationId xmlns:a16="http://schemas.microsoft.com/office/drawing/2014/main" id="{AD00CCEF-B098-48B6-A434-EE5C7BE4EFF9}"/>
                </a:ext>
              </a:extLst>
            </p:cNvPr>
            <p:cNvSpPr>
              <a:spLocks noChangeShapeType="1"/>
            </p:cNvSpPr>
            <p:nvPr/>
          </p:nvSpPr>
          <p:spPr bwMode="auto">
            <a:xfrm flipH="1">
              <a:off x="1968" y="1296"/>
              <a:ext cx="192" cy="192"/>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45</a:t>
            </a:fld>
            <a:endParaRPr kumimoji="1" lang="ja-JP" altLang="en-US"/>
          </a:p>
        </p:txBody>
      </p:sp>
    </p:spTree>
    <p:extLst>
      <p:ext uri="{BB962C8B-B14F-4D97-AF65-F5344CB8AC3E}">
        <p14:creationId xmlns:p14="http://schemas.microsoft.com/office/powerpoint/2010/main" val="15206110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5D9C50-3E64-4309-80B6-A8696A6B743B}"/>
              </a:ext>
            </a:extLst>
          </p:cNvPr>
          <p:cNvSpPr>
            <a:spLocks noGrp="1"/>
          </p:cNvSpPr>
          <p:nvPr>
            <p:ph type="title"/>
          </p:nvPr>
        </p:nvSpPr>
        <p:spPr/>
        <p:txBody>
          <a:bodyPr/>
          <a:lstStyle/>
          <a:p>
            <a:r>
              <a:rPr lang="ja-JP" altLang="en-US" dirty="0"/>
              <a:t>ＡＮＤ回路</a:t>
            </a:r>
            <a:endParaRPr kumimoji="1" lang="ja-JP" altLang="en-US" dirty="0"/>
          </a:p>
        </p:txBody>
      </p:sp>
      <p:grpSp>
        <p:nvGrpSpPr>
          <p:cNvPr id="4" name="Group 36">
            <a:extLst>
              <a:ext uri="{FF2B5EF4-FFF2-40B4-BE49-F238E27FC236}">
                <a16:creationId xmlns:a16="http://schemas.microsoft.com/office/drawing/2014/main" id="{00343C6D-35CD-457E-B38E-4239538F8ACC}"/>
              </a:ext>
            </a:extLst>
          </p:cNvPr>
          <p:cNvGrpSpPr>
            <a:grpSpLocks/>
          </p:cNvGrpSpPr>
          <p:nvPr/>
        </p:nvGrpSpPr>
        <p:grpSpPr bwMode="auto">
          <a:xfrm>
            <a:off x="294148" y="1764610"/>
            <a:ext cx="6791172" cy="3135772"/>
            <a:chOff x="1440" y="989"/>
            <a:chExt cx="2640" cy="1219"/>
          </a:xfrm>
        </p:grpSpPr>
        <p:sp>
          <p:nvSpPr>
            <p:cNvPr id="5" name="Line 4">
              <a:extLst>
                <a:ext uri="{FF2B5EF4-FFF2-40B4-BE49-F238E27FC236}">
                  <a16:creationId xmlns:a16="http://schemas.microsoft.com/office/drawing/2014/main" id="{A891684A-F71C-4C80-8EF8-EE68D97764A8}"/>
                </a:ext>
              </a:extLst>
            </p:cNvPr>
            <p:cNvSpPr>
              <a:spLocks noChangeShapeType="1"/>
            </p:cNvSpPr>
            <p:nvPr/>
          </p:nvSpPr>
          <p:spPr bwMode="auto">
            <a:xfrm>
              <a:off x="1440" y="1152"/>
              <a:ext cx="0" cy="1056"/>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6" name="Line 5">
              <a:extLst>
                <a:ext uri="{FF2B5EF4-FFF2-40B4-BE49-F238E27FC236}">
                  <a16:creationId xmlns:a16="http://schemas.microsoft.com/office/drawing/2014/main" id="{1CAB7F60-3D10-4366-97DA-1B9C7DA8C031}"/>
                </a:ext>
              </a:extLst>
            </p:cNvPr>
            <p:cNvSpPr>
              <a:spLocks noChangeShapeType="1"/>
            </p:cNvSpPr>
            <p:nvPr/>
          </p:nvSpPr>
          <p:spPr bwMode="auto">
            <a:xfrm>
              <a:off x="1440" y="1392"/>
              <a:ext cx="57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grpSp>
          <p:nvGrpSpPr>
            <p:cNvPr id="7" name="Group 6">
              <a:extLst>
                <a:ext uri="{FF2B5EF4-FFF2-40B4-BE49-F238E27FC236}">
                  <a16:creationId xmlns:a16="http://schemas.microsoft.com/office/drawing/2014/main" id="{1820C5F9-8CEC-4C2C-B03C-6B4186085E29}"/>
                </a:ext>
              </a:extLst>
            </p:cNvPr>
            <p:cNvGrpSpPr>
              <a:grpSpLocks/>
            </p:cNvGrpSpPr>
            <p:nvPr/>
          </p:nvGrpSpPr>
          <p:grpSpPr bwMode="auto">
            <a:xfrm>
              <a:off x="2016" y="1296"/>
              <a:ext cx="96" cy="192"/>
              <a:chOff x="1584" y="1248"/>
              <a:chExt cx="96" cy="192"/>
            </a:xfrm>
          </p:grpSpPr>
          <p:grpSp>
            <p:nvGrpSpPr>
              <p:cNvPr id="28" name="Group 7">
                <a:extLst>
                  <a:ext uri="{FF2B5EF4-FFF2-40B4-BE49-F238E27FC236}">
                    <a16:creationId xmlns:a16="http://schemas.microsoft.com/office/drawing/2014/main" id="{89CC52B0-E9BA-41D6-9253-E20086F16A52}"/>
                  </a:ext>
                </a:extLst>
              </p:cNvPr>
              <p:cNvGrpSpPr>
                <a:grpSpLocks/>
              </p:cNvGrpSpPr>
              <p:nvPr/>
            </p:nvGrpSpPr>
            <p:grpSpPr bwMode="auto">
              <a:xfrm>
                <a:off x="1584" y="1248"/>
                <a:ext cx="0" cy="192"/>
                <a:chOff x="1584" y="1248"/>
                <a:chExt cx="0" cy="192"/>
              </a:xfrm>
            </p:grpSpPr>
            <p:sp>
              <p:nvSpPr>
                <p:cNvPr id="32" name="Line 8">
                  <a:extLst>
                    <a:ext uri="{FF2B5EF4-FFF2-40B4-BE49-F238E27FC236}">
                      <a16:creationId xmlns:a16="http://schemas.microsoft.com/office/drawing/2014/main" id="{5BD49D0D-9BAB-44D9-B335-D2BA0C093245}"/>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33" name="Line 9">
                  <a:extLst>
                    <a:ext uri="{FF2B5EF4-FFF2-40B4-BE49-F238E27FC236}">
                      <a16:creationId xmlns:a16="http://schemas.microsoft.com/office/drawing/2014/main" id="{6F279F17-155C-490D-B05B-094C361FFE7D}"/>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grpSp>
          <p:grpSp>
            <p:nvGrpSpPr>
              <p:cNvPr id="29" name="Group 10">
                <a:extLst>
                  <a:ext uri="{FF2B5EF4-FFF2-40B4-BE49-F238E27FC236}">
                    <a16:creationId xmlns:a16="http://schemas.microsoft.com/office/drawing/2014/main" id="{9FCB1F54-3C09-4AC5-9B25-64DC798682D1}"/>
                  </a:ext>
                </a:extLst>
              </p:cNvPr>
              <p:cNvGrpSpPr>
                <a:grpSpLocks/>
              </p:cNvGrpSpPr>
              <p:nvPr/>
            </p:nvGrpSpPr>
            <p:grpSpPr bwMode="auto">
              <a:xfrm>
                <a:off x="1680" y="1248"/>
                <a:ext cx="0" cy="192"/>
                <a:chOff x="1632" y="1248"/>
                <a:chExt cx="0" cy="192"/>
              </a:xfrm>
            </p:grpSpPr>
            <p:sp>
              <p:nvSpPr>
                <p:cNvPr id="30" name="Line 11">
                  <a:extLst>
                    <a:ext uri="{FF2B5EF4-FFF2-40B4-BE49-F238E27FC236}">
                      <a16:creationId xmlns:a16="http://schemas.microsoft.com/office/drawing/2014/main" id="{26F159F9-5A3D-44CB-8198-28CCEAA80823}"/>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31" name="Line 12">
                  <a:extLst>
                    <a:ext uri="{FF2B5EF4-FFF2-40B4-BE49-F238E27FC236}">
                      <a16:creationId xmlns:a16="http://schemas.microsoft.com/office/drawing/2014/main" id="{89759283-7CB4-4BEA-9367-24A76015B25A}"/>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grpSp>
        </p:grpSp>
        <p:sp>
          <p:nvSpPr>
            <p:cNvPr id="8" name="Oval 14">
              <a:extLst>
                <a:ext uri="{FF2B5EF4-FFF2-40B4-BE49-F238E27FC236}">
                  <a16:creationId xmlns:a16="http://schemas.microsoft.com/office/drawing/2014/main" id="{3150A9D6-7C2C-4735-85D3-A9F0FDEADDE2}"/>
                </a:ext>
              </a:extLst>
            </p:cNvPr>
            <p:cNvSpPr>
              <a:spLocks noChangeArrowheads="1"/>
            </p:cNvSpPr>
            <p:nvPr/>
          </p:nvSpPr>
          <p:spPr bwMode="auto">
            <a:xfrm>
              <a:off x="3168" y="1200"/>
              <a:ext cx="432" cy="336"/>
            </a:xfrm>
            <a:prstGeom prst="ellipse">
              <a:avLst/>
            </a:prstGeom>
            <a:solidFill>
              <a:schemeClr val="bg1"/>
            </a:solidFill>
            <a:ln w="9525">
              <a:solidFill>
                <a:schemeClr val="tx1"/>
              </a:solidFill>
              <a:round/>
              <a:headEnd/>
              <a:tailEnd/>
            </a:ln>
          </p:spPr>
          <p:txBody>
            <a:bodyPr wrap="none" lIns="91417" tIns="45709" rIns="91417" bIns="45709">
              <a:spAutoFit/>
            </a:bodyPr>
            <a:lstStyle/>
            <a:p>
              <a:endParaRPr lang="ja-JP" altLang="en-US"/>
            </a:p>
          </p:txBody>
        </p:sp>
        <p:sp>
          <p:nvSpPr>
            <p:cNvPr id="9" name="Line 15">
              <a:extLst>
                <a:ext uri="{FF2B5EF4-FFF2-40B4-BE49-F238E27FC236}">
                  <a16:creationId xmlns:a16="http://schemas.microsoft.com/office/drawing/2014/main" id="{E881297D-BBAA-41AE-942F-AA8A2CACC0A2}"/>
                </a:ext>
              </a:extLst>
            </p:cNvPr>
            <p:cNvSpPr>
              <a:spLocks noChangeShapeType="1"/>
            </p:cNvSpPr>
            <p:nvPr/>
          </p:nvSpPr>
          <p:spPr bwMode="auto">
            <a:xfrm>
              <a:off x="3600" y="1392"/>
              <a:ext cx="48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0" name="Line 16">
              <a:extLst>
                <a:ext uri="{FF2B5EF4-FFF2-40B4-BE49-F238E27FC236}">
                  <a16:creationId xmlns:a16="http://schemas.microsoft.com/office/drawing/2014/main" id="{EA80851F-64CF-4578-A869-FFF815B17779}"/>
                </a:ext>
              </a:extLst>
            </p:cNvPr>
            <p:cNvSpPr>
              <a:spLocks noChangeShapeType="1"/>
            </p:cNvSpPr>
            <p:nvPr/>
          </p:nvSpPr>
          <p:spPr bwMode="auto">
            <a:xfrm flipV="1">
              <a:off x="4080" y="1152"/>
              <a:ext cx="0" cy="24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1" name="Line 17">
              <a:extLst>
                <a:ext uri="{FF2B5EF4-FFF2-40B4-BE49-F238E27FC236}">
                  <a16:creationId xmlns:a16="http://schemas.microsoft.com/office/drawing/2014/main" id="{C87B95A8-D30C-4C25-BA47-8BB223E4FEC3}"/>
                </a:ext>
              </a:extLst>
            </p:cNvPr>
            <p:cNvSpPr>
              <a:spLocks noChangeShapeType="1"/>
            </p:cNvSpPr>
            <p:nvPr/>
          </p:nvSpPr>
          <p:spPr bwMode="auto">
            <a:xfrm>
              <a:off x="4080" y="1392"/>
              <a:ext cx="0" cy="72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2" name="Text Box 18">
              <a:extLst>
                <a:ext uri="{FF2B5EF4-FFF2-40B4-BE49-F238E27FC236}">
                  <a16:creationId xmlns:a16="http://schemas.microsoft.com/office/drawing/2014/main" id="{7F2E3672-E810-4536-B524-AB0B45E4FD38}"/>
                </a:ext>
              </a:extLst>
            </p:cNvPr>
            <p:cNvSpPr txBox="1">
              <a:spLocks noChangeArrowheads="1"/>
            </p:cNvSpPr>
            <p:nvPr/>
          </p:nvSpPr>
          <p:spPr bwMode="auto">
            <a:xfrm>
              <a:off x="1899" y="991"/>
              <a:ext cx="447" cy="179"/>
            </a:xfrm>
            <a:prstGeom prst="rect">
              <a:avLst/>
            </a:prstGeom>
            <a:noFill/>
            <a:ln w="9525">
              <a:noFill/>
              <a:miter lim="800000"/>
              <a:headEnd/>
              <a:tailEnd/>
            </a:ln>
          </p:spPr>
          <p:txBody>
            <a:bodyPr wrap="square" lIns="91417" tIns="45709" rIns="91417" bIns="45709">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PB1</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3" name="Text Box 19">
              <a:extLst>
                <a:ext uri="{FF2B5EF4-FFF2-40B4-BE49-F238E27FC236}">
                  <a16:creationId xmlns:a16="http://schemas.microsoft.com/office/drawing/2014/main" id="{9E3686B0-B037-4D2E-8FE3-D8801B78AF2D}"/>
                </a:ext>
              </a:extLst>
            </p:cNvPr>
            <p:cNvSpPr txBox="1">
              <a:spLocks noChangeArrowheads="1"/>
            </p:cNvSpPr>
            <p:nvPr/>
          </p:nvSpPr>
          <p:spPr bwMode="auto">
            <a:xfrm>
              <a:off x="3221" y="989"/>
              <a:ext cx="310" cy="179"/>
            </a:xfrm>
            <a:prstGeom prst="rect">
              <a:avLst/>
            </a:prstGeom>
            <a:noFill/>
            <a:ln w="9525">
              <a:noFill/>
              <a:miter lim="800000"/>
              <a:headEnd/>
              <a:tailEnd/>
            </a:ln>
          </p:spPr>
          <p:txBody>
            <a:bodyPr wrap="none" lIns="91417" tIns="45709" rIns="91417" bIns="45709">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4" name="Line 20">
              <a:extLst>
                <a:ext uri="{FF2B5EF4-FFF2-40B4-BE49-F238E27FC236}">
                  <a16:creationId xmlns:a16="http://schemas.microsoft.com/office/drawing/2014/main" id="{5D58BADE-D060-4B59-B29C-B55F59A0ACF1}"/>
                </a:ext>
              </a:extLst>
            </p:cNvPr>
            <p:cNvSpPr>
              <a:spLocks noChangeShapeType="1"/>
            </p:cNvSpPr>
            <p:nvPr/>
          </p:nvSpPr>
          <p:spPr bwMode="auto">
            <a:xfrm>
              <a:off x="4080" y="2064"/>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5" name="Rectangle 21">
              <a:extLst>
                <a:ext uri="{FF2B5EF4-FFF2-40B4-BE49-F238E27FC236}">
                  <a16:creationId xmlns:a16="http://schemas.microsoft.com/office/drawing/2014/main" id="{173BD172-3110-4F24-BD07-30FF9A6FDF4A}"/>
                </a:ext>
              </a:extLst>
            </p:cNvPr>
            <p:cNvSpPr>
              <a:spLocks noChangeArrowheads="1"/>
            </p:cNvSpPr>
            <p:nvPr/>
          </p:nvSpPr>
          <p:spPr bwMode="auto">
            <a:xfrm>
              <a:off x="3150" y="1824"/>
              <a:ext cx="517" cy="294"/>
            </a:xfrm>
            <a:prstGeom prst="rect">
              <a:avLst/>
            </a:prstGeom>
            <a:solidFill>
              <a:schemeClr val="bg1"/>
            </a:solidFill>
            <a:ln w="9525">
              <a:solidFill>
                <a:schemeClr val="tx1"/>
              </a:solidFill>
              <a:miter lim="800000"/>
              <a:headEnd/>
              <a:tailEnd/>
            </a:ln>
          </p:spPr>
          <p:txBody>
            <a:bodyPr wrap="none" lIns="91417" tIns="45709" rIns="91417" bIns="45709">
              <a:spAutoFit/>
            </a:bodyPr>
            <a:lstStyle/>
            <a:p>
              <a:r>
                <a:rPr lang="en-US" altLang="ja-JP">
                  <a:solidFill>
                    <a:srgbClr val="000000"/>
                  </a:solidFill>
                </a:rPr>
                <a:t>END</a:t>
              </a:r>
            </a:p>
          </p:txBody>
        </p:sp>
        <p:sp>
          <p:nvSpPr>
            <p:cNvPr id="16" name="Line 22">
              <a:extLst>
                <a:ext uri="{FF2B5EF4-FFF2-40B4-BE49-F238E27FC236}">
                  <a16:creationId xmlns:a16="http://schemas.microsoft.com/office/drawing/2014/main" id="{57F7EBB7-7175-475F-99A9-7BA4F94C277F}"/>
                </a:ext>
              </a:extLst>
            </p:cNvPr>
            <p:cNvSpPr>
              <a:spLocks noChangeShapeType="1"/>
            </p:cNvSpPr>
            <p:nvPr/>
          </p:nvSpPr>
          <p:spPr bwMode="auto">
            <a:xfrm flipH="1">
              <a:off x="1440" y="1968"/>
              <a:ext cx="1728"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7" name="Line 23">
              <a:extLst>
                <a:ext uri="{FF2B5EF4-FFF2-40B4-BE49-F238E27FC236}">
                  <a16:creationId xmlns:a16="http://schemas.microsoft.com/office/drawing/2014/main" id="{7CC1CF86-EF81-438B-8AC0-628957988A12}"/>
                </a:ext>
              </a:extLst>
            </p:cNvPr>
            <p:cNvSpPr>
              <a:spLocks noChangeShapeType="1"/>
            </p:cNvSpPr>
            <p:nvPr/>
          </p:nvSpPr>
          <p:spPr bwMode="auto">
            <a:xfrm>
              <a:off x="3648" y="1968"/>
              <a:ext cx="432"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grpSp>
          <p:nvGrpSpPr>
            <p:cNvPr id="18" name="Group 26">
              <a:extLst>
                <a:ext uri="{FF2B5EF4-FFF2-40B4-BE49-F238E27FC236}">
                  <a16:creationId xmlns:a16="http://schemas.microsoft.com/office/drawing/2014/main" id="{FB90CE06-A5D0-49D3-B95C-31BCC67DD5A1}"/>
                </a:ext>
              </a:extLst>
            </p:cNvPr>
            <p:cNvGrpSpPr>
              <a:grpSpLocks/>
            </p:cNvGrpSpPr>
            <p:nvPr/>
          </p:nvGrpSpPr>
          <p:grpSpPr bwMode="auto">
            <a:xfrm>
              <a:off x="2592" y="1296"/>
              <a:ext cx="96" cy="192"/>
              <a:chOff x="1584" y="1248"/>
              <a:chExt cx="96" cy="192"/>
            </a:xfrm>
          </p:grpSpPr>
          <p:grpSp>
            <p:nvGrpSpPr>
              <p:cNvPr id="22" name="Group 27">
                <a:extLst>
                  <a:ext uri="{FF2B5EF4-FFF2-40B4-BE49-F238E27FC236}">
                    <a16:creationId xmlns:a16="http://schemas.microsoft.com/office/drawing/2014/main" id="{7AF5DF50-E3BA-4B5B-B659-610A00D5A9B7}"/>
                  </a:ext>
                </a:extLst>
              </p:cNvPr>
              <p:cNvGrpSpPr>
                <a:grpSpLocks/>
              </p:cNvGrpSpPr>
              <p:nvPr/>
            </p:nvGrpSpPr>
            <p:grpSpPr bwMode="auto">
              <a:xfrm>
                <a:off x="1584" y="1248"/>
                <a:ext cx="0" cy="192"/>
                <a:chOff x="1584" y="1248"/>
                <a:chExt cx="0" cy="192"/>
              </a:xfrm>
            </p:grpSpPr>
            <p:sp>
              <p:nvSpPr>
                <p:cNvPr id="26" name="Line 28">
                  <a:extLst>
                    <a:ext uri="{FF2B5EF4-FFF2-40B4-BE49-F238E27FC236}">
                      <a16:creationId xmlns:a16="http://schemas.microsoft.com/office/drawing/2014/main" id="{0EA754F5-3A70-4D08-8B23-CD6AF06B7743}"/>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7" name="Line 29">
                  <a:extLst>
                    <a:ext uri="{FF2B5EF4-FFF2-40B4-BE49-F238E27FC236}">
                      <a16:creationId xmlns:a16="http://schemas.microsoft.com/office/drawing/2014/main" id="{A7EA8831-0965-4567-B30C-3C73310E1C1C}"/>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grpSp>
          <p:grpSp>
            <p:nvGrpSpPr>
              <p:cNvPr id="23" name="Group 30">
                <a:extLst>
                  <a:ext uri="{FF2B5EF4-FFF2-40B4-BE49-F238E27FC236}">
                    <a16:creationId xmlns:a16="http://schemas.microsoft.com/office/drawing/2014/main" id="{368EE5E9-2B68-415C-9C6D-8D08F20AA477}"/>
                  </a:ext>
                </a:extLst>
              </p:cNvPr>
              <p:cNvGrpSpPr>
                <a:grpSpLocks/>
              </p:cNvGrpSpPr>
              <p:nvPr/>
            </p:nvGrpSpPr>
            <p:grpSpPr bwMode="auto">
              <a:xfrm>
                <a:off x="1680" y="1248"/>
                <a:ext cx="0" cy="192"/>
                <a:chOff x="1632" y="1248"/>
                <a:chExt cx="0" cy="192"/>
              </a:xfrm>
            </p:grpSpPr>
            <p:sp>
              <p:nvSpPr>
                <p:cNvPr id="24" name="Line 31">
                  <a:extLst>
                    <a:ext uri="{FF2B5EF4-FFF2-40B4-BE49-F238E27FC236}">
                      <a16:creationId xmlns:a16="http://schemas.microsoft.com/office/drawing/2014/main" id="{5A276DAF-9AC3-499B-893F-4EF788E3883D}"/>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5" name="Line 32">
                  <a:extLst>
                    <a:ext uri="{FF2B5EF4-FFF2-40B4-BE49-F238E27FC236}">
                      <a16:creationId xmlns:a16="http://schemas.microsoft.com/office/drawing/2014/main" id="{8FD3614F-152B-4E7E-8554-F2589255CA2A}"/>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grpSp>
        </p:grpSp>
        <p:sp>
          <p:nvSpPr>
            <p:cNvPr id="19" name="Line 33">
              <a:extLst>
                <a:ext uri="{FF2B5EF4-FFF2-40B4-BE49-F238E27FC236}">
                  <a16:creationId xmlns:a16="http://schemas.microsoft.com/office/drawing/2014/main" id="{5DF441B9-C170-4007-BDFF-B754F64EF24D}"/>
                </a:ext>
              </a:extLst>
            </p:cNvPr>
            <p:cNvSpPr>
              <a:spLocks noChangeShapeType="1"/>
            </p:cNvSpPr>
            <p:nvPr/>
          </p:nvSpPr>
          <p:spPr bwMode="auto">
            <a:xfrm>
              <a:off x="2112" y="1392"/>
              <a:ext cx="48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0" name="Line 34">
              <a:extLst>
                <a:ext uri="{FF2B5EF4-FFF2-40B4-BE49-F238E27FC236}">
                  <a16:creationId xmlns:a16="http://schemas.microsoft.com/office/drawing/2014/main" id="{1DC6051C-BA90-43A9-8B39-03F019F1A354}"/>
                </a:ext>
              </a:extLst>
            </p:cNvPr>
            <p:cNvSpPr>
              <a:spLocks noChangeShapeType="1"/>
            </p:cNvSpPr>
            <p:nvPr/>
          </p:nvSpPr>
          <p:spPr bwMode="auto">
            <a:xfrm>
              <a:off x="2688" y="1392"/>
              <a:ext cx="48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1" name="Text Box 35">
              <a:extLst>
                <a:ext uri="{FF2B5EF4-FFF2-40B4-BE49-F238E27FC236}">
                  <a16:creationId xmlns:a16="http://schemas.microsoft.com/office/drawing/2014/main" id="{A024B72B-BFE4-4AD7-B397-416A4EE36718}"/>
                </a:ext>
              </a:extLst>
            </p:cNvPr>
            <p:cNvSpPr txBox="1">
              <a:spLocks noChangeArrowheads="1"/>
            </p:cNvSpPr>
            <p:nvPr/>
          </p:nvSpPr>
          <p:spPr bwMode="auto">
            <a:xfrm>
              <a:off x="2508" y="991"/>
              <a:ext cx="447" cy="179"/>
            </a:xfrm>
            <a:prstGeom prst="rect">
              <a:avLst/>
            </a:prstGeom>
            <a:noFill/>
            <a:ln w="9525">
              <a:noFill/>
              <a:miter lim="800000"/>
              <a:headEnd/>
              <a:tailEnd/>
            </a:ln>
          </p:spPr>
          <p:txBody>
            <a:bodyPr wrap="square" lIns="91417" tIns="45709" rIns="91417" bIns="45709">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PB2</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grpSp>
      <p:grpSp>
        <p:nvGrpSpPr>
          <p:cNvPr id="34" name="Group 71">
            <a:extLst>
              <a:ext uri="{FF2B5EF4-FFF2-40B4-BE49-F238E27FC236}">
                <a16:creationId xmlns:a16="http://schemas.microsoft.com/office/drawing/2014/main" id="{F2E2BBD1-A3F1-40AE-A36B-FD54CBBC3B1E}"/>
              </a:ext>
            </a:extLst>
          </p:cNvPr>
          <p:cNvGrpSpPr>
            <a:grpSpLocks/>
          </p:cNvGrpSpPr>
          <p:nvPr/>
        </p:nvGrpSpPr>
        <p:grpSpPr bwMode="auto">
          <a:xfrm>
            <a:off x="8502267" y="2062163"/>
            <a:ext cx="2971800" cy="2286000"/>
            <a:chOff x="912" y="2544"/>
            <a:chExt cx="1872" cy="1440"/>
          </a:xfrm>
        </p:grpSpPr>
        <p:sp>
          <p:nvSpPr>
            <p:cNvPr id="35" name="Rectangle 38">
              <a:extLst>
                <a:ext uri="{FF2B5EF4-FFF2-40B4-BE49-F238E27FC236}">
                  <a16:creationId xmlns:a16="http://schemas.microsoft.com/office/drawing/2014/main" id="{8804944D-0989-4204-B195-B332D2230BD3}"/>
                </a:ext>
              </a:extLst>
            </p:cNvPr>
            <p:cNvSpPr>
              <a:spLocks noChangeArrowheads="1"/>
            </p:cNvSpPr>
            <p:nvPr/>
          </p:nvSpPr>
          <p:spPr bwMode="auto">
            <a:xfrm>
              <a:off x="912" y="2544"/>
              <a:ext cx="624" cy="288"/>
            </a:xfrm>
            <a:prstGeom prst="rect">
              <a:avLst/>
            </a:prstGeom>
            <a:solidFill>
              <a:schemeClr val="accent1"/>
            </a:solidFill>
            <a:ln w="9525">
              <a:solidFill>
                <a:schemeClr val="tx1"/>
              </a:solidFill>
              <a:miter lim="800000"/>
              <a:headEnd/>
              <a:tailEnd/>
            </a:ln>
          </p:spPr>
          <p:txBody>
            <a:bodyPr wrap="none" lIns="91442" tIns="46089" rIns="91442" bIns="46089" anchor="ctr"/>
            <a:lstStyle/>
            <a:p>
              <a:r>
                <a:rPr lang="en-US" altLang="ja-JP" dirty="0" smtClean="0">
                  <a:solidFill>
                    <a:srgbClr val="000000"/>
                  </a:solidFill>
                </a:rPr>
                <a:t>PB1</a:t>
              </a:r>
              <a:endParaRPr lang="en-US" altLang="ja-JP" dirty="0">
                <a:solidFill>
                  <a:srgbClr val="000000"/>
                </a:solidFill>
              </a:endParaRPr>
            </a:p>
          </p:txBody>
        </p:sp>
        <p:sp>
          <p:nvSpPr>
            <p:cNvPr id="36" name="Rectangle 39">
              <a:extLst>
                <a:ext uri="{FF2B5EF4-FFF2-40B4-BE49-F238E27FC236}">
                  <a16:creationId xmlns:a16="http://schemas.microsoft.com/office/drawing/2014/main" id="{F68644A6-BD0A-410A-8815-0EE20E4E0659}"/>
                </a:ext>
              </a:extLst>
            </p:cNvPr>
            <p:cNvSpPr>
              <a:spLocks noChangeArrowheads="1"/>
            </p:cNvSpPr>
            <p:nvPr/>
          </p:nvSpPr>
          <p:spPr bwMode="auto">
            <a:xfrm>
              <a:off x="1536" y="2544"/>
              <a:ext cx="624" cy="288"/>
            </a:xfrm>
            <a:prstGeom prst="rect">
              <a:avLst/>
            </a:prstGeom>
            <a:solidFill>
              <a:schemeClr val="accent1"/>
            </a:solidFill>
            <a:ln w="9525">
              <a:solidFill>
                <a:schemeClr val="tx1"/>
              </a:solidFill>
              <a:miter lim="800000"/>
              <a:headEnd/>
              <a:tailEnd/>
            </a:ln>
          </p:spPr>
          <p:txBody>
            <a:bodyPr wrap="none" lIns="91442" tIns="46089" rIns="91442" bIns="46089" anchor="ctr"/>
            <a:lstStyle/>
            <a:p>
              <a:r>
                <a:rPr lang="en-US" altLang="ja-JP" dirty="0" smtClean="0">
                  <a:solidFill>
                    <a:srgbClr val="000000"/>
                  </a:solidFill>
                </a:rPr>
                <a:t>PB2</a:t>
              </a:r>
              <a:endParaRPr lang="en-US" altLang="ja-JP" dirty="0">
                <a:solidFill>
                  <a:srgbClr val="000000"/>
                </a:solidFill>
              </a:endParaRPr>
            </a:p>
          </p:txBody>
        </p:sp>
        <p:sp>
          <p:nvSpPr>
            <p:cNvPr id="37" name="Rectangle 40">
              <a:extLst>
                <a:ext uri="{FF2B5EF4-FFF2-40B4-BE49-F238E27FC236}">
                  <a16:creationId xmlns:a16="http://schemas.microsoft.com/office/drawing/2014/main" id="{9EFD0183-2E4C-4695-A2EE-62624364A9E7}"/>
                </a:ext>
              </a:extLst>
            </p:cNvPr>
            <p:cNvSpPr>
              <a:spLocks noChangeArrowheads="1"/>
            </p:cNvSpPr>
            <p:nvPr/>
          </p:nvSpPr>
          <p:spPr bwMode="auto">
            <a:xfrm>
              <a:off x="2160" y="2544"/>
              <a:ext cx="624" cy="288"/>
            </a:xfrm>
            <a:prstGeom prst="rect">
              <a:avLst/>
            </a:prstGeom>
            <a:solidFill>
              <a:schemeClr val="accent1"/>
            </a:solidFill>
            <a:ln w="9525">
              <a:solidFill>
                <a:schemeClr val="tx1"/>
              </a:solidFill>
              <a:miter lim="800000"/>
              <a:headEnd/>
              <a:tailEnd/>
            </a:ln>
          </p:spPr>
          <p:txBody>
            <a:bodyPr wrap="none" lIns="91442" tIns="46089" rIns="91442" bIns="46089" anchor="ctr"/>
            <a:lstStyle/>
            <a:p>
              <a:r>
                <a:rPr lang="en-US" altLang="ja-JP" dirty="0" smtClean="0">
                  <a:solidFill>
                    <a:srgbClr val="000000"/>
                  </a:solidFill>
                </a:rPr>
                <a:t>PL1</a:t>
              </a:r>
              <a:endParaRPr lang="en-US" altLang="ja-JP" dirty="0">
                <a:solidFill>
                  <a:srgbClr val="000000"/>
                </a:solidFill>
              </a:endParaRPr>
            </a:p>
          </p:txBody>
        </p:sp>
        <p:sp>
          <p:nvSpPr>
            <p:cNvPr id="38" name="Rectangle 41">
              <a:extLst>
                <a:ext uri="{FF2B5EF4-FFF2-40B4-BE49-F238E27FC236}">
                  <a16:creationId xmlns:a16="http://schemas.microsoft.com/office/drawing/2014/main" id="{D262EEDB-F4CF-4DE5-9F98-EB42591BB3F2}"/>
                </a:ext>
              </a:extLst>
            </p:cNvPr>
            <p:cNvSpPr>
              <a:spLocks noChangeArrowheads="1"/>
            </p:cNvSpPr>
            <p:nvPr/>
          </p:nvSpPr>
          <p:spPr bwMode="auto">
            <a:xfrm>
              <a:off x="2160" y="3120"/>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0</a:t>
              </a:r>
            </a:p>
          </p:txBody>
        </p:sp>
        <p:sp>
          <p:nvSpPr>
            <p:cNvPr id="39" name="Rectangle 42">
              <a:extLst>
                <a:ext uri="{FF2B5EF4-FFF2-40B4-BE49-F238E27FC236}">
                  <a16:creationId xmlns:a16="http://schemas.microsoft.com/office/drawing/2014/main" id="{7E3E9AB1-B259-4576-AA8C-7DA3B14CD136}"/>
                </a:ext>
              </a:extLst>
            </p:cNvPr>
            <p:cNvSpPr>
              <a:spLocks noChangeArrowheads="1"/>
            </p:cNvSpPr>
            <p:nvPr/>
          </p:nvSpPr>
          <p:spPr bwMode="auto">
            <a:xfrm>
              <a:off x="1536" y="2832"/>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0</a:t>
              </a:r>
            </a:p>
          </p:txBody>
        </p:sp>
        <p:sp>
          <p:nvSpPr>
            <p:cNvPr id="40" name="Rectangle 43">
              <a:extLst>
                <a:ext uri="{FF2B5EF4-FFF2-40B4-BE49-F238E27FC236}">
                  <a16:creationId xmlns:a16="http://schemas.microsoft.com/office/drawing/2014/main" id="{8C8B0353-A05A-492D-B16C-F5AF2D879A39}"/>
                </a:ext>
              </a:extLst>
            </p:cNvPr>
            <p:cNvSpPr>
              <a:spLocks noChangeArrowheads="1"/>
            </p:cNvSpPr>
            <p:nvPr/>
          </p:nvSpPr>
          <p:spPr bwMode="auto">
            <a:xfrm>
              <a:off x="2160" y="2832"/>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0</a:t>
              </a:r>
            </a:p>
          </p:txBody>
        </p:sp>
        <p:sp>
          <p:nvSpPr>
            <p:cNvPr id="41" name="Rectangle 44">
              <a:extLst>
                <a:ext uri="{FF2B5EF4-FFF2-40B4-BE49-F238E27FC236}">
                  <a16:creationId xmlns:a16="http://schemas.microsoft.com/office/drawing/2014/main" id="{4918FA3D-9F38-44DC-B612-ADBFE40733B7}"/>
                </a:ext>
              </a:extLst>
            </p:cNvPr>
            <p:cNvSpPr>
              <a:spLocks noChangeArrowheads="1"/>
            </p:cNvSpPr>
            <p:nvPr/>
          </p:nvSpPr>
          <p:spPr bwMode="auto">
            <a:xfrm>
              <a:off x="912" y="3120"/>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0</a:t>
              </a:r>
            </a:p>
          </p:txBody>
        </p:sp>
        <p:sp>
          <p:nvSpPr>
            <p:cNvPr id="42" name="Rectangle 45">
              <a:extLst>
                <a:ext uri="{FF2B5EF4-FFF2-40B4-BE49-F238E27FC236}">
                  <a16:creationId xmlns:a16="http://schemas.microsoft.com/office/drawing/2014/main" id="{ADF3E0D9-B594-4BED-BCC8-AC3613BE003B}"/>
                </a:ext>
              </a:extLst>
            </p:cNvPr>
            <p:cNvSpPr>
              <a:spLocks noChangeArrowheads="1"/>
            </p:cNvSpPr>
            <p:nvPr/>
          </p:nvSpPr>
          <p:spPr bwMode="auto">
            <a:xfrm>
              <a:off x="1536" y="3120"/>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1</a:t>
              </a:r>
            </a:p>
          </p:txBody>
        </p:sp>
        <p:sp>
          <p:nvSpPr>
            <p:cNvPr id="43" name="Rectangle 46">
              <a:extLst>
                <a:ext uri="{FF2B5EF4-FFF2-40B4-BE49-F238E27FC236}">
                  <a16:creationId xmlns:a16="http://schemas.microsoft.com/office/drawing/2014/main" id="{0ACB4FEA-BF8A-4FA7-8A6D-D84D62B9E4F9}"/>
                </a:ext>
              </a:extLst>
            </p:cNvPr>
            <p:cNvSpPr>
              <a:spLocks noChangeArrowheads="1"/>
            </p:cNvSpPr>
            <p:nvPr/>
          </p:nvSpPr>
          <p:spPr bwMode="auto">
            <a:xfrm>
              <a:off x="912" y="2832"/>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0</a:t>
              </a:r>
            </a:p>
          </p:txBody>
        </p:sp>
        <p:sp>
          <p:nvSpPr>
            <p:cNvPr id="44" name="Rectangle 47">
              <a:extLst>
                <a:ext uri="{FF2B5EF4-FFF2-40B4-BE49-F238E27FC236}">
                  <a16:creationId xmlns:a16="http://schemas.microsoft.com/office/drawing/2014/main" id="{B0B1A63C-F1EC-436B-81F1-E25FE6BC4337}"/>
                </a:ext>
              </a:extLst>
            </p:cNvPr>
            <p:cNvSpPr>
              <a:spLocks noChangeArrowheads="1"/>
            </p:cNvSpPr>
            <p:nvPr/>
          </p:nvSpPr>
          <p:spPr bwMode="auto">
            <a:xfrm>
              <a:off x="912" y="3408"/>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1</a:t>
              </a:r>
            </a:p>
          </p:txBody>
        </p:sp>
        <p:sp>
          <p:nvSpPr>
            <p:cNvPr id="45" name="Rectangle 48">
              <a:extLst>
                <a:ext uri="{FF2B5EF4-FFF2-40B4-BE49-F238E27FC236}">
                  <a16:creationId xmlns:a16="http://schemas.microsoft.com/office/drawing/2014/main" id="{383612BE-89B1-4429-91EC-C861023B7F04}"/>
                </a:ext>
              </a:extLst>
            </p:cNvPr>
            <p:cNvSpPr>
              <a:spLocks noChangeArrowheads="1"/>
            </p:cNvSpPr>
            <p:nvPr/>
          </p:nvSpPr>
          <p:spPr bwMode="auto">
            <a:xfrm>
              <a:off x="1536" y="3408"/>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0</a:t>
              </a:r>
            </a:p>
          </p:txBody>
        </p:sp>
        <p:sp>
          <p:nvSpPr>
            <p:cNvPr id="46" name="Rectangle 49">
              <a:extLst>
                <a:ext uri="{FF2B5EF4-FFF2-40B4-BE49-F238E27FC236}">
                  <a16:creationId xmlns:a16="http://schemas.microsoft.com/office/drawing/2014/main" id="{CA4E4BC0-7785-41C8-BF68-93458865F589}"/>
                </a:ext>
              </a:extLst>
            </p:cNvPr>
            <p:cNvSpPr>
              <a:spLocks noChangeArrowheads="1"/>
            </p:cNvSpPr>
            <p:nvPr/>
          </p:nvSpPr>
          <p:spPr bwMode="auto">
            <a:xfrm>
              <a:off x="2160" y="3408"/>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0</a:t>
              </a:r>
            </a:p>
          </p:txBody>
        </p:sp>
        <p:sp>
          <p:nvSpPr>
            <p:cNvPr id="47" name="Rectangle 50">
              <a:extLst>
                <a:ext uri="{FF2B5EF4-FFF2-40B4-BE49-F238E27FC236}">
                  <a16:creationId xmlns:a16="http://schemas.microsoft.com/office/drawing/2014/main" id="{F498E7E4-842F-47B5-9457-EF7E529B9463}"/>
                </a:ext>
              </a:extLst>
            </p:cNvPr>
            <p:cNvSpPr>
              <a:spLocks noChangeArrowheads="1"/>
            </p:cNvSpPr>
            <p:nvPr/>
          </p:nvSpPr>
          <p:spPr bwMode="auto">
            <a:xfrm>
              <a:off x="912" y="3696"/>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1</a:t>
              </a:r>
            </a:p>
          </p:txBody>
        </p:sp>
        <p:sp>
          <p:nvSpPr>
            <p:cNvPr id="48" name="Rectangle 51">
              <a:extLst>
                <a:ext uri="{FF2B5EF4-FFF2-40B4-BE49-F238E27FC236}">
                  <a16:creationId xmlns:a16="http://schemas.microsoft.com/office/drawing/2014/main" id="{4E3501DB-605E-46C5-8C86-1F294E5BE647}"/>
                </a:ext>
              </a:extLst>
            </p:cNvPr>
            <p:cNvSpPr>
              <a:spLocks noChangeArrowheads="1"/>
            </p:cNvSpPr>
            <p:nvPr/>
          </p:nvSpPr>
          <p:spPr bwMode="auto">
            <a:xfrm>
              <a:off x="1536" y="3696"/>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1</a:t>
              </a:r>
            </a:p>
          </p:txBody>
        </p:sp>
        <p:sp>
          <p:nvSpPr>
            <p:cNvPr id="49" name="Rectangle 52">
              <a:extLst>
                <a:ext uri="{FF2B5EF4-FFF2-40B4-BE49-F238E27FC236}">
                  <a16:creationId xmlns:a16="http://schemas.microsoft.com/office/drawing/2014/main" id="{73603B9A-913D-44BD-993B-8F6827C4DB04}"/>
                </a:ext>
              </a:extLst>
            </p:cNvPr>
            <p:cNvSpPr>
              <a:spLocks noChangeArrowheads="1"/>
            </p:cNvSpPr>
            <p:nvPr/>
          </p:nvSpPr>
          <p:spPr bwMode="auto">
            <a:xfrm>
              <a:off x="2160" y="3696"/>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rPr>
                <a:t>1</a:t>
              </a:r>
            </a:p>
          </p:txBody>
        </p:sp>
      </p:grpSp>
      <p:sp>
        <p:nvSpPr>
          <p:cNvPr id="50" name="Text Box 69">
            <a:extLst>
              <a:ext uri="{FF2B5EF4-FFF2-40B4-BE49-F238E27FC236}">
                <a16:creationId xmlns:a16="http://schemas.microsoft.com/office/drawing/2014/main" id="{F22404DB-0C89-4DE0-9FEE-E2B39B3E9326}"/>
              </a:ext>
            </a:extLst>
          </p:cNvPr>
          <p:cNvSpPr txBox="1">
            <a:spLocks noChangeArrowheads="1"/>
          </p:cNvSpPr>
          <p:nvPr/>
        </p:nvSpPr>
        <p:spPr bwMode="auto">
          <a:xfrm>
            <a:off x="9492867" y="4649788"/>
            <a:ext cx="1209675" cy="830262"/>
          </a:xfrm>
          <a:prstGeom prst="rect">
            <a:avLst/>
          </a:prstGeom>
          <a:noFill/>
          <a:ln w="9525">
            <a:noFill/>
            <a:miter lim="800000"/>
            <a:headEnd/>
            <a:tailEnd/>
          </a:ln>
        </p:spPr>
        <p:txBody>
          <a:bodyPr wrap="none" lIns="91434" tIns="45718" rIns="91434" bIns="45718">
            <a:spAutoFit/>
          </a:bodyPr>
          <a:lstStyle/>
          <a:p>
            <a:pPr algn="l"/>
            <a:r>
              <a:rPr lang="en-US" altLang="ja-JP" dirty="0">
                <a:solidFill>
                  <a:srgbClr val="000000"/>
                </a:solidFill>
              </a:rPr>
              <a:t>0:  OFF</a:t>
            </a:r>
          </a:p>
          <a:p>
            <a:pPr algn="l"/>
            <a:r>
              <a:rPr lang="en-US" altLang="ja-JP" dirty="0">
                <a:solidFill>
                  <a:srgbClr val="000000"/>
                </a:solidFill>
              </a:rPr>
              <a:t>1:  ON</a:t>
            </a:r>
          </a:p>
        </p:txBody>
      </p:sp>
      <p:sp>
        <p:nvSpPr>
          <p:cNvPr id="52" name="Text Box 19">
            <a:extLst>
              <a:ext uri="{FF2B5EF4-FFF2-40B4-BE49-F238E27FC236}">
                <a16:creationId xmlns:a16="http://schemas.microsoft.com/office/drawing/2014/main" id="{A8276635-9224-4943-A83F-6BBBF59D8906}"/>
              </a:ext>
            </a:extLst>
          </p:cNvPr>
          <p:cNvSpPr txBox="1">
            <a:spLocks noChangeArrowheads="1"/>
          </p:cNvSpPr>
          <p:nvPr/>
        </p:nvSpPr>
        <p:spPr bwMode="auto">
          <a:xfrm>
            <a:off x="9280304" y="1610679"/>
            <a:ext cx="1415726" cy="461643"/>
          </a:xfrm>
          <a:prstGeom prst="rect">
            <a:avLst/>
          </a:prstGeom>
          <a:noFill/>
          <a:ln w="9525">
            <a:noFill/>
            <a:miter lim="800000"/>
            <a:headEnd/>
            <a:tailEnd/>
          </a:ln>
        </p:spPr>
        <p:txBody>
          <a:bodyPr wrap="none" lIns="91417" tIns="45709" rIns="91417" bIns="45709">
            <a:spAutoFit/>
          </a:bodyPr>
          <a:lstStyle/>
          <a:p>
            <a:r>
              <a:rPr lang="ja-JP" altLang="en-US" sz="2400" dirty="0">
                <a:solidFill>
                  <a:srgbClr val="000000"/>
                </a:solidFill>
                <a:latin typeface="UD デジタル 教科書体 NK-R" panose="02020400000000000000" pitchFamily="18" charset="-128"/>
                <a:ea typeface="UD デジタル 教科書体 NK-R" panose="02020400000000000000" pitchFamily="18" charset="-128"/>
              </a:rPr>
              <a:t>真理値表</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53" name="テキスト ボックス 52">
            <a:extLst>
              <a:ext uri="{FF2B5EF4-FFF2-40B4-BE49-F238E27FC236}">
                <a16:creationId xmlns:a16="http://schemas.microsoft.com/office/drawing/2014/main" id="{BEFE36E5-655D-4511-8111-B6AAA82998B9}"/>
              </a:ext>
            </a:extLst>
          </p:cNvPr>
          <p:cNvSpPr txBox="1"/>
          <p:nvPr/>
        </p:nvSpPr>
        <p:spPr>
          <a:xfrm>
            <a:off x="200167" y="5317760"/>
            <a:ext cx="11808220" cy="1384995"/>
          </a:xfrm>
          <a:prstGeom prst="rect">
            <a:avLst/>
          </a:prstGeom>
          <a:noFill/>
        </p:spPr>
        <p:txBody>
          <a:bodyPr wrap="square" rtlCol="0">
            <a:spAutoFit/>
          </a:bodyPr>
          <a:lstStyle/>
          <a:p>
            <a:r>
              <a:rPr lang="en-US" altLang="ja-JP" sz="3200" dirty="0">
                <a:latin typeface="UD デジタル 教科書体 NK-R" panose="02020400000000000000" pitchFamily="18" charset="-128"/>
                <a:ea typeface="UD デジタル 教科書体 NK-R" panose="02020400000000000000" pitchFamily="18" charset="-128"/>
              </a:rPr>
              <a:t>2</a:t>
            </a:r>
            <a:r>
              <a:rPr lang="ja-JP" altLang="en-US" sz="3200" dirty="0">
                <a:latin typeface="UD デジタル 教科書体 NK-R" panose="02020400000000000000" pitchFamily="18" charset="-128"/>
                <a:ea typeface="UD デジタル 教科書体 NK-R" panose="02020400000000000000" pitchFamily="18" charset="-128"/>
              </a:rPr>
              <a:t>つ以上の入力があるとき、そのすべてが</a:t>
            </a:r>
            <a:r>
              <a:rPr lang="en-US" altLang="ja-JP" sz="3200" dirty="0">
                <a:latin typeface="UD デジタル 教科書体 NK-R" panose="02020400000000000000" pitchFamily="18" charset="-128"/>
                <a:ea typeface="UD デジタル 教科書体 NK-R" panose="02020400000000000000" pitchFamily="18" charset="-128"/>
              </a:rPr>
              <a:t>ON</a:t>
            </a:r>
            <a:r>
              <a:rPr lang="ja-JP" altLang="en-US" sz="3200" dirty="0">
                <a:latin typeface="UD デジタル 教科書体 NK-R" panose="02020400000000000000" pitchFamily="18" charset="-128"/>
                <a:ea typeface="UD デジタル 教科書体 NK-R" panose="02020400000000000000" pitchFamily="18" charset="-128"/>
              </a:rPr>
              <a:t>であれば出力される</a:t>
            </a:r>
            <a:endParaRPr lang="en-US" altLang="ja-JP" sz="3200" dirty="0">
              <a:latin typeface="UD デジタル 教科書体 NK-R" panose="02020400000000000000" pitchFamily="18" charset="-128"/>
              <a:ea typeface="UD デジタル 教科書体 NK-R" panose="02020400000000000000" pitchFamily="18" charset="-128"/>
            </a:endParaRPr>
          </a:p>
          <a:p>
            <a:r>
              <a:rPr lang="ja-JP" altLang="en-US" sz="3200" dirty="0">
                <a:solidFill>
                  <a:srgbClr val="FF0000"/>
                </a:solidFill>
                <a:latin typeface="UD デジタル 教科書体 NK-R" panose="02020400000000000000" pitchFamily="18" charset="-128"/>
                <a:ea typeface="UD デジタル 教科書体 NK-R" panose="02020400000000000000" pitchFamily="18" charset="-128"/>
              </a:rPr>
              <a:t>出力条件を狭めるときに使う</a:t>
            </a:r>
            <a:endParaRPr lang="en-US" altLang="ja-JP" sz="3200" dirty="0">
              <a:solidFill>
                <a:srgbClr val="FF0000"/>
              </a:solidFill>
              <a:latin typeface="UD デジタル 教科書体 NK-R" panose="02020400000000000000" pitchFamily="18" charset="-128"/>
              <a:ea typeface="UD デジタル 教科書体 NK-R" panose="02020400000000000000" pitchFamily="18" charset="-128"/>
            </a:endParaRPr>
          </a:p>
          <a:p>
            <a:endParaRPr kumimoji="1" lang="ja-JP" altLang="en-US" sz="2000" dirty="0">
              <a:latin typeface="UD デジタル 教科書体 NK-R" panose="02020400000000000000" pitchFamily="18" charset="-128"/>
              <a:ea typeface="UD デジタル 教科書体 NK-R" panose="02020400000000000000" pitchFamily="18" charset="-128"/>
            </a:endParaRP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46</a:t>
            </a:fld>
            <a:endParaRPr kumimoji="1" lang="ja-JP" altLang="en-US"/>
          </a:p>
        </p:txBody>
      </p:sp>
    </p:spTree>
    <p:extLst>
      <p:ext uri="{BB962C8B-B14F-4D97-AF65-F5344CB8AC3E}">
        <p14:creationId xmlns:p14="http://schemas.microsoft.com/office/powerpoint/2010/main" val="404364138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具体例</a:t>
            </a:r>
          </a:p>
        </p:txBody>
      </p:sp>
      <p:sp>
        <p:nvSpPr>
          <p:cNvPr id="4" name="スライド番号プレースホルダー 3"/>
          <p:cNvSpPr>
            <a:spLocks noGrp="1"/>
          </p:cNvSpPr>
          <p:nvPr>
            <p:ph type="sldNum" sz="quarter" idx="12"/>
          </p:nvPr>
        </p:nvSpPr>
        <p:spPr/>
        <p:txBody>
          <a:bodyPr/>
          <a:lstStyle/>
          <a:p>
            <a:fld id="{B25E1874-71C3-4CD4-8DB9-AEA4AF0EAE37}" type="slidenum">
              <a:rPr lang="ja-JP" altLang="en-US" smtClean="0">
                <a:solidFill>
                  <a:prstClr val="black">
                    <a:tint val="75000"/>
                  </a:prstClr>
                </a:solidFill>
                <a:latin typeface="UD デジタル 教科書体 NK-R" panose="02020400000000000000" pitchFamily="18" charset="-128"/>
                <a:ea typeface="UD デジタル 教科書体 NK-R" panose="02020400000000000000" pitchFamily="18" charset="-128"/>
              </a:rPr>
              <a:pPr/>
              <a:t>47</a:t>
            </a:fld>
            <a:endParaRPr lang="ja-JP" altLang="en-US">
              <a:solidFill>
                <a:prstClr val="black">
                  <a:tint val="75000"/>
                </a:prstClr>
              </a:solidFill>
              <a:latin typeface="UD デジタル 教科書体 NK-R" panose="02020400000000000000" pitchFamily="18" charset="-128"/>
              <a:ea typeface="UD デジタル 教科書体 NK-R" panose="02020400000000000000" pitchFamily="18" charset="-128"/>
            </a:endParaRPr>
          </a:p>
        </p:txBody>
      </p:sp>
      <p:pic>
        <p:nvPicPr>
          <p:cNvPr id="5" name="コンテンツ プレースホルダー 4"/>
          <p:cNvPicPr>
            <a:picLocks noGrp="1" noChangeAspect="1"/>
          </p:cNvPicPr>
          <p:nvPr>
            <p:ph idx="1"/>
          </p:nvPr>
        </p:nvPicPr>
        <p:blipFill rotWithShape="1">
          <a:blip r:embed="rId3">
            <a:extLst>
              <a:ext uri="{28A0092B-C50C-407E-A947-70E740481C1C}">
                <a14:useLocalDpi xmlns:a14="http://schemas.microsoft.com/office/drawing/2010/main" val="0"/>
              </a:ext>
            </a:extLst>
          </a:blip>
          <a:srcRect l="24589" t="9424" r="15205" b="6807"/>
          <a:stretch/>
        </p:blipFill>
        <p:spPr>
          <a:xfrm>
            <a:off x="838200" y="2611676"/>
            <a:ext cx="2935019" cy="2724598"/>
          </a:xfrm>
          <a:prstGeom prst="rect">
            <a:avLst/>
          </a:prstGeom>
        </p:spPr>
      </p:pic>
      <p:sp>
        <p:nvSpPr>
          <p:cNvPr id="6" name="正方形/長方形 5"/>
          <p:cNvSpPr/>
          <p:nvPr/>
        </p:nvSpPr>
        <p:spPr>
          <a:xfrm>
            <a:off x="696036" y="1515242"/>
            <a:ext cx="6032310" cy="5618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UD デジタル 教科書体 NK-R" panose="02020400000000000000" pitchFamily="18" charset="-128"/>
                <a:ea typeface="UD デジタル 教科書体 NK-R" panose="02020400000000000000" pitchFamily="18" charset="-128"/>
              </a:rPr>
              <a:t>入力</a:t>
            </a:r>
          </a:p>
        </p:txBody>
      </p:sp>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t="16245" b="18053"/>
          <a:stretch/>
        </p:blipFill>
        <p:spPr>
          <a:xfrm>
            <a:off x="8610600" y="2611676"/>
            <a:ext cx="2502039" cy="2315166"/>
          </a:xfrm>
          <a:prstGeom prst="rect">
            <a:avLst/>
          </a:prstGeom>
        </p:spPr>
      </p:pic>
      <p:cxnSp>
        <p:nvCxnSpPr>
          <p:cNvPr id="9" name="直線矢印コネクタ 8"/>
          <p:cNvCxnSpPr/>
          <p:nvPr/>
        </p:nvCxnSpPr>
        <p:spPr>
          <a:xfrm flipH="1">
            <a:off x="2456597" y="2611676"/>
            <a:ext cx="1583140" cy="10732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H="1">
            <a:off x="2473463" y="3684896"/>
            <a:ext cx="1566274" cy="39898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p:cNvSpPr txBox="1"/>
          <p:nvPr/>
        </p:nvSpPr>
        <p:spPr>
          <a:xfrm>
            <a:off x="4151378" y="2341477"/>
            <a:ext cx="2808980" cy="830997"/>
          </a:xfrm>
          <a:prstGeom prst="rect">
            <a:avLst/>
          </a:prstGeom>
          <a:noFill/>
        </p:spPr>
        <p:txBody>
          <a:bodyPr wrap="square" rtlCol="0">
            <a:spAutoFit/>
          </a:bodyPr>
          <a:lstStyle/>
          <a:p>
            <a:r>
              <a:rPr kumimoji="1" lang="ja-JP" altLang="en-US" sz="2400" dirty="0">
                <a:latin typeface="UD デジタル 教科書体 NK-R" panose="02020400000000000000" pitchFamily="18" charset="-128"/>
                <a:ea typeface="UD デジタル 教科書体 NK-R" panose="02020400000000000000" pitchFamily="18" charset="-128"/>
              </a:rPr>
              <a:t>フタの開閉センサ。　</a:t>
            </a:r>
            <a:endParaRPr kumimoji="1" lang="en-US" altLang="ja-JP" sz="2400" dirty="0">
              <a:latin typeface="UD デジタル 教科書体 NK-R" panose="02020400000000000000" pitchFamily="18" charset="-128"/>
              <a:ea typeface="UD デジタル 教科書体 NK-R" panose="02020400000000000000" pitchFamily="18" charset="-128"/>
            </a:endParaRPr>
          </a:p>
          <a:p>
            <a:r>
              <a:rPr kumimoji="1" lang="ja-JP" altLang="en-US" sz="2400" dirty="0">
                <a:latin typeface="UD デジタル 教科書体 NK-R" panose="02020400000000000000" pitchFamily="18" charset="-128"/>
                <a:ea typeface="UD デジタル 教科書体 NK-R" panose="02020400000000000000" pitchFamily="18" charset="-128"/>
              </a:rPr>
              <a:t>閉じているとき</a:t>
            </a:r>
            <a:r>
              <a:rPr kumimoji="1" lang="en-US" altLang="ja-JP" sz="2400" dirty="0">
                <a:solidFill>
                  <a:srgbClr val="FF0000"/>
                </a:solidFill>
                <a:latin typeface="UD デジタル 教科書体 NK-R" panose="02020400000000000000" pitchFamily="18" charset="-128"/>
                <a:ea typeface="UD デジタル 教科書体 NK-R" panose="02020400000000000000" pitchFamily="18" charset="-128"/>
              </a:rPr>
              <a:t>1</a:t>
            </a:r>
            <a:r>
              <a:rPr kumimoji="1" lang="ja-JP" altLang="en-US" dirty="0">
                <a:latin typeface="UD デジタル 教科書体 NK-R" panose="02020400000000000000" pitchFamily="18" charset="-128"/>
                <a:ea typeface="UD デジタル 教科書体 NK-R" panose="02020400000000000000" pitchFamily="18" charset="-128"/>
              </a:rPr>
              <a:t>　</a:t>
            </a:r>
          </a:p>
        </p:txBody>
      </p:sp>
      <p:sp>
        <p:nvSpPr>
          <p:cNvPr id="20" name="テキスト ボックス 19"/>
          <p:cNvSpPr txBox="1"/>
          <p:nvPr/>
        </p:nvSpPr>
        <p:spPr>
          <a:xfrm>
            <a:off x="4151378" y="3436889"/>
            <a:ext cx="2467785" cy="830997"/>
          </a:xfrm>
          <a:prstGeom prst="rect">
            <a:avLst/>
          </a:prstGeom>
          <a:noFill/>
        </p:spPr>
        <p:txBody>
          <a:bodyPr wrap="square" rtlCol="0">
            <a:spAutoFit/>
          </a:bodyPr>
          <a:lstStyle/>
          <a:p>
            <a:r>
              <a:rPr lang="ja-JP" altLang="en-US" sz="2400" dirty="0">
                <a:latin typeface="UD デジタル 教科書体 NK-R" panose="02020400000000000000" pitchFamily="18" charset="-128"/>
                <a:ea typeface="UD デジタル 教科書体 NK-R" panose="02020400000000000000" pitchFamily="18" charset="-128"/>
              </a:rPr>
              <a:t>炊飯ボタン。</a:t>
            </a:r>
            <a:endParaRPr lang="en-US" altLang="ja-JP" sz="2400" dirty="0">
              <a:latin typeface="UD デジタル 教科書体 NK-R" panose="02020400000000000000" pitchFamily="18" charset="-128"/>
              <a:ea typeface="UD デジタル 教科書体 NK-R" panose="02020400000000000000" pitchFamily="18" charset="-128"/>
            </a:endParaRPr>
          </a:p>
          <a:p>
            <a:r>
              <a:rPr lang="ja-JP" altLang="en-US" sz="2400" dirty="0">
                <a:latin typeface="UD デジタル 教科書体 NK-R" panose="02020400000000000000" pitchFamily="18" charset="-128"/>
                <a:ea typeface="UD デジタル 教科書体 NK-R" panose="02020400000000000000" pitchFamily="18" charset="-128"/>
              </a:rPr>
              <a:t>押すと</a:t>
            </a:r>
            <a:r>
              <a:rPr kumimoji="1" lang="en-US" altLang="ja-JP" sz="2400" dirty="0">
                <a:solidFill>
                  <a:srgbClr val="FF0000"/>
                </a:solidFill>
                <a:latin typeface="UD デジタル 教科書体 NK-R" panose="02020400000000000000" pitchFamily="18" charset="-128"/>
                <a:ea typeface="UD デジタル 教科書体 NK-R" panose="02020400000000000000" pitchFamily="18" charset="-128"/>
              </a:rPr>
              <a:t>1</a:t>
            </a:r>
            <a:r>
              <a:rPr kumimoji="1" lang="ja-JP" altLang="en-US" sz="2400" dirty="0">
                <a:latin typeface="UD デジタル 教科書体 NK-R" panose="02020400000000000000" pitchFamily="18" charset="-128"/>
                <a:ea typeface="UD デジタル 教科書体 NK-R" panose="02020400000000000000" pitchFamily="18" charset="-128"/>
              </a:rPr>
              <a:t>　</a:t>
            </a:r>
          </a:p>
        </p:txBody>
      </p:sp>
      <p:sp>
        <p:nvSpPr>
          <p:cNvPr id="21" name="正方形/長方形 20"/>
          <p:cNvSpPr/>
          <p:nvPr/>
        </p:nvSpPr>
        <p:spPr>
          <a:xfrm>
            <a:off x="8585865" y="1454262"/>
            <a:ext cx="2462102" cy="561820"/>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UD デジタル 教科書体 NK-R" panose="02020400000000000000" pitchFamily="18" charset="-128"/>
                <a:ea typeface="UD デジタル 教科書体 NK-R" panose="02020400000000000000" pitchFamily="18" charset="-128"/>
              </a:rPr>
              <a:t>出力</a:t>
            </a:r>
          </a:p>
        </p:txBody>
      </p:sp>
      <p:sp>
        <p:nvSpPr>
          <p:cNvPr id="22" name="テキスト ボックス 21"/>
          <p:cNvSpPr txBox="1"/>
          <p:nvPr/>
        </p:nvSpPr>
        <p:spPr>
          <a:xfrm>
            <a:off x="868948" y="5639480"/>
            <a:ext cx="11791666" cy="584775"/>
          </a:xfrm>
          <a:prstGeom prst="rect">
            <a:avLst/>
          </a:prstGeom>
          <a:noFill/>
        </p:spPr>
        <p:txBody>
          <a:bodyPr wrap="square" rtlCol="0">
            <a:spAutoFit/>
          </a:bodyPr>
          <a:lstStyle/>
          <a:p>
            <a:r>
              <a:rPr kumimoji="1" lang="ja-JP" altLang="en-US" sz="3200" dirty="0">
                <a:latin typeface="UD デジタル 教科書体 NK-R" panose="02020400000000000000" pitchFamily="18" charset="-128"/>
                <a:ea typeface="UD デジタル 教科書体 NK-R" panose="02020400000000000000" pitchFamily="18" charset="-128"/>
              </a:rPr>
              <a:t>フタ</a:t>
            </a:r>
            <a:r>
              <a:rPr lang="ja-JP" altLang="en-US" sz="3200" dirty="0">
                <a:latin typeface="UD デジタル 教科書体 NK-R" panose="02020400000000000000" pitchFamily="18" charset="-128"/>
                <a:ea typeface="UD デジタル 教科書体 NK-R" panose="02020400000000000000" pitchFamily="18" charset="-128"/>
              </a:rPr>
              <a:t>が閉じている </a:t>
            </a:r>
            <a:r>
              <a:rPr lang="ja-JP" altLang="en-US" sz="3200" dirty="0">
                <a:solidFill>
                  <a:srgbClr val="FF0000"/>
                </a:solidFill>
                <a:latin typeface="UD デジタル 教科書体 NK-R" panose="02020400000000000000" pitchFamily="18" charset="-128"/>
                <a:ea typeface="UD デジタル 教科書体 NK-R" panose="02020400000000000000" pitchFamily="18" charset="-128"/>
              </a:rPr>
              <a:t>かつ</a:t>
            </a:r>
            <a:r>
              <a:rPr lang="ja-JP" altLang="en-US" sz="3200" dirty="0">
                <a:latin typeface="UD デジタル 教科書体 NK-R" panose="02020400000000000000" pitchFamily="18" charset="-128"/>
                <a:ea typeface="UD デジタル 教科書体 NK-R" panose="02020400000000000000" pitchFamily="18" charset="-128"/>
              </a:rPr>
              <a:t> 炊飯ボタンが押された 時 炊飯スタート</a:t>
            </a:r>
            <a:r>
              <a:rPr kumimoji="1" lang="ja-JP" altLang="en-US" sz="2000" dirty="0">
                <a:latin typeface="UD デジタル 教科書体 NK-R" panose="02020400000000000000" pitchFamily="18" charset="-128"/>
                <a:ea typeface="UD デジタル 教科書体 NK-R" panose="02020400000000000000" pitchFamily="18" charset="-128"/>
              </a:rPr>
              <a:t>　</a:t>
            </a:r>
          </a:p>
        </p:txBody>
      </p:sp>
    </p:spTree>
    <p:extLst>
      <p:ext uri="{BB962C8B-B14F-4D97-AF65-F5344CB8AC3E}">
        <p14:creationId xmlns:p14="http://schemas.microsoft.com/office/powerpoint/2010/main" val="2907421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964E27-5C9E-4D59-AC8A-E5F3556529D5}"/>
              </a:ext>
            </a:extLst>
          </p:cNvPr>
          <p:cNvSpPr>
            <a:spLocks noGrp="1"/>
          </p:cNvSpPr>
          <p:nvPr>
            <p:ph type="title"/>
          </p:nvPr>
        </p:nvSpPr>
        <p:spPr/>
        <p:txBody>
          <a:bodyPr/>
          <a:lstStyle/>
          <a:p>
            <a:r>
              <a:rPr lang="ja-JP" altLang="en-US" dirty="0"/>
              <a:t>ＯＲ回路</a:t>
            </a:r>
            <a:endParaRPr kumimoji="1" lang="ja-JP" altLang="en-US" dirty="0"/>
          </a:p>
        </p:txBody>
      </p:sp>
      <p:grpSp>
        <p:nvGrpSpPr>
          <p:cNvPr id="4" name="Group 33">
            <a:extLst>
              <a:ext uri="{FF2B5EF4-FFF2-40B4-BE49-F238E27FC236}">
                <a16:creationId xmlns:a16="http://schemas.microsoft.com/office/drawing/2014/main" id="{1FF2F36C-F481-4BDC-AE77-534AC19DAD95}"/>
              </a:ext>
            </a:extLst>
          </p:cNvPr>
          <p:cNvGrpSpPr>
            <a:grpSpLocks/>
          </p:cNvGrpSpPr>
          <p:nvPr/>
        </p:nvGrpSpPr>
        <p:grpSpPr bwMode="auto">
          <a:xfrm>
            <a:off x="8162122" y="2334829"/>
            <a:ext cx="2971800" cy="2286000"/>
            <a:chOff x="912" y="2544"/>
            <a:chExt cx="1872" cy="1440"/>
          </a:xfrm>
        </p:grpSpPr>
        <p:sp>
          <p:nvSpPr>
            <p:cNvPr id="5" name="Rectangle 34">
              <a:extLst>
                <a:ext uri="{FF2B5EF4-FFF2-40B4-BE49-F238E27FC236}">
                  <a16:creationId xmlns:a16="http://schemas.microsoft.com/office/drawing/2014/main" id="{B26EA4CA-E30F-44B2-8D6C-BDC10541026D}"/>
                </a:ext>
              </a:extLst>
            </p:cNvPr>
            <p:cNvSpPr>
              <a:spLocks noChangeArrowheads="1"/>
            </p:cNvSpPr>
            <p:nvPr/>
          </p:nvSpPr>
          <p:spPr bwMode="auto">
            <a:xfrm>
              <a:off x="912" y="2544"/>
              <a:ext cx="624" cy="288"/>
            </a:xfrm>
            <a:prstGeom prst="rect">
              <a:avLst/>
            </a:prstGeom>
            <a:solidFill>
              <a:schemeClr val="accent1"/>
            </a:solidFill>
            <a:ln w="9525">
              <a:solidFill>
                <a:schemeClr val="tx1"/>
              </a:solidFill>
              <a:miter lim="800000"/>
              <a:headEnd/>
              <a:tailEnd/>
            </a:ln>
          </p:spPr>
          <p:txBody>
            <a:bodyPr wrap="none" lIns="91442" tIns="46089" rIns="91442" bIns="46089" anchor="ctr"/>
            <a:lstStyle/>
            <a:p>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PB1</a:t>
              </a:r>
              <a:r>
                <a:rPr lang="en-US" altLang="ja-JP" dirty="0">
                  <a:solidFill>
                    <a:srgbClr val="000000"/>
                  </a:solidFill>
                  <a:latin typeface="UD デジタル 教科書体 NK-R" panose="02020400000000000000" pitchFamily="18" charset="-128"/>
                  <a:ea typeface="UD デジタル 教科書体 NK-R" panose="02020400000000000000" pitchFamily="18" charset="-128"/>
                </a:rPr>
                <a:t>	</a:t>
              </a:r>
            </a:p>
          </p:txBody>
        </p:sp>
        <p:sp>
          <p:nvSpPr>
            <p:cNvPr id="6" name="Rectangle 35">
              <a:extLst>
                <a:ext uri="{FF2B5EF4-FFF2-40B4-BE49-F238E27FC236}">
                  <a16:creationId xmlns:a16="http://schemas.microsoft.com/office/drawing/2014/main" id="{F16B720E-6DB4-4A29-9504-93FD2C58D690}"/>
                </a:ext>
              </a:extLst>
            </p:cNvPr>
            <p:cNvSpPr>
              <a:spLocks noChangeArrowheads="1"/>
            </p:cNvSpPr>
            <p:nvPr/>
          </p:nvSpPr>
          <p:spPr bwMode="auto">
            <a:xfrm>
              <a:off x="1536" y="2544"/>
              <a:ext cx="624" cy="288"/>
            </a:xfrm>
            <a:prstGeom prst="rect">
              <a:avLst/>
            </a:prstGeom>
            <a:solidFill>
              <a:schemeClr val="accent1"/>
            </a:solidFill>
            <a:ln w="9525">
              <a:solidFill>
                <a:schemeClr val="tx1"/>
              </a:solidFill>
              <a:miter lim="800000"/>
              <a:headEnd/>
              <a:tailEnd/>
            </a:ln>
          </p:spPr>
          <p:txBody>
            <a:bodyPr wrap="none" lIns="91442" tIns="46089" rIns="91442" bIns="46089" anchor="ctr"/>
            <a:lstStyle/>
            <a:p>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PB2</a:t>
              </a:r>
              <a:endParaRPr lang="en-US" altLang="ja-JP"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7" name="Rectangle 36">
              <a:extLst>
                <a:ext uri="{FF2B5EF4-FFF2-40B4-BE49-F238E27FC236}">
                  <a16:creationId xmlns:a16="http://schemas.microsoft.com/office/drawing/2014/main" id="{F544C417-0039-4FDD-8078-DE75D40350CE}"/>
                </a:ext>
              </a:extLst>
            </p:cNvPr>
            <p:cNvSpPr>
              <a:spLocks noChangeArrowheads="1"/>
            </p:cNvSpPr>
            <p:nvPr/>
          </p:nvSpPr>
          <p:spPr bwMode="auto">
            <a:xfrm>
              <a:off x="2160" y="2544"/>
              <a:ext cx="624" cy="288"/>
            </a:xfrm>
            <a:prstGeom prst="rect">
              <a:avLst/>
            </a:prstGeom>
            <a:solidFill>
              <a:schemeClr val="accent1"/>
            </a:solidFill>
            <a:ln w="9525">
              <a:solidFill>
                <a:schemeClr val="tx1"/>
              </a:solidFill>
              <a:miter lim="800000"/>
              <a:headEnd/>
              <a:tailEnd/>
            </a:ln>
          </p:spPr>
          <p:txBody>
            <a:bodyPr wrap="none" lIns="91442" tIns="46089" rIns="91442" bIns="46089" anchor="ctr"/>
            <a:lstStyle/>
            <a:p>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8" name="Rectangle 37">
              <a:extLst>
                <a:ext uri="{FF2B5EF4-FFF2-40B4-BE49-F238E27FC236}">
                  <a16:creationId xmlns:a16="http://schemas.microsoft.com/office/drawing/2014/main" id="{2F4097EE-C824-4029-9C86-CF0E7CFFF296}"/>
                </a:ext>
              </a:extLst>
            </p:cNvPr>
            <p:cNvSpPr>
              <a:spLocks noChangeArrowheads="1"/>
            </p:cNvSpPr>
            <p:nvPr/>
          </p:nvSpPr>
          <p:spPr bwMode="auto">
            <a:xfrm>
              <a:off x="2160" y="3120"/>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1</a:t>
              </a:r>
            </a:p>
          </p:txBody>
        </p:sp>
        <p:sp>
          <p:nvSpPr>
            <p:cNvPr id="9" name="Rectangle 38">
              <a:extLst>
                <a:ext uri="{FF2B5EF4-FFF2-40B4-BE49-F238E27FC236}">
                  <a16:creationId xmlns:a16="http://schemas.microsoft.com/office/drawing/2014/main" id="{E384F530-A518-4DC1-A63D-7799C836DE6F}"/>
                </a:ext>
              </a:extLst>
            </p:cNvPr>
            <p:cNvSpPr>
              <a:spLocks noChangeArrowheads="1"/>
            </p:cNvSpPr>
            <p:nvPr/>
          </p:nvSpPr>
          <p:spPr bwMode="auto">
            <a:xfrm>
              <a:off x="1536" y="2832"/>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0</a:t>
              </a:r>
            </a:p>
          </p:txBody>
        </p:sp>
        <p:sp>
          <p:nvSpPr>
            <p:cNvPr id="10" name="Rectangle 39">
              <a:extLst>
                <a:ext uri="{FF2B5EF4-FFF2-40B4-BE49-F238E27FC236}">
                  <a16:creationId xmlns:a16="http://schemas.microsoft.com/office/drawing/2014/main" id="{BBDF95A2-9169-4452-83BE-DEBB5B5A3D19}"/>
                </a:ext>
              </a:extLst>
            </p:cNvPr>
            <p:cNvSpPr>
              <a:spLocks noChangeArrowheads="1"/>
            </p:cNvSpPr>
            <p:nvPr/>
          </p:nvSpPr>
          <p:spPr bwMode="auto">
            <a:xfrm>
              <a:off x="2160" y="2832"/>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0</a:t>
              </a:r>
            </a:p>
          </p:txBody>
        </p:sp>
        <p:sp>
          <p:nvSpPr>
            <p:cNvPr id="11" name="Rectangle 40">
              <a:extLst>
                <a:ext uri="{FF2B5EF4-FFF2-40B4-BE49-F238E27FC236}">
                  <a16:creationId xmlns:a16="http://schemas.microsoft.com/office/drawing/2014/main" id="{D2E3357B-FBAD-439F-A4B4-3FDAD15C2793}"/>
                </a:ext>
              </a:extLst>
            </p:cNvPr>
            <p:cNvSpPr>
              <a:spLocks noChangeArrowheads="1"/>
            </p:cNvSpPr>
            <p:nvPr/>
          </p:nvSpPr>
          <p:spPr bwMode="auto">
            <a:xfrm>
              <a:off x="912" y="3120"/>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0</a:t>
              </a:r>
            </a:p>
          </p:txBody>
        </p:sp>
        <p:sp>
          <p:nvSpPr>
            <p:cNvPr id="12" name="Rectangle 41">
              <a:extLst>
                <a:ext uri="{FF2B5EF4-FFF2-40B4-BE49-F238E27FC236}">
                  <a16:creationId xmlns:a16="http://schemas.microsoft.com/office/drawing/2014/main" id="{084FC241-E6A9-4DA1-A44E-14CB7FE084CD}"/>
                </a:ext>
              </a:extLst>
            </p:cNvPr>
            <p:cNvSpPr>
              <a:spLocks noChangeArrowheads="1"/>
            </p:cNvSpPr>
            <p:nvPr/>
          </p:nvSpPr>
          <p:spPr bwMode="auto">
            <a:xfrm>
              <a:off x="1536" y="3120"/>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1</a:t>
              </a:r>
            </a:p>
          </p:txBody>
        </p:sp>
        <p:sp>
          <p:nvSpPr>
            <p:cNvPr id="13" name="Rectangle 42">
              <a:extLst>
                <a:ext uri="{FF2B5EF4-FFF2-40B4-BE49-F238E27FC236}">
                  <a16:creationId xmlns:a16="http://schemas.microsoft.com/office/drawing/2014/main" id="{24FB6CC5-6DC9-41A0-811E-5F9C227F3216}"/>
                </a:ext>
              </a:extLst>
            </p:cNvPr>
            <p:cNvSpPr>
              <a:spLocks noChangeArrowheads="1"/>
            </p:cNvSpPr>
            <p:nvPr/>
          </p:nvSpPr>
          <p:spPr bwMode="auto">
            <a:xfrm>
              <a:off x="912" y="2832"/>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0</a:t>
              </a:r>
            </a:p>
          </p:txBody>
        </p:sp>
        <p:sp>
          <p:nvSpPr>
            <p:cNvPr id="14" name="Rectangle 43">
              <a:extLst>
                <a:ext uri="{FF2B5EF4-FFF2-40B4-BE49-F238E27FC236}">
                  <a16:creationId xmlns:a16="http://schemas.microsoft.com/office/drawing/2014/main" id="{AF9CEFE5-0B36-481C-B5AE-F2791CD51477}"/>
                </a:ext>
              </a:extLst>
            </p:cNvPr>
            <p:cNvSpPr>
              <a:spLocks noChangeArrowheads="1"/>
            </p:cNvSpPr>
            <p:nvPr/>
          </p:nvSpPr>
          <p:spPr bwMode="auto">
            <a:xfrm>
              <a:off x="912" y="3408"/>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1</a:t>
              </a:r>
            </a:p>
          </p:txBody>
        </p:sp>
        <p:sp>
          <p:nvSpPr>
            <p:cNvPr id="15" name="Rectangle 44">
              <a:extLst>
                <a:ext uri="{FF2B5EF4-FFF2-40B4-BE49-F238E27FC236}">
                  <a16:creationId xmlns:a16="http://schemas.microsoft.com/office/drawing/2014/main" id="{2DED2696-A5E9-4DD6-9BC5-59AA98B29921}"/>
                </a:ext>
              </a:extLst>
            </p:cNvPr>
            <p:cNvSpPr>
              <a:spLocks noChangeArrowheads="1"/>
            </p:cNvSpPr>
            <p:nvPr/>
          </p:nvSpPr>
          <p:spPr bwMode="auto">
            <a:xfrm>
              <a:off x="1536" y="3408"/>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0</a:t>
              </a:r>
            </a:p>
          </p:txBody>
        </p:sp>
        <p:sp>
          <p:nvSpPr>
            <p:cNvPr id="16" name="Rectangle 45">
              <a:extLst>
                <a:ext uri="{FF2B5EF4-FFF2-40B4-BE49-F238E27FC236}">
                  <a16:creationId xmlns:a16="http://schemas.microsoft.com/office/drawing/2014/main" id="{01C9B109-13A0-43F7-926F-404BD1E215F1}"/>
                </a:ext>
              </a:extLst>
            </p:cNvPr>
            <p:cNvSpPr>
              <a:spLocks noChangeArrowheads="1"/>
            </p:cNvSpPr>
            <p:nvPr/>
          </p:nvSpPr>
          <p:spPr bwMode="auto">
            <a:xfrm>
              <a:off x="2160" y="3408"/>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1</a:t>
              </a:r>
            </a:p>
          </p:txBody>
        </p:sp>
        <p:sp>
          <p:nvSpPr>
            <p:cNvPr id="17" name="Rectangle 46">
              <a:extLst>
                <a:ext uri="{FF2B5EF4-FFF2-40B4-BE49-F238E27FC236}">
                  <a16:creationId xmlns:a16="http://schemas.microsoft.com/office/drawing/2014/main" id="{D264A817-B074-445D-8AFF-D5178A49A6B4}"/>
                </a:ext>
              </a:extLst>
            </p:cNvPr>
            <p:cNvSpPr>
              <a:spLocks noChangeArrowheads="1"/>
            </p:cNvSpPr>
            <p:nvPr/>
          </p:nvSpPr>
          <p:spPr bwMode="auto">
            <a:xfrm>
              <a:off x="912" y="3696"/>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1</a:t>
              </a:r>
            </a:p>
          </p:txBody>
        </p:sp>
        <p:sp>
          <p:nvSpPr>
            <p:cNvPr id="18" name="Rectangle 47">
              <a:extLst>
                <a:ext uri="{FF2B5EF4-FFF2-40B4-BE49-F238E27FC236}">
                  <a16:creationId xmlns:a16="http://schemas.microsoft.com/office/drawing/2014/main" id="{83683C87-DA57-4D45-9E92-2FDA70C66C3B}"/>
                </a:ext>
              </a:extLst>
            </p:cNvPr>
            <p:cNvSpPr>
              <a:spLocks noChangeArrowheads="1"/>
            </p:cNvSpPr>
            <p:nvPr/>
          </p:nvSpPr>
          <p:spPr bwMode="auto">
            <a:xfrm>
              <a:off x="1536" y="3696"/>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1</a:t>
              </a:r>
            </a:p>
          </p:txBody>
        </p:sp>
        <p:sp>
          <p:nvSpPr>
            <p:cNvPr id="19" name="Rectangle 48">
              <a:extLst>
                <a:ext uri="{FF2B5EF4-FFF2-40B4-BE49-F238E27FC236}">
                  <a16:creationId xmlns:a16="http://schemas.microsoft.com/office/drawing/2014/main" id="{1698B8E4-C6A3-4782-9D2C-D8596D6A174D}"/>
                </a:ext>
              </a:extLst>
            </p:cNvPr>
            <p:cNvSpPr>
              <a:spLocks noChangeArrowheads="1"/>
            </p:cNvSpPr>
            <p:nvPr/>
          </p:nvSpPr>
          <p:spPr bwMode="auto">
            <a:xfrm>
              <a:off x="2160" y="3696"/>
              <a:ext cx="624" cy="288"/>
            </a:xfrm>
            <a:prstGeom prst="rect">
              <a:avLst/>
            </a:prstGeom>
            <a:solidFill>
              <a:schemeClr val="accent1">
                <a:lumMod val="20000"/>
                <a:lumOff val="80000"/>
              </a:schemeClr>
            </a:solidFill>
            <a:ln w="9525">
              <a:solidFill>
                <a:schemeClr val="tx1"/>
              </a:solidFill>
              <a:miter lim="800000"/>
              <a:headEnd/>
              <a:tailEnd/>
            </a:ln>
          </p:spPr>
          <p:txBody>
            <a:bodyPr wrap="none" lIns="91442" tIns="46089" rIns="91442" bIns="46089" anchor="ct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1</a:t>
              </a:r>
            </a:p>
          </p:txBody>
        </p:sp>
      </p:grpSp>
      <p:sp>
        <p:nvSpPr>
          <p:cNvPr id="20" name="Text Box 49">
            <a:extLst>
              <a:ext uri="{FF2B5EF4-FFF2-40B4-BE49-F238E27FC236}">
                <a16:creationId xmlns:a16="http://schemas.microsoft.com/office/drawing/2014/main" id="{D5AB517C-8D17-4E63-A922-ED8C24692886}"/>
              </a:ext>
            </a:extLst>
          </p:cNvPr>
          <p:cNvSpPr txBox="1">
            <a:spLocks noChangeArrowheads="1"/>
          </p:cNvSpPr>
          <p:nvPr/>
        </p:nvSpPr>
        <p:spPr bwMode="auto">
          <a:xfrm>
            <a:off x="9038422" y="4693106"/>
            <a:ext cx="1011803" cy="646327"/>
          </a:xfrm>
          <a:prstGeom prst="rect">
            <a:avLst/>
          </a:prstGeom>
          <a:noFill/>
          <a:ln w="9525">
            <a:noFill/>
            <a:miter lim="800000"/>
            <a:headEnd/>
            <a:tailEnd/>
          </a:ln>
        </p:spPr>
        <p:txBody>
          <a:bodyPr wrap="none" lIns="91434" tIns="45718" rIns="91434" bIns="45718">
            <a:spAutoFit/>
          </a:bodyPr>
          <a:lstStyle/>
          <a:p>
            <a:pPr algn="l"/>
            <a:r>
              <a:rPr lang="en-US" altLang="ja-JP" dirty="0">
                <a:solidFill>
                  <a:srgbClr val="000000"/>
                </a:solidFill>
                <a:latin typeface="UD デジタル 教科書体 NK-R" panose="02020400000000000000" pitchFamily="18" charset="-128"/>
                <a:ea typeface="UD デジタル 教科書体 NK-R" panose="02020400000000000000" pitchFamily="18" charset="-128"/>
              </a:rPr>
              <a:t>0:  OFF</a:t>
            </a:r>
          </a:p>
          <a:p>
            <a:pPr algn="l"/>
            <a:r>
              <a:rPr lang="en-US" altLang="ja-JP" dirty="0">
                <a:solidFill>
                  <a:srgbClr val="000000"/>
                </a:solidFill>
                <a:latin typeface="UD デジタル 教科書体 NK-R" panose="02020400000000000000" pitchFamily="18" charset="-128"/>
                <a:ea typeface="UD デジタル 教科書体 NK-R" panose="02020400000000000000" pitchFamily="18" charset="-128"/>
              </a:rPr>
              <a:t>1:  ON</a:t>
            </a:r>
          </a:p>
        </p:txBody>
      </p:sp>
      <p:grpSp>
        <p:nvGrpSpPr>
          <p:cNvPr id="22" name="Group 63">
            <a:extLst>
              <a:ext uri="{FF2B5EF4-FFF2-40B4-BE49-F238E27FC236}">
                <a16:creationId xmlns:a16="http://schemas.microsoft.com/office/drawing/2014/main" id="{0AF401BC-B10C-4EA2-B56E-B36E5D336F48}"/>
              </a:ext>
            </a:extLst>
          </p:cNvPr>
          <p:cNvGrpSpPr>
            <a:grpSpLocks/>
          </p:cNvGrpSpPr>
          <p:nvPr/>
        </p:nvGrpSpPr>
        <p:grpSpPr bwMode="auto">
          <a:xfrm>
            <a:off x="1058078" y="1819198"/>
            <a:ext cx="6279156" cy="3534999"/>
            <a:chOff x="912" y="849"/>
            <a:chExt cx="2640" cy="1599"/>
          </a:xfrm>
        </p:grpSpPr>
        <p:sp>
          <p:nvSpPr>
            <p:cNvPr id="23" name="Line 4">
              <a:extLst>
                <a:ext uri="{FF2B5EF4-FFF2-40B4-BE49-F238E27FC236}">
                  <a16:creationId xmlns:a16="http://schemas.microsoft.com/office/drawing/2014/main" id="{D48767E2-9B10-4622-A723-96E94975676F}"/>
                </a:ext>
              </a:extLst>
            </p:cNvPr>
            <p:cNvSpPr>
              <a:spLocks noChangeShapeType="1"/>
            </p:cNvSpPr>
            <p:nvPr/>
          </p:nvSpPr>
          <p:spPr bwMode="auto">
            <a:xfrm>
              <a:off x="912" y="1030"/>
              <a:ext cx="0" cy="1056"/>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4" name="Line 5">
              <a:extLst>
                <a:ext uri="{FF2B5EF4-FFF2-40B4-BE49-F238E27FC236}">
                  <a16:creationId xmlns:a16="http://schemas.microsoft.com/office/drawing/2014/main" id="{84272529-48E4-44FF-84E9-DB22A7D74B76}"/>
                </a:ext>
              </a:extLst>
            </p:cNvPr>
            <p:cNvSpPr>
              <a:spLocks noChangeShapeType="1"/>
            </p:cNvSpPr>
            <p:nvPr/>
          </p:nvSpPr>
          <p:spPr bwMode="auto">
            <a:xfrm>
              <a:off x="912" y="1248"/>
              <a:ext cx="576"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25" name="Group 6">
              <a:extLst>
                <a:ext uri="{FF2B5EF4-FFF2-40B4-BE49-F238E27FC236}">
                  <a16:creationId xmlns:a16="http://schemas.microsoft.com/office/drawing/2014/main" id="{E64E6512-1699-41A5-AF58-785D4CC472A1}"/>
                </a:ext>
              </a:extLst>
            </p:cNvPr>
            <p:cNvGrpSpPr>
              <a:grpSpLocks/>
            </p:cNvGrpSpPr>
            <p:nvPr/>
          </p:nvGrpSpPr>
          <p:grpSpPr bwMode="auto">
            <a:xfrm>
              <a:off x="1488" y="1174"/>
              <a:ext cx="96" cy="192"/>
              <a:chOff x="1584" y="1248"/>
              <a:chExt cx="96" cy="192"/>
            </a:xfrm>
          </p:grpSpPr>
          <p:grpSp>
            <p:nvGrpSpPr>
              <p:cNvPr id="52" name="Group 7">
                <a:extLst>
                  <a:ext uri="{FF2B5EF4-FFF2-40B4-BE49-F238E27FC236}">
                    <a16:creationId xmlns:a16="http://schemas.microsoft.com/office/drawing/2014/main" id="{13C4E3FC-C785-436B-9D73-F832279172DF}"/>
                  </a:ext>
                </a:extLst>
              </p:cNvPr>
              <p:cNvGrpSpPr>
                <a:grpSpLocks/>
              </p:cNvGrpSpPr>
              <p:nvPr/>
            </p:nvGrpSpPr>
            <p:grpSpPr bwMode="auto">
              <a:xfrm>
                <a:off x="1584" y="1248"/>
                <a:ext cx="0" cy="192"/>
                <a:chOff x="1584" y="1248"/>
                <a:chExt cx="0" cy="192"/>
              </a:xfrm>
            </p:grpSpPr>
            <p:sp>
              <p:nvSpPr>
                <p:cNvPr id="56" name="Line 8">
                  <a:extLst>
                    <a:ext uri="{FF2B5EF4-FFF2-40B4-BE49-F238E27FC236}">
                      <a16:creationId xmlns:a16="http://schemas.microsoft.com/office/drawing/2014/main" id="{1F78F18D-30F7-4707-8B48-DDD3881B8D27}"/>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7" name="Line 9">
                  <a:extLst>
                    <a:ext uri="{FF2B5EF4-FFF2-40B4-BE49-F238E27FC236}">
                      <a16:creationId xmlns:a16="http://schemas.microsoft.com/office/drawing/2014/main" id="{E5408294-4818-4F9E-81CC-09FE42DB5A70}"/>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53" name="Group 10">
                <a:extLst>
                  <a:ext uri="{FF2B5EF4-FFF2-40B4-BE49-F238E27FC236}">
                    <a16:creationId xmlns:a16="http://schemas.microsoft.com/office/drawing/2014/main" id="{FA9FD12D-DF95-4E3E-8D72-356195666986}"/>
                  </a:ext>
                </a:extLst>
              </p:cNvPr>
              <p:cNvGrpSpPr>
                <a:grpSpLocks/>
              </p:cNvGrpSpPr>
              <p:nvPr/>
            </p:nvGrpSpPr>
            <p:grpSpPr bwMode="auto">
              <a:xfrm>
                <a:off x="1680" y="1248"/>
                <a:ext cx="0" cy="192"/>
                <a:chOff x="1632" y="1248"/>
                <a:chExt cx="0" cy="192"/>
              </a:xfrm>
            </p:grpSpPr>
            <p:sp>
              <p:nvSpPr>
                <p:cNvPr id="54" name="Line 11">
                  <a:extLst>
                    <a:ext uri="{FF2B5EF4-FFF2-40B4-BE49-F238E27FC236}">
                      <a16:creationId xmlns:a16="http://schemas.microsoft.com/office/drawing/2014/main" id="{EF49E457-44A1-439F-9A92-10B134C67842}"/>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5" name="Line 12">
                  <a:extLst>
                    <a:ext uri="{FF2B5EF4-FFF2-40B4-BE49-F238E27FC236}">
                      <a16:creationId xmlns:a16="http://schemas.microsoft.com/office/drawing/2014/main" id="{CC4758AE-BBDC-439D-B01B-9BCAFDCBEC1C}"/>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26" name="Oval 13">
              <a:extLst>
                <a:ext uri="{FF2B5EF4-FFF2-40B4-BE49-F238E27FC236}">
                  <a16:creationId xmlns:a16="http://schemas.microsoft.com/office/drawing/2014/main" id="{84722D1E-BFBF-4118-8D24-DF7A93093B8B}"/>
                </a:ext>
              </a:extLst>
            </p:cNvPr>
            <p:cNvSpPr>
              <a:spLocks noChangeArrowheads="1"/>
            </p:cNvSpPr>
            <p:nvPr/>
          </p:nvSpPr>
          <p:spPr bwMode="auto">
            <a:xfrm>
              <a:off x="2640" y="1078"/>
              <a:ext cx="432" cy="327"/>
            </a:xfrm>
            <a:prstGeom prst="ellipse">
              <a:avLst/>
            </a:prstGeom>
            <a:solidFill>
              <a:schemeClr val="bg1"/>
            </a:solidFill>
            <a:ln w="9525">
              <a:solidFill>
                <a:schemeClr val="tx1"/>
              </a:solidFill>
              <a:round/>
              <a:headEnd/>
              <a:tailEnd/>
            </a:ln>
          </p:spPr>
          <p:txBody>
            <a:bodyPr wrap="squar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7" name="Line 14">
              <a:extLst>
                <a:ext uri="{FF2B5EF4-FFF2-40B4-BE49-F238E27FC236}">
                  <a16:creationId xmlns:a16="http://schemas.microsoft.com/office/drawing/2014/main" id="{DC6F17B4-FAEF-44BE-8E7A-E090AD4F893A}"/>
                </a:ext>
              </a:extLst>
            </p:cNvPr>
            <p:cNvSpPr>
              <a:spLocks noChangeShapeType="1"/>
            </p:cNvSpPr>
            <p:nvPr/>
          </p:nvSpPr>
          <p:spPr bwMode="auto">
            <a:xfrm>
              <a:off x="3072" y="1248"/>
              <a:ext cx="480"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8" name="Line 15">
              <a:extLst>
                <a:ext uri="{FF2B5EF4-FFF2-40B4-BE49-F238E27FC236}">
                  <a16:creationId xmlns:a16="http://schemas.microsoft.com/office/drawing/2014/main" id="{8F2D170F-EA42-478D-9757-E513F772FC27}"/>
                </a:ext>
              </a:extLst>
            </p:cNvPr>
            <p:cNvSpPr>
              <a:spLocks noChangeShapeType="1"/>
            </p:cNvSpPr>
            <p:nvPr/>
          </p:nvSpPr>
          <p:spPr bwMode="auto">
            <a:xfrm flipV="1">
              <a:off x="3552" y="1030"/>
              <a:ext cx="0" cy="24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9" name="Line 16">
              <a:extLst>
                <a:ext uri="{FF2B5EF4-FFF2-40B4-BE49-F238E27FC236}">
                  <a16:creationId xmlns:a16="http://schemas.microsoft.com/office/drawing/2014/main" id="{375C9948-3439-4CFA-BCB2-32F42CAC21F2}"/>
                </a:ext>
              </a:extLst>
            </p:cNvPr>
            <p:cNvSpPr>
              <a:spLocks noChangeShapeType="1"/>
            </p:cNvSpPr>
            <p:nvPr/>
          </p:nvSpPr>
          <p:spPr bwMode="auto">
            <a:xfrm>
              <a:off x="3552" y="1270"/>
              <a:ext cx="0" cy="72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0" name="Text Box 17">
              <a:extLst>
                <a:ext uri="{FF2B5EF4-FFF2-40B4-BE49-F238E27FC236}">
                  <a16:creationId xmlns:a16="http://schemas.microsoft.com/office/drawing/2014/main" id="{C3A5DF6E-A2D7-4A6D-A8DC-072FA5E71835}"/>
                </a:ext>
              </a:extLst>
            </p:cNvPr>
            <p:cNvSpPr txBox="1">
              <a:spLocks noChangeArrowheads="1"/>
            </p:cNvSpPr>
            <p:nvPr/>
          </p:nvSpPr>
          <p:spPr bwMode="auto">
            <a:xfrm>
              <a:off x="1392" y="929"/>
              <a:ext cx="276" cy="167"/>
            </a:xfrm>
            <a:prstGeom prst="rect">
              <a:avLst/>
            </a:prstGeom>
            <a:noFill/>
            <a:ln w="9525">
              <a:noFill/>
              <a:miter lim="800000"/>
              <a:headEnd/>
              <a:tailEnd/>
            </a:ln>
          </p:spPr>
          <p:txBody>
            <a:bodyPr wrap="none" lIns="91417" tIns="45709" rIns="91417" bIns="45709">
              <a:spAutoFit/>
            </a:bodyPr>
            <a:lstStyle/>
            <a:p>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PB1</a:t>
              </a:r>
              <a:endParaRPr lang="en-US" altLang="ja-JP"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31" name="Text Box 18">
              <a:extLst>
                <a:ext uri="{FF2B5EF4-FFF2-40B4-BE49-F238E27FC236}">
                  <a16:creationId xmlns:a16="http://schemas.microsoft.com/office/drawing/2014/main" id="{35EC1743-1822-4BB7-A68D-EF8262363DB0}"/>
                </a:ext>
              </a:extLst>
            </p:cNvPr>
            <p:cNvSpPr txBox="1">
              <a:spLocks noChangeArrowheads="1"/>
            </p:cNvSpPr>
            <p:nvPr/>
          </p:nvSpPr>
          <p:spPr bwMode="auto">
            <a:xfrm>
              <a:off x="2611" y="849"/>
              <a:ext cx="266" cy="167"/>
            </a:xfrm>
            <a:prstGeom prst="rect">
              <a:avLst/>
            </a:prstGeom>
            <a:noFill/>
            <a:ln w="9525">
              <a:noFill/>
              <a:miter lim="800000"/>
              <a:headEnd/>
              <a:tailEnd/>
            </a:ln>
          </p:spPr>
          <p:txBody>
            <a:bodyPr wrap="none" lIns="91417" tIns="45709" rIns="91417" bIns="45709">
              <a:spAutoFit/>
            </a:bodyPr>
            <a:lstStyle/>
            <a:p>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32" name="Line 19">
              <a:extLst>
                <a:ext uri="{FF2B5EF4-FFF2-40B4-BE49-F238E27FC236}">
                  <a16:creationId xmlns:a16="http://schemas.microsoft.com/office/drawing/2014/main" id="{C5EBDAE7-BADF-45EB-86BE-41C02D41643A}"/>
                </a:ext>
              </a:extLst>
            </p:cNvPr>
            <p:cNvSpPr>
              <a:spLocks noChangeShapeType="1"/>
            </p:cNvSpPr>
            <p:nvPr/>
          </p:nvSpPr>
          <p:spPr bwMode="auto">
            <a:xfrm>
              <a:off x="3552" y="2304"/>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3" name="Rectangle 20">
              <a:extLst>
                <a:ext uri="{FF2B5EF4-FFF2-40B4-BE49-F238E27FC236}">
                  <a16:creationId xmlns:a16="http://schemas.microsoft.com/office/drawing/2014/main" id="{4F898012-CF7C-44B9-9E45-50BFA190B1D6}"/>
                </a:ext>
              </a:extLst>
            </p:cNvPr>
            <p:cNvSpPr>
              <a:spLocks noChangeArrowheads="1"/>
            </p:cNvSpPr>
            <p:nvPr/>
          </p:nvSpPr>
          <p:spPr bwMode="auto">
            <a:xfrm>
              <a:off x="2640" y="2064"/>
              <a:ext cx="428" cy="233"/>
            </a:xfrm>
            <a:prstGeom prst="rect">
              <a:avLst/>
            </a:prstGeom>
            <a:solidFill>
              <a:schemeClr val="bg1"/>
            </a:solidFill>
            <a:ln w="9525">
              <a:solidFill>
                <a:schemeClr val="tx1"/>
              </a:solidFill>
              <a:miter lim="800000"/>
              <a:headEnd/>
              <a:tailEnd/>
            </a:ln>
          </p:spPr>
          <p:txBody>
            <a:bodyPr wrap="none" lIns="91417" tIns="45709" rIns="91417" bIns="45709">
              <a:spAutoFit/>
            </a:bodyP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34" name="Line 21">
              <a:extLst>
                <a:ext uri="{FF2B5EF4-FFF2-40B4-BE49-F238E27FC236}">
                  <a16:creationId xmlns:a16="http://schemas.microsoft.com/office/drawing/2014/main" id="{5369263E-460D-46CD-8333-B7FB2210AE09}"/>
                </a:ext>
              </a:extLst>
            </p:cNvPr>
            <p:cNvSpPr>
              <a:spLocks noChangeShapeType="1"/>
            </p:cNvSpPr>
            <p:nvPr/>
          </p:nvSpPr>
          <p:spPr bwMode="auto">
            <a:xfrm flipH="1">
              <a:off x="912" y="2208"/>
              <a:ext cx="1728"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5" name="Line 22">
              <a:extLst>
                <a:ext uri="{FF2B5EF4-FFF2-40B4-BE49-F238E27FC236}">
                  <a16:creationId xmlns:a16="http://schemas.microsoft.com/office/drawing/2014/main" id="{29E55827-415A-4738-A228-A05A58FBC927}"/>
                </a:ext>
              </a:extLst>
            </p:cNvPr>
            <p:cNvSpPr>
              <a:spLocks noChangeShapeType="1"/>
            </p:cNvSpPr>
            <p:nvPr/>
          </p:nvSpPr>
          <p:spPr bwMode="auto">
            <a:xfrm>
              <a:off x="3120" y="2208"/>
              <a:ext cx="432"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36" name="Group 23">
              <a:extLst>
                <a:ext uri="{FF2B5EF4-FFF2-40B4-BE49-F238E27FC236}">
                  <a16:creationId xmlns:a16="http://schemas.microsoft.com/office/drawing/2014/main" id="{ED0937E8-A7BE-416E-AB1B-ACEF6E0AB9AB}"/>
                </a:ext>
              </a:extLst>
            </p:cNvPr>
            <p:cNvGrpSpPr>
              <a:grpSpLocks/>
            </p:cNvGrpSpPr>
            <p:nvPr/>
          </p:nvGrpSpPr>
          <p:grpSpPr bwMode="auto">
            <a:xfrm>
              <a:off x="1488" y="1584"/>
              <a:ext cx="96" cy="192"/>
              <a:chOff x="1584" y="1248"/>
              <a:chExt cx="96" cy="192"/>
            </a:xfrm>
          </p:grpSpPr>
          <p:grpSp>
            <p:nvGrpSpPr>
              <p:cNvPr id="46" name="Group 24">
                <a:extLst>
                  <a:ext uri="{FF2B5EF4-FFF2-40B4-BE49-F238E27FC236}">
                    <a16:creationId xmlns:a16="http://schemas.microsoft.com/office/drawing/2014/main" id="{9A623C0F-0D5A-4734-B28C-5915976DC2AC}"/>
                  </a:ext>
                </a:extLst>
              </p:cNvPr>
              <p:cNvGrpSpPr>
                <a:grpSpLocks/>
              </p:cNvGrpSpPr>
              <p:nvPr/>
            </p:nvGrpSpPr>
            <p:grpSpPr bwMode="auto">
              <a:xfrm>
                <a:off x="1584" y="1248"/>
                <a:ext cx="0" cy="192"/>
                <a:chOff x="1584" y="1248"/>
                <a:chExt cx="0" cy="192"/>
              </a:xfrm>
            </p:grpSpPr>
            <p:sp>
              <p:nvSpPr>
                <p:cNvPr id="50" name="Line 25">
                  <a:extLst>
                    <a:ext uri="{FF2B5EF4-FFF2-40B4-BE49-F238E27FC236}">
                      <a16:creationId xmlns:a16="http://schemas.microsoft.com/office/drawing/2014/main" id="{259D26EF-8626-498B-9274-2BCB8C7F1808}"/>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1" name="Line 26">
                  <a:extLst>
                    <a:ext uri="{FF2B5EF4-FFF2-40B4-BE49-F238E27FC236}">
                      <a16:creationId xmlns:a16="http://schemas.microsoft.com/office/drawing/2014/main" id="{BC6AB5F8-CCB6-4949-99EB-03B2AC7AED16}"/>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47" name="Group 27">
                <a:extLst>
                  <a:ext uri="{FF2B5EF4-FFF2-40B4-BE49-F238E27FC236}">
                    <a16:creationId xmlns:a16="http://schemas.microsoft.com/office/drawing/2014/main" id="{1F16F69A-FBDA-464C-92E5-AD9F7888B662}"/>
                  </a:ext>
                </a:extLst>
              </p:cNvPr>
              <p:cNvGrpSpPr>
                <a:grpSpLocks/>
              </p:cNvGrpSpPr>
              <p:nvPr/>
            </p:nvGrpSpPr>
            <p:grpSpPr bwMode="auto">
              <a:xfrm>
                <a:off x="1680" y="1248"/>
                <a:ext cx="0" cy="192"/>
                <a:chOff x="1632" y="1248"/>
                <a:chExt cx="0" cy="192"/>
              </a:xfrm>
            </p:grpSpPr>
            <p:sp>
              <p:nvSpPr>
                <p:cNvPr id="48" name="Line 28">
                  <a:extLst>
                    <a:ext uri="{FF2B5EF4-FFF2-40B4-BE49-F238E27FC236}">
                      <a16:creationId xmlns:a16="http://schemas.microsoft.com/office/drawing/2014/main" id="{3F2DF44D-33C9-4A40-B95B-E3B2933AC2AF}"/>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9" name="Line 29">
                  <a:extLst>
                    <a:ext uri="{FF2B5EF4-FFF2-40B4-BE49-F238E27FC236}">
                      <a16:creationId xmlns:a16="http://schemas.microsoft.com/office/drawing/2014/main" id="{C6EAC36F-954E-4A3B-A1B7-A789453C92ED}"/>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37" name="Line 30">
              <a:extLst>
                <a:ext uri="{FF2B5EF4-FFF2-40B4-BE49-F238E27FC236}">
                  <a16:creationId xmlns:a16="http://schemas.microsoft.com/office/drawing/2014/main" id="{CDA689B4-FC68-4380-8A01-18170A8F4764}"/>
                </a:ext>
              </a:extLst>
            </p:cNvPr>
            <p:cNvSpPr>
              <a:spLocks noChangeShapeType="1"/>
            </p:cNvSpPr>
            <p:nvPr/>
          </p:nvSpPr>
          <p:spPr bwMode="auto">
            <a:xfrm>
              <a:off x="1008" y="1680"/>
              <a:ext cx="480"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8" name="Line 31">
              <a:extLst>
                <a:ext uri="{FF2B5EF4-FFF2-40B4-BE49-F238E27FC236}">
                  <a16:creationId xmlns:a16="http://schemas.microsoft.com/office/drawing/2014/main" id="{800DA894-44F4-4188-9F0D-E9226C29BFB2}"/>
                </a:ext>
              </a:extLst>
            </p:cNvPr>
            <p:cNvSpPr>
              <a:spLocks noChangeShapeType="1"/>
            </p:cNvSpPr>
            <p:nvPr/>
          </p:nvSpPr>
          <p:spPr bwMode="auto">
            <a:xfrm>
              <a:off x="1584" y="1680"/>
              <a:ext cx="480"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9" name="Text Box 32">
              <a:extLst>
                <a:ext uri="{FF2B5EF4-FFF2-40B4-BE49-F238E27FC236}">
                  <a16:creationId xmlns:a16="http://schemas.microsoft.com/office/drawing/2014/main" id="{B21BC55C-8239-404F-9844-DC6A97CD8505}"/>
                </a:ext>
              </a:extLst>
            </p:cNvPr>
            <p:cNvSpPr txBox="1">
              <a:spLocks noChangeArrowheads="1"/>
            </p:cNvSpPr>
            <p:nvPr/>
          </p:nvSpPr>
          <p:spPr bwMode="auto">
            <a:xfrm>
              <a:off x="1351" y="1406"/>
              <a:ext cx="276" cy="167"/>
            </a:xfrm>
            <a:prstGeom prst="rect">
              <a:avLst/>
            </a:prstGeom>
            <a:noFill/>
            <a:ln w="9525">
              <a:noFill/>
              <a:miter lim="800000"/>
              <a:headEnd/>
              <a:tailEnd/>
            </a:ln>
          </p:spPr>
          <p:txBody>
            <a:bodyPr wrap="none" lIns="91417" tIns="45709" rIns="91417" bIns="45709">
              <a:spAutoFit/>
            </a:bodyPr>
            <a:lstStyle/>
            <a:p>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PB2</a:t>
              </a:r>
              <a:endParaRPr lang="en-US" altLang="ja-JP"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40" name="Line 53">
              <a:extLst>
                <a:ext uri="{FF2B5EF4-FFF2-40B4-BE49-F238E27FC236}">
                  <a16:creationId xmlns:a16="http://schemas.microsoft.com/office/drawing/2014/main" id="{F5F33EB3-D0E2-4AAC-A701-B33ED51DDD02}"/>
                </a:ext>
              </a:extLst>
            </p:cNvPr>
            <p:cNvSpPr>
              <a:spLocks noChangeShapeType="1"/>
            </p:cNvSpPr>
            <p:nvPr/>
          </p:nvSpPr>
          <p:spPr bwMode="auto">
            <a:xfrm>
              <a:off x="1584" y="1248"/>
              <a:ext cx="1056"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1" name="Line 54">
              <a:extLst>
                <a:ext uri="{FF2B5EF4-FFF2-40B4-BE49-F238E27FC236}">
                  <a16:creationId xmlns:a16="http://schemas.microsoft.com/office/drawing/2014/main" id="{DFAD3E9B-46FD-4D1D-B93F-3C2EAFE813C8}"/>
                </a:ext>
              </a:extLst>
            </p:cNvPr>
            <p:cNvSpPr>
              <a:spLocks noChangeShapeType="1"/>
            </p:cNvSpPr>
            <p:nvPr/>
          </p:nvSpPr>
          <p:spPr bwMode="auto">
            <a:xfrm>
              <a:off x="912" y="2064"/>
              <a:ext cx="0" cy="336"/>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2" name="Line 55">
              <a:extLst>
                <a:ext uri="{FF2B5EF4-FFF2-40B4-BE49-F238E27FC236}">
                  <a16:creationId xmlns:a16="http://schemas.microsoft.com/office/drawing/2014/main" id="{9FD23450-E9E7-4356-A811-FAAA87E69CE7}"/>
                </a:ext>
              </a:extLst>
            </p:cNvPr>
            <p:cNvSpPr>
              <a:spLocks noChangeShapeType="1"/>
            </p:cNvSpPr>
            <p:nvPr/>
          </p:nvSpPr>
          <p:spPr bwMode="auto">
            <a:xfrm>
              <a:off x="3552" y="1968"/>
              <a:ext cx="0" cy="38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3" name="Line 56">
              <a:extLst>
                <a:ext uri="{FF2B5EF4-FFF2-40B4-BE49-F238E27FC236}">
                  <a16:creationId xmlns:a16="http://schemas.microsoft.com/office/drawing/2014/main" id="{412694DA-B9AF-4921-B009-0CB6A6D19380}"/>
                </a:ext>
              </a:extLst>
            </p:cNvPr>
            <p:cNvSpPr>
              <a:spLocks noChangeShapeType="1"/>
            </p:cNvSpPr>
            <p:nvPr/>
          </p:nvSpPr>
          <p:spPr bwMode="auto">
            <a:xfrm>
              <a:off x="3504" y="1248"/>
              <a:ext cx="48"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4" name="Line 57">
              <a:extLst>
                <a:ext uri="{FF2B5EF4-FFF2-40B4-BE49-F238E27FC236}">
                  <a16:creationId xmlns:a16="http://schemas.microsoft.com/office/drawing/2014/main" id="{4B284450-6F02-4996-B8FC-18EF0B23AE13}"/>
                </a:ext>
              </a:extLst>
            </p:cNvPr>
            <p:cNvSpPr>
              <a:spLocks noChangeShapeType="1"/>
            </p:cNvSpPr>
            <p:nvPr/>
          </p:nvSpPr>
          <p:spPr bwMode="auto">
            <a:xfrm flipH="1">
              <a:off x="912" y="1680"/>
              <a:ext cx="96"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5" name="Line 58">
              <a:extLst>
                <a:ext uri="{FF2B5EF4-FFF2-40B4-BE49-F238E27FC236}">
                  <a16:creationId xmlns:a16="http://schemas.microsoft.com/office/drawing/2014/main" id="{E1E8634B-0FE4-484B-BDF7-707F98F489BE}"/>
                </a:ext>
              </a:extLst>
            </p:cNvPr>
            <p:cNvSpPr>
              <a:spLocks noChangeShapeType="1"/>
            </p:cNvSpPr>
            <p:nvPr/>
          </p:nvSpPr>
          <p:spPr bwMode="auto">
            <a:xfrm flipV="1">
              <a:off x="2064" y="1248"/>
              <a:ext cx="0" cy="432"/>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58" name="Text Box 19">
            <a:extLst>
              <a:ext uri="{FF2B5EF4-FFF2-40B4-BE49-F238E27FC236}">
                <a16:creationId xmlns:a16="http://schemas.microsoft.com/office/drawing/2014/main" id="{48F90268-9BBB-4122-9A9B-34B6A7DE695F}"/>
              </a:ext>
            </a:extLst>
          </p:cNvPr>
          <p:cNvSpPr txBox="1">
            <a:spLocks noChangeArrowheads="1"/>
          </p:cNvSpPr>
          <p:nvPr/>
        </p:nvSpPr>
        <p:spPr bwMode="auto">
          <a:xfrm>
            <a:off x="8940159" y="1819198"/>
            <a:ext cx="1415726" cy="461643"/>
          </a:xfrm>
          <a:prstGeom prst="rect">
            <a:avLst/>
          </a:prstGeom>
          <a:noFill/>
          <a:ln w="9525">
            <a:noFill/>
            <a:miter lim="800000"/>
            <a:headEnd/>
            <a:tailEnd/>
          </a:ln>
        </p:spPr>
        <p:txBody>
          <a:bodyPr wrap="none" lIns="91417" tIns="45709" rIns="91417" bIns="45709">
            <a:spAutoFit/>
          </a:bodyPr>
          <a:lstStyle/>
          <a:p>
            <a:r>
              <a:rPr lang="ja-JP" altLang="en-US" sz="2400" dirty="0">
                <a:solidFill>
                  <a:srgbClr val="000000"/>
                </a:solidFill>
                <a:latin typeface="UD デジタル 教科書体 NK-R" panose="02020400000000000000" pitchFamily="18" charset="-128"/>
                <a:ea typeface="UD デジタル 教科書体 NK-R" panose="02020400000000000000" pitchFamily="18" charset="-128"/>
              </a:rPr>
              <a:t>真理値表</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59" name="テキスト ボックス 58">
            <a:extLst>
              <a:ext uri="{FF2B5EF4-FFF2-40B4-BE49-F238E27FC236}">
                <a16:creationId xmlns:a16="http://schemas.microsoft.com/office/drawing/2014/main" id="{6C0C79FA-F1C2-4E48-B565-022B553BCF63}"/>
              </a:ext>
            </a:extLst>
          </p:cNvPr>
          <p:cNvSpPr txBox="1"/>
          <p:nvPr/>
        </p:nvSpPr>
        <p:spPr>
          <a:xfrm>
            <a:off x="642980" y="5473470"/>
            <a:ext cx="10946766" cy="1323439"/>
          </a:xfrm>
          <a:prstGeom prst="rect">
            <a:avLst/>
          </a:prstGeom>
          <a:noFill/>
        </p:spPr>
        <p:txBody>
          <a:bodyPr wrap="square" rtlCol="0">
            <a:spAutoFit/>
          </a:bodyPr>
          <a:lstStyle/>
          <a:p>
            <a:r>
              <a:rPr lang="en-US" altLang="ja-JP" sz="2800" dirty="0">
                <a:latin typeface="UD デジタル 教科書体 NK-R" panose="02020400000000000000" pitchFamily="18" charset="-128"/>
                <a:ea typeface="UD デジタル 教科書体 NK-R" panose="02020400000000000000" pitchFamily="18" charset="-128"/>
              </a:rPr>
              <a:t>2</a:t>
            </a:r>
            <a:r>
              <a:rPr lang="ja-JP" altLang="en-US" sz="2800" dirty="0">
                <a:latin typeface="UD デジタル 教科書体 NK-R" panose="02020400000000000000" pitchFamily="18" charset="-128"/>
                <a:ea typeface="UD デジタル 教科書体 NK-R" panose="02020400000000000000" pitchFamily="18" charset="-128"/>
              </a:rPr>
              <a:t>つ以上の入力があるとき、そのどれか</a:t>
            </a:r>
            <a:r>
              <a:rPr lang="en-US" altLang="ja-JP" sz="2800" dirty="0">
                <a:latin typeface="UD デジタル 教科書体 NK-R" panose="02020400000000000000" pitchFamily="18" charset="-128"/>
                <a:ea typeface="UD デジタル 教科書体 NK-R" panose="02020400000000000000" pitchFamily="18" charset="-128"/>
              </a:rPr>
              <a:t>1</a:t>
            </a:r>
            <a:r>
              <a:rPr lang="ja-JP" altLang="en-US" sz="2800" dirty="0">
                <a:latin typeface="UD デジタル 教科書体 NK-R" panose="02020400000000000000" pitchFamily="18" charset="-128"/>
                <a:ea typeface="UD デジタル 教科書体 NK-R" panose="02020400000000000000" pitchFamily="18" charset="-128"/>
              </a:rPr>
              <a:t>つでも</a:t>
            </a:r>
            <a:r>
              <a:rPr lang="en-US" altLang="ja-JP" sz="2800" dirty="0">
                <a:latin typeface="UD デジタル 教科書体 NK-R" panose="02020400000000000000" pitchFamily="18" charset="-128"/>
                <a:ea typeface="UD デジタル 教科書体 NK-R" panose="02020400000000000000" pitchFamily="18" charset="-128"/>
              </a:rPr>
              <a:t>ON</a:t>
            </a:r>
            <a:r>
              <a:rPr lang="ja-JP" altLang="en-US" sz="2800" dirty="0">
                <a:latin typeface="UD デジタル 教科書体 NK-R" panose="02020400000000000000" pitchFamily="18" charset="-128"/>
                <a:ea typeface="UD デジタル 教科書体 NK-R" panose="02020400000000000000" pitchFamily="18" charset="-128"/>
              </a:rPr>
              <a:t>であれば出力される</a:t>
            </a:r>
            <a:endParaRPr lang="en-US" altLang="ja-JP" sz="2800" dirty="0">
              <a:latin typeface="UD デジタル 教科書体 NK-R" panose="02020400000000000000" pitchFamily="18" charset="-128"/>
              <a:ea typeface="UD デジタル 教科書体 NK-R" panose="02020400000000000000" pitchFamily="18" charset="-128"/>
            </a:endParaRPr>
          </a:p>
          <a:p>
            <a:r>
              <a:rPr lang="ja-JP" altLang="en-US" sz="3200" dirty="0">
                <a:solidFill>
                  <a:srgbClr val="FF0000"/>
                </a:solidFill>
                <a:latin typeface="UD デジタル 教科書体 NK-R" panose="02020400000000000000" pitchFamily="18" charset="-128"/>
                <a:ea typeface="UD デジタル 教科書体 NK-R" panose="02020400000000000000" pitchFamily="18" charset="-128"/>
              </a:rPr>
              <a:t>出力条件を広げるときに使う</a:t>
            </a:r>
            <a:endParaRPr lang="en-US" altLang="ja-JP" sz="3200" dirty="0">
              <a:solidFill>
                <a:srgbClr val="FF0000"/>
              </a:solidFill>
              <a:latin typeface="UD デジタル 教科書体 NK-R" panose="02020400000000000000" pitchFamily="18" charset="-128"/>
              <a:ea typeface="UD デジタル 教科書体 NK-R" panose="02020400000000000000" pitchFamily="18" charset="-128"/>
            </a:endParaRPr>
          </a:p>
          <a:p>
            <a:endParaRPr kumimoji="1" lang="ja-JP" altLang="en-US" sz="2000" dirty="0">
              <a:latin typeface="UD デジタル 教科書体 NK-R" panose="02020400000000000000" pitchFamily="18" charset="-128"/>
              <a:ea typeface="UD デジタル 教科書体 NK-R" panose="02020400000000000000" pitchFamily="18" charset="-128"/>
            </a:endParaRP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48</a:t>
            </a:fld>
            <a:endParaRPr kumimoji="1" lang="ja-JP" altLang="en-US"/>
          </a:p>
        </p:txBody>
      </p:sp>
    </p:spTree>
    <p:extLst>
      <p:ext uri="{BB962C8B-B14F-4D97-AF65-F5344CB8AC3E}">
        <p14:creationId xmlns:p14="http://schemas.microsoft.com/office/powerpoint/2010/main" val="243341805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具体例</a:t>
            </a:r>
            <a:endParaRPr kumimoji="1" lang="ja-JP" altLang="en-US" dirty="0"/>
          </a:p>
        </p:txBody>
      </p:sp>
      <p:sp>
        <p:nvSpPr>
          <p:cNvPr id="4" name="スライド番号プレースホルダー 3"/>
          <p:cNvSpPr>
            <a:spLocks noGrp="1"/>
          </p:cNvSpPr>
          <p:nvPr>
            <p:ph type="sldNum" sz="quarter" idx="12"/>
          </p:nvPr>
        </p:nvSpPr>
        <p:spPr>
          <a:xfrm>
            <a:off x="9206842" y="6428799"/>
            <a:ext cx="2743200" cy="365125"/>
          </a:xfrm>
        </p:spPr>
        <p:txBody>
          <a:bodyPr/>
          <a:lstStyle/>
          <a:p>
            <a:fld id="{B25E1874-71C3-4CD4-8DB9-AEA4AF0EAE37}" type="slidenum">
              <a:rPr lang="ja-JP" altLang="en-US" smtClean="0">
                <a:solidFill>
                  <a:prstClr val="black">
                    <a:tint val="75000"/>
                  </a:prstClr>
                </a:solidFill>
                <a:latin typeface="UD デジタル 教科書体 NK-R" panose="02020400000000000000" pitchFamily="18" charset="-128"/>
                <a:ea typeface="UD デジタル 教科書体 NK-R" panose="02020400000000000000" pitchFamily="18" charset="-128"/>
              </a:rPr>
              <a:pPr/>
              <a:t>49</a:t>
            </a:fld>
            <a:endParaRPr lang="ja-JP" altLang="en-US">
              <a:solidFill>
                <a:prstClr val="black">
                  <a:tint val="75000"/>
                </a:prstClr>
              </a:solidFill>
              <a:latin typeface="UD デジタル 教科書体 NK-R" panose="02020400000000000000" pitchFamily="18" charset="-128"/>
              <a:ea typeface="UD デジタル 教科書体 NK-R" panose="02020400000000000000" pitchFamily="18" charset="-128"/>
            </a:endParaRPr>
          </a:p>
        </p:txBody>
      </p:sp>
      <p:pic>
        <p:nvPicPr>
          <p:cNvPr id="6" name="コンテンツ プレースホルダー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406006" y="3705032"/>
            <a:ext cx="3024116" cy="1338172"/>
          </a:xfrm>
        </p:spPr>
      </p:pic>
      <p:pic>
        <p:nvPicPr>
          <p:cNvPr id="7" name="図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0289" y="2674971"/>
            <a:ext cx="658569" cy="929988"/>
          </a:xfrm>
          <a:prstGeom prst="rect">
            <a:avLst/>
          </a:prstGeom>
        </p:spPr>
      </p:pic>
      <p:pic>
        <p:nvPicPr>
          <p:cNvPr id="8" name="図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77377" y="2674970"/>
            <a:ext cx="658569" cy="929988"/>
          </a:xfrm>
          <a:prstGeom prst="rect">
            <a:avLst/>
          </a:prstGeom>
        </p:spPr>
      </p:pic>
      <p:pic>
        <p:nvPicPr>
          <p:cNvPr id="9" name="図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4465" y="2674970"/>
            <a:ext cx="658569" cy="929988"/>
          </a:xfrm>
          <a:prstGeom prst="rect">
            <a:avLst/>
          </a:prstGeom>
        </p:spPr>
      </p:pic>
      <p:pic>
        <p:nvPicPr>
          <p:cNvPr id="10" name="図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1553" y="2674970"/>
            <a:ext cx="658569" cy="929988"/>
          </a:xfrm>
          <a:prstGeom prst="rect">
            <a:avLst/>
          </a:prstGeom>
        </p:spPr>
      </p:pic>
      <p:pic>
        <p:nvPicPr>
          <p:cNvPr id="11" name="コンテンツ プレースホルダー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4370" y="3705032"/>
            <a:ext cx="3024116" cy="1338172"/>
          </a:xfrm>
          <a:prstGeom prst="rect">
            <a:avLst/>
          </a:prstGeom>
        </p:spPr>
      </p:pic>
      <p:pic>
        <p:nvPicPr>
          <p:cNvPr id="12" name="図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8653" y="2674971"/>
            <a:ext cx="658569" cy="929988"/>
          </a:xfrm>
          <a:prstGeom prst="rect">
            <a:avLst/>
          </a:prstGeom>
        </p:spPr>
      </p:pic>
      <p:pic>
        <p:nvPicPr>
          <p:cNvPr id="13" name="図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05741" y="2674970"/>
            <a:ext cx="658569" cy="929988"/>
          </a:xfrm>
          <a:prstGeom prst="rect">
            <a:avLst/>
          </a:prstGeom>
        </p:spPr>
      </p:pic>
      <p:pic>
        <p:nvPicPr>
          <p:cNvPr id="14" name="図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02829" y="2674970"/>
            <a:ext cx="658569" cy="929988"/>
          </a:xfrm>
          <a:prstGeom prst="rect">
            <a:avLst/>
          </a:prstGeom>
        </p:spPr>
      </p:pic>
      <p:pic>
        <p:nvPicPr>
          <p:cNvPr id="15" name="図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99917" y="2674970"/>
            <a:ext cx="658569" cy="929987"/>
          </a:xfrm>
          <a:prstGeom prst="rect">
            <a:avLst/>
          </a:prstGeom>
        </p:spPr>
      </p:pic>
      <p:pic>
        <p:nvPicPr>
          <p:cNvPr id="16" name="図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975903" y="2301271"/>
            <a:ext cx="1828154" cy="2807522"/>
          </a:xfrm>
          <a:prstGeom prst="rect">
            <a:avLst/>
          </a:prstGeom>
        </p:spPr>
      </p:pic>
      <p:sp>
        <p:nvSpPr>
          <p:cNvPr id="17" name="星 8 16"/>
          <p:cNvSpPr/>
          <p:nvPr/>
        </p:nvSpPr>
        <p:spPr>
          <a:xfrm>
            <a:off x="10466616" y="2403971"/>
            <a:ext cx="1471983" cy="1471983"/>
          </a:xfrm>
          <a:prstGeom prst="star8">
            <a:avLst/>
          </a:prstGeom>
          <a:solidFill>
            <a:schemeClr val="accent1">
              <a:lumMod val="20000"/>
              <a:lumOff val="8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5400" dirty="0">
                <a:solidFill>
                  <a:srgbClr val="FF0000"/>
                </a:solidFill>
                <a:latin typeface="UD デジタル 教科書体 NK-R" panose="02020400000000000000" pitchFamily="18" charset="-128"/>
                <a:ea typeface="UD デジタル 教科書体 NK-R" panose="02020400000000000000" pitchFamily="18" charset="-128"/>
              </a:rPr>
              <a:t>！</a:t>
            </a:r>
          </a:p>
        </p:txBody>
      </p:sp>
      <p:sp>
        <p:nvSpPr>
          <p:cNvPr id="18" name="正方形/長方形 17"/>
          <p:cNvSpPr/>
          <p:nvPr/>
        </p:nvSpPr>
        <p:spPr>
          <a:xfrm>
            <a:off x="406006" y="1498992"/>
            <a:ext cx="7052479" cy="7506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UD デジタル 教科書体 NK-R" panose="02020400000000000000" pitchFamily="18" charset="-128"/>
                <a:ea typeface="UD デジタル 教科書体 NK-R" panose="02020400000000000000" pitchFamily="18" charset="-128"/>
              </a:rPr>
              <a:t>入力</a:t>
            </a:r>
          </a:p>
        </p:txBody>
      </p:sp>
      <p:sp>
        <p:nvSpPr>
          <p:cNvPr id="19" name="正方形/長方形 18"/>
          <p:cNvSpPr/>
          <p:nvPr/>
        </p:nvSpPr>
        <p:spPr>
          <a:xfrm>
            <a:off x="8057094" y="1496730"/>
            <a:ext cx="3972715" cy="750627"/>
          </a:xfrm>
          <a:prstGeom prst="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3600" dirty="0">
                <a:solidFill>
                  <a:schemeClr val="tx1"/>
                </a:solidFill>
                <a:latin typeface="UD デジタル 教科書体 NK-R" panose="02020400000000000000" pitchFamily="18" charset="-128"/>
                <a:ea typeface="UD デジタル 教科書体 NK-R" panose="02020400000000000000" pitchFamily="18" charset="-128"/>
              </a:rPr>
              <a:t>出力</a:t>
            </a:r>
          </a:p>
        </p:txBody>
      </p:sp>
      <p:sp>
        <p:nvSpPr>
          <p:cNvPr id="20" name="右矢印 19"/>
          <p:cNvSpPr/>
          <p:nvPr/>
        </p:nvSpPr>
        <p:spPr>
          <a:xfrm>
            <a:off x="3541967" y="3383486"/>
            <a:ext cx="754841" cy="14382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デジタル 教科書体 NK-R" panose="02020400000000000000" pitchFamily="18" charset="-128"/>
              <a:ea typeface="UD デジタル 教科書体 NK-R" panose="02020400000000000000" pitchFamily="18" charset="-128"/>
            </a:endParaRPr>
          </a:p>
        </p:txBody>
      </p:sp>
      <p:sp>
        <p:nvSpPr>
          <p:cNvPr id="21" name="テキスト ボックス 20"/>
          <p:cNvSpPr txBox="1"/>
          <p:nvPr/>
        </p:nvSpPr>
        <p:spPr>
          <a:xfrm>
            <a:off x="538976" y="2301275"/>
            <a:ext cx="341194" cy="369332"/>
          </a:xfrm>
          <a:prstGeom prst="rect">
            <a:avLst/>
          </a:prstGeom>
          <a:noFill/>
        </p:spPr>
        <p:txBody>
          <a:bodyPr wrap="square" rtlCol="0">
            <a:spAutoFit/>
          </a:bodyPr>
          <a:lstStyle/>
          <a:p>
            <a:r>
              <a:rPr kumimoji="1" lang="en-US" altLang="ja-JP" dirty="0">
                <a:solidFill>
                  <a:srgbClr val="0070C0"/>
                </a:solidFill>
                <a:latin typeface="UD デジタル 教科書体 NK-R" panose="02020400000000000000" pitchFamily="18" charset="-128"/>
                <a:ea typeface="UD デジタル 教科書体 NK-R" panose="02020400000000000000" pitchFamily="18" charset="-128"/>
              </a:rPr>
              <a:t>0</a:t>
            </a:r>
            <a:endParaRPr kumimoji="1" lang="ja-JP" altLang="en-US" dirty="0">
              <a:solidFill>
                <a:srgbClr val="0070C0"/>
              </a:solidFill>
              <a:latin typeface="UD デジタル 教科書体 NK-R" panose="02020400000000000000" pitchFamily="18" charset="-128"/>
              <a:ea typeface="UD デジタル 教科書体 NK-R" panose="02020400000000000000" pitchFamily="18" charset="-128"/>
            </a:endParaRPr>
          </a:p>
        </p:txBody>
      </p:sp>
      <p:sp>
        <p:nvSpPr>
          <p:cNvPr id="22" name="テキスト ボックス 21"/>
          <p:cNvSpPr txBox="1"/>
          <p:nvPr/>
        </p:nvSpPr>
        <p:spPr>
          <a:xfrm>
            <a:off x="1357526" y="2301275"/>
            <a:ext cx="341194" cy="369332"/>
          </a:xfrm>
          <a:prstGeom prst="rect">
            <a:avLst/>
          </a:prstGeom>
          <a:noFill/>
        </p:spPr>
        <p:txBody>
          <a:bodyPr wrap="square" rtlCol="0">
            <a:spAutoFit/>
          </a:bodyPr>
          <a:lstStyle/>
          <a:p>
            <a:r>
              <a:rPr lang="en-US" altLang="ja-JP" dirty="0">
                <a:solidFill>
                  <a:srgbClr val="0070C0"/>
                </a:solidFill>
                <a:latin typeface="UD デジタル 教科書体 NK-R" panose="02020400000000000000" pitchFamily="18" charset="-128"/>
                <a:ea typeface="UD デジタル 教科書体 NK-R" panose="02020400000000000000" pitchFamily="18" charset="-128"/>
              </a:rPr>
              <a:t>0</a:t>
            </a:r>
            <a:endParaRPr kumimoji="1" lang="ja-JP" altLang="en-US" dirty="0">
              <a:solidFill>
                <a:srgbClr val="0070C0"/>
              </a:solidFill>
              <a:latin typeface="UD デジタル 教科書体 NK-R" panose="02020400000000000000" pitchFamily="18" charset="-128"/>
              <a:ea typeface="UD デジタル 教科書体 NK-R" panose="02020400000000000000" pitchFamily="18" charset="-128"/>
            </a:endParaRPr>
          </a:p>
        </p:txBody>
      </p:sp>
      <p:sp>
        <p:nvSpPr>
          <p:cNvPr id="23" name="テキスト ボックス 22"/>
          <p:cNvSpPr txBox="1"/>
          <p:nvPr/>
        </p:nvSpPr>
        <p:spPr>
          <a:xfrm>
            <a:off x="2094148" y="2301275"/>
            <a:ext cx="341194" cy="369332"/>
          </a:xfrm>
          <a:prstGeom prst="rect">
            <a:avLst/>
          </a:prstGeom>
          <a:noFill/>
        </p:spPr>
        <p:txBody>
          <a:bodyPr wrap="square" rtlCol="0">
            <a:spAutoFit/>
          </a:bodyPr>
          <a:lstStyle/>
          <a:p>
            <a:r>
              <a:rPr lang="en-US" altLang="ja-JP" dirty="0">
                <a:solidFill>
                  <a:srgbClr val="0070C0"/>
                </a:solidFill>
                <a:latin typeface="UD デジタル 教科書体 NK-R" panose="02020400000000000000" pitchFamily="18" charset="-128"/>
                <a:ea typeface="UD デジタル 教科書体 NK-R" panose="02020400000000000000" pitchFamily="18" charset="-128"/>
              </a:rPr>
              <a:t>0</a:t>
            </a:r>
            <a:endParaRPr kumimoji="1" lang="ja-JP" altLang="en-US" dirty="0">
              <a:solidFill>
                <a:srgbClr val="0070C0"/>
              </a:solidFill>
              <a:latin typeface="UD デジタル 教科書体 NK-R" panose="02020400000000000000" pitchFamily="18" charset="-128"/>
              <a:ea typeface="UD デジタル 教科書体 NK-R" panose="02020400000000000000" pitchFamily="18" charset="-128"/>
            </a:endParaRPr>
          </a:p>
        </p:txBody>
      </p:sp>
      <p:sp>
        <p:nvSpPr>
          <p:cNvPr id="24" name="テキスト ボックス 23"/>
          <p:cNvSpPr txBox="1"/>
          <p:nvPr/>
        </p:nvSpPr>
        <p:spPr>
          <a:xfrm>
            <a:off x="2888745" y="2301275"/>
            <a:ext cx="341194" cy="369332"/>
          </a:xfrm>
          <a:prstGeom prst="rect">
            <a:avLst/>
          </a:prstGeom>
          <a:noFill/>
        </p:spPr>
        <p:txBody>
          <a:bodyPr wrap="square" rtlCol="0">
            <a:spAutoFit/>
          </a:bodyPr>
          <a:lstStyle/>
          <a:p>
            <a:r>
              <a:rPr lang="en-US" altLang="ja-JP" dirty="0">
                <a:solidFill>
                  <a:srgbClr val="0070C0"/>
                </a:solidFill>
                <a:latin typeface="UD デジタル 教科書体 NK-R" panose="02020400000000000000" pitchFamily="18" charset="-128"/>
                <a:ea typeface="UD デジタル 教科書体 NK-R" panose="02020400000000000000" pitchFamily="18" charset="-128"/>
              </a:rPr>
              <a:t>0</a:t>
            </a:r>
            <a:endParaRPr kumimoji="1" lang="ja-JP" altLang="en-US" dirty="0">
              <a:solidFill>
                <a:srgbClr val="0070C0"/>
              </a:solidFill>
              <a:latin typeface="UD デジタル 教科書体 NK-R" panose="02020400000000000000" pitchFamily="18" charset="-128"/>
              <a:ea typeface="UD デジタル 教科書体 NK-R" panose="02020400000000000000" pitchFamily="18" charset="-128"/>
            </a:endParaRPr>
          </a:p>
        </p:txBody>
      </p:sp>
      <p:sp>
        <p:nvSpPr>
          <p:cNvPr id="25" name="テキスト ボックス 24"/>
          <p:cNvSpPr txBox="1"/>
          <p:nvPr/>
        </p:nvSpPr>
        <p:spPr>
          <a:xfrm>
            <a:off x="4566187" y="2280619"/>
            <a:ext cx="343500" cy="369332"/>
          </a:xfrm>
          <a:prstGeom prst="rect">
            <a:avLst/>
          </a:prstGeom>
          <a:noFill/>
        </p:spPr>
        <p:txBody>
          <a:bodyPr wrap="square" rtlCol="0">
            <a:spAutoFit/>
          </a:bodyPr>
          <a:lstStyle/>
          <a:p>
            <a:r>
              <a:rPr lang="en-US" altLang="ja-JP" dirty="0">
                <a:solidFill>
                  <a:srgbClr val="0070C0"/>
                </a:solidFill>
                <a:latin typeface="UD デジタル 教科書体 NK-R" panose="02020400000000000000" pitchFamily="18" charset="-128"/>
                <a:ea typeface="UD デジタル 教科書体 NK-R" panose="02020400000000000000" pitchFamily="18" charset="-128"/>
              </a:rPr>
              <a:t>0</a:t>
            </a:r>
            <a:endParaRPr kumimoji="1" lang="ja-JP" altLang="en-US" dirty="0">
              <a:solidFill>
                <a:srgbClr val="0070C0"/>
              </a:solidFill>
              <a:latin typeface="UD デジタル 教科書体 NK-R" panose="02020400000000000000" pitchFamily="18" charset="-128"/>
              <a:ea typeface="UD デジタル 教科書体 NK-R" panose="02020400000000000000" pitchFamily="18" charset="-128"/>
            </a:endParaRPr>
          </a:p>
        </p:txBody>
      </p:sp>
      <p:sp>
        <p:nvSpPr>
          <p:cNvPr id="26" name="テキスト ボックス 25"/>
          <p:cNvSpPr txBox="1"/>
          <p:nvPr/>
        </p:nvSpPr>
        <p:spPr>
          <a:xfrm>
            <a:off x="5369782" y="2280619"/>
            <a:ext cx="343500" cy="369332"/>
          </a:xfrm>
          <a:prstGeom prst="rect">
            <a:avLst/>
          </a:prstGeom>
          <a:noFill/>
        </p:spPr>
        <p:txBody>
          <a:bodyPr wrap="square" rtlCol="0">
            <a:spAutoFit/>
          </a:bodyPr>
          <a:lstStyle/>
          <a:p>
            <a:r>
              <a:rPr lang="en-US" altLang="ja-JP" dirty="0">
                <a:solidFill>
                  <a:srgbClr val="0070C0"/>
                </a:solidFill>
                <a:latin typeface="UD デジタル 教科書体 NK-R" panose="02020400000000000000" pitchFamily="18" charset="-128"/>
                <a:ea typeface="UD デジタル 教科書体 NK-R" panose="02020400000000000000" pitchFamily="18" charset="-128"/>
              </a:rPr>
              <a:t>0</a:t>
            </a:r>
            <a:endParaRPr kumimoji="1" lang="ja-JP" altLang="en-US" dirty="0">
              <a:solidFill>
                <a:srgbClr val="0070C0"/>
              </a:solidFill>
              <a:latin typeface="UD デジタル 教科書体 NK-R" panose="02020400000000000000" pitchFamily="18" charset="-128"/>
              <a:ea typeface="UD デジタル 教科書体 NK-R" panose="02020400000000000000" pitchFamily="18" charset="-128"/>
            </a:endParaRPr>
          </a:p>
        </p:txBody>
      </p:sp>
      <p:sp>
        <p:nvSpPr>
          <p:cNvPr id="27" name="テキスト ボックス 26"/>
          <p:cNvSpPr txBox="1"/>
          <p:nvPr/>
        </p:nvSpPr>
        <p:spPr>
          <a:xfrm>
            <a:off x="6160996" y="2280619"/>
            <a:ext cx="343500" cy="369332"/>
          </a:xfrm>
          <a:prstGeom prst="rect">
            <a:avLst/>
          </a:prstGeom>
          <a:noFill/>
        </p:spPr>
        <p:txBody>
          <a:bodyPr wrap="square" rtlCol="0">
            <a:spAutoFit/>
          </a:bodyPr>
          <a:lstStyle/>
          <a:p>
            <a:r>
              <a:rPr lang="en-US" altLang="ja-JP" dirty="0">
                <a:solidFill>
                  <a:srgbClr val="0070C0"/>
                </a:solidFill>
                <a:latin typeface="UD デジタル 教科書体 NK-R" panose="02020400000000000000" pitchFamily="18" charset="-128"/>
                <a:ea typeface="UD デジタル 教科書体 NK-R" panose="02020400000000000000" pitchFamily="18" charset="-128"/>
              </a:rPr>
              <a:t>0</a:t>
            </a:r>
            <a:endParaRPr kumimoji="1" lang="ja-JP" altLang="en-US" dirty="0">
              <a:solidFill>
                <a:srgbClr val="0070C0"/>
              </a:solidFill>
              <a:latin typeface="UD デジタル 教科書体 NK-R" panose="02020400000000000000" pitchFamily="18" charset="-128"/>
              <a:ea typeface="UD デジタル 教科書体 NK-R" panose="02020400000000000000" pitchFamily="18" charset="-128"/>
            </a:endParaRPr>
          </a:p>
        </p:txBody>
      </p:sp>
      <p:sp>
        <p:nvSpPr>
          <p:cNvPr id="28" name="テキスト ボックス 27"/>
          <p:cNvSpPr txBox="1"/>
          <p:nvPr/>
        </p:nvSpPr>
        <p:spPr>
          <a:xfrm>
            <a:off x="6967610" y="2280619"/>
            <a:ext cx="343500" cy="369332"/>
          </a:xfrm>
          <a:prstGeom prst="rect">
            <a:avLst/>
          </a:prstGeom>
          <a:noFill/>
        </p:spPr>
        <p:txBody>
          <a:bodyPr wrap="square" rtlCol="0">
            <a:spAutoFit/>
          </a:bodyPr>
          <a:lstStyle/>
          <a:p>
            <a:r>
              <a:rPr lang="en-US" altLang="ja-JP" dirty="0">
                <a:solidFill>
                  <a:srgbClr val="FF0000"/>
                </a:solidFill>
                <a:latin typeface="UD デジタル 教科書体 NK-R" panose="02020400000000000000" pitchFamily="18" charset="-128"/>
                <a:ea typeface="UD デジタル 教科書体 NK-R" panose="02020400000000000000" pitchFamily="18" charset="-128"/>
              </a:rPr>
              <a:t>1</a:t>
            </a:r>
            <a:endParaRPr kumimoji="1" lang="ja-JP" altLang="en-US" dirty="0">
              <a:solidFill>
                <a:srgbClr val="FF0000"/>
              </a:solidFill>
              <a:latin typeface="UD デジタル 教科書体 NK-R" panose="02020400000000000000" pitchFamily="18" charset="-128"/>
              <a:ea typeface="UD デジタル 教科書体 NK-R" panose="02020400000000000000" pitchFamily="18" charset="-128"/>
            </a:endParaRPr>
          </a:p>
        </p:txBody>
      </p:sp>
      <p:sp>
        <p:nvSpPr>
          <p:cNvPr id="29" name="テキスト ボックス 28"/>
          <p:cNvSpPr txBox="1"/>
          <p:nvPr/>
        </p:nvSpPr>
        <p:spPr>
          <a:xfrm>
            <a:off x="637244" y="5480256"/>
            <a:ext cx="11130718" cy="954107"/>
          </a:xfrm>
          <a:prstGeom prst="rect">
            <a:avLst/>
          </a:prstGeom>
          <a:noFill/>
        </p:spPr>
        <p:txBody>
          <a:bodyPr wrap="square" rtlCol="0">
            <a:spAutoFit/>
          </a:bodyPr>
          <a:lstStyle/>
          <a:p>
            <a:r>
              <a:rPr lang="ja-JP" altLang="en-US" sz="2800" dirty="0">
                <a:latin typeface="UD デジタル 教科書体 NK-R" panose="02020400000000000000" pitchFamily="18" charset="-128"/>
                <a:ea typeface="UD デジタル 教科書体 NK-R" panose="02020400000000000000" pitchFamily="18" charset="-128"/>
              </a:rPr>
              <a:t>降車ボタン</a:t>
            </a:r>
            <a:r>
              <a:rPr lang="en-US" altLang="ja-JP" sz="2800" dirty="0">
                <a:latin typeface="UD デジタル 教科書体 NK-R" panose="02020400000000000000" pitchFamily="18" charset="-128"/>
                <a:ea typeface="UD デジタル 教科書体 NK-R" panose="02020400000000000000" pitchFamily="18" charset="-128"/>
              </a:rPr>
              <a:t>1</a:t>
            </a:r>
            <a:r>
              <a:rPr lang="ja-JP" altLang="en-US" sz="2800" dirty="0">
                <a:latin typeface="UD デジタル 教科書体 NK-R" panose="02020400000000000000" pitchFamily="18" charset="-128"/>
                <a:ea typeface="UD デジタル 教科書体 NK-R" panose="02020400000000000000" pitchFamily="18" charset="-128"/>
              </a:rPr>
              <a:t>が押された </a:t>
            </a:r>
            <a:r>
              <a:rPr lang="ja-JP" altLang="en-US" sz="2800" dirty="0">
                <a:solidFill>
                  <a:srgbClr val="FF0000"/>
                </a:solidFill>
                <a:latin typeface="UD デジタル 教科書体 NK-R" panose="02020400000000000000" pitchFamily="18" charset="-128"/>
                <a:ea typeface="UD デジタル 教科書体 NK-R" panose="02020400000000000000" pitchFamily="18" charset="-128"/>
              </a:rPr>
              <a:t>または</a:t>
            </a:r>
            <a:r>
              <a:rPr lang="ja-JP" altLang="en-US" sz="2800" dirty="0">
                <a:latin typeface="UD デジタル 教科書体 NK-R" panose="02020400000000000000" pitchFamily="18" charset="-128"/>
                <a:ea typeface="UD デジタル 教科書体 NK-R" panose="02020400000000000000" pitchFamily="18" charset="-128"/>
              </a:rPr>
              <a:t> 降車ボタン</a:t>
            </a:r>
            <a:r>
              <a:rPr lang="en-US" altLang="ja-JP" sz="2800" dirty="0">
                <a:latin typeface="UD デジタル 教科書体 NK-R" panose="02020400000000000000" pitchFamily="18" charset="-128"/>
                <a:ea typeface="UD デジタル 教科書体 NK-R" panose="02020400000000000000" pitchFamily="18" charset="-128"/>
              </a:rPr>
              <a:t>2</a:t>
            </a:r>
            <a:r>
              <a:rPr lang="ja-JP" altLang="en-US" sz="2800" dirty="0">
                <a:latin typeface="UD デジタル 教科書体 NK-R" panose="02020400000000000000" pitchFamily="18" charset="-128"/>
                <a:ea typeface="UD デジタル 教科書体 NK-R" panose="02020400000000000000" pitchFamily="18" charset="-128"/>
              </a:rPr>
              <a:t>が押された </a:t>
            </a:r>
            <a:r>
              <a:rPr lang="ja-JP" altLang="en-US" sz="2800" dirty="0">
                <a:solidFill>
                  <a:srgbClr val="FF0000"/>
                </a:solidFill>
                <a:latin typeface="UD デジタル 教科書体 NK-R" panose="02020400000000000000" pitchFamily="18" charset="-128"/>
                <a:ea typeface="UD デジタル 教科書体 NK-R" panose="02020400000000000000" pitchFamily="18" charset="-128"/>
              </a:rPr>
              <a:t>または</a:t>
            </a:r>
            <a:endParaRPr lang="en-US" altLang="ja-JP" sz="2800" dirty="0">
              <a:solidFill>
                <a:srgbClr val="FF0000"/>
              </a:solidFill>
              <a:latin typeface="UD デジタル 教科書体 NK-R" panose="02020400000000000000" pitchFamily="18" charset="-128"/>
              <a:ea typeface="UD デジタル 教科書体 NK-R" panose="02020400000000000000" pitchFamily="18" charset="-128"/>
            </a:endParaRPr>
          </a:p>
          <a:p>
            <a:r>
              <a:rPr kumimoji="1" lang="ja-JP" altLang="en-US" sz="2800" dirty="0">
                <a:latin typeface="UD デジタル 教科書体 NK-R" panose="02020400000000000000" pitchFamily="18" charset="-128"/>
                <a:ea typeface="UD デジタル 教科書体 NK-R" panose="02020400000000000000" pitchFamily="18" charset="-128"/>
              </a:rPr>
              <a:t>降車ボタン</a:t>
            </a:r>
            <a:r>
              <a:rPr kumimoji="1" lang="en-US" altLang="ja-JP" sz="2800" dirty="0">
                <a:latin typeface="UD デジタル 教科書体 NK-R" panose="02020400000000000000" pitchFamily="18" charset="-128"/>
                <a:ea typeface="UD デジタル 教科書体 NK-R" panose="02020400000000000000" pitchFamily="18" charset="-128"/>
              </a:rPr>
              <a:t>3</a:t>
            </a:r>
            <a:r>
              <a:rPr kumimoji="1" lang="ja-JP" altLang="en-US" sz="2800" dirty="0">
                <a:latin typeface="UD デジタル 教科書体 NK-R" panose="02020400000000000000" pitchFamily="18" charset="-128"/>
                <a:ea typeface="UD デジタル 教科書体 NK-R" panose="02020400000000000000" pitchFamily="18" charset="-128"/>
              </a:rPr>
              <a:t>が押された </a:t>
            </a:r>
            <a:r>
              <a:rPr kumimoji="1" lang="ja-JP" altLang="en-US" sz="2800" dirty="0">
                <a:solidFill>
                  <a:srgbClr val="FF0000"/>
                </a:solidFill>
                <a:latin typeface="UD デジタル 教科書体 NK-R" panose="02020400000000000000" pitchFamily="18" charset="-128"/>
                <a:ea typeface="UD デジタル 教科書体 NK-R" panose="02020400000000000000" pitchFamily="18" charset="-128"/>
              </a:rPr>
              <a:t>または</a:t>
            </a:r>
            <a:r>
              <a:rPr lang="ja-JP" altLang="en-US" sz="2800" dirty="0">
                <a:latin typeface="UD デジタル 教科書体 NK-R" panose="02020400000000000000" pitchFamily="18" charset="-128"/>
                <a:ea typeface="UD デジタル 教科書体 NK-R" panose="02020400000000000000" pitchFamily="18" charset="-128"/>
              </a:rPr>
              <a:t>・・・押されたとき ブザーが鳴る</a:t>
            </a:r>
            <a:endParaRPr kumimoji="1" lang="ja-JP" altLang="en-US" sz="2800" dirty="0">
              <a:latin typeface="UD デジタル 教科書体 NK-R" panose="02020400000000000000" pitchFamily="18" charset="-128"/>
              <a:ea typeface="UD デジタル 教科書体 NK-R" panose="02020400000000000000" pitchFamily="18" charset="-128"/>
            </a:endParaRPr>
          </a:p>
        </p:txBody>
      </p:sp>
    </p:spTree>
    <p:extLst>
      <p:ext uri="{BB962C8B-B14F-4D97-AF65-F5344CB8AC3E}">
        <p14:creationId xmlns:p14="http://schemas.microsoft.com/office/powerpoint/2010/main" val="657509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論理的思考</a:t>
            </a:r>
          </a:p>
        </p:txBody>
      </p:sp>
      <p:sp>
        <p:nvSpPr>
          <p:cNvPr id="3" name="コンテンツ プレースホルダー 2"/>
          <p:cNvSpPr>
            <a:spLocks noGrp="1"/>
          </p:cNvSpPr>
          <p:nvPr>
            <p:ph idx="1"/>
          </p:nvPr>
        </p:nvSpPr>
        <p:spPr>
          <a:xfrm>
            <a:off x="838201" y="1825625"/>
            <a:ext cx="10515600" cy="4020004"/>
          </a:xfrm>
        </p:spPr>
        <p:txBody>
          <a:bodyPr>
            <a:normAutofit/>
          </a:bodyPr>
          <a:lstStyle/>
          <a:p>
            <a:pPr marL="0" indent="0" latinLnBrk="1">
              <a:buNone/>
            </a:pPr>
            <a:r>
              <a:rPr lang="ja-JP" altLang="en-US" sz="3200" b="1" dirty="0" err="1"/>
              <a:t>ろんり</a:t>
            </a:r>
            <a:r>
              <a:rPr lang="en-US" altLang="ja-JP" sz="3200" b="1" dirty="0"/>
              <a:t>‐</a:t>
            </a:r>
            <a:r>
              <a:rPr lang="ja-JP" altLang="en-US" sz="3200" b="1" dirty="0"/>
              <a:t>てき</a:t>
            </a:r>
            <a:r>
              <a:rPr lang="en-US" altLang="ja-JP" sz="3200" b="1" dirty="0"/>
              <a:t>【</a:t>
            </a:r>
            <a:r>
              <a:rPr lang="ja-JP" altLang="en-US" sz="3200" b="1" dirty="0"/>
              <a:t>論理的</a:t>
            </a:r>
            <a:r>
              <a:rPr lang="en-US" altLang="ja-JP" sz="3200" b="1" dirty="0"/>
              <a:t>】</a:t>
            </a:r>
          </a:p>
          <a:p>
            <a:pPr marL="0" indent="0" latinLnBrk="1">
              <a:buNone/>
            </a:pPr>
            <a:r>
              <a:rPr lang="ja-JP" altLang="en-US" sz="3200" dirty="0"/>
              <a:t>［形動］</a:t>
            </a:r>
          </a:p>
          <a:p>
            <a:pPr marL="0" indent="0" latinLnBrk="1">
              <a:buNone/>
            </a:pPr>
            <a:r>
              <a:rPr lang="ja-JP" altLang="en-US" sz="3200" b="1" dirty="0"/>
              <a:t>１</a:t>
            </a:r>
            <a:r>
              <a:rPr lang="ja-JP" altLang="en-US" sz="3200" dirty="0"/>
              <a:t> 論理に関するさま。「論理的な問題について書かれた本」</a:t>
            </a:r>
          </a:p>
          <a:p>
            <a:pPr marL="0" indent="0" latinLnBrk="1">
              <a:buNone/>
            </a:pPr>
            <a:r>
              <a:rPr lang="ja-JP" altLang="en-US" sz="3200" b="1" dirty="0"/>
              <a:t>２</a:t>
            </a:r>
            <a:r>
              <a:rPr lang="ja-JP" altLang="en-US" sz="3200" dirty="0"/>
              <a:t> 論理にかなっているさま。きちんと筋道を立てて考えるさま。「論理的に説明する」「論理的な頭脳の持ち主」</a:t>
            </a:r>
          </a:p>
          <a:p>
            <a:pPr marL="0" indent="0">
              <a:buNone/>
            </a:pPr>
            <a:endParaRPr kumimoji="1" lang="ja-JP" altLang="en-US" dirty="0"/>
          </a:p>
        </p:txBody>
      </p:sp>
      <p:sp>
        <p:nvSpPr>
          <p:cNvPr id="4" name="コンテンツ プレースホルダー 2"/>
          <p:cNvSpPr txBox="1">
            <a:spLocks/>
          </p:cNvSpPr>
          <p:nvPr/>
        </p:nvSpPr>
        <p:spPr>
          <a:xfrm>
            <a:off x="9218895" y="5179641"/>
            <a:ext cx="2520696" cy="32918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latinLnBrk="1">
              <a:buFont typeface="Arial" panose="020B0604020202020204" pitchFamily="34" charset="0"/>
              <a:buNone/>
            </a:pPr>
            <a:r>
              <a:rPr lang="ja-JP" altLang="en-US" sz="1800" dirty="0"/>
              <a:t>引用元：デジタル大辞泉</a:t>
            </a:r>
          </a:p>
        </p:txBody>
      </p:sp>
      <p:sp>
        <p:nvSpPr>
          <p:cNvPr id="5" name="スライド番号プレースホルダー 4"/>
          <p:cNvSpPr>
            <a:spLocks noGrp="1"/>
          </p:cNvSpPr>
          <p:nvPr>
            <p:ph type="sldNum" sz="quarter" idx="12"/>
          </p:nvPr>
        </p:nvSpPr>
        <p:spPr/>
        <p:txBody>
          <a:bodyPr/>
          <a:lstStyle/>
          <a:p>
            <a:fld id="{0955BC31-CF6C-4D52-BEB4-4772C4576AB2}" type="slidenum">
              <a:rPr kumimoji="1" lang="ja-JP" altLang="en-US" smtClean="0"/>
              <a:t>5</a:t>
            </a:fld>
            <a:endParaRPr kumimoji="1" lang="ja-JP" altLang="en-US"/>
          </a:p>
        </p:txBody>
      </p:sp>
    </p:spTree>
    <p:extLst>
      <p:ext uri="{BB962C8B-B14F-4D97-AF65-F5344CB8AC3E}">
        <p14:creationId xmlns:p14="http://schemas.microsoft.com/office/powerpoint/2010/main" val="376154782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1C588-AB0A-4838-B4AE-71F984069FB5}"/>
              </a:ext>
            </a:extLst>
          </p:cNvPr>
          <p:cNvSpPr>
            <a:spLocks noGrp="1"/>
          </p:cNvSpPr>
          <p:nvPr>
            <p:ph type="title"/>
          </p:nvPr>
        </p:nvSpPr>
        <p:spPr/>
        <p:txBody>
          <a:bodyPr/>
          <a:lstStyle/>
          <a:p>
            <a:r>
              <a:rPr kumimoji="1" lang="ja-JP" altLang="en-US" dirty="0"/>
              <a:t>どんな動きをする？</a:t>
            </a:r>
          </a:p>
        </p:txBody>
      </p:sp>
      <p:grpSp>
        <p:nvGrpSpPr>
          <p:cNvPr id="4" name="Group 53">
            <a:extLst>
              <a:ext uri="{FF2B5EF4-FFF2-40B4-BE49-F238E27FC236}">
                <a16:creationId xmlns:a16="http://schemas.microsoft.com/office/drawing/2014/main" id="{B079891A-6BED-4850-8DCA-FE1DF276CFBA}"/>
              </a:ext>
            </a:extLst>
          </p:cNvPr>
          <p:cNvGrpSpPr>
            <a:grpSpLocks/>
          </p:cNvGrpSpPr>
          <p:nvPr/>
        </p:nvGrpSpPr>
        <p:grpSpPr bwMode="auto">
          <a:xfrm>
            <a:off x="1864604" y="1690688"/>
            <a:ext cx="8661324" cy="4304405"/>
            <a:chOff x="1056" y="1223"/>
            <a:chExt cx="3120" cy="1491"/>
          </a:xfrm>
        </p:grpSpPr>
        <p:sp>
          <p:nvSpPr>
            <p:cNvPr id="5" name="Line 4">
              <a:extLst>
                <a:ext uri="{FF2B5EF4-FFF2-40B4-BE49-F238E27FC236}">
                  <a16:creationId xmlns:a16="http://schemas.microsoft.com/office/drawing/2014/main" id="{D0826E64-9CB4-4472-AA00-FBF368AAD535}"/>
                </a:ext>
              </a:extLst>
            </p:cNvPr>
            <p:cNvSpPr>
              <a:spLocks noChangeShapeType="1"/>
            </p:cNvSpPr>
            <p:nvPr/>
          </p:nvSpPr>
          <p:spPr bwMode="auto">
            <a:xfrm>
              <a:off x="1056" y="1536"/>
              <a:ext cx="576"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6" name="Group 5">
              <a:extLst>
                <a:ext uri="{FF2B5EF4-FFF2-40B4-BE49-F238E27FC236}">
                  <a16:creationId xmlns:a16="http://schemas.microsoft.com/office/drawing/2014/main" id="{4EA3BF7E-D674-4766-A0C6-74FEA295A54F}"/>
                </a:ext>
              </a:extLst>
            </p:cNvPr>
            <p:cNvGrpSpPr>
              <a:grpSpLocks/>
            </p:cNvGrpSpPr>
            <p:nvPr/>
          </p:nvGrpSpPr>
          <p:grpSpPr bwMode="auto">
            <a:xfrm>
              <a:off x="1632" y="1462"/>
              <a:ext cx="96" cy="192"/>
              <a:chOff x="1584" y="1248"/>
              <a:chExt cx="96" cy="192"/>
            </a:xfrm>
          </p:grpSpPr>
          <p:grpSp>
            <p:nvGrpSpPr>
              <p:cNvPr id="44" name="Group 6">
                <a:extLst>
                  <a:ext uri="{FF2B5EF4-FFF2-40B4-BE49-F238E27FC236}">
                    <a16:creationId xmlns:a16="http://schemas.microsoft.com/office/drawing/2014/main" id="{554FD0E4-994A-4E41-887C-DE8CAA0717D7}"/>
                  </a:ext>
                </a:extLst>
              </p:cNvPr>
              <p:cNvGrpSpPr>
                <a:grpSpLocks/>
              </p:cNvGrpSpPr>
              <p:nvPr/>
            </p:nvGrpSpPr>
            <p:grpSpPr bwMode="auto">
              <a:xfrm>
                <a:off x="1584" y="1248"/>
                <a:ext cx="0" cy="192"/>
                <a:chOff x="1584" y="1248"/>
                <a:chExt cx="0" cy="192"/>
              </a:xfrm>
            </p:grpSpPr>
            <p:sp>
              <p:nvSpPr>
                <p:cNvPr id="48" name="Line 7">
                  <a:extLst>
                    <a:ext uri="{FF2B5EF4-FFF2-40B4-BE49-F238E27FC236}">
                      <a16:creationId xmlns:a16="http://schemas.microsoft.com/office/drawing/2014/main" id="{8F9818D0-8CBD-4005-85C3-76311B83F140}"/>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49" name="Line 8">
                  <a:extLst>
                    <a:ext uri="{FF2B5EF4-FFF2-40B4-BE49-F238E27FC236}">
                      <a16:creationId xmlns:a16="http://schemas.microsoft.com/office/drawing/2014/main" id="{310947AD-F646-4CD3-B056-72C41B9E5A4D}"/>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nvGrpSpPr>
              <p:cNvPr id="45" name="Group 9">
                <a:extLst>
                  <a:ext uri="{FF2B5EF4-FFF2-40B4-BE49-F238E27FC236}">
                    <a16:creationId xmlns:a16="http://schemas.microsoft.com/office/drawing/2014/main" id="{DB410AA8-7456-4E98-BB3E-4D8DCF09CC28}"/>
                  </a:ext>
                </a:extLst>
              </p:cNvPr>
              <p:cNvGrpSpPr>
                <a:grpSpLocks/>
              </p:cNvGrpSpPr>
              <p:nvPr/>
            </p:nvGrpSpPr>
            <p:grpSpPr bwMode="auto">
              <a:xfrm>
                <a:off x="1680" y="1248"/>
                <a:ext cx="0" cy="192"/>
                <a:chOff x="1632" y="1248"/>
                <a:chExt cx="0" cy="192"/>
              </a:xfrm>
            </p:grpSpPr>
            <p:sp>
              <p:nvSpPr>
                <p:cNvPr id="46" name="Line 10">
                  <a:extLst>
                    <a:ext uri="{FF2B5EF4-FFF2-40B4-BE49-F238E27FC236}">
                      <a16:creationId xmlns:a16="http://schemas.microsoft.com/office/drawing/2014/main" id="{2C18975B-29FC-4B4F-91C6-41BB823D721F}"/>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47" name="Line 11">
                  <a:extLst>
                    <a:ext uri="{FF2B5EF4-FFF2-40B4-BE49-F238E27FC236}">
                      <a16:creationId xmlns:a16="http://schemas.microsoft.com/office/drawing/2014/main" id="{80D9100E-B146-42AD-AFBD-F1B224373110}"/>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sp>
          <p:nvSpPr>
            <p:cNvPr id="7" name="Oval 12">
              <a:extLst>
                <a:ext uri="{FF2B5EF4-FFF2-40B4-BE49-F238E27FC236}">
                  <a16:creationId xmlns:a16="http://schemas.microsoft.com/office/drawing/2014/main" id="{F92BFE61-02DD-4104-A37A-3FA138613B44}"/>
                </a:ext>
              </a:extLst>
            </p:cNvPr>
            <p:cNvSpPr>
              <a:spLocks noChangeArrowheads="1"/>
            </p:cNvSpPr>
            <p:nvPr/>
          </p:nvSpPr>
          <p:spPr bwMode="auto">
            <a:xfrm>
              <a:off x="3264" y="1366"/>
              <a:ext cx="432" cy="336"/>
            </a:xfrm>
            <a:prstGeom prst="ellipse">
              <a:avLst/>
            </a:prstGeom>
            <a:solidFill>
              <a:schemeClr val="bg1"/>
            </a:solidFill>
            <a:ln w="9525">
              <a:solidFill>
                <a:schemeClr val="tx1"/>
              </a:solidFill>
              <a:round/>
              <a:headEnd/>
              <a:tailEnd/>
            </a:ln>
          </p:spPr>
          <p:txBody>
            <a:bodyPr wrap="none" lIns="91417" tIns="45701" rIns="91417" bIns="45701">
              <a:spAutoFit/>
            </a:bodyPr>
            <a:lstStyle/>
            <a:p>
              <a:endParaRPr lang="ja-JP" altLang="en-US"/>
            </a:p>
          </p:txBody>
        </p:sp>
        <p:sp>
          <p:nvSpPr>
            <p:cNvPr id="8" name="Line 13">
              <a:extLst>
                <a:ext uri="{FF2B5EF4-FFF2-40B4-BE49-F238E27FC236}">
                  <a16:creationId xmlns:a16="http://schemas.microsoft.com/office/drawing/2014/main" id="{E8DE84D5-0AA1-42CE-A09E-B91D63D0993F}"/>
                </a:ext>
              </a:extLst>
            </p:cNvPr>
            <p:cNvSpPr>
              <a:spLocks noChangeShapeType="1"/>
            </p:cNvSpPr>
            <p:nvPr/>
          </p:nvSpPr>
          <p:spPr bwMode="auto">
            <a:xfrm>
              <a:off x="3696" y="1536"/>
              <a:ext cx="480"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9" name="Text Box 16">
              <a:extLst>
                <a:ext uri="{FF2B5EF4-FFF2-40B4-BE49-F238E27FC236}">
                  <a16:creationId xmlns:a16="http://schemas.microsoft.com/office/drawing/2014/main" id="{0DAC00A6-96DF-4207-9C3D-845F09138485}"/>
                </a:ext>
              </a:extLst>
            </p:cNvPr>
            <p:cNvSpPr txBox="1">
              <a:spLocks noChangeArrowheads="1"/>
            </p:cNvSpPr>
            <p:nvPr/>
          </p:nvSpPr>
          <p:spPr bwMode="auto">
            <a:xfrm>
              <a:off x="1563" y="1303"/>
              <a:ext cx="341" cy="160"/>
            </a:xfrm>
            <a:prstGeom prst="rect">
              <a:avLst/>
            </a:prstGeom>
            <a:noFill/>
            <a:ln w="9525">
              <a:noFill/>
              <a:miter lim="800000"/>
              <a:headEnd/>
              <a:tailEnd/>
            </a:ln>
          </p:spPr>
          <p:txBody>
            <a:bodyPr wrap="square" lIns="91417" tIns="45701" rIns="91417" bIns="45701">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PB1</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0" name="Text Box 17">
              <a:extLst>
                <a:ext uri="{FF2B5EF4-FFF2-40B4-BE49-F238E27FC236}">
                  <a16:creationId xmlns:a16="http://schemas.microsoft.com/office/drawing/2014/main" id="{73E6899A-A09F-4F67-9579-BD4731240151}"/>
                </a:ext>
              </a:extLst>
            </p:cNvPr>
            <p:cNvSpPr txBox="1">
              <a:spLocks noChangeArrowheads="1"/>
            </p:cNvSpPr>
            <p:nvPr/>
          </p:nvSpPr>
          <p:spPr bwMode="auto">
            <a:xfrm>
              <a:off x="3331" y="1223"/>
              <a:ext cx="297" cy="160"/>
            </a:xfrm>
            <a:prstGeom prst="rect">
              <a:avLst/>
            </a:prstGeom>
            <a:noFill/>
            <a:ln w="9525">
              <a:noFill/>
              <a:miter lim="800000"/>
              <a:headEnd/>
              <a:tailEnd/>
            </a:ln>
          </p:spPr>
          <p:txBody>
            <a:bodyPr wrap="square" lIns="91417" tIns="45701" rIns="91417" bIns="45701">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1" name="Rectangle 19">
              <a:extLst>
                <a:ext uri="{FF2B5EF4-FFF2-40B4-BE49-F238E27FC236}">
                  <a16:creationId xmlns:a16="http://schemas.microsoft.com/office/drawing/2014/main" id="{7BA2D304-4082-4A40-A2CE-E13C087CEF52}"/>
                </a:ext>
              </a:extLst>
            </p:cNvPr>
            <p:cNvSpPr>
              <a:spLocks noChangeArrowheads="1"/>
            </p:cNvSpPr>
            <p:nvPr/>
          </p:nvSpPr>
          <p:spPr bwMode="auto">
            <a:xfrm>
              <a:off x="3264" y="2352"/>
              <a:ext cx="480" cy="288"/>
            </a:xfrm>
            <a:prstGeom prst="rect">
              <a:avLst/>
            </a:prstGeom>
            <a:solidFill>
              <a:schemeClr val="bg1"/>
            </a:solidFill>
            <a:ln w="9525">
              <a:solidFill>
                <a:schemeClr val="tx1"/>
              </a:solidFill>
              <a:miter lim="800000"/>
              <a:headEnd/>
              <a:tailEnd/>
            </a:ln>
          </p:spPr>
          <p:txBody>
            <a:bodyPr wrap="none" lIns="91417" tIns="45701" rIns="91417" bIns="45701">
              <a:spAutoFit/>
            </a:bodyPr>
            <a:lstStyle/>
            <a:p>
              <a:r>
                <a:rPr lang="en-US" altLang="ja-JP">
                  <a:solidFill>
                    <a:srgbClr val="000000"/>
                  </a:solidFill>
                </a:rPr>
                <a:t>END</a:t>
              </a:r>
            </a:p>
          </p:txBody>
        </p:sp>
        <p:sp>
          <p:nvSpPr>
            <p:cNvPr id="12" name="Line 20">
              <a:extLst>
                <a:ext uri="{FF2B5EF4-FFF2-40B4-BE49-F238E27FC236}">
                  <a16:creationId xmlns:a16="http://schemas.microsoft.com/office/drawing/2014/main" id="{AD189F14-CDD5-4B9D-8F3C-C7D8AC78674C}"/>
                </a:ext>
              </a:extLst>
            </p:cNvPr>
            <p:cNvSpPr>
              <a:spLocks noChangeShapeType="1"/>
            </p:cNvSpPr>
            <p:nvPr/>
          </p:nvSpPr>
          <p:spPr bwMode="auto">
            <a:xfrm flipH="1">
              <a:off x="1056" y="2496"/>
              <a:ext cx="1728"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13" name="Line 21">
              <a:extLst>
                <a:ext uri="{FF2B5EF4-FFF2-40B4-BE49-F238E27FC236}">
                  <a16:creationId xmlns:a16="http://schemas.microsoft.com/office/drawing/2014/main" id="{4B33AA23-6260-46A1-947F-CC4629DCFA53}"/>
                </a:ext>
              </a:extLst>
            </p:cNvPr>
            <p:cNvSpPr>
              <a:spLocks noChangeShapeType="1"/>
            </p:cNvSpPr>
            <p:nvPr/>
          </p:nvSpPr>
          <p:spPr bwMode="auto">
            <a:xfrm>
              <a:off x="3744" y="2496"/>
              <a:ext cx="432"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14" name="Group 22">
              <a:extLst>
                <a:ext uri="{FF2B5EF4-FFF2-40B4-BE49-F238E27FC236}">
                  <a16:creationId xmlns:a16="http://schemas.microsoft.com/office/drawing/2014/main" id="{B44D7A0C-79B5-4063-B1EC-900DE79161B2}"/>
                </a:ext>
              </a:extLst>
            </p:cNvPr>
            <p:cNvGrpSpPr>
              <a:grpSpLocks/>
            </p:cNvGrpSpPr>
            <p:nvPr/>
          </p:nvGrpSpPr>
          <p:grpSpPr bwMode="auto">
            <a:xfrm>
              <a:off x="1632" y="1872"/>
              <a:ext cx="96" cy="192"/>
              <a:chOff x="1584" y="1248"/>
              <a:chExt cx="96" cy="192"/>
            </a:xfrm>
          </p:grpSpPr>
          <p:grpSp>
            <p:nvGrpSpPr>
              <p:cNvPr id="38" name="Group 23">
                <a:extLst>
                  <a:ext uri="{FF2B5EF4-FFF2-40B4-BE49-F238E27FC236}">
                    <a16:creationId xmlns:a16="http://schemas.microsoft.com/office/drawing/2014/main" id="{6302755F-0505-4A7D-8719-DD9D446074C4}"/>
                  </a:ext>
                </a:extLst>
              </p:cNvPr>
              <p:cNvGrpSpPr>
                <a:grpSpLocks/>
              </p:cNvGrpSpPr>
              <p:nvPr/>
            </p:nvGrpSpPr>
            <p:grpSpPr bwMode="auto">
              <a:xfrm>
                <a:off x="1584" y="1248"/>
                <a:ext cx="0" cy="192"/>
                <a:chOff x="1584" y="1248"/>
                <a:chExt cx="0" cy="192"/>
              </a:xfrm>
            </p:grpSpPr>
            <p:sp>
              <p:nvSpPr>
                <p:cNvPr id="42" name="Line 24">
                  <a:extLst>
                    <a:ext uri="{FF2B5EF4-FFF2-40B4-BE49-F238E27FC236}">
                      <a16:creationId xmlns:a16="http://schemas.microsoft.com/office/drawing/2014/main" id="{A8A4D3D1-15B6-4D6D-981B-E209225098E3}"/>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43" name="Line 25">
                  <a:extLst>
                    <a:ext uri="{FF2B5EF4-FFF2-40B4-BE49-F238E27FC236}">
                      <a16:creationId xmlns:a16="http://schemas.microsoft.com/office/drawing/2014/main" id="{573A3AE3-46C5-4BED-9822-236AC3588F1A}"/>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nvGrpSpPr>
              <p:cNvPr id="39" name="Group 26">
                <a:extLst>
                  <a:ext uri="{FF2B5EF4-FFF2-40B4-BE49-F238E27FC236}">
                    <a16:creationId xmlns:a16="http://schemas.microsoft.com/office/drawing/2014/main" id="{798FCD4A-D351-4265-97BC-071F302429D2}"/>
                  </a:ext>
                </a:extLst>
              </p:cNvPr>
              <p:cNvGrpSpPr>
                <a:grpSpLocks/>
              </p:cNvGrpSpPr>
              <p:nvPr/>
            </p:nvGrpSpPr>
            <p:grpSpPr bwMode="auto">
              <a:xfrm>
                <a:off x="1680" y="1248"/>
                <a:ext cx="0" cy="192"/>
                <a:chOff x="1632" y="1248"/>
                <a:chExt cx="0" cy="192"/>
              </a:xfrm>
            </p:grpSpPr>
            <p:sp>
              <p:nvSpPr>
                <p:cNvPr id="40" name="Line 27">
                  <a:extLst>
                    <a:ext uri="{FF2B5EF4-FFF2-40B4-BE49-F238E27FC236}">
                      <a16:creationId xmlns:a16="http://schemas.microsoft.com/office/drawing/2014/main" id="{38639B20-F4BA-4C21-9106-2635D9C467D3}"/>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41" name="Line 28">
                  <a:extLst>
                    <a:ext uri="{FF2B5EF4-FFF2-40B4-BE49-F238E27FC236}">
                      <a16:creationId xmlns:a16="http://schemas.microsoft.com/office/drawing/2014/main" id="{68252662-428A-437B-BEE3-383B65B49235}"/>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sp>
          <p:nvSpPr>
            <p:cNvPr id="15" name="Line 29">
              <a:extLst>
                <a:ext uri="{FF2B5EF4-FFF2-40B4-BE49-F238E27FC236}">
                  <a16:creationId xmlns:a16="http://schemas.microsoft.com/office/drawing/2014/main" id="{994EC08A-7D9B-4CD7-AB8C-2CBBA6F201F6}"/>
                </a:ext>
              </a:extLst>
            </p:cNvPr>
            <p:cNvSpPr>
              <a:spLocks noChangeShapeType="1"/>
            </p:cNvSpPr>
            <p:nvPr/>
          </p:nvSpPr>
          <p:spPr bwMode="auto">
            <a:xfrm>
              <a:off x="1152" y="1968"/>
              <a:ext cx="480"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16" name="Line 30">
              <a:extLst>
                <a:ext uri="{FF2B5EF4-FFF2-40B4-BE49-F238E27FC236}">
                  <a16:creationId xmlns:a16="http://schemas.microsoft.com/office/drawing/2014/main" id="{D259FB20-F140-4E50-9ABF-70C612492493}"/>
                </a:ext>
              </a:extLst>
            </p:cNvPr>
            <p:cNvSpPr>
              <a:spLocks noChangeShapeType="1"/>
            </p:cNvSpPr>
            <p:nvPr/>
          </p:nvSpPr>
          <p:spPr bwMode="auto">
            <a:xfrm>
              <a:off x="1728" y="1968"/>
              <a:ext cx="480"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17" name="Text Box 31">
              <a:extLst>
                <a:ext uri="{FF2B5EF4-FFF2-40B4-BE49-F238E27FC236}">
                  <a16:creationId xmlns:a16="http://schemas.microsoft.com/office/drawing/2014/main" id="{E3E574DF-C977-48D2-9375-B16074835D1F}"/>
                </a:ext>
              </a:extLst>
            </p:cNvPr>
            <p:cNvSpPr txBox="1">
              <a:spLocks noChangeArrowheads="1"/>
            </p:cNvSpPr>
            <p:nvPr/>
          </p:nvSpPr>
          <p:spPr bwMode="auto">
            <a:xfrm>
              <a:off x="1573" y="1725"/>
              <a:ext cx="396" cy="160"/>
            </a:xfrm>
            <a:prstGeom prst="rect">
              <a:avLst/>
            </a:prstGeom>
            <a:noFill/>
            <a:ln w="9525">
              <a:noFill/>
              <a:miter lim="800000"/>
              <a:headEnd/>
              <a:tailEnd/>
            </a:ln>
          </p:spPr>
          <p:txBody>
            <a:bodyPr wrap="square" lIns="91417" tIns="45701" rIns="91417" bIns="45701">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8" name="Line 32">
              <a:extLst>
                <a:ext uri="{FF2B5EF4-FFF2-40B4-BE49-F238E27FC236}">
                  <a16:creationId xmlns:a16="http://schemas.microsoft.com/office/drawing/2014/main" id="{DBAFC3FC-90F9-42A7-93C9-91431C11818C}"/>
                </a:ext>
              </a:extLst>
            </p:cNvPr>
            <p:cNvSpPr>
              <a:spLocks noChangeShapeType="1"/>
            </p:cNvSpPr>
            <p:nvPr/>
          </p:nvSpPr>
          <p:spPr bwMode="auto">
            <a:xfrm>
              <a:off x="1728" y="1536"/>
              <a:ext cx="1056"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19" name="Group 47">
              <a:extLst>
                <a:ext uri="{FF2B5EF4-FFF2-40B4-BE49-F238E27FC236}">
                  <a16:creationId xmlns:a16="http://schemas.microsoft.com/office/drawing/2014/main" id="{01B4C67D-3CBA-4E43-A1C7-17362DB5BE30}"/>
                </a:ext>
              </a:extLst>
            </p:cNvPr>
            <p:cNvGrpSpPr>
              <a:grpSpLocks/>
            </p:cNvGrpSpPr>
            <p:nvPr/>
          </p:nvGrpSpPr>
          <p:grpSpPr bwMode="auto">
            <a:xfrm>
              <a:off x="1056" y="1318"/>
              <a:ext cx="0" cy="1370"/>
              <a:chOff x="1056" y="1318"/>
              <a:chExt cx="0" cy="1370"/>
            </a:xfrm>
          </p:grpSpPr>
          <p:sp>
            <p:nvSpPr>
              <p:cNvPr id="36" name="Line 3">
                <a:extLst>
                  <a:ext uri="{FF2B5EF4-FFF2-40B4-BE49-F238E27FC236}">
                    <a16:creationId xmlns:a16="http://schemas.microsoft.com/office/drawing/2014/main" id="{4C4644E0-0309-4213-9CFE-0C36571E2779}"/>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37" name="Line 33">
                <a:extLst>
                  <a:ext uri="{FF2B5EF4-FFF2-40B4-BE49-F238E27FC236}">
                    <a16:creationId xmlns:a16="http://schemas.microsoft.com/office/drawing/2014/main" id="{2D8839C7-DA6E-4770-89B5-9ED9B821AE2C}"/>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sp>
          <p:nvSpPr>
            <p:cNvPr id="20" name="Line 36">
              <a:extLst>
                <a:ext uri="{FF2B5EF4-FFF2-40B4-BE49-F238E27FC236}">
                  <a16:creationId xmlns:a16="http://schemas.microsoft.com/office/drawing/2014/main" id="{1B9189E0-6039-42A5-B6D9-21B3D5623A6E}"/>
                </a:ext>
              </a:extLst>
            </p:cNvPr>
            <p:cNvSpPr>
              <a:spLocks noChangeShapeType="1"/>
            </p:cNvSpPr>
            <p:nvPr/>
          </p:nvSpPr>
          <p:spPr bwMode="auto">
            <a:xfrm flipH="1">
              <a:off x="1056" y="1968"/>
              <a:ext cx="96"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21" name="Line 37">
              <a:extLst>
                <a:ext uri="{FF2B5EF4-FFF2-40B4-BE49-F238E27FC236}">
                  <a16:creationId xmlns:a16="http://schemas.microsoft.com/office/drawing/2014/main" id="{AE449394-6656-4B6D-B635-E4EDFCA146C6}"/>
                </a:ext>
              </a:extLst>
            </p:cNvPr>
            <p:cNvSpPr>
              <a:spLocks noChangeShapeType="1"/>
            </p:cNvSpPr>
            <p:nvPr/>
          </p:nvSpPr>
          <p:spPr bwMode="auto">
            <a:xfrm flipV="1">
              <a:off x="2208" y="1536"/>
              <a:ext cx="0" cy="432"/>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22" name="Group 38">
              <a:extLst>
                <a:ext uri="{FF2B5EF4-FFF2-40B4-BE49-F238E27FC236}">
                  <a16:creationId xmlns:a16="http://schemas.microsoft.com/office/drawing/2014/main" id="{8D79EB2A-14FF-40F1-A36F-74852F7FE231}"/>
                </a:ext>
              </a:extLst>
            </p:cNvPr>
            <p:cNvGrpSpPr>
              <a:grpSpLocks/>
            </p:cNvGrpSpPr>
            <p:nvPr/>
          </p:nvGrpSpPr>
          <p:grpSpPr bwMode="auto">
            <a:xfrm>
              <a:off x="2784" y="1440"/>
              <a:ext cx="96" cy="192"/>
              <a:chOff x="1584" y="1248"/>
              <a:chExt cx="96" cy="192"/>
            </a:xfrm>
          </p:grpSpPr>
          <p:grpSp>
            <p:nvGrpSpPr>
              <p:cNvPr id="30" name="Group 39">
                <a:extLst>
                  <a:ext uri="{FF2B5EF4-FFF2-40B4-BE49-F238E27FC236}">
                    <a16:creationId xmlns:a16="http://schemas.microsoft.com/office/drawing/2014/main" id="{54BEA6F7-FF0E-454C-B40E-E49076247077}"/>
                  </a:ext>
                </a:extLst>
              </p:cNvPr>
              <p:cNvGrpSpPr>
                <a:grpSpLocks/>
              </p:cNvGrpSpPr>
              <p:nvPr/>
            </p:nvGrpSpPr>
            <p:grpSpPr bwMode="auto">
              <a:xfrm>
                <a:off x="1584" y="1248"/>
                <a:ext cx="0" cy="192"/>
                <a:chOff x="1584" y="1248"/>
                <a:chExt cx="0" cy="192"/>
              </a:xfrm>
            </p:grpSpPr>
            <p:sp>
              <p:nvSpPr>
                <p:cNvPr id="34" name="Line 40">
                  <a:extLst>
                    <a:ext uri="{FF2B5EF4-FFF2-40B4-BE49-F238E27FC236}">
                      <a16:creationId xmlns:a16="http://schemas.microsoft.com/office/drawing/2014/main" id="{83B7DB8A-997A-4531-AF94-0AAD3A82074E}"/>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35" name="Line 41">
                  <a:extLst>
                    <a:ext uri="{FF2B5EF4-FFF2-40B4-BE49-F238E27FC236}">
                      <a16:creationId xmlns:a16="http://schemas.microsoft.com/office/drawing/2014/main" id="{BA80C149-7D9D-4A0D-A04F-90E2AE866291}"/>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nvGrpSpPr>
              <p:cNvPr id="31" name="Group 42">
                <a:extLst>
                  <a:ext uri="{FF2B5EF4-FFF2-40B4-BE49-F238E27FC236}">
                    <a16:creationId xmlns:a16="http://schemas.microsoft.com/office/drawing/2014/main" id="{F882FEC6-7E83-4180-87A6-4E851ECA0772}"/>
                  </a:ext>
                </a:extLst>
              </p:cNvPr>
              <p:cNvGrpSpPr>
                <a:grpSpLocks/>
              </p:cNvGrpSpPr>
              <p:nvPr/>
            </p:nvGrpSpPr>
            <p:grpSpPr bwMode="auto">
              <a:xfrm>
                <a:off x="1680" y="1248"/>
                <a:ext cx="0" cy="192"/>
                <a:chOff x="1632" y="1248"/>
                <a:chExt cx="0" cy="192"/>
              </a:xfrm>
            </p:grpSpPr>
            <p:sp>
              <p:nvSpPr>
                <p:cNvPr id="32" name="Line 43">
                  <a:extLst>
                    <a:ext uri="{FF2B5EF4-FFF2-40B4-BE49-F238E27FC236}">
                      <a16:creationId xmlns:a16="http://schemas.microsoft.com/office/drawing/2014/main" id="{CDAFEB4D-58AB-41B5-A4E9-61612104539A}"/>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33" name="Line 44">
                  <a:extLst>
                    <a:ext uri="{FF2B5EF4-FFF2-40B4-BE49-F238E27FC236}">
                      <a16:creationId xmlns:a16="http://schemas.microsoft.com/office/drawing/2014/main" id="{8895CC53-560E-4022-9F7B-05A2A5B9B426}"/>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sp>
          <p:nvSpPr>
            <p:cNvPr id="23" name="Line 45">
              <a:extLst>
                <a:ext uri="{FF2B5EF4-FFF2-40B4-BE49-F238E27FC236}">
                  <a16:creationId xmlns:a16="http://schemas.microsoft.com/office/drawing/2014/main" id="{8E1604C4-CB36-4999-BB31-54EB9760F93D}"/>
                </a:ext>
              </a:extLst>
            </p:cNvPr>
            <p:cNvSpPr>
              <a:spLocks noChangeShapeType="1"/>
            </p:cNvSpPr>
            <p:nvPr/>
          </p:nvSpPr>
          <p:spPr bwMode="auto">
            <a:xfrm>
              <a:off x="2880" y="1536"/>
              <a:ext cx="384"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24" name="Line 46">
              <a:extLst>
                <a:ext uri="{FF2B5EF4-FFF2-40B4-BE49-F238E27FC236}">
                  <a16:creationId xmlns:a16="http://schemas.microsoft.com/office/drawing/2014/main" id="{13B1CE4C-D7CB-4E24-A703-2482DCE452AF}"/>
                </a:ext>
              </a:extLst>
            </p:cNvPr>
            <p:cNvSpPr>
              <a:spLocks noChangeShapeType="1"/>
            </p:cNvSpPr>
            <p:nvPr/>
          </p:nvSpPr>
          <p:spPr bwMode="auto">
            <a:xfrm>
              <a:off x="2784" y="2496"/>
              <a:ext cx="480"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25" name="Group 48">
              <a:extLst>
                <a:ext uri="{FF2B5EF4-FFF2-40B4-BE49-F238E27FC236}">
                  <a16:creationId xmlns:a16="http://schemas.microsoft.com/office/drawing/2014/main" id="{9960A84C-782C-49C4-BE5F-C82CA7A2E89D}"/>
                </a:ext>
              </a:extLst>
            </p:cNvPr>
            <p:cNvGrpSpPr>
              <a:grpSpLocks/>
            </p:cNvGrpSpPr>
            <p:nvPr/>
          </p:nvGrpSpPr>
          <p:grpSpPr bwMode="auto">
            <a:xfrm>
              <a:off x="4176" y="1344"/>
              <a:ext cx="0" cy="1370"/>
              <a:chOff x="1056" y="1318"/>
              <a:chExt cx="0" cy="1370"/>
            </a:xfrm>
          </p:grpSpPr>
          <p:sp>
            <p:nvSpPr>
              <p:cNvPr id="28" name="Line 49">
                <a:extLst>
                  <a:ext uri="{FF2B5EF4-FFF2-40B4-BE49-F238E27FC236}">
                    <a16:creationId xmlns:a16="http://schemas.microsoft.com/office/drawing/2014/main" id="{9FCE04EF-1773-421E-A987-FD4206A988D7}"/>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29" name="Line 50">
                <a:extLst>
                  <a:ext uri="{FF2B5EF4-FFF2-40B4-BE49-F238E27FC236}">
                    <a16:creationId xmlns:a16="http://schemas.microsoft.com/office/drawing/2014/main" id="{8C831D84-FBCD-426F-90BF-650DD908B43B}"/>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sp>
          <p:nvSpPr>
            <p:cNvPr id="26" name="Text Box 51">
              <a:extLst>
                <a:ext uri="{FF2B5EF4-FFF2-40B4-BE49-F238E27FC236}">
                  <a16:creationId xmlns:a16="http://schemas.microsoft.com/office/drawing/2014/main" id="{84DAF3B4-1A3B-4F3D-A065-F2F1DD4EF964}"/>
                </a:ext>
              </a:extLst>
            </p:cNvPr>
            <p:cNvSpPr txBox="1">
              <a:spLocks noChangeArrowheads="1"/>
            </p:cNvSpPr>
            <p:nvPr/>
          </p:nvSpPr>
          <p:spPr bwMode="auto">
            <a:xfrm>
              <a:off x="2686" y="1288"/>
              <a:ext cx="337" cy="160"/>
            </a:xfrm>
            <a:prstGeom prst="rect">
              <a:avLst/>
            </a:prstGeom>
            <a:noFill/>
            <a:ln w="9525">
              <a:noFill/>
              <a:miter lim="800000"/>
              <a:headEnd/>
              <a:tailEnd/>
            </a:ln>
          </p:spPr>
          <p:txBody>
            <a:bodyPr wrap="square" lIns="91417" tIns="45701" rIns="91417" bIns="45701">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PB2</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27" name="Line 52">
              <a:extLst>
                <a:ext uri="{FF2B5EF4-FFF2-40B4-BE49-F238E27FC236}">
                  <a16:creationId xmlns:a16="http://schemas.microsoft.com/office/drawing/2014/main" id="{4168ED34-79F4-45E5-A5C2-67B59701258D}"/>
                </a:ext>
              </a:extLst>
            </p:cNvPr>
            <p:cNvSpPr>
              <a:spLocks noChangeShapeType="1"/>
            </p:cNvSpPr>
            <p:nvPr/>
          </p:nvSpPr>
          <p:spPr bwMode="auto">
            <a:xfrm flipH="1">
              <a:off x="2736" y="1440"/>
              <a:ext cx="192" cy="192"/>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50</a:t>
            </a:fld>
            <a:endParaRPr kumimoji="1" lang="ja-JP" altLang="en-US"/>
          </a:p>
        </p:txBody>
      </p:sp>
    </p:spTree>
    <p:extLst>
      <p:ext uri="{BB962C8B-B14F-4D97-AF65-F5344CB8AC3E}">
        <p14:creationId xmlns:p14="http://schemas.microsoft.com/office/powerpoint/2010/main" val="31269188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DA46E6-82FA-4427-92A7-8751B8953B7B}"/>
              </a:ext>
            </a:extLst>
          </p:cNvPr>
          <p:cNvSpPr>
            <a:spLocks noGrp="1"/>
          </p:cNvSpPr>
          <p:nvPr>
            <p:ph type="title"/>
          </p:nvPr>
        </p:nvSpPr>
        <p:spPr/>
        <p:txBody>
          <a:bodyPr/>
          <a:lstStyle/>
          <a:p>
            <a:r>
              <a:rPr lang="ja-JP" altLang="en-US" dirty="0"/>
              <a:t>自己保持回路</a:t>
            </a:r>
            <a:endParaRPr kumimoji="1" lang="ja-JP" altLang="en-US" dirty="0"/>
          </a:p>
        </p:txBody>
      </p:sp>
      <p:grpSp>
        <p:nvGrpSpPr>
          <p:cNvPr id="4" name="Group 53">
            <a:extLst>
              <a:ext uri="{FF2B5EF4-FFF2-40B4-BE49-F238E27FC236}">
                <a16:creationId xmlns:a16="http://schemas.microsoft.com/office/drawing/2014/main" id="{C89F1802-22E1-4477-9505-952DFE647309}"/>
              </a:ext>
            </a:extLst>
          </p:cNvPr>
          <p:cNvGrpSpPr>
            <a:grpSpLocks/>
          </p:cNvGrpSpPr>
          <p:nvPr/>
        </p:nvGrpSpPr>
        <p:grpSpPr bwMode="auto">
          <a:xfrm>
            <a:off x="652635" y="1592039"/>
            <a:ext cx="4624445" cy="2443092"/>
            <a:chOff x="1056" y="1129"/>
            <a:chExt cx="3120" cy="1585"/>
          </a:xfrm>
        </p:grpSpPr>
        <p:sp>
          <p:nvSpPr>
            <p:cNvPr id="5" name="Line 4">
              <a:extLst>
                <a:ext uri="{FF2B5EF4-FFF2-40B4-BE49-F238E27FC236}">
                  <a16:creationId xmlns:a16="http://schemas.microsoft.com/office/drawing/2014/main" id="{9A40188A-4ED1-46D7-BD92-5436D9EBF8FE}"/>
                </a:ext>
              </a:extLst>
            </p:cNvPr>
            <p:cNvSpPr>
              <a:spLocks noChangeShapeType="1"/>
            </p:cNvSpPr>
            <p:nvPr/>
          </p:nvSpPr>
          <p:spPr bwMode="auto">
            <a:xfrm>
              <a:off x="1056" y="1536"/>
              <a:ext cx="576"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6" name="Group 5">
              <a:extLst>
                <a:ext uri="{FF2B5EF4-FFF2-40B4-BE49-F238E27FC236}">
                  <a16:creationId xmlns:a16="http://schemas.microsoft.com/office/drawing/2014/main" id="{7A210051-7D76-4948-9E55-D5BC8595DD83}"/>
                </a:ext>
              </a:extLst>
            </p:cNvPr>
            <p:cNvGrpSpPr>
              <a:grpSpLocks/>
            </p:cNvGrpSpPr>
            <p:nvPr/>
          </p:nvGrpSpPr>
          <p:grpSpPr bwMode="auto">
            <a:xfrm>
              <a:off x="1632" y="1462"/>
              <a:ext cx="96" cy="192"/>
              <a:chOff x="1584" y="1248"/>
              <a:chExt cx="96" cy="192"/>
            </a:xfrm>
          </p:grpSpPr>
          <p:grpSp>
            <p:nvGrpSpPr>
              <p:cNvPr id="44" name="Group 6">
                <a:extLst>
                  <a:ext uri="{FF2B5EF4-FFF2-40B4-BE49-F238E27FC236}">
                    <a16:creationId xmlns:a16="http://schemas.microsoft.com/office/drawing/2014/main" id="{6287AC65-6737-4EA5-939C-BA002F3AECAB}"/>
                  </a:ext>
                </a:extLst>
              </p:cNvPr>
              <p:cNvGrpSpPr>
                <a:grpSpLocks/>
              </p:cNvGrpSpPr>
              <p:nvPr/>
            </p:nvGrpSpPr>
            <p:grpSpPr bwMode="auto">
              <a:xfrm>
                <a:off x="1584" y="1248"/>
                <a:ext cx="0" cy="192"/>
                <a:chOff x="1584" y="1248"/>
                <a:chExt cx="0" cy="192"/>
              </a:xfrm>
            </p:grpSpPr>
            <p:sp>
              <p:nvSpPr>
                <p:cNvPr id="48" name="Line 7">
                  <a:extLst>
                    <a:ext uri="{FF2B5EF4-FFF2-40B4-BE49-F238E27FC236}">
                      <a16:creationId xmlns:a16="http://schemas.microsoft.com/office/drawing/2014/main" id="{B160EDA0-B3F5-4747-BBEC-266941C4422C}"/>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49" name="Line 8">
                  <a:extLst>
                    <a:ext uri="{FF2B5EF4-FFF2-40B4-BE49-F238E27FC236}">
                      <a16:creationId xmlns:a16="http://schemas.microsoft.com/office/drawing/2014/main" id="{D7299176-C540-4282-9C44-D7D26F70496B}"/>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nvGrpSpPr>
              <p:cNvPr id="45" name="Group 9">
                <a:extLst>
                  <a:ext uri="{FF2B5EF4-FFF2-40B4-BE49-F238E27FC236}">
                    <a16:creationId xmlns:a16="http://schemas.microsoft.com/office/drawing/2014/main" id="{68938469-27AB-435E-84E2-91C5327BDD5B}"/>
                  </a:ext>
                </a:extLst>
              </p:cNvPr>
              <p:cNvGrpSpPr>
                <a:grpSpLocks/>
              </p:cNvGrpSpPr>
              <p:nvPr/>
            </p:nvGrpSpPr>
            <p:grpSpPr bwMode="auto">
              <a:xfrm>
                <a:off x="1680" y="1248"/>
                <a:ext cx="0" cy="192"/>
                <a:chOff x="1632" y="1248"/>
                <a:chExt cx="0" cy="192"/>
              </a:xfrm>
            </p:grpSpPr>
            <p:sp>
              <p:nvSpPr>
                <p:cNvPr id="46" name="Line 10">
                  <a:extLst>
                    <a:ext uri="{FF2B5EF4-FFF2-40B4-BE49-F238E27FC236}">
                      <a16:creationId xmlns:a16="http://schemas.microsoft.com/office/drawing/2014/main" id="{ACCB0B4F-AD19-4989-97DB-1E0F51BA8E13}"/>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47" name="Line 11">
                  <a:extLst>
                    <a:ext uri="{FF2B5EF4-FFF2-40B4-BE49-F238E27FC236}">
                      <a16:creationId xmlns:a16="http://schemas.microsoft.com/office/drawing/2014/main" id="{5EBA6369-C6D9-438F-B46D-A5FACB9B926B}"/>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sp>
          <p:nvSpPr>
            <p:cNvPr id="7" name="Oval 12">
              <a:extLst>
                <a:ext uri="{FF2B5EF4-FFF2-40B4-BE49-F238E27FC236}">
                  <a16:creationId xmlns:a16="http://schemas.microsoft.com/office/drawing/2014/main" id="{7404C248-F992-4318-9014-9198B058DDED}"/>
                </a:ext>
              </a:extLst>
            </p:cNvPr>
            <p:cNvSpPr>
              <a:spLocks noChangeArrowheads="1"/>
            </p:cNvSpPr>
            <p:nvPr/>
          </p:nvSpPr>
          <p:spPr bwMode="auto">
            <a:xfrm>
              <a:off x="3264" y="1366"/>
              <a:ext cx="432" cy="336"/>
            </a:xfrm>
            <a:prstGeom prst="ellipse">
              <a:avLst/>
            </a:prstGeom>
            <a:solidFill>
              <a:schemeClr val="bg1"/>
            </a:solidFill>
            <a:ln w="9525">
              <a:solidFill>
                <a:schemeClr val="tx1"/>
              </a:solidFill>
              <a:round/>
              <a:headEnd/>
              <a:tailEnd/>
            </a:ln>
          </p:spPr>
          <p:txBody>
            <a:bodyPr wrap="none" lIns="91417" tIns="45701" rIns="91417" bIns="45701">
              <a:spAutoFit/>
            </a:bodyPr>
            <a:lstStyle/>
            <a:p>
              <a:endParaRPr lang="ja-JP" altLang="en-US"/>
            </a:p>
          </p:txBody>
        </p:sp>
        <p:sp>
          <p:nvSpPr>
            <p:cNvPr id="8" name="Line 13">
              <a:extLst>
                <a:ext uri="{FF2B5EF4-FFF2-40B4-BE49-F238E27FC236}">
                  <a16:creationId xmlns:a16="http://schemas.microsoft.com/office/drawing/2014/main" id="{7355F867-F3E0-40A3-BAB4-F1DCE5A31F5C}"/>
                </a:ext>
              </a:extLst>
            </p:cNvPr>
            <p:cNvSpPr>
              <a:spLocks noChangeShapeType="1"/>
            </p:cNvSpPr>
            <p:nvPr/>
          </p:nvSpPr>
          <p:spPr bwMode="auto">
            <a:xfrm>
              <a:off x="3696" y="1536"/>
              <a:ext cx="480"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9" name="Text Box 16">
              <a:extLst>
                <a:ext uri="{FF2B5EF4-FFF2-40B4-BE49-F238E27FC236}">
                  <a16:creationId xmlns:a16="http://schemas.microsoft.com/office/drawing/2014/main" id="{AB643112-512B-48AD-B6E3-E59EBC2CF2FF}"/>
                </a:ext>
              </a:extLst>
            </p:cNvPr>
            <p:cNvSpPr txBox="1">
              <a:spLocks noChangeArrowheads="1"/>
            </p:cNvSpPr>
            <p:nvPr/>
          </p:nvSpPr>
          <p:spPr bwMode="auto">
            <a:xfrm>
              <a:off x="1483" y="1195"/>
              <a:ext cx="576" cy="299"/>
            </a:xfrm>
            <a:prstGeom prst="rect">
              <a:avLst/>
            </a:prstGeom>
            <a:noFill/>
            <a:ln w="9525">
              <a:noFill/>
              <a:miter lim="800000"/>
              <a:headEnd/>
              <a:tailEnd/>
            </a:ln>
          </p:spPr>
          <p:txBody>
            <a:bodyPr wrap="square" lIns="91417" tIns="45701" rIns="91417" bIns="45701">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PB1</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0" name="Text Box 17">
              <a:extLst>
                <a:ext uri="{FF2B5EF4-FFF2-40B4-BE49-F238E27FC236}">
                  <a16:creationId xmlns:a16="http://schemas.microsoft.com/office/drawing/2014/main" id="{291996B1-89B9-4579-97AF-651A8C56B275}"/>
                </a:ext>
              </a:extLst>
            </p:cNvPr>
            <p:cNvSpPr txBox="1">
              <a:spLocks noChangeArrowheads="1"/>
            </p:cNvSpPr>
            <p:nvPr/>
          </p:nvSpPr>
          <p:spPr bwMode="auto">
            <a:xfrm>
              <a:off x="3199" y="1129"/>
              <a:ext cx="674" cy="299"/>
            </a:xfrm>
            <a:prstGeom prst="rect">
              <a:avLst/>
            </a:prstGeom>
            <a:noFill/>
            <a:ln w="9525">
              <a:noFill/>
              <a:miter lim="800000"/>
              <a:headEnd/>
              <a:tailEnd/>
            </a:ln>
          </p:spPr>
          <p:txBody>
            <a:bodyPr wrap="square" lIns="91417" tIns="45701" rIns="91417" bIns="45701">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1" name="Rectangle 19">
              <a:extLst>
                <a:ext uri="{FF2B5EF4-FFF2-40B4-BE49-F238E27FC236}">
                  <a16:creationId xmlns:a16="http://schemas.microsoft.com/office/drawing/2014/main" id="{4F121B6A-9DE8-4206-9708-095F11E7B910}"/>
                </a:ext>
              </a:extLst>
            </p:cNvPr>
            <p:cNvSpPr>
              <a:spLocks noChangeArrowheads="1"/>
            </p:cNvSpPr>
            <p:nvPr/>
          </p:nvSpPr>
          <p:spPr bwMode="auto">
            <a:xfrm>
              <a:off x="3264" y="2352"/>
              <a:ext cx="480" cy="288"/>
            </a:xfrm>
            <a:prstGeom prst="rect">
              <a:avLst/>
            </a:prstGeom>
            <a:solidFill>
              <a:schemeClr val="bg1"/>
            </a:solidFill>
            <a:ln w="9525">
              <a:solidFill>
                <a:schemeClr val="tx1"/>
              </a:solidFill>
              <a:miter lim="800000"/>
              <a:headEnd/>
              <a:tailEnd/>
            </a:ln>
          </p:spPr>
          <p:txBody>
            <a:bodyPr wrap="none" lIns="91417" tIns="45701" rIns="91417" bIns="45701">
              <a:spAutoFit/>
            </a:bodyPr>
            <a:lstStyle/>
            <a:p>
              <a:r>
                <a:rPr lang="en-US" altLang="ja-JP">
                  <a:solidFill>
                    <a:srgbClr val="000000"/>
                  </a:solidFill>
                </a:rPr>
                <a:t>END</a:t>
              </a:r>
            </a:p>
          </p:txBody>
        </p:sp>
        <p:sp>
          <p:nvSpPr>
            <p:cNvPr id="12" name="Line 20">
              <a:extLst>
                <a:ext uri="{FF2B5EF4-FFF2-40B4-BE49-F238E27FC236}">
                  <a16:creationId xmlns:a16="http://schemas.microsoft.com/office/drawing/2014/main" id="{C65B2BBF-9DE6-45CA-8367-A16CBB967B7D}"/>
                </a:ext>
              </a:extLst>
            </p:cNvPr>
            <p:cNvSpPr>
              <a:spLocks noChangeShapeType="1"/>
            </p:cNvSpPr>
            <p:nvPr/>
          </p:nvSpPr>
          <p:spPr bwMode="auto">
            <a:xfrm flipH="1">
              <a:off x="1056" y="2496"/>
              <a:ext cx="1728"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13" name="Line 21">
              <a:extLst>
                <a:ext uri="{FF2B5EF4-FFF2-40B4-BE49-F238E27FC236}">
                  <a16:creationId xmlns:a16="http://schemas.microsoft.com/office/drawing/2014/main" id="{5F566DB1-FB06-474E-AA6A-88A61AEFD8CF}"/>
                </a:ext>
              </a:extLst>
            </p:cNvPr>
            <p:cNvSpPr>
              <a:spLocks noChangeShapeType="1"/>
            </p:cNvSpPr>
            <p:nvPr/>
          </p:nvSpPr>
          <p:spPr bwMode="auto">
            <a:xfrm>
              <a:off x="3744" y="2496"/>
              <a:ext cx="432"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14" name="Group 22">
              <a:extLst>
                <a:ext uri="{FF2B5EF4-FFF2-40B4-BE49-F238E27FC236}">
                  <a16:creationId xmlns:a16="http://schemas.microsoft.com/office/drawing/2014/main" id="{4C7C1FF6-ABDF-4A21-B136-DB88B00F0681}"/>
                </a:ext>
              </a:extLst>
            </p:cNvPr>
            <p:cNvGrpSpPr>
              <a:grpSpLocks/>
            </p:cNvGrpSpPr>
            <p:nvPr/>
          </p:nvGrpSpPr>
          <p:grpSpPr bwMode="auto">
            <a:xfrm>
              <a:off x="1632" y="1872"/>
              <a:ext cx="96" cy="192"/>
              <a:chOff x="1584" y="1248"/>
              <a:chExt cx="96" cy="192"/>
            </a:xfrm>
          </p:grpSpPr>
          <p:grpSp>
            <p:nvGrpSpPr>
              <p:cNvPr id="38" name="Group 23">
                <a:extLst>
                  <a:ext uri="{FF2B5EF4-FFF2-40B4-BE49-F238E27FC236}">
                    <a16:creationId xmlns:a16="http://schemas.microsoft.com/office/drawing/2014/main" id="{0C70D754-C78A-44B5-86D3-A02977AC9CDE}"/>
                  </a:ext>
                </a:extLst>
              </p:cNvPr>
              <p:cNvGrpSpPr>
                <a:grpSpLocks/>
              </p:cNvGrpSpPr>
              <p:nvPr/>
            </p:nvGrpSpPr>
            <p:grpSpPr bwMode="auto">
              <a:xfrm>
                <a:off x="1584" y="1248"/>
                <a:ext cx="0" cy="192"/>
                <a:chOff x="1584" y="1248"/>
                <a:chExt cx="0" cy="192"/>
              </a:xfrm>
            </p:grpSpPr>
            <p:sp>
              <p:nvSpPr>
                <p:cNvPr id="42" name="Line 24">
                  <a:extLst>
                    <a:ext uri="{FF2B5EF4-FFF2-40B4-BE49-F238E27FC236}">
                      <a16:creationId xmlns:a16="http://schemas.microsoft.com/office/drawing/2014/main" id="{75B719CC-65DD-4C9F-B7CF-D5CFE04DF943}"/>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43" name="Line 25">
                  <a:extLst>
                    <a:ext uri="{FF2B5EF4-FFF2-40B4-BE49-F238E27FC236}">
                      <a16:creationId xmlns:a16="http://schemas.microsoft.com/office/drawing/2014/main" id="{123F8B58-6599-4DF6-9480-D8242112AF64}"/>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nvGrpSpPr>
              <p:cNvPr id="39" name="Group 26">
                <a:extLst>
                  <a:ext uri="{FF2B5EF4-FFF2-40B4-BE49-F238E27FC236}">
                    <a16:creationId xmlns:a16="http://schemas.microsoft.com/office/drawing/2014/main" id="{07243085-5C51-4D2C-8EE9-42A247EBF3C0}"/>
                  </a:ext>
                </a:extLst>
              </p:cNvPr>
              <p:cNvGrpSpPr>
                <a:grpSpLocks/>
              </p:cNvGrpSpPr>
              <p:nvPr/>
            </p:nvGrpSpPr>
            <p:grpSpPr bwMode="auto">
              <a:xfrm>
                <a:off x="1680" y="1248"/>
                <a:ext cx="0" cy="192"/>
                <a:chOff x="1632" y="1248"/>
                <a:chExt cx="0" cy="192"/>
              </a:xfrm>
            </p:grpSpPr>
            <p:sp>
              <p:nvSpPr>
                <p:cNvPr id="40" name="Line 27">
                  <a:extLst>
                    <a:ext uri="{FF2B5EF4-FFF2-40B4-BE49-F238E27FC236}">
                      <a16:creationId xmlns:a16="http://schemas.microsoft.com/office/drawing/2014/main" id="{0D780E12-0245-4C19-80F2-437D93B2161E}"/>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41" name="Line 28">
                  <a:extLst>
                    <a:ext uri="{FF2B5EF4-FFF2-40B4-BE49-F238E27FC236}">
                      <a16:creationId xmlns:a16="http://schemas.microsoft.com/office/drawing/2014/main" id="{B228A1ED-9445-462C-9C34-28BD3E80072C}"/>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sp>
          <p:nvSpPr>
            <p:cNvPr id="15" name="Line 29">
              <a:extLst>
                <a:ext uri="{FF2B5EF4-FFF2-40B4-BE49-F238E27FC236}">
                  <a16:creationId xmlns:a16="http://schemas.microsoft.com/office/drawing/2014/main" id="{E1012ED8-E708-4DFA-AD8E-16EB5160CBB1}"/>
                </a:ext>
              </a:extLst>
            </p:cNvPr>
            <p:cNvSpPr>
              <a:spLocks noChangeShapeType="1"/>
            </p:cNvSpPr>
            <p:nvPr/>
          </p:nvSpPr>
          <p:spPr bwMode="auto">
            <a:xfrm>
              <a:off x="1152" y="1968"/>
              <a:ext cx="480"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16" name="Line 30">
              <a:extLst>
                <a:ext uri="{FF2B5EF4-FFF2-40B4-BE49-F238E27FC236}">
                  <a16:creationId xmlns:a16="http://schemas.microsoft.com/office/drawing/2014/main" id="{B92674D0-6F46-44E6-B894-C28C57090330}"/>
                </a:ext>
              </a:extLst>
            </p:cNvPr>
            <p:cNvSpPr>
              <a:spLocks noChangeShapeType="1"/>
            </p:cNvSpPr>
            <p:nvPr/>
          </p:nvSpPr>
          <p:spPr bwMode="auto">
            <a:xfrm>
              <a:off x="1728" y="1968"/>
              <a:ext cx="480"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17" name="Text Box 31">
              <a:extLst>
                <a:ext uri="{FF2B5EF4-FFF2-40B4-BE49-F238E27FC236}">
                  <a16:creationId xmlns:a16="http://schemas.microsoft.com/office/drawing/2014/main" id="{5DCA6AF3-861A-4B40-9345-546ACA72B0BA}"/>
                </a:ext>
              </a:extLst>
            </p:cNvPr>
            <p:cNvSpPr txBox="1">
              <a:spLocks noChangeArrowheads="1"/>
            </p:cNvSpPr>
            <p:nvPr/>
          </p:nvSpPr>
          <p:spPr bwMode="auto">
            <a:xfrm>
              <a:off x="1436" y="1647"/>
              <a:ext cx="752" cy="299"/>
            </a:xfrm>
            <a:prstGeom prst="rect">
              <a:avLst/>
            </a:prstGeom>
            <a:noFill/>
            <a:ln w="9525">
              <a:noFill/>
              <a:miter lim="800000"/>
              <a:headEnd/>
              <a:tailEnd/>
            </a:ln>
          </p:spPr>
          <p:txBody>
            <a:bodyPr wrap="square" lIns="91417" tIns="45701" rIns="91417" bIns="45701">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8" name="Line 32">
              <a:extLst>
                <a:ext uri="{FF2B5EF4-FFF2-40B4-BE49-F238E27FC236}">
                  <a16:creationId xmlns:a16="http://schemas.microsoft.com/office/drawing/2014/main" id="{A949B793-8AEB-47FD-B131-0273D03B3D18}"/>
                </a:ext>
              </a:extLst>
            </p:cNvPr>
            <p:cNvSpPr>
              <a:spLocks noChangeShapeType="1"/>
            </p:cNvSpPr>
            <p:nvPr/>
          </p:nvSpPr>
          <p:spPr bwMode="auto">
            <a:xfrm>
              <a:off x="1728" y="1536"/>
              <a:ext cx="1056"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19" name="Group 47">
              <a:extLst>
                <a:ext uri="{FF2B5EF4-FFF2-40B4-BE49-F238E27FC236}">
                  <a16:creationId xmlns:a16="http://schemas.microsoft.com/office/drawing/2014/main" id="{010317A4-75C3-4BC6-93A5-F39F827EA615}"/>
                </a:ext>
              </a:extLst>
            </p:cNvPr>
            <p:cNvGrpSpPr>
              <a:grpSpLocks/>
            </p:cNvGrpSpPr>
            <p:nvPr/>
          </p:nvGrpSpPr>
          <p:grpSpPr bwMode="auto">
            <a:xfrm>
              <a:off x="1056" y="1318"/>
              <a:ext cx="0" cy="1370"/>
              <a:chOff x="1056" y="1318"/>
              <a:chExt cx="0" cy="1370"/>
            </a:xfrm>
          </p:grpSpPr>
          <p:sp>
            <p:nvSpPr>
              <p:cNvPr id="36" name="Line 3">
                <a:extLst>
                  <a:ext uri="{FF2B5EF4-FFF2-40B4-BE49-F238E27FC236}">
                    <a16:creationId xmlns:a16="http://schemas.microsoft.com/office/drawing/2014/main" id="{BD661122-FCFB-43E3-9B47-2A36BF3B17C8}"/>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37" name="Line 33">
                <a:extLst>
                  <a:ext uri="{FF2B5EF4-FFF2-40B4-BE49-F238E27FC236}">
                    <a16:creationId xmlns:a16="http://schemas.microsoft.com/office/drawing/2014/main" id="{F670608D-533D-4BF5-B8BE-87643C6DA2CB}"/>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sp>
          <p:nvSpPr>
            <p:cNvPr id="20" name="Line 36">
              <a:extLst>
                <a:ext uri="{FF2B5EF4-FFF2-40B4-BE49-F238E27FC236}">
                  <a16:creationId xmlns:a16="http://schemas.microsoft.com/office/drawing/2014/main" id="{7F1D6F25-5CB0-4B13-BADE-7112B6D5E1B5}"/>
                </a:ext>
              </a:extLst>
            </p:cNvPr>
            <p:cNvSpPr>
              <a:spLocks noChangeShapeType="1"/>
            </p:cNvSpPr>
            <p:nvPr/>
          </p:nvSpPr>
          <p:spPr bwMode="auto">
            <a:xfrm flipH="1">
              <a:off x="1056" y="1968"/>
              <a:ext cx="96"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21" name="Line 37">
              <a:extLst>
                <a:ext uri="{FF2B5EF4-FFF2-40B4-BE49-F238E27FC236}">
                  <a16:creationId xmlns:a16="http://schemas.microsoft.com/office/drawing/2014/main" id="{9AD97A54-1B15-4A00-A805-81BDAC76E127}"/>
                </a:ext>
              </a:extLst>
            </p:cNvPr>
            <p:cNvSpPr>
              <a:spLocks noChangeShapeType="1"/>
            </p:cNvSpPr>
            <p:nvPr/>
          </p:nvSpPr>
          <p:spPr bwMode="auto">
            <a:xfrm flipV="1">
              <a:off x="2208" y="1536"/>
              <a:ext cx="0" cy="432"/>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22" name="Group 38">
              <a:extLst>
                <a:ext uri="{FF2B5EF4-FFF2-40B4-BE49-F238E27FC236}">
                  <a16:creationId xmlns:a16="http://schemas.microsoft.com/office/drawing/2014/main" id="{8347BB5C-553D-49A5-A175-C5C426F85294}"/>
                </a:ext>
              </a:extLst>
            </p:cNvPr>
            <p:cNvGrpSpPr>
              <a:grpSpLocks/>
            </p:cNvGrpSpPr>
            <p:nvPr/>
          </p:nvGrpSpPr>
          <p:grpSpPr bwMode="auto">
            <a:xfrm>
              <a:off x="2784" y="1440"/>
              <a:ext cx="96" cy="192"/>
              <a:chOff x="1584" y="1248"/>
              <a:chExt cx="96" cy="192"/>
            </a:xfrm>
          </p:grpSpPr>
          <p:grpSp>
            <p:nvGrpSpPr>
              <p:cNvPr id="30" name="Group 39">
                <a:extLst>
                  <a:ext uri="{FF2B5EF4-FFF2-40B4-BE49-F238E27FC236}">
                    <a16:creationId xmlns:a16="http://schemas.microsoft.com/office/drawing/2014/main" id="{C0E63A07-2691-49C9-8336-CF32CCEF674A}"/>
                  </a:ext>
                </a:extLst>
              </p:cNvPr>
              <p:cNvGrpSpPr>
                <a:grpSpLocks/>
              </p:cNvGrpSpPr>
              <p:nvPr/>
            </p:nvGrpSpPr>
            <p:grpSpPr bwMode="auto">
              <a:xfrm>
                <a:off x="1584" y="1248"/>
                <a:ext cx="0" cy="192"/>
                <a:chOff x="1584" y="1248"/>
                <a:chExt cx="0" cy="192"/>
              </a:xfrm>
            </p:grpSpPr>
            <p:sp>
              <p:nvSpPr>
                <p:cNvPr id="34" name="Line 40">
                  <a:extLst>
                    <a:ext uri="{FF2B5EF4-FFF2-40B4-BE49-F238E27FC236}">
                      <a16:creationId xmlns:a16="http://schemas.microsoft.com/office/drawing/2014/main" id="{6642A9AE-9FE7-4DF7-8444-BDEAC30C6CB8}"/>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35" name="Line 41">
                  <a:extLst>
                    <a:ext uri="{FF2B5EF4-FFF2-40B4-BE49-F238E27FC236}">
                      <a16:creationId xmlns:a16="http://schemas.microsoft.com/office/drawing/2014/main" id="{8CB0F4EE-EC4C-4BE2-95B3-0DD2CF14ECF6}"/>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nvGrpSpPr>
              <p:cNvPr id="31" name="Group 42">
                <a:extLst>
                  <a:ext uri="{FF2B5EF4-FFF2-40B4-BE49-F238E27FC236}">
                    <a16:creationId xmlns:a16="http://schemas.microsoft.com/office/drawing/2014/main" id="{0B4AEF91-CEDC-4171-9A1D-578ABCBE9605}"/>
                  </a:ext>
                </a:extLst>
              </p:cNvPr>
              <p:cNvGrpSpPr>
                <a:grpSpLocks/>
              </p:cNvGrpSpPr>
              <p:nvPr/>
            </p:nvGrpSpPr>
            <p:grpSpPr bwMode="auto">
              <a:xfrm>
                <a:off x="1680" y="1248"/>
                <a:ext cx="0" cy="192"/>
                <a:chOff x="1632" y="1248"/>
                <a:chExt cx="0" cy="192"/>
              </a:xfrm>
            </p:grpSpPr>
            <p:sp>
              <p:nvSpPr>
                <p:cNvPr id="32" name="Line 43">
                  <a:extLst>
                    <a:ext uri="{FF2B5EF4-FFF2-40B4-BE49-F238E27FC236}">
                      <a16:creationId xmlns:a16="http://schemas.microsoft.com/office/drawing/2014/main" id="{EF5CD897-8F1E-4DE5-A677-555AB7642EAA}"/>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33" name="Line 44">
                  <a:extLst>
                    <a:ext uri="{FF2B5EF4-FFF2-40B4-BE49-F238E27FC236}">
                      <a16:creationId xmlns:a16="http://schemas.microsoft.com/office/drawing/2014/main" id="{F7D27E13-7437-462F-8A9D-9ABEA7D99B68}"/>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sp>
          <p:nvSpPr>
            <p:cNvPr id="23" name="Line 45">
              <a:extLst>
                <a:ext uri="{FF2B5EF4-FFF2-40B4-BE49-F238E27FC236}">
                  <a16:creationId xmlns:a16="http://schemas.microsoft.com/office/drawing/2014/main" id="{13F4170C-B06E-40DB-80F0-B42829F8F749}"/>
                </a:ext>
              </a:extLst>
            </p:cNvPr>
            <p:cNvSpPr>
              <a:spLocks noChangeShapeType="1"/>
            </p:cNvSpPr>
            <p:nvPr/>
          </p:nvSpPr>
          <p:spPr bwMode="auto">
            <a:xfrm>
              <a:off x="2880" y="1536"/>
              <a:ext cx="384"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24" name="Line 46">
              <a:extLst>
                <a:ext uri="{FF2B5EF4-FFF2-40B4-BE49-F238E27FC236}">
                  <a16:creationId xmlns:a16="http://schemas.microsoft.com/office/drawing/2014/main" id="{EBAAEAD3-920A-42D6-B511-7F9C26823A34}"/>
                </a:ext>
              </a:extLst>
            </p:cNvPr>
            <p:cNvSpPr>
              <a:spLocks noChangeShapeType="1"/>
            </p:cNvSpPr>
            <p:nvPr/>
          </p:nvSpPr>
          <p:spPr bwMode="auto">
            <a:xfrm>
              <a:off x="2784" y="2496"/>
              <a:ext cx="480" cy="0"/>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nvGrpSpPr>
            <p:cNvPr id="25" name="Group 48">
              <a:extLst>
                <a:ext uri="{FF2B5EF4-FFF2-40B4-BE49-F238E27FC236}">
                  <a16:creationId xmlns:a16="http://schemas.microsoft.com/office/drawing/2014/main" id="{296D84C5-6099-4263-88F6-4D7AF80F27CC}"/>
                </a:ext>
              </a:extLst>
            </p:cNvPr>
            <p:cNvGrpSpPr>
              <a:grpSpLocks/>
            </p:cNvGrpSpPr>
            <p:nvPr/>
          </p:nvGrpSpPr>
          <p:grpSpPr bwMode="auto">
            <a:xfrm>
              <a:off x="4176" y="1344"/>
              <a:ext cx="0" cy="1370"/>
              <a:chOff x="1056" y="1318"/>
              <a:chExt cx="0" cy="1370"/>
            </a:xfrm>
          </p:grpSpPr>
          <p:sp>
            <p:nvSpPr>
              <p:cNvPr id="28" name="Line 49">
                <a:extLst>
                  <a:ext uri="{FF2B5EF4-FFF2-40B4-BE49-F238E27FC236}">
                    <a16:creationId xmlns:a16="http://schemas.microsoft.com/office/drawing/2014/main" id="{B5C3FA08-8EFB-4A23-92EC-F37AE5F0A326}"/>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sp>
            <p:nvSpPr>
              <p:cNvPr id="29" name="Line 50">
                <a:extLst>
                  <a:ext uri="{FF2B5EF4-FFF2-40B4-BE49-F238E27FC236}">
                    <a16:creationId xmlns:a16="http://schemas.microsoft.com/office/drawing/2014/main" id="{B11E77AF-EC95-4F36-B0A2-122976EAE8BD}"/>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sp>
          <p:nvSpPr>
            <p:cNvPr id="26" name="Text Box 51">
              <a:extLst>
                <a:ext uri="{FF2B5EF4-FFF2-40B4-BE49-F238E27FC236}">
                  <a16:creationId xmlns:a16="http://schemas.microsoft.com/office/drawing/2014/main" id="{5B72362C-001F-4682-B495-F33B8C992255}"/>
                </a:ext>
              </a:extLst>
            </p:cNvPr>
            <p:cNvSpPr txBox="1">
              <a:spLocks noChangeArrowheads="1"/>
            </p:cNvSpPr>
            <p:nvPr/>
          </p:nvSpPr>
          <p:spPr bwMode="auto">
            <a:xfrm>
              <a:off x="2518" y="1182"/>
              <a:ext cx="674" cy="299"/>
            </a:xfrm>
            <a:prstGeom prst="rect">
              <a:avLst/>
            </a:prstGeom>
            <a:noFill/>
            <a:ln w="9525">
              <a:noFill/>
              <a:miter lim="800000"/>
              <a:headEnd/>
              <a:tailEnd/>
            </a:ln>
          </p:spPr>
          <p:txBody>
            <a:bodyPr wrap="square" lIns="91417" tIns="45701" rIns="91417" bIns="45701">
              <a:spAutoFit/>
            </a:bodyPr>
            <a:lstStyle/>
            <a:p>
              <a:r>
                <a:rPr lang="en-US" altLang="ja-JP" sz="2400" dirty="0" smtClean="0">
                  <a:solidFill>
                    <a:srgbClr val="000000"/>
                  </a:solidFill>
                  <a:latin typeface="UD デジタル 教科書体 NK-R" panose="02020400000000000000" pitchFamily="18" charset="-128"/>
                  <a:ea typeface="UD デジタル 教科書体 NK-R" panose="02020400000000000000" pitchFamily="18" charset="-128"/>
                </a:rPr>
                <a:t>PB2</a:t>
              </a:r>
              <a:endParaRPr lang="en-US" altLang="ja-JP" sz="24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27" name="Line 52">
              <a:extLst>
                <a:ext uri="{FF2B5EF4-FFF2-40B4-BE49-F238E27FC236}">
                  <a16:creationId xmlns:a16="http://schemas.microsoft.com/office/drawing/2014/main" id="{253F5C4B-BD9B-41C4-AEB9-D5CF46370B9A}"/>
                </a:ext>
              </a:extLst>
            </p:cNvPr>
            <p:cNvSpPr>
              <a:spLocks noChangeShapeType="1"/>
            </p:cNvSpPr>
            <p:nvPr/>
          </p:nvSpPr>
          <p:spPr bwMode="auto">
            <a:xfrm flipH="1">
              <a:off x="2736" y="1440"/>
              <a:ext cx="192" cy="192"/>
            </a:xfrm>
            <a:prstGeom prst="line">
              <a:avLst/>
            </a:prstGeom>
            <a:noFill/>
            <a:ln w="9525">
              <a:solidFill>
                <a:schemeClr val="tx1"/>
              </a:solidFill>
              <a:round/>
              <a:headEnd/>
              <a:tailEnd/>
            </a:ln>
          </p:spPr>
          <p:txBody>
            <a:bodyPr wrap="none" lIns="91417" tIns="45701" rIns="91417" bIns="45701">
              <a:spAutoFit/>
            </a:bodyPr>
            <a:lstStyle/>
            <a:p>
              <a:endParaRPr lang="ja-JP" altLang="en-US"/>
            </a:p>
          </p:txBody>
        </p:sp>
      </p:grpSp>
      <p:grpSp>
        <p:nvGrpSpPr>
          <p:cNvPr id="177" name="グループ化 176">
            <a:extLst>
              <a:ext uri="{FF2B5EF4-FFF2-40B4-BE49-F238E27FC236}">
                <a16:creationId xmlns:a16="http://schemas.microsoft.com/office/drawing/2014/main" id="{726859D3-0659-4587-AE6C-5EC548093AE7}"/>
              </a:ext>
            </a:extLst>
          </p:cNvPr>
          <p:cNvGrpSpPr/>
          <p:nvPr/>
        </p:nvGrpSpPr>
        <p:grpSpPr>
          <a:xfrm>
            <a:off x="5654786" y="2583481"/>
            <a:ext cx="6216650" cy="1272881"/>
            <a:chOff x="5632805" y="1886006"/>
            <a:chExt cx="6216650" cy="1272881"/>
          </a:xfrm>
        </p:grpSpPr>
        <p:sp>
          <p:nvSpPr>
            <p:cNvPr id="64" name="Rectangle 15">
              <a:extLst>
                <a:ext uri="{FF2B5EF4-FFF2-40B4-BE49-F238E27FC236}">
                  <a16:creationId xmlns:a16="http://schemas.microsoft.com/office/drawing/2014/main" id="{E741FAA9-623C-4F43-BE79-2F653A79A590}"/>
                </a:ext>
              </a:extLst>
            </p:cNvPr>
            <p:cNvSpPr>
              <a:spLocks noChangeArrowheads="1"/>
            </p:cNvSpPr>
            <p:nvPr/>
          </p:nvSpPr>
          <p:spPr bwMode="auto">
            <a:xfrm>
              <a:off x="5672493" y="1886006"/>
              <a:ext cx="5257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rgbClr val="000000"/>
                  </a:solidFill>
                  <a:effectLst/>
                  <a:latin typeface="UD デジタル 教科書体 NK-R" panose="02020400000000000000" pitchFamily="18" charset="-128"/>
                  <a:ea typeface="UD デジタル 教科書体 NK-R" panose="02020400000000000000" pitchFamily="18" charset="-128"/>
                </a:rPr>
                <a:t>PB1</a:t>
              </a:r>
              <a:endParaRPr kumimoji="0" lang="ja-JP" altLang="ja-JP" sz="2400" b="0" i="0" u="none" strike="noStrike" cap="none" normalizeH="0" baseline="0" dirty="0">
                <a:ln>
                  <a:noFill/>
                </a:ln>
                <a:solidFill>
                  <a:schemeClr val="tx1"/>
                </a:solidFill>
                <a:effectLst/>
                <a:latin typeface="UD デジタル 教科書体 NK-R" panose="02020400000000000000" pitchFamily="18" charset="-128"/>
                <a:ea typeface="UD デジタル 教科書体 NK-R" panose="02020400000000000000" pitchFamily="18" charset="-128"/>
              </a:endParaRPr>
            </a:p>
          </p:txBody>
        </p:sp>
        <p:sp>
          <p:nvSpPr>
            <p:cNvPr id="65" name="Rectangle 16">
              <a:extLst>
                <a:ext uri="{FF2B5EF4-FFF2-40B4-BE49-F238E27FC236}">
                  <a16:creationId xmlns:a16="http://schemas.microsoft.com/office/drawing/2014/main" id="{85AE7350-FA4F-4095-8446-B0CCD079F7A8}"/>
                </a:ext>
              </a:extLst>
            </p:cNvPr>
            <p:cNvSpPr>
              <a:spLocks noChangeArrowheads="1"/>
            </p:cNvSpPr>
            <p:nvPr/>
          </p:nvSpPr>
          <p:spPr bwMode="auto">
            <a:xfrm>
              <a:off x="5672493" y="2385877"/>
              <a:ext cx="52578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i="0" u="none" strike="noStrike" cap="none" normalizeH="0" baseline="0" dirty="0" smtClean="0">
                  <a:ln>
                    <a:noFill/>
                  </a:ln>
                  <a:solidFill>
                    <a:srgbClr val="000000"/>
                  </a:solidFill>
                  <a:effectLst/>
                  <a:latin typeface="UD デジタル 教科書体 NK-R" panose="02020400000000000000" pitchFamily="18" charset="-128"/>
                  <a:ea typeface="UD デジタル 教科書体 NK-R" panose="02020400000000000000" pitchFamily="18" charset="-128"/>
                </a:rPr>
                <a:t>PB2</a:t>
              </a:r>
              <a:endParaRPr kumimoji="0" lang="ja-JP" altLang="ja-JP" sz="2400" b="0" i="0" u="none" strike="noStrike" cap="none" normalizeH="0" baseline="0" dirty="0">
                <a:ln>
                  <a:noFill/>
                </a:ln>
                <a:solidFill>
                  <a:schemeClr val="tx1"/>
                </a:solidFill>
                <a:effectLst/>
                <a:latin typeface="UD デジタル 教科書体 NK-R" panose="02020400000000000000" pitchFamily="18" charset="-128"/>
                <a:ea typeface="UD デジタル 教科書体 NK-R" panose="02020400000000000000" pitchFamily="18" charset="-128"/>
              </a:endParaRPr>
            </a:p>
          </p:txBody>
        </p:sp>
        <p:sp>
          <p:nvSpPr>
            <p:cNvPr id="66" name="Rectangle 17">
              <a:extLst>
                <a:ext uri="{FF2B5EF4-FFF2-40B4-BE49-F238E27FC236}">
                  <a16:creationId xmlns:a16="http://schemas.microsoft.com/office/drawing/2014/main" id="{6AC4014F-F65A-4D36-B83A-E015B26790A4}"/>
                </a:ext>
              </a:extLst>
            </p:cNvPr>
            <p:cNvSpPr>
              <a:spLocks noChangeArrowheads="1"/>
            </p:cNvSpPr>
            <p:nvPr/>
          </p:nvSpPr>
          <p:spPr bwMode="auto">
            <a:xfrm>
              <a:off x="5672493" y="2851110"/>
              <a:ext cx="5129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kumimoji="0" lang="ja-JP" altLang="ja-JP" sz="2400" b="0" i="0" u="none" strike="noStrike" cap="none" normalizeH="0" baseline="0" dirty="0">
                <a:ln>
                  <a:noFill/>
                </a:ln>
                <a:solidFill>
                  <a:schemeClr val="tx1"/>
                </a:solidFill>
                <a:effectLst/>
                <a:latin typeface="UD デジタル 教科書体 NK-R" panose="02020400000000000000" pitchFamily="18" charset="-128"/>
                <a:ea typeface="UD デジタル 教科書体 NK-R" panose="02020400000000000000" pitchFamily="18" charset="-128"/>
              </a:endParaRPr>
            </a:p>
          </p:txBody>
        </p:sp>
        <p:grpSp>
          <p:nvGrpSpPr>
            <p:cNvPr id="147" name="グループ化 146">
              <a:extLst>
                <a:ext uri="{FF2B5EF4-FFF2-40B4-BE49-F238E27FC236}">
                  <a16:creationId xmlns:a16="http://schemas.microsoft.com/office/drawing/2014/main" id="{979C406E-2A48-4BD6-9AB9-3EE731CA4133}"/>
                </a:ext>
              </a:extLst>
            </p:cNvPr>
            <p:cNvGrpSpPr/>
            <p:nvPr/>
          </p:nvGrpSpPr>
          <p:grpSpPr>
            <a:xfrm>
              <a:off x="6586893" y="1923437"/>
              <a:ext cx="1206500" cy="252413"/>
              <a:chOff x="6586893" y="1923437"/>
              <a:chExt cx="1206500" cy="252413"/>
            </a:xfrm>
          </p:grpSpPr>
          <p:sp>
            <p:nvSpPr>
              <p:cNvPr id="54" name="Rectangle 5">
                <a:extLst>
                  <a:ext uri="{FF2B5EF4-FFF2-40B4-BE49-F238E27FC236}">
                    <a16:creationId xmlns:a16="http://schemas.microsoft.com/office/drawing/2014/main" id="{D009F893-C60D-4A50-87C6-5FE7BF09F006}"/>
                  </a:ext>
                </a:extLst>
              </p:cNvPr>
              <p:cNvSpPr>
                <a:spLocks noChangeArrowheads="1"/>
              </p:cNvSpPr>
              <p:nvPr/>
            </p:nvSpPr>
            <p:spPr bwMode="auto">
              <a:xfrm>
                <a:off x="6586893" y="1923437"/>
                <a:ext cx="1192213" cy="249238"/>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dirty="0">
                  <a:latin typeface="UD デジタル 教科書体 NK-R" panose="02020400000000000000" pitchFamily="18" charset="-128"/>
                  <a:ea typeface="UD デジタル 教科書体 NK-R" panose="02020400000000000000" pitchFamily="18" charset="-128"/>
                </a:endParaRPr>
              </a:p>
            </p:txBody>
          </p:sp>
          <p:sp>
            <p:nvSpPr>
              <p:cNvPr id="68" name="Line 19">
                <a:extLst>
                  <a:ext uri="{FF2B5EF4-FFF2-40B4-BE49-F238E27FC236}">
                    <a16:creationId xmlns:a16="http://schemas.microsoft.com/office/drawing/2014/main" id="{65B52BDE-FA93-4910-B653-2FD18E512ECB}"/>
                  </a:ext>
                </a:extLst>
              </p:cNvPr>
              <p:cNvSpPr>
                <a:spLocks noChangeShapeType="1"/>
              </p:cNvSpPr>
              <p:nvPr/>
            </p:nvSpPr>
            <p:spPr bwMode="auto">
              <a:xfrm>
                <a:off x="6601180" y="1923437"/>
                <a:ext cx="119221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69" name="Rectangle 20">
                <a:extLst>
                  <a:ext uri="{FF2B5EF4-FFF2-40B4-BE49-F238E27FC236}">
                    <a16:creationId xmlns:a16="http://schemas.microsoft.com/office/drawing/2014/main" id="{DF566C98-C318-423D-90ED-3C81AE0B91D8}"/>
                  </a:ext>
                </a:extLst>
              </p:cNvPr>
              <p:cNvSpPr>
                <a:spLocks noChangeArrowheads="1"/>
              </p:cNvSpPr>
              <p:nvPr/>
            </p:nvSpPr>
            <p:spPr bwMode="auto">
              <a:xfrm>
                <a:off x="6601180" y="1923437"/>
                <a:ext cx="119221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94" name="Line 45">
                <a:extLst>
                  <a:ext uri="{FF2B5EF4-FFF2-40B4-BE49-F238E27FC236}">
                    <a16:creationId xmlns:a16="http://schemas.microsoft.com/office/drawing/2014/main" id="{8D410AE1-E35F-4355-901C-35A41E955BE6}"/>
                  </a:ext>
                </a:extLst>
              </p:cNvPr>
              <p:cNvSpPr>
                <a:spLocks noChangeShapeType="1"/>
              </p:cNvSpPr>
              <p:nvPr/>
            </p:nvSpPr>
            <p:spPr bwMode="auto">
              <a:xfrm>
                <a:off x="7780693" y="1937725"/>
                <a:ext cx="0" cy="23812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95" name="Rectangle 46">
                <a:extLst>
                  <a:ext uri="{FF2B5EF4-FFF2-40B4-BE49-F238E27FC236}">
                    <a16:creationId xmlns:a16="http://schemas.microsoft.com/office/drawing/2014/main" id="{39DFFE39-4A41-40BF-9354-D42C33C6D67F}"/>
                  </a:ext>
                </a:extLst>
              </p:cNvPr>
              <p:cNvSpPr>
                <a:spLocks noChangeArrowheads="1"/>
              </p:cNvSpPr>
              <p:nvPr/>
            </p:nvSpPr>
            <p:spPr bwMode="auto">
              <a:xfrm>
                <a:off x="7780693" y="1937725"/>
                <a:ext cx="12700" cy="238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11" name="Line 62">
                <a:extLst>
                  <a:ext uri="{FF2B5EF4-FFF2-40B4-BE49-F238E27FC236}">
                    <a16:creationId xmlns:a16="http://schemas.microsoft.com/office/drawing/2014/main" id="{4C209733-C53B-4675-8BFF-765098ACAC4D}"/>
                  </a:ext>
                </a:extLst>
              </p:cNvPr>
              <p:cNvSpPr>
                <a:spLocks noChangeShapeType="1"/>
              </p:cNvSpPr>
              <p:nvPr/>
            </p:nvSpPr>
            <p:spPr bwMode="auto">
              <a:xfrm>
                <a:off x="6586893" y="1923437"/>
                <a:ext cx="0" cy="25241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12" name="Rectangle 63">
                <a:extLst>
                  <a:ext uri="{FF2B5EF4-FFF2-40B4-BE49-F238E27FC236}">
                    <a16:creationId xmlns:a16="http://schemas.microsoft.com/office/drawing/2014/main" id="{691FEFAF-69AC-4774-AC90-46B96A5D1F5F}"/>
                  </a:ext>
                </a:extLst>
              </p:cNvPr>
              <p:cNvSpPr>
                <a:spLocks noChangeArrowheads="1"/>
              </p:cNvSpPr>
              <p:nvPr/>
            </p:nvSpPr>
            <p:spPr bwMode="auto">
              <a:xfrm>
                <a:off x="6586893" y="1923437"/>
                <a:ext cx="14288" cy="252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sp>
          <p:nvSpPr>
            <p:cNvPr id="133" name="Line 84">
              <a:extLst>
                <a:ext uri="{FF2B5EF4-FFF2-40B4-BE49-F238E27FC236}">
                  <a16:creationId xmlns:a16="http://schemas.microsoft.com/office/drawing/2014/main" id="{16C6D8BB-BFDA-4E22-ABF5-7669AE75E1FD}"/>
                </a:ext>
              </a:extLst>
            </p:cNvPr>
            <p:cNvSpPr>
              <a:spLocks noChangeShapeType="1"/>
            </p:cNvSpPr>
            <p:nvPr/>
          </p:nvSpPr>
          <p:spPr bwMode="auto">
            <a:xfrm>
              <a:off x="5632805" y="2161562"/>
              <a:ext cx="621665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37" name="Line 88">
              <a:extLst>
                <a:ext uri="{FF2B5EF4-FFF2-40B4-BE49-F238E27FC236}">
                  <a16:creationId xmlns:a16="http://schemas.microsoft.com/office/drawing/2014/main" id="{5BD822E5-FBC9-42A6-8221-E8B3047A9ADD}"/>
                </a:ext>
              </a:extLst>
            </p:cNvPr>
            <p:cNvSpPr>
              <a:spLocks noChangeShapeType="1"/>
            </p:cNvSpPr>
            <p:nvPr/>
          </p:nvSpPr>
          <p:spPr bwMode="auto">
            <a:xfrm>
              <a:off x="5632805" y="2639400"/>
              <a:ext cx="621665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41" name="Line 92">
              <a:extLst>
                <a:ext uri="{FF2B5EF4-FFF2-40B4-BE49-F238E27FC236}">
                  <a16:creationId xmlns:a16="http://schemas.microsoft.com/office/drawing/2014/main" id="{F1D20B4D-B665-4CD8-8142-EA88B47911AE}"/>
                </a:ext>
              </a:extLst>
            </p:cNvPr>
            <p:cNvSpPr>
              <a:spLocks noChangeShapeType="1"/>
            </p:cNvSpPr>
            <p:nvPr/>
          </p:nvSpPr>
          <p:spPr bwMode="auto">
            <a:xfrm>
              <a:off x="5632805" y="3115650"/>
              <a:ext cx="6216650"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nvGrpSpPr>
            <p:cNvPr id="149" name="グループ化 148">
              <a:extLst>
                <a:ext uri="{FF2B5EF4-FFF2-40B4-BE49-F238E27FC236}">
                  <a16:creationId xmlns:a16="http://schemas.microsoft.com/office/drawing/2014/main" id="{45E36068-E044-4B18-8CB3-BBB6E5E0AB7A}"/>
                </a:ext>
              </a:extLst>
            </p:cNvPr>
            <p:cNvGrpSpPr/>
            <p:nvPr/>
          </p:nvGrpSpPr>
          <p:grpSpPr>
            <a:xfrm>
              <a:off x="6586893" y="2863237"/>
              <a:ext cx="2290402" cy="252413"/>
              <a:chOff x="6586893" y="1923437"/>
              <a:chExt cx="2290402" cy="252413"/>
            </a:xfrm>
          </p:grpSpPr>
          <p:sp>
            <p:nvSpPr>
              <p:cNvPr id="150" name="Rectangle 5">
                <a:extLst>
                  <a:ext uri="{FF2B5EF4-FFF2-40B4-BE49-F238E27FC236}">
                    <a16:creationId xmlns:a16="http://schemas.microsoft.com/office/drawing/2014/main" id="{6AA2597A-8377-48E5-949B-84FBE88691BF}"/>
                  </a:ext>
                </a:extLst>
              </p:cNvPr>
              <p:cNvSpPr>
                <a:spLocks noChangeArrowheads="1"/>
              </p:cNvSpPr>
              <p:nvPr/>
            </p:nvSpPr>
            <p:spPr bwMode="auto">
              <a:xfrm>
                <a:off x="6586893" y="1923437"/>
                <a:ext cx="2290402" cy="249238"/>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dirty="0">
                  <a:latin typeface="UD デジタル 教科書体 NK-R" panose="02020400000000000000" pitchFamily="18" charset="-128"/>
                  <a:ea typeface="UD デジタル 教科書体 NK-R" panose="02020400000000000000" pitchFamily="18" charset="-128"/>
                </a:endParaRPr>
              </a:p>
            </p:txBody>
          </p:sp>
          <p:sp>
            <p:nvSpPr>
              <p:cNvPr id="151" name="Line 19">
                <a:extLst>
                  <a:ext uri="{FF2B5EF4-FFF2-40B4-BE49-F238E27FC236}">
                    <a16:creationId xmlns:a16="http://schemas.microsoft.com/office/drawing/2014/main" id="{214B5E65-2275-49D4-9DD1-91E5E4D372E2}"/>
                  </a:ext>
                </a:extLst>
              </p:cNvPr>
              <p:cNvSpPr>
                <a:spLocks noChangeShapeType="1"/>
              </p:cNvSpPr>
              <p:nvPr/>
            </p:nvSpPr>
            <p:spPr bwMode="auto">
              <a:xfrm>
                <a:off x="6601180" y="1923437"/>
                <a:ext cx="119221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52" name="Rectangle 20">
                <a:extLst>
                  <a:ext uri="{FF2B5EF4-FFF2-40B4-BE49-F238E27FC236}">
                    <a16:creationId xmlns:a16="http://schemas.microsoft.com/office/drawing/2014/main" id="{40DC8967-54C0-43B9-A180-20A02AD0B441}"/>
                  </a:ext>
                </a:extLst>
              </p:cNvPr>
              <p:cNvSpPr>
                <a:spLocks noChangeArrowheads="1"/>
              </p:cNvSpPr>
              <p:nvPr/>
            </p:nvSpPr>
            <p:spPr bwMode="auto">
              <a:xfrm>
                <a:off x="6601180" y="1923437"/>
                <a:ext cx="119221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53" name="Line 45">
                <a:extLst>
                  <a:ext uri="{FF2B5EF4-FFF2-40B4-BE49-F238E27FC236}">
                    <a16:creationId xmlns:a16="http://schemas.microsoft.com/office/drawing/2014/main" id="{A363A56B-0613-42A3-AB73-36E8206A54B7}"/>
                  </a:ext>
                </a:extLst>
              </p:cNvPr>
              <p:cNvSpPr>
                <a:spLocks noChangeShapeType="1"/>
              </p:cNvSpPr>
              <p:nvPr/>
            </p:nvSpPr>
            <p:spPr bwMode="auto">
              <a:xfrm>
                <a:off x="8860188" y="1937725"/>
                <a:ext cx="0" cy="23812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54" name="Rectangle 46">
                <a:extLst>
                  <a:ext uri="{FF2B5EF4-FFF2-40B4-BE49-F238E27FC236}">
                    <a16:creationId xmlns:a16="http://schemas.microsoft.com/office/drawing/2014/main" id="{0242EFF4-AD27-4E99-A573-5C19374C4CE3}"/>
                  </a:ext>
                </a:extLst>
              </p:cNvPr>
              <p:cNvSpPr>
                <a:spLocks noChangeArrowheads="1"/>
              </p:cNvSpPr>
              <p:nvPr/>
            </p:nvSpPr>
            <p:spPr bwMode="auto">
              <a:xfrm>
                <a:off x="8860188" y="1937725"/>
                <a:ext cx="12700" cy="238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55" name="Line 62">
                <a:extLst>
                  <a:ext uri="{FF2B5EF4-FFF2-40B4-BE49-F238E27FC236}">
                    <a16:creationId xmlns:a16="http://schemas.microsoft.com/office/drawing/2014/main" id="{08B8F78F-8FAD-407F-8316-C095E7234A81}"/>
                  </a:ext>
                </a:extLst>
              </p:cNvPr>
              <p:cNvSpPr>
                <a:spLocks noChangeShapeType="1"/>
              </p:cNvSpPr>
              <p:nvPr/>
            </p:nvSpPr>
            <p:spPr bwMode="auto">
              <a:xfrm>
                <a:off x="6586893" y="1923437"/>
                <a:ext cx="0" cy="25241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56" name="Rectangle 63">
                <a:extLst>
                  <a:ext uri="{FF2B5EF4-FFF2-40B4-BE49-F238E27FC236}">
                    <a16:creationId xmlns:a16="http://schemas.microsoft.com/office/drawing/2014/main" id="{743EEB22-833A-4371-8DA1-FE52F3625B9C}"/>
                  </a:ext>
                </a:extLst>
              </p:cNvPr>
              <p:cNvSpPr>
                <a:spLocks noChangeArrowheads="1"/>
              </p:cNvSpPr>
              <p:nvPr/>
            </p:nvSpPr>
            <p:spPr bwMode="auto">
              <a:xfrm>
                <a:off x="6586893" y="1923437"/>
                <a:ext cx="14288" cy="252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sp>
          <p:nvSpPr>
            <p:cNvPr id="157" name="Rectangle 20">
              <a:extLst>
                <a:ext uri="{FF2B5EF4-FFF2-40B4-BE49-F238E27FC236}">
                  <a16:creationId xmlns:a16="http://schemas.microsoft.com/office/drawing/2014/main" id="{C470F6A6-43FF-4BEB-924F-A946E9D1F1A3}"/>
                </a:ext>
              </a:extLst>
            </p:cNvPr>
            <p:cNvSpPr>
              <a:spLocks noChangeArrowheads="1"/>
            </p:cNvSpPr>
            <p:nvPr/>
          </p:nvSpPr>
          <p:spPr bwMode="auto">
            <a:xfrm>
              <a:off x="7680675" y="2863237"/>
              <a:ext cx="119221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cxnSp>
          <p:nvCxnSpPr>
            <p:cNvPr id="159" name="直線コネクタ 158">
              <a:extLst>
                <a:ext uri="{FF2B5EF4-FFF2-40B4-BE49-F238E27FC236}">
                  <a16:creationId xmlns:a16="http://schemas.microsoft.com/office/drawing/2014/main" id="{96C954B9-23BC-4EA5-A4CF-06146ADF9407}"/>
                </a:ext>
              </a:extLst>
            </p:cNvPr>
            <p:cNvCxnSpPr>
              <a:cxnSpLocks/>
            </p:cNvCxnSpPr>
            <p:nvPr/>
          </p:nvCxnSpPr>
          <p:spPr>
            <a:xfrm>
              <a:off x="6591656" y="2049644"/>
              <a:ext cx="0" cy="93821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61" name="グループ化 160">
              <a:extLst>
                <a:ext uri="{FF2B5EF4-FFF2-40B4-BE49-F238E27FC236}">
                  <a16:creationId xmlns:a16="http://schemas.microsoft.com/office/drawing/2014/main" id="{DE3528D7-981B-431E-A5C5-BAB55B9F3F74}"/>
                </a:ext>
              </a:extLst>
            </p:cNvPr>
            <p:cNvGrpSpPr/>
            <p:nvPr/>
          </p:nvGrpSpPr>
          <p:grpSpPr>
            <a:xfrm>
              <a:off x="8855781" y="2386987"/>
              <a:ext cx="1206500" cy="252413"/>
              <a:chOff x="6586893" y="1923437"/>
              <a:chExt cx="1206500" cy="252413"/>
            </a:xfrm>
          </p:grpSpPr>
          <p:sp>
            <p:nvSpPr>
              <p:cNvPr id="162" name="Rectangle 5">
                <a:extLst>
                  <a:ext uri="{FF2B5EF4-FFF2-40B4-BE49-F238E27FC236}">
                    <a16:creationId xmlns:a16="http://schemas.microsoft.com/office/drawing/2014/main" id="{B66E4111-256E-411D-A367-1EB9113D0C4E}"/>
                  </a:ext>
                </a:extLst>
              </p:cNvPr>
              <p:cNvSpPr>
                <a:spLocks noChangeArrowheads="1"/>
              </p:cNvSpPr>
              <p:nvPr/>
            </p:nvSpPr>
            <p:spPr bwMode="auto">
              <a:xfrm>
                <a:off x="6586893" y="1923437"/>
                <a:ext cx="1192213" cy="249238"/>
              </a:xfrm>
              <a:prstGeom prst="rect">
                <a:avLst/>
              </a:prstGeom>
              <a:solidFill>
                <a:srgbClr val="D8D8D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dirty="0">
                  <a:latin typeface="UD デジタル 教科書体 NK-R" panose="02020400000000000000" pitchFamily="18" charset="-128"/>
                  <a:ea typeface="UD デジタル 教科書体 NK-R" panose="02020400000000000000" pitchFamily="18" charset="-128"/>
                </a:endParaRPr>
              </a:p>
            </p:txBody>
          </p:sp>
          <p:sp>
            <p:nvSpPr>
              <p:cNvPr id="163" name="Line 19">
                <a:extLst>
                  <a:ext uri="{FF2B5EF4-FFF2-40B4-BE49-F238E27FC236}">
                    <a16:creationId xmlns:a16="http://schemas.microsoft.com/office/drawing/2014/main" id="{8D7ED82A-DD23-4B38-9DF7-4916DEE6E072}"/>
                  </a:ext>
                </a:extLst>
              </p:cNvPr>
              <p:cNvSpPr>
                <a:spLocks noChangeShapeType="1"/>
              </p:cNvSpPr>
              <p:nvPr/>
            </p:nvSpPr>
            <p:spPr bwMode="auto">
              <a:xfrm>
                <a:off x="6601180" y="1923437"/>
                <a:ext cx="1192213" cy="0"/>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64" name="Rectangle 20">
                <a:extLst>
                  <a:ext uri="{FF2B5EF4-FFF2-40B4-BE49-F238E27FC236}">
                    <a16:creationId xmlns:a16="http://schemas.microsoft.com/office/drawing/2014/main" id="{FB4EBCF2-D18A-4316-818F-E7EEE08EC3E2}"/>
                  </a:ext>
                </a:extLst>
              </p:cNvPr>
              <p:cNvSpPr>
                <a:spLocks noChangeArrowheads="1"/>
              </p:cNvSpPr>
              <p:nvPr/>
            </p:nvSpPr>
            <p:spPr bwMode="auto">
              <a:xfrm>
                <a:off x="6601180" y="1923437"/>
                <a:ext cx="1192213" cy="1428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65" name="Line 45">
                <a:extLst>
                  <a:ext uri="{FF2B5EF4-FFF2-40B4-BE49-F238E27FC236}">
                    <a16:creationId xmlns:a16="http://schemas.microsoft.com/office/drawing/2014/main" id="{7C5C69E4-D067-44DA-B412-1CDA7E63D83F}"/>
                  </a:ext>
                </a:extLst>
              </p:cNvPr>
              <p:cNvSpPr>
                <a:spLocks noChangeShapeType="1"/>
              </p:cNvSpPr>
              <p:nvPr/>
            </p:nvSpPr>
            <p:spPr bwMode="auto">
              <a:xfrm>
                <a:off x="7780693" y="1937725"/>
                <a:ext cx="0" cy="238125"/>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66" name="Rectangle 46">
                <a:extLst>
                  <a:ext uri="{FF2B5EF4-FFF2-40B4-BE49-F238E27FC236}">
                    <a16:creationId xmlns:a16="http://schemas.microsoft.com/office/drawing/2014/main" id="{AC05BD1C-5ABA-4A9E-A5C7-C8A98CF7F52B}"/>
                  </a:ext>
                </a:extLst>
              </p:cNvPr>
              <p:cNvSpPr>
                <a:spLocks noChangeArrowheads="1"/>
              </p:cNvSpPr>
              <p:nvPr/>
            </p:nvSpPr>
            <p:spPr bwMode="auto">
              <a:xfrm>
                <a:off x="7780693" y="1937725"/>
                <a:ext cx="12700" cy="23812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67" name="Line 62">
                <a:extLst>
                  <a:ext uri="{FF2B5EF4-FFF2-40B4-BE49-F238E27FC236}">
                    <a16:creationId xmlns:a16="http://schemas.microsoft.com/office/drawing/2014/main" id="{5628841A-2700-450D-847E-D84DFB0B50BC}"/>
                  </a:ext>
                </a:extLst>
              </p:cNvPr>
              <p:cNvSpPr>
                <a:spLocks noChangeShapeType="1"/>
              </p:cNvSpPr>
              <p:nvPr/>
            </p:nvSpPr>
            <p:spPr bwMode="auto">
              <a:xfrm>
                <a:off x="6586893" y="1923437"/>
                <a:ext cx="0" cy="252413"/>
              </a:xfrm>
              <a:prstGeom prst="line">
                <a:avLst/>
              </a:prstGeom>
              <a:noFill/>
              <a:ln w="0">
                <a:solidFill>
                  <a:srgbClr val="000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68" name="Rectangle 63">
                <a:extLst>
                  <a:ext uri="{FF2B5EF4-FFF2-40B4-BE49-F238E27FC236}">
                    <a16:creationId xmlns:a16="http://schemas.microsoft.com/office/drawing/2014/main" id="{80FADD5A-8A91-44EB-812B-0BFE2547A95D}"/>
                  </a:ext>
                </a:extLst>
              </p:cNvPr>
              <p:cNvSpPr>
                <a:spLocks noChangeArrowheads="1"/>
              </p:cNvSpPr>
              <p:nvPr/>
            </p:nvSpPr>
            <p:spPr bwMode="auto">
              <a:xfrm>
                <a:off x="6586893" y="1923437"/>
                <a:ext cx="14288" cy="2524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cxnSp>
          <p:nvCxnSpPr>
            <p:cNvPr id="169" name="直線コネクタ 168">
              <a:extLst>
                <a:ext uri="{FF2B5EF4-FFF2-40B4-BE49-F238E27FC236}">
                  <a16:creationId xmlns:a16="http://schemas.microsoft.com/office/drawing/2014/main" id="{B5C815D0-1AD6-4DAE-A3EC-56265A089118}"/>
                </a:ext>
              </a:extLst>
            </p:cNvPr>
            <p:cNvCxnSpPr>
              <a:cxnSpLocks/>
              <a:stCxn id="168" idx="2"/>
              <a:endCxn id="154" idx="0"/>
            </p:cNvCxnSpPr>
            <p:nvPr/>
          </p:nvCxnSpPr>
          <p:spPr>
            <a:xfrm>
              <a:off x="8862925" y="2639400"/>
              <a:ext cx="3613" cy="23812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178" name="テキスト ボックス 177">
            <a:extLst>
              <a:ext uri="{FF2B5EF4-FFF2-40B4-BE49-F238E27FC236}">
                <a16:creationId xmlns:a16="http://schemas.microsoft.com/office/drawing/2014/main" id="{61E64219-2E46-4ABC-967A-1E29E5A4B096}"/>
              </a:ext>
            </a:extLst>
          </p:cNvPr>
          <p:cNvSpPr txBox="1"/>
          <p:nvPr/>
        </p:nvSpPr>
        <p:spPr>
          <a:xfrm>
            <a:off x="652634" y="4586944"/>
            <a:ext cx="11410833" cy="1384995"/>
          </a:xfrm>
          <a:prstGeom prst="rect">
            <a:avLst/>
          </a:prstGeom>
          <a:noFill/>
        </p:spPr>
        <p:txBody>
          <a:bodyPr wrap="square" rtlCol="0">
            <a:spAutoFit/>
          </a:bodyPr>
          <a:lstStyle/>
          <a:p>
            <a:r>
              <a:rPr lang="ja-JP" altLang="en-US" sz="2800" dirty="0">
                <a:latin typeface="UD デジタル 教科書体 NK-R" panose="02020400000000000000" pitchFamily="18" charset="-128"/>
                <a:ea typeface="UD デジタル 教科書体 NK-R" panose="02020400000000000000" pitchFamily="18" charset="-128"/>
              </a:rPr>
              <a:t>出力で</a:t>
            </a:r>
            <a:r>
              <a:rPr lang="ja-JP" altLang="en-US" sz="2800" dirty="0" smtClean="0">
                <a:latin typeface="UD デジタル 教科書体 NK-R" panose="02020400000000000000" pitchFamily="18" charset="-128"/>
                <a:ea typeface="UD デジタル 教科書体 NK-R" panose="02020400000000000000" pitchFamily="18" charset="-128"/>
              </a:rPr>
              <a:t>ある</a:t>
            </a:r>
            <a:r>
              <a:rPr lang="en-US" altLang="ja-JP" sz="2800" dirty="0" smtClean="0">
                <a:latin typeface="UD デジタル 教科書体 NK-R" panose="02020400000000000000" pitchFamily="18" charset="-128"/>
                <a:ea typeface="UD デジタル 教科書体 NK-R" panose="02020400000000000000" pitchFamily="18" charset="-128"/>
              </a:rPr>
              <a:t>PL1</a:t>
            </a:r>
            <a:r>
              <a:rPr lang="ja-JP" altLang="en-US" sz="2800" dirty="0" smtClean="0">
                <a:latin typeface="UD デジタル 教科書体 NK-R" panose="02020400000000000000" pitchFamily="18" charset="-128"/>
                <a:ea typeface="UD デジタル 教科書体 NK-R" panose="02020400000000000000" pitchFamily="18" charset="-128"/>
              </a:rPr>
              <a:t>自身</a:t>
            </a:r>
            <a:r>
              <a:rPr lang="ja-JP" altLang="en-US" sz="2800" dirty="0">
                <a:latin typeface="UD デジタル 教科書体 NK-R" panose="02020400000000000000" pitchFamily="18" charset="-128"/>
                <a:ea typeface="UD デジタル 教科書体 NK-R" panose="02020400000000000000" pitchFamily="18" charset="-128"/>
              </a:rPr>
              <a:t>が入力となっている回路（自分で自分の状態を保持）</a:t>
            </a:r>
            <a:endParaRPr lang="en-US" altLang="ja-JP" sz="2800" dirty="0">
              <a:latin typeface="UD デジタル 教科書体 NK-R" panose="02020400000000000000" pitchFamily="18" charset="-128"/>
              <a:ea typeface="UD デジタル 教科書体 NK-R" panose="02020400000000000000" pitchFamily="18" charset="-128"/>
            </a:endParaRPr>
          </a:p>
          <a:p>
            <a:endParaRPr lang="en-US" altLang="ja-JP" sz="2800" dirty="0">
              <a:latin typeface="UD デジタル 教科書体 NK-R" panose="02020400000000000000" pitchFamily="18" charset="-128"/>
              <a:ea typeface="UD デジタル 教科書体 NK-R" panose="02020400000000000000" pitchFamily="18" charset="-128"/>
            </a:endParaRPr>
          </a:p>
          <a:p>
            <a:r>
              <a:rPr lang="ja-JP" altLang="en-US" sz="2800" dirty="0">
                <a:latin typeface="UD デジタル 教科書体 NK-R" panose="02020400000000000000" pitchFamily="18" charset="-128"/>
                <a:ea typeface="UD デジタル 教科書体 NK-R" panose="02020400000000000000" pitchFamily="18" charset="-128"/>
              </a:rPr>
              <a:t>自動でものを動かすシーケンス制御では頻出する回路</a:t>
            </a:r>
            <a:endParaRPr lang="en-US" altLang="ja-JP" sz="2800" dirty="0">
              <a:latin typeface="UD デジタル 教科書体 NK-R" panose="02020400000000000000" pitchFamily="18" charset="-128"/>
              <a:ea typeface="UD デジタル 教科書体 NK-R" panose="02020400000000000000" pitchFamily="18" charset="-128"/>
            </a:endParaRPr>
          </a:p>
        </p:txBody>
      </p:sp>
      <p:sp>
        <p:nvSpPr>
          <p:cNvPr id="179" name="テキスト ボックス 178">
            <a:extLst>
              <a:ext uri="{FF2B5EF4-FFF2-40B4-BE49-F238E27FC236}">
                <a16:creationId xmlns:a16="http://schemas.microsoft.com/office/drawing/2014/main" id="{5D12CDC5-DE27-4BB2-B603-2338ACACA942}"/>
              </a:ext>
            </a:extLst>
          </p:cNvPr>
          <p:cNvSpPr txBox="1"/>
          <p:nvPr/>
        </p:nvSpPr>
        <p:spPr>
          <a:xfrm>
            <a:off x="7343378" y="1951468"/>
            <a:ext cx="2839466" cy="523220"/>
          </a:xfrm>
          <a:prstGeom prst="rect">
            <a:avLst/>
          </a:prstGeom>
          <a:noFill/>
        </p:spPr>
        <p:txBody>
          <a:bodyPr wrap="square" rtlCol="0">
            <a:spAutoFit/>
          </a:bodyPr>
          <a:lstStyle/>
          <a:p>
            <a:r>
              <a:rPr lang="ja-JP" altLang="en-US" sz="2800" dirty="0">
                <a:latin typeface="UD デジタル 教科書体 NK-R" panose="02020400000000000000" pitchFamily="18" charset="-128"/>
                <a:ea typeface="UD デジタル 教科書体 NK-R" panose="02020400000000000000" pitchFamily="18" charset="-128"/>
              </a:rPr>
              <a:t>タイミングチャート</a:t>
            </a:r>
            <a:endParaRPr kumimoji="1" lang="ja-JP" altLang="en-US" sz="2800" dirty="0">
              <a:latin typeface="UD デジタル 教科書体 NK-R" panose="02020400000000000000" pitchFamily="18" charset="-128"/>
              <a:ea typeface="UD デジタル 教科書体 NK-R" panose="02020400000000000000" pitchFamily="18" charset="-128"/>
            </a:endParaRP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51</a:t>
            </a:fld>
            <a:endParaRPr kumimoji="1" lang="ja-JP" altLang="en-US"/>
          </a:p>
        </p:txBody>
      </p:sp>
    </p:spTree>
    <p:extLst>
      <p:ext uri="{BB962C8B-B14F-4D97-AF65-F5344CB8AC3E}">
        <p14:creationId xmlns:p14="http://schemas.microsoft.com/office/powerpoint/2010/main" val="34821596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35FB69-1673-48B8-81AC-1ACB7D2A923B}"/>
              </a:ext>
            </a:extLst>
          </p:cNvPr>
          <p:cNvSpPr>
            <a:spLocks noGrp="1"/>
          </p:cNvSpPr>
          <p:nvPr>
            <p:ph type="title"/>
          </p:nvPr>
        </p:nvSpPr>
        <p:spPr/>
        <p:txBody>
          <a:bodyPr/>
          <a:lstStyle/>
          <a:p>
            <a:r>
              <a:rPr kumimoji="1" lang="ja-JP" altLang="en-US" dirty="0"/>
              <a:t>どんな動きをする？</a:t>
            </a:r>
          </a:p>
        </p:txBody>
      </p:sp>
      <p:grpSp>
        <p:nvGrpSpPr>
          <p:cNvPr id="43" name="グループ化 42">
            <a:extLst>
              <a:ext uri="{FF2B5EF4-FFF2-40B4-BE49-F238E27FC236}">
                <a16:creationId xmlns:a16="http://schemas.microsoft.com/office/drawing/2014/main" id="{1DC18B2A-58F0-4BF8-8B71-E01C051F73F6}"/>
              </a:ext>
            </a:extLst>
          </p:cNvPr>
          <p:cNvGrpSpPr/>
          <p:nvPr/>
        </p:nvGrpSpPr>
        <p:grpSpPr>
          <a:xfrm>
            <a:off x="2624135" y="1476148"/>
            <a:ext cx="6943727" cy="4686324"/>
            <a:chOff x="5076824" y="2260600"/>
            <a:chExt cx="3598864" cy="2428875"/>
          </a:xfrm>
        </p:grpSpPr>
        <p:sp>
          <p:nvSpPr>
            <p:cNvPr id="4" name="Line 5">
              <a:extLst>
                <a:ext uri="{FF2B5EF4-FFF2-40B4-BE49-F238E27FC236}">
                  <a16:creationId xmlns:a16="http://schemas.microsoft.com/office/drawing/2014/main" id="{1B53F248-FC54-4C55-9315-9F0DF5FB73E1}"/>
                </a:ext>
              </a:extLst>
            </p:cNvPr>
            <p:cNvSpPr>
              <a:spLocks noChangeShapeType="1"/>
            </p:cNvSpPr>
            <p:nvPr/>
          </p:nvSpPr>
          <p:spPr bwMode="auto">
            <a:xfrm>
              <a:off x="5076825" y="2784475"/>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5" name="Group 6">
              <a:extLst>
                <a:ext uri="{FF2B5EF4-FFF2-40B4-BE49-F238E27FC236}">
                  <a16:creationId xmlns:a16="http://schemas.microsoft.com/office/drawing/2014/main" id="{9E10C9C4-3D8A-4788-8DBA-905DB005A97C}"/>
                </a:ext>
              </a:extLst>
            </p:cNvPr>
            <p:cNvGrpSpPr>
              <a:grpSpLocks/>
            </p:cNvGrpSpPr>
            <p:nvPr/>
          </p:nvGrpSpPr>
          <p:grpSpPr bwMode="auto">
            <a:xfrm>
              <a:off x="5613400" y="2641600"/>
              <a:ext cx="152400" cy="304800"/>
              <a:chOff x="1584" y="1248"/>
              <a:chExt cx="96" cy="192"/>
            </a:xfrm>
          </p:grpSpPr>
          <p:grpSp>
            <p:nvGrpSpPr>
              <p:cNvPr id="6" name="Group 7">
                <a:extLst>
                  <a:ext uri="{FF2B5EF4-FFF2-40B4-BE49-F238E27FC236}">
                    <a16:creationId xmlns:a16="http://schemas.microsoft.com/office/drawing/2014/main" id="{368AAF1B-7509-4A41-A7FE-CD1D806C3E75}"/>
                  </a:ext>
                </a:extLst>
              </p:cNvPr>
              <p:cNvGrpSpPr>
                <a:grpSpLocks/>
              </p:cNvGrpSpPr>
              <p:nvPr/>
            </p:nvGrpSpPr>
            <p:grpSpPr bwMode="auto">
              <a:xfrm>
                <a:off x="1584" y="1248"/>
                <a:ext cx="0" cy="192"/>
                <a:chOff x="1584" y="1248"/>
                <a:chExt cx="0" cy="192"/>
              </a:xfrm>
            </p:grpSpPr>
            <p:sp>
              <p:nvSpPr>
                <p:cNvPr id="10" name="Line 8">
                  <a:extLst>
                    <a:ext uri="{FF2B5EF4-FFF2-40B4-BE49-F238E27FC236}">
                      <a16:creationId xmlns:a16="http://schemas.microsoft.com/office/drawing/2014/main" id="{FF566FD3-70BA-4409-AF40-76D65F5C5036}"/>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 name="Line 9">
                  <a:extLst>
                    <a:ext uri="{FF2B5EF4-FFF2-40B4-BE49-F238E27FC236}">
                      <a16:creationId xmlns:a16="http://schemas.microsoft.com/office/drawing/2014/main" id="{7C6D6D23-4E08-47A1-9C17-4999C87D8568}"/>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7" name="Group 10">
                <a:extLst>
                  <a:ext uri="{FF2B5EF4-FFF2-40B4-BE49-F238E27FC236}">
                    <a16:creationId xmlns:a16="http://schemas.microsoft.com/office/drawing/2014/main" id="{52F04234-27E1-4FFE-971C-FC90A5F7E698}"/>
                  </a:ext>
                </a:extLst>
              </p:cNvPr>
              <p:cNvGrpSpPr>
                <a:grpSpLocks/>
              </p:cNvGrpSpPr>
              <p:nvPr/>
            </p:nvGrpSpPr>
            <p:grpSpPr bwMode="auto">
              <a:xfrm>
                <a:off x="1680" y="1248"/>
                <a:ext cx="0" cy="192"/>
                <a:chOff x="1632" y="1248"/>
                <a:chExt cx="0" cy="192"/>
              </a:xfrm>
            </p:grpSpPr>
            <p:sp>
              <p:nvSpPr>
                <p:cNvPr id="8" name="Line 11">
                  <a:extLst>
                    <a:ext uri="{FF2B5EF4-FFF2-40B4-BE49-F238E27FC236}">
                      <a16:creationId xmlns:a16="http://schemas.microsoft.com/office/drawing/2014/main" id="{04D3B015-D3BC-4847-AE59-D625A0612813}"/>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 name="Line 12">
                  <a:extLst>
                    <a:ext uri="{FF2B5EF4-FFF2-40B4-BE49-F238E27FC236}">
                      <a16:creationId xmlns:a16="http://schemas.microsoft.com/office/drawing/2014/main" id="{6C8DA9AA-99EE-40F5-B0B1-A1D0EE03A90D}"/>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12" name="Oval 13">
              <a:extLst>
                <a:ext uri="{FF2B5EF4-FFF2-40B4-BE49-F238E27FC236}">
                  <a16:creationId xmlns:a16="http://schemas.microsoft.com/office/drawing/2014/main" id="{973D3EF1-142D-4CF7-96C6-E2B1B45CB515}"/>
                </a:ext>
              </a:extLst>
            </p:cNvPr>
            <p:cNvSpPr>
              <a:spLocks noChangeAspect="1" noChangeArrowheads="1"/>
            </p:cNvSpPr>
            <p:nvPr/>
          </p:nvSpPr>
          <p:spPr bwMode="auto">
            <a:xfrm>
              <a:off x="7635876" y="2649902"/>
              <a:ext cx="503237" cy="269146"/>
            </a:xfrm>
            <a:prstGeom prst="ellipse">
              <a:avLst/>
            </a:prstGeom>
            <a:solidFill>
              <a:schemeClr val="bg1"/>
            </a:solid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 name="Line 14">
              <a:extLst>
                <a:ext uri="{FF2B5EF4-FFF2-40B4-BE49-F238E27FC236}">
                  <a16:creationId xmlns:a16="http://schemas.microsoft.com/office/drawing/2014/main" id="{393E7C7C-E00D-45BB-ADA6-F73C5AB6B8F8}"/>
                </a:ext>
              </a:extLst>
            </p:cNvPr>
            <p:cNvSpPr>
              <a:spLocks noChangeShapeType="1"/>
            </p:cNvSpPr>
            <p:nvPr/>
          </p:nvSpPr>
          <p:spPr bwMode="auto">
            <a:xfrm>
              <a:off x="8120063" y="2784475"/>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 name="Text Box 15">
              <a:extLst>
                <a:ext uri="{FF2B5EF4-FFF2-40B4-BE49-F238E27FC236}">
                  <a16:creationId xmlns:a16="http://schemas.microsoft.com/office/drawing/2014/main" id="{139F8D26-D572-4BE2-8C69-17A80A79D467}"/>
                </a:ext>
              </a:extLst>
            </p:cNvPr>
            <p:cNvSpPr txBox="1">
              <a:spLocks noChangeArrowheads="1"/>
            </p:cNvSpPr>
            <p:nvPr/>
          </p:nvSpPr>
          <p:spPr bwMode="auto">
            <a:xfrm>
              <a:off x="5526086" y="2361299"/>
              <a:ext cx="503231" cy="191401"/>
            </a:xfrm>
            <a:prstGeom prst="rect">
              <a:avLst/>
            </a:prstGeom>
            <a:noFill/>
            <a:ln w="9525">
              <a:noFill/>
              <a:miter lim="800000"/>
              <a:headEnd/>
              <a:tailEnd/>
            </a:ln>
          </p:spPr>
          <p:txBody>
            <a:bodyPr wrap="square" lIns="91417" tIns="45701" rIns="91417" bIns="45701">
              <a:spAutoFit/>
            </a:bodyPr>
            <a:lstStyle/>
            <a:p>
              <a:r>
                <a:rPr lang="en-US" altLang="ja-JP" sz="1800" dirty="0" smtClean="0">
                  <a:solidFill>
                    <a:srgbClr val="000000"/>
                  </a:solidFill>
                  <a:latin typeface="UD デジタル 教科書体 NK-R" panose="02020400000000000000" pitchFamily="18" charset="-128"/>
                  <a:ea typeface="UD デジタル 教科書体 NK-R" panose="02020400000000000000" pitchFamily="18" charset="-128"/>
                </a:rPr>
                <a:t>PB1</a:t>
              </a:r>
              <a:endParaRPr lang="en-US" altLang="ja-JP" sz="18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5" name="Text Box 16">
              <a:extLst>
                <a:ext uri="{FF2B5EF4-FFF2-40B4-BE49-F238E27FC236}">
                  <a16:creationId xmlns:a16="http://schemas.microsoft.com/office/drawing/2014/main" id="{F3642120-3ADF-4D0E-9C6B-6FF2EB04DAD1}"/>
                </a:ext>
              </a:extLst>
            </p:cNvPr>
            <p:cNvSpPr txBox="1">
              <a:spLocks noChangeArrowheads="1"/>
            </p:cNvSpPr>
            <p:nvPr/>
          </p:nvSpPr>
          <p:spPr bwMode="auto">
            <a:xfrm>
              <a:off x="7689059" y="2361299"/>
              <a:ext cx="374645" cy="191401"/>
            </a:xfrm>
            <a:prstGeom prst="rect">
              <a:avLst/>
            </a:prstGeom>
            <a:noFill/>
            <a:ln w="9525">
              <a:noFill/>
              <a:miter lim="800000"/>
              <a:headEnd/>
              <a:tailEnd/>
            </a:ln>
          </p:spPr>
          <p:txBody>
            <a:bodyPr wrap="square" lIns="91417" tIns="45701" rIns="91417" bIns="45701">
              <a:spAutoFit/>
            </a:bodyPr>
            <a:lstStyle/>
            <a:p>
              <a:r>
                <a:rPr lang="en-US" altLang="ja-JP" sz="1800"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sz="18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6" name="Rectangle 17">
              <a:extLst>
                <a:ext uri="{FF2B5EF4-FFF2-40B4-BE49-F238E27FC236}">
                  <a16:creationId xmlns:a16="http://schemas.microsoft.com/office/drawing/2014/main" id="{45A44BAB-68EB-40EB-A41C-39989E2810F2}"/>
                </a:ext>
              </a:extLst>
            </p:cNvPr>
            <p:cNvSpPr>
              <a:spLocks noChangeArrowheads="1"/>
            </p:cNvSpPr>
            <p:nvPr/>
          </p:nvSpPr>
          <p:spPr bwMode="auto">
            <a:xfrm>
              <a:off x="7887494" y="4209599"/>
              <a:ext cx="352410" cy="191401"/>
            </a:xfrm>
            <a:prstGeom prst="rect">
              <a:avLst/>
            </a:prstGeom>
            <a:solidFill>
              <a:schemeClr val="bg1"/>
            </a:solidFill>
            <a:ln w="9525">
              <a:solidFill>
                <a:schemeClr val="tx1"/>
              </a:solidFill>
              <a:miter lim="800000"/>
              <a:headEnd/>
              <a:tailEnd/>
            </a:ln>
          </p:spPr>
          <p:txBody>
            <a:bodyPr wrap="none" lIns="91417" tIns="45701" rIns="91417" bIns="45701">
              <a:spAutoFit/>
            </a:bodyPr>
            <a:lstStyle/>
            <a:p>
              <a:r>
                <a:rPr lang="en-US" altLang="ja-JP" sz="1800" dirty="0">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17" name="Line 18">
              <a:extLst>
                <a:ext uri="{FF2B5EF4-FFF2-40B4-BE49-F238E27FC236}">
                  <a16:creationId xmlns:a16="http://schemas.microsoft.com/office/drawing/2014/main" id="{75122777-CFDD-4F88-98DA-6085E5AC34C8}"/>
                </a:ext>
              </a:extLst>
            </p:cNvPr>
            <p:cNvSpPr>
              <a:spLocks noChangeShapeType="1"/>
            </p:cNvSpPr>
            <p:nvPr/>
          </p:nvSpPr>
          <p:spPr bwMode="auto">
            <a:xfrm flipH="1">
              <a:off x="5076824" y="4305300"/>
              <a:ext cx="2810668" cy="1588"/>
            </a:xfrm>
            <a:prstGeom prst="line">
              <a:avLst/>
            </a:prstGeom>
            <a:noFill/>
            <a:ln w="9525">
              <a:solidFill>
                <a:schemeClr val="tx1"/>
              </a:solidFill>
              <a:round/>
              <a:headEnd/>
              <a:tailEnd/>
            </a:ln>
          </p:spPr>
          <p:txBody>
            <a:bodyPr wrap="squar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8" name="Line 19">
              <a:extLst>
                <a:ext uri="{FF2B5EF4-FFF2-40B4-BE49-F238E27FC236}">
                  <a16:creationId xmlns:a16="http://schemas.microsoft.com/office/drawing/2014/main" id="{8D38046F-66DA-4B59-AC59-9E85FE0A946D}"/>
                </a:ext>
              </a:extLst>
            </p:cNvPr>
            <p:cNvSpPr>
              <a:spLocks noChangeShapeType="1"/>
            </p:cNvSpPr>
            <p:nvPr/>
          </p:nvSpPr>
          <p:spPr bwMode="auto">
            <a:xfrm flipV="1">
              <a:off x="8239904" y="4305300"/>
              <a:ext cx="435784" cy="1588"/>
            </a:xfrm>
            <a:prstGeom prst="line">
              <a:avLst/>
            </a:prstGeom>
            <a:noFill/>
            <a:ln w="9525">
              <a:solidFill>
                <a:schemeClr val="tx1"/>
              </a:solidFill>
              <a:round/>
              <a:headEnd/>
              <a:tailEnd/>
            </a:ln>
          </p:spPr>
          <p:txBody>
            <a:bodyPr wrap="squar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19" name="Group 20">
              <a:extLst>
                <a:ext uri="{FF2B5EF4-FFF2-40B4-BE49-F238E27FC236}">
                  <a16:creationId xmlns:a16="http://schemas.microsoft.com/office/drawing/2014/main" id="{C805C8B1-634E-4626-B1D9-8A2312FBA7E5}"/>
                </a:ext>
              </a:extLst>
            </p:cNvPr>
            <p:cNvGrpSpPr>
              <a:grpSpLocks/>
            </p:cNvGrpSpPr>
            <p:nvPr/>
          </p:nvGrpSpPr>
          <p:grpSpPr bwMode="auto">
            <a:xfrm>
              <a:off x="5613400" y="3305175"/>
              <a:ext cx="152400" cy="304800"/>
              <a:chOff x="1584" y="1248"/>
              <a:chExt cx="96" cy="192"/>
            </a:xfrm>
          </p:grpSpPr>
          <p:grpSp>
            <p:nvGrpSpPr>
              <p:cNvPr id="20" name="Group 21">
                <a:extLst>
                  <a:ext uri="{FF2B5EF4-FFF2-40B4-BE49-F238E27FC236}">
                    <a16:creationId xmlns:a16="http://schemas.microsoft.com/office/drawing/2014/main" id="{5D303951-2B7B-42A6-B076-661E10EA3A58}"/>
                  </a:ext>
                </a:extLst>
              </p:cNvPr>
              <p:cNvGrpSpPr>
                <a:grpSpLocks/>
              </p:cNvGrpSpPr>
              <p:nvPr/>
            </p:nvGrpSpPr>
            <p:grpSpPr bwMode="auto">
              <a:xfrm>
                <a:off x="1584" y="1248"/>
                <a:ext cx="0" cy="192"/>
                <a:chOff x="1584" y="1248"/>
                <a:chExt cx="0" cy="192"/>
              </a:xfrm>
            </p:grpSpPr>
            <p:sp>
              <p:nvSpPr>
                <p:cNvPr id="24" name="Line 22">
                  <a:extLst>
                    <a:ext uri="{FF2B5EF4-FFF2-40B4-BE49-F238E27FC236}">
                      <a16:creationId xmlns:a16="http://schemas.microsoft.com/office/drawing/2014/main" id="{22133971-0A77-44C3-86E8-4A1AA36C8411}"/>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5" name="Line 23">
                  <a:extLst>
                    <a:ext uri="{FF2B5EF4-FFF2-40B4-BE49-F238E27FC236}">
                      <a16:creationId xmlns:a16="http://schemas.microsoft.com/office/drawing/2014/main" id="{651A13CB-C535-4BF9-A34F-34EDF28092AE}"/>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21" name="Group 24">
                <a:extLst>
                  <a:ext uri="{FF2B5EF4-FFF2-40B4-BE49-F238E27FC236}">
                    <a16:creationId xmlns:a16="http://schemas.microsoft.com/office/drawing/2014/main" id="{FCEDF573-A280-42A9-9F6E-EBE4C9CCE145}"/>
                  </a:ext>
                </a:extLst>
              </p:cNvPr>
              <p:cNvGrpSpPr>
                <a:grpSpLocks/>
              </p:cNvGrpSpPr>
              <p:nvPr/>
            </p:nvGrpSpPr>
            <p:grpSpPr bwMode="auto">
              <a:xfrm>
                <a:off x="1680" y="1248"/>
                <a:ext cx="0" cy="192"/>
                <a:chOff x="1632" y="1248"/>
                <a:chExt cx="0" cy="192"/>
              </a:xfrm>
            </p:grpSpPr>
            <p:sp>
              <p:nvSpPr>
                <p:cNvPr id="22" name="Line 25">
                  <a:extLst>
                    <a:ext uri="{FF2B5EF4-FFF2-40B4-BE49-F238E27FC236}">
                      <a16:creationId xmlns:a16="http://schemas.microsoft.com/office/drawing/2014/main" id="{FC3E5C8B-77BC-43E5-A348-FC8E485E1771}"/>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3" name="Line 26">
                  <a:extLst>
                    <a:ext uri="{FF2B5EF4-FFF2-40B4-BE49-F238E27FC236}">
                      <a16:creationId xmlns:a16="http://schemas.microsoft.com/office/drawing/2014/main" id="{923C32EF-E380-4562-B714-C6B6CEF980C1}"/>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26" name="Line 28">
              <a:extLst>
                <a:ext uri="{FF2B5EF4-FFF2-40B4-BE49-F238E27FC236}">
                  <a16:creationId xmlns:a16="http://schemas.microsoft.com/office/drawing/2014/main" id="{1C9A5140-C62F-402F-BEA2-4BBC39E0A103}"/>
                </a:ext>
              </a:extLst>
            </p:cNvPr>
            <p:cNvSpPr>
              <a:spLocks noChangeShapeType="1"/>
            </p:cNvSpPr>
            <p:nvPr/>
          </p:nvSpPr>
          <p:spPr bwMode="auto">
            <a:xfrm>
              <a:off x="5765800" y="3444875"/>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7" name="Text Box 29">
              <a:extLst>
                <a:ext uri="{FF2B5EF4-FFF2-40B4-BE49-F238E27FC236}">
                  <a16:creationId xmlns:a16="http://schemas.microsoft.com/office/drawing/2014/main" id="{D3170F6C-EC12-471D-9967-166A62464E89}"/>
                </a:ext>
              </a:extLst>
            </p:cNvPr>
            <p:cNvSpPr txBox="1">
              <a:spLocks noChangeArrowheads="1"/>
            </p:cNvSpPr>
            <p:nvPr/>
          </p:nvSpPr>
          <p:spPr bwMode="auto">
            <a:xfrm>
              <a:off x="5524269" y="3090472"/>
              <a:ext cx="328316" cy="191401"/>
            </a:xfrm>
            <a:prstGeom prst="rect">
              <a:avLst/>
            </a:prstGeom>
            <a:noFill/>
            <a:ln w="9525">
              <a:noFill/>
              <a:miter lim="800000"/>
              <a:headEnd/>
              <a:tailEnd/>
            </a:ln>
          </p:spPr>
          <p:txBody>
            <a:bodyPr wrap="none" lIns="91417" tIns="45701" rIns="91417" bIns="45701">
              <a:spAutoFit/>
            </a:bodyPr>
            <a:lstStyle/>
            <a:p>
              <a:r>
                <a:rPr lang="en-US" altLang="ja-JP" sz="1800" dirty="0" smtClean="0">
                  <a:solidFill>
                    <a:srgbClr val="000000"/>
                  </a:solidFill>
                  <a:latin typeface="UD デジタル 教科書体 NK-R" panose="02020400000000000000" pitchFamily="18" charset="-128"/>
                  <a:ea typeface="UD デジタル 教科書体 NK-R" panose="02020400000000000000" pitchFamily="18" charset="-128"/>
                </a:rPr>
                <a:t>PL1</a:t>
              </a:r>
              <a:endParaRPr lang="en-US" altLang="ja-JP" sz="18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28" name="Line 30">
              <a:extLst>
                <a:ext uri="{FF2B5EF4-FFF2-40B4-BE49-F238E27FC236}">
                  <a16:creationId xmlns:a16="http://schemas.microsoft.com/office/drawing/2014/main" id="{3EAE4737-72D3-47EF-9903-9912E2999A30}"/>
                </a:ext>
              </a:extLst>
            </p:cNvPr>
            <p:cNvSpPr>
              <a:spLocks noChangeShapeType="1"/>
            </p:cNvSpPr>
            <p:nvPr/>
          </p:nvSpPr>
          <p:spPr bwMode="auto">
            <a:xfrm>
              <a:off x="5775325" y="2784475"/>
              <a:ext cx="18351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9" name="Line 32">
              <a:extLst>
                <a:ext uri="{FF2B5EF4-FFF2-40B4-BE49-F238E27FC236}">
                  <a16:creationId xmlns:a16="http://schemas.microsoft.com/office/drawing/2014/main" id="{F13324ED-9A11-4EC5-8BD8-018A832EA48E}"/>
                </a:ext>
              </a:extLst>
            </p:cNvPr>
            <p:cNvSpPr>
              <a:spLocks noChangeShapeType="1"/>
            </p:cNvSpPr>
            <p:nvPr/>
          </p:nvSpPr>
          <p:spPr bwMode="auto">
            <a:xfrm>
              <a:off x="5076825" y="2276475"/>
              <a:ext cx="0" cy="24130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0" name="Line 35">
              <a:extLst>
                <a:ext uri="{FF2B5EF4-FFF2-40B4-BE49-F238E27FC236}">
                  <a16:creationId xmlns:a16="http://schemas.microsoft.com/office/drawing/2014/main" id="{FDDC3BA0-9C49-402C-959D-4AC34938F6BD}"/>
                </a:ext>
              </a:extLst>
            </p:cNvPr>
            <p:cNvSpPr>
              <a:spLocks noChangeShapeType="1"/>
            </p:cNvSpPr>
            <p:nvPr/>
          </p:nvSpPr>
          <p:spPr bwMode="auto">
            <a:xfrm flipV="1">
              <a:off x="7010400" y="2797175"/>
              <a:ext cx="0" cy="6477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1" name="Line 43">
              <a:extLst>
                <a:ext uri="{FF2B5EF4-FFF2-40B4-BE49-F238E27FC236}">
                  <a16:creationId xmlns:a16="http://schemas.microsoft.com/office/drawing/2014/main" id="{528B0A23-7ADD-45BB-92CD-A28E8A1E3666}"/>
                </a:ext>
              </a:extLst>
            </p:cNvPr>
            <p:cNvSpPr>
              <a:spLocks noChangeShapeType="1"/>
            </p:cNvSpPr>
            <p:nvPr/>
          </p:nvSpPr>
          <p:spPr bwMode="auto">
            <a:xfrm>
              <a:off x="6473825" y="3441700"/>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2" name="Line 32">
              <a:extLst>
                <a:ext uri="{FF2B5EF4-FFF2-40B4-BE49-F238E27FC236}">
                  <a16:creationId xmlns:a16="http://schemas.microsoft.com/office/drawing/2014/main" id="{8030904B-39D8-4731-9684-23E04EB249CA}"/>
                </a:ext>
              </a:extLst>
            </p:cNvPr>
            <p:cNvSpPr>
              <a:spLocks noChangeShapeType="1"/>
            </p:cNvSpPr>
            <p:nvPr/>
          </p:nvSpPr>
          <p:spPr bwMode="auto">
            <a:xfrm>
              <a:off x="8675688" y="2260600"/>
              <a:ext cx="0" cy="2411413"/>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3" name="Line 5">
              <a:extLst>
                <a:ext uri="{FF2B5EF4-FFF2-40B4-BE49-F238E27FC236}">
                  <a16:creationId xmlns:a16="http://schemas.microsoft.com/office/drawing/2014/main" id="{0CA3D8DB-711D-4B53-998F-607D4FC29257}"/>
                </a:ext>
              </a:extLst>
            </p:cNvPr>
            <p:cNvSpPr>
              <a:spLocks noChangeShapeType="1"/>
            </p:cNvSpPr>
            <p:nvPr/>
          </p:nvSpPr>
          <p:spPr bwMode="auto">
            <a:xfrm>
              <a:off x="5084763" y="3441700"/>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34" name="Group 36">
              <a:extLst>
                <a:ext uri="{FF2B5EF4-FFF2-40B4-BE49-F238E27FC236}">
                  <a16:creationId xmlns:a16="http://schemas.microsoft.com/office/drawing/2014/main" id="{2FBB6677-269D-4E76-A80A-0CBF509C2A6A}"/>
                </a:ext>
              </a:extLst>
            </p:cNvPr>
            <p:cNvGrpSpPr>
              <a:grpSpLocks/>
            </p:cNvGrpSpPr>
            <p:nvPr/>
          </p:nvGrpSpPr>
          <p:grpSpPr bwMode="auto">
            <a:xfrm>
              <a:off x="6315075" y="3294063"/>
              <a:ext cx="152400" cy="304800"/>
              <a:chOff x="1584" y="1248"/>
              <a:chExt cx="96" cy="192"/>
            </a:xfrm>
          </p:grpSpPr>
          <p:grpSp>
            <p:nvGrpSpPr>
              <p:cNvPr id="35" name="Group 37">
                <a:extLst>
                  <a:ext uri="{FF2B5EF4-FFF2-40B4-BE49-F238E27FC236}">
                    <a16:creationId xmlns:a16="http://schemas.microsoft.com/office/drawing/2014/main" id="{ACFB2A45-472B-4FFA-9A3A-004F186FE7EA}"/>
                  </a:ext>
                </a:extLst>
              </p:cNvPr>
              <p:cNvGrpSpPr>
                <a:grpSpLocks/>
              </p:cNvGrpSpPr>
              <p:nvPr/>
            </p:nvGrpSpPr>
            <p:grpSpPr bwMode="auto">
              <a:xfrm>
                <a:off x="1584" y="1248"/>
                <a:ext cx="0" cy="192"/>
                <a:chOff x="1584" y="1248"/>
                <a:chExt cx="0" cy="192"/>
              </a:xfrm>
            </p:grpSpPr>
            <p:sp>
              <p:nvSpPr>
                <p:cNvPr id="39" name="Line 38">
                  <a:extLst>
                    <a:ext uri="{FF2B5EF4-FFF2-40B4-BE49-F238E27FC236}">
                      <a16:creationId xmlns:a16="http://schemas.microsoft.com/office/drawing/2014/main" id="{C162D6A5-F8E8-4A9B-9706-2981B38DE619}"/>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0" name="Line 39">
                  <a:extLst>
                    <a:ext uri="{FF2B5EF4-FFF2-40B4-BE49-F238E27FC236}">
                      <a16:creationId xmlns:a16="http://schemas.microsoft.com/office/drawing/2014/main" id="{4AD68722-E8F7-4BB9-BF80-D26295CEBC3D}"/>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36" name="Group 40">
                <a:extLst>
                  <a:ext uri="{FF2B5EF4-FFF2-40B4-BE49-F238E27FC236}">
                    <a16:creationId xmlns:a16="http://schemas.microsoft.com/office/drawing/2014/main" id="{319D01F9-DC12-49D4-B46A-E60759994D5D}"/>
                  </a:ext>
                </a:extLst>
              </p:cNvPr>
              <p:cNvGrpSpPr>
                <a:grpSpLocks/>
              </p:cNvGrpSpPr>
              <p:nvPr/>
            </p:nvGrpSpPr>
            <p:grpSpPr bwMode="auto">
              <a:xfrm>
                <a:off x="1680" y="1248"/>
                <a:ext cx="0" cy="192"/>
                <a:chOff x="1632" y="1248"/>
                <a:chExt cx="0" cy="192"/>
              </a:xfrm>
            </p:grpSpPr>
            <p:sp>
              <p:nvSpPr>
                <p:cNvPr id="37" name="Line 41">
                  <a:extLst>
                    <a:ext uri="{FF2B5EF4-FFF2-40B4-BE49-F238E27FC236}">
                      <a16:creationId xmlns:a16="http://schemas.microsoft.com/office/drawing/2014/main" id="{59175B32-9FA4-406F-B73C-C2A1DFB5DC3F}"/>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8" name="Line 42">
                  <a:extLst>
                    <a:ext uri="{FF2B5EF4-FFF2-40B4-BE49-F238E27FC236}">
                      <a16:creationId xmlns:a16="http://schemas.microsoft.com/office/drawing/2014/main" id="{3A94F18F-F4F9-4CCD-8C98-71A749F5A9D7}"/>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41" name="Text Box 48">
              <a:extLst>
                <a:ext uri="{FF2B5EF4-FFF2-40B4-BE49-F238E27FC236}">
                  <a16:creationId xmlns:a16="http://schemas.microsoft.com/office/drawing/2014/main" id="{F75F3BFA-389B-482F-A1F5-B104BC8DFEEA}"/>
                </a:ext>
              </a:extLst>
            </p:cNvPr>
            <p:cNvSpPr txBox="1">
              <a:spLocks noChangeArrowheads="1"/>
            </p:cNvSpPr>
            <p:nvPr/>
          </p:nvSpPr>
          <p:spPr bwMode="auto">
            <a:xfrm>
              <a:off x="6234171" y="3049587"/>
              <a:ext cx="339947" cy="191401"/>
            </a:xfrm>
            <a:prstGeom prst="rect">
              <a:avLst/>
            </a:prstGeom>
            <a:noFill/>
            <a:ln w="9525">
              <a:noFill/>
              <a:miter lim="800000"/>
              <a:headEnd/>
              <a:tailEnd/>
            </a:ln>
          </p:spPr>
          <p:txBody>
            <a:bodyPr wrap="none" lIns="91417" tIns="45701" rIns="91417" bIns="45701">
              <a:spAutoFit/>
            </a:bodyPr>
            <a:lstStyle/>
            <a:p>
              <a:r>
                <a:rPr lang="en-US" altLang="ja-JP" sz="1800" dirty="0" smtClean="0">
                  <a:solidFill>
                    <a:srgbClr val="000000"/>
                  </a:solidFill>
                  <a:latin typeface="UD デジタル 教科書体 NK-R" panose="02020400000000000000" pitchFamily="18" charset="-128"/>
                  <a:ea typeface="UD デジタル 教科書体 NK-R" panose="02020400000000000000" pitchFamily="18" charset="-128"/>
                </a:rPr>
                <a:t>PB2</a:t>
              </a:r>
              <a:endParaRPr lang="en-US" altLang="ja-JP" sz="1800"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42" name="Line 49">
              <a:extLst>
                <a:ext uri="{FF2B5EF4-FFF2-40B4-BE49-F238E27FC236}">
                  <a16:creationId xmlns:a16="http://schemas.microsoft.com/office/drawing/2014/main" id="{2DB4E8B4-F7FF-4B56-9C30-396D34BA6BC7}"/>
                </a:ext>
              </a:extLst>
            </p:cNvPr>
            <p:cNvSpPr>
              <a:spLocks noChangeShapeType="1"/>
            </p:cNvSpPr>
            <p:nvPr/>
          </p:nvSpPr>
          <p:spPr bwMode="auto">
            <a:xfrm flipH="1">
              <a:off x="6238875" y="3294063"/>
              <a:ext cx="304800" cy="3048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52</a:t>
            </a:fld>
            <a:endParaRPr kumimoji="1" lang="ja-JP" altLang="en-US"/>
          </a:p>
        </p:txBody>
      </p:sp>
    </p:spTree>
    <p:extLst>
      <p:ext uri="{BB962C8B-B14F-4D97-AF65-F5344CB8AC3E}">
        <p14:creationId xmlns:p14="http://schemas.microsoft.com/office/powerpoint/2010/main" val="24775576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056B2D-4F47-408F-9F0E-4B22B50E263B}"/>
              </a:ext>
            </a:extLst>
          </p:cNvPr>
          <p:cNvSpPr>
            <a:spLocks noGrp="1"/>
          </p:cNvSpPr>
          <p:nvPr>
            <p:ph type="title"/>
          </p:nvPr>
        </p:nvSpPr>
        <p:spPr>
          <a:xfrm>
            <a:off x="838200" y="365125"/>
            <a:ext cx="10515600" cy="1325563"/>
          </a:xfrm>
        </p:spPr>
        <p:txBody>
          <a:bodyPr/>
          <a:lstStyle/>
          <a:p>
            <a:r>
              <a:rPr kumimoji="1" lang="en-US" altLang="ja-JP" dirty="0"/>
              <a:t>2</a:t>
            </a:r>
            <a:r>
              <a:rPr kumimoji="1" lang="ja-JP" altLang="en-US" dirty="0" err="1"/>
              <a:t>つの</a:t>
            </a:r>
            <a:r>
              <a:rPr kumimoji="1" lang="ja-JP" altLang="en-US" dirty="0"/>
              <a:t>自己保持回路</a:t>
            </a:r>
          </a:p>
        </p:txBody>
      </p:sp>
      <p:sp>
        <p:nvSpPr>
          <p:cNvPr id="4" name="Text Box 3">
            <a:extLst>
              <a:ext uri="{FF2B5EF4-FFF2-40B4-BE49-F238E27FC236}">
                <a16:creationId xmlns:a16="http://schemas.microsoft.com/office/drawing/2014/main" id="{D6A3A46D-0A64-40C9-B0BD-60AEFAF9AA7F}"/>
              </a:ext>
            </a:extLst>
          </p:cNvPr>
          <p:cNvSpPr txBox="1">
            <a:spLocks noChangeArrowheads="1"/>
          </p:cNvSpPr>
          <p:nvPr/>
        </p:nvSpPr>
        <p:spPr bwMode="auto">
          <a:xfrm>
            <a:off x="1262242" y="1552692"/>
            <a:ext cx="3010748" cy="400105"/>
          </a:xfrm>
          <a:prstGeom prst="rect">
            <a:avLst/>
          </a:prstGeom>
          <a:noFill/>
          <a:ln w="9525">
            <a:noFill/>
            <a:miter lim="800000"/>
            <a:headEnd/>
            <a:tailEnd/>
          </a:ln>
        </p:spPr>
        <p:txBody>
          <a:bodyPr wrap="none" lIns="91434" tIns="45718" rIns="91434" bIns="45718">
            <a:spAutoFit/>
          </a:bodyPr>
          <a:lstStyle/>
          <a:p>
            <a:r>
              <a:rPr lang="ja-JP" altLang="en-US" sz="2000" dirty="0">
                <a:solidFill>
                  <a:srgbClr val="0000FF"/>
                </a:solidFill>
                <a:latin typeface="UD デジタル 教科書体 NK-R" panose="02020400000000000000" pitchFamily="18" charset="-128"/>
                <a:ea typeface="UD デジタル 教科書体 NK-R" panose="02020400000000000000" pitchFamily="18" charset="-128"/>
              </a:rPr>
              <a:t>リセット優先自己保持回路</a:t>
            </a:r>
          </a:p>
        </p:txBody>
      </p:sp>
      <p:sp>
        <p:nvSpPr>
          <p:cNvPr id="5" name="Line 5">
            <a:extLst>
              <a:ext uri="{FF2B5EF4-FFF2-40B4-BE49-F238E27FC236}">
                <a16:creationId xmlns:a16="http://schemas.microsoft.com/office/drawing/2014/main" id="{189D4344-82D1-49A7-A780-E6EF20C88E28}"/>
              </a:ext>
            </a:extLst>
          </p:cNvPr>
          <p:cNvSpPr>
            <a:spLocks noChangeShapeType="1"/>
          </p:cNvSpPr>
          <p:nvPr/>
        </p:nvSpPr>
        <p:spPr bwMode="auto">
          <a:xfrm>
            <a:off x="1346995" y="2747168"/>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6" name="Group 6">
            <a:extLst>
              <a:ext uri="{FF2B5EF4-FFF2-40B4-BE49-F238E27FC236}">
                <a16:creationId xmlns:a16="http://schemas.microsoft.com/office/drawing/2014/main" id="{85B6BA89-88BB-4E7E-93AD-D26879975AB0}"/>
              </a:ext>
            </a:extLst>
          </p:cNvPr>
          <p:cNvGrpSpPr>
            <a:grpSpLocks/>
          </p:cNvGrpSpPr>
          <p:nvPr/>
        </p:nvGrpSpPr>
        <p:grpSpPr bwMode="auto">
          <a:xfrm>
            <a:off x="1885158" y="2604293"/>
            <a:ext cx="152400" cy="304800"/>
            <a:chOff x="1584" y="1248"/>
            <a:chExt cx="96" cy="192"/>
          </a:xfrm>
        </p:grpSpPr>
        <p:grpSp>
          <p:nvGrpSpPr>
            <p:cNvPr id="7" name="Group 7">
              <a:extLst>
                <a:ext uri="{FF2B5EF4-FFF2-40B4-BE49-F238E27FC236}">
                  <a16:creationId xmlns:a16="http://schemas.microsoft.com/office/drawing/2014/main" id="{01BE4A6F-A02E-41DE-8E92-66AC337BF411}"/>
                </a:ext>
              </a:extLst>
            </p:cNvPr>
            <p:cNvGrpSpPr>
              <a:grpSpLocks/>
            </p:cNvGrpSpPr>
            <p:nvPr/>
          </p:nvGrpSpPr>
          <p:grpSpPr bwMode="auto">
            <a:xfrm>
              <a:off x="1584" y="1248"/>
              <a:ext cx="0" cy="192"/>
              <a:chOff x="1584" y="1248"/>
              <a:chExt cx="0" cy="192"/>
            </a:xfrm>
          </p:grpSpPr>
          <p:sp>
            <p:nvSpPr>
              <p:cNvPr id="11" name="Line 8">
                <a:extLst>
                  <a:ext uri="{FF2B5EF4-FFF2-40B4-BE49-F238E27FC236}">
                    <a16:creationId xmlns:a16="http://schemas.microsoft.com/office/drawing/2014/main" id="{A0B592AE-123C-4FB9-836E-DA73A3A22811}"/>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2" name="Line 9">
                <a:extLst>
                  <a:ext uri="{FF2B5EF4-FFF2-40B4-BE49-F238E27FC236}">
                    <a16:creationId xmlns:a16="http://schemas.microsoft.com/office/drawing/2014/main" id="{752B90AA-FB4D-4E93-B3A4-56E5879A7F5A}"/>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8" name="Group 10">
              <a:extLst>
                <a:ext uri="{FF2B5EF4-FFF2-40B4-BE49-F238E27FC236}">
                  <a16:creationId xmlns:a16="http://schemas.microsoft.com/office/drawing/2014/main" id="{5C908093-EFA2-4A12-9F55-5FEBF2AC31B0}"/>
                </a:ext>
              </a:extLst>
            </p:cNvPr>
            <p:cNvGrpSpPr>
              <a:grpSpLocks/>
            </p:cNvGrpSpPr>
            <p:nvPr/>
          </p:nvGrpSpPr>
          <p:grpSpPr bwMode="auto">
            <a:xfrm>
              <a:off x="1680" y="1248"/>
              <a:ext cx="0" cy="192"/>
              <a:chOff x="1632" y="1248"/>
              <a:chExt cx="0" cy="192"/>
            </a:xfrm>
          </p:grpSpPr>
          <p:sp>
            <p:nvSpPr>
              <p:cNvPr id="9" name="Line 11">
                <a:extLst>
                  <a:ext uri="{FF2B5EF4-FFF2-40B4-BE49-F238E27FC236}">
                    <a16:creationId xmlns:a16="http://schemas.microsoft.com/office/drawing/2014/main" id="{96B29FB3-8F9C-4BC0-98C7-157154E3FAEF}"/>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 name="Line 12">
                <a:extLst>
                  <a:ext uri="{FF2B5EF4-FFF2-40B4-BE49-F238E27FC236}">
                    <a16:creationId xmlns:a16="http://schemas.microsoft.com/office/drawing/2014/main" id="{78D85B75-118C-479F-8FCB-484BBD7E4BEE}"/>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13" name="Oval 13">
            <a:extLst>
              <a:ext uri="{FF2B5EF4-FFF2-40B4-BE49-F238E27FC236}">
                <a16:creationId xmlns:a16="http://schemas.microsoft.com/office/drawing/2014/main" id="{BE1F39E9-28B3-4679-B123-830E2AA2110C}"/>
              </a:ext>
            </a:extLst>
          </p:cNvPr>
          <p:cNvSpPr>
            <a:spLocks noChangeAspect="1" noChangeArrowheads="1"/>
          </p:cNvSpPr>
          <p:nvPr/>
        </p:nvSpPr>
        <p:spPr bwMode="auto">
          <a:xfrm>
            <a:off x="3896519" y="2515393"/>
            <a:ext cx="584195" cy="519297"/>
          </a:xfrm>
          <a:prstGeom prst="ellipse">
            <a:avLst/>
          </a:prstGeom>
          <a:solidFill>
            <a:schemeClr val="bg1"/>
          </a:solidFill>
          <a:ln w="9525">
            <a:solidFill>
              <a:schemeClr val="tx1"/>
            </a:solidFill>
            <a:round/>
            <a:headEnd/>
            <a:tailEnd/>
          </a:ln>
        </p:spPr>
        <p:txBody>
          <a:bodyPr wrap="squar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 name="Line 14">
            <a:extLst>
              <a:ext uri="{FF2B5EF4-FFF2-40B4-BE49-F238E27FC236}">
                <a16:creationId xmlns:a16="http://schemas.microsoft.com/office/drawing/2014/main" id="{67122552-5319-41D7-BF59-5BCB35454392}"/>
              </a:ext>
            </a:extLst>
          </p:cNvPr>
          <p:cNvSpPr>
            <a:spLocks noChangeShapeType="1"/>
          </p:cNvSpPr>
          <p:nvPr/>
        </p:nvSpPr>
        <p:spPr bwMode="auto">
          <a:xfrm>
            <a:off x="4391820" y="2747168"/>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5" name="Text Box 15">
            <a:extLst>
              <a:ext uri="{FF2B5EF4-FFF2-40B4-BE49-F238E27FC236}">
                <a16:creationId xmlns:a16="http://schemas.microsoft.com/office/drawing/2014/main" id="{131A1BD4-D2FA-49A1-89A7-E0EB51D661F4}"/>
              </a:ext>
            </a:extLst>
          </p:cNvPr>
          <p:cNvSpPr txBox="1">
            <a:spLocks noChangeArrowheads="1"/>
          </p:cNvSpPr>
          <p:nvPr/>
        </p:nvSpPr>
        <p:spPr bwMode="auto">
          <a:xfrm>
            <a:off x="1669258" y="2304256"/>
            <a:ext cx="646284" cy="369294"/>
          </a:xfrm>
          <a:prstGeom prst="rect">
            <a:avLst/>
          </a:prstGeom>
          <a:noFill/>
          <a:ln w="9525">
            <a:noFill/>
            <a:miter lim="800000"/>
            <a:headEnd/>
            <a:tailEnd/>
          </a:ln>
        </p:spPr>
        <p:txBody>
          <a:bodyPr wrap="none" lIns="91417" tIns="45701" rIns="91417" bIns="45701">
            <a:spAutoFit/>
          </a:bodyPr>
          <a:lstStyle/>
          <a:p>
            <a:r>
              <a:rPr lang="en-US" altLang="ja-JP" sz="1800" dirty="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16" name="Text Box 16">
            <a:extLst>
              <a:ext uri="{FF2B5EF4-FFF2-40B4-BE49-F238E27FC236}">
                <a16:creationId xmlns:a16="http://schemas.microsoft.com/office/drawing/2014/main" id="{0C05500A-E901-4483-821B-935B99B6ABEB}"/>
              </a:ext>
            </a:extLst>
          </p:cNvPr>
          <p:cNvSpPr txBox="1">
            <a:spLocks noChangeArrowheads="1"/>
          </p:cNvSpPr>
          <p:nvPr/>
        </p:nvSpPr>
        <p:spPr bwMode="auto">
          <a:xfrm>
            <a:off x="3871120" y="2586831"/>
            <a:ext cx="719309" cy="369294"/>
          </a:xfrm>
          <a:prstGeom prst="rect">
            <a:avLst/>
          </a:prstGeom>
          <a:noFill/>
          <a:ln w="9525">
            <a:noFill/>
            <a:miter lim="800000"/>
            <a:headEnd/>
            <a:tailEnd/>
          </a:ln>
        </p:spPr>
        <p:txBody>
          <a:bodyPr wrap="square" lIns="91417" tIns="45701" rIns="91417" bIns="45701">
            <a:spAutoFit/>
          </a:bodyPr>
          <a:lstStyle/>
          <a:p>
            <a:r>
              <a:rPr lang="en-US" altLang="ja-JP" sz="1800" dirty="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17" name="Rectangle 17">
            <a:extLst>
              <a:ext uri="{FF2B5EF4-FFF2-40B4-BE49-F238E27FC236}">
                <a16:creationId xmlns:a16="http://schemas.microsoft.com/office/drawing/2014/main" id="{C1EBE7F3-67E7-46CE-9CD2-D5773B3C58FB}"/>
              </a:ext>
            </a:extLst>
          </p:cNvPr>
          <p:cNvSpPr>
            <a:spLocks noChangeArrowheads="1"/>
          </p:cNvSpPr>
          <p:nvPr/>
        </p:nvSpPr>
        <p:spPr bwMode="auto">
          <a:xfrm>
            <a:off x="3842545" y="4091781"/>
            <a:ext cx="679948" cy="369294"/>
          </a:xfrm>
          <a:prstGeom prst="rect">
            <a:avLst/>
          </a:prstGeom>
          <a:solidFill>
            <a:schemeClr val="bg1"/>
          </a:solidFill>
          <a:ln w="9525">
            <a:solidFill>
              <a:schemeClr val="tx1"/>
            </a:solidFill>
            <a:miter lim="800000"/>
            <a:headEnd/>
            <a:tailEnd/>
          </a:ln>
        </p:spPr>
        <p:txBody>
          <a:bodyPr wrap="none" lIns="91417" tIns="45701" rIns="91417" bIns="45701">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18" name="Line 18">
            <a:extLst>
              <a:ext uri="{FF2B5EF4-FFF2-40B4-BE49-F238E27FC236}">
                <a16:creationId xmlns:a16="http://schemas.microsoft.com/office/drawing/2014/main" id="{4F4FBDE3-69B2-489A-9D6A-7B8E2B4A503B}"/>
              </a:ext>
            </a:extLst>
          </p:cNvPr>
          <p:cNvSpPr>
            <a:spLocks noChangeShapeType="1"/>
          </p:cNvSpPr>
          <p:nvPr/>
        </p:nvSpPr>
        <p:spPr bwMode="auto">
          <a:xfrm flipH="1">
            <a:off x="1346995" y="4269581"/>
            <a:ext cx="2484438"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9" name="Line 19">
            <a:extLst>
              <a:ext uri="{FF2B5EF4-FFF2-40B4-BE49-F238E27FC236}">
                <a16:creationId xmlns:a16="http://schemas.microsoft.com/office/drawing/2014/main" id="{8A7F283E-D680-4F73-BE6A-7D35C5499C1E}"/>
              </a:ext>
            </a:extLst>
          </p:cNvPr>
          <p:cNvSpPr>
            <a:spLocks noChangeShapeType="1"/>
          </p:cNvSpPr>
          <p:nvPr/>
        </p:nvSpPr>
        <p:spPr bwMode="auto">
          <a:xfrm>
            <a:off x="4515645" y="4267993"/>
            <a:ext cx="4318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20" name="Group 20">
            <a:extLst>
              <a:ext uri="{FF2B5EF4-FFF2-40B4-BE49-F238E27FC236}">
                <a16:creationId xmlns:a16="http://schemas.microsoft.com/office/drawing/2014/main" id="{1DCFD5C0-C6FB-44A5-A459-406249F14E00}"/>
              </a:ext>
            </a:extLst>
          </p:cNvPr>
          <p:cNvGrpSpPr>
            <a:grpSpLocks/>
          </p:cNvGrpSpPr>
          <p:nvPr/>
        </p:nvGrpSpPr>
        <p:grpSpPr bwMode="auto">
          <a:xfrm>
            <a:off x="1885158" y="3267868"/>
            <a:ext cx="152400" cy="304800"/>
            <a:chOff x="1584" y="1248"/>
            <a:chExt cx="96" cy="192"/>
          </a:xfrm>
        </p:grpSpPr>
        <p:grpSp>
          <p:nvGrpSpPr>
            <p:cNvPr id="21" name="Group 21">
              <a:extLst>
                <a:ext uri="{FF2B5EF4-FFF2-40B4-BE49-F238E27FC236}">
                  <a16:creationId xmlns:a16="http://schemas.microsoft.com/office/drawing/2014/main" id="{0D4237CB-E73E-47B0-88FD-4152FBAFB1D0}"/>
                </a:ext>
              </a:extLst>
            </p:cNvPr>
            <p:cNvGrpSpPr>
              <a:grpSpLocks/>
            </p:cNvGrpSpPr>
            <p:nvPr/>
          </p:nvGrpSpPr>
          <p:grpSpPr bwMode="auto">
            <a:xfrm>
              <a:off x="1584" y="1248"/>
              <a:ext cx="0" cy="192"/>
              <a:chOff x="1584" y="1248"/>
              <a:chExt cx="0" cy="192"/>
            </a:xfrm>
          </p:grpSpPr>
          <p:sp>
            <p:nvSpPr>
              <p:cNvPr id="25" name="Line 22">
                <a:extLst>
                  <a:ext uri="{FF2B5EF4-FFF2-40B4-BE49-F238E27FC236}">
                    <a16:creationId xmlns:a16="http://schemas.microsoft.com/office/drawing/2014/main" id="{227DA638-F5D9-420B-A432-D5EE72B47F8C}"/>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6" name="Line 23">
                <a:extLst>
                  <a:ext uri="{FF2B5EF4-FFF2-40B4-BE49-F238E27FC236}">
                    <a16:creationId xmlns:a16="http://schemas.microsoft.com/office/drawing/2014/main" id="{A57EC432-B8AD-4A10-83F1-9D66C8BE1F7C}"/>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22" name="Group 24">
              <a:extLst>
                <a:ext uri="{FF2B5EF4-FFF2-40B4-BE49-F238E27FC236}">
                  <a16:creationId xmlns:a16="http://schemas.microsoft.com/office/drawing/2014/main" id="{180B3029-3D81-41DD-8A4B-B9198B0B71A0}"/>
                </a:ext>
              </a:extLst>
            </p:cNvPr>
            <p:cNvGrpSpPr>
              <a:grpSpLocks/>
            </p:cNvGrpSpPr>
            <p:nvPr/>
          </p:nvGrpSpPr>
          <p:grpSpPr bwMode="auto">
            <a:xfrm>
              <a:off x="1680" y="1248"/>
              <a:ext cx="0" cy="192"/>
              <a:chOff x="1632" y="1248"/>
              <a:chExt cx="0" cy="192"/>
            </a:xfrm>
          </p:grpSpPr>
          <p:sp>
            <p:nvSpPr>
              <p:cNvPr id="23" name="Line 25">
                <a:extLst>
                  <a:ext uri="{FF2B5EF4-FFF2-40B4-BE49-F238E27FC236}">
                    <a16:creationId xmlns:a16="http://schemas.microsoft.com/office/drawing/2014/main" id="{01883F40-2D90-4D11-84B9-85C52B8CD20F}"/>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4" name="Line 26">
                <a:extLst>
                  <a:ext uri="{FF2B5EF4-FFF2-40B4-BE49-F238E27FC236}">
                    <a16:creationId xmlns:a16="http://schemas.microsoft.com/office/drawing/2014/main" id="{455B3608-B635-45D3-BC59-BBDB2542CBAA}"/>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27" name="Line 28">
            <a:extLst>
              <a:ext uri="{FF2B5EF4-FFF2-40B4-BE49-F238E27FC236}">
                <a16:creationId xmlns:a16="http://schemas.microsoft.com/office/drawing/2014/main" id="{7E4F08FB-8F10-46D0-A118-1930F31184B8}"/>
              </a:ext>
            </a:extLst>
          </p:cNvPr>
          <p:cNvSpPr>
            <a:spLocks noChangeShapeType="1"/>
          </p:cNvSpPr>
          <p:nvPr/>
        </p:nvSpPr>
        <p:spPr bwMode="auto">
          <a:xfrm>
            <a:off x="2037558" y="3407568"/>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8" name="Text Box 29">
            <a:extLst>
              <a:ext uri="{FF2B5EF4-FFF2-40B4-BE49-F238E27FC236}">
                <a16:creationId xmlns:a16="http://schemas.microsoft.com/office/drawing/2014/main" id="{3F0186B3-0FD8-48EC-BE89-D2A65ADC6F8A}"/>
              </a:ext>
            </a:extLst>
          </p:cNvPr>
          <p:cNvSpPr txBox="1">
            <a:spLocks noChangeArrowheads="1"/>
          </p:cNvSpPr>
          <p:nvPr/>
        </p:nvSpPr>
        <p:spPr bwMode="auto">
          <a:xfrm>
            <a:off x="1656558" y="2980531"/>
            <a:ext cx="644682" cy="369294"/>
          </a:xfrm>
          <a:prstGeom prst="rect">
            <a:avLst/>
          </a:prstGeom>
          <a:noFill/>
          <a:ln w="9525">
            <a:noFill/>
            <a:miter lim="800000"/>
            <a:headEnd/>
            <a:tailEnd/>
          </a:ln>
        </p:spPr>
        <p:txBody>
          <a:bodyPr wrap="none" lIns="91417" tIns="45701" rIns="91417" bIns="45701">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29" name="Line 30">
            <a:extLst>
              <a:ext uri="{FF2B5EF4-FFF2-40B4-BE49-F238E27FC236}">
                <a16:creationId xmlns:a16="http://schemas.microsoft.com/office/drawing/2014/main" id="{C2A2EFAE-4557-4C64-A225-C0859FE3E945}"/>
              </a:ext>
            </a:extLst>
          </p:cNvPr>
          <p:cNvSpPr>
            <a:spLocks noChangeShapeType="1"/>
          </p:cNvSpPr>
          <p:nvPr/>
        </p:nvSpPr>
        <p:spPr bwMode="auto">
          <a:xfrm>
            <a:off x="2045495" y="2747168"/>
            <a:ext cx="10795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0" name="Line 32">
            <a:extLst>
              <a:ext uri="{FF2B5EF4-FFF2-40B4-BE49-F238E27FC236}">
                <a16:creationId xmlns:a16="http://schemas.microsoft.com/office/drawing/2014/main" id="{9A497B85-8D9B-48ED-AB38-59C1ADB5FC80}"/>
              </a:ext>
            </a:extLst>
          </p:cNvPr>
          <p:cNvSpPr>
            <a:spLocks noChangeShapeType="1"/>
          </p:cNvSpPr>
          <p:nvPr/>
        </p:nvSpPr>
        <p:spPr bwMode="auto">
          <a:xfrm>
            <a:off x="1346995" y="2239168"/>
            <a:ext cx="0" cy="24130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1" name="Line 35">
            <a:extLst>
              <a:ext uri="{FF2B5EF4-FFF2-40B4-BE49-F238E27FC236}">
                <a16:creationId xmlns:a16="http://schemas.microsoft.com/office/drawing/2014/main" id="{A2CC7A93-FB51-4CF3-8A54-A62CBD52277C}"/>
              </a:ext>
            </a:extLst>
          </p:cNvPr>
          <p:cNvSpPr>
            <a:spLocks noChangeShapeType="1"/>
          </p:cNvSpPr>
          <p:nvPr/>
        </p:nvSpPr>
        <p:spPr bwMode="auto">
          <a:xfrm flipV="1">
            <a:off x="2583658" y="2759868"/>
            <a:ext cx="0" cy="6477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32" name="Group 36">
            <a:extLst>
              <a:ext uri="{FF2B5EF4-FFF2-40B4-BE49-F238E27FC236}">
                <a16:creationId xmlns:a16="http://schemas.microsoft.com/office/drawing/2014/main" id="{EFE23A6F-7435-4582-BF07-447A0D1DFE01}"/>
              </a:ext>
            </a:extLst>
          </p:cNvPr>
          <p:cNvGrpSpPr>
            <a:grpSpLocks/>
          </p:cNvGrpSpPr>
          <p:nvPr/>
        </p:nvGrpSpPr>
        <p:grpSpPr bwMode="auto">
          <a:xfrm>
            <a:off x="3134520" y="2594768"/>
            <a:ext cx="152400" cy="304800"/>
            <a:chOff x="1584" y="1248"/>
            <a:chExt cx="96" cy="192"/>
          </a:xfrm>
        </p:grpSpPr>
        <p:grpSp>
          <p:nvGrpSpPr>
            <p:cNvPr id="33" name="Group 37">
              <a:extLst>
                <a:ext uri="{FF2B5EF4-FFF2-40B4-BE49-F238E27FC236}">
                  <a16:creationId xmlns:a16="http://schemas.microsoft.com/office/drawing/2014/main" id="{1B64B5BC-BC2D-4289-ADFD-FD646584360B}"/>
                </a:ext>
              </a:extLst>
            </p:cNvPr>
            <p:cNvGrpSpPr>
              <a:grpSpLocks/>
            </p:cNvGrpSpPr>
            <p:nvPr/>
          </p:nvGrpSpPr>
          <p:grpSpPr bwMode="auto">
            <a:xfrm>
              <a:off x="1584" y="1248"/>
              <a:ext cx="0" cy="192"/>
              <a:chOff x="1584" y="1248"/>
              <a:chExt cx="0" cy="192"/>
            </a:xfrm>
          </p:grpSpPr>
          <p:sp>
            <p:nvSpPr>
              <p:cNvPr id="37" name="Line 38">
                <a:extLst>
                  <a:ext uri="{FF2B5EF4-FFF2-40B4-BE49-F238E27FC236}">
                    <a16:creationId xmlns:a16="http://schemas.microsoft.com/office/drawing/2014/main" id="{5A481C00-97D2-43E3-9E70-E8C0609CB42A}"/>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8" name="Line 39">
                <a:extLst>
                  <a:ext uri="{FF2B5EF4-FFF2-40B4-BE49-F238E27FC236}">
                    <a16:creationId xmlns:a16="http://schemas.microsoft.com/office/drawing/2014/main" id="{6BCB0485-6EA4-43A5-9576-FC93FB9E8D19}"/>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34" name="Group 40">
              <a:extLst>
                <a:ext uri="{FF2B5EF4-FFF2-40B4-BE49-F238E27FC236}">
                  <a16:creationId xmlns:a16="http://schemas.microsoft.com/office/drawing/2014/main" id="{71F0BD08-4A75-4A13-A135-005586C36678}"/>
                </a:ext>
              </a:extLst>
            </p:cNvPr>
            <p:cNvGrpSpPr>
              <a:grpSpLocks/>
            </p:cNvGrpSpPr>
            <p:nvPr/>
          </p:nvGrpSpPr>
          <p:grpSpPr bwMode="auto">
            <a:xfrm>
              <a:off x="1680" y="1248"/>
              <a:ext cx="0" cy="192"/>
              <a:chOff x="1632" y="1248"/>
              <a:chExt cx="0" cy="192"/>
            </a:xfrm>
          </p:grpSpPr>
          <p:sp>
            <p:nvSpPr>
              <p:cNvPr id="35" name="Line 41">
                <a:extLst>
                  <a:ext uri="{FF2B5EF4-FFF2-40B4-BE49-F238E27FC236}">
                    <a16:creationId xmlns:a16="http://schemas.microsoft.com/office/drawing/2014/main" id="{C55C5F69-B0B2-4586-9B41-D4E9D7291DF3}"/>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6" name="Line 42">
                <a:extLst>
                  <a:ext uri="{FF2B5EF4-FFF2-40B4-BE49-F238E27FC236}">
                    <a16:creationId xmlns:a16="http://schemas.microsoft.com/office/drawing/2014/main" id="{19235CCE-730A-4CC6-99E2-C80C03C6F96B}"/>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39" name="Line 43">
            <a:extLst>
              <a:ext uri="{FF2B5EF4-FFF2-40B4-BE49-F238E27FC236}">
                <a16:creationId xmlns:a16="http://schemas.microsoft.com/office/drawing/2014/main" id="{CADCEE4F-D65B-4BD9-A039-B40581589943}"/>
              </a:ext>
            </a:extLst>
          </p:cNvPr>
          <p:cNvSpPr>
            <a:spLocks noChangeShapeType="1"/>
          </p:cNvSpPr>
          <p:nvPr/>
        </p:nvSpPr>
        <p:spPr bwMode="auto">
          <a:xfrm>
            <a:off x="3286920" y="2747168"/>
            <a:ext cx="6096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0" name="Text Box 48">
            <a:extLst>
              <a:ext uri="{FF2B5EF4-FFF2-40B4-BE49-F238E27FC236}">
                <a16:creationId xmlns:a16="http://schemas.microsoft.com/office/drawing/2014/main" id="{B7BD07B2-28B8-41D8-A91E-10335F6092C0}"/>
              </a:ext>
            </a:extLst>
          </p:cNvPr>
          <p:cNvSpPr txBox="1">
            <a:spLocks noChangeArrowheads="1"/>
          </p:cNvSpPr>
          <p:nvPr/>
        </p:nvSpPr>
        <p:spPr bwMode="auto">
          <a:xfrm>
            <a:off x="2931320" y="2294731"/>
            <a:ext cx="646284" cy="369294"/>
          </a:xfrm>
          <a:prstGeom prst="rect">
            <a:avLst/>
          </a:prstGeom>
          <a:noFill/>
          <a:ln w="9525">
            <a:noFill/>
            <a:miter lim="800000"/>
            <a:headEnd/>
            <a:tailEnd/>
          </a:ln>
        </p:spPr>
        <p:txBody>
          <a:bodyPr wrap="none" lIns="91417" tIns="45701" rIns="91417" bIns="45701">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41" name="Line 49">
            <a:extLst>
              <a:ext uri="{FF2B5EF4-FFF2-40B4-BE49-F238E27FC236}">
                <a16:creationId xmlns:a16="http://schemas.microsoft.com/office/drawing/2014/main" id="{8D2CC1CA-86D8-43BF-8B22-0C3CD7D74CC5}"/>
              </a:ext>
            </a:extLst>
          </p:cNvPr>
          <p:cNvSpPr>
            <a:spLocks noChangeShapeType="1"/>
          </p:cNvSpPr>
          <p:nvPr/>
        </p:nvSpPr>
        <p:spPr bwMode="auto">
          <a:xfrm flipH="1">
            <a:off x="3058320" y="2594768"/>
            <a:ext cx="304800" cy="3048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42" name="Group 79">
            <a:extLst>
              <a:ext uri="{FF2B5EF4-FFF2-40B4-BE49-F238E27FC236}">
                <a16:creationId xmlns:a16="http://schemas.microsoft.com/office/drawing/2014/main" id="{E79C642A-2D11-4420-9161-B71BD95A62AF}"/>
              </a:ext>
            </a:extLst>
          </p:cNvPr>
          <p:cNvGrpSpPr>
            <a:grpSpLocks/>
          </p:cNvGrpSpPr>
          <p:nvPr/>
        </p:nvGrpSpPr>
        <p:grpSpPr bwMode="auto">
          <a:xfrm>
            <a:off x="1418433" y="4904581"/>
            <a:ext cx="3462337" cy="1357312"/>
            <a:chOff x="1432" y="3264"/>
            <a:chExt cx="2888" cy="857"/>
          </a:xfrm>
        </p:grpSpPr>
        <p:grpSp>
          <p:nvGrpSpPr>
            <p:cNvPr id="43" name="Group 71">
              <a:extLst>
                <a:ext uri="{FF2B5EF4-FFF2-40B4-BE49-F238E27FC236}">
                  <a16:creationId xmlns:a16="http://schemas.microsoft.com/office/drawing/2014/main" id="{CC100100-5662-415C-9DB3-FC1D5F569050}"/>
                </a:ext>
              </a:extLst>
            </p:cNvPr>
            <p:cNvGrpSpPr>
              <a:grpSpLocks/>
            </p:cNvGrpSpPr>
            <p:nvPr/>
          </p:nvGrpSpPr>
          <p:grpSpPr bwMode="auto">
            <a:xfrm>
              <a:off x="1920" y="3264"/>
              <a:ext cx="2400" cy="768"/>
              <a:chOff x="1632" y="3360"/>
              <a:chExt cx="2400" cy="768"/>
            </a:xfrm>
          </p:grpSpPr>
          <p:sp>
            <p:nvSpPr>
              <p:cNvPr id="47" name="Line 50">
                <a:extLst>
                  <a:ext uri="{FF2B5EF4-FFF2-40B4-BE49-F238E27FC236}">
                    <a16:creationId xmlns:a16="http://schemas.microsoft.com/office/drawing/2014/main" id="{5BFF9341-ADAC-4624-B34B-8522D86CB1BA}"/>
                  </a:ext>
                </a:extLst>
              </p:cNvPr>
              <p:cNvSpPr>
                <a:spLocks noChangeShapeType="1"/>
              </p:cNvSpPr>
              <p:nvPr/>
            </p:nvSpPr>
            <p:spPr bwMode="auto">
              <a:xfrm>
                <a:off x="1632" y="3552"/>
                <a:ext cx="528"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8" name="Line 51">
                <a:extLst>
                  <a:ext uri="{FF2B5EF4-FFF2-40B4-BE49-F238E27FC236}">
                    <a16:creationId xmlns:a16="http://schemas.microsoft.com/office/drawing/2014/main" id="{AD647572-BE7F-4A6A-AC0A-4754356A6C4B}"/>
                  </a:ext>
                </a:extLst>
              </p:cNvPr>
              <p:cNvSpPr>
                <a:spLocks noChangeShapeType="1"/>
              </p:cNvSpPr>
              <p:nvPr/>
            </p:nvSpPr>
            <p:spPr bwMode="auto">
              <a:xfrm flipV="1">
                <a:off x="2160" y="3360"/>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9" name="Line 54">
                <a:extLst>
                  <a:ext uri="{FF2B5EF4-FFF2-40B4-BE49-F238E27FC236}">
                    <a16:creationId xmlns:a16="http://schemas.microsoft.com/office/drawing/2014/main" id="{5000E922-8FCD-4D58-88D1-972A50AB730C}"/>
                  </a:ext>
                </a:extLst>
              </p:cNvPr>
              <p:cNvSpPr>
                <a:spLocks noChangeShapeType="1"/>
              </p:cNvSpPr>
              <p:nvPr/>
            </p:nvSpPr>
            <p:spPr bwMode="auto">
              <a:xfrm>
                <a:off x="2160" y="3360"/>
                <a:ext cx="9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0" name="Line 55">
                <a:extLst>
                  <a:ext uri="{FF2B5EF4-FFF2-40B4-BE49-F238E27FC236}">
                    <a16:creationId xmlns:a16="http://schemas.microsoft.com/office/drawing/2014/main" id="{56D50F76-8886-4053-ABB1-DE34A42E83CC}"/>
                  </a:ext>
                </a:extLst>
              </p:cNvPr>
              <p:cNvSpPr>
                <a:spLocks noChangeShapeType="1"/>
              </p:cNvSpPr>
              <p:nvPr/>
            </p:nvSpPr>
            <p:spPr bwMode="auto">
              <a:xfrm>
                <a:off x="2256" y="3360"/>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1" name="Line 56">
                <a:extLst>
                  <a:ext uri="{FF2B5EF4-FFF2-40B4-BE49-F238E27FC236}">
                    <a16:creationId xmlns:a16="http://schemas.microsoft.com/office/drawing/2014/main" id="{3E3A37A5-86A1-4221-ACCC-6BBE64E104D4}"/>
                  </a:ext>
                </a:extLst>
              </p:cNvPr>
              <p:cNvSpPr>
                <a:spLocks noChangeShapeType="1"/>
              </p:cNvSpPr>
              <p:nvPr/>
            </p:nvSpPr>
            <p:spPr bwMode="auto">
              <a:xfrm>
                <a:off x="2256" y="3552"/>
                <a:ext cx="1152"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2" name="Line 57">
                <a:extLst>
                  <a:ext uri="{FF2B5EF4-FFF2-40B4-BE49-F238E27FC236}">
                    <a16:creationId xmlns:a16="http://schemas.microsoft.com/office/drawing/2014/main" id="{A1A6564B-7C5F-4499-B2BE-4A04C1CA03C4}"/>
                  </a:ext>
                </a:extLst>
              </p:cNvPr>
              <p:cNvSpPr>
                <a:spLocks noChangeShapeType="1"/>
              </p:cNvSpPr>
              <p:nvPr/>
            </p:nvSpPr>
            <p:spPr bwMode="auto">
              <a:xfrm>
                <a:off x="1632" y="3936"/>
                <a:ext cx="0"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3" name="Line 58">
                <a:extLst>
                  <a:ext uri="{FF2B5EF4-FFF2-40B4-BE49-F238E27FC236}">
                    <a16:creationId xmlns:a16="http://schemas.microsoft.com/office/drawing/2014/main" id="{3731CDDF-7209-4DDC-AF9D-D9FF1A12A18C}"/>
                  </a:ext>
                </a:extLst>
              </p:cNvPr>
              <p:cNvSpPr>
                <a:spLocks noChangeShapeType="1"/>
              </p:cNvSpPr>
              <p:nvPr/>
            </p:nvSpPr>
            <p:spPr bwMode="auto">
              <a:xfrm>
                <a:off x="1632" y="3840"/>
                <a:ext cx="177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4" name="Line 59">
                <a:extLst>
                  <a:ext uri="{FF2B5EF4-FFF2-40B4-BE49-F238E27FC236}">
                    <a16:creationId xmlns:a16="http://schemas.microsoft.com/office/drawing/2014/main" id="{57B8BF04-20EF-42E8-A8AA-FF6A0EE85E91}"/>
                  </a:ext>
                </a:extLst>
              </p:cNvPr>
              <p:cNvSpPr>
                <a:spLocks noChangeShapeType="1"/>
              </p:cNvSpPr>
              <p:nvPr/>
            </p:nvSpPr>
            <p:spPr bwMode="auto">
              <a:xfrm flipV="1">
                <a:off x="3408" y="364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5" name="Line 60">
                <a:extLst>
                  <a:ext uri="{FF2B5EF4-FFF2-40B4-BE49-F238E27FC236}">
                    <a16:creationId xmlns:a16="http://schemas.microsoft.com/office/drawing/2014/main" id="{8C7B81A2-32E5-4D1B-86E3-A81F96B62625}"/>
                  </a:ext>
                </a:extLst>
              </p:cNvPr>
              <p:cNvSpPr>
                <a:spLocks noChangeShapeType="1"/>
              </p:cNvSpPr>
              <p:nvPr/>
            </p:nvSpPr>
            <p:spPr bwMode="auto">
              <a:xfrm>
                <a:off x="3408" y="3648"/>
                <a:ext cx="290"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6" name="Line 61">
                <a:extLst>
                  <a:ext uri="{FF2B5EF4-FFF2-40B4-BE49-F238E27FC236}">
                    <a16:creationId xmlns:a16="http://schemas.microsoft.com/office/drawing/2014/main" id="{9A6D32BE-AAC5-48C1-BB6D-362DBE417D6A}"/>
                  </a:ext>
                </a:extLst>
              </p:cNvPr>
              <p:cNvSpPr>
                <a:spLocks noChangeShapeType="1"/>
              </p:cNvSpPr>
              <p:nvPr/>
            </p:nvSpPr>
            <p:spPr bwMode="auto">
              <a:xfrm>
                <a:off x="3698" y="364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7" name="Line 62">
                <a:extLst>
                  <a:ext uri="{FF2B5EF4-FFF2-40B4-BE49-F238E27FC236}">
                    <a16:creationId xmlns:a16="http://schemas.microsoft.com/office/drawing/2014/main" id="{7B3AF0EC-3084-4A0E-9143-A4519998B122}"/>
                  </a:ext>
                </a:extLst>
              </p:cNvPr>
              <p:cNvSpPr>
                <a:spLocks noChangeShapeType="1"/>
              </p:cNvSpPr>
              <p:nvPr/>
            </p:nvSpPr>
            <p:spPr bwMode="auto">
              <a:xfrm>
                <a:off x="3698" y="3840"/>
                <a:ext cx="334"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8" name="Line 63">
                <a:extLst>
                  <a:ext uri="{FF2B5EF4-FFF2-40B4-BE49-F238E27FC236}">
                    <a16:creationId xmlns:a16="http://schemas.microsoft.com/office/drawing/2014/main" id="{4E240174-CF54-4EA2-95EF-7A7113F1B2AD}"/>
                  </a:ext>
                </a:extLst>
              </p:cNvPr>
              <p:cNvSpPr>
                <a:spLocks noChangeShapeType="1"/>
              </p:cNvSpPr>
              <p:nvPr/>
            </p:nvSpPr>
            <p:spPr bwMode="auto">
              <a:xfrm>
                <a:off x="2160" y="3552"/>
                <a:ext cx="0" cy="480"/>
              </a:xfrm>
              <a:prstGeom prst="line">
                <a:avLst/>
              </a:prstGeom>
              <a:noFill/>
              <a:ln w="9525" cap="rnd">
                <a:solidFill>
                  <a:schemeClr val="tx1"/>
                </a:solidFill>
                <a:prstDash val="sysDot"/>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9" name="Line 64">
                <a:extLst>
                  <a:ext uri="{FF2B5EF4-FFF2-40B4-BE49-F238E27FC236}">
                    <a16:creationId xmlns:a16="http://schemas.microsoft.com/office/drawing/2014/main" id="{0F8BD523-D026-456E-ADA5-28D8DE2B8F89}"/>
                  </a:ext>
                </a:extLst>
              </p:cNvPr>
              <p:cNvSpPr>
                <a:spLocks noChangeShapeType="1"/>
              </p:cNvSpPr>
              <p:nvPr/>
            </p:nvSpPr>
            <p:spPr bwMode="auto">
              <a:xfrm>
                <a:off x="3408" y="3840"/>
                <a:ext cx="0" cy="240"/>
              </a:xfrm>
              <a:prstGeom prst="line">
                <a:avLst/>
              </a:prstGeom>
              <a:noFill/>
              <a:ln w="9525" cap="rnd">
                <a:solidFill>
                  <a:schemeClr val="tx1"/>
                </a:solidFill>
                <a:prstDash val="sysDot"/>
                <a:round/>
                <a:headEnd/>
                <a:tailEnd/>
              </a:ln>
            </p:spPr>
            <p:txBody>
              <a:bodyPr wrap="non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60" name="Line 65">
                <a:extLst>
                  <a:ext uri="{FF2B5EF4-FFF2-40B4-BE49-F238E27FC236}">
                    <a16:creationId xmlns:a16="http://schemas.microsoft.com/office/drawing/2014/main" id="{8501B8DB-413E-4CCE-9D75-63210921495E}"/>
                  </a:ext>
                </a:extLst>
              </p:cNvPr>
              <p:cNvSpPr>
                <a:spLocks noChangeShapeType="1"/>
              </p:cNvSpPr>
              <p:nvPr/>
            </p:nvSpPr>
            <p:spPr bwMode="auto">
              <a:xfrm>
                <a:off x="1632" y="4128"/>
                <a:ext cx="528"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1" name="Line 66">
                <a:extLst>
                  <a:ext uri="{FF2B5EF4-FFF2-40B4-BE49-F238E27FC236}">
                    <a16:creationId xmlns:a16="http://schemas.microsoft.com/office/drawing/2014/main" id="{06076DCD-BACA-487C-BE15-4C22CEFE5CBB}"/>
                  </a:ext>
                </a:extLst>
              </p:cNvPr>
              <p:cNvSpPr>
                <a:spLocks noChangeShapeType="1"/>
              </p:cNvSpPr>
              <p:nvPr/>
            </p:nvSpPr>
            <p:spPr bwMode="auto">
              <a:xfrm flipV="1">
                <a:off x="2160" y="3984"/>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2" name="Line 67">
                <a:extLst>
                  <a:ext uri="{FF2B5EF4-FFF2-40B4-BE49-F238E27FC236}">
                    <a16:creationId xmlns:a16="http://schemas.microsoft.com/office/drawing/2014/main" id="{CE9F888D-4848-4598-9AC3-63AEDA22CA1F}"/>
                  </a:ext>
                </a:extLst>
              </p:cNvPr>
              <p:cNvSpPr>
                <a:spLocks noChangeShapeType="1"/>
              </p:cNvSpPr>
              <p:nvPr/>
            </p:nvSpPr>
            <p:spPr bwMode="auto">
              <a:xfrm>
                <a:off x="2160" y="3984"/>
                <a:ext cx="1248"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3" name="Line 68">
                <a:extLst>
                  <a:ext uri="{FF2B5EF4-FFF2-40B4-BE49-F238E27FC236}">
                    <a16:creationId xmlns:a16="http://schemas.microsoft.com/office/drawing/2014/main" id="{01A4C746-88A6-4EC8-9521-3837DD38BC36}"/>
                  </a:ext>
                </a:extLst>
              </p:cNvPr>
              <p:cNvSpPr>
                <a:spLocks noChangeShapeType="1"/>
              </p:cNvSpPr>
              <p:nvPr/>
            </p:nvSpPr>
            <p:spPr bwMode="auto">
              <a:xfrm>
                <a:off x="3408" y="4032"/>
                <a:ext cx="0" cy="96"/>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4" name="Line 69">
                <a:extLst>
                  <a:ext uri="{FF2B5EF4-FFF2-40B4-BE49-F238E27FC236}">
                    <a16:creationId xmlns:a16="http://schemas.microsoft.com/office/drawing/2014/main" id="{280895CB-DF3F-493A-AA42-05786747582D}"/>
                  </a:ext>
                </a:extLst>
              </p:cNvPr>
              <p:cNvSpPr>
                <a:spLocks noChangeShapeType="1"/>
              </p:cNvSpPr>
              <p:nvPr/>
            </p:nvSpPr>
            <p:spPr bwMode="auto">
              <a:xfrm>
                <a:off x="3408" y="4128"/>
                <a:ext cx="624"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5" name="Line 70">
                <a:extLst>
                  <a:ext uri="{FF2B5EF4-FFF2-40B4-BE49-F238E27FC236}">
                    <a16:creationId xmlns:a16="http://schemas.microsoft.com/office/drawing/2014/main" id="{53ACB7BC-2EA1-4B42-9461-D9A3DBD17022}"/>
                  </a:ext>
                </a:extLst>
              </p:cNvPr>
              <p:cNvSpPr>
                <a:spLocks noChangeShapeType="1"/>
              </p:cNvSpPr>
              <p:nvPr/>
            </p:nvSpPr>
            <p:spPr bwMode="auto">
              <a:xfrm>
                <a:off x="3408" y="3984"/>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44" name="Text Box 72">
              <a:extLst>
                <a:ext uri="{FF2B5EF4-FFF2-40B4-BE49-F238E27FC236}">
                  <a16:creationId xmlns:a16="http://schemas.microsoft.com/office/drawing/2014/main" id="{07FCF2C4-5BDB-47F8-9273-72B95F8BB6E1}"/>
                </a:ext>
              </a:extLst>
            </p:cNvPr>
            <p:cNvSpPr txBox="1">
              <a:spLocks noChangeArrowheads="1"/>
            </p:cNvSpPr>
            <p:nvPr/>
          </p:nvSpPr>
          <p:spPr bwMode="auto">
            <a:xfrm>
              <a:off x="1432" y="3312"/>
              <a:ext cx="539" cy="233"/>
            </a:xfrm>
            <a:prstGeom prst="rect">
              <a:avLst/>
            </a:prstGeom>
            <a:noFill/>
            <a:ln w="9525">
              <a:noFill/>
              <a:miter lim="800000"/>
              <a:headEnd/>
              <a:tailEnd/>
            </a:ln>
          </p:spPr>
          <p:txBody>
            <a:bodyPr wrap="none" lIns="91424" tIns="45709" rIns="91424" bIns="45709">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45" name="Text Box 73">
              <a:extLst>
                <a:ext uri="{FF2B5EF4-FFF2-40B4-BE49-F238E27FC236}">
                  <a16:creationId xmlns:a16="http://schemas.microsoft.com/office/drawing/2014/main" id="{E300FFBC-C6F5-49CE-9DA0-956640DCEDEE}"/>
                </a:ext>
              </a:extLst>
            </p:cNvPr>
            <p:cNvSpPr txBox="1">
              <a:spLocks noChangeArrowheads="1"/>
            </p:cNvSpPr>
            <p:nvPr/>
          </p:nvSpPr>
          <p:spPr bwMode="auto">
            <a:xfrm>
              <a:off x="1432" y="3600"/>
              <a:ext cx="539" cy="233"/>
            </a:xfrm>
            <a:prstGeom prst="rect">
              <a:avLst/>
            </a:prstGeom>
            <a:noFill/>
            <a:ln w="9525">
              <a:noFill/>
              <a:miter lim="800000"/>
              <a:headEnd/>
              <a:tailEnd/>
            </a:ln>
          </p:spPr>
          <p:txBody>
            <a:bodyPr wrap="none" lIns="91424" tIns="45709" rIns="91424" bIns="45709">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46" name="Text Box 74">
              <a:extLst>
                <a:ext uri="{FF2B5EF4-FFF2-40B4-BE49-F238E27FC236}">
                  <a16:creationId xmlns:a16="http://schemas.microsoft.com/office/drawing/2014/main" id="{D79C485D-AFB2-46C8-8BE6-FD9C60B620EC}"/>
                </a:ext>
              </a:extLst>
            </p:cNvPr>
            <p:cNvSpPr txBox="1">
              <a:spLocks noChangeArrowheads="1"/>
            </p:cNvSpPr>
            <p:nvPr/>
          </p:nvSpPr>
          <p:spPr bwMode="auto">
            <a:xfrm>
              <a:off x="1432" y="3888"/>
              <a:ext cx="538" cy="233"/>
            </a:xfrm>
            <a:prstGeom prst="rect">
              <a:avLst/>
            </a:prstGeom>
            <a:noFill/>
            <a:ln w="9525">
              <a:noFill/>
              <a:miter lim="800000"/>
              <a:headEnd/>
              <a:tailEnd/>
            </a:ln>
          </p:spPr>
          <p:txBody>
            <a:bodyPr wrap="none" lIns="91424" tIns="45709" rIns="91424" bIns="45709">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Y10</a:t>
              </a:r>
            </a:p>
          </p:txBody>
        </p:sp>
      </p:grpSp>
      <p:sp>
        <p:nvSpPr>
          <p:cNvPr id="66" name="Line 32">
            <a:extLst>
              <a:ext uri="{FF2B5EF4-FFF2-40B4-BE49-F238E27FC236}">
                <a16:creationId xmlns:a16="http://schemas.microsoft.com/office/drawing/2014/main" id="{D392059D-F387-458C-88BD-9480CDFA7DD0}"/>
              </a:ext>
            </a:extLst>
          </p:cNvPr>
          <p:cNvSpPr>
            <a:spLocks noChangeShapeType="1"/>
          </p:cNvSpPr>
          <p:nvPr/>
        </p:nvSpPr>
        <p:spPr bwMode="auto">
          <a:xfrm>
            <a:off x="4947445" y="2223293"/>
            <a:ext cx="0" cy="2411413"/>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7" name="Line 5">
            <a:extLst>
              <a:ext uri="{FF2B5EF4-FFF2-40B4-BE49-F238E27FC236}">
                <a16:creationId xmlns:a16="http://schemas.microsoft.com/office/drawing/2014/main" id="{18D98064-E515-4A89-A4EE-412B7CDCCB63}"/>
              </a:ext>
            </a:extLst>
          </p:cNvPr>
          <p:cNvSpPr>
            <a:spLocks noChangeShapeType="1"/>
          </p:cNvSpPr>
          <p:nvPr/>
        </p:nvSpPr>
        <p:spPr bwMode="auto">
          <a:xfrm>
            <a:off x="1354933" y="3404393"/>
            <a:ext cx="541337"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8" name="Line 5">
            <a:extLst>
              <a:ext uri="{FF2B5EF4-FFF2-40B4-BE49-F238E27FC236}">
                <a16:creationId xmlns:a16="http://schemas.microsoft.com/office/drawing/2014/main" id="{E36DD235-F147-4FA0-BEAC-35048E4363D2}"/>
              </a:ext>
            </a:extLst>
          </p:cNvPr>
          <p:cNvSpPr>
            <a:spLocks noChangeShapeType="1"/>
          </p:cNvSpPr>
          <p:nvPr/>
        </p:nvSpPr>
        <p:spPr bwMode="auto">
          <a:xfrm>
            <a:off x="6890528" y="2747168"/>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69" name="Group 6">
            <a:extLst>
              <a:ext uri="{FF2B5EF4-FFF2-40B4-BE49-F238E27FC236}">
                <a16:creationId xmlns:a16="http://schemas.microsoft.com/office/drawing/2014/main" id="{BC155318-05CE-4E52-8D29-AD0F2AC4BF0E}"/>
              </a:ext>
            </a:extLst>
          </p:cNvPr>
          <p:cNvGrpSpPr>
            <a:grpSpLocks/>
          </p:cNvGrpSpPr>
          <p:nvPr/>
        </p:nvGrpSpPr>
        <p:grpSpPr bwMode="auto">
          <a:xfrm>
            <a:off x="7427103" y="2604293"/>
            <a:ext cx="152400" cy="304800"/>
            <a:chOff x="1584" y="1248"/>
            <a:chExt cx="96" cy="192"/>
          </a:xfrm>
        </p:grpSpPr>
        <p:grpSp>
          <p:nvGrpSpPr>
            <p:cNvPr id="70" name="Group 7">
              <a:extLst>
                <a:ext uri="{FF2B5EF4-FFF2-40B4-BE49-F238E27FC236}">
                  <a16:creationId xmlns:a16="http://schemas.microsoft.com/office/drawing/2014/main" id="{145390B1-AE9B-40C6-BB52-BCD55ACB1515}"/>
                </a:ext>
              </a:extLst>
            </p:cNvPr>
            <p:cNvGrpSpPr>
              <a:grpSpLocks/>
            </p:cNvGrpSpPr>
            <p:nvPr/>
          </p:nvGrpSpPr>
          <p:grpSpPr bwMode="auto">
            <a:xfrm>
              <a:off x="1584" y="1248"/>
              <a:ext cx="0" cy="192"/>
              <a:chOff x="1584" y="1248"/>
              <a:chExt cx="0" cy="192"/>
            </a:xfrm>
          </p:grpSpPr>
          <p:sp>
            <p:nvSpPr>
              <p:cNvPr id="74" name="Line 8">
                <a:extLst>
                  <a:ext uri="{FF2B5EF4-FFF2-40B4-BE49-F238E27FC236}">
                    <a16:creationId xmlns:a16="http://schemas.microsoft.com/office/drawing/2014/main" id="{4C33860B-3325-4527-8359-FA0CFEE6450C}"/>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5" name="Line 9">
                <a:extLst>
                  <a:ext uri="{FF2B5EF4-FFF2-40B4-BE49-F238E27FC236}">
                    <a16:creationId xmlns:a16="http://schemas.microsoft.com/office/drawing/2014/main" id="{6295DDF4-BFD8-439F-9110-5DE8C69044C3}"/>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71" name="Group 10">
              <a:extLst>
                <a:ext uri="{FF2B5EF4-FFF2-40B4-BE49-F238E27FC236}">
                  <a16:creationId xmlns:a16="http://schemas.microsoft.com/office/drawing/2014/main" id="{A58139F0-468A-4865-9ADA-ADDEDA2D5327}"/>
                </a:ext>
              </a:extLst>
            </p:cNvPr>
            <p:cNvGrpSpPr>
              <a:grpSpLocks/>
            </p:cNvGrpSpPr>
            <p:nvPr/>
          </p:nvGrpSpPr>
          <p:grpSpPr bwMode="auto">
            <a:xfrm>
              <a:off x="1680" y="1248"/>
              <a:ext cx="0" cy="192"/>
              <a:chOff x="1632" y="1248"/>
              <a:chExt cx="0" cy="192"/>
            </a:xfrm>
          </p:grpSpPr>
          <p:sp>
            <p:nvSpPr>
              <p:cNvPr id="72" name="Line 11">
                <a:extLst>
                  <a:ext uri="{FF2B5EF4-FFF2-40B4-BE49-F238E27FC236}">
                    <a16:creationId xmlns:a16="http://schemas.microsoft.com/office/drawing/2014/main" id="{03949007-66FC-4444-ADA9-CF07FEA17CDB}"/>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 name="Line 12">
                <a:extLst>
                  <a:ext uri="{FF2B5EF4-FFF2-40B4-BE49-F238E27FC236}">
                    <a16:creationId xmlns:a16="http://schemas.microsoft.com/office/drawing/2014/main" id="{B637060C-4703-4D41-B89D-2244E19E3C88}"/>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76" name="Oval 13">
            <a:extLst>
              <a:ext uri="{FF2B5EF4-FFF2-40B4-BE49-F238E27FC236}">
                <a16:creationId xmlns:a16="http://schemas.microsoft.com/office/drawing/2014/main" id="{01BDE696-B0F9-4EB0-A7E8-999848BC1EA2}"/>
              </a:ext>
            </a:extLst>
          </p:cNvPr>
          <p:cNvSpPr>
            <a:spLocks noChangeAspect="1" noChangeArrowheads="1"/>
          </p:cNvSpPr>
          <p:nvPr/>
        </p:nvSpPr>
        <p:spPr bwMode="auto">
          <a:xfrm>
            <a:off x="9438466" y="2515393"/>
            <a:ext cx="627233" cy="519297"/>
          </a:xfrm>
          <a:prstGeom prst="ellipse">
            <a:avLst/>
          </a:prstGeom>
          <a:solidFill>
            <a:schemeClr val="bg1"/>
          </a:solidFill>
          <a:ln w="9525">
            <a:solidFill>
              <a:schemeClr val="tx1"/>
            </a:solidFill>
            <a:round/>
            <a:headEnd/>
            <a:tailEnd/>
          </a:ln>
        </p:spPr>
        <p:txBody>
          <a:bodyPr wrap="squar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7" name="Line 14">
            <a:extLst>
              <a:ext uri="{FF2B5EF4-FFF2-40B4-BE49-F238E27FC236}">
                <a16:creationId xmlns:a16="http://schemas.microsoft.com/office/drawing/2014/main" id="{E7176BE9-58E2-46B3-B5E4-399574232272}"/>
              </a:ext>
            </a:extLst>
          </p:cNvPr>
          <p:cNvSpPr>
            <a:spLocks noChangeShapeType="1"/>
          </p:cNvSpPr>
          <p:nvPr/>
        </p:nvSpPr>
        <p:spPr bwMode="auto">
          <a:xfrm>
            <a:off x="10065698" y="2747168"/>
            <a:ext cx="407817" cy="0"/>
          </a:xfrm>
          <a:prstGeom prst="line">
            <a:avLst/>
          </a:prstGeom>
          <a:noFill/>
          <a:ln w="9525">
            <a:solidFill>
              <a:schemeClr val="tx1"/>
            </a:solidFill>
            <a:round/>
            <a:headEnd/>
            <a:tailEnd/>
          </a:ln>
        </p:spPr>
        <p:txBody>
          <a:bodyPr wrap="squar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8" name="Text Box 15">
            <a:extLst>
              <a:ext uri="{FF2B5EF4-FFF2-40B4-BE49-F238E27FC236}">
                <a16:creationId xmlns:a16="http://schemas.microsoft.com/office/drawing/2014/main" id="{B0FC9CD4-C45B-4B77-BD7E-74491AE5F804}"/>
              </a:ext>
            </a:extLst>
          </p:cNvPr>
          <p:cNvSpPr txBox="1">
            <a:spLocks noChangeArrowheads="1"/>
          </p:cNvSpPr>
          <p:nvPr/>
        </p:nvSpPr>
        <p:spPr bwMode="auto">
          <a:xfrm>
            <a:off x="7211203" y="2304256"/>
            <a:ext cx="646284" cy="369294"/>
          </a:xfrm>
          <a:prstGeom prst="rect">
            <a:avLst/>
          </a:prstGeom>
          <a:noFill/>
          <a:ln w="9525">
            <a:noFill/>
            <a:miter lim="800000"/>
            <a:headEnd/>
            <a:tailEnd/>
          </a:ln>
        </p:spPr>
        <p:txBody>
          <a:bodyPr wrap="none" lIns="91417" tIns="45701" rIns="91417" bIns="45701">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79" name="Text Box 16">
            <a:extLst>
              <a:ext uri="{FF2B5EF4-FFF2-40B4-BE49-F238E27FC236}">
                <a16:creationId xmlns:a16="http://schemas.microsoft.com/office/drawing/2014/main" id="{BA29E9B9-6BA5-40EF-A2F4-1563761EFAEA}"/>
              </a:ext>
            </a:extLst>
          </p:cNvPr>
          <p:cNvSpPr txBox="1">
            <a:spLocks noChangeArrowheads="1"/>
          </p:cNvSpPr>
          <p:nvPr/>
        </p:nvSpPr>
        <p:spPr bwMode="auto">
          <a:xfrm>
            <a:off x="9413066" y="2586831"/>
            <a:ext cx="644682" cy="369294"/>
          </a:xfrm>
          <a:prstGeom prst="rect">
            <a:avLst/>
          </a:prstGeom>
          <a:noFill/>
          <a:ln w="9525">
            <a:noFill/>
            <a:miter lim="800000"/>
            <a:headEnd/>
            <a:tailEnd/>
          </a:ln>
        </p:spPr>
        <p:txBody>
          <a:bodyPr wrap="none" lIns="91417" tIns="45701" rIns="91417" bIns="45701">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80" name="Rectangle 17">
            <a:extLst>
              <a:ext uri="{FF2B5EF4-FFF2-40B4-BE49-F238E27FC236}">
                <a16:creationId xmlns:a16="http://schemas.microsoft.com/office/drawing/2014/main" id="{A848C0D9-ECBB-4AD1-A7E0-572EA6786B6D}"/>
              </a:ext>
            </a:extLst>
          </p:cNvPr>
          <p:cNvSpPr>
            <a:spLocks noChangeArrowheads="1"/>
          </p:cNvSpPr>
          <p:nvPr/>
        </p:nvSpPr>
        <p:spPr bwMode="auto">
          <a:xfrm>
            <a:off x="9386078" y="4091781"/>
            <a:ext cx="679948" cy="369294"/>
          </a:xfrm>
          <a:prstGeom prst="rect">
            <a:avLst/>
          </a:prstGeom>
          <a:solidFill>
            <a:schemeClr val="bg1"/>
          </a:solidFill>
          <a:ln w="9525">
            <a:solidFill>
              <a:schemeClr val="tx1"/>
            </a:solidFill>
            <a:miter lim="800000"/>
            <a:headEnd/>
            <a:tailEnd/>
          </a:ln>
        </p:spPr>
        <p:txBody>
          <a:bodyPr wrap="none" lIns="91417" tIns="45701" rIns="91417" bIns="45701">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81" name="Line 18">
            <a:extLst>
              <a:ext uri="{FF2B5EF4-FFF2-40B4-BE49-F238E27FC236}">
                <a16:creationId xmlns:a16="http://schemas.microsoft.com/office/drawing/2014/main" id="{6E8B10A3-440D-4DC2-9C1C-CA93A3CB2940}"/>
              </a:ext>
            </a:extLst>
          </p:cNvPr>
          <p:cNvSpPr>
            <a:spLocks noChangeShapeType="1"/>
          </p:cNvSpPr>
          <p:nvPr/>
        </p:nvSpPr>
        <p:spPr bwMode="auto">
          <a:xfrm flipH="1">
            <a:off x="6890528" y="4269581"/>
            <a:ext cx="24828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82" name="Line 19">
            <a:extLst>
              <a:ext uri="{FF2B5EF4-FFF2-40B4-BE49-F238E27FC236}">
                <a16:creationId xmlns:a16="http://schemas.microsoft.com/office/drawing/2014/main" id="{A8BD01B7-13B6-4832-AB99-A8EB95EFB8F1}"/>
              </a:ext>
            </a:extLst>
          </p:cNvPr>
          <p:cNvSpPr>
            <a:spLocks noChangeShapeType="1"/>
          </p:cNvSpPr>
          <p:nvPr/>
        </p:nvSpPr>
        <p:spPr bwMode="auto">
          <a:xfrm>
            <a:off x="10057591" y="4267993"/>
            <a:ext cx="4318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83" name="Group 20">
            <a:extLst>
              <a:ext uri="{FF2B5EF4-FFF2-40B4-BE49-F238E27FC236}">
                <a16:creationId xmlns:a16="http://schemas.microsoft.com/office/drawing/2014/main" id="{CDBEBD07-68B5-4A1B-B286-E6D3AEF19C42}"/>
              </a:ext>
            </a:extLst>
          </p:cNvPr>
          <p:cNvGrpSpPr>
            <a:grpSpLocks/>
          </p:cNvGrpSpPr>
          <p:nvPr/>
        </p:nvGrpSpPr>
        <p:grpSpPr bwMode="auto">
          <a:xfrm>
            <a:off x="7427103" y="3267868"/>
            <a:ext cx="152400" cy="304800"/>
            <a:chOff x="1584" y="1248"/>
            <a:chExt cx="96" cy="192"/>
          </a:xfrm>
        </p:grpSpPr>
        <p:grpSp>
          <p:nvGrpSpPr>
            <p:cNvPr id="84" name="Group 21">
              <a:extLst>
                <a:ext uri="{FF2B5EF4-FFF2-40B4-BE49-F238E27FC236}">
                  <a16:creationId xmlns:a16="http://schemas.microsoft.com/office/drawing/2014/main" id="{B7E16829-5066-4F71-AE23-649151BB3E43}"/>
                </a:ext>
              </a:extLst>
            </p:cNvPr>
            <p:cNvGrpSpPr>
              <a:grpSpLocks/>
            </p:cNvGrpSpPr>
            <p:nvPr/>
          </p:nvGrpSpPr>
          <p:grpSpPr bwMode="auto">
            <a:xfrm>
              <a:off x="1584" y="1248"/>
              <a:ext cx="0" cy="192"/>
              <a:chOff x="1584" y="1248"/>
              <a:chExt cx="0" cy="192"/>
            </a:xfrm>
          </p:grpSpPr>
          <p:sp>
            <p:nvSpPr>
              <p:cNvPr id="88" name="Line 22">
                <a:extLst>
                  <a:ext uri="{FF2B5EF4-FFF2-40B4-BE49-F238E27FC236}">
                    <a16:creationId xmlns:a16="http://schemas.microsoft.com/office/drawing/2014/main" id="{5BA30711-0CC3-462F-A620-ACDC017216CF}"/>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89" name="Line 23">
                <a:extLst>
                  <a:ext uri="{FF2B5EF4-FFF2-40B4-BE49-F238E27FC236}">
                    <a16:creationId xmlns:a16="http://schemas.microsoft.com/office/drawing/2014/main" id="{CB1E9EE4-2FAF-4B03-85D2-DA9E0C4F8B64}"/>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85" name="Group 24">
              <a:extLst>
                <a:ext uri="{FF2B5EF4-FFF2-40B4-BE49-F238E27FC236}">
                  <a16:creationId xmlns:a16="http://schemas.microsoft.com/office/drawing/2014/main" id="{FC2EFC18-D8E9-4020-B856-BE8A18E40949}"/>
                </a:ext>
              </a:extLst>
            </p:cNvPr>
            <p:cNvGrpSpPr>
              <a:grpSpLocks/>
            </p:cNvGrpSpPr>
            <p:nvPr/>
          </p:nvGrpSpPr>
          <p:grpSpPr bwMode="auto">
            <a:xfrm>
              <a:off x="1680" y="1248"/>
              <a:ext cx="0" cy="192"/>
              <a:chOff x="1632" y="1248"/>
              <a:chExt cx="0" cy="192"/>
            </a:xfrm>
          </p:grpSpPr>
          <p:sp>
            <p:nvSpPr>
              <p:cNvPr id="86" name="Line 25">
                <a:extLst>
                  <a:ext uri="{FF2B5EF4-FFF2-40B4-BE49-F238E27FC236}">
                    <a16:creationId xmlns:a16="http://schemas.microsoft.com/office/drawing/2014/main" id="{DD6BB6BE-E48D-4CE5-A9E2-C7610E622EAC}"/>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87" name="Line 26">
                <a:extLst>
                  <a:ext uri="{FF2B5EF4-FFF2-40B4-BE49-F238E27FC236}">
                    <a16:creationId xmlns:a16="http://schemas.microsoft.com/office/drawing/2014/main" id="{18103A7A-9048-43C5-AC00-FAA387CA884B}"/>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90" name="Line 28">
            <a:extLst>
              <a:ext uri="{FF2B5EF4-FFF2-40B4-BE49-F238E27FC236}">
                <a16:creationId xmlns:a16="http://schemas.microsoft.com/office/drawing/2014/main" id="{FA84572A-8840-40A3-9FE1-653D5D838BBC}"/>
              </a:ext>
            </a:extLst>
          </p:cNvPr>
          <p:cNvSpPr>
            <a:spLocks noChangeShapeType="1"/>
          </p:cNvSpPr>
          <p:nvPr/>
        </p:nvSpPr>
        <p:spPr bwMode="auto">
          <a:xfrm>
            <a:off x="7579503" y="3407568"/>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1" name="Text Box 29">
            <a:extLst>
              <a:ext uri="{FF2B5EF4-FFF2-40B4-BE49-F238E27FC236}">
                <a16:creationId xmlns:a16="http://schemas.microsoft.com/office/drawing/2014/main" id="{989EB792-9AE3-4333-A638-219D90749A3A}"/>
              </a:ext>
            </a:extLst>
          </p:cNvPr>
          <p:cNvSpPr txBox="1">
            <a:spLocks noChangeArrowheads="1"/>
          </p:cNvSpPr>
          <p:nvPr/>
        </p:nvSpPr>
        <p:spPr bwMode="auto">
          <a:xfrm>
            <a:off x="7198503" y="2980531"/>
            <a:ext cx="644682" cy="369294"/>
          </a:xfrm>
          <a:prstGeom prst="rect">
            <a:avLst/>
          </a:prstGeom>
          <a:noFill/>
          <a:ln w="9525">
            <a:noFill/>
            <a:miter lim="800000"/>
            <a:headEnd/>
            <a:tailEnd/>
          </a:ln>
        </p:spPr>
        <p:txBody>
          <a:bodyPr wrap="none" lIns="91417" tIns="45701" rIns="91417" bIns="45701">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92" name="Line 30">
            <a:extLst>
              <a:ext uri="{FF2B5EF4-FFF2-40B4-BE49-F238E27FC236}">
                <a16:creationId xmlns:a16="http://schemas.microsoft.com/office/drawing/2014/main" id="{4D3F12DC-D9D5-4857-9FFC-78B50DDE3275}"/>
              </a:ext>
            </a:extLst>
          </p:cNvPr>
          <p:cNvSpPr>
            <a:spLocks noChangeShapeType="1"/>
          </p:cNvSpPr>
          <p:nvPr/>
        </p:nvSpPr>
        <p:spPr bwMode="auto">
          <a:xfrm>
            <a:off x="7589028" y="2747168"/>
            <a:ext cx="18351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3" name="Line 32">
            <a:extLst>
              <a:ext uri="{FF2B5EF4-FFF2-40B4-BE49-F238E27FC236}">
                <a16:creationId xmlns:a16="http://schemas.microsoft.com/office/drawing/2014/main" id="{BDEC3DFA-9235-4DED-9A95-943436FA9837}"/>
              </a:ext>
            </a:extLst>
          </p:cNvPr>
          <p:cNvSpPr>
            <a:spLocks noChangeShapeType="1"/>
          </p:cNvSpPr>
          <p:nvPr/>
        </p:nvSpPr>
        <p:spPr bwMode="auto">
          <a:xfrm>
            <a:off x="6890528" y="2239168"/>
            <a:ext cx="0" cy="24130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4" name="Line 35">
            <a:extLst>
              <a:ext uri="{FF2B5EF4-FFF2-40B4-BE49-F238E27FC236}">
                <a16:creationId xmlns:a16="http://schemas.microsoft.com/office/drawing/2014/main" id="{EB4DDF31-6520-4C17-A0EB-4C8B7B72041E}"/>
              </a:ext>
            </a:extLst>
          </p:cNvPr>
          <p:cNvSpPr>
            <a:spLocks noChangeShapeType="1"/>
          </p:cNvSpPr>
          <p:nvPr/>
        </p:nvSpPr>
        <p:spPr bwMode="auto">
          <a:xfrm flipV="1">
            <a:off x="8824103" y="2759868"/>
            <a:ext cx="0" cy="6477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5" name="Line 43">
            <a:extLst>
              <a:ext uri="{FF2B5EF4-FFF2-40B4-BE49-F238E27FC236}">
                <a16:creationId xmlns:a16="http://schemas.microsoft.com/office/drawing/2014/main" id="{806C1481-9D62-4F1F-A0C3-2B1ECE0D8EB1}"/>
              </a:ext>
            </a:extLst>
          </p:cNvPr>
          <p:cNvSpPr>
            <a:spLocks noChangeShapeType="1"/>
          </p:cNvSpPr>
          <p:nvPr/>
        </p:nvSpPr>
        <p:spPr bwMode="auto">
          <a:xfrm>
            <a:off x="8287528" y="3404393"/>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96" name="Group 79">
            <a:extLst>
              <a:ext uri="{FF2B5EF4-FFF2-40B4-BE49-F238E27FC236}">
                <a16:creationId xmlns:a16="http://schemas.microsoft.com/office/drawing/2014/main" id="{605767E6-1596-4332-8566-4BB3D479A0E6}"/>
              </a:ext>
            </a:extLst>
          </p:cNvPr>
          <p:cNvGrpSpPr>
            <a:grpSpLocks/>
          </p:cNvGrpSpPr>
          <p:nvPr/>
        </p:nvGrpSpPr>
        <p:grpSpPr bwMode="auto">
          <a:xfrm>
            <a:off x="6961966" y="4904581"/>
            <a:ext cx="3473932" cy="1357312"/>
            <a:chOff x="1432" y="3264"/>
            <a:chExt cx="2899" cy="857"/>
          </a:xfrm>
        </p:grpSpPr>
        <p:grpSp>
          <p:nvGrpSpPr>
            <p:cNvPr id="97" name="Group 71">
              <a:extLst>
                <a:ext uri="{FF2B5EF4-FFF2-40B4-BE49-F238E27FC236}">
                  <a16:creationId xmlns:a16="http://schemas.microsoft.com/office/drawing/2014/main" id="{1155D091-079F-4DA1-9198-DB66D7DA1D1D}"/>
                </a:ext>
              </a:extLst>
            </p:cNvPr>
            <p:cNvGrpSpPr>
              <a:grpSpLocks/>
            </p:cNvGrpSpPr>
            <p:nvPr/>
          </p:nvGrpSpPr>
          <p:grpSpPr bwMode="auto">
            <a:xfrm>
              <a:off x="1920" y="3264"/>
              <a:ext cx="2411" cy="768"/>
              <a:chOff x="1632" y="3360"/>
              <a:chExt cx="2411" cy="768"/>
            </a:xfrm>
          </p:grpSpPr>
          <p:sp>
            <p:nvSpPr>
              <p:cNvPr id="101" name="Line 50">
                <a:extLst>
                  <a:ext uri="{FF2B5EF4-FFF2-40B4-BE49-F238E27FC236}">
                    <a16:creationId xmlns:a16="http://schemas.microsoft.com/office/drawing/2014/main" id="{0D2B11D2-8228-4605-A725-42FD09B680F2}"/>
                  </a:ext>
                </a:extLst>
              </p:cNvPr>
              <p:cNvSpPr>
                <a:spLocks noChangeShapeType="1"/>
              </p:cNvSpPr>
              <p:nvPr/>
            </p:nvSpPr>
            <p:spPr bwMode="auto">
              <a:xfrm>
                <a:off x="1632" y="3552"/>
                <a:ext cx="528"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2" name="Line 51">
                <a:extLst>
                  <a:ext uri="{FF2B5EF4-FFF2-40B4-BE49-F238E27FC236}">
                    <a16:creationId xmlns:a16="http://schemas.microsoft.com/office/drawing/2014/main" id="{0FE81051-58C2-47EE-9723-6704647D9E1C}"/>
                  </a:ext>
                </a:extLst>
              </p:cNvPr>
              <p:cNvSpPr>
                <a:spLocks noChangeShapeType="1"/>
              </p:cNvSpPr>
              <p:nvPr/>
            </p:nvSpPr>
            <p:spPr bwMode="auto">
              <a:xfrm flipV="1">
                <a:off x="2160" y="3360"/>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3" name="Line 54">
                <a:extLst>
                  <a:ext uri="{FF2B5EF4-FFF2-40B4-BE49-F238E27FC236}">
                    <a16:creationId xmlns:a16="http://schemas.microsoft.com/office/drawing/2014/main" id="{69D94D36-9B0D-4E18-8216-C36563994E43}"/>
                  </a:ext>
                </a:extLst>
              </p:cNvPr>
              <p:cNvSpPr>
                <a:spLocks noChangeShapeType="1"/>
              </p:cNvSpPr>
              <p:nvPr/>
            </p:nvSpPr>
            <p:spPr bwMode="auto">
              <a:xfrm>
                <a:off x="2160" y="3360"/>
                <a:ext cx="9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4" name="Line 55">
                <a:extLst>
                  <a:ext uri="{FF2B5EF4-FFF2-40B4-BE49-F238E27FC236}">
                    <a16:creationId xmlns:a16="http://schemas.microsoft.com/office/drawing/2014/main" id="{EC6AFA1B-9D92-41DA-9280-03FED827B9A6}"/>
                  </a:ext>
                </a:extLst>
              </p:cNvPr>
              <p:cNvSpPr>
                <a:spLocks noChangeShapeType="1"/>
              </p:cNvSpPr>
              <p:nvPr/>
            </p:nvSpPr>
            <p:spPr bwMode="auto">
              <a:xfrm>
                <a:off x="2256" y="3360"/>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5" name="Line 56">
                <a:extLst>
                  <a:ext uri="{FF2B5EF4-FFF2-40B4-BE49-F238E27FC236}">
                    <a16:creationId xmlns:a16="http://schemas.microsoft.com/office/drawing/2014/main" id="{8444240E-FF11-40D4-AEEC-DF770DD58032}"/>
                  </a:ext>
                </a:extLst>
              </p:cNvPr>
              <p:cNvSpPr>
                <a:spLocks noChangeShapeType="1"/>
              </p:cNvSpPr>
              <p:nvPr/>
            </p:nvSpPr>
            <p:spPr bwMode="auto">
              <a:xfrm>
                <a:off x="2256" y="3552"/>
                <a:ext cx="1152" cy="0"/>
              </a:xfrm>
              <a:prstGeom prst="line">
                <a:avLst/>
              </a:prstGeom>
              <a:noFill/>
              <a:ln w="9525">
                <a:solidFill>
                  <a:schemeClr val="tx1"/>
                </a:solidFill>
                <a:round/>
                <a:headEnd/>
                <a:tailEnd/>
              </a:ln>
            </p:spPr>
            <p:txBody>
              <a:bodyPr wrap="squar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106" name="Line 57">
                <a:extLst>
                  <a:ext uri="{FF2B5EF4-FFF2-40B4-BE49-F238E27FC236}">
                    <a16:creationId xmlns:a16="http://schemas.microsoft.com/office/drawing/2014/main" id="{F4A6408B-5569-4FC1-A073-976B30D615D7}"/>
                  </a:ext>
                </a:extLst>
              </p:cNvPr>
              <p:cNvSpPr>
                <a:spLocks noChangeShapeType="1"/>
              </p:cNvSpPr>
              <p:nvPr/>
            </p:nvSpPr>
            <p:spPr bwMode="auto">
              <a:xfrm>
                <a:off x="1632" y="3936"/>
                <a:ext cx="0"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7" name="Line 58">
                <a:extLst>
                  <a:ext uri="{FF2B5EF4-FFF2-40B4-BE49-F238E27FC236}">
                    <a16:creationId xmlns:a16="http://schemas.microsoft.com/office/drawing/2014/main" id="{33C677B6-AA5F-423A-B02C-D97C9506B81A}"/>
                  </a:ext>
                </a:extLst>
              </p:cNvPr>
              <p:cNvSpPr>
                <a:spLocks noChangeShapeType="1"/>
              </p:cNvSpPr>
              <p:nvPr/>
            </p:nvSpPr>
            <p:spPr bwMode="auto">
              <a:xfrm>
                <a:off x="1632" y="3840"/>
                <a:ext cx="177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8" name="Line 59">
                <a:extLst>
                  <a:ext uri="{FF2B5EF4-FFF2-40B4-BE49-F238E27FC236}">
                    <a16:creationId xmlns:a16="http://schemas.microsoft.com/office/drawing/2014/main" id="{F6A8B54A-FB67-41E0-93C1-EF370711BAA6}"/>
                  </a:ext>
                </a:extLst>
              </p:cNvPr>
              <p:cNvSpPr>
                <a:spLocks noChangeShapeType="1"/>
              </p:cNvSpPr>
              <p:nvPr/>
            </p:nvSpPr>
            <p:spPr bwMode="auto">
              <a:xfrm flipV="1">
                <a:off x="3408" y="364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9" name="Line 60">
                <a:extLst>
                  <a:ext uri="{FF2B5EF4-FFF2-40B4-BE49-F238E27FC236}">
                    <a16:creationId xmlns:a16="http://schemas.microsoft.com/office/drawing/2014/main" id="{AE1118D9-2374-431F-A8A5-52773FEBD128}"/>
                  </a:ext>
                </a:extLst>
              </p:cNvPr>
              <p:cNvSpPr>
                <a:spLocks noChangeShapeType="1"/>
              </p:cNvSpPr>
              <p:nvPr/>
            </p:nvSpPr>
            <p:spPr bwMode="auto">
              <a:xfrm>
                <a:off x="3408" y="3648"/>
                <a:ext cx="216"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0" name="Line 61">
                <a:extLst>
                  <a:ext uri="{FF2B5EF4-FFF2-40B4-BE49-F238E27FC236}">
                    <a16:creationId xmlns:a16="http://schemas.microsoft.com/office/drawing/2014/main" id="{C9681525-52A3-4459-8AA6-66F47E506D12}"/>
                  </a:ext>
                </a:extLst>
              </p:cNvPr>
              <p:cNvSpPr>
                <a:spLocks noChangeShapeType="1"/>
              </p:cNvSpPr>
              <p:nvPr/>
            </p:nvSpPr>
            <p:spPr bwMode="auto">
              <a:xfrm>
                <a:off x="3624" y="3648"/>
                <a:ext cx="0" cy="192"/>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1" name="Line 62">
                <a:extLst>
                  <a:ext uri="{FF2B5EF4-FFF2-40B4-BE49-F238E27FC236}">
                    <a16:creationId xmlns:a16="http://schemas.microsoft.com/office/drawing/2014/main" id="{10821D92-5215-46BC-82AA-B2F0400A091A}"/>
                  </a:ext>
                </a:extLst>
              </p:cNvPr>
              <p:cNvSpPr>
                <a:spLocks noChangeShapeType="1"/>
              </p:cNvSpPr>
              <p:nvPr/>
            </p:nvSpPr>
            <p:spPr bwMode="auto">
              <a:xfrm>
                <a:off x="3624" y="3840"/>
                <a:ext cx="408"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2" name="Line 63">
                <a:extLst>
                  <a:ext uri="{FF2B5EF4-FFF2-40B4-BE49-F238E27FC236}">
                    <a16:creationId xmlns:a16="http://schemas.microsoft.com/office/drawing/2014/main" id="{BA9AE52E-6955-4A13-8973-CB8C566A785D}"/>
                  </a:ext>
                </a:extLst>
              </p:cNvPr>
              <p:cNvSpPr>
                <a:spLocks noChangeShapeType="1"/>
              </p:cNvSpPr>
              <p:nvPr/>
            </p:nvSpPr>
            <p:spPr bwMode="auto">
              <a:xfrm>
                <a:off x="2160" y="3552"/>
                <a:ext cx="0" cy="480"/>
              </a:xfrm>
              <a:prstGeom prst="line">
                <a:avLst/>
              </a:prstGeom>
              <a:noFill/>
              <a:ln w="9525" cap="rnd">
                <a:solidFill>
                  <a:schemeClr val="tx1"/>
                </a:solidFill>
                <a:prstDash val="sysDot"/>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3" name="Line 64">
                <a:extLst>
                  <a:ext uri="{FF2B5EF4-FFF2-40B4-BE49-F238E27FC236}">
                    <a16:creationId xmlns:a16="http://schemas.microsoft.com/office/drawing/2014/main" id="{642FAB71-69E9-4FAB-8D39-0820BBD061B0}"/>
                  </a:ext>
                </a:extLst>
              </p:cNvPr>
              <p:cNvSpPr>
                <a:spLocks noChangeShapeType="1"/>
              </p:cNvSpPr>
              <p:nvPr/>
            </p:nvSpPr>
            <p:spPr bwMode="auto">
              <a:xfrm flipH="1">
                <a:off x="3405" y="3828"/>
                <a:ext cx="0" cy="156"/>
              </a:xfrm>
              <a:prstGeom prst="line">
                <a:avLst/>
              </a:prstGeom>
              <a:noFill/>
              <a:ln w="9525" cap="rnd">
                <a:solidFill>
                  <a:schemeClr val="tx1"/>
                </a:solidFill>
                <a:prstDash val="sysDot"/>
                <a:round/>
                <a:headEnd/>
                <a:tailEnd/>
              </a:ln>
            </p:spPr>
            <p:txBody>
              <a:bodyPr wrap="squar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114" name="Line 65">
                <a:extLst>
                  <a:ext uri="{FF2B5EF4-FFF2-40B4-BE49-F238E27FC236}">
                    <a16:creationId xmlns:a16="http://schemas.microsoft.com/office/drawing/2014/main" id="{BCBD0B66-7F72-4EC6-9616-541DDCA62063}"/>
                  </a:ext>
                </a:extLst>
              </p:cNvPr>
              <p:cNvSpPr>
                <a:spLocks noChangeShapeType="1"/>
              </p:cNvSpPr>
              <p:nvPr/>
            </p:nvSpPr>
            <p:spPr bwMode="auto">
              <a:xfrm>
                <a:off x="1632" y="4128"/>
                <a:ext cx="528"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5" name="Line 66">
                <a:extLst>
                  <a:ext uri="{FF2B5EF4-FFF2-40B4-BE49-F238E27FC236}">
                    <a16:creationId xmlns:a16="http://schemas.microsoft.com/office/drawing/2014/main" id="{B9361821-47D5-494A-8E8E-4EB25D595A01}"/>
                  </a:ext>
                </a:extLst>
              </p:cNvPr>
              <p:cNvSpPr>
                <a:spLocks noChangeShapeType="1"/>
              </p:cNvSpPr>
              <p:nvPr/>
            </p:nvSpPr>
            <p:spPr bwMode="auto">
              <a:xfrm flipV="1">
                <a:off x="2160" y="3984"/>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6" name="Line 67">
                <a:extLst>
                  <a:ext uri="{FF2B5EF4-FFF2-40B4-BE49-F238E27FC236}">
                    <a16:creationId xmlns:a16="http://schemas.microsoft.com/office/drawing/2014/main" id="{98D18746-C38A-47B6-8B2C-6417EB74E22C}"/>
                  </a:ext>
                </a:extLst>
              </p:cNvPr>
              <p:cNvSpPr>
                <a:spLocks noChangeShapeType="1"/>
              </p:cNvSpPr>
              <p:nvPr/>
            </p:nvSpPr>
            <p:spPr bwMode="auto">
              <a:xfrm>
                <a:off x="2160" y="3984"/>
                <a:ext cx="1883"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98" name="Text Box 72">
              <a:extLst>
                <a:ext uri="{FF2B5EF4-FFF2-40B4-BE49-F238E27FC236}">
                  <a16:creationId xmlns:a16="http://schemas.microsoft.com/office/drawing/2014/main" id="{1113BB0A-0E30-49C6-BA4C-01765AA46908}"/>
                </a:ext>
              </a:extLst>
            </p:cNvPr>
            <p:cNvSpPr txBox="1">
              <a:spLocks noChangeArrowheads="1"/>
            </p:cNvSpPr>
            <p:nvPr/>
          </p:nvSpPr>
          <p:spPr bwMode="auto">
            <a:xfrm>
              <a:off x="1432" y="3312"/>
              <a:ext cx="539" cy="233"/>
            </a:xfrm>
            <a:prstGeom prst="rect">
              <a:avLst/>
            </a:prstGeom>
            <a:noFill/>
            <a:ln w="9525">
              <a:noFill/>
              <a:miter lim="800000"/>
              <a:headEnd/>
              <a:tailEnd/>
            </a:ln>
          </p:spPr>
          <p:txBody>
            <a:bodyPr wrap="none" lIns="91424" tIns="45709" rIns="91424" bIns="45709">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99" name="Text Box 73">
              <a:extLst>
                <a:ext uri="{FF2B5EF4-FFF2-40B4-BE49-F238E27FC236}">
                  <a16:creationId xmlns:a16="http://schemas.microsoft.com/office/drawing/2014/main" id="{6E967D6F-FF98-4FB7-9BDB-490D0993675E}"/>
                </a:ext>
              </a:extLst>
            </p:cNvPr>
            <p:cNvSpPr txBox="1">
              <a:spLocks noChangeArrowheads="1"/>
            </p:cNvSpPr>
            <p:nvPr/>
          </p:nvSpPr>
          <p:spPr bwMode="auto">
            <a:xfrm>
              <a:off x="1432" y="3600"/>
              <a:ext cx="539" cy="233"/>
            </a:xfrm>
            <a:prstGeom prst="rect">
              <a:avLst/>
            </a:prstGeom>
            <a:noFill/>
            <a:ln w="9525">
              <a:noFill/>
              <a:miter lim="800000"/>
              <a:headEnd/>
              <a:tailEnd/>
            </a:ln>
          </p:spPr>
          <p:txBody>
            <a:bodyPr wrap="none" lIns="91424" tIns="45709" rIns="91424" bIns="45709">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100" name="Text Box 74">
              <a:extLst>
                <a:ext uri="{FF2B5EF4-FFF2-40B4-BE49-F238E27FC236}">
                  <a16:creationId xmlns:a16="http://schemas.microsoft.com/office/drawing/2014/main" id="{A77ECB98-3BE8-4BEF-B8C0-F0BF2535C812}"/>
                </a:ext>
              </a:extLst>
            </p:cNvPr>
            <p:cNvSpPr txBox="1">
              <a:spLocks noChangeArrowheads="1"/>
            </p:cNvSpPr>
            <p:nvPr/>
          </p:nvSpPr>
          <p:spPr bwMode="auto">
            <a:xfrm>
              <a:off x="1432" y="3888"/>
              <a:ext cx="538" cy="233"/>
            </a:xfrm>
            <a:prstGeom prst="rect">
              <a:avLst/>
            </a:prstGeom>
            <a:noFill/>
            <a:ln w="9525">
              <a:noFill/>
              <a:miter lim="800000"/>
              <a:headEnd/>
              <a:tailEnd/>
            </a:ln>
          </p:spPr>
          <p:txBody>
            <a:bodyPr wrap="none" lIns="91424" tIns="45709" rIns="91424" bIns="45709">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Y10</a:t>
              </a:r>
            </a:p>
          </p:txBody>
        </p:sp>
      </p:grpSp>
      <p:sp>
        <p:nvSpPr>
          <p:cNvPr id="120" name="Line 32">
            <a:extLst>
              <a:ext uri="{FF2B5EF4-FFF2-40B4-BE49-F238E27FC236}">
                <a16:creationId xmlns:a16="http://schemas.microsoft.com/office/drawing/2014/main" id="{4FD8E479-EB3A-47F8-93E8-792B8E72D512}"/>
              </a:ext>
            </a:extLst>
          </p:cNvPr>
          <p:cNvSpPr>
            <a:spLocks noChangeShapeType="1"/>
          </p:cNvSpPr>
          <p:nvPr/>
        </p:nvSpPr>
        <p:spPr bwMode="auto">
          <a:xfrm>
            <a:off x="10489391" y="2223293"/>
            <a:ext cx="0" cy="2411413"/>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21" name="Line 5">
            <a:extLst>
              <a:ext uri="{FF2B5EF4-FFF2-40B4-BE49-F238E27FC236}">
                <a16:creationId xmlns:a16="http://schemas.microsoft.com/office/drawing/2014/main" id="{06E96902-B81B-429C-BF6C-F7D965383318}"/>
              </a:ext>
            </a:extLst>
          </p:cNvPr>
          <p:cNvSpPr>
            <a:spLocks noChangeShapeType="1"/>
          </p:cNvSpPr>
          <p:nvPr/>
        </p:nvSpPr>
        <p:spPr bwMode="auto">
          <a:xfrm>
            <a:off x="6898466" y="3404393"/>
            <a:ext cx="5397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122" name="Group 36">
            <a:extLst>
              <a:ext uri="{FF2B5EF4-FFF2-40B4-BE49-F238E27FC236}">
                <a16:creationId xmlns:a16="http://schemas.microsoft.com/office/drawing/2014/main" id="{37110CD9-78AF-45EC-AF68-A22869767992}"/>
              </a:ext>
            </a:extLst>
          </p:cNvPr>
          <p:cNvGrpSpPr>
            <a:grpSpLocks/>
          </p:cNvGrpSpPr>
          <p:nvPr/>
        </p:nvGrpSpPr>
        <p:grpSpPr bwMode="auto">
          <a:xfrm>
            <a:off x="8128778" y="3256756"/>
            <a:ext cx="152400" cy="304800"/>
            <a:chOff x="1584" y="1248"/>
            <a:chExt cx="96" cy="192"/>
          </a:xfrm>
        </p:grpSpPr>
        <p:grpSp>
          <p:nvGrpSpPr>
            <p:cNvPr id="123" name="Group 37">
              <a:extLst>
                <a:ext uri="{FF2B5EF4-FFF2-40B4-BE49-F238E27FC236}">
                  <a16:creationId xmlns:a16="http://schemas.microsoft.com/office/drawing/2014/main" id="{41E7BF6D-47B4-4A94-B0F2-0B0F947B34E6}"/>
                </a:ext>
              </a:extLst>
            </p:cNvPr>
            <p:cNvGrpSpPr>
              <a:grpSpLocks/>
            </p:cNvGrpSpPr>
            <p:nvPr/>
          </p:nvGrpSpPr>
          <p:grpSpPr bwMode="auto">
            <a:xfrm>
              <a:off x="1584" y="1248"/>
              <a:ext cx="0" cy="192"/>
              <a:chOff x="1584" y="1248"/>
              <a:chExt cx="0" cy="192"/>
            </a:xfrm>
          </p:grpSpPr>
          <p:sp>
            <p:nvSpPr>
              <p:cNvPr id="127" name="Line 38">
                <a:extLst>
                  <a:ext uri="{FF2B5EF4-FFF2-40B4-BE49-F238E27FC236}">
                    <a16:creationId xmlns:a16="http://schemas.microsoft.com/office/drawing/2014/main" id="{EAFB28CE-14A9-42D1-940C-BE786001E87C}"/>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28" name="Line 39">
                <a:extLst>
                  <a:ext uri="{FF2B5EF4-FFF2-40B4-BE49-F238E27FC236}">
                    <a16:creationId xmlns:a16="http://schemas.microsoft.com/office/drawing/2014/main" id="{EE6F34E6-FF04-4C03-B63C-C1D883FFD51F}"/>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124" name="Group 40">
              <a:extLst>
                <a:ext uri="{FF2B5EF4-FFF2-40B4-BE49-F238E27FC236}">
                  <a16:creationId xmlns:a16="http://schemas.microsoft.com/office/drawing/2014/main" id="{A15E8A95-92E7-4720-9ADB-9979664BEBB3}"/>
                </a:ext>
              </a:extLst>
            </p:cNvPr>
            <p:cNvGrpSpPr>
              <a:grpSpLocks/>
            </p:cNvGrpSpPr>
            <p:nvPr/>
          </p:nvGrpSpPr>
          <p:grpSpPr bwMode="auto">
            <a:xfrm>
              <a:off x="1680" y="1248"/>
              <a:ext cx="0" cy="192"/>
              <a:chOff x="1632" y="1248"/>
              <a:chExt cx="0" cy="192"/>
            </a:xfrm>
          </p:grpSpPr>
          <p:sp>
            <p:nvSpPr>
              <p:cNvPr id="125" name="Line 41">
                <a:extLst>
                  <a:ext uri="{FF2B5EF4-FFF2-40B4-BE49-F238E27FC236}">
                    <a16:creationId xmlns:a16="http://schemas.microsoft.com/office/drawing/2014/main" id="{B4521782-15D4-4250-B267-58D9F01EAC89}"/>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26" name="Line 42">
                <a:extLst>
                  <a:ext uri="{FF2B5EF4-FFF2-40B4-BE49-F238E27FC236}">
                    <a16:creationId xmlns:a16="http://schemas.microsoft.com/office/drawing/2014/main" id="{13AEA3AB-349C-45D1-9ACF-26AC502A45B4}"/>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129" name="Text Box 48">
            <a:extLst>
              <a:ext uri="{FF2B5EF4-FFF2-40B4-BE49-F238E27FC236}">
                <a16:creationId xmlns:a16="http://schemas.microsoft.com/office/drawing/2014/main" id="{0161C1DF-C1D9-4DB6-A6EB-58993ABACA7F}"/>
              </a:ext>
            </a:extLst>
          </p:cNvPr>
          <p:cNvSpPr txBox="1">
            <a:spLocks noChangeArrowheads="1"/>
          </p:cNvSpPr>
          <p:nvPr/>
        </p:nvSpPr>
        <p:spPr bwMode="auto">
          <a:xfrm>
            <a:off x="7925578" y="2982118"/>
            <a:ext cx="646284" cy="369294"/>
          </a:xfrm>
          <a:prstGeom prst="rect">
            <a:avLst/>
          </a:prstGeom>
          <a:noFill/>
          <a:ln w="9525">
            <a:noFill/>
            <a:miter lim="800000"/>
            <a:headEnd/>
            <a:tailEnd/>
          </a:ln>
        </p:spPr>
        <p:txBody>
          <a:bodyPr wrap="none" lIns="91417" tIns="45701" rIns="91417" bIns="45701">
            <a:spAutoFit/>
          </a:bodyPr>
          <a:lstStyle/>
          <a:p>
            <a:r>
              <a:rPr lang="en-US" altLang="ja-JP" sz="180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130" name="Line 49">
            <a:extLst>
              <a:ext uri="{FF2B5EF4-FFF2-40B4-BE49-F238E27FC236}">
                <a16:creationId xmlns:a16="http://schemas.microsoft.com/office/drawing/2014/main" id="{141EA148-D42D-4C2A-B16A-504249F8A53B}"/>
              </a:ext>
            </a:extLst>
          </p:cNvPr>
          <p:cNvSpPr>
            <a:spLocks noChangeShapeType="1"/>
          </p:cNvSpPr>
          <p:nvPr/>
        </p:nvSpPr>
        <p:spPr bwMode="auto">
          <a:xfrm flipH="1">
            <a:off x="8052578" y="3256756"/>
            <a:ext cx="304800" cy="3048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1" name="Text Box 3">
            <a:extLst>
              <a:ext uri="{FF2B5EF4-FFF2-40B4-BE49-F238E27FC236}">
                <a16:creationId xmlns:a16="http://schemas.microsoft.com/office/drawing/2014/main" id="{1D9B0641-E48B-4C55-B465-506C12201E54}"/>
              </a:ext>
            </a:extLst>
          </p:cNvPr>
          <p:cNvSpPr txBox="1">
            <a:spLocks noChangeArrowheads="1"/>
          </p:cNvSpPr>
          <p:nvPr/>
        </p:nvSpPr>
        <p:spPr bwMode="auto">
          <a:xfrm>
            <a:off x="6766257" y="1591468"/>
            <a:ext cx="2826403" cy="400105"/>
          </a:xfrm>
          <a:prstGeom prst="rect">
            <a:avLst/>
          </a:prstGeom>
          <a:noFill/>
          <a:ln w="9525">
            <a:noFill/>
            <a:miter lim="800000"/>
            <a:headEnd/>
            <a:tailEnd/>
          </a:ln>
        </p:spPr>
        <p:txBody>
          <a:bodyPr wrap="none" lIns="91434" tIns="45718" rIns="91434" bIns="45718">
            <a:spAutoFit/>
          </a:bodyPr>
          <a:lstStyle/>
          <a:p>
            <a:r>
              <a:rPr lang="ja-JP" altLang="en-US" sz="2000" dirty="0">
                <a:solidFill>
                  <a:srgbClr val="FF0000"/>
                </a:solidFill>
                <a:latin typeface="UD デジタル 教科書体 NK-R" panose="02020400000000000000" pitchFamily="18" charset="-128"/>
                <a:ea typeface="UD デジタル 教科書体 NK-R" panose="02020400000000000000" pitchFamily="18" charset="-128"/>
              </a:rPr>
              <a:t>セット優先自己保持回路</a:t>
            </a:r>
          </a:p>
        </p:txBody>
      </p:sp>
      <p:sp>
        <p:nvSpPr>
          <p:cNvPr id="132" name="Line 51">
            <a:extLst>
              <a:ext uri="{FF2B5EF4-FFF2-40B4-BE49-F238E27FC236}">
                <a16:creationId xmlns:a16="http://schemas.microsoft.com/office/drawing/2014/main" id="{B0E9E4B0-A20F-4E4A-905E-014B722D4AF3}"/>
              </a:ext>
            </a:extLst>
          </p:cNvPr>
          <p:cNvSpPr>
            <a:spLocks noChangeShapeType="1"/>
          </p:cNvSpPr>
          <p:nvPr/>
        </p:nvSpPr>
        <p:spPr bwMode="auto">
          <a:xfrm flipV="1">
            <a:off x="4132675" y="4904581"/>
            <a:ext cx="0" cy="304089"/>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3" name="Line 54">
            <a:extLst>
              <a:ext uri="{FF2B5EF4-FFF2-40B4-BE49-F238E27FC236}">
                <a16:creationId xmlns:a16="http://schemas.microsoft.com/office/drawing/2014/main" id="{9323CA97-7E5E-49B0-96BE-A61370A81556}"/>
              </a:ext>
            </a:extLst>
          </p:cNvPr>
          <p:cNvSpPr>
            <a:spLocks noChangeShapeType="1"/>
          </p:cNvSpPr>
          <p:nvPr/>
        </p:nvSpPr>
        <p:spPr bwMode="auto">
          <a:xfrm>
            <a:off x="4132674" y="4904581"/>
            <a:ext cx="348039"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4" name="Line 55">
            <a:extLst>
              <a:ext uri="{FF2B5EF4-FFF2-40B4-BE49-F238E27FC236}">
                <a16:creationId xmlns:a16="http://schemas.microsoft.com/office/drawing/2014/main" id="{3E0CB7FD-F180-42B3-AFEC-533F83465E47}"/>
              </a:ext>
            </a:extLst>
          </p:cNvPr>
          <p:cNvSpPr>
            <a:spLocks noChangeShapeType="1"/>
          </p:cNvSpPr>
          <p:nvPr/>
        </p:nvSpPr>
        <p:spPr bwMode="auto">
          <a:xfrm>
            <a:off x="4480714" y="4904581"/>
            <a:ext cx="0" cy="304089"/>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5" name="Line 56">
            <a:extLst>
              <a:ext uri="{FF2B5EF4-FFF2-40B4-BE49-F238E27FC236}">
                <a16:creationId xmlns:a16="http://schemas.microsoft.com/office/drawing/2014/main" id="{E83C31DA-9065-47B9-8AB4-C98BFAA44340}"/>
              </a:ext>
            </a:extLst>
          </p:cNvPr>
          <p:cNvSpPr>
            <a:spLocks noChangeShapeType="1"/>
          </p:cNvSpPr>
          <p:nvPr/>
        </p:nvSpPr>
        <p:spPr bwMode="auto">
          <a:xfrm>
            <a:off x="4480714" y="5208670"/>
            <a:ext cx="400056"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7" name="Line 64">
            <a:extLst>
              <a:ext uri="{FF2B5EF4-FFF2-40B4-BE49-F238E27FC236}">
                <a16:creationId xmlns:a16="http://schemas.microsoft.com/office/drawing/2014/main" id="{9B134E67-2823-4531-BEE5-1BA0848E3B35}"/>
              </a:ext>
            </a:extLst>
          </p:cNvPr>
          <p:cNvSpPr>
            <a:spLocks noChangeShapeType="1"/>
          </p:cNvSpPr>
          <p:nvPr/>
        </p:nvSpPr>
        <p:spPr bwMode="auto">
          <a:xfrm>
            <a:off x="4132675" y="5063222"/>
            <a:ext cx="0" cy="380111"/>
          </a:xfrm>
          <a:prstGeom prst="line">
            <a:avLst/>
          </a:prstGeom>
          <a:noFill/>
          <a:ln w="9525" cap="rnd">
            <a:solidFill>
              <a:schemeClr val="tx1"/>
            </a:solidFill>
            <a:prstDash val="sysDot"/>
            <a:round/>
            <a:headEnd/>
            <a:tailEnd/>
          </a:ln>
        </p:spPr>
        <p:txBody>
          <a:bodyPr wrap="non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138" name="Line 51">
            <a:extLst>
              <a:ext uri="{FF2B5EF4-FFF2-40B4-BE49-F238E27FC236}">
                <a16:creationId xmlns:a16="http://schemas.microsoft.com/office/drawing/2014/main" id="{A2472161-9084-436E-A91A-6638773F5458}"/>
              </a:ext>
            </a:extLst>
          </p:cNvPr>
          <p:cNvSpPr>
            <a:spLocks noChangeShapeType="1"/>
          </p:cNvSpPr>
          <p:nvPr/>
        </p:nvSpPr>
        <p:spPr bwMode="auto">
          <a:xfrm flipV="1">
            <a:off x="9674964" y="4911177"/>
            <a:ext cx="0" cy="304089"/>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9" name="Line 54">
            <a:extLst>
              <a:ext uri="{FF2B5EF4-FFF2-40B4-BE49-F238E27FC236}">
                <a16:creationId xmlns:a16="http://schemas.microsoft.com/office/drawing/2014/main" id="{9573A3C9-5A6B-4D73-AECF-B6A50DBD4E2B}"/>
              </a:ext>
            </a:extLst>
          </p:cNvPr>
          <p:cNvSpPr>
            <a:spLocks noChangeShapeType="1"/>
          </p:cNvSpPr>
          <p:nvPr/>
        </p:nvSpPr>
        <p:spPr bwMode="auto">
          <a:xfrm>
            <a:off x="9674964" y="4911177"/>
            <a:ext cx="258802" cy="0"/>
          </a:xfrm>
          <a:prstGeom prst="line">
            <a:avLst/>
          </a:prstGeom>
          <a:noFill/>
          <a:ln w="9525">
            <a:solidFill>
              <a:schemeClr val="tx1"/>
            </a:solidFill>
            <a:round/>
            <a:headEnd/>
            <a:tailEnd/>
          </a:ln>
        </p:spPr>
        <p:txBody>
          <a:bodyPr wrap="squar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0" name="Line 55">
            <a:extLst>
              <a:ext uri="{FF2B5EF4-FFF2-40B4-BE49-F238E27FC236}">
                <a16:creationId xmlns:a16="http://schemas.microsoft.com/office/drawing/2014/main" id="{3896730D-905C-43ED-9FC9-758B79540639}"/>
              </a:ext>
            </a:extLst>
          </p:cNvPr>
          <p:cNvSpPr>
            <a:spLocks noChangeShapeType="1"/>
          </p:cNvSpPr>
          <p:nvPr/>
        </p:nvSpPr>
        <p:spPr bwMode="auto">
          <a:xfrm>
            <a:off x="9936831" y="4911177"/>
            <a:ext cx="0" cy="304089"/>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5" name="Line 56">
            <a:extLst>
              <a:ext uri="{FF2B5EF4-FFF2-40B4-BE49-F238E27FC236}">
                <a16:creationId xmlns:a16="http://schemas.microsoft.com/office/drawing/2014/main" id="{DE3F67B2-EA3B-480C-863C-A5E76563FEE7}"/>
              </a:ext>
            </a:extLst>
          </p:cNvPr>
          <p:cNvSpPr>
            <a:spLocks noChangeShapeType="1"/>
          </p:cNvSpPr>
          <p:nvPr/>
        </p:nvSpPr>
        <p:spPr bwMode="auto">
          <a:xfrm>
            <a:off x="9933767" y="5215266"/>
            <a:ext cx="443722" cy="0"/>
          </a:xfrm>
          <a:prstGeom prst="line">
            <a:avLst/>
          </a:prstGeom>
          <a:noFill/>
          <a:ln w="9525">
            <a:solidFill>
              <a:schemeClr val="tx1"/>
            </a:solidFill>
            <a:round/>
            <a:headEnd/>
            <a:tailEnd/>
          </a:ln>
        </p:spPr>
        <p:txBody>
          <a:bodyPr wrap="squar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148" name="Line 64">
            <a:extLst>
              <a:ext uri="{FF2B5EF4-FFF2-40B4-BE49-F238E27FC236}">
                <a16:creationId xmlns:a16="http://schemas.microsoft.com/office/drawing/2014/main" id="{E2527BE3-C896-42C7-855C-AC82A67BAE41}"/>
              </a:ext>
            </a:extLst>
          </p:cNvPr>
          <p:cNvSpPr>
            <a:spLocks noChangeShapeType="1"/>
          </p:cNvSpPr>
          <p:nvPr/>
        </p:nvSpPr>
        <p:spPr bwMode="auto">
          <a:xfrm>
            <a:off x="9674154" y="5170658"/>
            <a:ext cx="0" cy="380111"/>
          </a:xfrm>
          <a:prstGeom prst="line">
            <a:avLst/>
          </a:prstGeom>
          <a:noFill/>
          <a:ln w="9525" cap="rnd">
            <a:solidFill>
              <a:schemeClr val="tx1"/>
            </a:solidFill>
            <a:prstDash val="sysDot"/>
            <a:round/>
            <a:headEnd/>
            <a:tailEnd/>
          </a:ln>
        </p:spPr>
        <p:txBody>
          <a:bodyPr wrap="none" lIns="91424" tIns="45709" rIns="91424" bIns="45709">
            <a:spAutoFit/>
          </a:bodyPr>
          <a:lstStyle/>
          <a:p>
            <a:endParaRPr lang="ja-JP" altLang="en-US" dirty="0">
              <a:latin typeface="UD デジタル 教科書体 NK-R" panose="02020400000000000000" pitchFamily="18" charset="-128"/>
              <a:ea typeface="UD デジタル 教科書体 NK-R" panose="02020400000000000000" pitchFamily="18" charset="-128"/>
            </a:endParaRP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53</a:t>
            </a:fld>
            <a:endParaRPr kumimoji="1" lang="ja-JP" altLang="en-US"/>
          </a:p>
        </p:txBody>
      </p:sp>
    </p:spTree>
    <p:extLst>
      <p:ext uri="{BB962C8B-B14F-4D97-AF65-F5344CB8AC3E}">
        <p14:creationId xmlns:p14="http://schemas.microsoft.com/office/powerpoint/2010/main" val="12125032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8B5E0D-11E6-4779-896A-2D843F66E31D}"/>
              </a:ext>
            </a:extLst>
          </p:cNvPr>
          <p:cNvSpPr>
            <a:spLocks noGrp="1"/>
          </p:cNvSpPr>
          <p:nvPr>
            <p:ph type="title"/>
          </p:nvPr>
        </p:nvSpPr>
        <p:spPr/>
        <p:txBody>
          <a:bodyPr/>
          <a:lstStyle/>
          <a:p>
            <a:r>
              <a:rPr lang="ja-JP" altLang="en-US" dirty="0"/>
              <a:t>プログラム作成上の注意事項</a:t>
            </a:r>
            <a:endParaRPr kumimoji="1" lang="ja-JP" altLang="en-US" dirty="0"/>
          </a:p>
        </p:txBody>
      </p:sp>
      <p:sp>
        <p:nvSpPr>
          <p:cNvPr id="3" name="コンテンツ プレースホルダー 2">
            <a:extLst>
              <a:ext uri="{FF2B5EF4-FFF2-40B4-BE49-F238E27FC236}">
                <a16:creationId xmlns:a16="http://schemas.microsoft.com/office/drawing/2014/main" id="{6F4F76DB-4F5F-4AE7-9C28-76BCA2DCC8A2}"/>
              </a:ext>
            </a:extLst>
          </p:cNvPr>
          <p:cNvSpPr>
            <a:spLocks noGrp="1"/>
          </p:cNvSpPr>
          <p:nvPr>
            <p:ph idx="1"/>
          </p:nvPr>
        </p:nvSpPr>
        <p:spPr>
          <a:xfrm>
            <a:off x="374573" y="1913760"/>
            <a:ext cx="11817427" cy="4667250"/>
          </a:xfrm>
        </p:spPr>
        <p:txBody>
          <a:bodyPr>
            <a:normAutofit/>
          </a:bodyPr>
          <a:lstStyle/>
          <a:p>
            <a:pPr marL="0" indent="0">
              <a:buNone/>
            </a:pPr>
            <a:r>
              <a:rPr lang="en-US" altLang="ja-JP" dirty="0"/>
              <a:t>1.</a:t>
            </a:r>
            <a:r>
              <a:rPr lang="ja-JP" altLang="en-US" dirty="0"/>
              <a:t>　プログラムの最後は</a:t>
            </a:r>
            <a:r>
              <a:rPr lang="en-US" altLang="ja-JP" dirty="0"/>
              <a:t>END</a:t>
            </a:r>
          </a:p>
          <a:p>
            <a:pPr marL="0" indent="0">
              <a:buNone/>
            </a:pPr>
            <a:r>
              <a:rPr lang="en-US" altLang="ja-JP" dirty="0"/>
              <a:t>2.</a:t>
            </a:r>
            <a:r>
              <a:rPr lang="ja-JP" altLang="en-US" dirty="0"/>
              <a:t>　</a:t>
            </a:r>
            <a:r>
              <a:rPr lang="en-US" altLang="ja-JP" dirty="0"/>
              <a:t>AND,OR,OUT</a:t>
            </a:r>
            <a:r>
              <a:rPr lang="ja-JP" altLang="en-US" dirty="0"/>
              <a:t>　は何個でも続けられる</a:t>
            </a:r>
          </a:p>
          <a:p>
            <a:pPr marL="0" indent="0">
              <a:buNone/>
            </a:pPr>
            <a:r>
              <a:rPr lang="en-US" altLang="ja-JP" dirty="0"/>
              <a:t>3.</a:t>
            </a:r>
            <a:r>
              <a:rPr lang="ja-JP" altLang="en-US" dirty="0"/>
              <a:t>　出力リレーは接点として使用可</a:t>
            </a:r>
          </a:p>
          <a:p>
            <a:pPr marL="0" indent="0">
              <a:buNone/>
            </a:pPr>
            <a:r>
              <a:rPr lang="en-US" altLang="ja-JP" dirty="0"/>
              <a:t>4.</a:t>
            </a:r>
            <a:r>
              <a:rPr lang="ja-JP" altLang="en-US" dirty="0"/>
              <a:t>　入力リレーは出力リレーとして使用不可</a:t>
            </a:r>
          </a:p>
          <a:p>
            <a:pPr marL="0" indent="0">
              <a:buNone/>
            </a:pPr>
            <a:r>
              <a:rPr lang="en-US" altLang="ja-JP" dirty="0"/>
              <a:t>5.</a:t>
            </a:r>
            <a:r>
              <a:rPr lang="ja-JP" altLang="en-US" dirty="0"/>
              <a:t>　出力命令は母線に直接接続できない （必ず接点が必要）</a:t>
            </a:r>
          </a:p>
          <a:p>
            <a:pPr marL="0" indent="0">
              <a:buNone/>
            </a:pPr>
            <a:r>
              <a:rPr lang="en-US" altLang="ja-JP" dirty="0"/>
              <a:t>6.</a:t>
            </a:r>
            <a:r>
              <a:rPr lang="ja-JP" altLang="en-US" dirty="0"/>
              <a:t>　同じ番号の出力リレーは、重複して使用できない</a:t>
            </a:r>
            <a:endParaRPr lang="en-US" altLang="ja-JP" dirty="0"/>
          </a:p>
          <a:p>
            <a:pPr marL="0" indent="0">
              <a:buNone/>
            </a:pPr>
            <a:r>
              <a:rPr lang="en-US" altLang="ja-JP" dirty="0"/>
              <a:t>     </a:t>
            </a:r>
            <a:r>
              <a:rPr lang="ja-JP" altLang="en-US" dirty="0"/>
              <a:t>（</a:t>
            </a:r>
            <a:r>
              <a:rPr lang="en-US" altLang="ja-JP" dirty="0"/>
              <a:t>2</a:t>
            </a:r>
            <a:r>
              <a:rPr lang="ja-JP" altLang="en-US" dirty="0"/>
              <a:t>重コイルの禁止）</a:t>
            </a:r>
          </a:p>
          <a:p>
            <a:endParaRPr kumimoji="1" lang="ja-JP" altLang="en-US" dirty="0"/>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54</a:t>
            </a:fld>
            <a:endParaRPr kumimoji="1" lang="ja-JP" altLang="en-US"/>
          </a:p>
        </p:txBody>
      </p:sp>
    </p:spTree>
    <p:extLst>
      <p:ext uri="{BB962C8B-B14F-4D97-AF65-F5344CB8AC3E}">
        <p14:creationId xmlns:p14="http://schemas.microsoft.com/office/powerpoint/2010/main" val="2540465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F07981-862E-4519-9161-5728D1A978DD}"/>
              </a:ext>
            </a:extLst>
          </p:cNvPr>
          <p:cNvSpPr>
            <a:spLocks noGrp="1"/>
          </p:cNvSpPr>
          <p:nvPr>
            <p:ph type="title"/>
          </p:nvPr>
        </p:nvSpPr>
        <p:spPr/>
        <p:txBody>
          <a:bodyPr/>
          <a:lstStyle/>
          <a:p>
            <a:r>
              <a:rPr lang="ja-JP" altLang="en-US" dirty="0"/>
              <a:t>内部リレー</a:t>
            </a:r>
            <a:endParaRPr kumimoji="1" lang="ja-JP" altLang="en-US" dirty="0"/>
          </a:p>
        </p:txBody>
      </p:sp>
      <p:sp>
        <p:nvSpPr>
          <p:cNvPr id="3" name="コンテンツ プレースホルダー 2">
            <a:extLst>
              <a:ext uri="{FF2B5EF4-FFF2-40B4-BE49-F238E27FC236}">
                <a16:creationId xmlns:a16="http://schemas.microsoft.com/office/drawing/2014/main" id="{C91A7373-F64D-4B6D-A183-9950480BB52B}"/>
              </a:ext>
            </a:extLst>
          </p:cNvPr>
          <p:cNvSpPr>
            <a:spLocks noGrp="1"/>
          </p:cNvSpPr>
          <p:nvPr>
            <p:ph idx="1"/>
          </p:nvPr>
        </p:nvSpPr>
        <p:spPr>
          <a:xfrm>
            <a:off x="838199" y="1825625"/>
            <a:ext cx="10925175" cy="4351338"/>
          </a:xfrm>
        </p:spPr>
        <p:txBody>
          <a:bodyPr/>
          <a:lstStyle/>
          <a:p>
            <a:r>
              <a:rPr lang="ja-JP" altLang="en-US" dirty="0"/>
              <a:t>プログラムで使用するリレーには入出力リレーのほか、複雑なプログラム構造に対応するために補助的に利用できるリレーが用意されている。</a:t>
            </a:r>
          </a:p>
          <a:p>
            <a:r>
              <a:rPr lang="ja-JP" altLang="en-US" dirty="0"/>
              <a:t>このリレーは外部機器と接続せず、プログラムの中だけで利用するため、内部リレー／補助リレー／仮想リレーなどと呼ばれる。</a:t>
            </a:r>
          </a:p>
          <a:p>
            <a:r>
              <a:rPr lang="ja-JP" altLang="en-US" dirty="0"/>
              <a:t>内部リレーのデバイス記号：</a:t>
            </a:r>
            <a:r>
              <a:rPr lang="en-US" altLang="ja-JP" dirty="0"/>
              <a:t>M</a:t>
            </a:r>
            <a:endParaRPr kumimoji="1" lang="ja-JP" altLang="en-US" dirty="0"/>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55</a:t>
            </a:fld>
            <a:endParaRPr kumimoji="1" lang="ja-JP" altLang="en-US"/>
          </a:p>
        </p:txBody>
      </p:sp>
    </p:spTree>
    <p:extLst>
      <p:ext uri="{BB962C8B-B14F-4D97-AF65-F5344CB8AC3E}">
        <p14:creationId xmlns:p14="http://schemas.microsoft.com/office/powerpoint/2010/main" val="686929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1EFAC4-966F-4B36-8E01-E9FE5C2F93A1}"/>
              </a:ext>
            </a:extLst>
          </p:cNvPr>
          <p:cNvSpPr>
            <a:spLocks noGrp="1"/>
          </p:cNvSpPr>
          <p:nvPr>
            <p:ph type="title"/>
          </p:nvPr>
        </p:nvSpPr>
        <p:spPr/>
        <p:txBody>
          <a:bodyPr/>
          <a:lstStyle/>
          <a:p>
            <a:r>
              <a:rPr lang="ja-JP" altLang="en-US" dirty="0"/>
              <a:t>内部リレーの使用例</a:t>
            </a:r>
            <a:endParaRPr kumimoji="1" lang="ja-JP" altLang="en-US" dirty="0"/>
          </a:p>
        </p:txBody>
      </p:sp>
      <p:grpSp>
        <p:nvGrpSpPr>
          <p:cNvPr id="115" name="グループ化 114">
            <a:extLst>
              <a:ext uri="{FF2B5EF4-FFF2-40B4-BE49-F238E27FC236}">
                <a16:creationId xmlns:a16="http://schemas.microsoft.com/office/drawing/2014/main" id="{19FBD133-2C9E-44A3-9B3F-ECBB38F8277C}"/>
              </a:ext>
            </a:extLst>
          </p:cNvPr>
          <p:cNvGrpSpPr/>
          <p:nvPr/>
        </p:nvGrpSpPr>
        <p:grpSpPr>
          <a:xfrm>
            <a:off x="3946525" y="1690688"/>
            <a:ext cx="3889375" cy="2065337"/>
            <a:chOff x="3946525" y="1690688"/>
            <a:chExt cx="3889375" cy="2065337"/>
          </a:xfrm>
        </p:grpSpPr>
        <p:sp>
          <p:nvSpPr>
            <p:cNvPr id="4" name="Line 4">
              <a:extLst>
                <a:ext uri="{FF2B5EF4-FFF2-40B4-BE49-F238E27FC236}">
                  <a16:creationId xmlns:a16="http://schemas.microsoft.com/office/drawing/2014/main" id="{A2D8D4C9-8262-4DFD-A1DE-9DA020B32AE8}"/>
                </a:ext>
              </a:extLst>
            </p:cNvPr>
            <p:cNvSpPr>
              <a:spLocks noChangeShapeType="1"/>
            </p:cNvSpPr>
            <p:nvPr/>
          </p:nvSpPr>
          <p:spPr bwMode="auto">
            <a:xfrm>
              <a:off x="3946525" y="2079625"/>
              <a:ext cx="7175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5" name="Group 5">
              <a:extLst>
                <a:ext uri="{FF2B5EF4-FFF2-40B4-BE49-F238E27FC236}">
                  <a16:creationId xmlns:a16="http://schemas.microsoft.com/office/drawing/2014/main" id="{6DEAD170-B560-4C6E-B54C-DD6AB260988F}"/>
                </a:ext>
              </a:extLst>
            </p:cNvPr>
            <p:cNvGrpSpPr>
              <a:grpSpLocks/>
            </p:cNvGrpSpPr>
            <p:nvPr/>
          </p:nvGrpSpPr>
          <p:grpSpPr bwMode="auto">
            <a:xfrm>
              <a:off x="4664075" y="1984375"/>
              <a:ext cx="120650" cy="247650"/>
              <a:chOff x="1584" y="1248"/>
              <a:chExt cx="96" cy="192"/>
            </a:xfrm>
          </p:grpSpPr>
          <p:grpSp>
            <p:nvGrpSpPr>
              <p:cNvPr id="6" name="Group 6">
                <a:extLst>
                  <a:ext uri="{FF2B5EF4-FFF2-40B4-BE49-F238E27FC236}">
                    <a16:creationId xmlns:a16="http://schemas.microsoft.com/office/drawing/2014/main" id="{BCF3C778-FF42-4806-ACC5-0D479D02C65F}"/>
                  </a:ext>
                </a:extLst>
              </p:cNvPr>
              <p:cNvGrpSpPr>
                <a:grpSpLocks/>
              </p:cNvGrpSpPr>
              <p:nvPr/>
            </p:nvGrpSpPr>
            <p:grpSpPr bwMode="auto">
              <a:xfrm>
                <a:off x="1584" y="1248"/>
                <a:ext cx="0" cy="192"/>
                <a:chOff x="1584" y="1248"/>
                <a:chExt cx="0" cy="192"/>
              </a:xfrm>
            </p:grpSpPr>
            <p:sp>
              <p:nvSpPr>
                <p:cNvPr id="10" name="Line 7">
                  <a:extLst>
                    <a:ext uri="{FF2B5EF4-FFF2-40B4-BE49-F238E27FC236}">
                      <a16:creationId xmlns:a16="http://schemas.microsoft.com/office/drawing/2014/main" id="{497597E7-1F97-491A-8035-A3573A5010E7}"/>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 name="Line 8">
                  <a:extLst>
                    <a:ext uri="{FF2B5EF4-FFF2-40B4-BE49-F238E27FC236}">
                      <a16:creationId xmlns:a16="http://schemas.microsoft.com/office/drawing/2014/main" id="{A7D2714D-521C-4EFB-B39A-889081DF5791}"/>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7" name="Group 9">
                <a:extLst>
                  <a:ext uri="{FF2B5EF4-FFF2-40B4-BE49-F238E27FC236}">
                    <a16:creationId xmlns:a16="http://schemas.microsoft.com/office/drawing/2014/main" id="{3C5D747F-F5CF-487F-B3DC-D9D76EAB6176}"/>
                  </a:ext>
                </a:extLst>
              </p:cNvPr>
              <p:cNvGrpSpPr>
                <a:grpSpLocks/>
              </p:cNvGrpSpPr>
              <p:nvPr/>
            </p:nvGrpSpPr>
            <p:grpSpPr bwMode="auto">
              <a:xfrm>
                <a:off x="1680" y="1248"/>
                <a:ext cx="0" cy="192"/>
                <a:chOff x="1632" y="1248"/>
                <a:chExt cx="0" cy="192"/>
              </a:xfrm>
            </p:grpSpPr>
            <p:sp>
              <p:nvSpPr>
                <p:cNvPr id="8" name="Line 10">
                  <a:extLst>
                    <a:ext uri="{FF2B5EF4-FFF2-40B4-BE49-F238E27FC236}">
                      <a16:creationId xmlns:a16="http://schemas.microsoft.com/office/drawing/2014/main" id="{547285DF-CDC5-4EA1-A531-8E79CD9B82EF}"/>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 name="Line 11">
                  <a:extLst>
                    <a:ext uri="{FF2B5EF4-FFF2-40B4-BE49-F238E27FC236}">
                      <a16:creationId xmlns:a16="http://schemas.microsoft.com/office/drawing/2014/main" id="{1DF5DC4A-6A3C-4080-BE18-E6D6C696AB73}"/>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12" name="Oval 12">
              <a:extLst>
                <a:ext uri="{FF2B5EF4-FFF2-40B4-BE49-F238E27FC236}">
                  <a16:creationId xmlns:a16="http://schemas.microsoft.com/office/drawing/2014/main" id="{0544C0BA-2626-4F10-AC80-632B5082E6CF}"/>
                </a:ext>
              </a:extLst>
            </p:cNvPr>
            <p:cNvSpPr>
              <a:spLocks noChangeArrowheads="1"/>
            </p:cNvSpPr>
            <p:nvPr/>
          </p:nvSpPr>
          <p:spPr bwMode="auto">
            <a:xfrm>
              <a:off x="6683375" y="1803400"/>
              <a:ext cx="574675" cy="519297"/>
            </a:xfrm>
            <a:prstGeom prst="ellipse">
              <a:avLst/>
            </a:prstGeom>
            <a:solidFill>
              <a:schemeClr val="bg1"/>
            </a:solid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 name="Line 13">
              <a:extLst>
                <a:ext uri="{FF2B5EF4-FFF2-40B4-BE49-F238E27FC236}">
                  <a16:creationId xmlns:a16="http://schemas.microsoft.com/office/drawing/2014/main" id="{9DEF726F-712F-4364-AC67-DECFD6685367}"/>
                </a:ext>
              </a:extLst>
            </p:cNvPr>
            <p:cNvSpPr>
              <a:spLocks noChangeShapeType="1"/>
            </p:cNvSpPr>
            <p:nvPr/>
          </p:nvSpPr>
          <p:spPr bwMode="auto">
            <a:xfrm>
              <a:off x="7258050" y="2079625"/>
              <a:ext cx="577850" cy="0"/>
            </a:xfrm>
            <a:prstGeom prst="line">
              <a:avLst/>
            </a:prstGeom>
            <a:no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 name="Text Box 16">
              <a:extLst>
                <a:ext uri="{FF2B5EF4-FFF2-40B4-BE49-F238E27FC236}">
                  <a16:creationId xmlns:a16="http://schemas.microsoft.com/office/drawing/2014/main" id="{ADED8D04-419D-43D1-9A3B-7B4FA886892C}"/>
                </a:ext>
              </a:extLst>
            </p:cNvPr>
            <p:cNvSpPr txBox="1">
              <a:spLocks noChangeArrowheads="1"/>
            </p:cNvSpPr>
            <p:nvPr/>
          </p:nvSpPr>
          <p:spPr bwMode="auto">
            <a:xfrm>
              <a:off x="4456113" y="1701800"/>
              <a:ext cx="596592"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15" name="Text Box 17">
              <a:extLst>
                <a:ext uri="{FF2B5EF4-FFF2-40B4-BE49-F238E27FC236}">
                  <a16:creationId xmlns:a16="http://schemas.microsoft.com/office/drawing/2014/main" id="{05C75421-A94D-4B71-B6A5-F901E117D4B3}"/>
                </a:ext>
              </a:extLst>
            </p:cNvPr>
            <p:cNvSpPr txBox="1">
              <a:spLocks noChangeArrowheads="1"/>
            </p:cNvSpPr>
            <p:nvPr/>
          </p:nvSpPr>
          <p:spPr bwMode="auto">
            <a:xfrm>
              <a:off x="6697663" y="1930400"/>
              <a:ext cx="594988"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16" name="Rectangle 19">
              <a:extLst>
                <a:ext uri="{FF2B5EF4-FFF2-40B4-BE49-F238E27FC236}">
                  <a16:creationId xmlns:a16="http://schemas.microsoft.com/office/drawing/2014/main" id="{A69E0D80-5C4C-4684-8F8C-31B73DCD4878}"/>
                </a:ext>
              </a:extLst>
            </p:cNvPr>
            <p:cNvSpPr>
              <a:spLocks noChangeArrowheads="1"/>
            </p:cNvSpPr>
            <p:nvPr/>
          </p:nvSpPr>
          <p:spPr bwMode="auto">
            <a:xfrm>
              <a:off x="6688138" y="3136900"/>
              <a:ext cx="620712" cy="346075"/>
            </a:xfrm>
            <a:prstGeom prst="rect">
              <a:avLst/>
            </a:prstGeom>
            <a:solidFill>
              <a:schemeClr val="bg1"/>
            </a:solidFill>
            <a:ln w="9525">
              <a:solidFill>
                <a:schemeClr val="tx1"/>
              </a:solid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17" name="Line 20">
              <a:extLst>
                <a:ext uri="{FF2B5EF4-FFF2-40B4-BE49-F238E27FC236}">
                  <a16:creationId xmlns:a16="http://schemas.microsoft.com/office/drawing/2014/main" id="{8AF4EFF3-3502-441B-B889-CFA25332CFFE}"/>
                </a:ext>
              </a:extLst>
            </p:cNvPr>
            <p:cNvSpPr>
              <a:spLocks noChangeShapeType="1"/>
            </p:cNvSpPr>
            <p:nvPr/>
          </p:nvSpPr>
          <p:spPr bwMode="auto">
            <a:xfrm flipH="1">
              <a:off x="3946525" y="3324225"/>
              <a:ext cx="2154238"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8" name="Line 21">
              <a:extLst>
                <a:ext uri="{FF2B5EF4-FFF2-40B4-BE49-F238E27FC236}">
                  <a16:creationId xmlns:a16="http://schemas.microsoft.com/office/drawing/2014/main" id="{505AF0E6-C407-45A0-95E6-21683D6ABB88}"/>
                </a:ext>
              </a:extLst>
            </p:cNvPr>
            <p:cNvSpPr>
              <a:spLocks noChangeShapeType="1"/>
            </p:cNvSpPr>
            <p:nvPr/>
          </p:nvSpPr>
          <p:spPr bwMode="auto">
            <a:xfrm>
              <a:off x="7297738" y="3324225"/>
              <a:ext cx="538162"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19" name="Group 22">
              <a:extLst>
                <a:ext uri="{FF2B5EF4-FFF2-40B4-BE49-F238E27FC236}">
                  <a16:creationId xmlns:a16="http://schemas.microsoft.com/office/drawing/2014/main" id="{D4676926-5A39-4E17-944B-BE067DDA926A}"/>
                </a:ext>
              </a:extLst>
            </p:cNvPr>
            <p:cNvGrpSpPr>
              <a:grpSpLocks/>
            </p:cNvGrpSpPr>
            <p:nvPr/>
          </p:nvGrpSpPr>
          <p:grpSpPr bwMode="auto">
            <a:xfrm>
              <a:off x="4664075" y="2514600"/>
              <a:ext cx="120650" cy="249238"/>
              <a:chOff x="1584" y="1248"/>
              <a:chExt cx="96" cy="192"/>
            </a:xfrm>
          </p:grpSpPr>
          <p:grpSp>
            <p:nvGrpSpPr>
              <p:cNvPr id="20" name="Group 23">
                <a:extLst>
                  <a:ext uri="{FF2B5EF4-FFF2-40B4-BE49-F238E27FC236}">
                    <a16:creationId xmlns:a16="http://schemas.microsoft.com/office/drawing/2014/main" id="{60D92FC9-177D-4AAF-A886-CC92D73C8FA1}"/>
                  </a:ext>
                </a:extLst>
              </p:cNvPr>
              <p:cNvGrpSpPr>
                <a:grpSpLocks/>
              </p:cNvGrpSpPr>
              <p:nvPr/>
            </p:nvGrpSpPr>
            <p:grpSpPr bwMode="auto">
              <a:xfrm>
                <a:off x="1584" y="1248"/>
                <a:ext cx="0" cy="192"/>
                <a:chOff x="1584" y="1248"/>
                <a:chExt cx="0" cy="192"/>
              </a:xfrm>
            </p:grpSpPr>
            <p:sp>
              <p:nvSpPr>
                <p:cNvPr id="24" name="Line 24">
                  <a:extLst>
                    <a:ext uri="{FF2B5EF4-FFF2-40B4-BE49-F238E27FC236}">
                      <a16:creationId xmlns:a16="http://schemas.microsoft.com/office/drawing/2014/main" id="{D514CBE0-FC6E-4173-AF20-2771EDF2925A}"/>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5" name="Line 25">
                  <a:extLst>
                    <a:ext uri="{FF2B5EF4-FFF2-40B4-BE49-F238E27FC236}">
                      <a16:creationId xmlns:a16="http://schemas.microsoft.com/office/drawing/2014/main" id="{F8D375E6-50D6-4A20-88AD-6B1FB09F7DF8}"/>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21" name="Group 26">
                <a:extLst>
                  <a:ext uri="{FF2B5EF4-FFF2-40B4-BE49-F238E27FC236}">
                    <a16:creationId xmlns:a16="http://schemas.microsoft.com/office/drawing/2014/main" id="{9826B604-B92E-4A26-99F0-60E1D7AA0C6F}"/>
                  </a:ext>
                </a:extLst>
              </p:cNvPr>
              <p:cNvGrpSpPr>
                <a:grpSpLocks/>
              </p:cNvGrpSpPr>
              <p:nvPr/>
            </p:nvGrpSpPr>
            <p:grpSpPr bwMode="auto">
              <a:xfrm>
                <a:off x="1680" y="1248"/>
                <a:ext cx="0" cy="192"/>
                <a:chOff x="1632" y="1248"/>
                <a:chExt cx="0" cy="192"/>
              </a:xfrm>
            </p:grpSpPr>
            <p:sp>
              <p:nvSpPr>
                <p:cNvPr id="22" name="Line 27">
                  <a:extLst>
                    <a:ext uri="{FF2B5EF4-FFF2-40B4-BE49-F238E27FC236}">
                      <a16:creationId xmlns:a16="http://schemas.microsoft.com/office/drawing/2014/main" id="{FF2FA986-90F9-4A18-8434-1DEF1AC2A12C}"/>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3" name="Line 28">
                  <a:extLst>
                    <a:ext uri="{FF2B5EF4-FFF2-40B4-BE49-F238E27FC236}">
                      <a16:creationId xmlns:a16="http://schemas.microsoft.com/office/drawing/2014/main" id="{2795A0B1-0AAF-442B-B7A8-AE1E99857AF1}"/>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26" name="Line 29">
              <a:extLst>
                <a:ext uri="{FF2B5EF4-FFF2-40B4-BE49-F238E27FC236}">
                  <a16:creationId xmlns:a16="http://schemas.microsoft.com/office/drawing/2014/main" id="{D6A539A2-ACA9-4F86-A5F0-E193C26888D6}"/>
                </a:ext>
              </a:extLst>
            </p:cNvPr>
            <p:cNvSpPr>
              <a:spLocks noChangeShapeType="1"/>
            </p:cNvSpPr>
            <p:nvPr/>
          </p:nvSpPr>
          <p:spPr bwMode="auto">
            <a:xfrm>
              <a:off x="4065588" y="2640013"/>
              <a:ext cx="598487"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7" name="Line 30">
              <a:extLst>
                <a:ext uri="{FF2B5EF4-FFF2-40B4-BE49-F238E27FC236}">
                  <a16:creationId xmlns:a16="http://schemas.microsoft.com/office/drawing/2014/main" id="{4DC39ABF-ACD5-4134-9465-6C53BEE5DCE0}"/>
                </a:ext>
              </a:extLst>
            </p:cNvPr>
            <p:cNvSpPr>
              <a:spLocks noChangeShapeType="1"/>
            </p:cNvSpPr>
            <p:nvPr/>
          </p:nvSpPr>
          <p:spPr bwMode="auto">
            <a:xfrm>
              <a:off x="4784725" y="2640013"/>
              <a:ext cx="598488"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8" name="Text Box 31">
              <a:extLst>
                <a:ext uri="{FF2B5EF4-FFF2-40B4-BE49-F238E27FC236}">
                  <a16:creationId xmlns:a16="http://schemas.microsoft.com/office/drawing/2014/main" id="{E4837868-1C52-44CA-8FBD-0E871D916BD8}"/>
                </a:ext>
              </a:extLst>
            </p:cNvPr>
            <p:cNvSpPr txBox="1">
              <a:spLocks noChangeArrowheads="1"/>
            </p:cNvSpPr>
            <p:nvPr/>
          </p:nvSpPr>
          <p:spPr bwMode="auto">
            <a:xfrm>
              <a:off x="4465638" y="2244725"/>
              <a:ext cx="594988"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29" name="Line 32">
              <a:extLst>
                <a:ext uri="{FF2B5EF4-FFF2-40B4-BE49-F238E27FC236}">
                  <a16:creationId xmlns:a16="http://schemas.microsoft.com/office/drawing/2014/main" id="{428012B3-4B48-4884-B953-5D22B1BB3571}"/>
                </a:ext>
              </a:extLst>
            </p:cNvPr>
            <p:cNvSpPr>
              <a:spLocks noChangeShapeType="1"/>
            </p:cNvSpPr>
            <p:nvPr/>
          </p:nvSpPr>
          <p:spPr bwMode="auto">
            <a:xfrm>
              <a:off x="4784725" y="2079625"/>
              <a:ext cx="1316038"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30" name="Group 47">
              <a:extLst>
                <a:ext uri="{FF2B5EF4-FFF2-40B4-BE49-F238E27FC236}">
                  <a16:creationId xmlns:a16="http://schemas.microsoft.com/office/drawing/2014/main" id="{D64558F2-DE02-469C-A3DC-3E824053432C}"/>
                </a:ext>
              </a:extLst>
            </p:cNvPr>
            <p:cNvGrpSpPr>
              <a:grpSpLocks/>
            </p:cNvGrpSpPr>
            <p:nvPr/>
          </p:nvGrpSpPr>
          <p:grpSpPr bwMode="auto">
            <a:xfrm>
              <a:off x="3946525" y="1797050"/>
              <a:ext cx="0" cy="1776413"/>
              <a:chOff x="1056" y="1318"/>
              <a:chExt cx="0" cy="1370"/>
            </a:xfrm>
          </p:grpSpPr>
          <p:sp>
            <p:nvSpPr>
              <p:cNvPr id="31" name="Line 3">
                <a:extLst>
                  <a:ext uri="{FF2B5EF4-FFF2-40B4-BE49-F238E27FC236}">
                    <a16:creationId xmlns:a16="http://schemas.microsoft.com/office/drawing/2014/main" id="{6E3C6527-944C-4D39-8A57-317981BA3D95}"/>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2" name="Line 33">
                <a:extLst>
                  <a:ext uri="{FF2B5EF4-FFF2-40B4-BE49-F238E27FC236}">
                    <a16:creationId xmlns:a16="http://schemas.microsoft.com/office/drawing/2014/main" id="{230E95E6-BD1C-4C6F-A6B7-83EC7A4BA2FD}"/>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33" name="Line 36">
              <a:extLst>
                <a:ext uri="{FF2B5EF4-FFF2-40B4-BE49-F238E27FC236}">
                  <a16:creationId xmlns:a16="http://schemas.microsoft.com/office/drawing/2014/main" id="{EB555E05-E47E-4136-A486-6207917D1E72}"/>
                </a:ext>
              </a:extLst>
            </p:cNvPr>
            <p:cNvSpPr>
              <a:spLocks noChangeShapeType="1"/>
            </p:cNvSpPr>
            <p:nvPr/>
          </p:nvSpPr>
          <p:spPr bwMode="auto">
            <a:xfrm flipH="1">
              <a:off x="3946525" y="2640013"/>
              <a:ext cx="119063"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4" name="Line 37">
              <a:extLst>
                <a:ext uri="{FF2B5EF4-FFF2-40B4-BE49-F238E27FC236}">
                  <a16:creationId xmlns:a16="http://schemas.microsoft.com/office/drawing/2014/main" id="{2820BC3C-38D1-4097-B453-1727C6BB2816}"/>
                </a:ext>
              </a:extLst>
            </p:cNvPr>
            <p:cNvSpPr>
              <a:spLocks noChangeShapeType="1"/>
            </p:cNvSpPr>
            <p:nvPr/>
          </p:nvSpPr>
          <p:spPr bwMode="auto">
            <a:xfrm flipV="1">
              <a:off x="5383213" y="2079625"/>
              <a:ext cx="0" cy="560388"/>
            </a:xfrm>
            <a:prstGeom prst="line">
              <a:avLst/>
            </a:prstGeom>
            <a:no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35" name="Group 38">
              <a:extLst>
                <a:ext uri="{FF2B5EF4-FFF2-40B4-BE49-F238E27FC236}">
                  <a16:creationId xmlns:a16="http://schemas.microsoft.com/office/drawing/2014/main" id="{5053E894-2F0C-409E-AFFC-5CBC199994B3}"/>
                </a:ext>
              </a:extLst>
            </p:cNvPr>
            <p:cNvGrpSpPr>
              <a:grpSpLocks/>
            </p:cNvGrpSpPr>
            <p:nvPr/>
          </p:nvGrpSpPr>
          <p:grpSpPr bwMode="auto">
            <a:xfrm>
              <a:off x="6100763" y="1955800"/>
              <a:ext cx="119062" cy="247650"/>
              <a:chOff x="1584" y="1248"/>
              <a:chExt cx="96" cy="192"/>
            </a:xfrm>
          </p:grpSpPr>
          <p:grpSp>
            <p:nvGrpSpPr>
              <p:cNvPr id="36" name="Group 39">
                <a:extLst>
                  <a:ext uri="{FF2B5EF4-FFF2-40B4-BE49-F238E27FC236}">
                    <a16:creationId xmlns:a16="http://schemas.microsoft.com/office/drawing/2014/main" id="{2A86BAB1-517B-41E2-8FB5-084F8426FF49}"/>
                  </a:ext>
                </a:extLst>
              </p:cNvPr>
              <p:cNvGrpSpPr>
                <a:grpSpLocks/>
              </p:cNvGrpSpPr>
              <p:nvPr/>
            </p:nvGrpSpPr>
            <p:grpSpPr bwMode="auto">
              <a:xfrm>
                <a:off x="1584" y="1248"/>
                <a:ext cx="0" cy="192"/>
                <a:chOff x="1584" y="1248"/>
                <a:chExt cx="0" cy="192"/>
              </a:xfrm>
            </p:grpSpPr>
            <p:sp>
              <p:nvSpPr>
                <p:cNvPr id="40" name="Line 40">
                  <a:extLst>
                    <a:ext uri="{FF2B5EF4-FFF2-40B4-BE49-F238E27FC236}">
                      <a16:creationId xmlns:a16="http://schemas.microsoft.com/office/drawing/2014/main" id="{47DFC17F-FC94-4815-B1BA-C7FE0AAD92CF}"/>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1" name="Line 41">
                  <a:extLst>
                    <a:ext uri="{FF2B5EF4-FFF2-40B4-BE49-F238E27FC236}">
                      <a16:creationId xmlns:a16="http://schemas.microsoft.com/office/drawing/2014/main" id="{355A7E48-4A6E-4320-8772-0629E27EE3E7}"/>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37" name="Group 42">
                <a:extLst>
                  <a:ext uri="{FF2B5EF4-FFF2-40B4-BE49-F238E27FC236}">
                    <a16:creationId xmlns:a16="http://schemas.microsoft.com/office/drawing/2014/main" id="{DEE72242-3F36-431D-9E75-F0E08F34E75A}"/>
                  </a:ext>
                </a:extLst>
              </p:cNvPr>
              <p:cNvGrpSpPr>
                <a:grpSpLocks/>
              </p:cNvGrpSpPr>
              <p:nvPr/>
            </p:nvGrpSpPr>
            <p:grpSpPr bwMode="auto">
              <a:xfrm>
                <a:off x="1680" y="1248"/>
                <a:ext cx="0" cy="192"/>
                <a:chOff x="1632" y="1248"/>
                <a:chExt cx="0" cy="192"/>
              </a:xfrm>
            </p:grpSpPr>
            <p:sp>
              <p:nvSpPr>
                <p:cNvPr id="38" name="Line 43">
                  <a:extLst>
                    <a:ext uri="{FF2B5EF4-FFF2-40B4-BE49-F238E27FC236}">
                      <a16:creationId xmlns:a16="http://schemas.microsoft.com/office/drawing/2014/main" id="{F1081F6F-5FBF-4168-BE6A-7EDB5E35F536}"/>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9" name="Line 44">
                  <a:extLst>
                    <a:ext uri="{FF2B5EF4-FFF2-40B4-BE49-F238E27FC236}">
                      <a16:creationId xmlns:a16="http://schemas.microsoft.com/office/drawing/2014/main" id="{D1E302E0-4D1A-41E4-9DC9-D77602E093D8}"/>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42" name="Line 45">
              <a:extLst>
                <a:ext uri="{FF2B5EF4-FFF2-40B4-BE49-F238E27FC236}">
                  <a16:creationId xmlns:a16="http://schemas.microsoft.com/office/drawing/2014/main" id="{92E8EE05-0669-4BFB-9DAF-390009B48E54}"/>
                </a:ext>
              </a:extLst>
            </p:cNvPr>
            <p:cNvSpPr>
              <a:spLocks noChangeShapeType="1"/>
            </p:cNvSpPr>
            <p:nvPr/>
          </p:nvSpPr>
          <p:spPr bwMode="auto">
            <a:xfrm>
              <a:off x="6219825" y="2079625"/>
              <a:ext cx="479425"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3" name="Line 46">
              <a:extLst>
                <a:ext uri="{FF2B5EF4-FFF2-40B4-BE49-F238E27FC236}">
                  <a16:creationId xmlns:a16="http://schemas.microsoft.com/office/drawing/2014/main" id="{8C0B7174-903B-44E9-872F-F9343510415C}"/>
                </a:ext>
              </a:extLst>
            </p:cNvPr>
            <p:cNvSpPr>
              <a:spLocks noChangeShapeType="1"/>
            </p:cNvSpPr>
            <p:nvPr/>
          </p:nvSpPr>
          <p:spPr bwMode="auto">
            <a:xfrm>
              <a:off x="6100763" y="3324225"/>
              <a:ext cx="598487"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44" name="Group 48">
              <a:extLst>
                <a:ext uri="{FF2B5EF4-FFF2-40B4-BE49-F238E27FC236}">
                  <a16:creationId xmlns:a16="http://schemas.microsoft.com/office/drawing/2014/main" id="{44DF1DAB-822A-40B5-9394-0F0544C73884}"/>
                </a:ext>
              </a:extLst>
            </p:cNvPr>
            <p:cNvGrpSpPr>
              <a:grpSpLocks/>
            </p:cNvGrpSpPr>
            <p:nvPr/>
          </p:nvGrpSpPr>
          <p:grpSpPr bwMode="auto">
            <a:xfrm>
              <a:off x="7835900" y="1830388"/>
              <a:ext cx="0" cy="1776412"/>
              <a:chOff x="1056" y="1318"/>
              <a:chExt cx="0" cy="1370"/>
            </a:xfrm>
          </p:grpSpPr>
          <p:sp>
            <p:nvSpPr>
              <p:cNvPr id="45" name="Line 49">
                <a:extLst>
                  <a:ext uri="{FF2B5EF4-FFF2-40B4-BE49-F238E27FC236}">
                    <a16:creationId xmlns:a16="http://schemas.microsoft.com/office/drawing/2014/main" id="{902E6B62-792F-40C3-93E7-FFFEE0F1095F}"/>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6" name="Line 50">
                <a:extLst>
                  <a:ext uri="{FF2B5EF4-FFF2-40B4-BE49-F238E27FC236}">
                    <a16:creationId xmlns:a16="http://schemas.microsoft.com/office/drawing/2014/main" id="{36CCBFF3-4C2B-4CE2-BBE8-616CA519C72C}"/>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47" name="Text Box 51">
              <a:extLst>
                <a:ext uri="{FF2B5EF4-FFF2-40B4-BE49-F238E27FC236}">
                  <a16:creationId xmlns:a16="http://schemas.microsoft.com/office/drawing/2014/main" id="{CA0DA64F-D574-4FFA-87A1-5ADB9D656AAD}"/>
                </a:ext>
              </a:extLst>
            </p:cNvPr>
            <p:cNvSpPr txBox="1">
              <a:spLocks noChangeArrowheads="1"/>
            </p:cNvSpPr>
            <p:nvPr/>
          </p:nvSpPr>
          <p:spPr bwMode="auto">
            <a:xfrm>
              <a:off x="5883275" y="1690688"/>
              <a:ext cx="596592"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48" name="Line 52">
              <a:extLst>
                <a:ext uri="{FF2B5EF4-FFF2-40B4-BE49-F238E27FC236}">
                  <a16:creationId xmlns:a16="http://schemas.microsoft.com/office/drawing/2014/main" id="{CFDF9BC4-EC30-4BC9-B33B-650732AC14C6}"/>
                </a:ext>
              </a:extLst>
            </p:cNvPr>
            <p:cNvSpPr>
              <a:spLocks noChangeShapeType="1"/>
            </p:cNvSpPr>
            <p:nvPr/>
          </p:nvSpPr>
          <p:spPr bwMode="auto">
            <a:xfrm flipH="1">
              <a:off x="6040438" y="1955800"/>
              <a:ext cx="239712" cy="24765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3" name="AutoShape 115">
              <a:extLst>
                <a:ext uri="{FF2B5EF4-FFF2-40B4-BE49-F238E27FC236}">
                  <a16:creationId xmlns:a16="http://schemas.microsoft.com/office/drawing/2014/main" id="{41075E3A-221D-4E68-9267-1056CC76EA8A}"/>
                </a:ext>
              </a:extLst>
            </p:cNvPr>
            <p:cNvSpPr>
              <a:spLocks noChangeArrowheads="1"/>
            </p:cNvSpPr>
            <p:nvPr/>
          </p:nvSpPr>
          <p:spPr bwMode="auto">
            <a:xfrm>
              <a:off x="5457825" y="3395663"/>
              <a:ext cx="863600" cy="360362"/>
            </a:xfrm>
            <a:prstGeom prst="downArrow">
              <a:avLst>
                <a:gd name="adj1" fmla="val 61769"/>
                <a:gd name="adj2" fmla="val 46708"/>
              </a:avLst>
            </a:prstGeom>
            <a:solidFill>
              <a:schemeClr val="tx1"/>
            </a:solidFill>
            <a:ln w="9525" algn="ctr">
              <a:solidFill>
                <a:schemeClr val="tx1"/>
              </a:solidFill>
              <a:miter lim="800000"/>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104" name="AutoShape 116">
            <a:extLst>
              <a:ext uri="{FF2B5EF4-FFF2-40B4-BE49-F238E27FC236}">
                <a16:creationId xmlns:a16="http://schemas.microsoft.com/office/drawing/2014/main" id="{8BF89EBA-2389-4F81-89DE-ACF35DA388D5}"/>
              </a:ext>
            </a:extLst>
          </p:cNvPr>
          <p:cNvSpPr>
            <a:spLocks noChangeArrowheads="1"/>
          </p:cNvSpPr>
          <p:nvPr/>
        </p:nvSpPr>
        <p:spPr bwMode="auto">
          <a:xfrm>
            <a:off x="3651250" y="3873420"/>
            <a:ext cx="4464050" cy="1295400"/>
          </a:xfrm>
          <a:prstGeom prst="roundRect">
            <a:avLst>
              <a:gd name="adj" fmla="val 16667"/>
            </a:avLst>
          </a:prstGeom>
          <a:solidFill>
            <a:srgbClr val="FF99CC">
              <a:alpha val="30196"/>
            </a:srgbClr>
          </a:solidFill>
          <a:ln w="9525" algn="ctr">
            <a:noFill/>
            <a:round/>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5" name="AutoShape 117">
            <a:extLst>
              <a:ext uri="{FF2B5EF4-FFF2-40B4-BE49-F238E27FC236}">
                <a16:creationId xmlns:a16="http://schemas.microsoft.com/office/drawing/2014/main" id="{2BE9016E-D6C9-41EF-BFE5-F6119981A569}"/>
              </a:ext>
            </a:extLst>
          </p:cNvPr>
          <p:cNvSpPr>
            <a:spLocks noChangeArrowheads="1"/>
          </p:cNvSpPr>
          <p:nvPr/>
        </p:nvSpPr>
        <p:spPr bwMode="auto">
          <a:xfrm>
            <a:off x="3635376" y="5184694"/>
            <a:ext cx="4464050" cy="900112"/>
          </a:xfrm>
          <a:prstGeom prst="roundRect">
            <a:avLst>
              <a:gd name="adj" fmla="val 16667"/>
            </a:avLst>
          </a:prstGeom>
          <a:solidFill>
            <a:srgbClr val="00FF00">
              <a:alpha val="30196"/>
            </a:srgbClr>
          </a:solidFill>
          <a:ln w="9525" algn="ctr">
            <a:noFill/>
            <a:round/>
            <a:headEnd/>
            <a:tailEn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6" name="Text Box 118">
            <a:extLst>
              <a:ext uri="{FF2B5EF4-FFF2-40B4-BE49-F238E27FC236}">
                <a16:creationId xmlns:a16="http://schemas.microsoft.com/office/drawing/2014/main" id="{298E913D-9E68-4D1E-9866-08F6435DA10F}"/>
              </a:ext>
            </a:extLst>
          </p:cNvPr>
          <p:cNvSpPr txBox="1">
            <a:spLocks noChangeArrowheads="1"/>
          </p:cNvSpPr>
          <p:nvPr/>
        </p:nvSpPr>
        <p:spPr bwMode="auto">
          <a:xfrm>
            <a:off x="8203007" y="4249399"/>
            <a:ext cx="1798638" cy="369332"/>
          </a:xfrm>
          <a:prstGeom prst="rect">
            <a:avLst/>
          </a:prstGeom>
          <a:noFill/>
          <a:ln w="9525" algn="ctr">
            <a:noFill/>
            <a:miter lim="800000"/>
            <a:headEnd/>
            <a:tailEnd/>
          </a:ln>
        </p:spPr>
        <p:txBody>
          <a:bodyPr>
            <a:spAutoFit/>
          </a:bodyPr>
          <a:lstStyle/>
          <a:p>
            <a:pPr>
              <a:spcBef>
                <a:spcPct val="50000"/>
              </a:spcBef>
            </a:pPr>
            <a:r>
              <a:rPr lang="ja-JP" altLang="en-US">
                <a:latin typeface="UD デジタル 教科書体 NK-R" panose="02020400000000000000" pitchFamily="18" charset="-128"/>
                <a:ea typeface="UD デジタル 教科書体 NK-R" panose="02020400000000000000" pitchFamily="18" charset="-128"/>
              </a:rPr>
              <a:t>入力</a:t>
            </a:r>
          </a:p>
        </p:txBody>
      </p:sp>
      <p:sp>
        <p:nvSpPr>
          <p:cNvPr id="107" name="Text Box 119">
            <a:extLst>
              <a:ext uri="{FF2B5EF4-FFF2-40B4-BE49-F238E27FC236}">
                <a16:creationId xmlns:a16="http://schemas.microsoft.com/office/drawing/2014/main" id="{9A406CD3-A2A1-4C9A-BE3F-E46B90E356A8}"/>
              </a:ext>
            </a:extLst>
          </p:cNvPr>
          <p:cNvSpPr txBox="1">
            <a:spLocks noChangeArrowheads="1"/>
          </p:cNvSpPr>
          <p:nvPr/>
        </p:nvSpPr>
        <p:spPr bwMode="auto">
          <a:xfrm>
            <a:off x="8210550" y="5316400"/>
            <a:ext cx="1798638" cy="369332"/>
          </a:xfrm>
          <a:prstGeom prst="rect">
            <a:avLst/>
          </a:prstGeom>
          <a:noFill/>
          <a:ln w="9525" algn="ctr">
            <a:noFill/>
            <a:miter lim="800000"/>
            <a:headEnd/>
            <a:tailEnd/>
          </a:ln>
        </p:spPr>
        <p:txBody>
          <a:bodyPr>
            <a:spAutoFit/>
          </a:bodyPr>
          <a:lstStyle/>
          <a:p>
            <a:pPr>
              <a:spcBef>
                <a:spcPct val="50000"/>
              </a:spcBef>
            </a:pPr>
            <a:r>
              <a:rPr lang="ja-JP" altLang="en-US" dirty="0">
                <a:latin typeface="UD デジタル 教科書体 NK-R" panose="02020400000000000000" pitchFamily="18" charset="-128"/>
                <a:ea typeface="UD デジタル 教科書体 NK-R" panose="02020400000000000000" pitchFamily="18" charset="-128"/>
              </a:rPr>
              <a:t>出力</a:t>
            </a:r>
          </a:p>
        </p:txBody>
      </p:sp>
      <p:sp>
        <p:nvSpPr>
          <p:cNvPr id="108" name="Line 120">
            <a:extLst>
              <a:ext uri="{FF2B5EF4-FFF2-40B4-BE49-F238E27FC236}">
                <a16:creationId xmlns:a16="http://schemas.microsoft.com/office/drawing/2014/main" id="{2D99D81F-B6E9-4F3E-A44E-541390C072D8}"/>
              </a:ext>
            </a:extLst>
          </p:cNvPr>
          <p:cNvSpPr>
            <a:spLocks noChangeShapeType="1"/>
          </p:cNvSpPr>
          <p:nvPr/>
        </p:nvSpPr>
        <p:spPr bwMode="auto">
          <a:xfrm>
            <a:off x="8518525" y="4640641"/>
            <a:ext cx="0" cy="647700"/>
          </a:xfrm>
          <a:prstGeom prst="line">
            <a:avLst/>
          </a:prstGeom>
          <a:noFill/>
          <a:ln w="9525">
            <a:solidFill>
              <a:schemeClr val="tx1"/>
            </a:solidFill>
            <a:round/>
            <a:headEnd type="arrow" w="med" len="med"/>
            <a:tailEnd type="arrow" w="med" len="med"/>
          </a:ln>
        </p:spPr>
        <p:txBody>
          <a:bodyPr wrap="none" anchor="ct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9" name="Text Box 121">
            <a:extLst>
              <a:ext uri="{FF2B5EF4-FFF2-40B4-BE49-F238E27FC236}">
                <a16:creationId xmlns:a16="http://schemas.microsoft.com/office/drawing/2014/main" id="{E468B41F-DE27-4F89-AFDF-6085D16B605B}"/>
              </a:ext>
            </a:extLst>
          </p:cNvPr>
          <p:cNvSpPr txBox="1">
            <a:spLocks noChangeArrowheads="1"/>
          </p:cNvSpPr>
          <p:nvPr/>
        </p:nvSpPr>
        <p:spPr bwMode="auto">
          <a:xfrm>
            <a:off x="8580437" y="4837709"/>
            <a:ext cx="1798637" cy="304800"/>
          </a:xfrm>
          <a:prstGeom prst="rect">
            <a:avLst/>
          </a:prstGeom>
          <a:noFill/>
          <a:ln w="9525" algn="ctr">
            <a:noFill/>
            <a:miter lim="800000"/>
            <a:headEnd/>
            <a:tailEnd/>
          </a:ln>
        </p:spPr>
        <p:txBody>
          <a:bodyPr>
            <a:spAutoFit/>
          </a:bodyPr>
          <a:lstStyle/>
          <a:p>
            <a:pPr>
              <a:spcBef>
                <a:spcPct val="50000"/>
              </a:spcBef>
            </a:pPr>
            <a:r>
              <a:rPr lang="ja-JP" altLang="en-US" sz="1400" dirty="0">
                <a:latin typeface="UD デジタル 教科書体 NK-R" panose="02020400000000000000" pitchFamily="18" charset="-128"/>
                <a:ea typeface="UD デジタル 教科書体 NK-R" panose="02020400000000000000" pitchFamily="18" charset="-128"/>
              </a:rPr>
              <a:t>分けて書く</a:t>
            </a:r>
          </a:p>
        </p:txBody>
      </p:sp>
      <p:grpSp>
        <p:nvGrpSpPr>
          <p:cNvPr id="116" name="グループ化 115">
            <a:extLst>
              <a:ext uri="{FF2B5EF4-FFF2-40B4-BE49-F238E27FC236}">
                <a16:creationId xmlns:a16="http://schemas.microsoft.com/office/drawing/2014/main" id="{49C683B5-C42F-45A2-BE11-42F768AD1DC2}"/>
              </a:ext>
            </a:extLst>
          </p:cNvPr>
          <p:cNvGrpSpPr/>
          <p:nvPr/>
        </p:nvGrpSpPr>
        <p:grpSpPr>
          <a:xfrm>
            <a:off x="3913188" y="4043363"/>
            <a:ext cx="3957637" cy="2644775"/>
            <a:chOff x="3913188" y="4043363"/>
            <a:chExt cx="3957637" cy="2644775"/>
          </a:xfrm>
        </p:grpSpPr>
        <p:sp>
          <p:nvSpPr>
            <p:cNvPr id="49" name="Line 4">
              <a:extLst>
                <a:ext uri="{FF2B5EF4-FFF2-40B4-BE49-F238E27FC236}">
                  <a16:creationId xmlns:a16="http://schemas.microsoft.com/office/drawing/2014/main" id="{6430DC15-D378-4003-923E-2853A6FB00CE}"/>
                </a:ext>
              </a:extLst>
            </p:cNvPr>
            <p:cNvSpPr>
              <a:spLocks noChangeShapeType="1"/>
            </p:cNvSpPr>
            <p:nvPr/>
          </p:nvSpPr>
          <p:spPr bwMode="auto">
            <a:xfrm>
              <a:off x="3976688" y="4451350"/>
              <a:ext cx="71755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50" name="Group 5">
              <a:extLst>
                <a:ext uri="{FF2B5EF4-FFF2-40B4-BE49-F238E27FC236}">
                  <a16:creationId xmlns:a16="http://schemas.microsoft.com/office/drawing/2014/main" id="{3FD861CE-E866-4B0B-AA4F-203BE680A61A}"/>
                </a:ext>
              </a:extLst>
            </p:cNvPr>
            <p:cNvGrpSpPr>
              <a:grpSpLocks/>
            </p:cNvGrpSpPr>
            <p:nvPr/>
          </p:nvGrpSpPr>
          <p:grpSpPr bwMode="auto">
            <a:xfrm>
              <a:off x="4694238" y="4356100"/>
              <a:ext cx="120650" cy="247650"/>
              <a:chOff x="1584" y="1248"/>
              <a:chExt cx="96" cy="192"/>
            </a:xfrm>
          </p:grpSpPr>
          <p:grpSp>
            <p:nvGrpSpPr>
              <p:cNvPr id="51" name="Group 6">
                <a:extLst>
                  <a:ext uri="{FF2B5EF4-FFF2-40B4-BE49-F238E27FC236}">
                    <a16:creationId xmlns:a16="http://schemas.microsoft.com/office/drawing/2014/main" id="{D04B1BEF-26F1-4D20-8988-4A7934A334B8}"/>
                  </a:ext>
                </a:extLst>
              </p:cNvPr>
              <p:cNvGrpSpPr>
                <a:grpSpLocks/>
              </p:cNvGrpSpPr>
              <p:nvPr/>
            </p:nvGrpSpPr>
            <p:grpSpPr bwMode="auto">
              <a:xfrm>
                <a:off x="1584" y="1248"/>
                <a:ext cx="0" cy="192"/>
                <a:chOff x="1584" y="1248"/>
                <a:chExt cx="0" cy="192"/>
              </a:xfrm>
            </p:grpSpPr>
            <p:sp>
              <p:nvSpPr>
                <p:cNvPr id="55" name="Line 7">
                  <a:extLst>
                    <a:ext uri="{FF2B5EF4-FFF2-40B4-BE49-F238E27FC236}">
                      <a16:creationId xmlns:a16="http://schemas.microsoft.com/office/drawing/2014/main" id="{2DE44F57-8504-4EEB-90F5-C0A56981E91D}"/>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6" name="Line 8">
                  <a:extLst>
                    <a:ext uri="{FF2B5EF4-FFF2-40B4-BE49-F238E27FC236}">
                      <a16:creationId xmlns:a16="http://schemas.microsoft.com/office/drawing/2014/main" id="{70C85DDA-C18B-4B1C-9B30-D9942110F315}"/>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52" name="Group 9">
                <a:extLst>
                  <a:ext uri="{FF2B5EF4-FFF2-40B4-BE49-F238E27FC236}">
                    <a16:creationId xmlns:a16="http://schemas.microsoft.com/office/drawing/2014/main" id="{A8FA84B8-F018-4C4E-9785-091D261D5EA4}"/>
                  </a:ext>
                </a:extLst>
              </p:cNvPr>
              <p:cNvGrpSpPr>
                <a:grpSpLocks/>
              </p:cNvGrpSpPr>
              <p:nvPr/>
            </p:nvGrpSpPr>
            <p:grpSpPr bwMode="auto">
              <a:xfrm>
                <a:off x="1680" y="1248"/>
                <a:ext cx="0" cy="192"/>
                <a:chOff x="1632" y="1248"/>
                <a:chExt cx="0" cy="192"/>
              </a:xfrm>
            </p:grpSpPr>
            <p:sp>
              <p:nvSpPr>
                <p:cNvPr id="53" name="Line 10">
                  <a:extLst>
                    <a:ext uri="{FF2B5EF4-FFF2-40B4-BE49-F238E27FC236}">
                      <a16:creationId xmlns:a16="http://schemas.microsoft.com/office/drawing/2014/main" id="{C42A1879-66FD-472D-B5AB-B7D03C7E92CF}"/>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4" name="Line 11">
                  <a:extLst>
                    <a:ext uri="{FF2B5EF4-FFF2-40B4-BE49-F238E27FC236}">
                      <a16:creationId xmlns:a16="http://schemas.microsoft.com/office/drawing/2014/main" id="{DF724514-9A4D-4FFF-A3B8-53F9354C33C1}"/>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57" name="Oval 12">
              <a:extLst>
                <a:ext uri="{FF2B5EF4-FFF2-40B4-BE49-F238E27FC236}">
                  <a16:creationId xmlns:a16="http://schemas.microsoft.com/office/drawing/2014/main" id="{AD41F6E3-EB40-4EB1-B0BA-AF349779F1D0}"/>
                </a:ext>
              </a:extLst>
            </p:cNvPr>
            <p:cNvSpPr>
              <a:spLocks noChangeArrowheads="1"/>
            </p:cNvSpPr>
            <p:nvPr/>
          </p:nvSpPr>
          <p:spPr bwMode="auto">
            <a:xfrm>
              <a:off x="6754813" y="5267325"/>
              <a:ext cx="574675" cy="519297"/>
            </a:xfrm>
            <a:prstGeom prst="ellipse">
              <a:avLst/>
            </a:prstGeom>
            <a:solidFill>
              <a:schemeClr val="bg1"/>
            </a:solid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8" name="Line 13">
              <a:extLst>
                <a:ext uri="{FF2B5EF4-FFF2-40B4-BE49-F238E27FC236}">
                  <a16:creationId xmlns:a16="http://schemas.microsoft.com/office/drawing/2014/main" id="{DCD9EE3A-F15F-4008-8946-8ECEE3080C50}"/>
                </a:ext>
              </a:extLst>
            </p:cNvPr>
            <p:cNvSpPr>
              <a:spLocks noChangeShapeType="1"/>
            </p:cNvSpPr>
            <p:nvPr/>
          </p:nvSpPr>
          <p:spPr bwMode="auto">
            <a:xfrm>
              <a:off x="7288213" y="4451350"/>
              <a:ext cx="577850" cy="0"/>
            </a:xfrm>
            <a:prstGeom prst="line">
              <a:avLst/>
            </a:prstGeom>
            <a:no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9" name="Text Box 16">
              <a:extLst>
                <a:ext uri="{FF2B5EF4-FFF2-40B4-BE49-F238E27FC236}">
                  <a16:creationId xmlns:a16="http://schemas.microsoft.com/office/drawing/2014/main" id="{2BB18B90-2EE4-436A-873F-F4A7B2491791}"/>
                </a:ext>
              </a:extLst>
            </p:cNvPr>
            <p:cNvSpPr txBox="1">
              <a:spLocks noChangeArrowheads="1"/>
            </p:cNvSpPr>
            <p:nvPr/>
          </p:nvSpPr>
          <p:spPr bwMode="auto">
            <a:xfrm>
              <a:off x="4522788" y="4043363"/>
              <a:ext cx="596592"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60" name="Rectangle 19">
              <a:extLst>
                <a:ext uri="{FF2B5EF4-FFF2-40B4-BE49-F238E27FC236}">
                  <a16:creationId xmlns:a16="http://schemas.microsoft.com/office/drawing/2014/main" id="{E157A054-E465-4A81-BEC6-9A22ADC5AEE5}"/>
                </a:ext>
              </a:extLst>
            </p:cNvPr>
            <p:cNvSpPr>
              <a:spLocks noChangeArrowheads="1"/>
            </p:cNvSpPr>
            <p:nvPr/>
          </p:nvSpPr>
          <p:spPr bwMode="auto">
            <a:xfrm>
              <a:off x="6718300" y="6289675"/>
              <a:ext cx="620713" cy="346075"/>
            </a:xfrm>
            <a:prstGeom prst="rect">
              <a:avLst/>
            </a:prstGeom>
            <a:solidFill>
              <a:schemeClr val="bg1"/>
            </a:solidFill>
            <a:ln w="9525">
              <a:solidFill>
                <a:schemeClr val="tx1"/>
              </a:solid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61" name="Line 20">
              <a:extLst>
                <a:ext uri="{FF2B5EF4-FFF2-40B4-BE49-F238E27FC236}">
                  <a16:creationId xmlns:a16="http://schemas.microsoft.com/office/drawing/2014/main" id="{C31206B7-EB40-4BB4-9DCB-54EC2EE4B5D2}"/>
                </a:ext>
              </a:extLst>
            </p:cNvPr>
            <p:cNvSpPr>
              <a:spLocks noChangeShapeType="1"/>
            </p:cNvSpPr>
            <p:nvPr/>
          </p:nvSpPr>
          <p:spPr bwMode="auto">
            <a:xfrm flipH="1">
              <a:off x="3976688" y="6477000"/>
              <a:ext cx="2154237"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2" name="Line 21">
              <a:extLst>
                <a:ext uri="{FF2B5EF4-FFF2-40B4-BE49-F238E27FC236}">
                  <a16:creationId xmlns:a16="http://schemas.microsoft.com/office/drawing/2014/main" id="{DE19F8EE-49F3-4D74-BD96-FFFC49BD8061}"/>
                </a:ext>
              </a:extLst>
            </p:cNvPr>
            <p:cNvSpPr>
              <a:spLocks noChangeShapeType="1"/>
            </p:cNvSpPr>
            <p:nvPr/>
          </p:nvSpPr>
          <p:spPr bwMode="auto">
            <a:xfrm>
              <a:off x="7327900" y="6477000"/>
              <a:ext cx="538163"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63" name="Group 22">
              <a:extLst>
                <a:ext uri="{FF2B5EF4-FFF2-40B4-BE49-F238E27FC236}">
                  <a16:creationId xmlns:a16="http://schemas.microsoft.com/office/drawing/2014/main" id="{205088E1-92DD-49C0-B3DE-756EBF288A5A}"/>
                </a:ext>
              </a:extLst>
            </p:cNvPr>
            <p:cNvGrpSpPr>
              <a:grpSpLocks/>
            </p:cNvGrpSpPr>
            <p:nvPr/>
          </p:nvGrpSpPr>
          <p:grpSpPr bwMode="auto">
            <a:xfrm>
              <a:off x="4694238" y="4886325"/>
              <a:ext cx="120650" cy="249238"/>
              <a:chOff x="1584" y="1248"/>
              <a:chExt cx="96" cy="192"/>
            </a:xfrm>
          </p:grpSpPr>
          <p:grpSp>
            <p:nvGrpSpPr>
              <p:cNvPr id="64" name="Group 23">
                <a:extLst>
                  <a:ext uri="{FF2B5EF4-FFF2-40B4-BE49-F238E27FC236}">
                    <a16:creationId xmlns:a16="http://schemas.microsoft.com/office/drawing/2014/main" id="{2446A752-439B-440A-B777-77CA3443E2DC}"/>
                  </a:ext>
                </a:extLst>
              </p:cNvPr>
              <p:cNvGrpSpPr>
                <a:grpSpLocks/>
              </p:cNvGrpSpPr>
              <p:nvPr/>
            </p:nvGrpSpPr>
            <p:grpSpPr bwMode="auto">
              <a:xfrm>
                <a:off x="1584" y="1248"/>
                <a:ext cx="0" cy="192"/>
                <a:chOff x="1584" y="1248"/>
                <a:chExt cx="0" cy="192"/>
              </a:xfrm>
            </p:grpSpPr>
            <p:sp>
              <p:nvSpPr>
                <p:cNvPr id="68" name="Line 24">
                  <a:extLst>
                    <a:ext uri="{FF2B5EF4-FFF2-40B4-BE49-F238E27FC236}">
                      <a16:creationId xmlns:a16="http://schemas.microsoft.com/office/drawing/2014/main" id="{FE55CBCD-DDCD-472B-A224-38EEE0CE83DA}"/>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9" name="Line 25">
                  <a:extLst>
                    <a:ext uri="{FF2B5EF4-FFF2-40B4-BE49-F238E27FC236}">
                      <a16:creationId xmlns:a16="http://schemas.microsoft.com/office/drawing/2014/main" id="{EBD764DF-1269-47FA-B160-829E17F476CC}"/>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65" name="Group 26">
                <a:extLst>
                  <a:ext uri="{FF2B5EF4-FFF2-40B4-BE49-F238E27FC236}">
                    <a16:creationId xmlns:a16="http://schemas.microsoft.com/office/drawing/2014/main" id="{2BED06F2-698A-4D83-B2EF-AE8CF5CCBE1B}"/>
                  </a:ext>
                </a:extLst>
              </p:cNvPr>
              <p:cNvGrpSpPr>
                <a:grpSpLocks/>
              </p:cNvGrpSpPr>
              <p:nvPr/>
            </p:nvGrpSpPr>
            <p:grpSpPr bwMode="auto">
              <a:xfrm>
                <a:off x="1680" y="1248"/>
                <a:ext cx="0" cy="192"/>
                <a:chOff x="1632" y="1248"/>
                <a:chExt cx="0" cy="192"/>
              </a:xfrm>
            </p:grpSpPr>
            <p:sp>
              <p:nvSpPr>
                <p:cNvPr id="66" name="Line 27">
                  <a:extLst>
                    <a:ext uri="{FF2B5EF4-FFF2-40B4-BE49-F238E27FC236}">
                      <a16:creationId xmlns:a16="http://schemas.microsoft.com/office/drawing/2014/main" id="{42E6879A-046F-483F-AF1C-DF7746F4238E}"/>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7" name="Line 28">
                  <a:extLst>
                    <a:ext uri="{FF2B5EF4-FFF2-40B4-BE49-F238E27FC236}">
                      <a16:creationId xmlns:a16="http://schemas.microsoft.com/office/drawing/2014/main" id="{05D1EF96-1B2B-49DB-AD24-BE7FDF2E26F0}"/>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70" name="Line 29">
              <a:extLst>
                <a:ext uri="{FF2B5EF4-FFF2-40B4-BE49-F238E27FC236}">
                  <a16:creationId xmlns:a16="http://schemas.microsoft.com/office/drawing/2014/main" id="{90BB2336-F659-4933-8790-884513E91606}"/>
                </a:ext>
              </a:extLst>
            </p:cNvPr>
            <p:cNvSpPr>
              <a:spLocks noChangeShapeType="1"/>
            </p:cNvSpPr>
            <p:nvPr/>
          </p:nvSpPr>
          <p:spPr bwMode="auto">
            <a:xfrm>
              <a:off x="4095750" y="5011738"/>
              <a:ext cx="598488"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1" name="Line 30">
              <a:extLst>
                <a:ext uri="{FF2B5EF4-FFF2-40B4-BE49-F238E27FC236}">
                  <a16:creationId xmlns:a16="http://schemas.microsoft.com/office/drawing/2014/main" id="{62F43562-BE0A-4F4C-BD65-AA27E28A7541}"/>
                </a:ext>
              </a:extLst>
            </p:cNvPr>
            <p:cNvSpPr>
              <a:spLocks noChangeShapeType="1"/>
            </p:cNvSpPr>
            <p:nvPr/>
          </p:nvSpPr>
          <p:spPr bwMode="auto">
            <a:xfrm>
              <a:off x="4814888" y="5011738"/>
              <a:ext cx="598487"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2" name="Text Box 31">
              <a:extLst>
                <a:ext uri="{FF2B5EF4-FFF2-40B4-BE49-F238E27FC236}">
                  <a16:creationId xmlns:a16="http://schemas.microsoft.com/office/drawing/2014/main" id="{DE16D80F-F27F-44AB-9B90-956207CFABBA}"/>
                </a:ext>
              </a:extLst>
            </p:cNvPr>
            <p:cNvSpPr txBox="1">
              <a:spLocks noChangeArrowheads="1"/>
            </p:cNvSpPr>
            <p:nvPr/>
          </p:nvSpPr>
          <p:spPr bwMode="auto">
            <a:xfrm>
              <a:off x="4522788" y="4619625"/>
              <a:ext cx="505220"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M0</a:t>
              </a:r>
            </a:p>
          </p:txBody>
        </p:sp>
        <p:sp>
          <p:nvSpPr>
            <p:cNvPr id="73" name="Line 32">
              <a:extLst>
                <a:ext uri="{FF2B5EF4-FFF2-40B4-BE49-F238E27FC236}">
                  <a16:creationId xmlns:a16="http://schemas.microsoft.com/office/drawing/2014/main" id="{5FD7C95C-8D3F-4A17-91E6-F16B5CD9C575}"/>
                </a:ext>
              </a:extLst>
            </p:cNvPr>
            <p:cNvSpPr>
              <a:spLocks noChangeShapeType="1"/>
            </p:cNvSpPr>
            <p:nvPr/>
          </p:nvSpPr>
          <p:spPr bwMode="auto">
            <a:xfrm>
              <a:off x="4814888" y="4451350"/>
              <a:ext cx="1316037"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74" name="Group 47">
              <a:extLst>
                <a:ext uri="{FF2B5EF4-FFF2-40B4-BE49-F238E27FC236}">
                  <a16:creationId xmlns:a16="http://schemas.microsoft.com/office/drawing/2014/main" id="{050861EF-FADE-4C04-95ED-4AB2A2CFF702}"/>
                </a:ext>
              </a:extLst>
            </p:cNvPr>
            <p:cNvGrpSpPr>
              <a:grpSpLocks/>
            </p:cNvGrpSpPr>
            <p:nvPr/>
          </p:nvGrpSpPr>
          <p:grpSpPr bwMode="auto">
            <a:xfrm flipH="1">
              <a:off x="3913188" y="4168775"/>
              <a:ext cx="69850" cy="2519363"/>
              <a:chOff x="1056" y="1318"/>
              <a:chExt cx="0" cy="1370"/>
            </a:xfrm>
          </p:grpSpPr>
          <p:sp>
            <p:nvSpPr>
              <p:cNvPr id="75" name="Line 3">
                <a:extLst>
                  <a:ext uri="{FF2B5EF4-FFF2-40B4-BE49-F238E27FC236}">
                    <a16:creationId xmlns:a16="http://schemas.microsoft.com/office/drawing/2014/main" id="{DA59EE87-D2B3-4967-9E74-F3ED544EF9C2}"/>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6" name="Line 33">
                <a:extLst>
                  <a:ext uri="{FF2B5EF4-FFF2-40B4-BE49-F238E27FC236}">
                    <a16:creationId xmlns:a16="http://schemas.microsoft.com/office/drawing/2014/main" id="{0FF42FD5-20F0-4249-B04B-5A4BEE3CCA5B}"/>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77" name="Line 36">
              <a:extLst>
                <a:ext uri="{FF2B5EF4-FFF2-40B4-BE49-F238E27FC236}">
                  <a16:creationId xmlns:a16="http://schemas.microsoft.com/office/drawing/2014/main" id="{4866ED0E-6163-4731-9C0F-578D61CBC2AC}"/>
                </a:ext>
              </a:extLst>
            </p:cNvPr>
            <p:cNvSpPr>
              <a:spLocks noChangeShapeType="1"/>
            </p:cNvSpPr>
            <p:nvPr/>
          </p:nvSpPr>
          <p:spPr bwMode="auto">
            <a:xfrm flipH="1">
              <a:off x="3976688" y="5011738"/>
              <a:ext cx="119062"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8" name="Line 37">
              <a:extLst>
                <a:ext uri="{FF2B5EF4-FFF2-40B4-BE49-F238E27FC236}">
                  <a16:creationId xmlns:a16="http://schemas.microsoft.com/office/drawing/2014/main" id="{851319C7-AC8B-45AB-9E5F-5761FCCDA222}"/>
                </a:ext>
              </a:extLst>
            </p:cNvPr>
            <p:cNvSpPr>
              <a:spLocks noChangeShapeType="1"/>
            </p:cNvSpPr>
            <p:nvPr/>
          </p:nvSpPr>
          <p:spPr bwMode="auto">
            <a:xfrm flipV="1">
              <a:off x="5413375" y="4451350"/>
              <a:ext cx="0" cy="560388"/>
            </a:xfrm>
            <a:prstGeom prst="line">
              <a:avLst/>
            </a:prstGeom>
            <a:no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79" name="Group 38">
              <a:extLst>
                <a:ext uri="{FF2B5EF4-FFF2-40B4-BE49-F238E27FC236}">
                  <a16:creationId xmlns:a16="http://schemas.microsoft.com/office/drawing/2014/main" id="{2B6F22B5-0C71-40EB-BA19-CD7183746F13}"/>
                </a:ext>
              </a:extLst>
            </p:cNvPr>
            <p:cNvGrpSpPr>
              <a:grpSpLocks/>
            </p:cNvGrpSpPr>
            <p:nvPr/>
          </p:nvGrpSpPr>
          <p:grpSpPr bwMode="auto">
            <a:xfrm>
              <a:off x="6130925" y="4327525"/>
              <a:ext cx="119063" cy="247650"/>
              <a:chOff x="1584" y="1248"/>
              <a:chExt cx="96" cy="192"/>
            </a:xfrm>
          </p:grpSpPr>
          <p:grpSp>
            <p:nvGrpSpPr>
              <p:cNvPr id="80" name="Group 39">
                <a:extLst>
                  <a:ext uri="{FF2B5EF4-FFF2-40B4-BE49-F238E27FC236}">
                    <a16:creationId xmlns:a16="http://schemas.microsoft.com/office/drawing/2014/main" id="{0826D046-B363-4045-B617-F56A90E9BDBD}"/>
                  </a:ext>
                </a:extLst>
              </p:cNvPr>
              <p:cNvGrpSpPr>
                <a:grpSpLocks/>
              </p:cNvGrpSpPr>
              <p:nvPr/>
            </p:nvGrpSpPr>
            <p:grpSpPr bwMode="auto">
              <a:xfrm>
                <a:off x="1584" y="1248"/>
                <a:ext cx="0" cy="192"/>
                <a:chOff x="1584" y="1248"/>
                <a:chExt cx="0" cy="192"/>
              </a:xfrm>
            </p:grpSpPr>
            <p:sp>
              <p:nvSpPr>
                <p:cNvPr id="84" name="Line 40">
                  <a:extLst>
                    <a:ext uri="{FF2B5EF4-FFF2-40B4-BE49-F238E27FC236}">
                      <a16:creationId xmlns:a16="http://schemas.microsoft.com/office/drawing/2014/main" id="{8FDA0030-E85F-4EDF-8B18-76A53D7CD07B}"/>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85" name="Line 41">
                  <a:extLst>
                    <a:ext uri="{FF2B5EF4-FFF2-40B4-BE49-F238E27FC236}">
                      <a16:creationId xmlns:a16="http://schemas.microsoft.com/office/drawing/2014/main" id="{B5B53625-BDA0-4389-AE78-B7F80B2CECF7}"/>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81" name="Group 42">
                <a:extLst>
                  <a:ext uri="{FF2B5EF4-FFF2-40B4-BE49-F238E27FC236}">
                    <a16:creationId xmlns:a16="http://schemas.microsoft.com/office/drawing/2014/main" id="{ECD4AF1F-E7F1-4A6D-9F39-9F47E0452BD7}"/>
                  </a:ext>
                </a:extLst>
              </p:cNvPr>
              <p:cNvGrpSpPr>
                <a:grpSpLocks/>
              </p:cNvGrpSpPr>
              <p:nvPr/>
            </p:nvGrpSpPr>
            <p:grpSpPr bwMode="auto">
              <a:xfrm>
                <a:off x="1680" y="1248"/>
                <a:ext cx="0" cy="192"/>
                <a:chOff x="1632" y="1248"/>
                <a:chExt cx="0" cy="192"/>
              </a:xfrm>
            </p:grpSpPr>
            <p:sp>
              <p:nvSpPr>
                <p:cNvPr id="82" name="Line 43">
                  <a:extLst>
                    <a:ext uri="{FF2B5EF4-FFF2-40B4-BE49-F238E27FC236}">
                      <a16:creationId xmlns:a16="http://schemas.microsoft.com/office/drawing/2014/main" id="{A2E6D471-3414-4E81-871A-AECC1FA10B09}"/>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83" name="Line 44">
                  <a:extLst>
                    <a:ext uri="{FF2B5EF4-FFF2-40B4-BE49-F238E27FC236}">
                      <a16:creationId xmlns:a16="http://schemas.microsoft.com/office/drawing/2014/main" id="{E5247FCE-C154-40FB-A998-40431D94D1A5}"/>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86" name="Line 45">
              <a:extLst>
                <a:ext uri="{FF2B5EF4-FFF2-40B4-BE49-F238E27FC236}">
                  <a16:creationId xmlns:a16="http://schemas.microsoft.com/office/drawing/2014/main" id="{791E0627-847D-4DDA-A49B-6C5E547B3208}"/>
                </a:ext>
              </a:extLst>
            </p:cNvPr>
            <p:cNvSpPr>
              <a:spLocks noChangeShapeType="1"/>
            </p:cNvSpPr>
            <p:nvPr/>
          </p:nvSpPr>
          <p:spPr bwMode="auto">
            <a:xfrm>
              <a:off x="6249988" y="4451350"/>
              <a:ext cx="479425"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87" name="Line 46">
              <a:extLst>
                <a:ext uri="{FF2B5EF4-FFF2-40B4-BE49-F238E27FC236}">
                  <a16:creationId xmlns:a16="http://schemas.microsoft.com/office/drawing/2014/main" id="{CDA24636-7DDA-4AE3-9F22-BEC31E4EE2D5}"/>
                </a:ext>
              </a:extLst>
            </p:cNvPr>
            <p:cNvSpPr>
              <a:spLocks noChangeShapeType="1"/>
            </p:cNvSpPr>
            <p:nvPr/>
          </p:nvSpPr>
          <p:spPr bwMode="auto">
            <a:xfrm>
              <a:off x="6130925" y="6477000"/>
              <a:ext cx="598488"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88" name="Text Box 51">
              <a:extLst>
                <a:ext uri="{FF2B5EF4-FFF2-40B4-BE49-F238E27FC236}">
                  <a16:creationId xmlns:a16="http://schemas.microsoft.com/office/drawing/2014/main" id="{B187BB0B-D3F8-48B6-A7BE-48C0E9410279}"/>
                </a:ext>
              </a:extLst>
            </p:cNvPr>
            <p:cNvSpPr txBox="1">
              <a:spLocks noChangeArrowheads="1"/>
            </p:cNvSpPr>
            <p:nvPr/>
          </p:nvSpPr>
          <p:spPr bwMode="auto">
            <a:xfrm>
              <a:off x="5962650" y="4043363"/>
              <a:ext cx="596592"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89" name="Line 52">
              <a:extLst>
                <a:ext uri="{FF2B5EF4-FFF2-40B4-BE49-F238E27FC236}">
                  <a16:creationId xmlns:a16="http://schemas.microsoft.com/office/drawing/2014/main" id="{16559CFF-2E92-467F-B51B-0EC6F4F63579}"/>
                </a:ext>
              </a:extLst>
            </p:cNvPr>
            <p:cNvSpPr>
              <a:spLocks noChangeShapeType="1"/>
            </p:cNvSpPr>
            <p:nvPr/>
          </p:nvSpPr>
          <p:spPr bwMode="auto">
            <a:xfrm flipH="1">
              <a:off x="6070600" y="4327525"/>
              <a:ext cx="239713" cy="24765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90" name="Group 22">
              <a:extLst>
                <a:ext uri="{FF2B5EF4-FFF2-40B4-BE49-F238E27FC236}">
                  <a16:creationId xmlns:a16="http://schemas.microsoft.com/office/drawing/2014/main" id="{EAE6A839-E73C-4A5D-AD24-6CECC1978919}"/>
                </a:ext>
              </a:extLst>
            </p:cNvPr>
            <p:cNvGrpSpPr>
              <a:grpSpLocks/>
            </p:cNvGrpSpPr>
            <p:nvPr/>
          </p:nvGrpSpPr>
          <p:grpSpPr bwMode="auto">
            <a:xfrm>
              <a:off x="4689475" y="5430838"/>
              <a:ext cx="120650" cy="249237"/>
              <a:chOff x="1584" y="1248"/>
              <a:chExt cx="96" cy="192"/>
            </a:xfrm>
          </p:grpSpPr>
          <p:grpSp>
            <p:nvGrpSpPr>
              <p:cNvPr id="91" name="Group 23">
                <a:extLst>
                  <a:ext uri="{FF2B5EF4-FFF2-40B4-BE49-F238E27FC236}">
                    <a16:creationId xmlns:a16="http://schemas.microsoft.com/office/drawing/2014/main" id="{A28F438A-228A-4362-A5AA-54C92584414A}"/>
                  </a:ext>
                </a:extLst>
              </p:cNvPr>
              <p:cNvGrpSpPr>
                <a:grpSpLocks/>
              </p:cNvGrpSpPr>
              <p:nvPr/>
            </p:nvGrpSpPr>
            <p:grpSpPr bwMode="auto">
              <a:xfrm>
                <a:off x="1584" y="1248"/>
                <a:ext cx="0" cy="192"/>
                <a:chOff x="1584" y="1248"/>
                <a:chExt cx="0" cy="192"/>
              </a:xfrm>
            </p:grpSpPr>
            <p:sp>
              <p:nvSpPr>
                <p:cNvPr id="95" name="Line 24">
                  <a:extLst>
                    <a:ext uri="{FF2B5EF4-FFF2-40B4-BE49-F238E27FC236}">
                      <a16:creationId xmlns:a16="http://schemas.microsoft.com/office/drawing/2014/main" id="{AA1EA4BD-15A8-4CFE-97E3-941BFC6E3FB1}"/>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6" name="Line 25">
                  <a:extLst>
                    <a:ext uri="{FF2B5EF4-FFF2-40B4-BE49-F238E27FC236}">
                      <a16:creationId xmlns:a16="http://schemas.microsoft.com/office/drawing/2014/main" id="{71F698B5-9BA6-4A3B-BB8D-6896E96FB71D}"/>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92" name="Group 26">
                <a:extLst>
                  <a:ext uri="{FF2B5EF4-FFF2-40B4-BE49-F238E27FC236}">
                    <a16:creationId xmlns:a16="http://schemas.microsoft.com/office/drawing/2014/main" id="{1EDEFBDA-4206-4477-BEFE-DC0421382D88}"/>
                  </a:ext>
                </a:extLst>
              </p:cNvPr>
              <p:cNvGrpSpPr>
                <a:grpSpLocks/>
              </p:cNvGrpSpPr>
              <p:nvPr/>
            </p:nvGrpSpPr>
            <p:grpSpPr bwMode="auto">
              <a:xfrm>
                <a:off x="1680" y="1248"/>
                <a:ext cx="0" cy="192"/>
                <a:chOff x="1632" y="1248"/>
                <a:chExt cx="0" cy="192"/>
              </a:xfrm>
            </p:grpSpPr>
            <p:sp>
              <p:nvSpPr>
                <p:cNvPr id="93" name="Line 27">
                  <a:extLst>
                    <a:ext uri="{FF2B5EF4-FFF2-40B4-BE49-F238E27FC236}">
                      <a16:creationId xmlns:a16="http://schemas.microsoft.com/office/drawing/2014/main" id="{F1EEFB98-EF66-494E-A396-CA8B2CDA23E5}"/>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4" name="Line 28">
                  <a:extLst>
                    <a:ext uri="{FF2B5EF4-FFF2-40B4-BE49-F238E27FC236}">
                      <a16:creationId xmlns:a16="http://schemas.microsoft.com/office/drawing/2014/main" id="{BA465B60-C0F4-4345-B2B5-3DFAF4A6912D}"/>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97" name="Line 29">
              <a:extLst>
                <a:ext uri="{FF2B5EF4-FFF2-40B4-BE49-F238E27FC236}">
                  <a16:creationId xmlns:a16="http://schemas.microsoft.com/office/drawing/2014/main" id="{6C47BB5E-9485-4F6E-966F-C5866FB9773B}"/>
                </a:ext>
              </a:extLst>
            </p:cNvPr>
            <p:cNvSpPr>
              <a:spLocks noChangeShapeType="1"/>
            </p:cNvSpPr>
            <p:nvPr/>
          </p:nvSpPr>
          <p:spPr bwMode="auto">
            <a:xfrm>
              <a:off x="4090988" y="5556250"/>
              <a:ext cx="598487"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8" name="Line 30">
              <a:extLst>
                <a:ext uri="{FF2B5EF4-FFF2-40B4-BE49-F238E27FC236}">
                  <a16:creationId xmlns:a16="http://schemas.microsoft.com/office/drawing/2014/main" id="{A35D016C-F903-4DC3-B8E3-1BE00D999335}"/>
                </a:ext>
              </a:extLst>
            </p:cNvPr>
            <p:cNvSpPr>
              <a:spLocks noChangeShapeType="1"/>
            </p:cNvSpPr>
            <p:nvPr/>
          </p:nvSpPr>
          <p:spPr bwMode="auto">
            <a:xfrm>
              <a:off x="4810125" y="5556250"/>
              <a:ext cx="1944688" cy="0"/>
            </a:xfrm>
            <a:prstGeom prst="line">
              <a:avLst/>
            </a:prstGeom>
            <a:no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9" name="Text Box 31">
              <a:extLst>
                <a:ext uri="{FF2B5EF4-FFF2-40B4-BE49-F238E27FC236}">
                  <a16:creationId xmlns:a16="http://schemas.microsoft.com/office/drawing/2014/main" id="{DA111015-8AEE-4FD2-BCE4-A8D81794431F}"/>
                </a:ext>
              </a:extLst>
            </p:cNvPr>
            <p:cNvSpPr txBox="1">
              <a:spLocks noChangeArrowheads="1"/>
            </p:cNvSpPr>
            <p:nvPr/>
          </p:nvSpPr>
          <p:spPr bwMode="auto">
            <a:xfrm>
              <a:off x="4522788" y="5162550"/>
              <a:ext cx="505220"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M0</a:t>
              </a:r>
            </a:p>
          </p:txBody>
        </p:sp>
        <p:sp>
          <p:nvSpPr>
            <p:cNvPr id="100" name="Line 36">
              <a:extLst>
                <a:ext uri="{FF2B5EF4-FFF2-40B4-BE49-F238E27FC236}">
                  <a16:creationId xmlns:a16="http://schemas.microsoft.com/office/drawing/2014/main" id="{6D5E6554-655A-417E-B27D-3379769DD3ED}"/>
                </a:ext>
              </a:extLst>
            </p:cNvPr>
            <p:cNvSpPr>
              <a:spLocks noChangeShapeType="1"/>
            </p:cNvSpPr>
            <p:nvPr/>
          </p:nvSpPr>
          <p:spPr bwMode="auto">
            <a:xfrm flipH="1">
              <a:off x="3971925" y="5556250"/>
              <a:ext cx="119063"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1" name="Oval 12">
              <a:extLst>
                <a:ext uri="{FF2B5EF4-FFF2-40B4-BE49-F238E27FC236}">
                  <a16:creationId xmlns:a16="http://schemas.microsoft.com/office/drawing/2014/main" id="{8E7962F1-ECF5-49EA-9B6A-F704C101163C}"/>
                </a:ext>
              </a:extLst>
            </p:cNvPr>
            <p:cNvSpPr>
              <a:spLocks noChangeArrowheads="1"/>
            </p:cNvSpPr>
            <p:nvPr/>
          </p:nvSpPr>
          <p:spPr bwMode="auto">
            <a:xfrm>
              <a:off x="6683375" y="4146550"/>
              <a:ext cx="574675" cy="519297"/>
            </a:xfrm>
            <a:prstGeom prst="ellipse">
              <a:avLst/>
            </a:prstGeom>
            <a:solidFill>
              <a:schemeClr val="bg1"/>
            </a:solid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2" name="Line 13">
              <a:extLst>
                <a:ext uri="{FF2B5EF4-FFF2-40B4-BE49-F238E27FC236}">
                  <a16:creationId xmlns:a16="http://schemas.microsoft.com/office/drawing/2014/main" id="{FA43CCB4-5786-481A-A9BC-9F7B427C292E}"/>
                </a:ext>
              </a:extLst>
            </p:cNvPr>
            <p:cNvSpPr>
              <a:spLocks noChangeShapeType="1"/>
            </p:cNvSpPr>
            <p:nvPr/>
          </p:nvSpPr>
          <p:spPr bwMode="auto">
            <a:xfrm>
              <a:off x="7331075" y="5556250"/>
              <a:ext cx="539750" cy="0"/>
            </a:xfrm>
            <a:prstGeom prst="line">
              <a:avLst/>
            </a:prstGeom>
            <a:noFill/>
            <a:ln w="9525">
              <a:solidFill>
                <a:schemeClr val="tx1"/>
              </a:solidFill>
              <a:round/>
              <a:headEnd/>
              <a:tailEnd/>
            </a:ln>
          </p:spPr>
          <p:txBody>
            <a:bodyPr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110" name="Group 47">
              <a:extLst>
                <a:ext uri="{FF2B5EF4-FFF2-40B4-BE49-F238E27FC236}">
                  <a16:creationId xmlns:a16="http://schemas.microsoft.com/office/drawing/2014/main" id="{BEDD0669-80DA-44EC-9B0D-3F849082E76C}"/>
                </a:ext>
              </a:extLst>
            </p:cNvPr>
            <p:cNvGrpSpPr>
              <a:grpSpLocks/>
            </p:cNvGrpSpPr>
            <p:nvPr/>
          </p:nvGrpSpPr>
          <p:grpSpPr bwMode="auto">
            <a:xfrm flipH="1">
              <a:off x="7799388" y="4116388"/>
              <a:ext cx="69850" cy="2519362"/>
              <a:chOff x="1056" y="1318"/>
              <a:chExt cx="0" cy="1370"/>
            </a:xfrm>
          </p:grpSpPr>
          <p:sp>
            <p:nvSpPr>
              <p:cNvPr id="111" name="Line 3">
                <a:extLst>
                  <a:ext uri="{FF2B5EF4-FFF2-40B4-BE49-F238E27FC236}">
                    <a16:creationId xmlns:a16="http://schemas.microsoft.com/office/drawing/2014/main" id="{9EC9C2B3-9AEC-4F5D-A633-F00E5492CB47}"/>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2" name="Line 33">
                <a:extLst>
                  <a:ext uri="{FF2B5EF4-FFF2-40B4-BE49-F238E27FC236}">
                    <a16:creationId xmlns:a16="http://schemas.microsoft.com/office/drawing/2014/main" id="{CF6D5258-EAD4-460D-ABB3-494DE88F065A}"/>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113" name="Text Box 17">
              <a:extLst>
                <a:ext uri="{FF2B5EF4-FFF2-40B4-BE49-F238E27FC236}">
                  <a16:creationId xmlns:a16="http://schemas.microsoft.com/office/drawing/2014/main" id="{D56FEF93-BD45-4BDF-AD4F-25382F631285}"/>
                </a:ext>
              </a:extLst>
            </p:cNvPr>
            <p:cNvSpPr txBox="1">
              <a:spLocks noChangeArrowheads="1"/>
            </p:cNvSpPr>
            <p:nvPr/>
          </p:nvSpPr>
          <p:spPr bwMode="auto">
            <a:xfrm>
              <a:off x="6734175" y="4302125"/>
              <a:ext cx="505220"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M0</a:t>
              </a:r>
            </a:p>
          </p:txBody>
        </p:sp>
        <p:sp>
          <p:nvSpPr>
            <p:cNvPr id="114" name="Text Box 17">
              <a:extLst>
                <a:ext uri="{FF2B5EF4-FFF2-40B4-BE49-F238E27FC236}">
                  <a16:creationId xmlns:a16="http://schemas.microsoft.com/office/drawing/2014/main" id="{E60B3750-704A-4621-9617-C37D5DAEDAF0}"/>
                </a:ext>
              </a:extLst>
            </p:cNvPr>
            <p:cNvSpPr txBox="1">
              <a:spLocks noChangeArrowheads="1"/>
            </p:cNvSpPr>
            <p:nvPr/>
          </p:nvSpPr>
          <p:spPr bwMode="auto">
            <a:xfrm>
              <a:off x="6754813" y="5411788"/>
              <a:ext cx="594988" cy="338516"/>
            </a:xfrm>
            <a:prstGeom prst="rect">
              <a:avLst/>
            </a:prstGeom>
            <a:noFill/>
            <a:ln w="9525">
              <a:noFill/>
              <a:miter lim="800000"/>
              <a:headEnd/>
              <a:tailEnd/>
            </a:ln>
          </p:spPr>
          <p:txBody>
            <a:bodyPr wrap="none" lIns="91417" tIns="45701" rIns="91417" bIns="45701">
              <a:spAutoFit/>
            </a:bodyPr>
            <a:lstStyle/>
            <a:p>
              <a:r>
                <a:rPr lang="en-US" altLang="ja-JP" sz="1600">
                  <a:solidFill>
                    <a:srgbClr val="000000"/>
                  </a:solidFill>
                  <a:latin typeface="UD デジタル 教科書体 NK-R" panose="02020400000000000000" pitchFamily="18" charset="-128"/>
                  <a:ea typeface="UD デジタル 教科書体 NK-R" panose="02020400000000000000" pitchFamily="18" charset="-128"/>
                </a:rPr>
                <a:t>Y10</a:t>
              </a:r>
            </a:p>
          </p:txBody>
        </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56</a:t>
            </a:fld>
            <a:endParaRPr kumimoji="1" lang="ja-JP" altLang="en-US"/>
          </a:p>
        </p:txBody>
      </p:sp>
    </p:spTree>
    <p:extLst>
      <p:ext uri="{BB962C8B-B14F-4D97-AF65-F5344CB8AC3E}">
        <p14:creationId xmlns:p14="http://schemas.microsoft.com/office/powerpoint/2010/main" val="385287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6"/>
                                        </p:tgtEl>
                                        <p:attrNameLst>
                                          <p:attrName>style.visibility</p:attrName>
                                        </p:attrNameLst>
                                      </p:cBhvr>
                                      <p:to>
                                        <p:strVal val="visible"/>
                                      </p:to>
                                    </p:set>
                                    <p:animEffect transition="in" filter="fade">
                                      <p:cBhvr>
                                        <p:cTn id="12" dur="500"/>
                                        <p:tgtEl>
                                          <p:spTgt spid="1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6"/>
                                        </p:tgtEl>
                                        <p:attrNameLst>
                                          <p:attrName>style.visibility</p:attrName>
                                        </p:attrNameLst>
                                      </p:cBhvr>
                                      <p:to>
                                        <p:strVal val="visible"/>
                                      </p:to>
                                    </p:set>
                                    <p:animEffect transition="in" filter="fade">
                                      <p:cBhvr>
                                        <p:cTn id="20" dur="500"/>
                                        <p:tgtEl>
                                          <p:spTgt spid="10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5"/>
                                        </p:tgtEl>
                                        <p:attrNameLst>
                                          <p:attrName>style.visibility</p:attrName>
                                        </p:attrNameLst>
                                      </p:cBhvr>
                                      <p:to>
                                        <p:strVal val="visible"/>
                                      </p:to>
                                    </p:set>
                                    <p:animEffect transition="in" filter="fade">
                                      <p:cBhvr>
                                        <p:cTn id="25" dur="500"/>
                                        <p:tgtEl>
                                          <p:spTgt spid="10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7"/>
                                        </p:tgtEl>
                                        <p:attrNameLst>
                                          <p:attrName>style.visibility</p:attrName>
                                        </p:attrNameLst>
                                      </p:cBhvr>
                                      <p:to>
                                        <p:strVal val="visible"/>
                                      </p:to>
                                    </p:set>
                                    <p:animEffect transition="in" filter="fade">
                                      <p:cBhvr>
                                        <p:cTn id="28" dur="500"/>
                                        <p:tgtEl>
                                          <p:spTgt spid="10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08"/>
                                        </p:tgtEl>
                                        <p:attrNameLst>
                                          <p:attrName>style.visibility</p:attrName>
                                        </p:attrNameLst>
                                      </p:cBhvr>
                                      <p:to>
                                        <p:strVal val="visible"/>
                                      </p:to>
                                    </p:set>
                                    <p:animEffect transition="in" filter="fade">
                                      <p:cBhvr>
                                        <p:cTn id="33" dur="500"/>
                                        <p:tgtEl>
                                          <p:spTgt spid="10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09"/>
                                        </p:tgtEl>
                                        <p:attrNameLst>
                                          <p:attrName>style.visibility</p:attrName>
                                        </p:attrNameLst>
                                      </p:cBhvr>
                                      <p:to>
                                        <p:strVal val="visible"/>
                                      </p:to>
                                    </p:set>
                                    <p:animEffect transition="in" filter="fade">
                                      <p:cBhvr>
                                        <p:cTn id="36"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animBg="1"/>
      <p:bldP spid="106" grpId="0"/>
      <p:bldP spid="107" grpId="0"/>
      <p:bldP spid="108" grpId="0" animBg="1"/>
      <p:bldP spid="10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C190B-B7FF-4F36-B653-8E228A1C569B}"/>
              </a:ext>
            </a:extLst>
          </p:cNvPr>
          <p:cNvSpPr>
            <a:spLocks noGrp="1"/>
          </p:cNvSpPr>
          <p:nvPr>
            <p:ph type="title"/>
          </p:nvPr>
        </p:nvSpPr>
        <p:spPr/>
        <p:txBody>
          <a:bodyPr/>
          <a:lstStyle/>
          <a:p>
            <a:r>
              <a:rPr kumimoji="1" lang="ja-JP" altLang="en-US" dirty="0"/>
              <a:t>信号検出の問題点</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2B76CCE5-5F9E-4BB3-A46A-CF71E12D4771}"/>
              </a:ext>
            </a:extLst>
          </p:cNvPr>
          <p:cNvSpPr>
            <a:spLocks noGrp="1"/>
          </p:cNvSpPr>
          <p:nvPr>
            <p:ph idx="1"/>
          </p:nvPr>
        </p:nvSpPr>
        <p:spPr>
          <a:xfrm>
            <a:off x="838200" y="1825625"/>
            <a:ext cx="10515600" cy="1831975"/>
          </a:xfrm>
        </p:spPr>
        <p:txBody>
          <a:bodyPr/>
          <a:lstStyle/>
          <a:p>
            <a:r>
              <a:rPr kumimoji="1" lang="en-US" altLang="ja-JP" dirty="0"/>
              <a:t>PLC</a:t>
            </a:r>
            <a:r>
              <a:rPr kumimoji="1" lang="ja-JP" altLang="en-US" dirty="0"/>
              <a:t>では入力信号はスキャンするたび                  </a:t>
            </a:r>
            <a:r>
              <a:rPr kumimoji="1" lang="en-US" altLang="ja-JP" dirty="0"/>
              <a:t>(</a:t>
            </a:r>
            <a:r>
              <a:rPr kumimoji="1" lang="ja-JP" altLang="en-US" dirty="0"/>
              <a:t>プログラムが繰り返されるたび）、検出される。</a:t>
            </a:r>
            <a:endParaRPr kumimoji="1" lang="en-US" altLang="ja-JP" dirty="0"/>
          </a:p>
          <a:p>
            <a:r>
              <a:rPr kumimoji="1" lang="ja-JP" altLang="en-US" dirty="0"/>
              <a:t>そのため、下図のようなシステムでは問題が発生する</a:t>
            </a:r>
          </a:p>
        </p:txBody>
      </p:sp>
      <p:grpSp>
        <p:nvGrpSpPr>
          <p:cNvPr id="11" name="グループ化 10">
            <a:extLst>
              <a:ext uri="{FF2B5EF4-FFF2-40B4-BE49-F238E27FC236}">
                <a16:creationId xmlns:a16="http://schemas.microsoft.com/office/drawing/2014/main" id="{44D4B1EE-E819-4DDC-841B-51A75ADC6023}"/>
              </a:ext>
            </a:extLst>
          </p:cNvPr>
          <p:cNvGrpSpPr/>
          <p:nvPr/>
        </p:nvGrpSpPr>
        <p:grpSpPr>
          <a:xfrm>
            <a:off x="698500" y="3792537"/>
            <a:ext cx="10655300" cy="1866900"/>
            <a:chOff x="698500" y="3792537"/>
            <a:chExt cx="10655300" cy="1866900"/>
          </a:xfrm>
        </p:grpSpPr>
        <p:sp>
          <p:nvSpPr>
            <p:cNvPr id="5" name="正方形/長方形 4">
              <a:extLst>
                <a:ext uri="{FF2B5EF4-FFF2-40B4-BE49-F238E27FC236}">
                  <a16:creationId xmlns:a16="http://schemas.microsoft.com/office/drawing/2014/main" id="{E6343F8E-B469-49EA-A670-23B6E7C102C1}"/>
                </a:ext>
              </a:extLst>
            </p:cNvPr>
            <p:cNvSpPr/>
            <p:nvPr/>
          </p:nvSpPr>
          <p:spPr>
            <a:xfrm>
              <a:off x="698500" y="3792537"/>
              <a:ext cx="10655300" cy="186690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UD デジタル 教科書体 NK-R" panose="02020400000000000000" pitchFamily="18" charset="-128"/>
                <a:ea typeface="UD デジタル 教科書体 NK-R" panose="02020400000000000000" pitchFamily="18" charset="-128"/>
              </a:endParaRPr>
            </a:p>
          </p:txBody>
        </p:sp>
        <p:sp>
          <p:nvSpPr>
            <p:cNvPr id="6" name="正方形/長方形 5">
              <a:extLst>
                <a:ext uri="{FF2B5EF4-FFF2-40B4-BE49-F238E27FC236}">
                  <a16:creationId xmlns:a16="http://schemas.microsoft.com/office/drawing/2014/main" id="{6E2F1F21-F348-4E13-A797-75191538932A}"/>
                </a:ext>
              </a:extLst>
            </p:cNvPr>
            <p:cNvSpPr/>
            <p:nvPr/>
          </p:nvSpPr>
          <p:spPr>
            <a:xfrm>
              <a:off x="5372101" y="3792537"/>
              <a:ext cx="1282700" cy="576263"/>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latin typeface="UD デジタル 教科書体 NK-R" panose="02020400000000000000" pitchFamily="18" charset="-128"/>
                  <a:ea typeface="UD デジタル 教科書体 NK-R" panose="02020400000000000000" pitchFamily="18" charset="-128"/>
                </a:rPr>
                <a:t>センサー</a:t>
              </a:r>
              <a:endParaRPr kumimoji="1" lang="ja-JP" altLang="en-US" dirty="0">
                <a:latin typeface="UD デジタル 教科書体 NK-R" panose="02020400000000000000" pitchFamily="18" charset="-128"/>
                <a:ea typeface="UD デジタル 教科書体 NK-R" panose="02020400000000000000" pitchFamily="18" charset="-128"/>
              </a:endParaRPr>
            </a:p>
          </p:txBody>
        </p:sp>
        <p:sp>
          <p:nvSpPr>
            <p:cNvPr id="7" name="楕円 6">
              <a:extLst>
                <a:ext uri="{FF2B5EF4-FFF2-40B4-BE49-F238E27FC236}">
                  <a16:creationId xmlns:a16="http://schemas.microsoft.com/office/drawing/2014/main" id="{0DAEEA95-A1E6-4667-86BE-86AFE7C7336A}"/>
                </a:ext>
              </a:extLst>
            </p:cNvPr>
            <p:cNvSpPr/>
            <p:nvPr/>
          </p:nvSpPr>
          <p:spPr>
            <a:xfrm>
              <a:off x="9283700" y="4376737"/>
              <a:ext cx="1182687" cy="1182687"/>
            </a:xfrm>
            <a:prstGeom prst="ellips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latin typeface="UD デジタル 教科書体 NK-R" panose="02020400000000000000" pitchFamily="18" charset="-128"/>
                  <a:ea typeface="UD デジタル 教科書体 NK-R" panose="02020400000000000000" pitchFamily="18" charset="-128"/>
                </a:rPr>
                <a:t>商品</a:t>
              </a:r>
            </a:p>
          </p:txBody>
        </p:sp>
        <p:sp>
          <p:nvSpPr>
            <p:cNvPr id="8" name="テキスト ボックス 7">
              <a:extLst>
                <a:ext uri="{FF2B5EF4-FFF2-40B4-BE49-F238E27FC236}">
                  <a16:creationId xmlns:a16="http://schemas.microsoft.com/office/drawing/2014/main" id="{4B50C554-3748-4479-8EC5-366946564B43}"/>
                </a:ext>
              </a:extLst>
            </p:cNvPr>
            <p:cNvSpPr txBox="1"/>
            <p:nvPr/>
          </p:nvSpPr>
          <p:spPr>
            <a:xfrm>
              <a:off x="787400" y="3900487"/>
              <a:ext cx="1955800" cy="369332"/>
            </a:xfrm>
            <a:prstGeom prst="rect">
              <a:avLst/>
            </a:prstGeom>
            <a:noFill/>
          </p:spPr>
          <p:txBody>
            <a:bodyPr wrap="square" rtlCol="0">
              <a:spAutoFit/>
            </a:bodyPr>
            <a:lstStyle/>
            <a:p>
              <a:r>
                <a:rPr kumimoji="1" lang="ja-JP" altLang="en-US" dirty="0">
                  <a:latin typeface="UD デジタル 教科書体 NK-R" panose="02020400000000000000" pitchFamily="18" charset="-128"/>
                  <a:ea typeface="UD デジタル 教科書体 NK-R" panose="02020400000000000000" pitchFamily="18" charset="-128"/>
                </a:rPr>
                <a:t>ベルトコンベア</a:t>
              </a:r>
            </a:p>
          </p:txBody>
        </p:sp>
        <p:sp>
          <p:nvSpPr>
            <p:cNvPr id="9" name="矢印: 左 8">
              <a:extLst>
                <a:ext uri="{FF2B5EF4-FFF2-40B4-BE49-F238E27FC236}">
                  <a16:creationId xmlns:a16="http://schemas.microsoft.com/office/drawing/2014/main" id="{566612A8-440E-4E1F-8D49-883C4542891A}"/>
                </a:ext>
              </a:extLst>
            </p:cNvPr>
            <p:cNvSpPr/>
            <p:nvPr/>
          </p:nvSpPr>
          <p:spPr>
            <a:xfrm>
              <a:off x="3149600" y="4574380"/>
              <a:ext cx="5537200" cy="787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デジタル 教科書体 NK-R" panose="02020400000000000000" pitchFamily="18" charset="-128"/>
                <a:ea typeface="UD デジタル 教科書体 NK-R" panose="02020400000000000000" pitchFamily="18" charset="-128"/>
              </a:endParaRPr>
            </a:p>
          </p:txBody>
        </p:sp>
      </p:grpSp>
      <p:sp>
        <p:nvSpPr>
          <p:cNvPr id="10" name="テキスト ボックス 9">
            <a:extLst>
              <a:ext uri="{FF2B5EF4-FFF2-40B4-BE49-F238E27FC236}">
                <a16:creationId xmlns:a16="http://schemas.microsoft.com/office/drawing/2014/main" id="{B6414C9B-B243-4743-94C7-DBC4178DFE70}"/>
              </a:ext>
            </a:extLst>
          </p:cNvPr>
          <p:cNvSpPr txBox="1"/>
          <p:nvPr/>
        </p:nvSpPr>
        <p:spPr>
          <a:xfrm>
            <a:off x="2622551" y="5865017"/>
            <a:ext cx="8064500" cy="830997"/>
          </a:xfrm>
          <a:prstGeom prst="rect">
            <a:avLst/>
          </a:prstGeom>
          <a:noFill/>
        </p:spPr>
        <p:txBody>
          <a:bodyPr wrap="square" rtlCol="0">
            <a:spAutoFit/>
          </a:bodyPr>
          <a:lstStyle/>
          <a:p>
            <a:r>
              <a:rPr lang="ja-JP" altLang="en-US" sz="2400" dirty="0">
                <a:latin typeface="UD デジタル 教科書体 NK-R" panose="02020400000000000000" pitchFamily="18" charset="-128"/>
                <a:ea typeface="UD デジタル 教科書体 NK-R" panose="02020400000000000000" pitchFamily="18" charset="-128"/>
              </a:rPr>
              <a:t>センサーの前に商品があると</a:t>
            </a:r>
            <a:r>
              <a:rPr lang="en-US" altLang="ja-JP" sz="2400" dirty="0">
                <a:latin typeface="UD デジタル 教科書体 NK-R" panose="02020400000000000000" pitchFamily="18" charset="-128"/>
                <a:ea typeface="UD デジタル 教科書体 NK-R" panose="02020400000000000000" pitchFamily="18" charset="-128"/>
              </a:rPr>
              <a:t>ON</a:t>
            </a:r>
            <a:r>
              <a:rPr lang="ja-JP" altLang="en-US" sz="2400" dirty="0">
                <a:latin typeface="UD デジタル 教科書体 NK-R" panose="02020400000000000000" pitchFamily="18" charset="-128"/>
                <a:ea typeface="UD デジタル 教科書体 NK-R" panose="02020400000000000000" pitchFamily="18" charset="-128"/>
              </a:rPr>
              <a:t>の信号を出す</a:t>
            </a:r>
            <a:endParaRPr lang="en-US" altLang="ja-JP" sz="2400" dirty="0">
              <a:latin typeface="UD デジタル 教科書体 NK-R" panose="02020400000000000000" pitchFamily="18" charset="-128"/>
              <a:ea typeface="UD デジタル 教科書体 NK-R" panose="02020400000000000000" pitchFamily="18" charset="-128"/>
            </a:endParaRPr>
          </a:p>
          <a:p>
            <a:r>
              <a:rPr kumimoji="1" lang="en-US" altLang="ja-JP" sz="2400" dirty="0">
                <a:latin typeface="UD デジタル 教科書体 NK-R" panose="02020400000000000000" pitchFamily="18" charset="-128"/>
                <a:ea typeface="UD デジタル 教科書体 NK-R" panose="02020400000000000000" pitchFamily="18" charset="-128"/>
              </a:rPr>
              <a:t>ON</a:t>
            </a:r>
            <a:r>
              <a:rPr kumimoji="1" lang="ja-JP" altLang="en-US" sz="2400" dirty="0">
                <a:latin typeface="UD デジタル 教科書体 NK-R" panose="02020400000000000000" pitchFamily="18" charset="-128"/>
                <a:ea typeface="UD デジタル 教科書体 NK-R" panose="02020400000000000000" pitchFamily="18" charset="-128"/>
              </a:rPr>
              <a:t>の信号が検出された回数を商品の数として</a:t>
            </a:r>
            <a:r>
              <a:rPr lang="ja-JP" altLang="en-US" sz="2400" dirty="0">
                <a:latin typeface="UD デジタル 教科書体 NK-R" panose="02020400000000000000" pitchFamily="18" charset="-128"/>
                <a:ea typeface="UD デジタル 教科書体 NK-R" panose="02020400000000000000" pitchFamily="18" charset="-128"/>
              </a:rPr>
              <a:t>カウントする</a:t>
            </a:r>
            <a:endParaRPr kumimoji="1" lang="ja-JP" altLang="en-US" sz="2400" dirty="0">
              <a:latin typeface="UD デジタル 教科書体 NK-R" panose="02020400000000000000" pitchFamily="18" charset="-128"/>
              <a:ea typeface="UD デジタル 教科書体 NK-R" panose="02020400000000000000" pitchFamily="18" charset="-128"/>
            </a:endParaRPr>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57</a:t>
            </a:fld>
            <a:endParaRPr kumimoji="1" lang="ja-JP" altLang="en-US"/>
          </a:p>
        </p:txBody>
      </p:sp>
    </p:spTree>
    <p:extLst>
      <p:ext uri="{BB962C8B-B14F-4D97-AF65-F5344CB8AC3E}">
        <p14:creationId xmlns:p14="http://schemas.microsoft.com/office/powerpoint/2010/main" val="97561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0" end="0"/>
                                            </p:txEl>
                                          </p:spTgt>
                                        </p:tgtEl>
                                        <p:attrNameLst>
                                          <p:attrName>style.visibility</p:attrName>
                                        </p:attrNameLst>
                                      </p:cBhvr>
                                      <p:to>
                                        <p:strVal val="visible"/>
                                      </p:to>
                                    </p:set>
                                    <p:animEffect transition="in" filter="fade">
                                      <p:cBhvr>
                                        <p:cTn id="22" dur="500"/>
                                        <p:tgtEl>
                                          <p:spTgt spid="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1" end="1"/>
                                            </p:txEl>
                                          </p:spTgt>
                                        </p:tgtEl>
                                        <p:attrNameLst>
                                          <p:attrName>style.visibility</p:attrName>
                                        </p:attrNameLst>
                                      </p:cBhvr>
                                      <p:to>
                                        <p:strVal val="visible"/>
                                      </p:to>
                                    </p:set>
                                    <p:animEffect transition="in" filter="fade">
                                      <p:cBhvr>
                                        <p:cTn id="27"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69C190B-B7FF-4F36-B653-8E228A1C569B}"/>
              </a:ext>
            </a:extLst>
          </p:cNvPr>
          <p:cNvSpPr>
            <a:spLocks noGrp="1"/>
          </p:cNvSpPr>
          <p:nvPr>
            <p:ph type="title"/>
          </p:nvPr>
        </p:nvSpPr>
        <p:spPr/>
        <p:txBody>
          <a:bodyPr/>
          <a:lstStyle/>
          <a:p>
            <a:r>
              <a:rPr kumimoji="1" lang="ja-JP" altLang="en-US" dirty="0"/>
              <a:t>信号検出の問題点</a:t>
            </a:r>
            <a:r>
              <a:rPr kumimoji="1"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2B76CCE5-5F9E-4BB3-A46A-CF71E12D4771}"/>
              </a:ext>
            </a:extLst>
          </p:cNvPr>
          <p:cNvSpPr>
            <a:spLocks noGrp="1"/>
          </p:cNvSpPr>
          <p:nvPr>
            <p:ph idx="1"/>
          </p:nvPr>
        </p:nvSpPr>
        <p:spPr>
          <a:xfrm>
            <a:off x="838200" y="1825625"/>
            <a:ext cx="10985500" cy="2700337"/>
          </a:xfrm>
        </p:spPr>
        <p:txBody>
          <a:bodyPr>
            <a:normAutofit lnSpcReduction="10000"/>
          </a:bodyPr>
          <a:lstStyle/>
          <a:p>
            <a:r>
              <a:rPr lang="ja-JP" altLang="en-US" dirty="0"/>
              <a:t>今回のプログラムの</a:t>
            </a:r>
            <a:r>
              <a:rPr lang="en-US" altLang="ja-JP" dirty="0"/>
              <a:t>1</a:t>
            </a:r>
            <a:r>
              <a:rPr lang="ja-JP" altLang="en-US" dirty="0"/>
              <a:t>スキャンが</a:t>
            </a:r>
            <a:r>
              <a:rPr lang="en-US" altLang="ja-JP" dirty="0"/>
              <a:t>1ms(1/1000</a:t>
            </a:r>
            <a:r>
              <a:rPr lang="ja-JP" altLang="en-US" dirty="0"/>
              <a:t>秒</a:t>
            </a:r>
            <a:r>
              <a:rPr lang="en-US" altLang="ja-JP" dirty="0"/>
              <a:t>)</a:t>
            </a:r>
          </a:p>
          <a:p>
            <a:r>
              <a:rPr kumimoji="1" lang="ja-JP" altLang="en-US" dirty="0"/>
              <a:t>商品がセンサーの前を通り過ぎるのにかかる時間が　</a:t>
            </a:r>
            <a:r>
              <a:rPr kumimoji="1" lang="en-US" altLang="ja-JP" dirty="0"/>
              <a:t>1s</a:t>
            </a:r>
            <a:r>
              <a:rPr kumimoji="1" lang="ja-JP" altLang="en-US" dirty="0"/>
              <a:t>とすると・・・</a:t>
            </a:r>
            <a:endParaRPr kumimoji="1" lang="en-US" altLang="ja-JP" dirty="0"/>
          </a:p>
          <a:p>
            <a:r>
              <a:rPr kumimoji="1" lang="ja-JP" altLang="en-US" dirty="0"/>
              <a:t>商品は</a:t>
            </a:r>
            <a:r>
              <a:rPr kumimoji="1" lang="en-US" altLang="ja-JP" dirty="0"/>
              <a:t>1</a:t>
            </a:r>
            <a:r>
              <a:rPr kumimoji="1" lang="ja-JP" altLang="en-US" dirty="0"/>
              <a:t>つ通過しただけなのに</a:t>
            </a:r>
            <a:r>
              <a:rPr kumimoji="1" lang="en-US" altLang="ja-JP" dirty="0"/>
              <a:t>1000</a:t>
            </a:r>
            <a:r>
              <a:rPr kumimoji="1" lang="ja-JP" altLang="en-US" dirty="0"/>
              <a:t>個通過したと　　　カウントされる</a:t>
            </a:r>
            <a:endParaRPr kumimoji="1" lang="en-US" altLang="ja-JP" dirty="0"/>
          </a:p>
        </p:txBody>
      </p:sp>
      <p:grpSp>
        <p:nvGrpSpPr>
          <p:cNvPr id="11" name="グループ化 10">
            <a:extLst>
              <a:ext uri="{FF2B5EF4-FFF2-40B4-BE49-F238E27FC236}">
                <a16:creationId xmlns:a16="http://schemas.microsoft.com/office/drawing/2014/main" id="{44D4B1EE-E819-4DDC-841B-51A75ADC6023}"/>
              </a:ext>
            </a:extLst>
          </p:cNvPr>
          <p:cNvGrpSpPr/>
          <p:nvPr/>
        </p:nvGrpSpPr>
        <p:grpSpPr>
          <a:xfrm>
            <a:off x="768350" y="4625975"/>
            <a:ext cx="10655300" cy="1866900"/>
            <a:chOff x="698500" y="3792537"/>
            <a:chExt cx="10655300" cy="1866900"/>
          </a:xfrm>
        </p:grpSpPr>
        <p:sp>
          <p:nvSpPr>
            <p:cNvPr id="5" name="正方形/長方形 4">
              <a:extLst>
                <a:ext uri="{FF2B5EF4-FFF2-40B4-BE49-F238E27FC236}">
                  <a16:creationId xmlns:a16="http://schemas.microsoft.com/office/drawing/2014/main" id="{E6343F8E-B469-49EA-A670-23B6E7C102C1}"/>
                </a:ext>
              </a:extLst>
            </p:cNvPr>
            <p:cNvSpPr/>
            <p:nvPr/>
          </p:nvSpPr>
          <p:spPr>
            <a:xfrm>
              <a:off x="698500" y="3792537"/>
              <a:ext cx="10655300" cy="1866900"/>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latin typeface="UD デジタル 教科書体 NK-R" panose="02020400000000000000" pitchFamily="18" charset="-128"/>
                <a:ea typeface="UD デジタル 教科書体 NK-R" panose="02020400000000000000" pitchFamily="18" charset="-128"/>
              </a:endParaRPr>
            </a:p>
          </p:txBody>
        </p:sp>
        <p:sp>
          <p:nvSpPr>
            <p:cNvPr id="6" name="正方形/長方形 5">
              <a:extLst>
                <a:ext uri="{FF2B5EF4-FFF2-40B4-BE49-F238E27FC236}">
                  <a16:creationId xmlns:a16="http://schemas.microsoft.com/office/drawing/2014/main" id="{6E2F1F21-F348-4E13-A797-75191538932A}"/>
                </a:ext>
              </a:extLst>
            </p:cNvPr>
            <p:cNvSpPr/>
            <p:nvPr/>
          </p:nvSpPr>
          <p:spPr>
            <a:xfrm>
              <a:off x="5372101" y="3792537"/>
              <a:ext cx="1282700" cy="576263"/>
            </a:xfrm>
            <a:prstGeom prst="rect">
              <a:avLst/>
            </a:prstGeom>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ja-JP" altLang="en-US" dirty="0">
                  <a:latin typeface="UD デジタル 教科書体 NK-R" panose="02020400000000000000" pitchFamily="18" charset="-128"/>
                  <a:ea typeface="UD デジタル 教科書体 NK-R" panose="02020400000000000000" pitchFamily="18" charset="-128"/>
                </a:rPr>
                <a:t>センサー</a:t>
              </a:r>
              <a:endParaRPr kumimoji="1" lang="ja-JP" altLang="en-US" dirty="0">
                <a:latin typeface="UD デジタル 教科書体 NK-R" panose="02020400000000000000" pitchFamily="18" charset="-128"/>
                <a:ea typeface="UD デジタル 教科書体 NK-R" panose="02020400000000000000" pitchFamily="18" charset="-128"/>
              </a:endParaRPr>
            </a:p>
          </p:txBody>
        </p:sp>
        <p:sp>
          <p:nvSpPr>
            <p:cNvPr id="7" name="楕円 6">
              <a:extLst>
                <a:ext uri="{FF2B5EF4-FFF2-40B4-BE49-F238E27FC236}">
                  <a16:creationId xmlns:a16="http://schemas.microsoft.com/office/drawing/2014/main" id="{0DAEEA95-A1E6-4667-86BE-86AFE7C7336A}"/>
                </a:ext>
              </a:extLst>
            </p:cNvPr>
            <p:cNvSpPr/>
            <p:nvPr/>
          </p:nvSpPr>
          <p:spPr>
            <a:xfrm>
              <a:off x="9283700" y="4376737"/>
              <a:ext cx="1182687" cy="1182687"/>
            </a:xfrm>
            <a:prstGeom prst="ellipse">
              <a:avLst/>
            </a:prstGeom>
            <a:solidFill>
              <a:schemeClr val="accent4">
                <a:lumMod val="60000"/>
                <a:lumOff val="4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solidFill>
                    <a:sysClr val="windowText" lastClr="000000"/>
                  </a:solidFill>
                  <a:latin typeface="UD デジタル 教科書体 NK-R" panose="02020400000000000000" pitchFamily="18" charset="-128"/>
                  <a:ea typeface="UD デジタル 教科書体 NK-R" panose="02020400000000000000" pitchFamily="18" charset="-128"/>
                </a:rPr>
                <a:t>商品</a:t>
              </a:r>
            </a:p>
          </p:txBody>
        </p:sp>
        <p:sp>
          <p:nvSpPr>
            <p:cNvPr id="8" name="テキスト ボックス 7">
              <a:extLst>
                <a:ext uri="{FF2B5EF4-FFF2-40B4-BE49-F238E27FC236}">
                  <a16:creationId xmlns:a16="http://schemas.microsoft.com/office/drawing/2014/main" id="{4B50C554-3748-4479-8EC5-366946564B43}"/>
                </a:ext>
              </a:extLst>
            </p:cNvPr>
            <p:cNvSpPr txBox="1"/>
            <p:nvPr/>
          </p:nvSpPr>
          <p:spPr>
            <a:xfrm>
              <a:off x="787400" y="3900487"/>
              <a:ext cx="1955800" cy="369332"/>
            </a:xfrm>
            <a:prstGeom prst="rect">
              <a:avLst/>
            </a:prstGeom>
            <a:noFill/>
          </p:spPr>
          <p:txBody>
            <a:bodyPr wrap="square" rtlCol="0">
              <a:spAutoFit/>
            </a:bodyPr>
            <a:lstStyle/>
            <a:p>
              <a:r>
                <a:rPr kumimoji="1" lang="ja-JP" altLang="en-US" dirty="0">
                  <a:latin typeface="UD デジタル 教科書体 NK-R" panose="02020400000000000000" pitchFamily="18" charset="-128"/>
                  <a:ea typeface="UD デジタル 教科書体 NK-R" panose="02020400000000000000" pitchFamily="18" charset="-128"/>
                </a:rPr>
                <a:t>ベルトコンベア</a:t>
              </a:r>
            </a:p>
          </p:txBody>
        </p:sp>
        <p:sp>
          <p:nvSpPr>
            <p:cNvPr id="9" name="矢印: 左 8">
              <a:extLst>
                <a:ext uri="{FF2B5EF4-FFF2-40B4-BE49-F238E27FC236}">
                  <a16:creationId xmlns:a16="http://schemas.microsoft.com/office/drawing/2014/main" id="{566612A8-440E-4E1F-8D49-883C4542891A}"/>
                </a:ext>
              </a:extLst>
            </p:cNvPr>
            <p:cNvSpPr/>
            <p:nvPr/>
          </p:nvSpPr>
          <p:spPr>
            <a:xfrm>
              <a:off x="3149600" y="4574380"/>
              <a:ext cx="5537200" cy="787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UD デジタル 教科書体 NK-R" panose="02020400000000000000" pitchFamily="18" charset="-128"/>
                <a:ea typeface="UD デジタル 教科書体 NK-R" panose="02020400000000000000" pitchFamily="18" charset="-128"/>
              </a:endParaRPr>
            </a:p>
          </p:txBody>
        </p:sp>
      </p:gr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58</a:t>
            </a:fld>
            <a:endParaRPr kumimoji="1" lang="ja-JP" altLang="en-US"/>
          </a:p>
        </p:txBody>
      </p:sp>
    </p:spTree>
    <p:extLst>
      <p:ext uri="{BB962C8B-B14F-4D97-AF65-F5344CB8AC3E}">
        <p14:creationId xmlns:p14="http://schemas.microsoft.com/office/powerpoint/2010/main" val="1143486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0FC3B6-3F87-40A9-A67E-771D883E88E3}"/>
              </a:ext>
            </a:extLst>
          </p:cNvPr>
          <p:cNvSpPr>
            <a:spLocks noGrp="1"/>
          </p:cNvSpPr>
          <p:nvPr>
            <p:ph type="title"/>
          </p:nvPr>
        </p:nvSpPr>
        <p:spPr/>
        <p:txBody>
          <a:bodyPr/>
          <a:lstStyle/>
          <a:p>
            <a:r>
              <a:rPr lang="en-US" altLang="ja-JP" dirty="0"/>
              <a:t>PLS</a:t>
            </a:r>
            <a:r>
              <a:rPr lang="ja-JP" altLang="en-US" dirty="0"/>
              <a:t>・</a:t>
            </a:r>
            <a:r>
              <a:rPr lang="en-US" altLang="ja-JP" dirty="0"/>
              <a:t>PLF</a:t>
            </a:r>
            <a:r>
              <a:rPr lang="ja-JP" altLang="en-US" dirty="0"/>
              <a:t>命令</a:t>
            </a:r>
            <a:endParaRPr kumimoji="1" lang="ja-JP" altLang="en-US" dirty="0"/>
          </a:p>
        </p:txBody>
      </p:sp>
      <p:grpSp>
        <p:nvGrpSpPr>
          <p:cNvPr id="4" name="Group 28">
            <a:extLst>
              <a:ext uri="{FF2B5EF4-FFF2-40B4-BE49-F238E27FC236}">
                <a16:creationId xmlns:a16="http://schemas.microsoft.com/office/drawing/2014/main" id="{B6E6D8B0-531F-494F-A3D7-2328A9BF514F}"/>
              </a:ext>
            </a:extLst>
          </p:cNvPr>
          <p:cNvGrpSpPr>
            <a:grpSpLocks/>
          </p:cNvGrpSpPr>
          <p:nvPr/>
        </p:nvGrpSpPr>
        <p:grpSpPr bwMode="auto">
          <a:xfrm>
            <a:off x="2273300" y="1381124"/>
            <a:ext cx="7169150" cy="3910445"/>
            <a:chOff x="1296" y="768"/>
            <a:chExt cx="3168" cy="1728"/>
          </a:xfrm>
        </p:grpSpPr>
        <p:sp>
          <p:nvSpPr>
            <p:cNvPr id="5" name="Text Box 29">
              <a:extLst>
                <a:ext uri="{FF2B5EF4-FFF2-40B4-BE49-F238E27FC236}">
                  <a16:creationId xmlns:a16="http://schemas.microsoft.com/office/drawing/2014/main" id="{16BED5A8-1479-44CC-B80D-76617A3EBB07}"/>
                </a:ext>
              </a:extLst>
            </p:cNvPr>
            <p:cNvSpPr txBox="1">
              <a:spLocks noChangeArrowheads="1"/>
            </p:cNvSpPr>
            <p:nvPr/>
          </p:nvSpPr>
          <p:spPr bwMode="auto">
            <a:xfrm>
              <a:off x="1680" y="768"/>
              <a:ext cx="447" cy="288"/>
            </a:xfrm>
            <a:prstGeom prst="rect">
              <a:avLst/>
            </a:prstGeom>
            <a:noFill/>
            <a:ln w="9525">
              <a:noFill/>
              <a:miter lim="800000"/>
              <a:headEnd/>
              <a:tailEnd/>
            </a:ln>
          </p:spPr>
          <p:txBody>
            <a:bodyPr wrap="none" lIns="91375" tIns="45735" rIns="91375" bIns="45735">
              <a:spAutoFit/>
            </a:bodyPr>
            <a:lstStyle/>
            <a:p>
              <a:r>
                <a:rPr lang="en-US" altLang="ja-JP">
                  <a:solidFill>
                    <a:srgbClr val="000000"/>
                  </a:solidFill>
                </a:rPr>
                <a:t>X00</a:t>
              </a:r>
            </a:p>
          </p:txBody>
        </p:sp>
        <p:sp>
          <p:nvSpPr>
            <p:cNvPr id="6" name="Line 30">
              <a:extLst>
                <a:ext uri="{FF2B5EF4-FFF2-40B4-BE49-F238E27FC236}">
                  <a16:creationId xmlns:a16="http://schemas.microsoft.com/office/drawing/2014/main" id="{69252796-876E-44A8-8B4A-5C41176BB0FF}"/>
                </a:ext>
              </a:extLst>
            </p:cNvPr>
            <p:cNvSpPr>
              <a:spLocks noChangeShapeType="1"/>
            </p:cNvSpPr>
            <p:nvPr/>
          </p:nvSpPr>
          <p:spPr bwMode="auto">
            <a:xfrm>
              <a:off x="1296" y="1104"/>
              <a:ext cx="576" cy="0"/>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grpSp>
          <p:nvGrpSpPr>
            <p:cNvPr id="7" name="Group 31">
              <a:extLst>
                <a:ext uri="{FF2B5EF4-FFF2-40B4-BE49-F238E27FC236}">
                  <a16:creationId xmlns:a16="http://schemas.microsoft.com/office/drawing/2014/main" id="{5F02E3BA-D25C-47EA-8B70-865EEFB1C67B}"/>
                </a:ext>
              </a:extLst>
            </p:cNvPr>
            <p:cNvGrpSpPr>
              <a:grpSpLocks/>
            </p:cNvGrpSpPr>
            <p:nvPr/>
          </p:nvGrpSpPr>
          <p:grpSpPr bwMode="auto">
            <a:xfrm>
              <a:off x="1872" y="1030"/>
              <a:ext cx="96" cy="192"/>
              <a:chOff x="1584" y="1248"/>
              <a:chExt cx="96" cy="192"/>
            </a:xfrm>
          </p:grpSpPr>
          <p:grpSp>
            <p:nvGrpSpPr>
              <p:cNvPr id="38" name="Group 32">
                <a:extLst>
                  <a:ext uri="{FF2B5EF4-FFF2-40B4-BE49-F238E27FC236}">
                    <a16:creationId xmlns:a16="http://schemas.microsoft.com/office/drawing/2014/main" id="{806A36B9-4E4E-4719-B31E-B87793F09722}"/>
                  </a:ext>
                </a:extLst>
              </p:cNvPr>
              <p:cNvGrpSpPr>
                <a:grpSpLocks/>
              </p:cNvGrpSpPr>
              <p:nvPr/>
            </p:nvGrpSpPr>
            <p:grpSpPr bwMode="auto">
              <a:xfrm>
                <a:off x="1584" y="1248"/>
                <a:ext cx="0" cy="192"/>
                <a:chOff x="1584" y="1248"/>
                <a:chExt cx="0" cy="192"/>
              </a:xfrm>
            </p:grpSpPr>
            <p:sp>
              <p:nvSpPr>
                <p:cNvPr id="42" name="Line 33">
                  <a:extLst>
                    <a:ext uri="{FF2B5EF4-FFF2-40B4-BE49-F238E27FC236}">
                      <a16:creationId xmlns:a16="http://schemas.microsoft.com/office/drawing/2014/main" id="{A9127D14-0667-4AA9-8410-2EF0D5D44A98}"/>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43" name="Line 34">
                  <a:extLst>
                    <a:ext uri="{FF2B5EF4-FFF2-40B4-BE49-F238E27FC236}">
                      <a16:creationId xmlns:a16="http://schemas.microsoft.com/office/drawing/2014/main" id="{A870E59E-F568-48E0-8B95-FF5D9C3F59A1}"/>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grpSp>
          <p:grpSp>
            <p:nvGrpSpPr>
              <p:cNvPr id="39" name="Group 35">
                <a:extLst>
                  <a:ext uri="{FF2B5EF4-FFF2-40B4-BE49-F238E27FC236}">
                    <a16:creationId xmlns:a16="http://schemas.microsoft.com/office/drawing/2014/main" id="{CC2EE036-DF19-44C3-B0B6-3B302868FCFF}"/>
                  </a:ext>
                </a:extLst>
              </p:cNvPr>
              <p:cNvGrpSpPr>
                <a:grpSpLocks/>
              </p:cNvGrpSpPr>
              <p:nvPr/>
            </p:nvGrpSpPr>
            <p:grpSpPr bwMode="auto">
              <a:xfrm>
                <a:off x="1680" y="1248"/>
                <a:ext cx="0" cy="192"/>
                <a:chOff x="1632" y="1248"/>
                <a:chExt cx="0" cy="192"/>
              </a:xfrm>
            </p:grpSpPr>
            <p:sp>
              <p:nvSpPr>
                <p:cNvPr id="40" name="Line 36">
                  <a:extLst>
                    <a:ext uri="{FF2B5EF4-FFF2-40B4-BE49-F238E27FC236}">
                      <a16:creationId xmlns:a16="http://schemas.microsoft.com/office/drawing/2014/main" id="{96959F9A-4418-409C-A028-5B79F5B1D0E8}"/>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41" name="Line 37">
                  <a:extLst>
                    <a:ext uri="{FF2B5EF4-FFF2-40B4-BE49-F238E27FC236}">
                      <a16:creationId xmlns:a16="http://schemas.microsoft.com/office/drawing/2014/main" id="{EFA31CBF-6317-4975-A5BC-C7FE1C61C0EE}"/>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grpSp>
        </p:grpSp>
        <p:sp>
          <p:nvSpPr>
            <p:cNvPr id="8" name="Line 38">
              <a:extLst>
                <a:ext uri="{FF2B5EF4-FFF2-40B4-BE49-F238E27FC236}">
                  <a16:creationId xmlns:a16="http://schemas.microsoft.com/office/drawing/2014/main" id="{55CD770C-E8E7-4FE6-8935-7643BBBBBCEC}"/>
                </a:ext>
              </a:extLst>
            </p:cNvPr>
            <p:cNvSpPr>
              <a:spLocks noChangeShapeType="1"/>
            </p:cNvSpPr>
            <p:nvPr/>
          </p:nvSpPr>
          <p:spPr bwMode="auto">
            <a:xfrm>
              <a:off x="3936" y="1104"/>
              <a:ext cx="480" cy="0"/>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9" name="Rectangle 39">
              <a:extLst>
                <a:ext uri="{FF2B5EF4-FFF2-40B4-BE49-F238E27FC236}">
                  <a16:creationId xmlns:a16="http://schemas.microsoft.com/office/drawing/2014/main" id="{C4340A0E-4F56-498A-B2AB-90F2975B9C87}"/>
                </a:ext>
              </a:extLst>
            </p:cNvPr>
            <p:cNvSpPr>
              <a:spLocks noChangeArrowheads="1"/>
            </p:cNvSpPr>
            <p:nvPr/>
          </p:nvSpPr>
          <p:spPr bwMode="auto">
            <a:xfrm>
              <a:off x="3072" y="1584"/>
              <a:ext cx="912" cy="288"/>
            </a:xfrm>
            <a:prstGeom prst="rect">
              <a:avLst/>
            </a:prstGeom>
            <a:solidFill>
              <a:schemeClr val="bg1"/>
            </a:solidFill>
            <a:ln w="9525">
              <a:solidFill>
                <a:schemeClr val="tx1"/>
              </a:solidFill>
              <a:miter lim="800000"/>
              <a:headEnd/>
              <a:tailEnd/>
            </a:ln>
          </p:spPr>
          <p:txBody>
            <a:bodyPr wrap="none" lIns="91375" tIns="45735" rIns="91375" bIns="45735">
              <a:spAutoFit/>
            </a:bodyPr>
            <a:lstStyle/>
            <a:p>
              <a:endParaRPr lang="ja-JP" altLang="ja-JP">
                <a:solidFill>
                  <a:srgbClr val="000000"/>
                </a:solidFill>
              </a:endParaRPr>
            </a:p>
          </p:txBody>
        </p:sp>
        <p:sp>
          <p:nvSpPr>
            <p:cNvPr id="10" name="Line 40">
              <a:extLst>
                <a:ext uri="{FF2B5EF4-FFF2-40B4-BE49-F238E27FC236}">
                  <a16:creationId xmlns:a16="http://schemas.microsoft.com/office/drawing/2014/main" id="{267B70C6-DEAB-461C-8222-40C1A8FE3CD1}"/>
                </a:ext>
              </a:extLst>
            </p:cNvPr>
            <p:cNvSpPr>
              <a:spLocks noChangeShapeType="1"/>
            </p:cNvSpPr>
            <p:nvPr/>
          </p:nvSpPr>
          <p:spPr bwMode="auto">
            <a:xfrm>
              <a:off x="3984" y="1728"/>
              <a:ext cx="432" cy="0"/>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11" name="Line 41">
              <a:extLst>
                <a:ext uri="{FF2B5EF4-FFF2-40B4-BE49-F238E27FC236}">
                  <a16:creationId xmlns:a16="http://schemas.microsoft.com/office/drawing/2014/main" id="{AF5C0E83-7CE7-43E8-8D2D-51C786156024}"/>
                </a:ext>
              </a:extLst>
            </p:cNvPr>
            <p:cNvSpPr>
              <a:spLocks noChangeShapeType="1"/>
            </p:cNvSpPr>
            <p:nvPr/>
          </p:nvSpPr>
          <p:spPr bwMode="auto">
            <a:xfrm>
              <a:off x="1968" y="1104"/>
              <a:ext cx="1056" cy="0"/>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grpSp>
          <p:nvGrpSpPr>
            <p:cNvPr id="12" name="Group 42">
              <a:extLst>
                <a:ext uri="{FF2B5EF4-FFF2-40B4-BE49-F238E27FC236}">
                  <a16:creationId xmlns:a16="http://schemas.microsoft.com/office/drawing/2014/main" id="{46BA6703-A9FD-464D-B924-F7520AE18968}"/>
                </a:ext>
              </a:extLst>
            </p:cNvPr>
            <p:cNvGrpSpPr>
              <a:grpSpLocks/>
            </p:cNvGrpSpPr>
            <p:nvPr/>
          </p:nvGrpSpPr>
          <p:grpSpPr bwMode="auto">
            <a:xfrm>
              <a:off x="1296" y="864"/>
              <a:ext cx="48" cy="1632"/>
              <a:chOff x="1056" y="1318"/>
              <a:chExt cx="0" cy="1370"/>
            </a:xfrm>
          </p:grpSpPr>
          <p:sp>
            <p:nvSpPr>
              <p:cNvPr id="36" name="Line 43">
                <a:extLst>
                  <a:ext uri="{FF2B5EF4-FFF2-40B4-BE49-F238E27FC236}">
                    <a16:creationId xmlns:a16="http://schemas.microsoft.com/office/drawing/2014/main" id="{1AD96E14-632C-4CBC-933B-EA45C9CACC41}"/>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37" name="Line 44">
                <a:extLst>
                  <a:ext uri="{FF2B5EF4-FFF2-40B4-BE49-F238E27FC236}">
                    <a16:creationId xmlns:a16="http://schemas.microsoft.com/office/drawing/2014/main" id="{AF8C2E9E-785C-4463-8222-1973637A4AF8}"/>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grpSp>
        <p:grpSp>
          <p:nvGrpSpPr>
            <p:cNvPr id="13" name="Group 45">
              <a:extLst>
                <a:ext uri="{FF2B5EF4-FFF2-40B4-BE49-F238E27FC236}">
                  <a16:creationId xmlns:a16="http://schemas.microsoft.com/office/drawing/2014/main" id="{6334BE3C-89B1-463B-9394-D2CCA31D1E67}"/>
                </a:ext>
              </a:extLst>
            </p:cNvPr>
            <p:cNvGrpSpPr>
              <a:grpSpLocks/>
            </p:cNvGrpSpPr>
            <p:nvPr/>
          </p:nvGrpSpPr>
          <p:grpSpPr bwMode="auto">
            <a:xfrm>
              <a:off x="4416" y="912"/>
              <a:ext cx="48" cy="1584"/>
              <a:chOff x="1056" y="1318"/>
              <a:chExt cx="0" cy="1370"/>
            </a:xfrm>
          </p:grpSpPr>
          <p:sp>
            <p:nvSpPr>
              <p:cNvPr id="34" name="Line 46">
                <a:extLst>
                  <a:ext uri="{FF2B5EF4-FFF2-40B4-BE49-F238E27FC236}">
                    <a16:creationId xmlns:a16="http://schemas.microsoft.com/office/drawing/2014/main" id="{DFF5D9F3-D8F9-4AB7-AE75-D55F221076C3}"/>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35" name="Line 47">
                <a:extLst>
                  <a:ext uri="{FF2B5EF4-FFF2-40B4-BE49-F238E27FC236}">
                    <a16:creationId xmlns:a16="http://schemas.microsoft.com/office/drawing/2014/main" id="{8802C6F9-0723-4C78-8F44-BC4C34B55C2F}"/>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grpSp>
        <p:grpSp>
          <p:nvGrpSpPr>
            <p:cNvPr id="14" name="Group 48">
              <a:extLst>
                <a:ext uri="{FF2B5EF4-FFF2-40B4-BE49-F238E27FC236}">
                  <a16:creationId xmlns:a16="http://schemas.microsoft.com/office/drawing/2014/main" id="{9DF66D64-359C-4F70-B407-9BF2DACC39B0}"/>
                </a:ext>
              </a:extLst>
            </p:cNvPr>
            <p:cNvGrpSpPr>
              <a:grpSpLocks/>
            </p:cNvGrpSpPr>
            <p:nvPr/>
          </p:nvGrpSpPr>
          <p:grpSpPr bwMode="auto">
            <a:xfrm>
              <a:off x="1872" y="1632"/>
              <a:ext cx="96" cy="192"/>
              <a:chOff x="1584" y="1248"/>
              <a:chExt cx="96" cy="192"/>
            </a:xfrm>
          </p:grpSpPr>
          <p:grpSp>
            <p:nvGrpSpPr>
              <p:cNvPr id="28" name="Group 49">
                <a:extLst>
                  <a:ext uri="{FF2B5EF4-FFF2-40B4-BE49-F238E27FC236}">
                    <a16:creationId xmlns:a16="http://schemas.microsoft.com/office/drawing/2014/main" id="{951EE7D6-5362-4D93-83C0-B91A258432D4}"/>
                  </a:ext>
                </a:extLst>
              </p:cNvPr>
              <p:cNvGrpSpPr>
                <a:grpSpLocks/>
              </p:cNvGrpSpPr>
              <p:nvPr/>
            </p:nvGrpSpPr>
            <p:grpSpPr bwMode="auto">
              <a:xfrm>
                <a:off x="1584" y="1248"/>
                <a:ext cx="0" cy="192"/>
                <a:chOff x="1584" y="1248"/>
                <a:chExt cx="0" cy="192"/>
              </a:xfrm>
            </p:grpSpPr>
            <p:sp>
              <p:nvSpPr>
                <p:cNvPr id="32" name="Line 50">
                  <a:extLst>
                    <a:ext uri="{FF2B5EF4-FFF2-40B4-BE49-F238E27FC236}">
                      <a16:creationId xmlns:a16="http://schemas.microsoft.com/office/drawing/2014/main" id="{985BBB63-927E-4D79-94C6-B29833D07877}"/>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33" name="Line 51">
                  <a:extLst>
                    <a:ext uri="{FF2B5EF4-FFF2-40B4-BE49-F238E27FC236}">
                      <a16:creationId xmlns:a16="http://schemas.microsoft.com/office/drawing/2014/main" id="{2ACA4531-A248-4443-8505-D309C933C21F}"/>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grpSp>
          <p:grpSp>
            <p:nvGrpSpPr>
              <p:cNvPr id="29" name="Group 52">
                <a:extLst>
                  <a:ext uri="{FF2B5EF4-FFF2-40B4-BE49-F238E27FC236}">
                    <a16:creationId xmlns:a16="http://schemas.microsoft.com/office/drawing/2014/main" id="{71AA0D19-A741-404B-94AF-A96FBC988FA0}"/>
                  </a:ext>
                </a:extLst>
              </p:cNvPr>
              <p:cNvGrpSpPr>
                <a:grpSpLocks/>
              </p:cNvGrpSpPr>
              <p:nvPr/>
            </p:nvGrpSpPr>
            <p:grpSpPr bwMode="auto">
              <a:xfrm>
                <a:off x="1680" y="1248"/>
                <a:ext cx="0" cy="192"/>
                <a:chOff x="1632" y="1248"/>
                <a:chExt cx="0" cy="192"/>
              </a:xfrm>
            </p:grpSpPr>
            <p:sp>
              <p:nvSpPr>
                <p:cNvPr id="30" name="Line 53">
                  <a:extLst>
                    <a:ext uri="{FF2B5EF4-FFF2-40B4-BE49-F238E27FC236}">
                      <a16:creationId xmlns:a16="http://schemas.microsoft.com/office/drawing/2014/main" id="{9398F0AB-57F0-4E4B-8B09-53F964C72372}"/>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31" name="Line 54">
                  <a:extLst>
                    <a:ext uri="{FF2B5EF4-FFF2-40B4-BE49-F238E27FC236}">
                      <a16:creationId xmlns:a16="http://schemas.microsoft.com/office/drawing/2014/main" id="{02B091E9-4735-4F68-AB08-F4CEB680DC09}"/>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grpSp>
        </p:grpSp>
        <p:sp>
          <p:nvSpPr>
            <p:cNvPr id="15" name="Text Box 55">
              <a:extLst>
                <a:ext uri="{FF2B5EF4-FFF2-40B4-BE49-F238E27FC236}">
                  <a16:creationId xmlns:a16="http://schemas.microsoft.com/office/drawing/2014/main" id="{9B9F5FE5-D7A9-424D-B779-6A0BA45B9642}"/>
                </a:ext>
              </a:extLst>
            </p:cNvPr>
            <p:cNvSpPr txBox="1">
              <a:spLocks noChangeArrowheads="1"/>
            </p:cNvSpPr>
            <p:nvPr/>
          </p:nvSpPr>
          <p:spPr bwMode="auto">
            <a:xfrm>
              <a:off x="1680" y="1392"/>
              <a:ext cx="447" cy="288"/>
            </a:xfrm>
            <a:prstGeom prst="rect">
              <a:avLst/>
            </a:prstGeom>
            <a:noFill/>
            <a:ln w="9525">
              <a:noFill/>
              <a:miter lim="800000"/>
              <a:headEnd/>
              <a:tailEnd/>
            </a:ln>
          </p:spPr>
          <p:txBody>
            <a:bodyPr wrap="none" lIns="91375" tIns="45735" rIns="91375" bIns="45735">
              <a:spAutoFit/>
            </a:bodyPr>
            <a:lstStyle/>
            <a:p>
              <a:r>
                <a:rPr lang="en-US" altLang="ja-JP">
                  <a:solidFill>
                    <a:srgbClr val="000000"/>
                  </a:solidFill>
                </a:rPr>
                <a:t>X01</a:t>
              </a:r>
            </a:p>
          </p:txBody>
        </p:sp>
        <p:sp>
          <p:nvSpPr>
            <p:cNvPr id="16" name="Line 56">
              <a:extLst>
                <a:ext uri="{FF2B5EF4-FFF2-40B4-BE49-F238E27FC236}">
                  <a16:creationId xmlns:a16="http://schemas.microsoft.com/office/drawing/2014/main" id="{35ABFADB-0263-4B53-8A54-C2EF43900785}"/>
                </a:ext>
              </a:extLst>
            </p:cNvPr>
            <p:cNvSpPr>
              <a:spLocks noChangeShapeType="1"/>
            </p:cNvSpPr>
            <p:nvPr/>
          </p:nvSpPr>
          <p:spPr bwMode="auto">
            <a:xfrm>
              <a:off x="3504" y="1584"/>
              <a:ext cx="0" cy="288"/>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17" name="Text Box 57">
              <a:extLst>
                <a:ext uri="{FF2B5EF4-FFF2-40B4-BE49-F238E27FC236}">
                  <a16:creationId xmlns:a16="http://schemas.microsoft.com/office/drawing/2014/main" id="{FD4503BC-CBB5-41CD-B882-C4AFE65226A1}"/>
                </a:ext>
              </a:extLst>
            </p:cNvPr>
            <p:cNvSpPr txBox="1">
              <a:spLocks noChangeArrowheads="1"/>
            </p:cNvSpPr>
            <p:nvPr/>
          </p:nvSpPr>
          <p:spPr bwMode="auto">
            <a:xfrm>
              <a:off x="3072" y="1584"/>
              <a:ext cx="447" cy="288"/>
            </a:xfrm>
            <a:prstGeom prst="rect">
              <a:avLst/>
            </a:prstGeom>
            <a:noFill/>
            <a:ln w="9525">
              <a:noFill/>
              <a:miter lim="800000"/>
              <a:headEnd/>
              <a:tailEnd/>
            </a:ln>
          </p:spPr>
          <p:txBody>
            <a:bodyPr wrap="none" lIns="91375" tIns="45735" rIns="91375" bIns="45735">
              <a:spAutoFit/>
            </a:bodyPr>
            <a:lstStyle/>
            <a:p>
              <a:r>
                <a:rPr lang="en-US" altLang="ja-JP">
                  <a:solidFill>
                    <a:srgbClr val="000000"/>
                  </a:solidFill>
                </a:rPr>
                <a:t>PLF</a:t>
              </a:r>
            </a:p>
          </p:txBody>
        </p:sp>
        <p:sp>
          <p:nvSpPr>
            <p:cNvPr id="18" name="Text Box 58">
              <a:extLst>
                <a:ext uri="{FF2B5EF4-FFF2-40B4-BE49-F238E27FC236}">
                  <a16:creationId xmlns:a16="http://schemas.microsoft.com/office/drawing/2014/main" id="{51A0A5A4-2742-4411-904B-B72CB26D1B64}"/>
                </a:ext>
              </a:extLst>
            </p:cNvPr>
            <p:cNvSpPr txBox="1">
              <a:spLocks noChangeArrowheads="1"/>
            </p:cNvSpPr>
            <p:nvPr/>
          </p:nvSpPr>
          <p:spPr bwMode="auto">
            <a:xfrm>
              <a:off x="3552" y="1584"/>
              <a:ext cx="261" cy="163"/>
            </a:xfrm>
            <a:prstGeom prst="rect">
              <a:avLst/>
            </a:prstGeom>
            <a:noFill/>
            <a:ln w="9525">
              <a:noFill/>
              <a:miter lim="800000"/>
              <a:headEnd/>
              <a:tailEnd/>
            </a:ln>
          </p:spPr>
          <p:txBody>
            <a:bodyPr wrap="none" lIns="91375" tIns="45735" rIns="91375" bIns="45735">
              <a:spAutoFit/>
            </a:bodyPr>
            <a:lstStyle/>
            <a:p>
              <a:r>
                <a:rPr lang="en-US" altLang="ja-JP" dirty="0">
                  <a:solidFill>
                    <a:srgbClr val="000000"/>
                  </a:solidFill>
                </a:rPr>
                <a:t>Y11</a:t>
              </a:r>
            </a:p>
          </p:txBody>
        </p:sp>
        <p:sp>
          <p:nvSpPr>
            <p:cNvPr id="19" name="Line 59">
              <a:extLst>
                <a:ext uri="{FF2B5EF4-FFF2-40B4-BE49-F238E27FC236}">
                  <a16:creationId xmlns:a16="http://schemas.microsoft.com/office/drawing/2014/main" id="{EE6DE36E-CC95-47AC-A0EC-BBFA8D7A835F}"/>
                </a:ext>
              </a:extLst>
            </p:cNvPr>
            <p:cNvSpPr>
              <a:spLocks noChangeShapeType="1"/>
            </p:cNvSpPr>
            <p:nvPr/>
          </p:nvSpPr>
          <p:spPr bwMode="auto">
            <a:xfrm>
              <a:off x="1296" y="1728"/>
              <a:ext cx="576" cy="0"/>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20" name="Line 60">
              <a:extLst>
                <a:ext uri="{FF2B5EF4-FFF2-40B4-BE49-F238E27FC236}">
                  <a16:creationId xmlns:a16="http://schemas.microsoft.com/office/drawing/2014/main" id="{371F4CEA-D238-4184-A528-17C68E82F848}"/>
                </a:ext>
              </a:extLst>
            </p:cNvPr>
            <p:cNvSpPr>
              <a:spLocks noChangeShapeType="1"/>
            </p:cNvSpPr>
            <p:nvPr/>
          </p:nvSpPr>
          <p:spPr bwMode="auto">
            <a:xfrm>
              <a:off x="1968" y="1728"/>
              <a:ext cx="1104" cy="0"/>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21" name="Rectangle 61">
              <a:extLst>
                <a:ext uri="{FF2B5EF4-FFF2-40B4-BE49-F238E27FC236}">
                  <a16:creationId xmlns:a16="http://schemas.microsoft.com/office/drawing/2014/main" id="{1EEA051C-27D1-432E-AE93-0336DEC0F72C}"/>
                </a:ext>
              </a:extLst>
            </p:cNvPr>
            <p:cNvSpPr>
              <a:spLocks noChangeArrowheads="1"/>
            </p:cNvSpPr>
            <p:nvPr/>
          </p:nvSpPr>
          <p:spPr bwMode="auto">
            <a:xfrm>
              <a:off x="3504" y="2160"/>
              <a:ext cx="480" cy="288"/>
            </a:xfrm>
            <a:prstGeom prst="rect">
              <a:avLst/>
            </a:prstGeom>
            <a:solidFill>
              <a:schemeClr val="bg1"/>
            </a:solidFill>
            <a:ln w="9525">
              <a:solidFill>
                <a:schemeClr val="tx1"/>
              </a:solidFill>
              <a:miter lim="800000"/>
              <a:headEnd/>
              <a:tailEnd/>
            </a:ln>
          </p:spPr>
          <p:txBody>
            <a:bodyPr wrap="none" lIns="91375" tIns="45735" rIns="91375" bIns="45735">
              <a:spAutoFit/>
            </a:bodyPr>
            <a:lstStyle/>
            <a:p>
              <a:r>
                <a:rPr lang="en-US" altLang="ja-JP">
                  <a:solidFill>
                    <a:srgbClr val="000000"/>
                  </a:solidFill>
                </a:rPr>
                <a:t>END</a:t>
              </a:r>
            </a:p>
          </p:txBody>
        </p:sp>
        <p:sp>
          <p:nvSpPr>
            <p:cNvPr id="22" name="Line 62">
              <a:extLst>
                <a:ext uri="{FF2B5EF4-FFF2-40B4-BE49-F238E27FC236}">
                  <a16:creationId xmlns:a16="http://schemas.microsoft.com/office/drawing/2014/main" id="{AD3B6E2C-2542-4B8B-B94C-B3D0ECDE2730}"/>
                </a:ext>
              </a:extLst>
            </p:cNvPr>
            <p:cNvSpPr>
              <a:spLocks noChangeShapeType="1"/>
            </p:cNvSpPr>
            <p:nvPr/>
          </p:nvSpPr>
          <p:spPr bwMode="auto">
            <a:xfrm>
              <a:off x="3984" y="2304"/>
              <a:ext cx="432" cy="0"/>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23" name="Line 63">
              <a:extLst>
                <a:ext uri="{FF2B5EF4-FFF2-40B4-BE49-F238E27FC236}">
                  <a16:creationId xmlns:a16="http://schemas.microsoft.com/office/drawing/2014/main" id="{4F979132-7CA8-4625-AE0E-D589FB4C08A5}"/>
                </a:ext>
              </a:extLst>
            </p:cNvPr>
            <p:cNvSpPr>
              <a:spLocks noChangeShapeType="1"/>
            </p:cNvSpPr>
            <p:nvPr/>
          </p:nvSpPr>
          <p:spPr bwMode="auto">
            <a:xfrm flipH="1">
              <a:off x="1296" y="2304"/>
              <a:ext cx="2208" cy="0"/>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24" name="Rectangle 64">
              <a:extLst>
                <a:ext uri="{FF2B5EF4-FFF2-40B4-BE49-F238E27FC236}">
                  <a16:creationId xmlns:a16="http://schemas.microsoft.com/office/drawing/2014/main" id="{FF50A5DC-4EF7-4F08-8939-4F484DB4ED6E}"/>
                </a:ext>
              </a:extLst>
            </p:cNvPr>
            <p:cNvSpPr>
              <a:spLocks noChangeArrowheads="1"/>
            </p:cNvSpPr>
            <p:nvPr/>
          </p:nvSpPr>
          <p:spPr bwMode="auto">
            <a:xfrm>
              <a:off x="3024" y="960"/>
              <a:ext cx="912" cy="288"/>
            </a:xfrm>
            <a:prstGeom prst="rect">
              <a:avLst/>
            </a:prstGeom>
            <a:solidFill>
              <a:schemeClr val="bg1"/>
            </a:solidFill>
            <a:ln w="9525">
              <a:solidFill>
                <a:schemeClr val="tx1"/>
              </a:solidFill>
              <a:miter lim="800000"/>
              <a:headEnd/>
              <a:tailEnd/>
            </a:ln>
          </p:spPr>
          <p:txBody>
            <a:bodyPr wrap="none" lIns="91375" tIns="45735" rIns="91375" bIns="45735">
              <a:spAutoFit/>
            </a:bodyPr>
            <a:lstStyle/>
            <a:p>
              <a:endParaRPr lang="ja-JP" altLang="ja-JP">
                <a:solidFill>
                  <a:srgbClr val="000000"/>
                </a:solidFill>
              </a:endParaRPr>
            </a:p>
          </p:txBody>
        </p:sp>
        <p:sp>
          <p:nvSpPr>
            <p:cNvPr id="25" name="Line 65">
              <a:extLst>
                <a:ext uri="{FF2B5EF4-FFF2-40B4-BE49-F238E27FC236}">
                  <a16:creationId xmlns:a16="http://schemas.microsoft.com/office/drawing/2014/main" id="{746FF408-86ED-450C-9815-2221A1CBAC12}"/>
                </a:ext>
              </a:extLst>
            </p:cNvPr>
            <p:cNvSpPr>
              <a:spLocks noChangeShapeType="1"/>
            </p:cNvSpPr>
            <p:nvPr/>
          </p:nvSpPr>
          <p:spPr bwMode="auto">
            <a:xfrm>
              <a:off x="3456" y="960"/>
              <a:ext cx="0" cy="288"/>
            </a:xfrm>
            <a:prstGeom prst="line">
              <a:avLst/>
            </a:prstGeom>
            <a:noFill/>
            <a:ln w="9525">
              <a:solidFill>
                <a:schemeClr val="tx1"/>
              </a:solidFill>
              <a:round/>
              <a:headEnd/>
              <a:tailEnd/>
            </a:ln>
          </p:spPr>
          <p:txBody>
            <a:bodyPr wrap="none" lIns="91375" tIns="45735" rIns="91375" bIns="45735">
              <a:spAutoFit/>
            </a:bodyPr>
            <a:lstStyle/>
            <a:p>
              <a:endParaRPr lang="ja-JP" altLang="en-US"/>
            </a:p>
          </p:txBody>
        </p:sp>
        <p:sp>
          <p:nvSpPr>
            <p:cNvPr id="26" name="Text Box 66">
              <a:extLst>
                <a:ext uri="{FF2B5EF4-FFF2-40B4-BE49-F238E27FC236}">
                  <a16:creationId xmlns:a16="http://schemas.microsoft.com/office/drawing/2014/main" id="{8BCC271F-E53E-4E08-88A9-A0CEB6CF4363}"/>
                </a:ext>
              </a:extLst>
            </p:cNvPr>
            <p:cNvSpPr txBox="1">
              <a:spLocks noChangeArrowheads="1"/>
            </p:cNvSpPr>
            <p:nvPr/>
          </p:nvSpPr>
          <p:spPr bwMode="auto">
            <a:xfrm>
              <a:off x="3024" y="960"/>
              <a:ext cx="447" cy="288"/>
            </a:xfrm>
            <a:prstGeom prst="rect">
              <a:avLst/>
            </a:prstGeom>
            <a:noFill/>
            <a:ln w="9525">
              <a:noFill/>
              <a:miter lim="800000"/>
              <a:headEnd/>
              <a:tailEnd/>
            </a:ln>
          </p:spPr>
          <p:txBody>
            <a:bodyPr wrap="none" lIns="91375" tIns="45735" rIns="91375" bIns="45735">
              <a:spAutoFit/>
            </a:bodyPr>
            <a:lstStyle/>
            <a:p>
              <a:r>
                <a:rPr lang="en-US" altLang="ja-JP">
                  <a:solidFill>
                    <a:srgbClr val="000000"/>
                  </a:solidFill>
                </a:rPr>
                <a:t>PLS</a:t>
              </a:r>
            </a:p>
          </p:txBody>
        </p:sp>
        <p:sp>
          <p:nvSpPr>
            <p:cNvPr id="27" name="Text Box 67">
              <a:extLst>
                <a:ext uri="{FF2B5EF4-FFF2-40B4-BE49-F238E27FC236}">
                  <a16:creationId xmlns:a16="http://schemas.microsoft.com/office/drawing/2014/main" id="{DA297507-4EF6-4D18-97D3-448FD8B0FB10}"/>
                </a:ext>
              </a:extLst>
            </p:cNvPr>
            <p:cNvSpPr txBox="1">
              <a:spLocks noChangeArrowheads="1"/>
            </p:cNvSpPr>
            <p:nvPr/>
          </p:nvSpPr>
          <p:spPr bwMode="auto">
            <a:xfrm>
              <a:off x="3504" y="960"/>
              <a:ext cx="261" cy="163"/>
            </a:xfrm>
            <a:prstGeom prst="rect">
              <a:avLst/>
            </a:prstGeom>
            <a:noFill/>
            <a:ln w="9525">
              <a:noFill/>
              <a:miter lim="800000"/>
              <a:headEnd/>
              <a:tailEnd/>
            </a:ln>
          </p:spPr>
          <p:txBody>
            <a:bodyPr wrap="none" lIns="91375" tIns="45735" rIns="91375" bIns="45735">
              <a:spAutoFit/>
            </a:bodyPr>
            <a:lstStyle/>
            <a:p>
              <a:r>
                <a:rPr lang="en-US" altLang="ja-JP" dirty="0">
                  <a:solidFill>
                    <a:srgbClr val="000000"/>
                  </a:solidFill>
                </a:rPr>
                <a:t>Y10</a:t>
              </a:r>
            </a:p>
          </p:txBody>
        </p:sp>
      </p:grpSp>
      <p:sp>
        <p:nvSpPr>
          <p:cNvPr id="44" name="Text Box 76">
            <a:extLst>
              <a:ext uri="{FF2B5EF4-FFF2-40B4-BE49-F238E27FC236}">
                <a16:creationId xmlns:a16="http://schemas.microsoft.com/office/drawing/2014/main" id="{519410BC-6ED1-4EC1-8E71-1F666EDED0D1}"/>
              </a:ext>
            </a:extLst>
          </p:cNvPr>
          <p:cNvSpPr txBox="1">
            <a:spLocks noChangeArrowheads="1"/>
          </p:cNvSpPr>
          <p:nvPr/>
        </p:nvSpPr>
        <p:spPr bwMode="auto">
          <a:xfrm>
            <a:off x="820978" y="5413186"/>
            <a:ext cx="4642620" cy="1384990"/>
          </a:xfrm>
          <a:prstGeom prst="rect">
            <a:avLst/>
          </a:prstGeom>
          <a:noFill/>
          <a:ln w="9525">
            <a:noFill/>
            <a:miter lim="800000"/>
            <a:headEnd/>
            <a:tailEnd/>
          </a:ln>
        </p:spPr>
        <p:txBody>
          <a:bodyPr wrap="square" lIns="91434" tIns="45718" rIns="91434" bIns="45718">
            <a:spAutoFit/>
          </a:bodyPr>
          <a:lstStyle/>
          <a:p>
            <a:pPr algn="l"/>
            <a:r>
              <a:rPr lang="en-US" altLang="ja-JP" sz="2800" dirty="0">
                <a:solidFill>
                  <a:srgbClr val="000000"/>
                </a:solidFill>
                <a:latin typeface="UD デジタル 教科書体 NK-R" panose="02020400000000000000" pitchFamily="18" charset="-128"/>
                <a:ea typeface="UD デジタル 教科書体 NK-R" panose="02020400000000000000" pitchFamily="18" charset="-128"/>
              </a:rPr>
              <a:t>PLS</a:t>
            </a:r>
          </a:p>
          <a:p>
            <a:pPr algn="l"/>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　</a:t>
            </a:r>
            <a:r>
              <a:rPr lang="ja-JP" altLang="en-US" sz="2800" dirty="0">
                <a:solidFill>
                  <a:srgbClr val="FF0000"/>
                </a:solidFill>
                <a:latin typeface="UD デジタル 教科書体 NK-R" panose="02020400000000000000" pitchFamily="18" charset="-128"/>
                <a:ea typeface="UD デジタル 教科書体 NK-R" panose="02020400000000000000" pitchFamily="18" charset="-128"/>
              </a:rPr>
              <a:t>立ち上がり信号</a:t>
            </a:r>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により</a:t>
            </a:r>
          </a:p>
          <a:p>
            <a:pPr algn="l"/>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　</a:t>
            </a:r>
            <a:r>
              <a:rPr lang="en-US" altLang="ja-JP" sz="2800" dirty="0">
                <a:solidFill>
                  <a:srgbClr val="000000"/>
                </a:solidFill>
                <a:latin typeface="UD デジタル 教科書体 NK-R" panose="02020400000000000000" pitchFamily="18" charset="-128"/>
                <a:ea typeface="UD デジタル 教科書体 NK-R" panose="02020400000000000000" pitchFamily="18" charset="-128"/>
              </a:rPr>
              <a:t>1</a:t>
            </a:r>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スキャンだけパルスを出す</a:t>
            </a:r>
          </a:p>
        </p:txBody>
      </p:sp>
      <p:sp>
        <p:nvSpPr>
          <p:cNvPr id="45" name="Text Box 77">
            <a:extLst>
              <a:ext uri="{FF2B5EF4-FFF2-40B4-BE49-F238E27FC236}">
                <a16:creationId xmlns:a16="http://schemas.microsoft.com/office/drawing/2014/main" id="{7137950E-B72B-42A1-B210-7F07031C7C7F}"/>
              </a:ext>
            </a:extLst>
          </p:cNvPr>
          <p:cNvSpPr txBox="1">
            <a:spLocks noChangeArrowheads="1"/>
          </p:cNvSpPr>
          <p:nvPr/>
        </p:nvSpPr>
        <p:spPr bwMode="auto">
          <a:xfrm>
            <a:off x="7122329" y="5408423"/>
            <a:ext cx="4422994" cy="1384990"/>
          </a:xfrm>
          <a:prstGeom prst="rect">
            <a:avLst/>
          </a:prstGeom>
          <a:noFill/>
          <a:ln w="9525">
            <a:noFill/>
            <a:miter lim="800000"/>
            <a:headEnd/>
            <a:tailEnd/>
          </a:ln>
        </p:spPr>
        <p:txBody>
          <a:bodyPr wrap="none" lIns="91434" tIns="45718" rIns="91434" bIns="45718">
            <a:spAutoFit/>
          </a:bodyPr>
          <a:lstStyle/>
          <a:p>
            <a:pPr algn="l"/>
            <a:r>
              <a:rPr lang="en-US" altLang="ja-JP" sz="2800" dirty="0">
                <a:solidFill>
                  <a:srgbClr val="000000"/>
                </a:solidFill>
                <a:latin typeface="UD デジタル 教科書体 NK-R" panose="02020400000000000000" pitchFamily="18" charset="-128"/>
                <a:ea typeface="UD デジタル 教科書体 NK-R" panose="02020400000000000000" pitchFamily="18" charset="-128"/>
              </a:rPr>
              <a:t>PLF</a:t>
            </a:r>
          </a:p>
          <a:p>
            <a:pPr algn="l"/>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　</a:t>
            </a:r>
            <a:r>
              <a:rPr lang="ja-JP" altLang="en-US" sz="2800" dirty="0">
                <a:solidFill>
                  <a:srgbClr val="0070C0"/>
                </a:solidFill>
                <a:latin typeface="UD デジタル 教科書体 NK-R" panose="02020400000000000000" pitchFamily="18" charset="-128"/>
                <a:ea typeface="UD デジタル 教科書体 NK-R" panose="02020400000000000000" pitchFamily="18" charset="-128"/>
              </a:rPr>
              <a:t>立ち下がり信号</a:t>
            </a:r>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により</a:t>
            </a:r>
          </a:p>
          <a:p>
            <a:pPr algn="l"/>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　</a:t>
            </a:r>
            <a:r>
              <a:rPr lang="en-US" altLang="ja-JP" sz="2800" dirty="0">
                <a:solidFill>
                  <a:srgbClr val="000000"/>
                </a:solidFill>
                <a:latin typeface="UD デジタル 教科書体 NK-R" panose="02020400000000000000" pitchFamily="18" charset="-128"/>
                <a:ea typeface="UD デジタル 教科書体 NK-R" panose="02020400000000000000" pitchFamily="18" charset="-128"/>
              </a:rPr>
              <a:t>1</a:t>
            </a:r>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スキャンだけパルスを出す</a:t>
            </a: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59</a:t>
            </a:fld>
            <a:endParaRPr kumimoji="1" lang="ja-JP" altLang="en-US"/>
          </a:p>
        </p:txBody>
      </p:sp>
    </p:spTree>
    <p:extLst>
      <p:ext uri="{BB962C8B-B14F-4D97-AF65-F5344CB8AC3E}">
        <p14:creationId xmlns:p14="http://schemas.microsoft.com/office/powerpoint/2010/main" val="71979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65126"/>
            <a:ext cx="10515600" cy="1017832"/>
          </a:xfrm>
        </p:spPr>
        <p:txBody>
          <a:bodyPr/>
          <a:lstStyle/>
          <a:p>
            <a:r>
              <a:rPr kumimoji="1" lang="ja-JP" altLang="en-US" dirty="0" smtClean="0"/>
              <a:t>論理的思考をしてみよう</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3647920010"/>
              </p:ext>
            </p:extLst>
          </p:nvPr>
        </p:nvGraphicFramePr>
        <p:xfrm>
          <a:off x="655320" y="1825625"/>
          <a:ext cx="4212000" cy="4212000"/>
        </p:xfrm>
        <a:graphic>
          <a:graphicData uri="http://schemas.openxmlformats.org/drawingml/2006/table">
            <a:tbl>
              <a:tblPr firstRow="1" bandRow="1"/>
              <a:tblGrid>
                <a:gridCol w="468000">
                  <a:extLst>
                    <a:ext uri="{9D8B030D-6E8A-4147-A177-3AD203B41FA5}">
                      <a16:colId xmlns:a16="http://schemas.microsoft.com/office/drawing/2014/main" val="1444048944"/>
                    </a:ext>
                  </a:extLst>
                </a:gridCol>
                <a:gridCol w="468000">
                  <a:extLst>
                    <a:ext uri="{9D8B030D-6E8A-4147-A177-3AD203B41FA5}">
                      <a16:colId xmlns:a16="http://schemas.microsoft.com/office/drawing/2014/main" val="2702745263"/>
                    </a:ext>
                  </a:extLst>
                </a:gridCol>
                <a:gridCol w="468000">
                  <a:extLst>
                    <a:ext uri="{9D8B030D-6E8A-4147-A177-3AD203B41FA5}">
                      <a16:colId xmlns:a16="http://schemas.microsoft.com/office/drawing/2014/main" val="2133202596"/>
                    </a:ext>
                  </a:extLst>
                </a:gridCol>
                <a:gridCol w="468000">
                  <a:extLst>
                    <a:ext uri="{9D8B030D-6E8A-4147-A177-3AD203B41FA5}">
                      <a16:colId xmlns:a16="http://schemas.microsoft.com/office/drawing/2014/main" val="3176200133"/>
                    </a:ext>
                  </a:extLst>
                </a:gridCol>
                <a:gridCol w="468000">
                  <a:extLst>
                    <a:ext uri="{9D8B030D-6E8A-4147-A177-3AD203B41FA5}">
                      <a16:colId xmlns:a16="http://schemas.microsoft.com/office/drawing/2014/main" val="3452657066"/>
                    </a:ext>
                  </a:extLst>
                </a:gridCol>
                <a:gridCol w="468000">
                  <a:extLst>
                    <a:ext uri="{9D8B030D-6E8A-4147-A177-3AD203B41FA5}">
                      <a16:colId xmlns:a16="http://schemas.microsoft.com/office/drawing/2014/main" val="2524261707"/>
                    </a:ext>
                  </a:extLst>
                </a:gridCol>
                <a:gridCol w="468000">
                  <a:extLst>
                    <a:ext uri="{9D8B030D-6E8A-4147-A177-3AD203B41FA5}">
                      <a16:colId xmlns:a16="http://schemas.microsoft.com/office/drawing/2014/main" val="1065047593"/>
                    </a:ext>
                  </a:extLst>
                </a:gridCol>
                <a:gridCol w="468000">
                  <a:extLst>
                    <a:ext uri="{9D8B030D-6E8A-4147-A177-3AD203B41FA5}">
                      <a16:colId xmlns:a16="http://schemas.microsoft.com/office/drawing/2014/main" val="3006671544"/>
                    </a:ext>
                  </a:extLst>
                </a:gridCol>
                <a:gridCol w="468000">
                  <a:extLst>
                    <a:ext uri="{9D8B030D-6E8A-4147-A177-3AD203B41FA5}">
                      <a16:colId xmlns:a16="http://schemas.microsoft.com/office/drawing/2014/main" val="1945375616"/>
                    </a:ext>
                  </a:extLst>
                </a:gridCol>
              </a:tblGrid>
              <a:tr h="468000">
                <a:tc>
                  <a:txBody>
                    <a:bodyPr/>
                    <a:lstStyle/>
                    <a:p>
                      <a:pPr algn="ctr"/>
                      <a:r>
                        <a:rPr kumimoji="1" lang="en-US" altLang="ja-JP" dirty="0" smtClean="0"/>
                        <a:t>1</a:t>
                      </a:r>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9</a:t>
                      </a:r>
                      <a:endParaRPr kumimoji="1" lang="ja-JP" altLang="en-US" dirty="0"/>
                    </a:p>
                  </a:txBody>
                  <a:tcPr/>
                </a:tc>
                <a:extLst>
                  <a:ext uri="{0D108BD9-81ED-4DB2-BD59-A6C34878D82A}">
                    <a16:rowId xmlns:a16="http://schemas.microsoft.com/office/drawing/2014/main" val="953784693"/>
                  </a:ext>
                </a:extLst>
              </a:tr>
              <a:tr h="468000">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14</a:t>
                      </a:r>
                      <a:endParaRPr kumimoji="1" lang="ja-JP" altLang="en-US" dirty="0"/>
                    </a:p>
                  </a:txBody>
                  <a:tcPr/>
                </a:tc>
                <a:tc>
                  <a:txBody>
                    <a:bodyPr/>
                    <a:lstStyle/>
                    <a:p>
                      <a:pPr algn="ctr"/>
                      <a:r>
                        <a:rPr kumimoji="1" lang="en-US" altLang="ja-JP" dirty="0" smtClean="0"/>
                        <a:t>16</a:t>
                      </a:r>
                      <a:endParaRPr kumimoji="1" lang="ja-JP" altLang="en-US" dirty="0"/>
                    </a:p>
                  </a:txBody>
                  <a:tcPr/>
                </a:tc>
                <a:tc>
                  <a:txBody>
                    <a:bodyPr/>
                    <a:lstStyle/>
                    <a:p>
                      <a:pPr algn="ctr"/>
                      <a:r>
                        <a:rPr kumimoji="1" lang="en-US" altLang="ja-JP" dirty="0" smtClean="0"/>
                        <a:t>18</a:t>
                      </a:r>
                      <a:endParaRPr kumimoji="1" lang="ja-JP" altLang="en-US" dirty="0"/>
                    </a:p>
                  </a:txBody>
                  <a:tcPr/>
                </a:tc>
                <a:extLst>
                  <a:ext uri="{0D108BD9-81ED-4DB2-BD59-A6C34878D82A}">
                    <a16:rowId xmlns:a16="http://schemas.microsoft.com/office/drawing/2014/main" val="2068733825"/>
                  </a:ext>
                </a:extLst>
              </a:tr>
              <a:tr h="468000">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9</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15</a:t>
                      </a:r>
                      <a:endParaRPr kumimoji="1" lang="ja-JP" altLang="en-US" dirty="0"/>
                    </a:p>
                  </a:txBody>
                  <a:tcPr/>
                </a:tc>
                <a:tc>
                  <a:txBody>
                    <a:bodyPr/>
                    <a:lstStyle/>
                    <a:p>
                      <a:pPr algn="ctr"/>
                      <a:r>
                        <a:rPr kumimoji="1" lang="en-US" altLang="ja-JP" dirty="0" smtClean="0"/>
                        <a:t>18</a:t>
                      </a:r>
                      <a:endParaRPr kumimoji="1" lang="ja-JP" altLang="en-US" dirty="0"/>
                    </a:p>
                  </a:txBody>
                  <a:tcPr/>
                </a:tc>
                <a:tc>
                  <a:txBody>
                    <a:bodyPr/>
                    <a:lstStyle/>
                    <a:p>
                      <a:pPr algn="ctr"/>
                      <a:r>
                        <a:rPr kumimoji="1" lang="en-US" altLang="ja-JP" dirty="0" smtClean="0"/>
                        <a:t>21</a:t>
                      </a:r>
                      <a:endParaRPr kumimoji="1" lang="ja-JP" altLang="en-US" dirty="0"/>
                    </a:p>
                  </a:txBody>
                  <a:tcPr/>
                </a:tc>
                <a:tc>
                  <a:txBody>
                    <a:bodyPr/>
                    <a:lstStyle/>
                    <a:p>
                      <a:pPr algn="ctr"/>
                      <a:r>
                        <a:rPr kumimoji="1" lang="en-US" altLang="ja-JP" dirty="0" smtClean="0"/>
                        <a:t>24</a:t>
                      </a:r>
                      <a:endParaRPr kumimoji="1" lang="ja-JP" altLang="en-US" dirty="0"/>
                    </a:p>
                  </a:txBody>
                  <a:tcPr/>
                </a:tc>
                <a:tc>
                  <a:txBody>
                    <a:bodyPr/>
                    <a:lstStyle/>
                    <a:p>
                      <a:pPr algn="ctr"/>
                      <a:r>
                        <a:rPr kumimoji="1" lang="en-US" altLang="ja-JP" dirty="0" smtClean="0"/>
                        <a:t>27</a:t>
                      </a:r>
                      <a:endParaRPr kumimoji="1" lang="ja-JP" altLang="en-US" dirty="0"/>
                    </a:p>
                  </a:txBody>
                  <a:tcPr/>
                </a:tc>
                <a:extLst>
                  <a:ext uri="{0D108BD9-81ED-4DB2-BD59-A6C34878D82A}">
                    <a16:rowId xmlns:a16="http://schemas.microsoft.com/office/drawing/2014/main" val="2707974531"/>
                  </a:ext>
                </a:extLst>
              </a:tr>
              <a:tr h="468000">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16</a:t>
                      </a:r>
                      <a:endParaRPr kumimoji="1" lang="ja-JP" altLang="en-US" dirty="0"/>
                    </a:p>
                  </a:txBody>
                  <a:tcPr/>
                </a:tc>
                <a:tc>
                  <a:txBody>
                    <a:bodyPr/>
                    <a:lstStyle/>
                    <a:p>
                      <a:pPr algn="ctr"/>
                      <a:r>
                        <a:rPr kumimoji="1" lang="en-US" altLang="ja-JP" dirty="0" smtClean="0"/>
                        <a:t>20</a:t>
                      </a:r>
                      <a:endParaRPr kumimoji="1" lang="ja-JP" altLang="en-US" dirty="0"/>
                    </a:p>
                  </a:txBody>
                  <a:tcPr/>
                </a:tc>
                <a:tc>
                  <a:txBody>
                    <a:bodyPr/>
                    <a:lstStyle/>
                    <a:p>
                      <a:pPr algn="ctr"/>
                      <a:r>
                        <a:rPr kumimoji="1" lang="en-US" altLang="ja-JP" dirty="0" smtClean="0"/>
                        <a:t>24</a:t>
                      </a:r>
                      <a:endParaRPr kumimoji="1" lang="ja-JP" altLang="en-US" dirty="0"/>
                    </a:p>
                  </a:txBody>
                  <a:tcPr/>
                </a:tc>
                <a:tc>
                  <a:txBody>
                    <a:bodyPr/>
                    <a:lstStyle/>
                    <a:p>
                      <a:pPr algn="ctr"/>
                      <a:r>
                        <a:rPr kumimoji="1" lang="en-US" altLang="ja-JP" dirty="0" smtClean="0"/>
                        <a:t>28</a:t>
                      </a:r>
                      <a:endParaRPr kumimoji="1" lang="ja-JP" altLang="en-US" dirty="0"/>
                    </a:p>
                  </a:txBody>
                  <a:tcPr/>
                </a:tc>
                <a:tc>
                  <a:txBody>
                    <a:bodyPr/>
                    <a:lstStyle/>
                    <a:p>
                      <a:pPr algn="ctr"/>
                      <a:r>
                        <a:rPr kumimoji="1" lang="en-US" altLang="ja-JP" dirty="0" smtClean="0"/>
                        <a:t>32</a:t>
                      </a:r>
                      <a:endParaRPr kumimoji="1" lang="ja-JP" altLang="en-US" dirty="0"/>
                    </a:p>
                  </a:txBody>
                  <a:tcPr/>
                </a:tc>
                <a:tc>
                  <a:txBody>
                    <a:bodyPr/>
                    <a:lstStyle/>
                    <a:p>
                      <a:pPr algn="ctr"/>
                      <a:r>
                        <a:rPr kumimoji="1" lang="en-US" altLang="ja-JP" dirty="0" smtClean="0"/>
                        <a:t>36</a:t>
                      </a:r>
                      <a:endParaRPr kumimoji="1" lang="ja-JP" altLang="en-US" dirty="0"/>
                    </a:p>
                  </a:txBody>
                  <a:tcPr/>
                </a:tc>
                <a:extLst>
                  <a:ext uri="{0D108BD9-81ED-4DB2-BD59-A6C34878D82A}">
                    <a16:rowId xmlns:a16="http://schemas.microsoft.com/office/drawing/2014/main" val="345309262"/>
                  </a:ext>
                </a:extLst>
              </a:tr>
              <a:tr h="468000">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15</a:t>
                      </a:r>
                      <a:endParaRPr kumimoji="1" lang="ja-JP" altLang="en-US" dirty="0"/>
                    </a:p>
                  </a:txBody>
                  <a:tcPr/>
                </a:tc>
                <a:tc>
                  <a:txBody>
                    <a:bodyPr/>
                    <a:lstStyle/>
                    <a:p>
                      <a:pPr algn="ctr"/>
                      <a:r>
                        <a:rPr kumimoji="1" lang="en-US" altLang="ja-JP" dirty="0" smtClean="0"/>
                        <a:t>20</a:t>
                      </a:r>
                      <a:endParaRPr kumimoji="1" lang="ja-JP" altLang="en-US" dirty="0"/>
                    </a:p>
                  </a:txBody>
                  <a:tcPr/>
                </a:tc>
                <a:tc>
                  <a:txBody>
                    <a:bodyPr/>
                    <a:lstStyle/>
                    <a:p>
                      <a:pPr algn="ctr"/>
                      <a:r>
                        <a:rPr kumimoji="1" lang="en-US" altLang="ja-JP" dirty="0" smtClean="0"/>
                        <a:t>25</a:t>
                      </a:r>
                      <a:endParaRPr kumimoji="1" lang="ja-JP" altLang="en-US" dirty="0"/>
                    </a:p>
                  </a:txBody>
                  <a:tcPr/>
                </a:tc>
                <a:tc>
                  <a:txBody>
                    <a:bodyPr/>
                    <a:lstStyle/>
                    <a:p>
                      <a:pPr algn="ctr"/>
                      <a:r>
                        <a:rPr kumimoji="1" lang="en-US" altLang="ja-JP" dirty="0" smtClean="0"/>
                        <a:t>30</a:t>
                      </a:r>
                      <a:endParaRPr kumimoji="1" lang="ja-JP" altLang="en-US" dirty="0"/>
                    </a:p>
                  </a:txBody>
                  <a:tcPr/>
                </a:tc>
                <a:tc>
                  <a:txBody>
                    <a:bodyPr/>
                    <a:lstStyle/>
                    <a:p>
                      <a:pPr algn="ctr"/>
                      <a:r>
                        <a:rPr kumimoji="1" lang="en-US" altLang="ja-JP" dirty="0" smtClean="0"/>
                        <a:t>35</a:t>
                      </a:r>
                      <a:endParaRPr kumimoji="1" lang="ja-JP" altLang="en-US" dirty="0"/>
                    </a:p>
                  </a:txBody>
                  <a:tcPr/>
                </a:tc>
                <a:tc>
                  <a:txBody>
                    <a:bodyPr/>
                    <a:lstStyle/>
                    <a:p>
                      <a:pPr algn="ctr"/>
                      <a:r>
                        <a:rPr kumimoji="1" lang="en-US" altLang="ja-JP" dirty="0" smtClean="0"/>
                        <a:t>40</a:t>
                      </a:r>
                      <a:endParaRPr kumimoji="1" lang="ja-JP" altLang="en-US" dirty="0"/>
                    </a:p>
                  </a:txBody>
                  <a:tcPr/>
                </a:tc>
                <a:tc>
                  <a:txBody>
                    <a:bodyPr/>
                    <a:lstStyle/>
                    <a:p>
                      <a:pPr algn="ctr"/>
                      <a:r>
                        <a:rPr kumimoji="1" lang="en-US" altLang="ja-JP" dirty="0" smtClean="0"/>
                        <a:t>45</a:t>
                      </a:r>
                      <a:endParaRPr kumimoji="1" lang="ja-JP" altLang="en-US" dirty="0"/>
                    </a:p>
                  </a:txBody>
                  <a:tcPr/>
                </a:tc>
                <a:extLst>
                  <a:ext uri="{0D108BD9-81ED-4DB2-BD59-A6C34878D82A}">
                    <a16:rowId xmlns:a16="http://schemas.microsoft.com/office/drawing/2014/main" val="2428137660"/>
                  </a:ext>
                </a:extLst>
              </a:tr>
              <a:tr h="468000">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18</a:t>
                      </a:r>
                      <a:endParaRPr kumimoji="1" lang="ja-JP" altLang="en-US" dirty="0"/>
                    </a:p>
                  </a:txBody>
                  <a:tcPr/>
                </a:tc>
                <a:tc>
                  <a:txBody>
                    <a:bodyPr/>
                    <a:lstStyle/>
                    <a:p>
                      <a:pPr algn="ctr"/>
                      <a:r>
                        <a:rPr kumimoji="1" lang="en-US" altLang="ja-JP" dirty="0" smtClean="0"/>
                        <a:t>24</a:t>
                      </a:r>
                      <a:endParaRPr kumimoji="1" lang="ja-JP" altLang="en-US" dirty="0"/>
                    </a:p>
                  </a:txBody>
                  <a:tcPr/>
                </a:tc>
                <a:tc>
                  <a:txBody>
                    <a:bodyPr/>
                    <a:lstStyle/>
                    <a:p>
                      <a:pPr algn="ctr"/>
                      <a:r>
                        <a:rPr kumimoji="1" lang="en-US" altLang="ja-JP" dirty="0" smtClean="0"/>
                        <a:t>30</a:t>
                      </a:r>
                      <a:endParaRPr kumimoji="1" lang="ja-JP" altLang="en-US" dirty="0"/>
                    </a:p>
                  </a:txBody>
                  <a:tcPr/>
                </a:tc>
                <a:tc>
                  <a:txBody>
                    <a:bodyPr/>
                    <a:lstStyle/>
                    <a:p>
                      <a:pPr algn="ctr"/>
                      <a:r>
                        <a:rPr kumimoji="1" lang="en-US" altLang="ja-JP" dirty="0" smtClean="0"/>
                        <a:t>36</a:t>
                      </a:r>
                      <a:endParaRPr kumimoji="1" lang="ja-JP" altLang="en-US" dirty="0"/>
                    </a:p>
                  </a:txBody>
                  <a:tcPr/>
                </a:tc>
                <a:tc>
                  <a:txBody>
                    <a:bodyPr/>
                    <a:lstStyle/>
                    <a:p>
                      <a:pPr algn="ctr"/>
                      <a:r>
                        <a:rPr kumimoji="1" lang="en-US" altLang="ja-JP" dirty="0" smtClean="0"/>
                        <a:t>42</a:t>
                      </a:r>
                      <a:endParaRPr kumimoji="1" lang="ja-JP" altLang="en-US" dirty="0"/>
                    </a:p>
                  </a:txBody>
                  <a:tcPr/>
                </a:tc>
                <a:tc>
                  <a:txBody>
                    <a:bodyPr/>
                    <a:lstStyle/>
                    <a:p>
                      <a:pPr algn="ctr"/>
                      <a:r>
                        <a:rPr kumimoji="1" lang="en-US" altLang="ja-JP" dirty="0" smtClean="0"/>
                        <a:t>48</a:t>
                      </a:r>
                      <a:endParaRPr kumimoji="1" lang="ja-JP" altLang="en-US" dirty="0"/>
                    </a:p>
                  </a:txBody>
                  <a:tcPr/>
                </a:tc>
                <a:tc>
                  <a:txBody>
                    <a:bodyPr/>
                    <a:lstStyle/>
                    <a:p>
                      <a:pPr algn="ctr"/>
                      <a:r>
                        <a:rPr kumimoji="1" lang="en-US" altLang="ja-JP" dirty="0" smtClean="0"/>
                        <a:t>54</a:t>
                      </a:r>
                      <a:endParaRPr kumimoji="1" lang="ja-JP" altLang="en-US" dirty="0"/>
                    </a:p>
                  </a:txBody>
                  <a:tcPr/>
                </a:tc>
                <a:extLst>
                  <a:ext uri="{0D108BD9-81ED-4DB2-BD59-A6C34878D82A}">
                    <a16:rowId xmlns:a16="http://schemas.microsoft.com/office/drawing/2014/main" val="1020716647"/>
                  </a:ext>
                </a:extLst>
              </a:tr>
              <a:tr h="468000">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14</a:t>
                      </a:r>
                      <a:endParaRPr kumimoji="1" lang="ja-JP" altLang="en-US" dirty="0"/>
                    </a:p>
                  </a:txBody>
                  <a:tcPr/>
                </a:tc>
                <a:tc>
                  <a:txBody>
                    <a:bodyPr/>
                    <a:lstStyle/>
                    <a:p>
                      <a:pPr algn="ctr"/>
                      <a:r>
                        <a:rPr kumimoji="1" lang="en-US" altLang="ja-JP" dirty="0" smtClean="0"/>
                        <a:t>21</a:t>
                      </a:r>
                      <a:endParaRPr kumimoji="1" lang="ja-JP" altLang="en-US" dirty="0"/>
                    </a:p>
                  </a:txBody>
                  <a:tcPr/>
                </a:tc>
                <a:tc>
                  <a:txBody>
                    <a:bodyPr/>
                    <a:lstStyle/>
                    <a:p>
                      <a:pPr algn="ctr"/>
                      <a:r>
                        <a:rPr kumimoji="1" lang="en-US" altLang="ja-JP" dirty="0" smtClean="0"/>
                        <a:t>28</a:t>
                      </a:r>
                      <a:endParaRPr kumimoji="1" lang="ja-JP" altLang="en-US" dirty="0"/>
                    </a:p>
                  </a:txBody>
                  <a:tcPr/>
                </a:tc>
                <a:tc>
                  <a:txBody>
                    <a:bodyPr/>
                    <a:lstStyle/>
                    <a:p>
                      <a:pPr algn="ctr"/>
                      <a:r>
                        <a:rPr kumimoji="1" lang="en-US" altLang="ja-JP" dirty="0" smtClean="0"/>
                        <a:t>35</a:t>
                      </a:r>
                      <a:endParaRPr kumimoji="1" lang="ja-JP" altLang="en-US" dirty="0"/>
                    </a:p>
                  </a:txBody>
                  <a:tcPr/>
                </a:tc>
                <a:tc>
                  <a:txBody>
                    <a:bodyPr/>
                    <a:lstStyle/>
                    <a:p>
                      <a:pPr algn="ctr"/>
                      <a:r>
                        <a:rPr kumimoji="1" lang="en-US" altLang="ja-JP" dirty="0" smtClean="0"/>
                        <a:t>42</a:t>
                      </a:r>
                      <a:endParaRPr kumimoji="1" lang="ja-JP" altLang="en-US" dirty="0"/>
                    </a:p>
                  </a:txBody>
                  <a:tcPr/>
                </a:tc>
                <a:tc>
                  <a:txBody>
                    <a:bodyPr/>
                    <a:lstStyle/>
                    <a:p>
                      <a:pPr algn="ctr"/>
                      <a:r>
                        <a:rPr kumimoji="1" lang="en-US" altLang="ja-JP" dirty="0" smtClean="0"/>
                        <a:t>49</a:t>
                      </a:r>
                      <a:endParaRPr kumimoji="1" lang="ja-JP" altLang="en-US" dirty="0"/>
                    </a:p>
                  </a:txBody>
                  <a:tcPr/>
                </a:tc>
                <a:tc>
                  <a:txBody>
                    <a:bodyPr/>
                    <a:lstStyle/>
                    <a:p>
                      <a:pPr algn="ctr"/>
                      <a:r>
                        <a:rPr kumimoji="1" lang="en-US" altLang="ja-JP" dirty="0" smtClean="0"/>
                        <a:t>56</a:t>
                      </a:r>
                      <a:endParaRPr kumimoji="1" lang="ja-JP" altLang="en-US" dirty="0"/>
                    </a:p>
                  </a:txBody>
                  <a:tcPr/>
                </a:tc>
                <a:tc>
                  <a:txBody>
                    <a:bodyPr/>
                    <a:lstStyle/>
                    <a:p>
                      <a:pPr algn="ctr"/>
                      <a:r>
                        <a:rPr kumimoji="1" lang="en-US" altLang="ja-JP" dirty="0" smtClean="0"/>
                        <a:t>63</a:t>
                      </a:r>
                      <a:endParaRPr kumimoji="1" lang="ja-JP" altLang="en-US" dirty="0"/>
                    </a:p>
                  </a:txBody>
                  <a:tcPr/>
                </a:tc>
                <a:extLst>
                  <a:ext uri="{0D108BD9-81ED-4DB2-BD59-A6C34878D82A}">
                    <a16:rowId xmlns:a16="http://schemas.microsoft.com/office/drawing/2014/main" val="2392581031"/>
                  </a:ext>
                </a:extLst>
              </a:tr>
              <a:tr h="468000">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16</a:t>
                      </a:r>
                      <a:endParaRPr kumimoji="1" lang="ja-JP" altLang="en-US" dirty="0"/>
                    </a:p>
                  </a:txBody>
                  <a:tcPr/>
                </a:tc>
                <a:tc>
                  <a:txBody>
                    <a:bodyPr/>
                    <a:lstStyle/>
                    <a:p>
                      <a:pPr algn="ctr"/>
                      <a:r>
                        <a:rPr kumimoji="1" lang="en-US" altLang="ja-JP" dirty="0" smtClean="0"/>
                        <a:t>24</a:t>
                      </a:r>
                      <a:endParaRPr kumimoji="1" lang="ja-JP" altLang="en-US" dirty="0"/>
                    </a:p>
                  </a:txBody>
                  <a:tcPr/>
                </a:tc>
                <a:tc>
                  <a:txBody>
                    <a:bodyPr/>
                    <a:lstStyle/>
                    <a:p>
                      <a:pPr algn="ctr"/>
                      <a:r>
                        <a:rPr kumimoji="1" lang="en-US" altLang="ja-JP" dirty="0" smtClean="0"/>
                        <a:t>32</a:t>
                      </a:r>
                      <a:endParaRPr kumimoji="1" lang="ja-JP" altLang="en-US" dirty="0"/>
                    </a:p>
                  </a:txBody>
                  <a:tcPr/>
                </a:tc>
                <a:tc>
                  <a:txBody>
                    <a:bodyPr/>
                    <a:lstStyle/>
                    <a:p>
                      <a:pPr algn="ctr"/>
                      <a:r>
                        <a:rPr kumimoji="1" lang="en-US" altLang="ja-JP" dirty="0" smtClean="0"/>
                        <a:t>40</a:t>
                      </a:r>
                      <a:endParaRPr kumimoji="1" lang="ja-JP" altLang="en-US" dirty="0"/>
                    </a:p>
                  </a:txBody>
                  <a:tcPr/>
                </a:tc>
                <a:tc>
                  <a:txBody>
                    <a:bodyPr/>
                    <a:lstStyle/>
                    <a:p>
                      <a:pPr algn="ctr"/>
                      <a:r>
                        <a:rPr kumimoji="1" lang="en-US" altLang="ja-JP" dirty="0" smtClean="0"/>
                        <a:t>48</a:t>
                      </a:r>
                      <a:endParaRPr kumimoji="1" lang="ja-JP" altLang="en-US" dirty="0"/>
                    </a:p>
                  </a:txBody>
                  <a:tcPr/>
                </a:tc>
                <a:tc>
                  <a:txBody>
                    <a:bodyPr/>
                    <a:lstStyle/>
                    <a:p>
                      <a:pPr algn="ctr"/>
                      <a:r>
                        <a:rPr kumimoji="1" lang="en-US" altLang="ja-JP" dirty="0" smtClean="0"/>
                        <a:t>56</a:t>
                      </a:r>
                      <a:endParaRPr kumimoji="1" lang="ja-JP" altLang="en-US" dirty="0"/>
                    </a:p>
                  </a:txBody>
                  <a:tcPr/>
                </a:tc>
                <a:tc>
                  <a:txBody>
                    <a:bodyPr/>
                    <a:lstStyle/>
                    <a:p>
                      <a:pPr algn="ctr"/>
                      <a:r>
                        <a:rPr kumimoji="1" lang="en-US" altLang="ja-JP" dirty="0" smtClean="0"/>
                        <a:t>64</a:t>
                      </a:r>
                      <a:endParaRPr kumimoji="1" lang="ja-JP" altLang="en-US" dirty="0"/>
                    </a:p>
                  </a:txBody>
                  <a:tcPr/>
                </a:tc>
                <a:tc>
                  <a:txBody>
                    <a:bodyPr/>
                    <a:lstStyle/>
                    <a:p>
                      <a:pPr algn="ctr"/>
                      <a:r>
                        <a:rPr kumimoji="1" lang="en-US" altLang="ja-JP" dirty="0" smtClean="0"/>
                        <a:t>72</a:t>
                      </a:r>
                      <a:endParaRPr kumimoji="1" lang="ja-JP" altLang="en-US" dirty="0"/>
                    </a:p>
                  </a:txBody>
                  <a:tcPr/>
                </a:tc>
                <a:extLst>
                  <a:ext uri="{0D108BD9-81ED-4DB2-BD59-A6C34878D82A}">
                    <a16:rowId xmlns:a16="http://schemas.microsoft.com/office/drawing/2014/main" val="3510238697"/>
                  </a:ext>
                </a:extLst>
              </a:tr>
              <a:tr h="468000">
                <a:tc>
                  <a:txBody>
                    <a:bodyPr/>
                    <a:lstStyle/>
                    <a:p>
                      <a:pPr algn="ctr"/>
                      <a:r>
                        <a:rPr kumimoji="1" lang="en-US" altLang="ja-JP" dirty="0" smtClean="0"/>
                        <a:t>9</a:t>
                      </a:r>
                      <a:endParaRPr kumimoji="1" lang="ja-JP" altLang="en-US" dirty="0"/>
                    </a:p>
                  </a:txBody>
                  <a:tcPr/>
                </a:tc>
                <a:tc>
                  <a:txBody>
                    <a:bodyPr/>
                    <a:lstStyle/>
                    <a:p>
                      <a:pPr algn="ctr"/>
                      <a:r>
                        <a:rPr kumimoji="1" lang="en-US" altLang="ja-JP" dirty="0" smtClean="0"/>
                        <a:t>18</a:t>
                      </a:r>
                      <a:endParaRPr kumimoji="1" lang="ja-JP" altLang="en-US" dirty="0"/>
                    </a:p>
                  </a:txBody>
                  <a:tcPr/>
                </a:tc>
                <a:tc>
                  <a:txBody>
                    <a:bodyPr/>
                    <a:lstStyle/>
                    <a:p>
                      <a:pPr algn="ctr"/>
                      <a:r>
                        <a:rPr kumimoji="1" lang="en-US" altLang="ja-JP" dirty="0" smtClean="0"/>
                        <a:t>27</a:t>
                      </a:r>
                      <a:endParaRPr kumimoji="1" lang="ja-JP" altLang="en-US" dirty="0"/>
                    </a:p>
                  </a:txBody>
                  <a:tcPr/>
                </a:tc>
                <a:tc>
                  <a:txBody>
                    <a:bodyPr/>
                    <a:lstStyle/>
                    <a:p>
                      <a:pPr algn="ctr"/>
                      <a:r>
                        <a:rPr kumimoji="1" lang="en-US" altLang="ja-JP" dirty="0" smtClean="0"/>
                        <a:t>36</a:t>
                      </a:r>
                      <a:endParaRPr kumimoji="1" lang="ja-JP" altLang="en-US" dirty="0"/>
                    </a:p>
                  </a:txBody>
                  <a:tcPr/>
                </a:tc>
                <a:tc>
                  <a:txBody>
                    <a:bodyPr/>
                    <a:lstStyle/>
                    <a:p>
                      <a:pPr algn="ctr"/>
                      <a:r>
                        <a:rPr kumimoji="1" lang="en-US" altLang="ja-JP" dirty="0" smtClean="0"/>
                        <a:t>45</a:t>
                      </a:r>
                      <a:endParaRPr kumimoji="1" lang="ja-JP" altLang="en-US" dirty="0"/>
                    </a:p>
                  </a:txBody>
                  <a:tcPr/>
                </a:tc>
                <a:tc>
                  <a:txBody>
                    <a:bodyPr/>
                    <a:lstStyle/>
                    <a:p>
                      <a:pPr algn="ctr"/>
                      <a:r>
                        <a:rPr kumimoji="1" lang="en-US" altLang="ja-JP" dirty="0" smtClean="0"/>
                        <a:t>54</a:t>
                      </a:r>
                      <a:endParaRPr kumimoji="1" lang="ja-JP" altLang="en-US" dirty="0"/>
                    </a:p>
                  </a:txBody>
                  <a:tcPr/>
                </a:tc>
                <a:tc>
                  <a:txBody>
                    <a:bodyPr/>
                    <a:lstStyle/>
                    <a:p>
                      <a:pPr algn="ctr"/>
                      <a:r>
                        <a:rPr kumimoji="1" lang="en-US" altLang="ja-JP" dirty="0" smtClean="0"/>
                        <a:t>63</a:t>
                      </a:r>
                      <a:endParaRPr kumimoji="1" lang="ja-JP" altLang="en-US" dirty="0"/>
                    </a:p>
                  </a:txBody>
                  <a:tcPr/>
                </a:tc>
                <a:tc>
                  <a:txBody>
                    <a:bodyPr/>
                    <a:lstStyle/>
                    <a:p>
                      <a:pPr algn="ctr"/>
                      <a:r>
                        <a:rPr kumimoji="1" lang="en-US" altLang="ja-JP" dirty="0" smtClean="0"/>
                        <a:t>72</a:t>
                      </a:r>
                      <a:endParaRPr kumimoji="1" lang="ja-JP" altLang="en-US" dirty="0"/>
                    </a:p>
                  </a:txBody>
                  <a:tcPr/>
                </a:tc>
                <a:tc>
                  <a:txBody>
                    <a:bodyPr/>
                    <a:lstStyle/>
                    <a:p>
                      <a:pPr algn="ctr"/>
                      <a:r>
                        <a:rPr kumimoji="1" lang="en-US" altLang="ja-JP" dirty="0" smtClean="0"/>
                        <a:t>81</a:t>
                      </a:r>
                      <a:endParaRPr kumimoji="1" lang="ja-JP" altLang="en-US" dirty="0"/>
                    </a:p>
                  </a:txBody>
                  <a:tcPr/>
                </a:tc>
                <a:extLst>
                  <a:ext uri="{0D108BD9-81ED-4DB2-BD59-A6C34878D82A}">
                    <a16:rowId xmlns:a16="http://schemas.microsoft.com/office/drawing/2014/main" val="1846338634"/>
                  </a:ext>
                </a:extLst>
              </a:tr>
            </a:tbl>
          </a:graphicData>
        </a:graphic>
      </p:graphicFrame>
      <p:sp>
        <p:nvSpPr>
          <p:cNvPr id="5" name="コンテンツ プレースホルダー 2"/>
          <p:cNvSpPr txBox="1">
            <a:spLocks/>
          </p:cNvSpPr>
          <p:nvPr/>
        </p:nvSpPr>
        <p:spPr>
          <a:xfrm>
            <a:off x="5071872" y="1760665"/>
            <a:ext cx="6937248" cy="509733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a:t>九九</a:t>
            </a:r>
            <a:r>
              <a:rPr lang="ja-JP" altLang="en-US" sz="3200" dirty="0" smtClean="0"/>
              <a:t>の答えのうち２桁の数字を</a:t>
            </a:r>
            <a:r>
              <a:rPr lang="en-US" altLang="ja-JP" sz="3200" dirty="0" smtClean="0"/>
              <a:t>1</a:t>
            </a:r>
            <a:r>
              <a:rPr lang="ja-JP" altLang="en-US" sz="3200" dirty="0" smtClean="0"/>
              <a:t>つ選び</a:t>
            </a:r>
            <a:r>
              <a:rPr lang="en-US" altLang="ja-JP" sz="3200" dirty="0" smtClean="0"/>
              <a:t>A</a:t>
            </a:r>
            <a:r>
              <a:rPr lang="ja-JP" altLang="en-US" sz="3200" dirty="0" smtClean="0"/>
              <a:t>さんに</a:t>
            </a:r>
            <a:r>
              <a:rPr lang="en-US" altLang="ja-JP" sz="3200" dirty="0" smtClean="0"/>
              <a:t>10</a:t>
            </a:r>
            <a:r>
              <a:rPr lang="ja-JP" altLang="en-US" sz="3200" dirty="0" smtClean="0"/>
              <a:t>の位</a:t>
            </a:r>
            <a:r>
              <a:rPr lang="ja-JP" altLang="en-US" sz="3200" dirty="0"/>
              <a:t>、</a:t>
            </a:r>
            <a:r>
              <a:rPr lang="en-US" altLang="ja-JP" sz="3200" dirty="0" smtClean="0"/>
              <a:t>B</a:t>
            </a:r>
            <a:r>
              <a:rPr lang="ja-JP" altLang="en-US" sz="3200" dirty="0" smtClean="0"/>
              <a:t>さんに</a:t>
            </a:r>
            <a:r>
              <a:rPr lang="en-US" altLang="ja-JP" sz="3200" dirty="0" smtClean="0"/>
              <a:t>1</a:t>
            </a:r>
            <a:r>
              <a:rPr lang="ja-JP" altLang="en-US" sz="3200" dirty="0" smtClean="0"/>
              <a:t>の位の数を教えました。</a:t>
            </a:r>
            <a:endParaRPr lang="en-US" altLang="ja-JP" sz="3200" dirty="0" smtClean="0"/>
          </a:p>
          <a:p>
            <a:pPr marL="0" indent="0">
              <a:buNone/>
            </a:pPr>
            <a:endParaRPr lang="en-US" altLang="ja-JP" sz="3200" dirty="0" smtClean="0"/>
          </a:p>
          <a:p>
            <a:pPr marL="0" indent="0">
              <a:buNone/>
            </a:pPr>
            <a:r>
              <a:rPr lang="ja-JP" altLang="en-US" sz="3200" dirty="0" smtClean="0"/>
              <a:t>先生「選んだ数字はわかりますか？」</a:t>
            </a:r>
            <a:endParaRPr lang="en-US" altLang="ja-JP" sz="3200" dirty="0" smtClean="0"/>
          </a:p>
          <a:p>
            <a:pPr marL="0" indent="0">
              <a:buNone/>
            </a:pPr>
            <a:r>
              <a:rPr lang="en-US" altLang="ja-JP" sz="3200" dirty="0" smtClean="0"/>
              <a:t>A</a:t>
            </a:r>
            <a:r>
              <a:rPr lang="ja-JP" altLang="en-US" sz="3200" dirty="0" smtClean="0"/>
              <a:t>さん「わかりません」</a:t>
            </a:r>
            <a:endParaRPr lang="en-US" altLang="ja-JP" sz="3200" dirty="0" smtClean="0"/>
          </a:p>
          <a:p>
            <a:pPr marL="0" indent="0">
              <a:buNone/>
            </a:pPr>
            <a:r>
              <a:rPr lang="en-US" altLang="ja-JP" sz="3200" dirty="0" smtClean="0"/>
              <a:t>B</a:t>
            </a:r>
            <a:r>
              <a:rPr lang="ja-JP" altLang="en-US" sz="3200" dirty="0" smtClean="0"/>
              <a:t>さん「わかりません」</a:t>
            </a:r>
            <a:endParaRPr lang="en-US" altLang="ja-JP" sz="3200" dirty="0" smtClean="0"/>
          </a:p>
          <a:p>
            <a:pPr marL="0" indent="0">
              <a:buNone/>
            </a:pPr>
            <a:r>
              <a:rPr lang="en-US" altLang="ja-JP" sz="3200" dirty="0" smtClean="0"/>
              <a:t>A</a:t>
            </a:r>
            <a:r>
              <a:rPr lang="ja-JP" altLang="en-US" sz="3200" dirty="0" smtClean="0"/>
              <a:t>さん「今、わかりました」</a:t>
            </a:r>
            <a:endParaRPr lang="en-US" altLang="ja-JP" sz="3200" dirty="0" smtClean="0"/>
          </a:p>
          <a:p>
            <a:pPr marL="0" indent="0">
              <a:buNone/>
            </a:pPr>
            <a:endParaRPr lang="en-US" altLang="ja-JP" sz="3200" dirty="0" smtClean="0"/>
          </a:p>
          <a:p>
            <a:pPr marL="0" indent="0">
              <a:buNone/>
            </a:pPr>
            <a:r>
              <a:rPr lang="ja-JP" altLang="en-US" sz="3200" dirty="0" smtClean="0"/>
              <a:t>２人に教えられた数字は</a:t>
            </a:r>
            <a:r>
              <a:rPr lang="ja-JP" altLang="en-US" sz="3200" dirty="0"/>
              <a:t>何</a:t>
            </a:r>
            <a:r>
              <a:rPr lang="ja-JP" altLang="en-US" sz="3200" dirty="0" smtClean="0"/>
              <a:t>か</a:t>
            </a:r>
            <a:r>
              <a:rPr lang="ja-JP" altLang="en-US" sz="3200" dirty="0"/>
              <a:t>。</a:t>
            </a:r>
            <a:endParaRPr lang="en-US" altLang="ja-JP" sz="3200" dirty="0" smtClean="0"/>
          </a:p>
          <a:p>
            <a:pPr marL="0" indent="0">
              <a:buNone/>
            </a:pPr>
            <a:endParaRPr lang="en-US" altLang="ja-JP" sz="3200" dirty="0" smtClean="0"/>
          </a:p>
        </p:txBody>
      </p:sp>
      <p:sp>
        <p:nvSpPr>
          <p:cNvPr id="7" name="正方形/長方形 6"/>
          <p:cNvSpPr/>
          <p:nvPr/>
        </p:nvSpPr>
        <p:spPr>
          <a:xfrm>
            <a:off x="655320" y="6145256"/>
            <a:ext cx="4212000" cy="329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UD デジタル 教科書体 NK-R" panose="02020400000000000000" pitchFamily="18" charset="-128"/>
                <a:ea typeface="UD デジタル 教科書体 NK-R" panose="02020400000000000000" pitchFamily="18" charset="-128"/>
              </a:rPr>
              <a:t>九九の表</a:t>
            </a:r>
            <a:endParaRPr kumimoji="1" lang="ja-JP" altLang="en-US"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6</a:t>
            </a:fld>
            <a:endParaRPr kumimoji="1" lang="ja-JP" altLang="en-US"/>
          </a:p>
        </p:txBody>
      </p:sp>
    </p:spTree>
    <p:extLst>
      <p:ext uri="{BB962C8B-B14F-4D97-AF65-F5344CB8AC3E}">
        <p14:creationId xmlns:p14="http://schemas.microsoft.com/office/powerpoint/2010/main" val="4136023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fade">
                                      <p:cBhvr>
                                        <p:cTn id="27" dur="5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833E98-BEB7-463C-8C92-29B93E9288DC}"/>
              </a:ext>
            </a:extLst>
          </p:cNvPr>
          <p:cNvSpPr>
            <a:spLocks noGrp="1"/>
          </p:cNvSpPr>
          <p:nvPr>
            <p:ph type="title"/>
          </p:nvPr>
        </p:nvSpPr>
        <p:spPr/>
        <p:txBody>
          <a:bodyPr/>
          <a:lstStyle/>
          <a:p>
            <a:r>
              <a:rPr lang="en-US" altLang="ja-JP" dirty="0"/>
              <a:t>PLS</a:t>
            </a:r>
            <a:r>
              <a:rPr lang="ja-JP" altLang="en-US" dirty="0"/>
              <a:t>・</a:t>
            </a:r>
            <a:r>
              <a:rPr lang="en-US" altLang="ja-JP" dirty="0"/>
              <a:t>PLF</a:t>
            </a:r>
            <a:r>
              <a:rPr lang="ja-JP" altLang="en-US" dirty="0"/>
              <a:t>回路のタイミングチャート</a:t>
            </a:r>
            <a:endParaRPr kumimoji="1" lang="ja-JP" altLang="en-US" dirty="0"/>
          </a:p>
        </p:txBody>
      </p:sp>
      <p:grpSp>
        <p:nvGrpSpPr>
          <p:cNvPr id="4" name="Group 2">
            <a:extLst>
              <a:ext uri="{FF2B5EF4-FFF2-40B4-BE49-F238E27FC236}">
                <a16:creationId xmlns:a16="http://schemas.microsoft.com/office/drawing/2014/main" id="{C8A92EAC-FB32-40A0-BBE2-E6F0B44E319F}"/>
              </a:ext>
            </a:extLst>
          </p:cNvPr>
          <p:cNvGrpSpPr>
            <a:grpSpLocks/>
          </p:cNvGrpSpPr>
          <p:nvPr/>
        </p:nvGrpSpPr>
        <p:grpSpPr bwMode="auto">
          <a:xfrm>
            <a:off x="1659916" y="1792288"/>
            <a:ext cx="8613385" cy="3893208"/>
            <a:chOff x="657" y="2736"/>
            <a:chExt cx="2751" cy="1309"/>
          </a:xfrm>
        </p:grpSpPr>
        <p:sp>
          <p:nvSpPr>
            <p:cNvPr id="5" name="Line 3">
              <a:extLst>
                <a:ext uri="{FF2B5EF4-FFF2-40B4-BE49-F238E27FC236}">
                  <a16:creationId xmlns:a16="http://schemas.microsoft.com/office/drawing/2014/main" id="{DC980744-D0AC-4C28-816E-40192C8AA46D}"/>
                </a:ext>
              </a:extLst>
            </p:cNvPr>
            <p:cNvSpPr>
              <a:spLocks noChangeShapeType="1"/>
            </p:cNvSpPr>
            <p:nvPr/>
          </p:nvSpPr>
          <p:spPr bwMode="auto">
            <a:xfrm>
              <a:off x="960" y="2928"/>
              <a:ext cx="288"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 name="Line 4">
              <a:extLst>
                <a:ext uri="{FF2B5EF4-FFF2-40B4-BE49-F238E27FC236}">
                  <a16:creationId xmlns:a16="http://schemas.microsoft.com/office/drawing/2014/main" id="{732FD07A-B6F4-410E-A362-46DAC883F69C}"/>
                </a:ext>
              </a:extLst>
            </p:cNvPr>
            <p:cNvSpPr>
              <a:spLocks noChangeShapeType="1"/>
            </p:cNvSpPr>
            <p:nvPr/>
          </p:nvSpPr>
          <p:spPr bwMode="auto">
            <a:xfrm flipV="1">
              <a:off x="1248" y="2736"/>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 name="Line 5">
              <a:extLst>
                <a:ext uri="{FF2B5EF4-FFF2-40B4-BE49-F238E27FC236}">
                  <a16:creationId xmlns:a16="http://schemas.microsoft.com/office/drawing/2014/main" id="{98A87A43-51AD-44FD-B6A9-472F79D9D198}"/>
                </a:ext>
              </a:extLst>
            </p:cNvPr>
            <p:cNvSpPr>
              <a:spLocks noChangeShapeType="1"/>
            </p:cNvSpPr>
            <p:nvPr/>
          </p:nvSpPr>
          <p:spPr bwMode="auto">
            <a:xfrm>
              <a:off x="1248" y="2736"/>
              <a:ext cx="1056"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8" name="Line 6">
              <a:extLst>
                <a:ext uri="{FF2B5EF4-FFF2-40B4-BE49-F238E27FC236}">
                  <a16:creationId xmlns:a16="http://schemas.microsoft.com/office/drawing/2014/main" id="{0EFE2384-FE98-4F71-ACA7-D4D6F93A6411}"/>
                </a:ext>
              </a:extLst>
            </p:cNvPr>
            <p:cNvSpPr>
              <a:spLocks noChangeShapeType="1"/>
            </p:cNvSpPr>
            <p:nvPr/>
          </p:nvSpPr>
          <p:spPr bwMode="auto">
            <a:xfrm>
              <a:off x="2304" y="2736"/>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 name="Line 7">
              <a:extLst>
                <a:ext uri="{FF2B5EF4-FFF2-40B4-BE49-F238E27FC236}">
                  <a16:creationId xmlns:a16="http://schemas.microsoft.com/office/drawing/2014/main" id="{36BC9293-E816-4903-AEAF-690B2BA5CDEA}"/>
                </a:ext>
              </a:extLst>
            </p:cNvPr>
            <p:cNvSpPr>
              <a:spLocks noChangeShapeType="1"/>
            </p:cNvSpPr>
            <p:nvPr/>
          </p:nvSpPr>
          <p:spPr bwMode="auto">
            <a:xfrm>
              <a:off x="2304" y="2928"/>
              <a:ext cx="1104"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 name="Line 8">
              <a:extLst>
                <a:ext uri="{FF2B5EF4-FFF2-40B4-BE49-F238E27FC236}">
                  <a16:creationId xmlns:a16="http://schemas.microsoft.com/office/drawing/2014/main" id="{6FCEA7E3-079A-40E0-A837-90B710D0C2D6}"/>
                </a:ext>
              </a:extLst>
            </p:cNvPr>
            <p:cNvSpPr>
              <a:spLocks noChangeShapeType="1"/>
            </p:cNvSpPr>
            <p:nvPr/>
          </p:nvSpPr>
          <p:spPr bwMode="auto">
            <a:xfrm>
              <a:off x="912" y="3312"/>
              <a:ext cx="0"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 name="Line 9">
              <a:extLst>
                <a:ext uri="{FF2B5EF4-FFF2-40B4-BE49-F238E27FC236}">
                  <a16:creationId xmlns:a16="http://schemas.microsoft.com/office/drawing/2014/main" id="{4DB63561-BE70-4AC7-98B9-5F929886332C}"/>
                </a:ext>
              </a:extLst>
            </p:cNvPr>
            <p:cNvSpPr>
              <a:spLocks noChangeShapeType="1"/>
            </p:cNvSpPr>
            <p:nvPr/>
          </p:nvSpPr>
          <p:spPr bwMode="auto">
            <a:xfrm>
              <a:off x="960" y="3984"/>
              <a:ext cx="1344"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2" name="Line 10">
              <a:extLst>
                <a:ext uri="{FF2B5EF4-FFF2-40B4-BE49-F238E27FC236}">
                  <a16:creationId xmlns:a16="http://schemas.microsoft.com/office/drawing/2014/main" id="{4C8EA8FE-64F2-40F7-A93F-972661F44714}"/>
                </a:ext>
              </a:extLst>
            </p:cNvPr>
            <p:cNvSpPr>
              <a:spLocks noChangeShapeType="1"/>
            </p:cNvSpPr>
            <p:nvPr/>
          </p:nvSpPr>
          <p:spPr bwMode="auto">
            <a:xfrm flipV="1">
              <a:off x="2304" y="3840"/>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 name="Line 11">
              <a:extLst>
                <a:ext uri="{FF2B5EF4-FFF2-40B4-BE49-F238E27FC236}">
                  <a16:creationId xmlns:a16="http://schemas.microsoft.com/office/drawing/2014/main" id="{CFA863CF-31E0-4B55-9AE4-51E42658B7D8}"/>
                </a:ext>
              </a:extLst>
            </p:cNvPr>
            <p:cNvSpPr>
              <a:spLocks noChangeShapeType="1"/>
            </p:cNvSpPr>
            <p:nvPr/>
          </p:nvSpPr>
          <p:spPr bwMode="auto">
            <a:xfrm>
              <a:off x="2304" y="3840"/>
              <a:ext cx="96"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 name="Line 12">
              <a:extLst>
                <a:ext uri="{FF2B5EF4-FFF2-40B4-BE49-F238E27FC236}">
                  <a16:creationId xmlns:a16="http://schemas.microsoft.com/office/drawing/2014/main" id="{A1F07CA2-6841-4C5F-93D2-6AB95B0AA9C4}"/>
                </a:ext>
              </a:extLst>
            </p:cNvPr>
            <p:cNvSpPr>
              <a:spLocks noChangeShapeType="1"/>
            </p:cNvSpPr>
            <p:nvPr/>
          </p:nvSpPr>
          <p:spPr bwMode="auto">
            <a:xfrm>
              <a:off x="2400" y="3984"/>
              <a:ext cx="1008"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5" name="Line 13">
              <a:extLst>
                <a:ext uri="{FF2B5EF4-FFF2-40B4-BE49-F238E27FC236}">
                  <a16:creationId xmlns:a16="http://schemas.microsoft.com/office/drawing/2014/main" id="{98B700D2-8457-41E6-9B8A-481A7DEDFC7A}"/>
                </a:ext>
              </a:extLst>
            </p:cNvPr>
            <p:cNvSpPr>
              <a:spLocks noChangeShapeType="1"/>
            </p:cNvSpPr>
            <p:nvPr/>
          </p:nvSpPr>
          <p:spPr bwMode="auto">
            <a:xfrm>
              <a:off x="2400" y="3840"/>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6" name="Text Box 14">
              <a:extLst>
                <a:ext uri="{FF2B5EF4-FFF2-40B4-BE49-F238E27FC236}">
                  <a16:creationId xmlns:a16="http://schemas.microsoft.com/office/drawing/2014/main" id="{E758AF17-C6B3-4594-BC09-5AAB8D78C29F}"/>
                </a:ext>
              </a:extLst>
            </p:cNvPr>
            <p:cNvSpPr txBox="1">
              <a:spLocks noChangeArrowheads="1"/>
            </p:cNvSpPr>
            <p:nvPr/>
          </p:nvSpPr>
          <p:spPr bwMode="auto">
            <a:xfrm>
              <a:off x="657" y="2834"/>
              <a:ext cx="256" cy="155"/>
            </a:xfrm>
            <a:prstGeom prst="rect">
              <a:avLst/>
            </a:prstGeom>
            <a:noFill/>
            <a:ln w="9525">
              <a:noFill/>
              <a:miter lim="800000"/>
              <a:headEnd/>
              <a:tailEnd/>
            </a:ln>
          </p:spPr>
          <p:txBody>
            <a:bodyPr wrap="none" lIns="91417" tIns="45709" rIns="91417" bIns="45709">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17" name="Text Box 15">
              <a:extLst>
                <a:ext uri="{FF2B5EF4-FFF2-40B4-BE49-F238E27FC236}">
                  <a16:creationId xmlns:a16="http://schemas.microsoft.com/office/drawing/2014/main" id="{DAAB8E77-3906-4EC7-B42B-6FD9DB225926}"/>
                </a:ext>
              </a:extLst>
            </p:cNvPr>
            <p:cNvSpPr txBox="1">
              <a:spLocks noChangeArrowheads="1"/>
            </p:cNvSpPr>
            <p:nvPr/>
          </p:nvSpPr>
          <p:spPr bwMode="auto">
            <a:xfrm>
              <a:off x="657" y="3890"/>
              <a:ext cx="255" cy="155"/>
            </a:xfrm>
            <a:prstGeom prst="rect">
              <a:avLst/>
            </a:prstGeom>
            <a:noFill/>
            <a:ln w="9525">
              <a:noFill/>
              <a:miter lim="800000"/>
              <a:headEnd/>
              <a:tailEnd/>
            </a:ln>
          </p:spPr>
          <p:txBody>
            <a:bodyPr wrap="none" lIns="91417" tIns="45709" rIns="91417" bIns="45709">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Y11</a:t>
              </a:r>
            </a:p>
          </p:txBody>
        </p:sp>
        <p:sp>
          <p:nvSpPr>
            <p:cNvPr id="18" name="Line 16">
              <a:extLst>
                <a:ext uri="{FF2B5EF4-FFF2-40B4-BE49-F238E27FC236}">
                  <a16:creationId xmlns:a16="http://schemas.microsoft.com/office/drawing/2014/main" id="{303E0F49-6284-4099-B158-06E656C4790A}"/>
                </a:ext>
              </a:extLst>
            </p:cNvPr>
            <p:cNvSpPr>
              <a:spLocks noChangeShapeType="1"/>
            </p:cNvSpPr>
            <p:nvPr/>
          </p:nvSpPr>
          <p:spPr bwMode="auto">
            <a:xfrm>
              <a:off x="960" y="3648"/>
              <a:ext cx="288"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9" name="Line 17">
              <a:extLst>
                <a:ext uri="{FF2B5EF4-FFF2-40B4-BE49-F238E27FC236}">
                  <a16:creationId xmlns:a16="http://schemas.microsoft.com/office/drawing/2014/main" id="{283CFFA3-92C4-4916-A795-BC4C3BF91C6D}"/>
                </a:ext>
              </a:extLst>
            </p:cNvPr>
            <p:cNvSpPr>
              <a:spLocks noChangeShapeType="1"/>
            </p:cNvSpPr>
            <p:nvPr/>
          </p:nvSpPr>
          <p:spPr bwMode="auto">
            <a:xfrm>
              <a:off x="960" y="3744"/>
              <a:ext cx="0"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0" name="Text Box 18">
              <a:extLst>
                <a:ext uri="{FF2B5EF4-FFF2-40B4-BE49-F238E27FC236}">
                  <a16:creationId xmlns:a16="http://schemas.microsoft.com/office/drawing/2014/main" id="{FD7D33F4-84C7-4294-9489-C3E002465D08}"/>
                </a:ext>
              </a:extLst>
            </p:cNvPr>
            <p:cNvSpPr txBox="1">
              <a:spLocks noChangeArrowheads="1"/>
            </p:cNvSpPr>
            <p:nvPr/>
          </p:nvSpPr>
          <p:spPr bwMode="auto">
            <a:xfrm>
              <a:off x="657" y="3554"/>
              <a:ext cx="256" cy="155"/>
            </a:xfrm>
            <a:prstGeom prst="rect">
              <a:avLst/>
            </a:prstGeom>
            <a:noFill/>
            <a:ln w="9525">
              <a:noFill/>
              <a:miter lim="800000"/>
              <a:headEnd/>
              <a:tailEnd/>
            </a:ln>
          </p:spPr>
          <p:txBody>
            <a:bodyPr wrap="none" lIns="91417" tIns="45709" rIns="91417" bIns="45709">
              <a:spAutoFit/>
            </a:bodyPr>
            <a:lstStyle/>
            <a:p>
              <a:r>
                <a:rPr lang="en-US" altLang="ja-JP" sz="240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21" name="Line 19">
              <a:extLst>
                <a:ext uri="{FF2B5EF4-FFF2-40B4-BE49-F238E27FC236}">
                  <a16:creationId xmlns:a16="http://schemas.microsoft.com/office/drawing/2014/main" id="{43AB46FE-0BE7-4886-9522-3595DC992F37}"/>
                </a:ext>
              </a:extLst>
            </p:cNvPr>
            <p:cNvSpPr>
              <a:spLocks noChangeShapeType="1"/>
            </p:cNvSpPr>
            <p:nvPr/>
          </p:nvSpPr>
          <p:spPr bwMode="auto">
            <a:xfrm flipV="1">
              <a:off x="1248" y="3456"/>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2" name="Line 20">
              <a:extLst>
                <a:ext uri="{FF2B5EF4-FFF2-40B4-BE49-F238E27FC236}">
                  <a16:creationId xmlns:a16="http://schemas.microsoft.com/office/drawing/2014/main" id="{8FB2413E-5D5E-453C-9649-0CF6721952DE}"/>
                </a:ext>
              </a:extLst>
            </p:cNvPr>
            <p:cNvSpPr>
              <a:spLocks noChangeShapeType="1"/>
            </p:cNvSpPr>
            <p:nvPr/>
          </p:nvSpPr>
          <p:spPr bwMode="auto">
            <a:xfrm>
              <a:off x="1248" y="3456"/>
              <a:ext cx="1056"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3" name="Line 21">
              <a:extLst>
                <a:ext uri="{FF2B5EF4-FFF2-40B4-BE49-F238E27FC236}">
                  <a16:creationId xmlns:a16="http://schemas.microsoft.com/office/drawing/2014/main" id="{4AF7422C-0A35-43A0-A3FA-F61D3DB50136}"/>
                </a:ext>
              </a:extLst>
            </p:cNvPr>
            <p:cNvSpPr>
              <a:spLocks noChangeShapeType="1"/>
            </p:cNvSpPr>
            <p:nvPr/>
          </p:nvSpPr>
          <p:spPr bwMode="auto">
            <a:xfrm>
              <a:off x="2304" y="3456"/>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4" name="Line 22">
              <a:extLst>
                <a:ext uri="{FF2B5EF4-FFF2-40B4-BE49-F238E27FC236}">
                  <a16:creationId xmlns:a16="http://schemas.microsoft.com/office/drawing/2014/main" id="{D8D9B0D8-CCB0-423B-8F90-7802D33B6CDE}"/>
                </a:ext>
              </a:extLst>
            </p:cNvPr>
            <p:cNvSpPr>
              <a:spLocks noChangeShapeType="1"/>
            </p:cNvSpPr>
            <p:nvPr/>
          </p:nvSpPr>
          <p:spPr bwMode="auto">
            <a:xfrm>
              <a:off x="2304" y="3648"/>
              <a:ext cx="1104"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5" name="Line 23">
              <a:extLst>
                <a:ext uri="{FF2B5EF4-FFF2-40B4-BE49-F238E27FC236}">
                  <a16:creationId xmlns:a16="http://schemas.microsoft.com/office/drawing/2014/main" id="{E635C0FF-6C32-4B92-8455-E8DB34AD109C}"/>
                </a:ext>
              </a:extLst>
            </p:cNvPr>
            <p:cNvSpPr>
              <a:spLocks noChangeShapeType="1"/>
            </p:cNvSpPr>
            <p:nvPr/>
          </p:nvSpPr>
          <p:spPr bwMode="auto">
            <a:xfrm>
              <a:off x="960" y="3264"/>
              <a:ext cx="288"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6" name="Line 24">
              <a:extLst>
                <a:ext uri="{FF2B5EF4-FFF2-40B4-BE49-F238E27FC236}">
                  <a16:creationId xmlns:a16="http://schemas.microsoft.com/office/drawing/2014/main" id="{B20BB523-47CA-4B59-800A-E7103841C909}"/>
                </a:ext>
              </a:extLst>
            </p:cNvPr>
            <p:cNvSpPr>
              <a:spLocks noChangeShapeType="1"/>
            </p:cNvSpPr>
            <p:nvPr/>
          </p:nvSpPr>
          <p:spPr bwMode="auto">
            <a:xfrm flipV="1">
              <a:off x="1248" y="3120"/>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7" name="Line 25">
              <a:extLst>
                <a:ext uri="{FF2B5EF4-FFF2-40B4-BE49-F238E27FC236}">
                  <a16:creationId xmlns:a16="http://schemas.microsoft.com/office/drawing/2014/main" id="{6A8C9E06-576B-48D3-AA14-EE3565D9DCD0}"/>
                </a:ext>
              </a:extLst>
            </p:cNvPr>
            <p:cNvSpPr>
              <a:spLocks noChangeShapeType="1"/>
            </p:cNvSpPr>
            <p:nvPr/>
          </p:nvSpPr>
          <p:spPr bwMode="auto">
            <a:xfrm>
              <a:off x="1248" y="3120"/>
              <a:ext cx="96"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8" name="Line 26">
              <a:extLst>
                <a:ext uri="{FF2B5EF4-FFF2-40B4-BE49-F238E27FC236}">
                  <a16:creationId xmlns:a16="http://schemas.microsoft.com/office/drawing/2014/main" id="{CED9C4C9-8A88-41F4-8328-DBF7E1A00655}"/>
                </a:ext>
              </a:extLst>
            </p:cNvPr>
            <p:cNvSpPr>
              <a:spLocks noChangeShapeType="1"/>
            </p:cNvSpPr>
            <p:nvPr/>
          </p:nvSpPr>
          <p:spPr bwMode="auto">
            <a:xfrm>
              <a:off x="1344" y="3264"/>
              <a:ext cx="2064" cy="0"/>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9" name="Line 27">
              <a:extLst>
                <a:ext uri="{FF2B5EF4-FFF2-40B4-BE49-F238E27FC236}">
                  <a16:creationId xmlns:a16="http://schemas.microsoft.com/office/drawing/2014/main" id="{C04DCC8F-190C-47AA-95AF-82DCC024BB8B}"/>
                </a:ext>
              </a:extLst>
            </p:cNvPr>
            <p:cNvSpPr>
              <a:spLocks noChangeShapeType="1"/>
            </p:cNvSpPr>
            <p:nvPr/>
          </p:nvSpPr>
          <p:spPr bwMode="auto">
            <a:xfrm>
              <a:off x="1344" y="3120"/>
              <a:ext cx="0" cy="144"/>
            </a:xfrm>
            <a:prstGeom prst="line">
              <a:avLst/>
            </a:prstGeom>
            <a:noFill/>
            <a:ln w="9525">
              <a:solidFill>
                <a:schemeClr val="tx1"/>
              </a:solidFill>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0" name="Text Box 28">
              <a:extLst>
                <a:ext uri="{FF2B5EF4-FFF2-40B4-BE49-F238E27FC236}">
                  <a16:creationId xmlns:a16="http://schemas.microsoft.com/office/drawing/2014/main" id="{2F0A0295-E780-4C64-A9D8-CC799D754A2C}"/>
                </a:ext>
              </a:extLst>
            </p:cNvPr>
            <p:cNvSpPr txBox="1">
              <a:spLocks noChangeArrowheads="1"/>
            </p:cNvSpPr>
            <p:nvPr/>
          </p:nvSpPr>
          <p:spPr bwMode="auto">
            <a:xfrm>
              <a:off x="657" y="3170"/>
              <a:ext cx="255" cy="155"/>
            </a:xfrm>
            <a:prstGeom prst="rect">
              <a:avLst/>
            </a:prstGeom>
            <a:noFill/>
            <a:ln w="9525">
              <a:noFill/>
              <a:miter lim="800000"/>
              <a:headEnd/>
              <a:tailEnd/>
            </a:ln>
          </p:spPr>
          <p:txBody>
            <a:bodyPr wrap="none" lIns="91417" tIns="45709" rIns="91417" bIns="45709">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31" name="Line 29">
              <a:extLst>
                <a:ext uri="{FF2B5EF4-FFF2-40B4-BE49-F238E27FC236}">
                  <a16:creationId xmlns:a16="http://schemas.microsoft.com/office/drawing/2014/main" id="{91216733-96F0-4911-B85B-1582625754CB}"/>
                </a:ext>
              </a:extLst>
            </p:cNvPr>
            <p:cNvSpPr>
              <a:spLocks noChangeShapeType="1"/>
            </p:cNvSpPr>
            <p:nvPr/>
          </p:nvSpPr>
          <p:spPr bwMode="auto">
            <a:xfrm>
              <a:off x="2304" y="3648"/>
              <a:ext cx="0" cy="192"/>
            </a:xfrm>
            <a:prstGeom prst="line">
              <a:avLst/>
            </a:prstGeom>
            <a:noFill/>
            <a:ln w="9525" cap="rnd">
              <a:solidFill>
                <a:schemeClr val="tx1"/>
              </a:solidFill>
              <a:prstDash val="sysDot"/>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2" name="Line 30">
              <a:extLst>
                <a:ext uri="{FF2B5EF4-FFF2-40B4-BE49-F238E27FC236}">
                  <a16:creationId xmlns:a16="http://schemas.microsoft.com/office/drawing/2014/main" id="{04BDA566-97DA-4273-B040-09A5E9180778}"/>
                </a:ext>
              </a:extLst>
            </p:cNvPr>
            <p:cNvSpPr>
              <a:spLocks noChangeShapeType="1"/>
            </p:cNvSpPr>
            <p:nvPr/>
          </p:nvSpPr>
          <p:spPr bwMode="auto">
            <a:xfrm>
              <a:off x="1248" y="2928"/>
              <a:ext cx="0" cy="192"/>
            </a:xfrm>
            <a:prstGeom prst="line">
              <a:avLst/>
            </a:prstGeom>
            <a:noFill/>
            <a:ln w="9525" cap="rnd">
              <a:solidFill>
                <a:schemeClr val="tx1"/>
              </a:solidFill>
              <a:prstDash val="sysDot"/>
              <a:round/>
              <a:headEnd/>
              <a:tailEnd/>
            </a:ln>
          </p:spPr>
          <p:txBody>
            <a:bodyPr wrap="none"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37" name="グループ化 36">
            <a:extLst>
              <a:ext uri="{FF2B5EF4-FFF2-40B4-BE49-F238E27FC236}">
                <a16:creationId xmlns:a16="http://schemas.microsoft.com/office/drawing/2014/main" id="{54E3BFBE-38C9-454F-9BD0-EF45E4729748}"/>
              </a:ext>
            </a:extLst>
          </p:cNvPr>
          <p:cNvGrpSpPr/>
          <p:nvPr/>
        </p:nvGrpSpPr>
        <p:grpSpPr>
          <a:xfrm>
            <a:off x="3225800" y="1393481"/>
            <a:ext cx="1777117" cy="1151274"/>
            <a:chOff x="3225800" y="1393481"/>
            <a:chExt cx="1777117" cy="1151274"/>
          </a:xfrm>
        </p:grpSpPr>
        <p:sp>
          <p:nvSpPr>
            <p:cNvPr id="33" name="楕円 32">
              <a:extLst>
                <a:ext uri="{FF2B5EF4-FFF2-40B4-BE49-F238E27FC236}">
                  <a16:creationId xmlns:a16="http://schemas.microsoft.com/office/drawing/2014/main" id="{570EB58D-D9CE-4FFC-AD3E-0C522A8ED621}"/>
                </a:ext>
              </a:extLst>
            </p:cNvPr>
            <p:cNvSpPr/>
            <p:nvPr/>
          </p:nvSpPr>
          <p:spPr>
            <a:xfrm>
              <a:off x="3225800" y="1485900"/>
              <a:ext cx="585089" cy="1058855"/>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9986380D-8F64-448B-9EC9-E3C084300946}"/>
                </a:ext>
              </a:extLst>
            </p:cNvPr>
            <p:cNvSpPr txBox="1"/>
            <p:nvPr/>
          </p:nvSpPr>
          <p:spPr>
            <a:xfrm>
              <a:off x="3758666" y="1393481"/>
              <a:ext cx="1244251" cy="369332"/>
            </a:xfrm>
            <a:prstGeom prst="rect">
              <a:avLst/>
            </a:prstGeom>
            <a:noFill/>
          </p:spPr>
          <p:txBody>
            <a:bodyPr wrap="none" rtlCol="0">
              <a:spAutoFit/>
            </a:bodyPr>
            <a:lstStyle/>
            <a:p>
              <a:r>
                <a:rPr kumimoji="1" lang="ja-JP" altLang="en-US" dirty="0">
                  <a:solidFill>
                    <a:srgbClr val="FF0000"/>
                  </a:solidFill>
                  <a:latin typeface="UD デジタル 教科書体 NK-R" panose="02020400000000000000" pitchFamily="18" charset="-128"/>
                  <a:ea typeface="UD デジタル 教科書体 NK-R" panose="02020400000000000000" pitchFamily="18" charset="-128"/>
                </a:rPr>
                <a:t>立ち上がり</a:t>
              </a:r>
            </a:p>
          </p:txBody>
        </p:sp>
      </p:grpSp>
      <p:grpSp>
        <p:nvGrpSpPr>
          <p:cNvPr id="38" name="グループ化 37">
            <a:extLst>
              <a:ext uri="{FF2B5EF4-FFF2-40B4-BE49-F238E27FC236}">
                <a16:creationId xmlns:a16="http://schemas.microsoft.com/office/drawing/2014/main" id="{64B68F62-66BC-471E-BEEB-B02BF228CBA8}"/>
              </a:ext>
            </a:extLst>
          </p:cNvPr>
          <p:cNvGrpSpPr/>
          <p:nvPr/>
        </p:nvGrpSpPr>
        <p:grpSpPr>
          <a:xfrm>
            <a:off x="6524129" y="3718540"/>
            <a:ext cx="1829340" cy="1058855"/>
            <a:chOff x="6524129" y="3718540"/>
            <a:chExt cx="1829340" cy="1058855"/>
          </a:xfrm>
        </p:grpSpPr>
        <p:sp>
          <p:nvSpPr>
            <p:cNvPr id="34" name="楕円 33">
              <a:extLst>
                <a:ext uri="{FF2B5EF4-FFF2-40B4-BE49-F238E27FC236}">
                  <a16:creationId xmlns:a16="http://schemas.microsoft.com/office/drawing/2014/main" id="{F5A83C05-2739-4FF8-BAC1-9D0129A13F78}"/>
                </a:ext>
              </a:extLst>
            </p:cNvPr>
            <p:cNvSpPr/>
            <p:nvPr/>
          </p:nvSpPr>
          <p:spPr>
            <a:xfrm>
              <a:off x="6524129" y="3718540"/>
              <a:ext cx="585089" cy="1058855"/>
            </a:xfrm>
            <a:prstGeom prst="ellipse">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a:extLst>
                <a:ext uri="{FF2B5EF4-FFF2-40B4-BE49-F238E27FC236}">
                  <a16:creationId xmlns:a16="http://schemas.microsoft.com/office/drawing/2014/main" id="{59049761-2D42-4DFC-86FF-67D9F4939B9F}"/>
                </a:ext>
              </a:extLst>
            </p:cNvPr>
            <p:cNvSpPr txBox="1"/>
            <p:nvPr/>
          </p:nvSpPr>
          <p:spPr>
            <a:xfrm>
              <a:off x="7109218" y="3891797"/>
              <a:ext cx="1244251" cy="369332"/>
            </a:xfrm>
            <a:prstGeom prst="rect">
              <a:avLst/>
            </a:prstGeom>
            <a:noFill/>
          </p:spPr>
          <p:txBody>
            <a:bodyPr wrap="none" rtlCol="0">
              <a:spAutoFit/>
            </a:bodyPr>
            <a:lstStyle/>
            <a:p>
              <a:r>
                <a:rPr kumimoji="1" lang="ja-JP" altLang="en-US" dirty="0">
                  <a:solidFill>
                    <a:schemeClr val="accent1">
                      <a:lumMod val="75000"/>
                    </a:schemeClr>
                  </a:solidFill>
                  <a:latin typeface="UD デジタル 教科書体 NK-R" panose="02020400000000000000" pitchFamily="18" charset="-128"/>
                  <a:ea typeface="UD デジタル 教科書体 NK-R" panose="02020400000000000000" pitchFamily="18" charset="-128"/>
                </a:rPr>
                <a:t>立ち下がり</a:t>
              </a:r>
            </a:p>
          </p:txBody>
        </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60</a:t>
            </a:fld>
            <a:endParaRPr kumimoji="1" lang="ja-JP" altLang="en-US"/>
          </a:p>
        </p:txBody>
      </p:sp>
    </p:spTree>
    <p:extLst>
      <p:ext uri="{BB962C8B-B14F-4D97-AF65-F5344CB8AC3E}">
        <p14:creationId xmlns:p14="http://schemas.microsoft.com/office/powerpoint/2010/main" val="1599294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ACBA03-6F44-4528-BB24-6BFAB75CEA9F}"/>
              </a:ext>
            </a:extLst>
          </p:cNvPr>
          <p:cNvSpPr>
            <a:spLocks noGrp="1"/>
          </p:cNvSpPr>
          <p:nvPr>
            <p:ph type="title"/>
          </p:nvPr>
        </p:nvSpPr>
        <p:spPr/>
        <p:txBody>
          <a:bodyPr/>
          <a:lstStyle/>
          <a:p>
            <a:r>
              <a:rPr kumimoji="1" lang="ja-JP" altLang="en-US" dirty="0"/>
              <a:t>タイマ</a:t>
            </a:r>
          </a:p>
        </p:txBody>
      </p:sp>
      <p:sp>
        <p:nvSpPr>
          <p:cNvPr id="3" name="コンテンツ プレースホルダー 2">
            <a:extLst>
              <a:ext uri="{FF2B5EF4-FFF2-40B4-BE49-F238E27FC236}">
                <a16:creationId xmlns:a16="http://schemas.microsoft.com/office/drawing/2014/main" id="{51B3D647-E936-461E-91D9-62E88DC5C6B9}"/>
              </a:ext>
            </a:extLst>
          </p:cNvPr>
          <p:cNvSpPr>
            <a:spLocks noGrp="1"/>
          </p:cNvSpPr>
          <p:nvPr>
            <p:ph idx="1"/>
          </p:nvPr>
        </p:nvSpPr>
        <p:spPr>
          <a:xfrm>
            <a:off x="838200" y="1825625"/>
            <a:ext cx="10515600" cy="1284553"/>
          </a:xfrm>
        </p:spPr>
        <p:txBody>
          <a:bodyPr>
            <a:normAutofit/>
          </a:bodyPr>
          <a:lstStyle/>
          <a:p>
            <a:r>
              <a:rPr lang="ja-JP" altLang="en-US" dirty="0"/>
              <a:t>リレーシーケンスで使うタイマには</a:t>
            </a:r>
            <a:r>
              <a:rPr lang="en-US" altLang="ja-JP" dirty="0"/>
              <a:t>2</a:t>
            </a:r>
            <a:r>
              <a:rPr lang="ja-JP" altLang="en-US" dirty="0"/>
              <a:t>種類ある。</a:t>
            </a:r>
            <a:endParaRPr kumimoji="1" lang="en-US" altLang="ja-JP" dirty="0"/>
          </a:p>
          <a:p>
            <a:pPr marL="0" indent="0">
              <a:buNone/>
            </a:pPr>
            <a:r>
              <a:rPr lang="en-US" altLang="ja-JP" dirty="0"/>
              <a:t>ON</a:t>
            </a:r>
            <a:r>
              <a:rPr lang="ja-JP" altLang="en-US" dirty="0"/>
              <a:t>ディレイタイマ</a:t>
            </a:r>
            <a:endParaRPr kumimoji="1" lang="ja-JP" altLang="en-US" dirty="0"/>
          </a:p>
        </p:txBody>
      </p:sp>
      <p:grpSp>
        <p:nvGrpSpPr>
          <p:cNvPr id="4" name="Group 109">
            <a:extLst>
              <a:ext uri="{FF2B5EF4-FFF2-40B4-BE49-F238E27FC236}">
                <a16:creationId xmlns:a16="http://schemas.microsoft.com/office/drawing/2014/main" id="{9A5DDFA4-68ED-43D4-B868-3AF81E2C0886}"/>
              </a:ext>
            </a:extLst>
          </p:cNvPr>
          <p:cNvGrpSpPr>
            <a:grpSpLocks/>
          </p:cNvGrpSpPr>
          <p:nvPr/>
        </p:nvGrpSpPr>
        <p:grpSpPr bwMode="auto">
          <a:xfrm>
            <a:off x="2039452" y="3110178"/>
            <a:ext cx="7259065" cy="2794000"/>
            <a:chOff x="703" y="1392"/>
            <a:chExt cx="2993" cy="1152"/>
          </a:xfrm>
        </p:grpSpPr>
        <p:sp>
          <p:nvSpPr>
            <p:cNvPr id="5" name="Line 7">
              <a:extLst>
                <a:ext uri="{FF2B5EF4-FFF2-40B4-BE49-F238E27FC236}">
                  <a16:creationId xmlns:a16="http://schemas.microsoft.com/office/drawing/2014/main" id="{72AC1894-7540-4B67-BAB0-78975226A9EC}"/>
                </a:ext>
              </a:extLst>
            </p:cNvPr>
            <p:cNvSpPr>
              <a:spLocks noChangeShapeType="1"/>
            </p:cNvSpPr>
            <p:nvPr/>
          </p:nvSpPr>
          <p:spPr bwMode="auto">
            <a:xfrm>
              <a:off x="1248" y="1584"/>
              <a:ext cx="528"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6" name="Line 8">
              <a:extLst>
                <a:ext uri="{FF2B5EF4-FFF2-40B4-BE49-F238E27FC236}">
                  <a16:creationId xmlns:a16="http://schemas.microsoft.com/office/drawing/2014/main" id="{ADC4D3F9-E738-4E27-B6F3-D76A8E45C38E}"/>
                </a:ext>
              </a:extLst>
            </p:cNvPr>
            <p:cNvSpPr>
              <a:spLocks noChangeShapeType="1"/>
            </p:cNvSpPr>
            <p:nvPr/>
          </p:nvSpPr>
          <p:spPr bwMode="auto">
            <a:xfrm flipV="1">
              <a:off x="1776" y="1392"/>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7" name="Line 9">
              <a:extLst>
                <a:ext uri="{FF2B5EF4-FFF2-40B4-BE49-F238E27FC236}">
                  <a16:creationId xmlns:a16="http://schemas.microsoft.com/office/drawing/2014/main" id="{A21D3857-0CCC-493F-9309-01B3A217A178}"/>
                </a:ext>
              </a:extLst>
            </p:cNvPr>
            <p:cNvSpPr>
              <a:spLocks noChangeShapeType="1"/>
            </p:cNvSpPr>
            <p:nvPr/>
          </p:nvSpPr>
          <p:spPr bwMode="auto">
            <a:xfrm>
              <a:off x="1776" y="1392"/>
              <a:ext cx="9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8" name="Line 12">
              <a:extLst>
                <a:ext uri="{FF2B5EF4-FFF2-40B4-BE49-F238E27FC236}">
                  <a16:creationId xmlns:a16="http://schemas.microsoft.com/office/drawing/2014/main" id="{B22FAD33-F98A-48FB-8C7E-044E2B0A4B54}"/>
                </a:ext>
              </a:extLst>
            </p:cNvPr>
            <p:cNvSpPr>
              <a:spLocks noChangeShapeType="1"/>
            </p:cNvSpPr>
            <p:nvPr/>
          </p:nvSpPr>
          <p:spPr bwMode="auto">
            <a:xfrm>
              <a:off x="1248" y="2016"/>
              <a:ext cx="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9" name="Line 17">
              <a:extLst>
                <a:ext uri="{FF2B5EF4-FFF2-40B4-BE49-F238E27FC236}">
                  <a16:creationId xmlns:a16="http://schemas.microsoft.com/office/drawing/2014/main" id="{25D041A7-F6D4-4341-9CEA-7BADE782439F}"/>
                </a:ext>
              </a:extLst>
            </p:cNvPr>
            <p:cNvSpPr>
              <a:spLocks noChangeShapeType="1"/>
            </p:cNvSpPr>
            <p:nvPr/>
          </p:nvSpPr>
          <p:spPr bwMode="auto">
            <a:xfrm>
              <a:off x="3120" y="1872"/>
              <a:ext cx="528"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0" name="Text Box 26">
              <a:extLst>
                <a:ext uri="{FF2B5EF4-FFF2-40B4-BE49-F238E27FC236}">
                  <a16:creationId xmlns:a16="http://schemas.microsoft.com/office/drawing/2014/main" id="{D8EDBA7F-24E0-40F3-BFE9-04D7316B50E8}"/>
                </a:ext>
              </a:extLst>
            </p:cNvPr>
            <p:cNvSpPr txBox="1">
              <a:spLocks noChangeArrowheads="1"/>
            </p:cNvSpPr>
            <p:nvPr/>
          </p:nvSpPr>
          <p:spPr bwMode="auto">
            <a:xfrm>
              <a:off x="748" y="1470"/>
              <a:ext cx="372" cy="216"/>
            </a:xfrm>
            <a:prstGeom prst="rect">
              <a:avLst/>
            </a:prstGeom>
            <a:noFill/>
            <a:ln w="9525">
              <a:noFill/>
              <a:miter lim="800000"/>
              <a:headEnd/>
              <a:tailEnd/>
            </a:ln>
          </p:spPr>
          <p:txBody>
            <a:bodyPr wrap="none" lIns="91417" tIns="45709" rIns="91417" bIns="45709">
              <a:spAutoFit/>
            </a:bodyPr>
            <a:lstStyle/>
            <a:p>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入力</a:t>
              </a:r>
            </a:p>
          </p:txBody>
        </p:sp>
        <p:sp>
          <p:nvSpPr>
            <p:cNvPr id="11" name="Text Box 27">
              <a:extLst>
                <a:ext uri="{FF2B5EF4-FFF2-40B4-BE49-F238E27FC236}">
                  <a16:creationId xmlns:a16="http://schemas.microsoft.com/office/drawing/2014/main" id="{0BB097D6-9216-4D55-8A91-C7EF40051077}"/>
                </a:ext>
              </a:extLst>
            </p:cNvPr>
            <p:cNvSpPr txBox="1">
              <a:spLocks noChangeArrowheads="1"/>
            </p:cNvSpPr>
            <p:nvPr/>
          </p:nvSpPr>
          <p:spPr bwMode="auto">
            <a:xfrm>
              <a:off x="705" y="1764"/>
              <a:ext cx="462" cy="216"/>
            </a:xfrm>
            <a:prstGeom prst="rect">
              <a:avLst/>
            </a:prstGeom>
            <a:noFill/>
            <a:ln w="9525">
              <a:noFill/>
              <a:miter lim="800000"/>
              <a:headEnd/>
              <a:tailEnd/>
            </a:ln>
          </p:spPr>
          <p:txBody>
            <a:bodyPr wrap="none" lIns="91417" tIns="45709" rIns="91417" bIns="45709">
              <a:spAutoFit/>
            </a:bodyPr>
            <a:lstStyle/>
            <a:p>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ａ接点</a:t>
              </a:r>
            </a:p>
          </p:txBody>
        </p:sp>
        <p:sp>
          <p:nvSpPr>
            <p:cNvPr id="12" name="Line 29">
              <a:extLst>
                <a:ext uri="{FF2B5EF4-FFF2-40B4-BE49-F238E27FC236}">
                  <a16:creationId xmlns:a16="http://schemas.microsoft.com/office/drawing/2014/main" id="{5DCEBF73-9BBC-4C88-97F3-FDF27F2C2EC4}"/>
                </a:ext>
              </a:extLst>
            </p:cNvPr>
            <p:cNvSpPr>
              <a:spLocks noChangeShapeType="1"/>
            </p:cNvSpPr>
            <p:nvPr/>
          </p:nvSpPr>
          <p:spPr bwMode="auto">
            <a:xfrm>
              <a:off x="1824" y="1392"/>
              <a:ext cx="105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3" name="Line 31">
              <a:extLst>
                <a:ext uri="{FF2B5EF4-FFF2-40B4-BE49-F238E27FC236}">
                  <a16:creationId xmlns:a16="http://schemas.microsoft.com/office/drawing/2014/main" id="{EF689BBA-81B9-43F3-ABAB-9C357DC39C52}"/>
                </a:ext>
              </a:extLst>
            </p:cNvPr>
            <p:cNvSpPr>
              <a:spLocks noChangeShapeType="1"/>
            </p:cNvSpPr>
            <p:nvPr/>
          </p:nvSpPr>
          <p:spPr bwMode="auto">
            <a:xfrm>
              <a:off x="2880" y="1584"/>
              <a:ext cx="81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4" name="Line 32">
              <a:extLst>
                <a:ext uri="{FF2B5EF4-FFF2-40B4-BE49-F238E27FC236}">
                  <a16:creationId xmlns:a16="http://schemas.microsoft.com/office/drawing/2014/main" id="{3CBA4CD8-6786-440B-9A7F-AC042738016F}"/>
                </a:ext>
              </a:extLst>
            </p:cNvPr>
            <p:cNvSpPr>
              <a:spLocks noChangeShapeType="1"/>
            </p:cNvSpPr>
            <p:nvPr/>
          </p:nvSpPr>
          <p:spPr bwMode="auto">
            <a:xfrm>
              <a:off x="2880" y="1392"/>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5" name="Line 33">
              <a:extLst>
                <a:ext uri="{FF2B5EF4-FFF2-40B4-BE49-F238E27FC236}">
                  <a16:creationId xmlns:a16="http://schemas.microsoft.com/office/drawing/2014/main" id="{DED8C984-F999-416D-AB76-8E5B35432065}"/>
                </a:ext>
              </a:extLst>
            </p:cNvPr>
            <p:cNvSpPr>
              <a:spLocks noChangeShapeType="1"/>
            </p:cNvSpPr>
            <p:nvPr/>
          </p:nvSpPr>
          <p:spPr bwMode="auto">
            <a:xfrm flipV="1">
              <a:off x="2880" y="1392"/>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6" name="Line 34">
              <a:extLst>
                <a:ext uri="{FF2B5EF4-FFF2-40B4-BE49-F238E27FC236}">
                  <a16:creationId xmlns:a16="http://schemas.microsoft.com/office/drawing/2014/main" id="{676838D5-A09E-44F3-9779-1D9C1D71F838}"/>
                </a:ext>
              </a:extLst>
            </p:cNvPr>
            <p:cNvSpPr>
              <a:spLocks noChangeShapeType="1"/>
            </p:cNvSpPr>
            <p:nvPr/>
          </p:nvSpPr>
          <p:spPr bwMode="auto">
            <a:xfrm>
              <a:off x="1248" y="2352"/>
              <a:ext cx="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7" name="Line 36">
              <a:extLst>
                <a:ext uri="{FF2B5EF4-FFF2-40B4-BE49-F238E27FC236}">
                  <a16:creationId xmlns:a16="http://schemas.microsoft.com/office/drawing/2014/main" id="{52330F06-13E0-42C3-91E0-2B248BF2ADC5}"/>
                </a:ext>
              </a:extLst>
            </p:cNvPr>
            <p:cNvSpPr>
              <a:spLocks noChangeShapeType="1"/>
            </p:cNvSpPr>
            <p:nvPr/>
          </p:nvSpPr>
          <p:spPr bwMode="auto">
            <a:xfrm>
              <a:off x="3120" y="2064"/>
              <a:ext cx="528"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8" name="Text Box 37">
              <a:extLst>
                <a:ext uri="{FF2B5EF4-FFF2-40B4-BE49-F238E27FC236}">
                  <a16:creationId xmlns:a16="http://schemas.microsoft.com/office/drawing/2014/main" id="{5676B37D-FB59-43E2-9F20-A87E25950D14}"/>
                </a:ext>
              </a:extLst>
            </p:cNvPr>
            <p:cNvSpPr txBox="1">
              <a:spLocks noChangeArrowheads="1"/>
            </p:cNvSpPr>
            <p:nvPr/>
          </p:nvSpPr>
          <p:spPr bwMode="auto">
            <a:xfrm>
              <a:off x="703" y="1956"/>
              <a:ext cx="463" cy="216"/>
            </a:xfrm>
            <a:prstGeom prst="rect">
              <a:avLst/>
            </a:prstGeom>
            <a:noFill/>
            <a:ln w="9525">
              <a:noFill/>
              <a:miter lim="800000"/>
              <a:headEnd/>
              <a:tailEnd/>
            </a:ln>
          </p:spPr>
          <p:txBody>
            <a:bodyPr wrap="none" lIns="91417" tIns="45709" rIns="91417" bIns="45709">
              <a:spAutoFit/>
            </a:bodyPr>
            <a:lstStyle/>
            <a:p>
              <a:r>
                <a:rPr lang="ja-JP" altLang="en-US" sz="2800" dirty="0" err="1">
                  <a:solidFill>
                    <a:srgbClr val="000000"/>
                  </a:solidFill>
                  <a:latin typeface="UD デジタル 教科書体 NK-R" panose="02020400000000000000" pitchFamily="18" charset="-128"/>
                  <a:ea typeface="UD デジタル 教科書体 NK-R" panose="02020400000000000000" pitchFamily="18" charset="-128"/>
                </a:rPr>
                <a:t>ｂ</a:t>
              </a:r>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接点</a:t>
              </a:r>
            </a:p>
          </p:txBody>
        </p:sp>
        <p:sp>
          <p:nvSpPr>
            <p:cNvPr id="19" name="Line 38">
              <a:extLst>
                <a:ext uri="{FF2B5EF4-FFF2-40B4-BE49-F238E27FC236}">
                  <a16:creationId xmlns:a16="http://schemas.microsoft.com/office/drawing/2014/main" id="{7BD86AEB-51E4-4EC6-86E1-E004324C6F64}"/>
                </a:ext>
              </a:extLst>
            </p:cNvPr>
            <p:cNvSpPr>
              <a:spLocks noChangeShapeType="1"/>
            </p:cNvSpPr>
            <p:nvPr/>
          </p:nvSpPr>
          <p:spPr bwMode="auto">
            <a:xfrm>
              <a:off x="2208" y="1680"/>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0" name="Line 39">
              <a:extLst>
                <a:ext uri="{FF2B5EF4-FFF2-40B4-BE49-F238E27FC236}">
                  <a16:creationId xmlns:a16="http://schemas.microsoft.com/office/drawing/2014/main" id="{29B1AB46-71DA-43C5-AA5E-000407B616F3}"/>
                </a:ext>
              </a:extLst>
            </p:cNvPr>
            <p:cNvSpPr>
              <a:spLocks noChangeShapeType="1"/>
            </p:cNvSpPr>
            <p:nvPr/>
          </p:nvSpPr>
          <p:spPr bwMode="auto">
            <a:xfrm>
              <a:off x="2208" y="1680"/>
              <a:ext cx="672"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1" name="Line 40">
              <a:extLst>
                <a:ext uri="{FF2B5EF4-FFF2-40B4-BE49-F238E27FC236}">
                  <a16:creationId xmlns:a16="http://schemas.microsoft.com/office/drawing/2014/main" id="{6E796D8A-34B9-4CC7-BC66-FEDED3481426}"/>
                </a:ext>
              </a:extLst>
            </p:cNvPr>
            <p:cNvSpPr>
              <a:spLocks noChangeShapeType="1"/>
            </p:cNvSpPr>
            <p:nvPr/>
          </p:nvSpPr>
          <p:spPr bwMode="auto">
            <a:xfrm>
              <a:off x="2880" y="1680"/>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2" name="Line 41">
              <a:extLst>
                <a:ext uri="{FF2B5EF4-FFF2-40B4-BE49-F238E27FC236}">
                  <a16:creationId xmlns:a16="http://schemas.microsoft.com/office/drawing/2014/main" id="{99D1C75B-E302-41F9-BA74-9751B17C983F}"/>
                </a:ext>
              </a:extLst>
            </p:cNvPr>
            <p:cNvSpPr>
              <a:spLocks noChangeShapeType="1"/>
            </p:cNvSpPr>
            <p:nvPr/>
          </p:nvSpPr>
          <p:spPr bwMode="auto">
            <a:xfrm flipH="1">
              <a:off x="1248" y="1872"/>
              <a:ext cx="96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3" name="Line 42">
              <a:extLst>
                <a:ext uri="{FF2B5EF4-FFF2-40B4-BE49-F238E27FC236}">
                  <a16:creationId xmlns:a16="http://schemas.microsoft.com/office/drawing/2014/main" id="{0C2B6241-2566-44E8-9968-576C2D2DF495}"/>
                </a:ext>
              </a:extLst>
            </p:cNvPr>
            <p:cNvSpPr>
              <a:spLocks noChangeShapeType="1"/>
            </p:cNvSpPr>
            <p:nvPr/>
          </p:nvSpPr>
          <p:spPr bwMode="auto">
            <a:xfrm>
              <a:off x="2880" y="1872"/>
              <a:ext cx="24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4" name="Line 44">
              <a:extLst>
                <a:ext uri="{FF2B5EF4-FFF2-40B4-BE49-F238E27FC236}">
                  <a16:creationId xmlns:a16="http://schemas.microsoft.com/office/drawing/2014/main" id="{9450F16E-0013-4B5A-B934-E475A38A6F51}"/>
                </a:ext>
              </a:extLst>
            </p:cNvPr>
            <p:cNvSpPr>
              <a:spLocks noChangeShapeType="1"/>
            </p:cNvSpPr>
            <p:nvPr/>
          </p:nvSpPr>
          <p:spPr bwMode="auto">
            <a:xfrm>
              <a:off x="2208" y="2064"/>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5" name="Line 45">
              <a:extLst>
                <a:ext uri="{FF2B5EF4-FFF2-40B4-BE49-F238E27FC236}">
                  <a16:creationId xmlns:a16="http://schemas.microsoft.com/office/drawing/2014/main" id="{FA5D8DDE-6729-42B2-B0D5-F7DF58AF1F4D}"/>
                </a:ext>
              </a:extLst>
            </p:cNvPr>
            <p:cNvSpPr>
              <a:spLocks noChangeShapeType="1"/>
            </p:cNvSpPr>
            <p:nvPr/>
          </p:nvSpPr>
          <p:spPr bwMode="auto">
            <a:xfrm>
              <a:off x="2208" y="2256"/>
              <a:ext cx="672"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6" name="Line 46">
              <a:extLst>
                <a:ext uri="{FF2B5EF4-FFF2-40B4-BE49-F238E27FC236}">
                  <a16:creationId xmlns:a16="http://schemas.microsoft.com/office/drawing/2014/main" id="{5C9F7F32-B5E7-4D65-A3B6-1BE00D430240}"/>
                </a:ext>
              </a:extLst>
            </p:cNvPr>
            <p:cNvSpPr>
              <a:spLocks noChangeShapeType="1"/>
            </p:cNvSpPr>
            <p:nvPr/>
          </p:nvSpPr>
          <p:spPr bwMode="auto">
            <a:xfrm>
              <a:off x="2880" y="2064"/>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7" name="Line 47">
              <a:extLst>
                <a:ext uri="{FF2B5EF4-FFF2-40B4-BE49-F238E27FC236}">
                  <a16:creationId xmlns:a16="http://schemas.microsoft.com/office/drawing/2014/main" id="{86DE0C67-94B2-41F7-BFA4-83688BBEB622}"/>
                </a:ext>
              </a:extLst>
            </p:cNvPr>
            <p:cNvSpPr>
              <a:spLocks noChangeShapeType="1"/>
            </p:cNvSpPr>
            <p:nvPr/>
          </p:nvSpPr>
          <p:spPr bwMode="auto">
            <a:xfrm flipH="1">
              <a:off x="1248" y="2064"/>
              <a:ext cx="96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8" name="Line 48">
              <a:extLst>
                <a:ext uri="{FF2B5EF4-FFF2-40B4-BE49-F238E27FC236}">
                  <a16:creationId xmlns:a16="http://schemas.microsoft.com/office/drawing/2014/main" id="{354842D7-A91B-4351-BB97-391D08085650}"/>
                </a:ext>
              </a:extLst>
            </p:cNvPr>
            <p:cNvSpPr>
              <a:spLocks noChangeShapeType="1"/>
            </p:cNvSpPr>
            <p:nvPr/>
          </p:nvSpPr>
          <p:spPr bwMode="auto">
            <a:xfrm>
              <a:off x="2880" y="2064"/>
              <a:ext cx="33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9" name="Line 49">
              <a:extLst>
                <a:ext uri="{FF2B5EF4-FFF2-40B4-BE49-F238E27FC236}">
                  <a16:creationId xmlns:a16="http://schemas.microsoft.com/office/drawing/2014/main" id="{5A834CEC-E9C4-4CAF-83DF-6DFB49B533C5}"/>
                </a:ext>
              </a:extLst>
            </p:cNvPr>
            <p:cNvSpPr>
              <a:spLocks noChangeShapeType="1"/>
            </p:cNvSpPr>
            <p:nvPr/>
          </p:nvSpPr>
          <p:spPr bwMode="auto">
            <a:xfrm>
              <a:off x="1776" y="1584"/>
              <a:ext cx="0" cy="960"/>
            </a:xfrm>
            <a:prstGeom prst="line">
              <a:avLst/>
            </a:prstGeom>
            <a:noFill/>
            <a:ln w="9525" cap="rnd">
              <a:solidFill>
                <a:schemeClr val="tx1"/>
              </a:solidFill>
              <a:prstDash val="sysDot"/>
              <a:round/>
              <a:headEnd/>
              <a:tailEnd/>
            </a:ln>
          </p:spPr>
          <p:txBody>
            <a:bodyPr wrap="none" lIns="91417" tIns="45709" rIns="91417" bIns="45709">
              <a:spAutoFit/>
            </a:bodyPr>
            <a:lstStyle/>
            <a:p>
              <a:endParaRPr lang="ja-JP" altLang="en-US"/>
            </a:p>
          </p:txBody>
        </p:sp>
        <p:sp>
          <p:nvSpPr>
            <p:cNvPr id="30" name="Line 50">
              <a:extLst>
                <a:ext uri="{FF2B5EF4-FFF2-40B4-BE49-F238E27FC236}">
                  <a16:creationId xmlns:a16="http://schemas.microsoft.com/office/drawing/2014/main" id="{EA4B69DC-7F02-484F-99CC-FCB3596F48E2}"/>
                </a:ext>
              </a:extLst>
            </p:cNvPr>
            <p:cNvSpPr>
              <a:spLocks noChangeShapeType="1"/>
            </p:cNvSpPr>
            <p:nvPr/>
          </p:nvSpPr>
          <p:spPr bwMode="auto">
            <a:xfrm>
              <a:off x="2208" y="2256"/>
              <a:ext cx="0" cy="288"/>
            </a:xfrm>
            <a:prstGeom prst="line">
              <a:avLst/>
            </a:prstGeom>
            <a:noFill/>
            <a:ln w="9525" cap="rnd">
              <a:solidFill>
                <a:schemeClr val="tx1"/>
              </a:solidFill>
              <a:prstDash val="sysDot"/>
              <a:round/>
              <a:headEnd/>
              <a:tailEnd/>
            </a:ln>
          </p:spPr>
          <p:txBody>
            <a:bodyPr wrap="none" lIns="91417" tIns="45709" rIns="91417" bIns="45709">
              <a:spAutoFit/>
            </a:bodyPr>
            <a:lstStyle/>
            <a:p>
              <a:endParaRPr lang="ja-JP" altLang="en-US"/>
            </a:p>
          </p:txBody>
        </p:sp>
        <p:sp>
          <p:nvSpPr>
            <p:cNvPr id="31" name="Line 51">
              <a:extLst>
                <a:ext uri="{FF2B5EF4-FFF2-40B4-BE49-F238E27FC236}">
                  <a16:creationId xmlns:a16="http://schemas.microsoft.com/office/drawing/2014/main" id="{9B3C50D4-A841-43A6-B1DC-737C30B3EC86}"/>
                </a:ext>
              </a:extLst>
            </p:cNvPr>
            <p:cNvSpPr>
              <a:spLocks noChangeShapeType="1"/>
            </p:cNvSpPr>
            <p:nvPr/>
          </p:nvSpPr>
          <p:spPr bwMode="auto">
            <a:xfrm>
              <a:off x="1776" y="2496"/>
              <a:ext cx="432" cy="0"/>
            </a:xfrm>
            <a:prstGeom prst="line">
              <a:avLst/>
            </a:prstGeom>
            <a:noFill/>
            <a:ln w="9525">
              <a:solidFill>
                <a:schemeClr val="tx1"/>
              </a:solidFill>
              <a:round/>
              <a:headEnd type="triangle" w="med" len="med"/>
              <a:tailEnd type="triangle" w="med" len="med"/>
            </a:ln>
          </p:spPr>
          <p:txBody>
            <a:bodyPr wrap="none" lIns="91417" tIns="45709" rIns="91417" bIns="45709">
              <a:spAutoFit/>
            </a:bodyPr>
            <a:lstStyle/>
            <a:p>
              <a:endParaRPr lang="ja-JP" altLang="en-US"/>
            </a:p>
          </p:txBody>
        </p:sp>
        <p:sp>
          <p:nvSpPr>
            <p:cNvPr id="32" name="Text Box 52">
              <a:extLst>
                <a:ext uri="{FF2B5EF4-FFF2-40B4-BE49-F238E27FC236}">
                  <a16:creationId xmlns:a16="http://schemas.microsoft.com/office/drawing/2014/main" id="{B1635058-A8D8-4E5A-BBF7-A315CF13EBEF}"/>
                </a:ext>
              </a:extLst>
            </p:cNvPr>
            <p:cNvSpPr txBox="1">
              <a:spLocks noChangeArrowheads="1"/>
            </p:cNvSpPr>
            <p:nvPr/>
          </p:nvSpPr>
          <p:spPr bwMode="auto">
            <a:xfrm>
              <a:off x="1872" y="2208"/>
              <a:ext cx="233" cy="216"/>
            </a:xfrm>
            <a:prstGeom prst="rect">
              <a:avLst/>
            </a:prstGeom>
            <a:noFill/>
            <a:ln w="9525">
              <a:noFill/>
              <a:miter lim="800000"/>
              <a:headEnd/>
              <a:tailEnd/>
            </a:ln>
          </p:spPr>
          <p:txBody>
            <a:bodyPr wrap="square" lIns="91417" tIns="45709" rIns="91417" bIns="45709">
              <a:spAutoFit/>
            </a:bodyPr>
            <a:lstStyle/>
            <a:p>
              <a:r>
                <a:rPr lang="en-US" altLang="ja-JP" sz="2800" dirty="0">
                  <a:solidFill>
                    <a:srgbClr val="000000"/>
                  </a:solidFill>
                  <a:latin typeface="UD デジタル 教科書体 NK-R" panose="02020400000000000000" pitchFamily="18" charset="-128"/>
                  <a:ea typeface="UD デジタル 教科書体 NK-R" panose="02020400000000000000" pitchFamily="18" charset="-128"/>
                </a:rPr>
                <a:t>T</a:t>
              </a:r>
            </a:p>
          </p:txBody>
        </p:sp>
      </p:grpSp>
      <p:sp>
        <p:nvSpPr>
          <p:cNvPr id="33" name="コンテンツ プレースホルダー 2">
            <a:extLst>
              <a:ext uri="{FF2B5EF4-FFF2-40B4-BE49-F238E27FC236}">
                <a16:creationId xmlns:a16="http://schemas.microsoft.com/office/drawing/2014/main" id="{EEDDB572-215B-41E2-95F0-3FDDC793BF1A}"/>
              </a:ext>
            </a:extLst>
          </p:cNvPr>
          <p:cNvSpPr txBox="1">
            <a:spLocks/>
          </p:cNvSpPr>
          <p:nvPr/>
        </p:nvSpPr>
        <p:spPr>
          <a:xfrm>
            <a:off x="1246717" y="6108701"/>
            <a:ext cx="10515600" cy="698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入力が</a:t>
            </a:r>
            <a:r>
              <a:rPr lang="en-US" altLang="ja-JP" dirty="0">
                <a:solidFill>
                  <a:srgbClr val="FF0000"/>
                </a:solidFill>
              </a:rPr>
              <a:t>ON</a:t>
            </a:r>
            <a:r>
              <a:rPr lang="ja-JP" altLang="en-US" dirty="0"/>
              <a:t>になってから</a:t>
            </a:r>
            <a:r>
              <a:rPr lang="en-US" altLang="ja-JP" dirty="0">
                <a:solidFill>
                  <a:srgbClr val="FF0000"/>
                </a:solidFill>
              </a:rPr>
              <a:t>T</a:t>
            </a:r>
            <a:r>
              <a:rPr lang="ja-JP" altLang="en-US" dirty="0">
                <a:solidFill>
                  <a:srgbClr val="FF0000"/>
                </a:solidFill>
              </a:rPr>
              <a:t>秒後に</a:t>
            </a:r>
            <a:r>
              <a:rPr lang="ja-JP" altLang="en-US" dirty="0"/>
              <a:t>接点が動作する</a:t>
            </a:r>
            <a:endParaRPr lang="ja-JP" altLang="en-US" dirty="0">
              <a:solidFill>
                <a:srgbClr val="FF0000"/>
              </a:solidFill>
            </a:endParaRPr>
          </a:p>
        </p:txBody>
      </p:sp>
      <p:sp>
        <p:nvSpPr>
          <p:cNvPr id="34" name="スライド番号プレースホルダー 33"/>
          <p:cNvSpPr>
            <a:spLocks noGrp="1"/>
          </p:cNvSpPr>
          <p:nvPr>
            <p:ph type="sldNum" sz="quarter" idx="12"/>
          </p:nvPr>
        </p:nvSpPr>
        <p:spPr/>
        <p:txBody>
          <a:bodyPr/>
          <a:lstStyle/>
          <a:p>
            <a:fld id="{0955BC31-CF6C-4D52-BEB4-4772C4576AB2}" type="slidenum">
              <a:rPr kumimoji="1" lang="ja-JP" altLang="en-US" smtClean="0"/>
              <a:t>61</a:t>
            </a:fld>
            <a:endParaRPr kumimoji="1" lang="ja-JP" altLang="en-US"/>
          </a:p>
        </p:txBody>
      </p:sp>
    </p:spTree>
    <p:extLst>
      <p:ext uri="{BB962C8B-B14F-4D97-AF65-F5344CB8AC3E}">
        <p14:creationId xmlns:p14="http://schemas.microsoft.com/office/powerpoint/2010/main" val="3912452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F27E37-4B5C-42A0-A2F4-D4E4E7B90F77}"/>
              </a:ext>
            </a:extLst>
          </p:cNvPr>
          <p:cNvSpPr>
            <a:spLocks noGrp="1"/>
          </p:cNvSpPr>
          <p:nvPr>
            <p:ph type="title"/>
          </p:nvPr>
        </p:nvSpPr>
        <p:spPr/>
        <p:txBody>
          <a:bodyPr/>
          <a:lstStyle/>
          <a:p>
            <a:r>
              <a:rPr lang="ja-JP" altLang="en-US" dirty="0"/>
              <a:t>タイマ</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38380DE8-E21B-41DC-B1F3-DB2BCA0E2306}"/>
              </a:ext>
            </a:extLst>
          </p:cNvPr>
          <p:cNvSpPr>
            <a:spLocks noGrp="1"/>
          </p:cNvSpPr>
          <p:nvPr>
            <p:ph idx="1"/>
          </p:nvPr>
        </p:nvSpPr>
        <p:spPr>
          <a:xfrm>
            <a:off x="838200" y="1825625"/>
            <a:ext cx="10515600" cy="511175"/>
          </a:xfrm>
        </p:spPr>
        <p:txBody>
          <a:bodyPr>
            <a:normAutofit fontScale="92500" lnSpcReduction="10000"/>
          </a:bodyPr>
          <a:lstStyle/>
          <a:p>
            <a:pPr marL="0" indent="0">
              <a:buNone/>
            </a:pPr>
            <a:r>
              <a:rPr kumimoji="1" lang="en-US" altLang="ja-JP" dirty="0"/>
              <a:t>OFF</a:t>
            </a:r>
            <a:r>
              <a:rPr kumimoji="1" lang="ja-JP" altLang="en-US" dirty="0"/>
              <a:t>ディレイタイマ</a:t>
            </a:r>
          </a:p>
        </p:txBody>
      </p:sp>
      <p:grpSp>
        <p:nvGrpSpPr>
          <p:cNvPr id="5" name="Group 3">
            <a:extLst>
              <a:ext uri="{FF2B5EF4-FFF2-40B4-BE49-F238E27FC236}">
                <a16:creationId xmlns:a16="http://schemas.microsoft.com/office/drawing/2014/main" id="{08340F41-756A-46B0-BE0B-E7D90FF6C7AD}"/>
              </a:ext>
            </a:extLst>
          </p:cNvPr>
          <p:cNvGrpSpPr>
            <a:grpSpLocks/>
          </p:cNvGrpSpPr>
          <p:nvPr/>
        </p:nvGrpSpPr>
        <p:grpSpPr bwMode="auto">
          <a:xfrm>
            <a:off x="2002237" y="2471737"/>
            <a:ext cx="7063445" cy="2792412"/>
            <a:chOff x="878" y="3024"/>
            <a:chExt cx="2914" cy="1152"/>
          </a:xfrm>
        </p:grpSpPr>
        <p:sp>
          <p:nvSpPr>
            <p:cNvPr id="6" name="Line 4">
              <a:extLst>
                <a:ext uri="{FF2B5EF4-FFF2-40B4-BE49-F238E27FC236}">
                  <a16:creationId xmlns:a16="http://schemas.microsoft.com/office/drawing/2014/main" id="{8EA5526A-BFF4-4ACA-95B6-5E1B34F24550}"/>
                </a:ext>
              </a:extLst>
            </p:cNvPr>
            <p:cNvSpPr>
              <a:spLocks noChangeShapeType="1"/>
            </p:cNvSpPr>
            <p:nvPr/>
          </p:nvSpPr>
          <p:spPr bwMode="auto">
            <a:xfrm>
              <a:off x="1344" y="3216"/>
              <a:ext cx="528"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7" name="Line 5">
              <a:extLst>
                <a:ext uri="{FF2B5EF4-FFF2-40B4-BE49-F238E27FC236}">
                  <a16:creationId xmlns:a16="http://schemas.microsoft.com/office/drawing/2014/main" id="{A3832F00-A0A1-4FCC-B2E7-52DC7062563A}"/>
                </a:ext>
              </a:extLst>
            </p:cNvPr>
            <p:cNvSpPr>
              <a:spLocks noChangeShapeType="1"/>
            </p:cNvSpPr>
            <p:nvPr/>
          </p:nvSpPr>
          <p:spPr bwMode="auto">
            <a:xfrm flipV="1">
              <a:off x="1872" y="3024"/>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8" name="Line 6">
              <a:extLst>
                <a:ext uri="{FF2B5EF4-FFF2-40B4-BE49-F238E27FC236}">
                  <a16:creationId xmlns:a16="http://schemas.microsoft.com/office/drawing/2014/main" id="{8AFB184E-1FF9-4693-A169-3ACFBB4F4E30}"/>
                </a:ext>
              </a:extLst>
            </p:cNvPr>
            <p:cNvSpPr>
              <a:spLocks noChangeShapeType="1"/>
            </p:cNvSpPr>
            <p:nvPr/>
          </p:nvSpPr>
          <p:spPr bwMode="auto">
            <a:xfrm>
              <a:off x="1872" y="3024"/>
              <a:ext cx="9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9" name="Line 7">
              <a:extLst>
                <a:ext uri="{FF2B5EF4-FFF2-40B4-BE49-F238E27FC236}">
                  <a16:creationId xmlns:a16="http://schemas.microsoft.com/office/drawing/2014/main" id="{1932479C-6C36-46C1-93BB-03B815D5FB93}"/>
                </a:ext>
              </a:extLst>
            </p:cNvPr>
            <p:cNvSpPr>
              <a:spLocks noChangeShapeType="1"/>
            </p:cNvSpPr>
            <p:nvPr/>
          </p:nvSpPr>
          <p:spPr bwMode="auto">
            <a:xfrm>
              <a:off x="1344" y="3648"/>
              <a:ext cx="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0" name="Text Box 8">
              <a:extLst>
                <a:ext uri="{FF2B5EF4-FFF2-40B4-BE49-F238E27FC236}">
                  <a16:creationId xmlns:a16="http://schemas.microsoft.com/office/drawing/2014/main" id="{0C438DD5-BDA8-43CA-BCC6-F3AD79535239}"/>
                </a:ext>
              </a:extLst>
            </p:cNvPr>
            <p:cNvSpPr txBox="1">
              <a:spLocks noChangeArrowheads="1"/>
            </p:cNvSpPr>
            <p:nvPr/>
          </p:nvSpPr>
          <p:spPr bwMode="auto">
            <a:xfrm>
              <a:off x="924" y="3097"/>
              <a:ext cx="372" cy="216"/>
            </a:xfrm>
            <a:prstGeom prst="rect">
              <a:avLst/>
            </a:prstGeom>
            <a:noFill/>
            <a:ln w="9525">
              <a:noFill/>
              <a:miter lim="800000"/>
              <a:headEnd/>
              <a:tailEnd/>
            </a:ln>
          </p:spPr>
          <p:txBody>
            <a:bodyPr wrap="none" lIns="91417" tIns="45709" rIns="91417" bIns="45709">
              <a:spAutoFit/>
            </a:bodyPr>
            <a:lstStyle/>
            <a:p>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入力</a:t>
              </a:r>
            </a:p>
          </p:txBody>
        </p:sp>
        <p:sp>
          <p:nvSpPr>
            <p:cNvPr id="11" name="Text Box 9">
              <a:extLst>
                <a:ext uri="{FF2B5EF4-FFF2-40B4-BE49-F238E27FC236}">
                  <a16:creationId xmlns:a16="http://schemas.microsoft.com/office/drawing/2014/main" id="{82C7215A-ECE1-45E9-B136-A764A824A8A8}"/>
                </a:ext>
              </a:extLst>
            </p:cNvPr>
            <p:cNvSpPr txBox="1">
              <a:spLocks noChangeArrowheads="1"/>
            </p:cNvSpPr>
            <p:nvPr/>
          </p:nvSpPr>
          <p:spPr bwMode="auto">
            <a:xfrm>
              <a:off x="878" y="3384"/>
              <a:ext cx="462" cy="216"/>
            </a:xfrm>
            <a:prstGeom prst="rect">
              <a:avLst/>
            </a:prstGeom>
            <a:noFill/>
            <a:ln w="9525">
              <a:noFill/>
              <a:miter lim="800000"/>
              <a:headEnd/>
              <a:tailEnd/>
            </a:ln>
          </p:spPr>
          <p:txBody>
            <a:bodyPr wrap="none" lIns="91417" tIns="45709" rIns="91417" bIns="45709">
              <a:spAutoFit/>
            </a:bodyPr>
            <a:lstStyle/>
            <a:p>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ａ接点</a:t>
              </a:r>
            </a:p>
          </p:txBody>
        </p:sp>
        <p:sp>
          <p:nvSpPr>
            <p:cNvPr id="12" name="Line 10">
              <a:extLst>
                <a:ext uri="{FF2B5EF4-FFF2-40B4-BE49-F238E27FC236}">
                  <a16:creationId xmlns:a16="http://schemas.microsoft.com/office/drawing/2014/main" id="{F2F9FBAA-5AED-4124-892A-BB4B05C20CC3}"/>
                </a:ext>
              </a:extLst>
            </p:cNvPr>
            <p:cNvSpPr>
              <a:spLocks noChangeShapeType="1"/>
            </p:cNvSpPr>
            <p:nvPr/>
          </p:nvSpPr>
          <p:spPr bwMode="auto">
            <a:xfrm>
              <a:off x="1920" y="3024"/>
              <a:ext cx="105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3" name="Line 11">
              <a:extLst>
                <a:ext uri="{FF2B5EF4-FFF2-40B4-BE49-F238E27FC236}">
                  <a16:creationId xmlns:a16="http://schemas.microsoft.com/office/drawing/2014/main" id="{EE60FF68-A916-4889-9CD9-BDACC37CBA0F}"/>
                </a:ext>
              </a:extLst>
            </p:cNvPr>
            <p:cNvSpPr>
              <a:spLocks noChangeShapeType="1"/>
            </p:cNvSpPr>
            <p:nvPr/>
          </p:nvSpPr>
          <p:spPr bwMode="auto">
            <a:xfrm>
              <a:off x="2976" y="3216"/>
              <a:ext cx="81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4" name="Line 12">
              <a:extLst>
                <a:ext uri="{FF2B5EF4-FFF2-40B4-BE49-F238E27FC236}">
                  <a16:creationId xmlns:a16="http://schemas.microsoft.com/office/drawing/2014/main" id="{027DD371-72F8-496D-9D9B-252C49CFF90F}"/>
                </a:ext>
              </a:extLst>
            </p:cNvPr>
            <p:cNvSpPr>
              <a:spLocks noChangeShapeType="1"/>
            </p:cNvSpPr>
            <p:nvPr/>
          </p:nvSpPr>
          <p:spPr bwMode="auto">
            <a:xfrm>
              <a:off x="2976" y="3024"/>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5" name="Line 13">
              <a:extLst>
                <a:ext uri="{FF2B5EF4-FFF2-40B4-BE49-F238E27FC236}">
                  <a16:creationId xmlns:a16="http://schemas.microsoft.com/office/drawing/2014/main" id="{0F084F0F-8008-4241-AEAD-38643BF112F5}"/>
                </a:ext>
              </a:extLst>
            </p:cNvPr>
            <p:cNvSpPr>
              <a:spLocks noChangeShapeType="1"/>
            </p:cNvSpPr>
            <p:nvPr/>
          </p:nvSpPr>
          <p:spPr bwMode="auto">
            <a:xfrm flipV="1">
              <a:off x="2976" y="3024"/>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6" name="Line 14">
              <a:extLst>
                <a:ext uri="{FF2B5EF4-FFF2-40B4-BE49-F238E27FC236}">
                  <a16:creationId xmlns:a16="http://schemas.microsoft.com/office/drawing/2014/main" id="{A5882273-9E05-4B5A-84FB-F71D01ED5929}"/>
                </a:ext>
              </a:extLst>
            </p:cNvPr>
            <p:cNvSpPr>
              <a:spLocks noChangeShapeType="1"/>
            </p:cNvSpPr>
            <p:nvPr/>
          </p:nvSpPr>
          <p:spPr bwMode="auto">
            <a:xfrm>
              <a:off x="1344" y="3984"/>
              <a:ext cx="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7" name="Line 15">
              <a:extLst>
                <a:ext uri="{FF2B5EF4-FFF2-40B4-BE49-F238E27FC236}">
                  <a16:creationId xmlns:a16="http://schemas.microsoft.com/office/drawing/2014/main" id="{EC682370-7AC3-4880-9EF0-959856A0C9FE}"/>
                </a:ext>
              </a:extLst>
            </p:cNvPr>
            <p:cNvSpPr>
              <a:spLocks noChangeShapeType="1"/>
            </p:cNvSpPr>
            <p:nvPr/>
          </p:nvSpPr>
          <p:spPr bwMode="auto">
            <a:xfrm>
              <a:off x="3408" y="3696"/>
              <a:ext cx="33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18" name="Text Box 16">
              <a:extLst>
                <a:ext uri="{FF2B5EF4-FFF2-40B4-BE49-F238E27FC236}">
                  <a16:creationId xmlns:a16="http://schemas.microsoft.com/office/drawing/2014/main" id="{8EDF786B-471D-4F64-96AF-AC3D2689B6F3}"/>
                </a:ext>
              </a:extLst>
            </p:cNvPr>
            <p:cNvSpPr txBox="1">
              <a:spLocks noChangeArrowheads="1"/>
            </p:cNvSpPr>
            <p:nvPr/>
          </p:nvSpPr>
          <p:spPr bwMode="auto">
            <a:xfrm>
              <a:off x="881" y="3609"/>
              <a:ext cx="463" cy="216"/>
            </a:xfrm>
            <a:prstGeom prst="rect">
              <a:avLst/>
            </a:prstGeom>
            <a:noFill/>
            <a:ln w="9525">
              <a:noFill/>
              <a:miter lim="800000"/>
              <a:headEnd/>
              <a:tailEnd/>
            </a:ln>
          </p:spPr>
          <p:txBody>
            <a:bodyPr wrap="none" lIns="91417" tIns="45709" rIns="91417" bIns="45709">
              <a:spAutoFit/>
            </a:bodyPr>
            <a:lstStyle/>
            <a:p>
              <a:r>
                <a:rPr lang="ja-JP" altLang="en-US" sz="2800" dirty="0" err="1">
                  <a:solidFill>
                    <a:srgbClr val="000000"/>
                  </a:solidFill>
                  <a:latin typeface="UD デジタル 教科書体 NK-R" panose="02020400000000000000" pitchFamily="18" charset="-128"/>
                  <a:ea typeface="UD デジタル 教科書体 NK-R" panose="02020400000000000000" pitchFamily="18" charset="-128"/>
                </a:rPr>
                <a:t>ｂ</a:t>
              </a:r>
              <a:r>
                <a:rPr lang="ja-JP" altLang="en-US" sz="2800" dirty="0">
                  <a:solidFill>
                    <a:srgbClr val="000000"/>
                  </a:solidFill>
                  <a:latin typeface="UD デジタル 教科書体 NK-R" panose="02020400000000000000" pitchFamily="18" charset="-128"/>
                  <a:ea typeface="UD デジタル 教科書体 NK-R" panose="02020400000000000000" pitchFamily="18" charset="-128"/>
                </a:rPr>
                <a:t>接点</a:t>
              </a:r>
            </a:p>
          </p:txBody>
        </p:sp>
        <p:sp>
          <p:nvSpPr>
            <p:cNvPr id="19" name="Line 17">
              <a:extLst>
                <a:ext uri="{FF2B5EF4-FFF2-40B4-BE49-F238E27FC236}">
                  <a16:creationId xmlns:a16="http://schemas.microsoft.com/office/drawing/2014/main" id="{F415FBEF-868F-4767-8AB3-F2319C4D5F2C}"/>
                </a:ext>
              </a:extLst>
            </p:cNvPr>
            <p:cNvSpPr>
              <a:spLocks noChangeShapeType="1"/>
            </p:cNvSpPr>
            <p:nvPr/>
          </p:nvSpPr>
          <p:spPr bwMode="auto">
            <a:xfrm>
              <a:off x="1872" y="3312"/>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0" name="Line 18">
              <a:extLst>
                <a:ext uri="{FF2B5EF4-FFF2-40B4-BE49-F238E27FC236}">
                  <a16:creationId xmlns:a16="http://schemas.microsoft.com/office/drawing/2014/main" id="{BAE52370-191B-455C-B281-7471FCBDB3F3}"/>
                </a:ext>
              </a:extLst>
            </p:cNvPr>
            <p:cNvSpPr>
              <a:spLocks noChangeShapeType="1"/>
            </p:cNvSpPr>
            <p:nvPr/>
          </p:nvSpPr>
          <p:spPr bwMode="auto">
            <a:xfrm>
              <a:off x="2304" y="3312"/>
              <a:ext cx="672"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1" name="Line 19">
              <a:extLst>
                <a:ext uri="{FF2B5EF4-FFF2-40B4-BE49-F238E27FC236}">
                  <a16:creationId xmlns:a16="http://schemas.microsoft.com/office/drawing/2014/main" id="{45FF6A61-5C63-40F0-8753-7DF9BE2E1851}"/>
                </a:ext>
              </a:extLst>
            </p:cNvPr>
            <p:cNvSpPr>
              <a:spLocks noChangeShapeType="1"/>
            </p:cNvSpPr>
            <p:nvPr/>
          </p:nvSpPr>
          <p:spPr bwMode="auto">
            <a:xfrm>
              <a:off x="3408" y="3312"/>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2" name="Line 20">
              <a:extLst>
                <a:ext uri="{FF2B5EF4-FFF2-40B4-BE49-F238E27FC236}">
                  <a16:creationId xmlns:a16="http://schemas.microsoft.com/office/drawing/2014/main" id="{C07641E1-C1AF-49DB-8D5E-05CD8459C001}"/>
                </a:ext>
              </a:extLst>
            </p:cNvPr>
            <p:cNvSpPr>
              <a:spLocks noChangeShapeType="1"/>
            </p:cNvSpPr>
            <p:nvPr/>
          </p:nvSpPr>
          <p:spPr bwMode="auto">
            <a:xfrm>
              <a:off x="1872" y="3696"/>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3" name="Line 21">
              <a:extLst>
                <a:ext uri="{FF2B5EF4-FFF2-40B4-BE49-F238E27FC236}">
                  <a16:creationId xmlns:a16="http://schemas.microsoft.com/office/drawing/2014/main" id="{3C723848-612F-4DFE-A873-38F655F732B1}"/>
                </a:ext>
              </a:extLst>
            </p:cNvPr>
            <p:cNvSpPr>
              <a:spLocks noChangeShapeType="1"/>
            </p:cNvSpPr>
            <p:nvPr/>
          </p:nvSpPr>
          <p:spPr bwMode="auto">
            <a:xfrm>
              <a:off x="2304" y="3888"/>
              <a:ext cx="1104"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4" name="Line 22">
              <a:extLst>
                <a:ext uri="{FF2B5EF4-FFF2-40B4-BE49-F238E27FC236}">
                  <a16:creationId xmlns:a16="http://schemas.microsoft.com/office/drawing/2014/main" id="{DFB0254E-6622-4534-81E7-318EFB7221BD}"/>
                </a:ext>
              </a:extLst>
            </p:cNvPr>
            <p:cNvSpPr>
              <a:spLocks noChangeShapeType="1"/>
            </p:cNvSpPr>
            <p:nvPr/>
          </p:nvSpPr>
          <p:spPr bwMode="auto">
            <a:xfrm>
              <a:off x="3408" y="3696"/>
              <a:ext cx="0" cy="192"/>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25" name="Line 23">
              <a:extLst>
                <a:ext uri="{FF2B5EF4-FFF2-40B4-BE49-F238E27FC236}">
                  <a16:creationId xmlns:a16="http://schemas.microsoft.com/office/drawing/2014/main" id="{7062E20A-2959-41C1-B4EA-610EE9A89195}"/>
                </a:ext>
              </a:extLst>
            </p:cNvPr>
            <p:cNvSpPr>
              <a:spLocks noChangeShapeType="1"/>
            </p:cNvSpPr>
            <p:nvPr/>
          </p:nvSpPr>
          <p:spPr bwMode="auto">
            <a:xfrm>
              <a:off x="2976" y="3216"/>
              <a:ext cx="0" cy="960"/>
            </a:xfrm>
            <a:prstGeom prst="line">
              <a:avLst/>
            </a:prstGeom>
            <a:noFill/>
            <a:ln w="9525" cap="rnd">
              <a:solidFill>
                <a:schemeClr val="tx1"/>
              </a:solidFill>
              <a:prstDash val="sysDot"/>
              <a:round/>
              <a:headEnd/>
              <a:tailEnd/>
            </a:ln>
          </p:spPr>
          <p:txBody>
            <a:bodyPr wrap="none" lIns="91417" tIns="45709" rIns="91417" bIns="45709">
              <a:spAutoFit/>
            </a:bodyPr>
            <a:lstStyle/>
            <a:p>
              <a:endParaRPr lang="ja-JP" altLang="en-US"/>
            </a:p>
          </p:txBody>
        </p:sp>
        <p:sp>
          <p:nvSpPr>
            <p:cNvPr id="26" name="Line 24">
              <a:extLst>
                <a:ext uri="{FF2B5EF4-FFF2-40B4-BE49-F238E27FC236}">
                  <a16:creationId xmlns:a16="http://schemas.microsoft.com/office/drawing/2014/main" id="{0753FD63-8073-42E7-B7B5-2427F4258FCA}"/>
                </a:ext>
              </a:extLst>
            </p:cNvPr>
            <p:cNvSpPr>
              <a:spLocks noChangeShapeType="1"/>
            </p:cNvSpPr>
            <p:nvPr/>
          </p:nvSpPr>
          <p:spPr bwMode="auto">
            <a:xfrm>
              <a:off x="3408" y="3888"/>
              <a:ext cx="0" cy="288"/>
            </a:xfrm>
            <a:prstGeom prst="line">
              <a:avLst/>
            </a:prstGeom>
            <a:noFill/>
            <a:ln w="9525" cap="rnd">
              <a:solidFill>
                <a:schemeClr val="tx1"/>
              </a:solidFill>
              <a:prstDash val="sysDot"/>
              <a:round/>
              <a:headEnd/>
              <a:tailEnd/>
            </a:ln>
          </p:spPr>
          <p:txBody>
            <a:bodyPr wrap="none" lIns="91417" tIns="45709" rIns="91417" bIns="45709">
              <a:spAutoFit/>
            </a:bodyPr>
            <a:lstStyle/>
            <a:p>
              <a:endParaRPr lang="ja-JP" altLang="en-US"/>
            </a:p>
          </p:txBody>
        </p:sp>
        <p:sp>
          <p:nvSpPr>
            <p:cNvPr id="27" name="Line 25">
              <a:extLst>
                <a:ext uri="{FF2B5EF4-FFF2-40B4-BE49-F238E27FC236}">
                  <a16:creationId xmlns:a16="http://schemas.microsoft.com/office/drawing/2014/main" id="{63FC58C6-8C85-4EF3-AD93-F76D90E8A3EE}"/>
                </a:ext>
              </a:extLst>
            </p:cNvPr>
            <p:cNvSpPr>
              <a:spLocks noChangeShapeType="1"/>
            </p:cNvSpPr>
            <p:nvPr/>
          </p:nvSpPr>
          <p:spPr bwMode="auto">
            <a:xfrm>
              <a:off x="2976" y="4128"/>
              <a:ext cx="432" cy="0"/>
            </a:xfrm>
            <a:prstGeom prst="line">
              <a:avLst/>
            </a:prstGeom>
            <a:noFill/>
            <a:ln w="9525">
              <a:solidFill>
                <a:schemeClr val="tx1"/>
              </a:solidFill>
              <a:round/>
              <a:headEnd type="triangle" w="med" len="med"/>
              <a:tailEnd type="triangle" w="med" len="med"/>
            </a:ln>
          </p:spPr>
          <p:txBody>
            <a:bodyPr wrap="none" lIns="91417" tIns="45709" rIns="91417" bIns="45709">
              <a:spAutoFit/>
            </a:bodyPr>
            <a:lstStyle/>
            <a:p>
              <a:endParaRPr lang="ja-JP" altLang="en-US"/>
            </a:p>
          </p:txBody>
        </p:sp>
        <p:sp>
          <p:nvSpPr>
            <p:cNvPr id="28" name="Text Box 26">
              <a:extLst>
                <a:ext uri="{FF2B5EF4-FFF2-40B4-BE49-F238E27FC236}">
                  <a16:creationId xmlns:a16="http://schemas.microsoft.com/office/drawing/2014/main" id="{CBC8AE5A-D48C-4E9A-AADE-93568564FF41}"/>
                </a:ext>
              </a:extLst>
            </p:cNvPr>
            <p:cNvSpPr txBox="1">
              <a:spLocks noChangeArrowheads="1"/>
            </p:cNvSpPr>
            <p:nvPr/>
          </p:nvSpPr>
          <p:spPr bwMode="auto">
            <a:xfrm>
              <a:off x="3103" y="3912"/>
              <a:ext cx="177" cy="216"/>
            </a:xfrm>
            <a:prstGeom prst="rect">
              <a:avLst/>
            </a:prstGeom>
            <a:noFill/>
            <a:ln w="9525">
              <a:noFill/>
              <a:miter lim="800000"/>
              <a:headEnd/>
              <a:tailEnd/>
            </a:ln>
          </p:spPr>
          <p:txBody>
            <a:bodyPr wrap="none" lIns="91417" tIns="45709" rIns="91417" bIns="45709">
              <a:spAutoFit/>
            </a:bodyPr>
            <a:lstStyle/>
            <a:p>
              <a:r>
                <a:rPr lang="en-US" altLang="ja-JP" sz="2800" dirty="0">
                  <a:solidFill>
                    <a:srgbClr val="000000"/>
                  </a:solidFill>
                  <a:latin typeface="UD デジタル 教科書体 NK-R" panose="02020400000000000000" pitchFamily="18" charset="-128"/>
                  <a:ea typeface="UD デジタル 教科書体 NK-R" panose="02020400000000000000" pitchFamily="18" charset="-128"/>
                </a:rPr>
                <a:t>T</a:t>
              </a:r>
              <a:endParaRPr lang="en-US" altLang="ja-JP"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29" name="Line 27">
              <a:extLst>
                <a:ext uri="{FF2B5EF4-FFF2-40B4-BE49-F238E27FC236}">
                  <a16:creationId xmlns:a16="http://schemas.microsoft.com/office/drawing/2014/main" id="{2625D3AD-F416-4D1D-8676-CBCBBE7D0FE7}"/>
                </a:ext>
              </a:extLst>
            </p:cNvPr>
            <p:cNvSpPr>
              <a:spLocks noChangeShapeType="1"/>
            </p:cNvSpPr>
            <p:nvPr/>
          </p:nvSpPr>
          <p:spPr bwMode="auto">
            <a:xfrm>
              <a:off x="1872" y="3312"/>
              <a:ext cx="1536"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30" name="Line 28">
              <a:extLst>
                <a:ext uri="{FF2B5EF4-FFF2-40B4-BE49-F238E27FC236}">
                  <a16:creationId xmlns:a16="http://schemas.microsoft.com/office/drawing/2014/main" id="{DC1B3BA6-A69B-4B13-881A-B3670734C136}"/>
                </a:ext>
              </a:extLst>
            </p:cNvPr>
            <p:cNvSpPr>
              <a:spLocks noChangeShapeType="1"/>
            </p:cNvSpPr>
            <p:nvPr/>
          </p:nvSpPr>
          <p:spPr bwMode="auto">
            <a:xfrm>
              <a:off x="3408" y="3504"/>
              <a:ext cx="384"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31" name="Line 29">
              <a:extLst>
                <a:ext uri="{FF2B5EF4-FFF2-40B4-BE49-F238E27FC236}">
                  <a16:creationId xmlns:a16="http://schemas.microsoft.com/office/drawing/2014/main" id="{EBC07E4F-CA47-4003-AEB3-93D5458206B1}"/>
                </a:ext>
              </a:extLst>
            </p:cNvPr>
            <p:cNvSpPr>
              <a:spLocks noChangeShapeType="1"/>
            </p:cNvSpPr>
            <p:nvPr/>
          </p:nvSpPr>
          <p:spPr bwMode="auto">
            <a:xfrm flipH="1">
              <a:off x="1344" y="3504"/>
              <a:ext cx="528"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32" name="Line 30">
              <a:extLst>
                <a:ext uri="{FF2B5EF4-FFF2-40B4-BE49-F238E27FC236}">
                  <a16:creationId xmlns:a16="http://schemas.microsoft.com/office/drawing/2014/main" id="{198AD4CB-9CBD-4DE3-8BE4-0E42C7EE04E1}"/>
                </a:ext>
              </a:extLst>
            </p:cNvPr>
            <p:cNvSpPr>
              <a:spLocks noChangeShapeType="1"/>
            </p:cNvSpPr>
            <p:nvPr/>
          </p:nvSpPr>
          <p:spPr bwMode="auto">
            <a:xfrm>
              <a:off x="1872" y="3888"/>
              <a:ext cx="480"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sp>
          <p:nvSpPr>
            <p:cNvPr id="33" name="Line 31">
              <a:extLst>
                <a:ext uri="{FF2B5EF4-FFF2-40B4-BE49-F238E27FC236}">
                  <a16:creationId xmlns:a16="http://schemas.microsoft.com/office/drawing/2014/main" id="{F4BE9840-BA27-4FE5-BA9B-480E3C4761FA}"/>
                </a:ext>
              </a:extLst>
            </p:cNvPr>
            <p:cNvSpPr>
              <a:spLocks noChangeShapeType="1"/>
            </p:cNvSpPr>
            <p:nvPr/>
          </p:nvSpPr>
          <p:spPr bwMode="auto">
            <a:xfrm flipH="1">
              <a:off x="1344" y="3696"/>
              <a:ext cx="528" cy="0"/>
            </a:xfrm>
            <a:prstGeom prst="line">
              <a:avLst/>
            </a:prstGeom>
            <a:noFill/>
            <a:ln w="9525">
              <a:solidFill>
                <a:schemeClr val="tx1"/>
              </a:solidFill>
              <a:round/>
              <a:headEnd/>
              <a:tailEnd/>
            </a:ln>
          </p:spPr>
          <p:txBody>
            <a:bodyPr wrap="none" lIns="91417" tIns="45709" rIns="91417" bIns="45709">
              <a:spAutoFit/>
            </a:bodyPr>
            <a:lstStyle/>
            <a:p>
              <a:endParaRPr lang="ja-JP" altLang="en-US"/>
            </a:p>
          </p:txBody>
        </p:sp>
      </p:grpSp>
      <p:sp>
        <p:nvSpPr>
          <p:cNvPr id="34" name="コンテンツ プレースホルダー 2">
            <a:extLst>
              <a:ext uri="{FF2B5EF4-FFF2-40B4-BE49-F238E27FC236}">
                <a16:creationId xmlns:a16="http://schemas.microsoft.com/office/drawing/2014/main" id="{EB9F19AD-E95A-4092-975F-D4495F649DC9}"/>
              </a:ext>
            </a:extLst>
          </p:cNvPr>
          <p:cNvSpPr txBox="1">
            <a:spLocks/>
          </p:cNvSpPr>
          <p:nvPr/>
        </p:nvSpPr>
        <p:spPr>
          <a:xfrm>
            <a:off x="1361017" y="5380300"/>
            <a:ext cx="10515600" cy="698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入力が</a:t>
            </a:r>
            <a:r>
              <a:rPr lang="en-US" altLang="ja-JP" dirty="0">
                <a:solidFill>
                  <a:schemeClr val="accent5">
                    <a:lumMod val="75000"/>
                  </a:schemeClr>
                </a:solidFill>
              </a:rPr>
              <a:t>OFF</a:t>
            </a:r>
            <a:r>
              <a:rPr lang="ja-JP" altLang="en-US" dirty="0"/>
              <a:t>になってから</a:t>
            </a:r>
            <a:r>
              <a:rPr lang="en-US" altLang="ja-JP" dirty="0">
                <a:solidFill>
                  <a:srgbClr val="FF0000"/>
                </a:solidFill>
              </a:rPr>
              <a:t>T</a:t>
            </a:r>
            <a:r>
              <a:rPr lang="ja-JP" altLang="en-US" dirty="0">
                <a:solidFill>
                  <a:srgbClr val="FF0000"/>
                </a:solidFill>
              </a:rPr>
              <a:t>秒後に</a:t>
            </a:r>
            <a:r>
              <a:rPr lang="ja-JP" altLang="en-US" dirty="0"/>
              <a:t>接点が動作する</a:t>
            </a:r>
            <a:endParaRPr lang="ja-JP" altLang="en-US" dirty="0">
              <a:solidFill>
                <a:srgbClr val="FF0000"/>
              </a:solidFill>
            </a:endParaRPr>
          </a:p>
        </p:txBody>
      </p:sp>
      <p:sp>
        <p:nvSpPr>
          <p:cNvPr id="35" name="コンテンツ プレースホルダー 2">
            <a:extLst>
              <a:ext uri="{FF2B5EF4-FFF2-40B4-BE49-F238E27FC236}">
                <a16:creationId xmlns:a16="http://schemas.microsoft.com/office/drawing/2014/main" id="{F4DB7C58-11E1-4A89-8E9E-989900309EEA}"/>
              </a:ext>
            </a:extLst>
          </p:cNvPr>
          <p:cNvSpPr txBox="1">
            <a:spLocks/>
          </p:cNvSpPr>
          <p:nvPr/>
        </p:nvSpPr>
        <p:spPr>
          <a:xfrm>
            <a:off x="1315773" y="6118608"/>
            <a:ext cx="10515600" cy="50814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dirty="0"/>
              <a:t>※PLC</a:t>
            </a:r>
            <a:r>
              <a:rPr lang="ja-JP" altLang="en-US" dirty="0" err="1"/>
              <a:t>には</a:t>
            </a:r>
            <a:r>
              <a:rPr lang="en-US" altLang="ja-JP" dirty="0"/>
              <a:t>ON</a:t>
            </a:r>
            <a:r>
              <a:rPr lang="ja-JP" altLang="en-US" dirty="0"/>
              <a:t>ディレイタイマしかないため、プログラムで実装する</a:t>
            </a:r>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62</a:t>
            </a:fld>
            <a:endParaRPr kumimoji="1" lang="ja-JP" altLang="en-US"/>
          </a:p>
        </p:txBody>
      </p:sp>
    </p:spTree>
    <p:extLst>
      <p:ext uri="{BB962C8B-B14F-4D97-AF65-F5344CB8AC3E}">
        <p14:creationId xmlns:p14="http://schemas.microsoft.com/office/powerpoint/2010/main" val="3991706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239E24-96E8-4AD0-9AE1-AA84FBFB7208}"/>
              </a:ext>
            </a:extLst>
          </p:cNvPr>
          <p:cNvSpPr>
            <a:spLocks noGrp="1"/>
          </p:cNvSpPr>
          <p:nvPr>
            <p:ph type="title"/>
          </p:nvPr>
        </p:nvSpPr>
        <p:spPr>
          <a:xfrm>
            <a:off x="838200" y="365125"/>
            <a:ext cx="10515600" cy="1325563"/>
          </a:xfrm>
        </p:spPr>
        <p:txBody>
          <a:bodyPr/>
          <a:lstStyle/>
          <a:p>
            <a:r>
              <a:rPr lang="ja-JP" altLang="en-US" dirty="0"/>
              <a:t>タイマの使用例</a:t>
            </a:r>
            <a:endParaRPr kumimoji="1" lang="ja-JP" altLang="en-US" dirty="0"/>
          </a:p>
        </p:txBody>
      </p:sp>
      <p:sp>
        <p:nvSpPr>
          <p:cNvPr id="55" name="Line 153">
            <a:extLst>
              <a:ext uri="{FF2B5EF4-FFF2-40B4-BE49-F238E27FC236}">
                <a16:creationId xmlns:a16="http://schemas.microsoft.com/office/drawing/2014/main" id="{C5CAC707-8D89-4773-B454-C154B622DA08}"/>
              </a:ext>
            </a:extLst>
          </p:cNvPr>
          <p:cNvSpPr>
            <a:spLocks noChangeShapeType="1"/>
          </p:cNvSpPr>
          <p:nvPr/>
        </p:nvSpPr>
        <p:spPr bwMode="auto">
          <a:xfrm flipH="1">
            <a:off x="8054635" y="2729621"/>
            <a:ext cx="609600" cy="306387"/>
          </a:xfrm>
          <a:prstGeom prst="line">
            <a:avLst/>
          </a:prstGeom>
          <a:noFill/>
          <a:ln w="38100">
            <a:solidFill>
              <a:srgbClr val="FF0000"/>
            </a:solidFill>
            <a:round/>
            <a:headEnd/>
            <a:tailEnd type="triangle" w="med" len="med"/>
          </a:ln>
        </p:spPr>
        <p:txBody>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6" name="Text Box 154">
            <a:extLst>
              <a:ext uri="{FF2B5EF4-FFF2-40B4-BE49-F238E27FC236}">
                <a16:creationId xmlns:a16="http://schemas.microsoft.com/office/drawing/2014/main" id="{B0ABCA6D-57EA-4F2B-854A-A3291CDEBA86}"/>
              </a:ext>
            </a:extLst>
          </p:cNvPr>
          <p:cNvSpPr txBox="1">
            <a:spLocks noChangeArrowheads="1"/>
          </p:cNvSpPr>
          <p:nvPr/>
        </p:nvSpPr>
        <p:spPr bwMode="auto">
          <a:xfrm>
            <a:off x="8721450" y="2507540"/>
            <a:ext cx="954095" cy="400105"/>
          </a:xfrm>
          <a:prstGeom prst="rect">
            <a:avLst/>
          </a:prstGeom>
          <a:noFill/>
          <a:ln w="9525">
            <a:noFill/>
            <a:miter lim="800000"/>
            <a:headEnd/>
            <a:tailEnd/>
          </a:ln>
        </p:spPr>
        <p:txBody>
          <a:bodyPr wrap="none" lIns="91434" tIns="45718" rIns="91434" bIns="45718">
            <a:spAutoFit/>
          </a:bodyPr>
          <a:lstStyle/>
          <a:p>
            <a:r>
              <a:rPr lang="ja-JP" altLang="en-US" sz="2000" dirty="0">
                <a:solidFill>
                  <a:srgbClr val="000000"/>
                </a:solidFill>
                <a:latin typeface="UD デジタル 教科書体 NK-R" panose="02020400000000000000" pitchFamily="18" charset="-128"/>
                <a:ea typeface="UD デジタル 教科書体 NK-R" panose="02020400000000000000" pitchFamily="18" charset="-128"/>
              </a:rPr>
              <a:t>設定値</a:t>
            </a:r>
          </a:p>
        </p:txBody>
      </p:sp>
      <p:sp>
        <p:nvSpPr>
          <p:cNvPr id="57" name="Text Box 155">
            <a:extLst>
              <a:ext uri="{FF2B5EF4-FFF2-40B4-BE49-F238E27FC236}">
                <a16:creationId xmlns:a16="http://schemas.microsoft.com/office/drawing/2014/main" id="{3936481A-61AD-4AB8-9F57-F56113AA7E95}"/>
              </a:ext>
            </a:extLst>
          </p:cNvPr>
          <p:cNvSpPr txBox="1">
            <a:spLocks noChangeArrowheads="1"/>
          </p:cNvSpPr>
          <p:nvPr/>
        </p:nvSpPr>
        <p:spPr bwMode="auto">
          <a:xfrm>
            <a:off x="8570988" y="2933970"/>
            <a:ext cx="3487630" cy="707882"/>
          </a:xfrm>
          <a:prstGeom prst="rect">
            <a:avLst/>
          </a:prstGeom>
          <a:noFill/>
          <a:ln w="9525">
            <a:noFill/>
            <a:miter lim="800000"/>
            <a:headEnd/>
            <a:tailEnd/>
          </a:ln>
        </p:spPr>
        <p:txBody>
          <a:bodyPr wrap="square" lIns="91434" tIns="45718" rIns="91434" bIns="45718">
            <a:spAutoFit/>
          </a:bodyPr>
          <a:lstStyle/>
          <a:p>
            <a:pPr algn="l"/>
            <a:r>
              <a:rPr lang="en-US" altLang="ja-JP" sz="2000" dirty="0">
                <a:latin typeface="UD デジタル 教科書体 NK-R" panose="02020400000000000000" pitchFamily="18" charset="-128"/>
                <a:ea typeface="UD デジタル 教科書体 NK-R" panose="02020400000000000000" pitchFamily="18" charset="-128"/>
              </a:rPr>
              <a:t>T0</a:t>
            </a:r>
            <a:r>
              <a:rPr lang="ja-JP" altLang="en-US" sz="2000" dirty="0">
                <a:latin typeface="UD デジタル 教科書体 NK-R" panose="02020400000000000000" pitchFamily="18" charset="-128"/>
                <a:ea typeface="UD デジタル 教科書体 NK-R" panose="02020400000000000000" pitchFamily="18" charset="-128"/>
              </a:rPr>
              <a:t>は</a:t>
            </a:r>
            <a:r>
              <a:rPr lang="en-US" altLang="ja-JP" sz="2000" dirty="0">
                <a:latin typeface="UD デジタル 教科書体 NK-R" panose="02020400000000000000" pitchFamily="18" charset="-128"/>
                <a:ea typeface="UD デジタル 教科書体 NK-R" panose="02020400000000000000" pitchFamily="18" charset="-128"/>
              </a:rPr>
              <a:t>100mS</a:t>
            </a:r>
            <a:r>
              <a:rPr lang="ja-JP" altLang="en-US" sz="2000" dirty="0">
                <a:latin typeface="UD デジタル 教科書体 NK-R" panose="02020400000000000000" pitchFamily="18" charset="-128"/>
                <a:ea typeface="UD デジタル 教科書体 NK-R" panose="02020400000000000000" pitchFamily="18" charset="-128"/>
              </a:rPr>
              <a:t>タイマであるから、この場合は、</a:t>
            </a:r>
            <a:r>
              <a:rPr lang="en-US" altLang="ja-JP" sz="2000" dirty="0">
                <a:latin typeface="UD デジタル 教科書体 NK-R" panose="02020400000000000000" pitchFamily="18" charset="-128"/>
                <a:ea typeface="UD デジタル 教科書体 NK-R" panose="02020400000000000000" pitchFamily="18" charset="-128"/>
              </a:rPr>
              <a:t>3</a:t>
            </a:r>
            <a:r>
              <a:rPr lang="ja-JP" altLang="en-US" sz="2000" dirty="0">
                <a:latin typeface="UD デジタル 教科書体 NK-R" panose="02020400000000000000" pitchFamily="18" charset="-128"/>
                <a:ea typeface="UD デジタル 教科書体 NK-R" panose="02020400000000000000" pitchFamily="18" charset="-128"/>
              </a:rPr>
              <a:t>秒後に動作</a:t>
            </a:r>
          </a:p>
        </p:txBody>
      </p:sp>
      <p:grpSp>
        <p:nvGrpSpPr>
          <p:cNvPr id="78" name="グループ化 77">
            <a:extLst>
              <a:ext uri="{FF2B5EF4-FFF2-40B4-BE49-F238E27FC236}">
                <a16:creationId xmlns:a16="http://schemas.microsoft.com/office/drawing/2014/main" id="{44EA3C77-470F-4D95-A6BF-F441A80794A0}"/>
              </a:ext>
            </a:extLst>
          </p:cNvPr>
          <p:cNvGrpSpPr/>
          <p:nvPr/>
        </p:nvGrpSpPr>
        <p:grpSpPr>
          <a:xfrm>
            <a:off x="1735138" y="1299920"/>
            <a:ext cx="7629308" cy="5491832"/>
            <a:chOff x="2090738" y="2097662"/>
            <a:chExt cx="5765697" cy="4150341"/>
          </a:xfrm>
        </p:grpSpPr>
        <p:sp>
          <p:nvSpPr>
            <p:cNvPr id="4" name="Line 71">
              <a:extLst>
                <a:ext uri="{FF2B5EF4-FFF2-40B4-BE49-F238E27FC236}">
                  <a16:creationId xmlns:a16="http://schemas.microsoft.com/office/drawing/2014/main" id="{A84E16AA-FDA5-4E30-B8A1-9EB48D1FE764}"/>
                </a:ext>
              </a:extLst>
            </p:cNvPr>
            <p:cNvSpPr>
              <a:spLocks noChangeShapeType="1"/>
            </p:cNvSpPr>
            <p:nvPr/>
          </p:nvSpPr>
          <p:spPr bwMode="auto">
            <a:xfrm>
              <a:off x="2170113" y="2668190"/>
              <a:ext cx="9144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5" name="Group 72">
              <a:extLst>
                <a:ext uri="{FF2B5EF4-FFF2-40B4-BE49-F238E27FC236}">
                  <a16:creationId xmlns:a16="http://schemas.microsoft.com/office/drawing/2014/main" id="{B7595B7B-66BB-4070-91F1-84043CC1B9B8}"/>
                </a:ext>
              </a:extLst>
            </p:cNvPr>
            <p:cNvGrpSpPr>
              <a:grpSpLocks/>
            </p:cNvGrpSpPr>
            <p:nvPr/>
          </p:nvGrpSpPr>
          <p:grpSpPr bwMode="auto">
            <a:xfrm>
              <a:off x="3084513" y="2550715"/>
              <a:ext cx="152400" cy="304800"/>
              <a:chOff x="1584" y="1248"/>
              <a:chExt cx="96" cy="192"/>
            </a:xfrm>
          </p:grpSpPr>
          <p:grpSp>
            <p:nvGrpSpPr>
              <p:cNvPr id="6" name="Group 73">
                <a:extLst>
                  <a:ext uri="{FF2B5EF4-FFF2-40B4-BE49-F238E27FC236}">
                    <a16:creationId xmlns:a16="http://schemas.microsoft.com/office/drawing/2014/main" id="{3C1F3FE5-AABB-4F12-A608-2E5DE4553A92}"/>
                  </a:ext>
                </a:extLst>
              </p:cNvPr>
              <p:cNvGrpSpPr>
                <a:grpSpLocks/>
              </p:cNvGrpSpPr>
              <p:nvPr/>
            </p:nvGrpSpPr>
            <p:grpSpPr bwMode="auto">
              <a:xfrm>
                <a:off x="1584" y="1248"/>
                <a:ext cx="0" cy="192"/>
                <a:chOff x="1584" y="1248"/>
                <a:chExt cx="0" cy="192"/>
              </a:xfrm>
            </p:grpSpPr>
            <p:sp>
              <p:nvSpPr>
                <p:cNvPr id="10" name="Line 74">
                  <a:extLst>
                    <a:ext uri="{FF2B5EF4-FFF2-40B4-BE49-F238E27FC236}">
                      <a16:creationId xmlns:a16="http://schemas.microsoft.com/office/drawing/2014/main" id="{B24B329D-9F9E-4614-AAC1-3DD490D0D2CA}"/>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 name="Line 75">
                  <a:extLst>
                    <a:ext uri="{FF2B5EF4-FFF2-40B4-BE49-F238E27FC236}">
                      <a16:creationId xmlns:a16="http://schemas.microsoft.com/office/drawing/2014/main" id="{E37B9641-650C-4B18-8F44-793C323F108E}"/>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7" name="Group 76">
                <a:extLst>
                  <a:ext uri="{FF2B5EF4-FFF2-40B4-BE49-F238E27FC236}">
                    <a16:creationId xmlns:a16="http://schemas.microsoft.com/office/drawing/2014/main" id="{5C6D6BAA-5F71-4CF7-8198-DC26EFBC5CE3}"/>
                  </a:ext>
                </a:extLst>
              </p:cNvPr>
              <p:cNvGrpSpPr>
                <a:grpSpLocks/>
              </p:cNvGrpSpPr>
              <p:nvPr/>
            </p:nvGrpSpPr>
            <p:grpSpPr bwMode="auto">
              <a:xfrm>
                <a:off x="1680" y="1248"/>
                <a:ext cx="0" cy="192"/>
                <a:chOff x="1632" y="1248"/>
                <a:chExt cx="0" cy="192"/>
              </a:xfrm>
            </p:grpSpPr>
            <p:sp>
              <p:nvSpPr>
                <p:cNvPr id="8" name="Line 77">
                  <a:extLst>
                    <a:ext uri="{FF2B5EF4-FFF2-40B4-BE49-F238E27FC236}">
                      <a16:creationId xmlns:a16="http://schemas.microsoft.com/office/drawing/2014/main" id="{50FE0FCF-B74F-4112-BD64-7353DD513A8C}"/>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 name="Line 78">
                  <a:extLst>
                    <a:ext uri="{FF2B5EF4-FFF2-40B4-BE49-F238E27FC236}">
                      <a16:creationId xmlns:a16="http://schemas.microsoft.com/office/drawing/2014/main" id="{1EEC4DF3-A8C8-4590-84F6-9427E73E9DEB}"/>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12" name="Oval 79">
              <a:extLst>
                <a:ext uri="{FF2B5EF4-FFF2-40B4-BE49-F238E27FC236}">
                  <a16:creationId xmlns:a16="http://schemas.microsoft.com/office/drawing/2014/main" id="{A65D603C-4ED6-4F01-9CA8-15EB3837AFFB}"/>
                </a:ext>
              </a:extLst>
            </p:cNvPr>
            <p:cNvSpPr>
              <a:spLocks noChangeArrowheads="1"/>
            </p:cNvSpPr>
            <p:nvPr/>
          </p:nvSpPr>
          <p:spPr bwMode="auto">
            <a:xfrm>
              <a:off x="5675313" y="2398315"/>
              <a:ext cx="711993" cy="392448"/>
            </a:xfrm>
            <a:prstGeom prst="ellipse">
              <a:avLst/>
            </a:prstGeom>
            <a:solidFill>
              <a:schemeClr val="bg1"/>
            </a:solidFill>
            <a:ln w="9525">
              <a:solidFill>
                <a:schemeClr val="tx1"/>
              </a:solidFill>
              <a:round/>
              <a:headEnd/>
              <a:tailEnd/>
            </a:ln>
          </p:spPr>
          <p:txBody>
            <a:bodyPr wrap="squar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 name="Line 80">
              <a:extLst>
                <a:ext uri="{FF2B5EF4-FFF2-40B4-BE49-F238E27FC236}">
                  <a16:creationId xmlns:a16="http://schemas.microsoft.com/office/drawing/2014/main" id="{99B6EC30-1160-4521-8FE2-7CA3B6A732B3}"/>
                </a:ext>
              </a:extLst>
            </p:cNvPr>
            <p:cNvSpPr>
              <a:spLocks noChangeShapeType="1"/>
            </p:cNvSpPr>
            <p:nvPr/>
          </p:nvSpPr>
          <p:spPr bwMode="auto">
            <a:xfrm>
              <a:off x="6361113" y="2668190"/>
              <a:ext cx="7620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 name="Text Box 81">
              <a:extLst>
                <a:ext uri="{FF2B5EF4-FFF2-40B4-BE49-F238E27FC236}">
                  <a16:creationId xmlns:a16="http://schemas.microsoft.com/office/drawing/2014/main" id="{31650067-6AF6-47E4-BF21-7ADB7A1902BD}"/>
                </a:ext>
              </a:extLst>
            </p:cNvPr>
            <p:cNvSpPr txBox="1">
              <a:spLocks noChangeArrowheads="1"/>
            </p:cNvSpPr>
            <p:nvPr/>
          </p:nvSpPr>
          <p:spPr bwMode="auto">
            <a:xfrm>
              <a:off x="2933675" y="2222399"/>
              <a:ext cx="488416" cy="279086"/>
            </a:xfrm>
            <a:prstGeom prst="rect">
              <a:avLst/>
            </a:prstGeom>
            <a:noFill/>
            <a:ln w="9525">
              <a:noFill/>
              <a:miter lim="800000"/>
              <a:headEnd/>
              <a:tailEnd/>
            </a:ln>
          </p:spPr>
          <p:txBody>
            <a:bodyPr wrap="none" lIns="91417" tIns="45701" rIns="91417" bIns="45701">
              <a:spAutoFit/>
            </a:bodyPr>
            <a:lstStyle/>
            <a:p>
              <a:r>
                <a:rPr lang="en-US" altLang="ja-JP" dirty="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15" name="Text Box 82">
              <a:extLst>
                <a:ext uri="{FF2B5EF4-FFF2-40B4-BE49-F238E27FC236}">
                  <a16:creationId xmlns:a16="http://schemas.microsoft.com/office/drawing/2014/main" id="{ED68AF1E-0F52-41A5-8A77-6BEF2E833F4D}"/>
                </a:ext>
              </a:extLst>
            </p:cNvPr>
            <p:cNvSpPr txBox="1">
              <a:spLocks noChangeArrowheads="1"/>
            </p:cNvSpPr>
            <p:nvPr/>
          </p:nvSpPr>
          <p:spPr bwMode="auto">
            <a:xfrm>
              <a:off x="5790231" y="2097662"/>
              <a:ext cx="487206" cy="279086"/>
            </a:xfrm>
            <a:prstGeom prst="rect">
              <a:avLst/>
            </a:prstGeom>
            <a:noFill/>
            <a:ln w="9525">
              <a:noFill/>
              <a:miter lim="800000"/>
              <a:headEnd/>
              <a:tailEnd/>
            </a:ln>
          </p:spPr>
          <p:txBody>
            <a:bodyPr wrap="none" lIns="91417" tIns="45701" rIns="91417" bIns="45701">
              <a:spAutoFit/>
            </a:bodyPr>
            <a:lstStyle/>
            <a:p>
              <a:r>
                <a:rPr lang="en-US" altLang="ja-JP" dirty="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16" name="Rectangle 83">
              <a:extLst>
                <a:ext uri="{FF2B5EF4-FFF2-40B4-BE49-F238E27FC236}">
                  <a16:creationId xmlns:a16="http://schemas.microsoft.com/office/drawing/2014/main" id="{A085EA7A-4F9B-4760-B765-6B32D30C3B54}"/>
                </a:ext>
              </a:extLst>
            </p:cNvPr>
            <p:cNvSpPr>
              <a:spLocks noChangeArrowheads="1"/>
            </p:cNvSpPr>
            <p:nvPr/>
          </p:nvSpPr>
          <p:spPr bwMode="auto">
            <a:xfrm>
              <a:off x="5675312" y="3962003"/>
              <a:ext cx="735805" cy="279086"/>
            </a:xfrm>
            <a:prstGeom prst="rect">
              <a:avLst/>
            </a:prstGeom>
            <a:solidFill>
              <a:schemeClr val="bg1"/>
            </a:solidFill>
            <a:ln w="9525">
              <a:solidFill>
                <a:schemeClr val="tx1"/>
              </a:solidFill>
              <a:miter lim="800000"/>
              <a:headEnd/>
              <a:tailEnd/>
            </a:ln>
          </p:spPr>
          <p:txBody>
            <a:bodyPr wrap="square" lIns="91417" tIns="45701" rIns="91417" bIns="45701">
              <a:spAutoFit/>
            </a:bodyP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17" name="Line 84">
              <a:extLst>
                <a:ext uri="{FF2B5EF4-FFF2-40B4-BE49-F238E27FC236}">
                  <a16:creationId xmlns:a16="http://schemas.microsoft.com/office/drawing/2014/main" id="{F5863E85-8051-4635-90A6-0F6F273F38E8}"/>
                </a:ext>
              </a:extLst>
            </p:cNvPr>
            <p:cNvSpPr>
              <a:spLocks noChangeShapeType="1"/>
            </p:cNvSpPr>
            <p:nvPr/>
          </p:nvSpPr>
          <p:spPr bwMode="auto">
            <a:xfrm flipH="1">
              <a:off x="2170113" y="4190603"/>
              <a:ext cx="27432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8" name="Line 85">
              <a:extLst>
                <a:ext uri="{FF2B5EF4-FFF2-40B4-BE49-F238E27FC236}">
                  <a16:creationId xmlns:a16="http://schemas.microsoft.com/office/drawing/2014/main" id="{827EF744-4ED7-4E16-A6E0-DA8040C10660}"/>
                </a:ext>
              </a:extLst>
            </p:cNvPr>
            <p:cNvSpPr>
              <a:spLocks noChangeShapeType="1"/>
            </p:cNvSpPr>
            <p:nvPr/>
          </p:nvSpPr>
          <p:spPr bwMode="auto">
            <a:xfrm>
              <a:off x="6437313" y="4190603"/>
              <a:ext cx="6858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19" name="Group 86">
              <a:extLst>
                <a:ext uri="{FF2B5EF4-FFF2-40B4-BE49-F238E27FC236}">
                  <a16:creationId xmlns:a16="http://schemas.microsoft.com/office/drawing/2014/main" id="{D7BF0C1C-22D7-4F4B-8AD8-E201069CFC98}"/>
                </a:ext>
              </a:extLst>
            </p:cNvPr>
            <p:cNvGrpSpPr>
              <a:grpSpLocks/>
            </p:cNvGrpSpPr>
            <p:nvPr/>
          </p:nvGrpSpPr>
          <p:grpSpPr bwMode="auto">
            <a:xfrm>
              <a:off x="3084513" y="3201590"/>
              <a:ext cx="152400" cy="303213"/>
              <a:chOff x="1584" y="1248"/>
              <a:chExt cx="96" cy="192"/>
            </a:xfrm>
          </p:grpSpPr>
          <p:grpSp>
            <p:nvGrpSpPr>
              <p:cNvPr id="20" name="Group 87">
                <a:extLst>
                  <a:ext uri="{FF2B5EF4-FFF2-40B4-BE49-F238E27FC236}">
                    <a16:creationId xmlns:a16="http://schemas.microsoft.com/office/drawing/2014/main" id="{902F36C0-F9FE-4AC5-AA15-B6433FCB7E23}"/>
                  </a:ext>
                </a:extLst>
              </p:cNvPr>
              <p:cNvGrpSpPr>
                <a:grpSpLocks/>
              </p:cNvGrpSpPr>
              <p:nvPr/>
            </p:nvGrpSpPr>
            <p:grpSpPr bwMode="auto">
              <a:xfrm>
                <a:off x="1584" y="1248"/>
                <a:ext cx="0" cy="192"/>
                <a:chOff x="1584" y="1248"/>
                <a:chExt cx="0" cy="192"/>
              </a:xfrm>
            </p:grpSpPr>
            <p:sp>
              <p:nvSpPr>
                <p:cNvPr id="24" name="Line 88">
                  <a:extLst>
                    <a:ext uri="{FF2B5EF4-FFF2-40B4-BE49-F238E27FC236}">
                      <a16:creationId xmlns:a16="http://schemas.microsoft.com/office/drawing/2014/main" id="{63017694-6671-4225-9D40-42D762DC2FFB}"/>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5" name="Line 89">
                  <a:extLst>
                    <a:ext uri="{FF2B5EF4-FFF2-40B4-BE49-F238E27FC236}">
                      <a16:creationId xmlns:a16="http://schemas.microsoft.com/office/drawing/2014/main" id="{3A74FC30-BF8C-416D-9540-D3BE3CCD2566}"/>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21" name="Group 90">
                <a:extLst>
                  <a:ext uri="{FF2B5EF4-FFF2-40B4-BE49-F238E27FC236}">
                    <a16:creationId xmlns:a16="http://schemas.microsoft.com/office/drawing/2014/main" id="{B483378E-2D91-42CD-8644-529A73A126A3}"/>
                  </a:ext>
                </a:extLst>
              </p:cNvPr>
              <p:cNvGrpSpPr>
                <a:grpSpLocks/>
              </p:cNvGrpSpPr>
              <p:nvPr/>
            </p:nvGrpSpPr>
            <p:grpSpPr bwMode="auto">
              <a:xfrm>
                <a:off x="1680" y="1248"/>
                <a:ext cx="0" cy="192"/>
                <a:chOff x="1632" y="1248"/>
                <a:chExt cx="0" cy="192"/>
              </a:xfrm>
            </p:grpSpPr>
            <p:sp>
              <p:nvSpPr>
                <p:cNvPr id="22" name="Line 91">
                  <a:extLst>
                    <a:ext uri="{FF2B5EF4-FFF2-40B4-BE49-F238E27FC236}">
                      <a16:creationId xmlns:a16="http://schemas.microsoft.com/office/drawing/2014/main" id="{9C7ADC5B-B326-4D06-8C79-07C0642A8DEF}"/>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3" name="Line 92">
                  <a:extLst>
                    <a:ext uri="{FF2B5EF4-FFF2-40B4-BE49-F238E27FC236}">
                      <a16:creationId xmlns:a16="http://schemas.microsoft.com/office/drawing/2014/main" id="{0D93BFFC-B60F-4EEE-96A7-961A88BA1B7D}"/>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26" name="Line 93">
              <a:extLst>
                <a:ext uri="{FF2B5EF4-FFF2-40B4-BE49-F238E27FC236}">
                  <a16:creationId xmlns:a16="http://schemas.microsoft.com/office/drawing/2014/main" id="{13D3506F-EC36-4674-A64D-9F3AC7244FF9}"/>
                </a:ext>
              </a:extLst>
            </p:cNvPr>
            <p:cNvSpPr>
              <a:spLocks noChangeShapeType="1"/>
            </p:cNvSpPr>
            <p:nvPr/>
          </p:nvSpPr>
          <p:spPr bwMode="auto">
            <a:xfrm>
              <a:off x="2322513" y="3352403"/>
              <a:ext cx="7620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7" name="Line 94">
              <a:extLst>
                <a:ext uri="{FF2B5EF4-FFF2-40B4-BE49-F238E27FC236}">
                  <a16:creationId xmlns:a16="http://schemas.microsoft.com/office/drawing/2014/main" id="{D45E1C23-9BA8-459E-A40A-A145B99A3F0D}"/>
                </a:ext>
              </a:extLst>
            </p:cNvPr>
            <p:cNvSpPr>
              <a:spLocks noChangeShapeType="1"/>
            </p:cNvSpPr>
            <p:nvPr/>
          </p:nvSpPr>
          <p:spPr bwMode="auto">
            <a:xfrm>
              <a:off x="3236913" y="3352403"/>
              <a:ext cx="7620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8" name="Text Box 95">
              <a:extLst>
                <a:ext uri="{FF2B5EF4-FFF2-40B4-BE49-F238E27FC236}">
                  <a16:creationId xmlns:a16="http://schemas.microsoft.com/office/drawing/2014/main" id="{4BBC7E98-56DC-4E19-AF02-2A3FAC455669}"/>
                </a:ext>
              </a:extLst>
            </p:cNvPr>
            <p:cNvSpPr txBox="1">
              <a:spLocks noChangeArrowheads="1"/>
            </p:cNvSpPr>
            <p:nvPr/>
          </p:nvSpPr>
          <p:spPr bwMode="auto">
            <a:xfrm>
              <a:off x="2929355" y="2917114"/>
              <a:ext cx="487206" cy="279086"/>
            </a:xfrm>
            <a:prstGeom prst="rect">
              <a:avLst/>
            </a:prstGeom>
            <a:noFill/>
            <a:ln w="9525">
              <a:noFill/>
              <a:miter lim="800000"/>
              <a:headEnd/>
              <a:tailEnd/>
            </a:ln>
          </p:spPr>
          <p:txBody>
            <a:bodyPr wrap="none" lIns="91417" tIns="45701" rIns="91417" bIns="45701">
              <a:spAutoFit/>
            </a:bodyPr>
            <a:lstStyle/>
            <a:p>
              <a:r>
                <a:rPr lang="en-US" altLang="ja-JP" dirty="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29" name="Line 96">
              <a:extLst>
                <a:ext uri="{FF2B5EF4-FFF2-40B4-BE49-F238E27FC236}">
                  <a16:creationId xmlns:a16="http://schemas.microsoft.com/office/drawing/2014/main" id="{2A5A9FC3-8060-476E-A430-467B1C8286FE}"/>
                </a:ext>
              </a:extLst>
            </p:cNvPr>
            <p:cNvSpPr>
              <a:spLocks noChangeShapeType="1"/>
            </p:cNvSpPr>
            <p:nvPr/>
          </p:nvSpPr>
          <p:spPr bwMode="auto">
            <a:xfrm>
              <a:off x="3236913" y="2668190"/>
              <a:ext cx="16764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30" name="Group 97">
              <a:extLst>
                <a:ext uri="{FF2B5EF4-FFF2-40B4-BE49-F238E27FC236}">
                  <a16:creationId xmlns:a16="http://schemas.microsoft.com/office/drawing/2014/main" id="{92A59B5D-E380-4C10-BD33-628B351DCC89}"/>
                </a:ext>
              </a:extLst>
            </p:cNvPr>
            <p:cNvGrpSpPr>
              <a:grpSpLocks/>
            </p:cNvGrpSpPr>
            <p:nvPr/>
          </p:nvGrpSpPr>
          <p:grpSpPr bwMode="auto">
            <a:xfrm>
              <a:off x="2170113" y="2322115"/>
              <a:ext cx="0" cy="2173288"/>
              <a:chOff x="1056" y="1318"/>
              <a:chExt cx="0" cy="1370"/>
            </a:xfrm>
          </p:grpSpPr>
          <p:sp>
            <p:nvSpPr>
              <p:cNvPr id="31" name="Line 98">
                <a:extLst>
                  <a:ext uri="{FF2B5EF4-FFF2-40B4-BE49-F238E27FC236}">
                    <a16:creationId xmlns:a16="http://schemas.microsoft.com/office/drawing/2014/main" id="{B708AE90-3BD0-4BB7-A803-A7642F505543}"/>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2" name="Line 99">
                <a:extLst>
                  <a:ext uri="{FF2B5EF4-FFF2-40B4-BE49-F238E27FC236}">
                    <a16:creationId xmlns:a16="http://schemas.microsoft.com/office/drawing/2014/main" id="{E84DAC6F-C3CF-4AA1-862B-FD41F6F29B00}"/>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33" name="Line 100">
              <a:extLst>
                <a:ext uri="{FF2B5EF4-FFF2-40B4-BE49-F238E27FC236}">
                  <a16:creationId xmlns:a16="http://schemas.microsoft.com/office/drawing/2014/main" id="{61162552-77AF-435E-BA75-F7DA4F5448D3}"/>
                </a:ext>
              </a:extLst>
            </p:cNvPr>
            <p:cNvSpPr>
              <a:spLocks noChangeShapeType="1"/>
            </p:cNvSpPr>
            <p:nvPr/>
          </p:nvSpPr>
          <p:spPr bwMode="auto">
            <a:xfrm flipH="1">
              <a:off x="2170113" y="3352403"/>
              <a:ext cx="1524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4" name="Line 101">
              <a:extLst>
                <a:ext uri="{FF2B5EF4-FFF2-40B4-BE49-F238E27FC236}">
                  <a16:creationId xmlns:a16="http://schemas.microsoft.com/office/drawing/2014/main" id="{62406829-1051-4530-95CE-BB1092EA83AD}"/>
                </a:ext>
              </a:extLst>
            </p:cNvPr>
            <p:cNvSpPr>
              <a:spLocks noChangeShapeType="1"/>
            </p:cNvSpPr>
            <p:nvPr/>
          </p:nvSpPr>
          <p:spPr bwMode="auto">
            <a:xfrm flipV="1">
              <a:off x="3998913" y="2668190"/>
              <a:ext cx="0" cy="684213"/>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35" name="Group 102">
              <a:extLst>
                <a:ext uri="{FF2B5EF4-FFF2-40B4-BE49-F238E27FC236}">
                  <a16:creationId xmlns:a16="http://schemas.microsoft.com/office/drawing/2014/main" id="{10484A34-9170-48B9-8B14-C18E3AF24A17}"/>
                </a:ext>
              </a:extLst>
            </p:cNvPr>
            <p:cNvGrpSpPr>
              <a:grpSpLocks/>
            </p:cNvGrpSpPr>
            <p:nvPr/>
          </p:nvGrpSpPr>
          <p:grpSpPr bwMode="auto">
            <a:xfrm>
              <a:off x="4913313" y="2515790"/>
              <a:ext cx="152400" cy="304800"/>
              <a:chOff x="1584" y="1248"/>
              <a:chExt cx="96" cy="192"/>
            </a:xfrm>
          </p:grpSpPr>
          <p:grpSp>
            <p:nvGrpSpPr>
              <p:cNvPr id="36" name="Group 103">
                <a:extLst>
                  <a:ext uri="{FF2B5EF4-FFF2-40B4-BE49-F238E27FC236}">
                    <a16:creationId xmlns:a16="http://schemas.microsoft.com/office/drawing/2014/main" id="{9AE3363C-AB4C-4C41-8FAF-2F402FB262F1}"/>
                  </a:ext>
                </a:extLst>
              </p:cNvPr>
              <p:cNvGrpSpPr>
                <a:grpSpLocks/>
              </p:cNvGrpSpPr>
              <p:nvPr/>
            </p:nvGrpSpPr>
            <p:grpSpPr bwMode="auto">
              <a:xfrm>
                <a:off x="1584" y="1248"/>
                <a:ext cx="0" cy="192"/>
                <a:chOff x="1584" y="1248"/>
                <a:chExt cx="0" cy="192"/>
              </a:xfrm>
            </p:grpSpPr>
            <p:sp>
              <p:nvSpPr>
                <p:cNvPr id="40" name="Line 104">
                  <a:extLst>
                    <a:ext uri="{FF2B5EF4-FFF2-40B4-BE49-F238E27FC236}">
                      <a16:creationId xmlns:a16="http://schemas.microsoft.com/office/drawing/2014/main" id="{1002C81D-7219-43A2-BC4D-07D661A671ED}"/>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1" name="Line 105">
                  <a:extLst>
                    <a:ext uri="{FF2B5EF4-FFF2-40B4-BE49-F238E27FC236}">
                      <a16:creationId xmlns:a16="http://schemas.microsoft.com/office/drawing/2014/main" id="{729F1B7C-EFC7-42A2-8573-D3938C762006}"/>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nvGrpSpPr>
              <p:cNvPr id="37" name="Group 106">
                <a:extLst>
                  <a:ext uri="{FF2B5EF4-FFF2-40B4-BE49-F238E27FC236}">
                    <a16:creationId xmlns:a16="http://schemas.microsoft.com/office/drawing/2014/main" id="{50A25179-46E1-4DF8-A6A8-FB3E90565406}"/>
                  </a:ext>
                </a:extLst>
              </p:cNvPr>
              <p:cNvGrpSpPr>
                <a:grpSpLocks/>
              </p:cNvGrpSpPr>
              <p:nvPr/>
            </p:nvGrpSpPr>
            <p:grpSpPr bwMode="auto">
              <a:xfrm>
                <a:off x="1680" y="1248"/>
                <a:ext cx="0" cy="192"/>
                <a:chOff x="1632" y="1248"/>
                <a:chExt cx="0" cy="192"/>
              </a:xfrm>
            </p:grpSpPr>
            <p:sp>
              <p:nvSpPr>
                <p:cNvPr id="38" name="Line 107">
                  <a:extLst>
                    <a:ext uri="{FF2B5EF4-FFF2-40B4-BE49-F238E27FC236}">
                      <a16:creationId xmlns:a16="http://schemas.microsoft.com/office/drawing/2014/main" id="{DB93158D-0E1A-4157-B524-3C3016C1CEF1}"/>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9" name="Line 108">
                  <a:extLst>
                    <a:ext uri="{FF2B5EF4-FFF2-40B4-BE49-F238E27FC236}">
                      <a16:creationId xmlns:a16="http://schemas.microsoft.com/office/drawing/2014/main" id="{6002515A-EB6A-455B-89AC-8CA09FD814BB}"/>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grpSp>
        <p:sp>
          <p:nvSpPr>
            <p:cNvPr id="42" name="Line 109">
              <a:extLst>
                <a:ext uri="{FF2B5EF4-FFF2-40B4-BE49-F238E27FC236}">
                  <a16:creationId xmlns:a16="http://schemas.microsoft.com/office/drawing/2014/main" id="{598C45FF-5AFE-4F67-BF1F-4823123CAF60}"/>
                </a:ext>
              </a:extLst>
            </p:cNvPr>
            <p:cNvSpPr>
              <a:spLocks noChangeShapeType="1"/>
            </p:cNvSpPr>
            <p:nvPr/>
          </p:nvSpPr>
          <p:spPr bwMode="auto">
            <a:xfrm>
              <a:off x="5065713" y="2668190"/>
              <a:ext cx="6096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3" name="Line 110">
              <a:extLst>
                <a:ext uri="{FF2B5EF4-FFF2-40B4-BE49-F238E27FC236}">
                  <a16:creationId xmlns:a16="http://schemas.microsoft.com/office/drawing/2014/main" id="{2BB4E663-E289-4CC1-8388-7A31701C4C43}"/>
                </a:ext>
              </a:extLst>
            </p:cNvPr>
            <p:cNvSpPr>
              <a:spLocks noChangeShapeType="1"/>
            </p:cNvSpPr>
            <p:nvPr/>
          </p:nvSpPr>
          <p:spPr bwMode="auto">
            <a:xfrm>
              <a:off x="4913313" y="4190603"/>
              <a:ext cx="7620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nvGrpSpPr>
            <p:cNvPr id="44" name="Group 111">
              <a:extLst>
                <a:ext uri="{FF2B5EF4-FFF2-40B4-BE49-F238E27FC236}">
                  <a16:creationId xmlns:a16="http://schemas.microsoft.com/office/drawing/2014/main" id="{C9AD1695-6AFB-4CCC-8483-E435208DD0F5}"/>
                </a:ext>
              </a:extLst>
            </p:cNvPr>
            <p:cNvGrpSpPr>
              <a:grpSpLocks/>
            </p:cNvGrpSpPr>
            <p:nvPr/>
          </p:nvGrpSpPr>
          <p:grpSpPr bwMode="auto">
            <a:xfrm>
              <a:off x="7123113" y="2363390"/>
              <a:ext cx="0" cy="2173288"/>
              <a:chOff x="1056" y="1318"/>
              <a:chExt cx="0" cy="1370"/>
            </a:xfrm>
          </p:grpSpPr>
          <p:sp>
            <p:nvSpPr>
              <p:cNvPr id="45" name="Line 112">
                <a:extLst>
                  <a:ext uri="{FF2B5EF4-FFF2-40B4-BE49-F238E27FC236}">
                    <a16:creationId xmlns:a16="http://schemas.microsoft.com/office/drawing/2014/main" id="{8541EE24-AB50-40EB-BDFC-61C0D594BFCA}"/>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6" name="Line 113">
                <a:extLst>
                  <a:ext uri="{FF2B5EF4-FFF2-40B4-BE49-F238E27FC236}">
                    <a16:creationId xmlns:a16="http://schemas.microsoft.com/office/drawing/2014/main" id="{2F539B22-8706-47E0-A34C-5CA7650F6C98}"/>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47" name="Text Box 114">
              <a:extLst>
                <a:ext uri="{FF2B5EF4-FFF2-40B4-BE49-F238E27FC236}">
                  <a16:creationId xmlns:a16="http://schemas.microsoft.com/office/drawing/2014/main" id="{54D11897-2986-47B7-AF69-FDA85C2B546F}"/>
                </a:ext>
              </a:extLst>
            </p:cNvPr>
            <p:cNvSpPr txBox="1">
              <a:spLocks noChangeArrowheads="1"/>
            </p:cNvSpPr>
            <p:nvPr/>
          </p:nvSpPr>
          <p:spPr bwMode="auto">
            <a:xfrm>
              <a:off x="4825317" y="2233119"/>
              <a:ext cx="373331" cy="279086"/>
            </a:xfrm>
            <a:prstGeom prst="rect">
              <a:avLst/>
            </a:prstGeom>
            <a:noFill/>
            <a:ln w="9525">
              <a:noFill/>
              <a:miter lim="800000"/>
              <a:headEnd/>
              <a:tailEnd/>
            </a:ln>
          </p:spPr>
          <p:txBody>
            <a:bodyPr wrap="none" lIns="91417" tIns="45701" rIns="91417" bIns="45701">
              <a:spAutoFit/>
            </a:bodyPr>
            <a:lstStyle/>
            <a:p>
              <a:r>
                <a:rPr lang="en-US" altLang="ja-JP" dirty="0">
                  <a:solidFill>
                    <a:srgbClr val="FF0000"/>
                  </a:solidFill>
                  <a:latin typeface="UD デジタル 教科書体 NK-R" panose="02020400000000000000" pitchFamily="18" charset="-128"/>
                  <a:ea typeface="UD デジタル 教科書体 NK-R" panose="02020400000000000000" pitchFamily="18" charset="-128"/>
                </a:rPr>
                <a:t>T0</a:t>
              </a:r>
            </a:p>
          </p:txBody>
        </p:sp>
        <p:sp>
          <p:nvSpPr>
            <p:cNvPr id="48" name="Line 115">
              <a:extLst>
                <a:ext uri="{FF2B5EF4-FFF2-40B4-BE49-F238E27FC236}">
                  <a16:creationId xmlns:a16="http://schemas.microsoft.com/office/drawing/2014/main" id="{FF39FBD8-9125-482F-8419-300777884A30}"/>
                </a:ext>
              </a:extLst>
            </p:cNvPr>
            <p:cNvSpPr>
              <a:spLocks noChangeShapeType="1"/>
            </p:cNvSpPr>
            <p:nvPr/>
          </p:nvSpPr>
          <p:spPr bwMode="auto">
            <a:xfrm flipH="1">
              <a:off x="4837113" y="2515790"/>
              <a:ext cx="304800" cy="30480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9" name="Line 117">
              <a:extLst>
                <a:ext uri="{FF2B5EF4-FFF2-40B4-BE49-F238E27FC236}">
                  <a16:creationId xmlns:a16="http://schemas.microsoft.com/office/drawing/2014/main" id="{A889A223-1488-4003-8593-FD42B6436ABD}"/>
                </a:ext>
              </a:extLst>
            </p:cNvPr>
            <p:cNvSpPr>
              <a:spLocks noChangeShapeType="1"/>
            </p:cNvSpPr>
            <p:nvPr/>
          </p:nvSpPr>
          <p:spPr bwMode="auto">
            <a:xfrm>
              <a:off x="5370513" y="2668190"/>
              <a:ext cx="0" cy="684213"/>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0" name="Oval 118">
              <a:extLst>
                <a:ext uri="{FF2B5EF4-FFF2-40B4-BE49-F238E27FC236}">
                  <a16:creationId xmlns:a16="http://schemas.microsoft.com/office/drawing/2014/main" id="{473EC093-B967-4432-B567-E8AF0A3EBAB4}"/>
                </a:ext>
              </a:extLst>
            </p:cNvPr>
            <p:cNvSpPr>
              <a:spLocks noChangeArrowheads="1"/>
            </p:cNvSpPr>
            <p:nvPr/>
          </p:nvSpPr>
          <p:spPr bwMode="auto">
            <a:xfrm>
              <a:off x="5675313" y="3049190"/>
              <a:ext cx="735806" cy="392448"/>
            </a:xfrm>
            <a:prstGeom prst="ellipse">
              <a:avLst/>
            </a:prstGeom>
            <a:solidFill>
              <a:schemeClr val="bg1"/>
            </a:solidFill>
            <a:ln w="9525">
              <a:solidFill>
                <a:schemeClr val="tx1"/>
              </a:solidFill>
              <a:round/>
              <a:headEnd/>
              <a:tailEnd/>
            </a:ln>
          </p:spPr>
          <p:txBody>
            <a:bodyPr wrap="square" lIns="91417" tIns="45701" rIns="91417" bIns="45701">
              <a:spAutoFit/>
            </a:bodyPr>
            <a:lstStyle/>
            <a:p>
              <a:r>
                <a:rPr lang="en-US" altLang="ja-JP" dirty="0">
                  <a:solidFill>
                    <a:srgbClr val="FF0000"/>
                  </a:solidFill>
                  <a:latin typeface="UD デジタル 教科書体 NK-R" panose="02020400000000000000" pitchFamily="18" charset="-128"/>
                  <a:ea typeface="UD デジタル 教科書体 NK-R" panose="02020400000000000000" pitchFamily="18" charset="-128"/>
                </a:rPr>
                <a:t>T0</a:t>
              </a:r>
            </a:p>
          </p:txBody>
        </p:sp>
        <p:sp>
          <p:nvSpPr>
            <p:cNvPr id="51" name="Line 120">
              <a:extLst>
                <a:ext uri="{FF2B5EF4-FFF2-40B4-BE49-F238E27FC236}">
                  <a16:creationId xmlns:a16="http://schemas.microsoft.com/office/drawing/2014/main" id="{F281C089-6352-4265-A9F7-72690539B7BB}"/>
                </a:ext>
              </a:extLst>
            </p:cNvPr>
            <p:cNvSpPr>
              <a:spLocks noChangeShapeType="1"/>
            </p:cNvSpPr>
            <p:nvPr/>
          </p:nvSpPr>
          <p:spPr bwMode="auto">
            <a:xfrm>
              <a:off x="5370513" y="3352403"/>
              <a:ext cx="3048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2" name="Line 122">
              <a:extLst>
                <a:ext uri="{FF2B5EF4-FFF2-40B4-BE49-F238E27FC236}">
                  <a16:creationId xmlns:a16="http://schemas.microsoft.com/office/drawing/2014/main" id="{87B52BB0-426F-4ADD-BEE7-FFF7FFCC07F1}"/>
                </a:ext>
              </a:extLst>
            </p:cNvPr>
            <p:cNvSpPr>
              <a:spLocks noChangeShapeType="1"/>
            </p:cNvSpPr>
            <p:nvPr/>
          </p:nvSpPr>
          <p:spPr bwMode="auto">
            <a:xfrm>
              <a:off x="6361113" y="3352403"/>
              <a:ext cx="762000" cy="0"/>
            </a:xfrm>
            <a:prstGeom prst="line">
              <a:avLst/>
            </a:prstGeom>
            <a:noFill/>
            <a:ln w="9525">
              <a:solidFill>
                <a:schemeClr val="tx1"/>
              </a:solidFill>
              <a:round/>
              <a:headEnd/>
              <a:tailEnd/>
            </a:ln>
          </p:spPr>
          <p:txBody>
            <a:bodyPr wrap="none" lIns="91417" tIns="45701" rIns="91417" bIns="45701">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53" name="Text Box 127">
              <a:extLst>
                <a:ext uri="{FF2B5EF4-FFF2-40B4-BE49-F238E27FC236}">
                  <a16:creationId xmlns:a16="http://schemas.microsoft.com/office/drawing/2014/main" id="{D227665A-19A2-4F7D-94CC-7BB9DFC4AAB7}"/>
                </a:ext>
              </a:extLst>
            </p:cNvPr>
            <p:cNvSpPr txBox="1">
              <a:spLocks noChangeArrowheads="1"/>
            </p:cNvSpPr>
            <p:nvPr/>
          </p:nvSpPr>
          <p:spPr bwMode="auto">
            <a:xfrm>
              <a:off x="6387307" y="3327583"/>
              <a:ext cx="488416" cy="279086"/>
            </a:xfrm>
            <a:prstGeom prst="rect">
              <a:avLst/>
            </a:prstGeom>
            <a:noFill/>
            <a:ln w="9525">
              <a:noFill/>
              <a:miter lim="800000"/>
              <a:headEnd/>
              <a:tailEnd/>
            </a:ln>
          </p:spPr>
          <p:txBody>
            <a:bodyPr wrap="none" lIns="91417" tIns="45701" rIns="91417" bIns="45701">
              <a:spAutoFit/>
            </a:bodyPr>
            <a:lstStyle/>
            <a:p>
              <a:r>
                <a:rPr lang="en-US" altLang="ja-JP" dirty="0">
                  <a:solidFill>
                    <a:srgbClr val="000000"/>
                  </a:solidFill>
                  <a:latin typeface="UD デジタル 教科書体 NK-R" panose="02020400000000000000" pitchFamily="18" charset="-128"/>
                  <a:ea typeface="UD デジタル 教科書体 NK-R" panose="02020400000000000000" pitchFamily="18" charset="-128"/>
                </a:rPr>
                <a:t>K30</a:t>
              </a:r>
            </a:p>
          </p:txBody>
        </p:sp>
        <p:sp>
          <p:nvSpPr>
            <p:cNvPr id="54" name="Text Box 128">
              <a:extLst>
                <a:ext uri="{FF2B5EF4-FFF2-40B4-BE49-F238E27FC236}">
                  <a16:creationId xmlns:a16="http://schemas.microsoft.com/office/drawing/2014/main" id="{A37EE727-9DE2-484B-9B95-FD5965030765}"/>
                </a:ext>
              </a:extLst>
            </p:cNvPr>
            <p:cNvSpPr txBox="1">
              <a:spLocks noChangeArrowheads="1"/>
            </p:cNvSpPr>
            <p:nvPr/>
          </p:nvSpPr>
          <p:spPr bwMode="auto">
            <a:xfrm>
              <a:off x="7716838" y="2460228"/>
              <a:ext cx="139597" cy="279112"/>
            </a:xfrm>
            <a:prstGeom prst="rect">
              <a:avLst/>
            </a:prstGeom>
            <a:noFill/>
            <a:ln w="9525">
              <a:noFill/>
              <a:miter lim="800000"/>
              <a:headEnd/>
              <a:tailEnd/>
            </a:ln>
          </p:spPr>
          <p:txBody>
            <a:bodyPr wrap="none" lIns="91434" tIns="45718" rIns="91434" bIns="45718">
              <a:spAutoFit/>
            </a:bodyPr>
            <a:lstStyle/>
            <a:p>
              <a:endParaRPr lang="ja-JP" altLang="ja-JP">
                <a:solidFill>
                  <a:srgbClr val="000000"/>
                </a:solidFill>
                <a:latin typeface="UD デジタル 教科書体 NK-R" panose="02020400000000000000" pitchFamily="18" charset="-128"/>
                <a:ea typeface="UD デジタル 教科書体 NK-R" panose="02020400000000000000" pitchFamily="18" charset="-128"/>
              </a:endParaRPr>
            </a:p>
          </p:txBody>
        </p:sp>
        <p:grpSp>
          <p:nvGrpSpPr>
            <p:cNvPr id="58" name="Group 171">
              <a:extLst>
                <a:ext uri="{FF2B5EF4-FFF2-40B4-BE49-F238E27FC236}">
                  <a16:creationId xmlns:a16="http://schemas.microsoft.com/office/drawing/2014/main" id="{7E45EE54-C7DF-44C2-8D8A-9B1E9AD4FA5A}"/>
                </a:ext>
              </a:extLst>
            </p:cNvPr>
            <p:cNvGrpSpPr>
              <a:grpSpLocks/>
            </p:cNvGrpSpPr>
            <p:nvPr/>
          </p:nvGrpSpPr>
          <p:grpSpPr bwMode="auto">
            <a:xfrm>
              <a:off x="2090738" y="5103415"/>
              <a:ext cx="4651375" cy="1144588"/>
              <a:chOff x="958" y="2927"/>
              <a:chExt cx="2930" cy="721"/>
            </a:xfrm>
          </p:grpSpPr>
          <p:grpSp>
            <p:nvGrpSpPr>
              <p:cNvPr id="59" name="Group 156">
                <a:extLst>
                  <a:ext uri="{FF2B5EF4-FFF2-40B4-BE49-F238E27FC236}">
                    <a16:creationId xmlns:a16="http://schemas.microsoft.com/office/drawing/2014/main" id="{3BBEC0EB-3C8F-450A-AAB5-0E90A1F4DB83}"/>
                  </a:ext>
                </a:extLst>
              </p:cNvPr>
              <p:cNvGrpSpPr>
                <a:grpSpLocks/>
              </p:cNvGrpSpPr>
              <p:nvPr/>
            </p:nvGrpSpPr>
            <p:grpSpPr bwMode="auto">
              <a:xfrm>
                <a:off x="958" y="2927"/>
                <a:ext cx="2930" cy="510"/>
                <a:chOff x="1054" y="3024"/>
                <a:chExt cx="2930" cy="512"/>
              </a:xfrm>
            </p:grpSpPr>
            <p:sp>
              <p:nvSpPr>
                <p:cNvPr id="64" name="Line 131">
                  <a:extLst>
                    <a:ext uri="{FF2B5EF4-FFF2-40B4-BE49-F238E27FC236}">
                      <a16:creationId xmlns:a16="http://schemas.microsoft.com/office/drawing/2014/main" id="{6467633B-25D5-4E47-9EAB-87142F3A5250}"/>
                    </a:ext>
                  </a:extLst>
                </p:cNvPr>
                <p:cNvSpPr>
                  <a:spLocks noChangeShapeType="1"/>
                </p:cNvSpPr>
                <p:nvPr/>
              </p:nvSpPr>
              <p:spPr bwMode="auto">
                <a:xfrm>
                  <a:off x="1584" y="3216"/>
                  <a:ext cx="528" cy="0"/>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5" name="Line 132">
                  <a:extLst>
                    <a:ext uri="{FF2B5EF4-FFF2-40B4-BE49-F238E27FC236}">
                      <a16:creationId xmlns:a16="http://schemas.microsoft.com/office/drawing/2014/main" id="{E61086A2-9212-417B-ACF0-B3D66686B97D}"/>
                    </a:ext>
                  </a:extLst>
                </p:cNvPr>
                <p:cNvSpPr>
                  <a:spLocks noChangeShapeType="1"/>
                </p:cNvSpPr>
                <p:nvPr/>
              </p:nvSpPr>
              <p:spPr bwMode="auto">
                <a:xfrm flipV="1">
                  <a:off x="2112" y="3024"/>
                  <a:ext cx="0" cy="192"/>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6" name="Line 133">
                  <a:extLst>
                    <a:ext uri="{FF2B5EF4-FFF2-40B4-BE49-F238E27FC236}">
                      <a16:creationId xmlns:a16="http://schemas.microsoft.com/office/drawing/2014/main" id="{BCB717DB-5223-45ED-AA02-D26C227F131A}"/>
                    </a:ext>
                  </a:extLst>
                </p:cNvPr>
                <p:cNvSpPr>
                  <a:spLocks noChangeShapeType="1"/>
                </p:cNvSpPr>
                <p:nvPr/>
              </p:nvSpPr>
              <p:spPr bwMode="auto">
                <a:xfrm>
                  <a:off x="2112" y="3024"/>
                  <a:ext cx="96" cy="0"/>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7" name="Line 134">
                  <a:extLst>
                    <a:ext uri="{FF2B5EF4-FFF2-40B4-BE49-F238E27FC236}">
                      <a16:creationId xmlns:a16="http://schemas.microsoft.com/office/drawing/2014/main" id="{267D9DDA-C4E5-4673-A57D-30E7AEB8BB80}"/>
                    </a:ext>
                  </a:extLst>
                </p:cNvPr>
                <p:cNvSpPr>
                  <a:spLocks noChangeShapeType="1"/>
                </p:cNvSpPr>
                <p:nvPr/>
              </p:nvSpPr>
              <p:spPr bwMode="auto">
                <a:xfrm>
                  <a:off x="2208" y="3024"/>
                  <a:ext cx="0" cy="192"/>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8" name="Line 135">
                  <a:extLst>
                    <a:ext uri="{FF2B5EF4-FFF2-40B4-BE49-F238E27FC236}">
                      <a16:creationId xmlns:a16="http://schemas.microsoft.com/office/drawing/2014/main" id="{73592CB7-D5A6-4EA7-BF6D-410DDB7CE897}"/>
                    </a:ext>
                  </a:extLst>
                </p:cNvPr>
                <p:cNvSpPr>
                  <a:spLocks noChangeShapeType="1"/>
                </p:cNvSpPr>
                <p:nvPr/>
              </p:nvSpPr>
              <p:spPr bwMode="auto">
                <a:xfrm>
                  <a:off x="2208" y="3216"/>
                  <a:ext cx="1776" cy="0"/>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9" name="Line 136">
                  <a:extLst>
                    <a:ext uri="{FF2B5EF4-FFF2-40B4-BE49-F238E27FC236}">
                      <a16:creationId xmlns:a16="http://schemas.microsoft.com/office/drawing/2014/main" id="{475E41FA-7289-4B35-B8D5-7023D12E643C}"/>
                    </a:ext>
                  </a:extLst>
                </p:cNvPr>
                <p:cNvSpPr>
                  <a:spLocks noChangeShapeType="1"/>
                </p:cNvSpPr>
                <p:nvPr/>
              </p:nvSpPr>
              <p:spPr bwMode="auto">
                <a:xfrm>
                  <a:off x="1584" y="3312"/>
                  <a:ext cx="0" cy="0"/>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0" name="Line 144">
                  <a:extLst>
                    <a:ext uri="{FF2B5EF4-FFF2-40B4-BE49-F238E27FC236}">
                      <a16:creationId xmlns:a16="http://schemas.microsoft.com/office/drawing/2014/main" id="{0D580FD5-DC06-4A57-A99E-75DAB30E5A2A}"/>
                    </a:ext>
                  </a:extLst>
                </p:cNvPr>
                <p:cNvSpPr>
                  <a:spLocks noChangeShapeType="1"/>
                </p:cNvSpPr>
                <p:nvPr/>
              </p:nvSpPr>
              <p:spPr bwMode="auto">
                <a:xfrm>
                  <a:off x="1584" y="3504"/>
                  <a:ext cx="528" cy="0"/>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1" name="Line 145">
                  <a:extLst>
                    <a:ext uri="{FF2B5EF4-FFF2-40B4-BE49-F238E27FC236}">
                      <a16:creationId xmlns:a16="http://schemas.microsoft.com/office/drawing/2014/main" id="{DC81C345-DD1F-4ABD-9691-1007AD1F9CEF}"/>
                    </a:ext>
                  </a:extLst>
                </p:cNvPr>
                <p:cNvSpPr>
                  <a:spLocks noChangeShapeType="1"/>
                </p:cNvSpPr>
                <p:nvPr/>
              </p:nvSpPr>
              <p:spPr bwMode="auto">
                <a:xfrm flipV="1">
                  <a:off x="2112" y="3360"/>
                  <a:ext cx="0" cy="144"/>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2" name="Line 146">
                  <a:extLst>
                    <a:ext uri="{FF2B5EF4-FFF2-40B4-BE49-F238E27FC236}">
                      <a16:creationId xmlns:a16="http://schemas.microsoft.com/office/drawing/2014/main" id="{D9CCB0D5-A5A0-40F9-BFE2-4C590165D59A}"/>
                    </a:ext>
                  </a:extLst>
                </p:cNvPr>
                <p:cNvSpPr>
                  <a:spLocks noChangeShapeType="1"/>
                </p:cNvSpPr>
                <p:nvPr/>
              </p:nvSpPr>
              <p:spPr bwMode="auto">
                <a:xfrm>
                  <a:off x="2112" y="3360"/>
                  <a:ext cx="1248" cy="0"/>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3" name="Line 147">
                  <a:extLst>
                    <a:ext uri="{FF2B5EF4-FFF2-40B4-BE49-F238E27FC236}">
                      <a16:creationId xmlns:a16="http://schemas.microsoft.com/office/drawing/2014/main" id="{0FC5B8D7-4FA6-4B2D-87C8-F50D41FC1613}"/>
                    </a:ext>
                  </a:extLst>
                </p:cNvPr>
                <p:cNvSpPr>
                  <a:spLocks noChangeShapeType="1"/>
                </p:cNvSpPr>
                <p:nvPr/>
              </p:nvSpPr>
              <p:spPr bwMode="auto">
                <a:xfrm>
                  <a:off x="3360" y="3408"/>
                  <a:ext cx="0" cy="96"/>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4" name="Line 148">
                  <a:extLst>
                    <a:ext uri="{FF2B5EF4-FFF2-40B4-BE49-F238E27FC236}">
                      <a16:creationId xmlns:a16="http://schemas.microsoft.com/office/drawing/2014/main" id="{AD23AA2C-9091-441D-9891-10E1B4B0F4F9}"/>
                    </a:ext>
                  </a:extLst>
                </p:cNvPr>
                <p:cNvSpPr>
                  <a:spLocks noChangeShapeType="1"/>
                </p:cNvSpPr>
                <p:nvPr/>
              </p:nvSpPr>
              <p:spPr bwMode="auto">
                <a:xfrm>
                  <a:off x="3360" y="3504"/>
                  <a:ext cx="624" cy="0"/>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5" name="Line 149">
                  <a:extLst>
                    <a:ext uri="{FF2B5EF4-FFF2-40B4-BE49-F238E27FC236}">
                      <a16:creationId xmlns:a16="http://schemas.microsoft.com/office/drawing/2014/main" id="{0CA7133D-2EB4-45AC-9BAF-A3F0B3D45FB5}"/>
                    </a:ext>
                  </a:extLst>
                </p:cNvPr>
                <p:cNvSpPr>
                  <a:spLocks noChangeShapeType="1"/>
                </p:cNvSpPr>
                <p:nvPr/>
              </p:nvSpPr>
              <p:spPr bwMode="auto">
                <a:xfrm>
                  <a:off x="3360" y="3360"/>
                  <a:ext cx="0" cy="144"/>
                </a:xfrm>
                <a:prstGeom prst="line">
                  <a:avLst/>
                </a:prstGeom>
                <a:noFill/>
                <a:ln w="9525">
                  <a:solidFill>
                    <a:schemeClr val="tx1"/>
                  </a:solidFill>
                  <a:round/>
                  <a:headEnd/>
                  <a:tailEnd/>
                </a:ln>
              </p:spPr>
              <p:txBody>
                <a:bodyPr wrap="none"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6" name="Text Box 150">
                  <a:extLst>
                    <a:ext uri="{FF2B5EF4-FFF2-40B4-BE49-F238E27FC236}">
                      <a16:creationId xmlns:a16="http://schemas.microsoft.com/office/drawing/2014/main" id="{E98E0B81-E7F7-41F4-9B45-3045F7E9903A}"/>
                    </a:ext>
                  </a:extLst>
                </p:cNvPr>
                <p:cNvSpPr txBox="1">
                  <a:spLocks noChangeArrowheads="1"/>
                </p:cNvSpPr>
                <p:nvPr/>
              </p:nvSpPr>
              <p:spPr bwMode="auto">
                <a:xfrm>
                  <a:off x="1056" y="3072"/>
                  <a:ext cx="308" cy="176"/>
                </a:xfrm>
                <a:prstGeom prst="rect">
                  <a:avLst/>
                </a:prstGeom>
                <a:noFill/>
                <a:ln w="9525">
                  <a:noFill/>
                  <a:miter lim="800000"/>
                  <a:headEnd/>
                  <a:tailEnd/>
                </a:ln>
              </p:spPr>
              <p:txBody>
                <a:bodyPr wrap="none" lIns="91429" tIns="45714" rIns="91429" bIns="45714">
                  <a:spAutoFit/>
                </a:bodyP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77" name="Text Box 152">
                  <a:extLst>
                    <a:ext uri="{FF2B5EF4-FFF2-40B4-BE49-F238E27FC236}">
                      <a16:creationId xmlns:a16="http://schemas.microsoft.com/office/drawing/2014/main" id="{ADF50F12-6109-40A2-8051-918FAC879ABB}"/>
                    </a:ext>
                  </a:extLst>
                </p:cNvPr>
                <p:cNvSpPr txBox="1">
                  <a:spLocks noChangeArrowheads="1"/>
                </p:cNvSpPr>
                <p:nvPr/>
              </p:nvSpPr>
              <p:spPr bwMode="auto">
                <a:xfrm>
                  <a:off x="1054" y="3360"/>
                  <a:ext cx="307" cy="176"/>
                </a:xfrm>
                <a:prstGeom prst="rect">
                  <a:avLst/>
                </a:prstGeom>
                <a:noFill/>
                <a:ln w="9525">
                  <a:noFill/>
                  <a:miter lim="800000"/>
                  <a:headEnd/>
                  <a:tailEnd/>
                </a:ln>
              </p:spPr>
              <p:txBody>
                <a:bodyPr wrap="none" lIns="91429" tIns="45714" rIns="91429" bIns="45714">
                  <a:spAutoFit/>
                </a:bodyP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rPr>
                    <a:t>Y10</a:t>
                  </a:r>
                </a:p>
              </p:txBody>
            </p:sp>
          </p:grpSp>
          <p:sp>
            <p:nvSpPr>
              <p:cNvPr id="60" name="Line 166">
                <a:extLst>
                  <a:ext uri="{FF2B5EF4-FFF2-40B4-BE49-F238E27FC236}">
                    <a16:creationId xmlns:a16="http://schemas.microsoft.com/office/drawing/2014/main" id="{58A92BC1-2A08-4EE0-BE9C-59CF63C66B31}"/>
                  </a:ext>
                </a:extLst>
              </p:cNvPr>
              <p:cNvSpPr>
                <a:spLocks noChangeShapeType="1"/>
              </p:cNvSpPr>
              <p:nvPr/>
            </p:nvSpPr>
            <p:spPr bwMode="auto">
              <a:xfrm>
                <a:off x="2016" y="3120"/>
                <a:ext cx="0" cy="528"/>
              </a:xfrm>
              <a:prstGeom prst="line">
                <a:avLst/>
              </a:prstGeom>
              <a:noFill/>
              <a:ln w="9525" cap="rnd">
                <a:solidFill>
                  <a:schemeClr val="tx1"/>
                </a:solidFill>
                <a:prstDash val="sysDot"/>
                <a:round/>
                <a:headEnd/>
                <a:tailEnd/>
              </a:ln>
            </p:spPr>
            <p:txBody>
              <a:bodyPr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1" name="Line 168">
                <a:extLst>
                  <a:ext uri="{FF2B5EF4-FFF2-40B4-BE49-F238E27FC236}">
                    <a16:creationId xmlns:a16="http://schemas.microsoft.com/office/drawing/2014/main" id="{2A7B95CE-EC1B-4037-8458-69472E86769C}"/>
                  </a:ext>
                </a:extLst>
              </p:cNvPr>
              <p:cNvSpPr>
                <a:spLocks noChangeShapeType="1"/>
              </p:cNvSpPr>
              <p:nvPr/>
            </p:nvSpPr>
            <p:spPr bwMode="auto">
              <a:xfrm>
                <a:off x="3264" y="3264"/>
                <a:ext cx="0" cy="384"/>
              </a:xfrm>
              <a:prstGeom prst="line">
                <a:avLst/>
              </a:prstGeom>
              <a:noFill/>
              <a:ln w="9525" cap="rnd">
                <a:solidFill>
                  <a:schemeClr val="tx1"/>
                </a:solidFill>
                <a:prstDash val="sysDot"/>
                <a:round/>
                <a:headEnd/>
                <a:tailEnd/>
              </a:ln>
            </p:spPr>
            <p:txBody>
              <a:bodyPr lIns="91429" tIns="45714" rIns="91429" bIns="45714">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2" name="Line 169">
                <a:extLst>
                  <a:ext uri="{FF2B5EF4-FFF2-40B4-BE49-F238E27FC236}">
                    <a16:creationId xmlns:a16="http://schemas.microsoft.com/office/drawing/2014/main" id="{BEB38F25-656A-437A-ABBD-06B40BAFDC61}"/>
                  </a:ext>
                </a:extLst>
              </p:cNvPr>
              <p:cNvSpPr>
                <a:spLocks noChangeShapeType="1"/>
              </p:cNvSpPr>
              <p:nvPr/>
            </p:nvSpPr>
            <p:spPr bwMode="auto">
              <a:xfrm>
                <a:off x="2016" y="3600"/>
                <a:ext cx="1248" cy="0"/>
              </a:xfrm>
              <a:prstGeom prst="line">
                <a:avLst/>
              </a:prstGeom>
              <a:noFill/>
              <a:ln w="9525">
                <a:solidFill>
                  <a:schemeClr val="tx1"/>
                </a:solidFill>
                <a:round/>
                <a:headEnd type="triangle" w="med" len="med"/>
                <a:tailEnd type="triangle" w="med" len="med"/>
              </a:ln>
            </p:spPr>
            <p:txBody>
              <a:bodyPr lIns="91417" tIns="45709" rIns="91417"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3" name="Text Box 170">
                <a:extLst>
                  <a:ext uri="{FF2B5EF4-FFF2-40B4-BE49-F238E27FC236}">
                    <a16:creationId xmlns:a16="http://schemas.microsoft.com/office/drawing/2014/main" id="{7D3CFC33-FFC5-419D-BBFD-791C0B558525}"/>
                  </a:ext>
                </a:extLst>
              </p:cNvPr>
              <p:cNvSpPr txBox="1">
                <a:spLocks noChangeArrowheads="1"/>
              </p:cNvSpPr>
              <p:nvPr/>
            </p:nvSpPr>
            <p:spPr bwMode="auto">
              <a:xfrm>
                <a:off x="2496" y="3360"/>
                <a:ext cx="291" cy="190"/>
              </a:xfrm>
              <a:prstGeom prst="rect">
                <a:avLst/>
              </a:prstGeom>
              <a:noFill/>
              <a:ln w="9525">
                <a:noFill/>
                <a:miter lim="800000"/>
                <a:headEnd/>
                <a:tailEnd/>
              </a:ln>
            </p:spPr>
            <p:txBody>
              <a:bodyPr wrap="none">
                <a:spAutoFit/>
              </a:bodyPr>
              <a:lstStyle/>
              <a:p>
                <a:r>
                  <a:rPr lang="en-US" altLang="ja-JP" sz="2000">
                    <a:latin typeface="UD デジタル 教科書体 NK-R" panose="02020400000000000000" pitchFamily="18" charset="-128"/>
                    <a:ea typeface="UD デジタル 教科書体 NK-R" panose="02020400000000000000" pitchFamily="18" charset="-128"/>
                  </a:rPr>
                  <a:t>3</a:t>
                </a:r>
                <a:r>
                  <a:rPr lang="ja-JP" altLang="en-US" sz="2000">
                    <a:latin typeface="UD デジタル 教科書体 NK-R" panose="02020400000000000000" pitchFamily="18" charset="-128"/>
                    <a:ea typeface="UD デジタル 教科書体 NK-R" panose="02020400000000000000" pitchFamily="18" charset="-128"/>
                  </a:rPr>
                  <a:t>秒</a:t>
                </a:r>
              </a:p>
            </p:txBody>
          </p:sp>
        </p:gr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63</a:t>
            </a:fld>
            <a:endParaRPr kumimoji="1" lang="ja-JP" altLang="en-US"/>
          </a:p>
        </p:txBody>
      </p:sp>
    </p:spTree>
    <p:extLst>
      <p:ext uri="{BB962C8B-B14F-4D97-AF65-F5344CB8AC3E}">
        <p14:creationId xmlns:p14="http://schemas.microsoft.com/office/powerpoint/2010/main" val="16213643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D7EC9-DCEB-425C-BC4B-7291605E5BB9}"/>
              </a:ext>
            </a:extLst>
          </p:cNvPr>
          <p:cNvSpPr>
            <a:spLocks noGrp="1"/>
          </p:cNvSpPr>
          <p:nvPr>
            <p:ph type="title"/>
          </p:nvPr>
        </p:nvSpPr>
        <p:spPr/>
        <p:txBody>
          <a:bodyPr/>
          <a:lstStyle/>
          <a:p>
            <a:r>
              <a:rPr kumimoji="1" lang="ja-JP" altLang="en-US" dirty="0"/>
              <a:t>カウンタ</a:t>
            </a:r>
          </a:p>
        </p:txBody>
      </p:sp>
      <p:sp>
        <p:nvSpPr>
          <p:cNvPr id="3" name="コンテンツ プレースホルダー 2">
            <a:extLst>
              <a:ext uri="{FF2B5EF4-FFF2-40B4-BE49-F238E27FC236}">
                <a16:creationId xmlns:a16="http://schemas.microsoft.com/office/drawing/2014/main" id="{CE76A97E-1176-4A5E-B7AC-9DBAFA8A2C26}"/>
              </a:ext>
            </a:extLst>
          </p:cNvPr>
          <p:cNvSpPr>
            <a:spLocks noGrp="1"/>
          </p:cNvSpPr>
          <p:nvPr>
            <p:ph idx="1"/>
          </p:nvPr>
        </p:nvSpPr>
        <p:spPr>
          <a:xfrm>
            <a:off x="838200" y="1825625"/>
            <a:ext cx="10820400" cy="4351338"/>
          </a:xfrm>
        </p:spPr>
        <p:txBody>
          <a:bodyPr/>
          <a:lstStyle/>
          <a:p>
            <a:r>
              <a:rPr lang="ja-JP" altLang="en-US" dirty="0"/>
              <a:t>シーケンサ</a:t>
            </a:r>
            <a:r>
              <a:rPr lang="en-US" altLang="ja-JP" dirty="0"/>
              <a:t>CPU</a:t>
            </a:r>
            <a:r>
              <a:rPr lang="ja-JP" altLang="en-US" dirty="0"/>
              <a:t>のカウンタは、加算式である。</a:t>
            </a:r>
          </a:p>
          <a:p>
            <a:r>
              <a:rPr lang="ja-JP" altLang="en-US" dirty="0"/>
              <a:t>条件によりカウントアップを行いカウント値が設定値になると、そのカウンタの接点が</a:t>
            </a:r>
            <a:r>
              <a:rPr lang="en-US" altLang="ja-JP" dirty="0"/>
              <a:t>ON</a:t>
            </a:r>
            <a:r>
              <a:rPr lang="ja-JP" altLang="en-US" dirty="0"/>
              <a:t>になる。</a:t>
            </a:r>
            <a:endParaRPr lang="en-US" altLang="ja-JP" dirty="0"/>
          </a:p>
          <a:p>
            <a:pPr lvl="1"/>
            <a:r>
              <a:rPr lang="ja-JP" altLang="en-US" dirty="0"/>
              <a:t>例　駐車場に留められた車の数をカウントし、いっぱいに　　　　　</a:t>
            </a:r>
            <a:r>
              <a:rPr lang="en-US" altLang="ja-JP" dirty="0"/>
              <a:t>	</a:t>
            </a:r>
            <a:r>
              <a:rPr lang="ja-JP" altLang="en-US" dirty="0"/>
              <a:t>　　なったら「満車」表示する</a:t>
            </a:r>
            <a:endParaRPr lang="en-US" altLang="ja-JP" dirty="0"/>
          </a:p>
          <a:p>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64</a:t>
            </a:fld>
            <a:endParaRPr kumimoji="1" lang="ja-JP" altLang="en-US"/>
          </a:p>
        </p:txBody>
      </p:sp>
    </p:spTree>
    <p:extLst>
      <p:ext uri="{BB962C8B-B14F-4D97-AF65-F5344CB8AC3E}">
        <p14:creationId xmlns:p14="http://schemas.microsoft.com/office/powerpoint/2010/main" val="40874136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D7FB26-901A-48C9-BF95-09B0CFF7BDE5}"/>
              </a:ext>
            </a:extLst>
          </p:cNvPr>
          <p:cNvSpPr>
            <a:spLocks noGrp="1"/>
          </p:cNvSpPr>
          <p:nvPr>
            <p:ph type="title"/>
          </p:nvPr>
        </p:nvSpPr>
        <p:spPr/>
        <p:txBody>
          <a:bodyPr>
            <a:normAutofit/>
          </a:bodyPr>
          <a:lstStyle/>
          <a:p>
            <a:r>
              <a:rPr lang="ja-JP" altLang="en-US" sz="5400" dirty="0"/>
              <a:t>カウンタ回路例</a:t>
            </a:r>
            <a:endParaRPr kumimoji="1" lang="ja-JP" altLang="en-US" sz="5400" dirty="0"/>
          </a:p>
        </p:txBody>
      </p:sp>
      <p:grpSp>
        <p:nvGrpSpPr>
          <p:cNvPr id="4" name="Group 137">
            <a:extLst>
              <a:ext uri="{FF2B5EF4-FFF2-40B4-BE49-F238E27FC236}">
                <a16:creationId xmlns:a16="http://schemas.microsoft.com/office/drawing/2014/main" id="{50864322-DFD0-44CE-9C20-7A1C3307F3F7}"/>
              </a:ext>
            </a:extLst>
          </p:cNvPr>
          <p:cNvGrpSpPr>
            <a:grpSpLocks/>
          </p:cNvGrpSpPr>
          <p:nvPr/>
        </p:nvGrpSpPr>
        <p:grpSpPr bwMode="auto">
          <a:xfrm>
            <a:off x="2025650" y="1753329"/>
            <a:ext cx="8140700" cy="4877225"/>
            <a:chOff x="1008" y="934"/>
            <a:chExt cx="3168" cy="1898"/>
          </a:xfrm>
        </p:grpSpPr>
        <p:sp>
          <p:nvSpPr>
            <p:cNvPr id="5" name="Text Box 14">
              <a:extLst>
                <a:ext uri="{FF2B5EF4-FFF2-40B4-BE49-F238E27FC236}">
                  <a16:creationId xmlns:a16="http://schemas.microsoft.com/office/drawing/2014/main" id="{15EF73CB-E88F-42AF-8AEE-F3ABDB10D301}"/>
                </a:ext>
              </a:extLst>
            </p:cNvPr>
            <p:cNvSpPr txBox="1">
              <a:spLocks noChangeArrowheads="1"/>
            </p:cNvSpPr>
            <p:nvPr/>
          </p:nvSpPr>
          <p:spPr bwMode="auto">
            <a:xfrm>
              <a:off x="1512" y="934"/>
              <a:ext cx="312" cy="180"/>
            </a:xfrm>
            <a:prstGeom prst="rect">
              <a:avLst/>
            </a:prstGeom>
            <a:noFill/>
            <a:ln w="9525">
              <a:noFill/>
              <a:miter lim="800000"/>
              <a:headEnd/>
              <a:tailEnd/>
            </a:ln>
          </p:spPr>
          <p:txBody>
            <a:bodyPr wrap="none" lIns="91375" tIns="45619" rIns="91375" bIns="45619">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X00</a:t>
              </a:r>
            </a:p>
          </p:txBody>
        </p:sp>
        <p:grpSp>
          <p:nvGrpSpPr>
            <p:cNvPr id="6" name="Group 131">
              <a:extLst>
                <a:ext uri="{FF2B5EF4-FFF2-40B4-BE49-F238E27FC236}">
                  <a16:creationId xmlns:a16="http://schemas.microsoft.com/office/drawing/2014/main" id="{F97C4241-120A-417B-B07D-77F43054D2CB}"/>
                </a:ext>
              </a:extLst>
            </p:cNvPr>
            <p:cNvGrpSpPr>
              <a:grpSpLocks/>
            </p:cNvGrpSpPr>
            <p:nvPr/>
          </p:nvGrpSpPr>
          <p:grpSpPr bwMode="auto">
            <a:xfrm>
              <a:off x="1008" y="960"/>
              <a:ext cx="3168" cy="1872"/>
              <a:chOff x="1008" y="720"/>
              <a:chExt cx="3168" cy="1872"/>
            </a:xfrm>
          </p:grpSpPr>
          <p:sp>
            <p:nvSpPr>
              <p:cNvPr id="7" name="Line 4">
                <a:extLst>
                  <a:ext uri="{FF2B5EF4-FFF2-40B4-BE49-F238E27FC236}">
                    <a16:creationId xmlns:a16="http://schemas.microsoft.com/office/drawing/2014/main" id="{689227CB-A367-4691-8688-D075FE4A2689}"/>
                  </a:ext>
                </a:extLst>
              </p:cNvPr>
              <p:cNvSpPr>
                <a:spLocks noChangeShapeType="1"/>
              </p:cNvSpPr>
              <p:nvPr/>
            </p:nvSpPr>
            <p:spPr bwMode="auto">
              <a:xfrm>
                <a:off x="1008" y="960"/>
                <a:ext cx="576"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nvGrpSpPr>
              <p:cNvPr id="8" name="Group 5">
                <a:extLst>
                  <a:ext uri="{FF2B5EF4-FFF2-40B4-BE49-F238E27FC236}">
                    <a16:creationId xmlns:a16="http://schemas.microsoft.com/office/drawing/2014/main" id="{DE6C60BF-DE0C-4EFA-A0EE-6C510ACEB000}"/>
                  </a:ext>
                </a:extLst>
              </p:cNvPr>
              <p:cNvGrpSpPr>
                <a:grpSpLocks/>
              </p:cNvGrpSpPr>
              <p:nvPr/>
            </p:nvGrpSpPr>
            <p:grpSpPr bwMode="auto">
              <a:xfrm>
                <a:off x="1584" y="886"/>
                <a:ext cx="96" cy="192"/>
                <a:chOff x="1584" y="1248"/>
                <a:chExt cx="96" cy="192"/>
              </a:xfrm>
            </p:grpSpPr>
            <p:grpSp>
              <p:nvGrpSpPr>
                <p:cNvPr id="52" name="Group 6">
                  <a:extLst>
                    <a:ext uri="{FF2B5EF4-FFF2-40B4-BE49-F238E27FC236}">
                      <a16:creationId xmlns:a16="http://schemas.microsoft.com/office/drawing/2014/main" id="{200BD89F-7CA3-4F7B-92EE-288C52DB7984}"/>
                    </a:ext>
                  </a:extLst>
                </p:cNvPr>
                <p:cNvGrpSpPr>
                  <a:grpSpLocks/>
                </p:cNvGrpSpPr>
                <p:nvPr/>
              </p:nvGrpSpPr>
              <p:grpSpPr bwMode="auto">
                <a:xfrm>
                  <a:off x="1584" y="1248"/>
                  <a:ext cx="0" cy="192"/>
                  <a:chOff x="1584" y="1248"/>
                  <a:chExt cx="0" cy="192"/>
                </a:xfrm>
              </p:grpSpPr>
              <p:sp>
                <p:nvSpPr>
                  <p:cNvPr id="56" name="Line 7">
                    <a:extLst>
                      <a:ext uri="{FF2B5EF4-FFF2-40B4-BE49-F238E27FC236}">
                        <a16:creationId xmlns:a16="http://schemas.microsoft.com/office/drawing/2014/main" id="{6EADE499-5D8E-4394-9169-BCC0D431FD79}"/>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57" name="Line 8">
                    <a:extLst>
                      <a:ext uri="{FF2B5EF4-FFF2-40B4-BE49-F238E27FC236}">
                        <a16:creationId xmlns:a16="http://schemas.microsoft.com/office/drawing/2014/main" id="{10F6CDDA-5103-4946-A0E0-17FBBC75DF9D}"/>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nvGrpSpPr>
                <p:cNvPr id="53" name="Group 9">
                  <a:extLst>
                    <a:ext uri="{FF2B5EF4-FFF2-40B4-BE49-F238E27FC236}">
                      <a16:creationId xmlns:a16="http://schemas.microsoft.com/office/drawing/2014/main" id="{CF036459-3C1F-46B3-8A2D-3B6244C8D158}"/>
                    </a:ext>
                  </a:extLst>
                </p:cNvPr>
                <p:cNvGrpSpPr>
                  <a:grpSpLocks/>
                </p:cNvGrpSpPr>
                <p:nvPr/>
              </p:nvGrpSpPr>
              <p:grpSpPr bwMode="auto">
                <a:xfrm>
                  <a:off x="1680" y="1248"/>
                  <a:ext cx="0" cy="192"/>
                  <a:chOff x="1632" y="1248"/>
                  <a:chExt cx="0" cy="192"/>
                </a:xfrm>
              </p:grpSpPr>
              <p:sp>
                <p:nvSpPr>
                  <p:cNvPr id="54" name="Line 10">
                    <a:extLst>
                      <a:ext uri="{FF2B5EF4-FFF2-40B4-BE49-F238E27FC236}">
                        <a16:creationId xmlns:a16="http://schemas.microsoft.com/office/drawing/2014/main" id="{F4A6776E-89E0-4D08-8574-10A7DB578BDD}"/>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55" name="Line 11">
                    <a:extLst>
                      <a:ext uri="{FF2B5EF4-FFF2-40B4-BE49-F238E27FC236}">
                        <a16:creationId xmlns:a16="http://schemas.microsoft.com/office/drawing/2014/main" id="{1FC1E8F9-35A1-4BF9-BFA9-AB3A52F827D5}"/>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sp>
            <p:nvSpPr>
              <p:cNvPr id="9" name="Oval 12">
                <a:extLst>
                  <a:ext uri="{FF2B5EF4-FFF2-40B4-BE49-F238E27FC236}">
                    <a16:creationId xmlns:a16="http://schemas.microsoft.com/office/drawing/2014/main" id="{766B75DC-7B97-43CC-A92F-328828A00C77}"/>
                  </a:ext>
                </a:extLst>
              </p:cNvPr>
              <p:cNvSpPr>
                <a:spLocks noChangeArrowheads="1"/>
              </p:cNvSpPr>
              <p:nvPr/>
            </p:nvSpPr>
            <p:spPr bwMode="auto">
              <a:xfrm>
                <a:off x="3221" y="850"/>
                <a:ext cx="432" cy="253"/>
              </a:xfrm>
              <a:prstGeom prst="ellipse">
                <a:avLst/>
              </a:prstGeom>
              <a:solidFill>
                <a:schemeClr val="bg1"/>
              </a:solidFill>
              <a:ln w="9525">
                <a:solidFill>
                  <a:schemeClr val="tx1"/>
                </a:solidFill>
                <a:round/>
                <a:headEnd/>
                <a:tailEnd/>
              </a:ln>
            </p:spPr>
            <p:txBody>
              <a:bodyPr wrap="square" lIns="91375" tIns="45619" rIns="91375" bIns="45619">
                <a:spAutoFit/>
              </a:bodyPr>
              <a:lstStyle/>
              <a:p>
                <a:r>
                  <a:rPr lang="en-US" altLang="ja-JP" sz="2400" dirty="0">
                    <a:solidFill>
                      <a:srgbClr val="FF0000"/>
                    </a:solidFill>
                    <a:latin typeface="UD デジタル 教科書体 NK-R" panose="02020400000000000000" pitchFamily="18" charset="-128"/>
                    <a:ea typeface="UD デジタル 教科書体 NK-R" panose="02020400000000000000" pitchFamily="18" charset="-128"/>
                  </a:rPr>
                  <a:t>C0</a:t>
                </a:r>
              </a:p>
            </p:txBody>
          </p:sp>
          <p:sp>
            <p:nvSpPr>
              <p:cNvPr id="10" name="Line 13">
                <a:extLst>
                  <a:ext uri="{FF2B5EF4-FFF2-40B4-BE49-F238E27FC236}">
                    <a16:creationId xmlns:a16="http://schemas.microsoft.com/office/drawing/2014/main" id="{367F796B-9A3D-45EA-98EB-3E4B3C455314}"/>
                  </a:ext>
                </a:extLst>
              </p:cNvPr>
              <p:cNvSpPr>
                <a:spLocks noChangeShapeType="1"/>
              </p:cNvSpPr>
              <p:nvPr/>
            </p:nvSpPr>
            <p:spPr bwMode="auto">
              <a:xfrm>
                <a:off x="3648" y="960"/>
                <a:ext cx="480"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1" name="Rectangle 16">
                <a:extLst>
                  <a:ext uri="{FF2B5EF4-FFF2-40B4-BE49-F238E27FC236}">
                    <a16:creationId xmlns:a16="http://schemas.microsoft.com/office/drawing/2014/main" id="{A74382E1-415E-4393-9BBB-22FC39B9074E}"/>
                  </a:ext>
                </a:extLst>
              </p:cNvPr>
              <p:cNvSpPr>
                <a:spLocks noChangeArrowheads="1"/>
              </p:cNvSpPr>
              <p:nvPr/>
            </p:nvSpPr>
            <p:spPr bwMode="auto">
              <a:xfrm>
                <a:off x="2784" y="1776"/>
                <a:ext cx="912" cy="180"/>
              </a:xfrm>
              <a:prstGeom prst="rect">
                <a:avLst/>
              </a:prstGeom>
              <a:solidFill>
                <a:schemeClr val="bg1"/>
              </a:solidFill>
              <a:ln w="9525">
                <a:solidFill>
                  <a:schemeClr val="tx1"/>
                </a:solidFill>
                <a:miter lim="800000"/>
                <a:headEnd/>
                <a:tailEnd/>
              </a:ln>
            </p:spPr>
            <p:txBody>
              <a:bodyPr wrap="square" lIns="91375" tIns="45619" rIns="91375" bIns="45619">
                <a:spAutoFit/>
              </a:bodyPr>
              <a:lstStyle/>
              <a:p>
                <a:endParaRPr lang="ja-JP" altLang="ja-JP" sz="240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2" name="Line 18">
                <a:extLst>
                  <a:ext uri="{FF2B5EF4-FFF2-40B4-BE49-F238E27FC236}">
                    <a16:creationId xmlns:a16="http://schemas.microsoft.com/office/drawing/2014/main" id="{89D3DFDC-E7BD-4D61-B17F-9E5A5B9D3427}"/>
                  </a:ext>
                </a:extLst>
              </p:cNvPr>
              <p:cNvSpPr>
                <a:spLocks noChangeShapeType="1"/>
              </p:cNvSpPr>
              <p:nvPr/>
            </p:nvSpPr>
            <p:spPr bwMode="auto">
              <a:xfrm>
                <a:off x="3696" y="1920"/>
                <a:ext cx="432"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nvGrpSpPr>
              <p:cNvPr id="13" name="Group 19">
                <a:extLst>
                  <a:ext uri="{FF2B5EF4-FFF2-40B4-BE49-F238E27FC236}">
                    <a16:creationId xmlns:a16="http://schemas.microsoft.com/office/drawing/2014/main" id="{9A38B815-C979-4426-BF44-6E793080E647}"/>
                  </a:ext>
                </a:extLst>
              </p:cNvPr>
              <p:cNvGrpSpPr>
                <a:grpSpLocks/>
              </p:cNvGrpSpPr>
              <p:nvPr/>
            </p:nvGrpSpPr>
            <p:grpSpPr bwMode="auto">
              <a:xfrm>
                <a:off x="1584" y="1296"/>
                <a:ext cx="96" cy="192"/>
                <a:chOff x="1584" y="1248"/>
                <a:chExt cx="96" cy="192"/>
              </a:xfrm>
            </p:grpSpPr>
            <p:grpSp>
              <p:nvGrpSpPr>
                <p:cNvPr id="46" name="Group 20">
                  <a:extLst>
                    <a:ext uri="{FF2B5EF4-FFF2-40B4-BE49-F238E27FC236}">
                      <a16:creationId xmlns:a16="http://schemas.microsoft.com/office/drawing/2014/main" id="{0AE18C29-AB76-494A-94B2-583F1B34F5CB}"/>
                    </a:ext>
                  </a:extLst>
                </p:cNvPr>
                <p:cNvGrpSpPr>
                  <a:grpSpLocks/>
                </p:cNvGrpSpPr>
                <p:nvPr/>
              </p:nvGrpSpPr>
              <p:grpSpPr bwMode="auto">
                <a:xfrm>
                  <a:off x="1584" y="1248"/>
                  <a:ext cx="0" cy="192"/>
                  <a:chOff x="1584" y="1248"/>
                  <a:chExt cx="0" cy="192"/>
                </a:xfrm>
              </p:grpSpPr>
              <p:sp>
                <p:nvSpPr>
                  <p:cNvPr id="50" name="Line 21">
                    <a:extLst>
                      <a:ext uri="{FF2B5EF4-FFF2-40B4-BE49-F238E27FC236}">
                        <a16:creationId xmlns:a16="http://schemas.microsoft.com/office/drawing/2014/main" id="{BDC0E739-6E5B-460F-B8E2-264ADF1E677E}"/>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51" name="Line 22">
                    <a:extLst>
                      <a:ext uri="{FF2B5EF4-FFF2-40B4-BE49-F238E27FC236}">
                        <a16:creationId xmlns:a16="http://schemas.microsoft.com/office/drawing/2014/main" id="{428C26E1-7457-4142-8ECE-959CDC4F1147}"/>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nvGrpSpPr>
                <p:cNvPr id="47" name="Group 23">
                  <a:extLst>
                    <a:ext uri="{FF2B5EF4-FFF2-40B4-BE49-F238E27FC236}">
                      <a16:creationId xmlns:a16="http://schemas.microsoft.com/office/drawing/2014/main" id="{22C270AB-CE26-4DD5-8C61-B55EF6C4E906}"/>
                    </a:ext>
                  </a:extLst>
                </p:cNvPr>
                <p:cNvGrpSpPr>
                  <a:grpSpLocks/>
                </p:cNvGrpSpPr>
                <p:nvPr/>
              </p:nvGrpSpPr>
              <p:grpSpPr bwMode="auto">
                <a:xfrm>
                  <a:off x="1680" y="1248"/>
                  <a:ext cx="0" cy="192"/>
                  <a:chOff x="1632" y="1248"/>
                  <a:chExt cx="0" cy="192"/>
                </a:xfrm>
              </p:grpSpPr>
              <p:sp>
                <p:nvSpPr>
                  <p:cNvPr id="48" name="Line 24">
                    <a:extLst>
                      <a:ext uri="{FF2B5EF4-FFF2-40B4-BE49-F238E27FC236}">
                        <a16:creationId xmlns:a16="http://schemas.microsoft.com/office/drawing/2014/main" id="{F23FC384-5671-4E13-8E16-63DFD0E7B661}"/>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49" name="Line 25">
                    <a:extLst>
                      <a:ext uri="{FF2B5EF4-FFF2-40B4-BE49-F238E27FC236}">
                        <a16:creationId xmlns:a16="http://schemas.microsoft.com/office/drawing/2014/main" id="{570FAE65-016D-40F4-9510-0838445DE0B0}"/>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sp>
            <p:nvSpPr>
              <p:cNvPr id="14" name="Line 26">
                <a:extLst>
                  <a:ext uri="{FF2B5EF4-FFF2-40B4-BE49-F238E27FC236}">
                    <a16:creationId xmlns:a16="http://schemas.microsoft.com/office/drawing/2014/main" id="{A4DC42E7-718E-42E1-AA39-0E8C254D4526}"/>
                  </a:ext>
                </a:extLst>
              </p:cNvPr>
              <p:cNvSpPr>
                <a:spLocks noChangeShapeType="1"/>
              </p:cNvSpPr>
              <p:nvPr/>
            </p:nvSpPr>
            <p:spPr bwMode="auto">
              <a:xfrm>
                <a:off x="1104" y="1392"/>
                <a:ext cx="480"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5" name="Line 27">
                <a:extLst>
                  <a:ext uri="{FF2B5EF4-FFF2-40B4-BE49-F238E27FC236}">
                    <a16:creationId xmlns:a16="http://schemas.microsoft.com/office/drawing/2014/main" id="{B823DA0E-900D-4A12-B4B2-5B33B9E8657A}"/>
                  </a:ext>
                </a:extLst>
              </p:cNvPr>
              <p:cNvSpPr>
                <a:spLocks noChangeShapeType="1"/>
              </p:cNvSpPr>
              <p:nvPr/>
            </p:nvSpPr>
            <p:spPr bwMode="auto">
              <a:xfrm>
                <a:off x="1680" y="1392"/>
                <a:ext cx="480"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6" name="Text Box 28">
                <a:extLst>
                  <a:ext uri="{FF2B5EF4-FFF2-40B4-BE49-F238E27FC236}">
                    <a16:creationId xmlns:a16="http://schemas.microsoft.com/office/drawing/2014/main" id="{9205D7A3-B2D6-46A7-B9BB-5881F86EF40A}"/>
                  </a:ext>
                </a:extLst>
              </p:cNvPr>
              <p:cNvSpPr txBox="1">
                <a:spLocks noChangeArrowheads="1"/>
              </p:cNvSpPr>
              <p:nvPr/>
            </p:nvSpPr>
            <p:spPr bwMode="auto">
              <a:xfrm>
                <a:off x="1548" y="1139"/>
                <a:ext cx="239" cy="180"/>
              </a:xfrm>
              <a:prstGeom prst="rect">
                <a:avLst/>
              </a:prstGeom>
              <a:noFill/>
              <a:ln w="9525">
                <a:noFill/>
                <a:miter lim="800000"/>
                <a:headEnd/>
                <a:tailEnd/>
              </a:ln>
            </p:spPr>
            <p:txBody>
              <a:bodyPr wrap="none" lIns="91375" tIns="45619" rIns="91375" bIns="45619">
                <a:spAutoFit/>
              </a:bodyPr>
              <a:lstStyle/>
              <a:p>
                <a:r>
                  <a:rPr lang="en-US" altLang="ja-JP" sz="2400" dirty="0">
                    <a:solidFill>
                      <a:srgbClr val="FF0000"/>
                    </a:solidFill>
                    <a:latin typeface="UD デジタル 教科書体 NK-R" panose="02020400000000000000" pitchFamily="18" charset="-128"/>
                    <a:ea typeface="UD デジタル 教科書体 NK-R" panose="02020400000000000000" pitchFamily="18" charset="-128"/>
                  </a:rPr>
                  <a:t>C0</a:t>
                </a:r>
              </a:p>
            </p:txBody>
          </p:sp>
          <p:sp>
            <p:nvSpPr>
              <p:cNvPr id="17" name="Line 29">
                <a:extLst>
                  <a:ext uri="{FF2B5EF4-FFF2-40B4-BE49-F238E27FC236}">
                    <a16:creationId xmlns:a16="http://schemas.microsoft.com/office/drawing/2014/main" id="{A0B77C55-12F2-44AE-84C2-B60DA82F632C}"/>
                  </a:ext>
                </a:extLst>
              </p:cNvPr>
              <p:cNvSpPr>
                <a:spLocks noChangeShapeType="1"/>
              </p:cNvSpPr>
              <p:nvPr/>
            </p:nvSpPr>
            <p:spPr bwMode="auto">
              <a:xfrm>
                <a:off x="1680" y="960"/>
                <a:ext cx="1056"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nvGrpSpPr>
              <p:cNvPr id="18" name="Group 30">
                <a:extLst>
                  <a:ext uri="{FF2B5EF4-FFF2-40B4-BE49-F238E27FC236}">
                    <a16:creationId xmlns:a16="http://schemas.microsoft.com/office/drawing/2014/main" id="{A106F00C-3720-439E-A77B-014C1216596C}"/>
                  </a:ext>
                </a:extLst>
              </p:cNvPr>
              <p:cNvGrpSpPr>
                <a:grpSpLocks/>
              </p:cNvGrpSpPr>
              <p:nvPr/>
            </p:nvGrpSpPr>
            <p:grpSpPr bwMode="auto">
              <a:xfrm>
                <a:off x="1008" y="720"/>
                <a:ext cx="48" cy="1872"/>
                <a:chOff x="1056" y="1318"/>
                <a:chExt cx="0" cy="1370"/>
              </a:xfrm>
            </p:grpSpPr>
            <p:sp>
              <p:nvSpPr>
                <p:cNvPr id="44" name="Line 31">
                  <a:extLst>
                    <a:ext uri="{FF2B5EF4-FFF2-40B4-BE49-F238E27FC236}">
                      <a16:creationId xmlns:a16="http://schemas.microsoft.com/office/drawing/2014/main" id="{7AF41382-18D1-4E1E-928E-F3B43117F7A2}"/>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45" name="Line 32">
                  <a:extLst>
                    <a:ext uri="{FF2B5EF4-FFF2-40B4-BE49-F238E27FC236}">
                      <a16:creationId xmlns:a16="http://schemas.microsoft.com/office/drawing/2014/main" id="{3C9FCDA7-8F8D-4446-886D-ADE6FBFB4A5D}"/>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sp>
            <p:nvSpPr>
              <p:cNvPr id="19" name="Line 33">
                <a:extLst>
                  <a:ext uri="{FF2B5EF4-FFF2-40B4-BE49-F238E27FC236}">
                    <a16:creationId xmlns:a16="http://schemas.microsoft.com/office/drawing/2014/main" id="{B4960C23-347C-4AD6-A02E-2471E705C688}"/>
                  </a:ext>
                </a:extLst>
              </p:cNvPr>
              <p:cNvSpPr>
                <a:spLocks noChangeShapeType="1"/>
              </p:cNvSpPr>
              <p:nvPr/>
            </p:nvSpPr>
            <p:spPr bwMode="auto">
              <a:xfrm flipH="1">
                <a:off x="1008" y="1392"/>
                <a:ext cx="96"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20" name="Line 42">
                <a:extLst>
                  <a:ext uri="{FF2B5EF4-FFF2-40B4-BE49-F238E27FC236}">
                    <a16:creationId xmlns:a16="http://schemas.microsoft.com/office/drawing/2014/main" id="{C9E2C8E5-AAFC-4A8F-B6AD-059EB7F021DF}"/>
                  </a:ext>
                </a:extLst>
              </p:cNvPr>
              <p:cNvSpPr>
                <a:spLocks noChangeShapeType="1"/>
              </p:cNvSpPr>
              <p:nvPr/>
            </p:nvSpPr>
            <p:spPr bwMode="auto">
              <a:xfrm>
                <a:off x="2688" y="960"/>
                <a:ext cx="528"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nvGrpSpPr>
              <p:cNvPr id="21" name="Group 44">
                <a:extLst>
                  <a:ext uri="{FF2B5EF4-FFF2-40B4-BE49-F238E27FC236}">
                    <a16:creationId xmlns:a16="http://schemas.microsoft.com/office/drawing/2014/main" id="{57664120-7BBA-4039-A17B-14E5760A8FE1}"/>
                  </a:ext>
                </a:extLst>
              </p:cNvPr>
              <p:cNvGrpSpPr>
                <a:grpSpLocks/>
              </p:cNvGrpSpPr>
              <p:nvPr/>
            </p:nvGrpSpPr>
            <p:grpSpPr bwMode="auto">
              <a:xfrm>
                <a:off x="4128" y="768"/>
                <a:ext cx="48" cy="1776"/>
                <a:chOff x="1056" y="1318"/>
                <a:chExt cx="0" cy="1370"/>
              </a:xfrm>
            </p:grpSpPr>
            <p:sp>
              <p:nvSpPr>
                <p:cNvPr id="42" name="Line 45">
                  <a:extLst>
                    <a:ext uri="{FF2B5EF4-FFF2-40B4-BE49-F238E27FC236}">
                      <a16:creationId xmlns:a16="http://schemas.microsoft.com/office/drawing/2014/main" id="{84F7A4AE-86DE-4B0F-9472-6E0CAC308D9E}"/>
                    </a:ext>
                  </a:extLst>
                </p:cNvPr>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43" name="Line 46">
                  <a:extLst>
                    <a:ext uri="{FF2B5EF4-FFF2-40B4-BE49-F238E27FC236}">
                      <a16:creationId xmlns:a16="http://schemas.microsoft.com/office/drawing/2014/main" id="{A5B3998B-279F-4867-80E1-78F41061155A}"/>
                    </a:ext>
                  </a:extLst>
                </p:cNvPr>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sp>
            <p:nvSpPr>
              <p:cNvPr id="22" name="Oval 50">
                <a:extLst>
                  <a:ext uri="{FF2B5EF4-FFF2-40B4-BE49-F238E27FC236}">
                    <a16:creationId xmlns:a16="http://schemas.microsoft.com/office/drawing/2014/main" id="{37D169FF-720A-412D-B93E-6FB021A1C4D2}"/>
                  </a:ext>
                </a:extLst>
              </p:cNvPr>
              <p:cNvSpPr>
                <a:spLocks noChangeArrowheads="1"/>
              </p:cNvSpPr>
              <p:nvPr/>
            </p:nvSpPr>
            <p:spPr bwMode="auto">
              <a:xfrm>
                <a:off x="3110" y="1271"/>
                <a:ext cx="677" cy="253"/>
              </a:xfrm>
              <a:prstGeom prst="ellipse">
                <a:avLst/>
              </a:prstGeom>
              <a:solidFill>
                <a:schemeClr val="bg1"/>
              </a:solidFill>
              <a:ln w="9525">
                <a:solidFill>
                  <a:schemeClr val="tx1"/>
                </a:solidFill>
                <a:round/>
                <a:headEnd/>
                <a:tailEnd/>
              </a:ln>
            </p:spPr>
            <p:txBody>
              <a:bodyPr wrap="square" lIns="91375" tIns="45619" rIns="91375" bIns="45619">
                <a:spAutoFit/>
              </a:bodyPr>
              <a:lstStyle/>
              <a:p>
                <a:r>
                  <a:rPr lang="en-US" altLang="ja-JP" sz="240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23" name="Line 51">
                <a:extLst>
                  <a:ext uri="{FF2B5EF4-FFF2-40B4-BE49-F238E27FC236}">
                    <a16:creationId xmlns:a16="http://schemas.microsoft.com/office/drawing/2014/main" id="{8380496A-188E-465B-8F93-2A93416053FD}"/>
                  </a:ext>
                </a:extLst>
              </p:cNvPr>
              <p:cNvSpPr>
                <a:spLocks noChangeShapeType="1"/>
              </p:cNvSpPr>
              <p:nvPr/>
            </p:nvSpPr>
            <p:spPr bwMode="auto">
              <a:xfrm>
                <a:off x="2112" y="1392"/>
                <a:ext cx="998"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24" name="Line 52">
                <a:extLst>
                  <a:ext uri="{FF2B5EF4-FFF2-40B4-BE49-F238E27FC236}">
                    <a16:creationId xmlns:a16="http://schemas.microsoft.com/office/drawing/2014/main" id="{B4E9C164-0592-48BD-9EFD-24C0ACCCC75E}"/>
                  </a:ext>
                </a:extLst>
              </p:cNvPr>
              <p:cNvSpPr>
                <a:spLocks noChangeShapeType="1"/>
              </p:cNvSpPr>
              <p:nvPr/>
            </p:nvSpPr>
            <p:spPr bwMode="auto">
              <a:xfrm>
                <a:off x="3760" y="1392"/>
                <a:ext cx="363"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25" name="Text Box 53">
                <a:extLst>
                  <a:ext uri="{FF2B5EF4-FFF2-40B4-BE49-F238E27FC236}">
                    <a16:creationId xmlns:a16="http://schemas.microsoft.com/office/drawing/2014/main" id="{B43D19C9-533E-4F56-8513-A9C6C4FF2BC8}"/>
                  </a:ext>
                </a:extLst>
              </p:cNvPr>
              <p:cNvSpPr txBox="1">
                <a:spLocks noChangeArrowheads="1"/>
              </p:cNvSpPr>
              <p:nvPr/>
            </p:nvSpPr>
            <p:spPr bwMode="auto">
              <a:xfrm>
                <a:off x="3600" y="960"/>
                <a:ext cx="233" cy="180"/>
              </a:xfrm>
              <a:prstGeom prst="rect">
                <a:avLst/>
              </a:prstGeom>
              <a:noFill/>
              <a:ln w="9525">
                <a:noFill/>
                <a:miter lim="800000"/>
                <a:headEnd/>
                <a:tailEnd/>
              </a:ln>
            </p:spPr>
            <p:txBody>
              <a:bodyPr wrap="none" lIns="91375" tIns="45619" rIns="91375" bIns="45619">
                <a:spAutoFit/>
              </a:bodyPr>
              <a:lstStyle/>
              <a:p>
                <a:r>
                  <a:rPr lang="en-US" altLang="ja-JP" sz="2400">
                    <a:solidFill>
                      <a:srgbClr val="000000"/>
                    </a:solidFill>
                    <a:latin typeface="UD デジタル 教科書体 NK-R" panose="02020400000000000000" pitchFamily="18" charset="-128"/>
                    <a:ea typeface="UD デジタル 教科書体 NK-R" panose="02020400000000000000" pitchFamily="18" charset="-128"/>
                  </a:rPr>
                  <a:t>K5</a:t>
                </a:r>
              </a:p>
            </p:txBody>
          </p:sp>
          <p:grpSp>
            <p:nvGrpSpPr>
              <p:cNvPr id="26" name="Group 74">
                <a:extLst>
                  <a:ext uri="{FF2B5EF4-FFF2-40B4-BE49-F238E27FC236}">
                    <a16:creationId xmlns:a16="http://schemas.microsoft.com/office/drawing/2014/main" id="{DD563B4B-898C-49B2-A992-83BAAF6EB8F4}"/>
                  </a:ext>
                </a:extLst>
              </p:cNvPr>
              <p:cNvGrpSpPr>
                <a:grpSpLocks/>
              </p:cNvGrpSpPr>
              <p:nvPr/>
            </p:nvGrpSpPr>
            <p:grpSpPr bwMode="auto">
              <a:xfrm>
                <a:off x="1584" y="1824"/>
                <a:ext cx="96" cy="192"/>
                <a:chOff x="1584" y="1248"/>
                <a:chExt cx="96" cy="192"/>
              </a:xfrm>
            </p:grpSpPr>
            <p:grpSp>
              <p:nvGrpSpPr>
                <p:cNvPr id="36" name="Group 75">
                  <a:extLst>
                    <a:ext uri="{FF2B5EF4-FFF2-40B4-BE49-F238E27FC236}">
                      <a16:creationId xmlns:a16="http://schemas.microsoft.com/office/drawing/2014/main" id="{99D6413B-0EE0-4F76-B853-424596A5191D}"/>
                    </a:ext>
                  </a:extLst>
                </p:cNvPr>
                <p:cNvGrpSpPr>
                  <a:grpSpLocks/>
                </p:cNvGrpSpPr>
                <p:nvPr/>
              </p:nvGrpSpPr>
              <p:grpSpPr bwMode="auto">
                <a:xfrm>
                  <a:off x="1584" y="1248"/>
                  <a:ext cx="0" cy="192"/>
                  <a:chOff x="1584" y="1248"/>
                  <a:chExt cx="0" cy="192"/>
                </a:xfrm>
              </p:grpSpPr>
              <p:sp>
                <p:nvSpPr>
                  <p:cNvPr id="40" name="Line 76">
                    <a:extLst>
                      <a:ext uri="{FF2B5EF4-FFF2-40B4-BE49-F238E27FC236}">
                        <a16:creationId xmlns:a16="http://schemas.microsoft.com/office/drawing/2014/main" id="{3702BB78-9807-4B1F-BD3C-902A88EA0A14}"/>
                      </a:ext>
                    </a:extLst>
                  </p:cNvPr>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41" name="Line 77">
                    <a:extLst>
                      <a:ext uri="{FF2B5EF4-FFF2-40B4-BE49-F238E27FC236}">
                        <a16:creationId xmlns:a16="http://schemas.microsoft.com/office/drawing/2014/main" id="{E7E44E7C-8E82-4B32-867A-1AAF9728F457}"/>
                      </a:ext>
                    </a:extLst>
                  </p:cNvPr>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nvGrpSpPr>
                <p:cNvPr id="37" name="Group 78">
                  <a:extLst>
                    <a:ext uri="{FF2B5EF4-FFF2-40B4-BE49-F238E27FC236}">
                      <a16:creationId xmlns:a16="http://schemas.microsoft.com/office/drawing/2014/main" id="{990C4ECE-9DB1-4EF8-A463-A204D60C607D}"/>
                    </a:ext>
                  </a:extLst>
                </p:cNvPr>
                <p:cNvGrpSpPr>
                  <a:grpSpLocks/>
                </p:cNvGrpSpPr>
                <p:nvPr/>
              </p:nvGrpSpPr>
              <p:grpSpPr bwMode="auto">
                <a:xfrm>
                  <a:off x="1680" y="1248"/>
                  <a:ext cx="0" cy="192"/>
                  <a:chOff x="1632" y="1248"/>
                  <a:chExt cx="0" cy="192"/>
                </a:xfrm>
              </p:grpSpPr>
              <p:sp>
                <p:nvSpPr>
                  <p:cNvPr id="38" name="Line 79">
                    <a:extLst>
                      <a:ext uri="{FF2B5EF4-FFF2-40B4-BE49-F238E27FC236}">
                        <a16:creationId xmlns:a16="http://schemas.microsoft.com/office/drawing/2014/main" id="{1182E50A-5CF4-419B-AEAC-C0E1A6C550C7}"/>
                      </a:ext>
                    </a:extLst>
                  </p:cNvPr>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39" name="Line 80">
                    <a:extLst>
                      <a:ext uri="{FF2B5EF4-FFF2-40B4-BE49-F238E27FC236}">
                        <a16:creationId xmlns:a16="http://schemas.microsoft.com/office/drawing/2014/main" id="{FF8CBE10-5687-4FB1-A9EE-3E526A2918C4}"/>
                      </a:ext>
                    </a:extLst>
                  </p:cNvPr>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sp>
            <p:nvSpPr>
              <p:cNvPr id="27" name="Text Box 81">
                <a:extLst>
                  <a:ext uri="{FF2B5EF4-FFF2-40B4-BE49-F238E27FC236}">
                    <a16:creationId xmlns:a16="http://schemas.microsoft.com/office/drawing/2014/main" id="{5481A772-00B7-43D9-AF04-A062A3E968FB}"/>
                  </a:ext>
                </a:extLst>
              </p:cNvPr>
              <p:cNvSpPr txBox="1">
                <a:spLocks noChangeArrowheads="1"/>
              </p:cNvSpPr>
              <p:nvPr/>
            </p:nvSpPr>
            <p:spPr bwMode="auto">
              <a:xfrm>
                <a:off x="1521" y="1653"/>
                <a:ext cx="312" cy="180"/>
              </a:xfrm>
              <a:prstGeom prst="rect">
                <a:avLst/>
              </a:prstGeom>
              <a:noFill/>
              <a:ln w="9525">
                <a:noFill/>
                <a:miter lim="800000"/>
                <a:headEnd/>
                <a:tailEnd/>
              </a:ln>
            </p:spPr>
            <p:txBody>
              <a:bodyPr wrap="none" lIns="91375" tIns="45619" rIns="91375" bIns="45619">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28" name="Line 82">
                <a:extLst>
                  <a:ext uri="{FF2B5EF4-FFF2-40B4-BE49-F238E27FC236}">
                    <a16:creationId xmlns:a16="http://schemas.microsoft.com/office/drawing/2014/main" id="{76BEBE6E-91EC-43A7-8FE1-07FC608A38E7}"/>
                  </a:ext>
                </a:extLst>
              </p:cNvPr>
              <p:cNvSpPr>
                <a:spLocks noChangeShapeType="1"/>
              </p:cNvSpPr>
              <p:nvPr/>
            </p:nvSpPr>
            <p:spPr bwMode="auto">
              <a:xfrm>
                <a:off x="3216" y="1776"/>
                <a:ext cx="0" cy="180"/>
              </a:xfrm>
              <a:prstGeom prst="line">
                <a:avLst/>
              </a:prstGeom>
              <a:noFill/>
              <a:ln w="9525">
                <a:solidFill>
                  <a:schemeClr val="tx1"/>
                </a:solidFill>
                <a:round/>
                <a:headEnd/>
                <a:tailEnd/>
              </a:ln>
            </p:spPr>
            <p:txBody>
              <a:bodyPr wrap="squar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29" name="Text Box 83">
                <a:extLst>
                  <a:ext uri="{FF2B5EF4-FFF2-40B4-BE49-F238E27FC236}">
                    <a16:creationId xmlns:a16="http://schemas.microsoft.com/office/drawing/2014/main" id="{51342A5B-621F-4085-B796-5B954170C147}"/>
                  </a:ext>
                </a:extLst>
              </p:cNvPr>
              <p:cNvSpPr txBox="1">
                <a:spLocks noChangeArrowheads="1"/>
              </p:cNvSpPr>
              <p:nvPr/>
            </p:nvSpPr>
            <p:spPr bwMode="auto">
              <a:xfrm>
                <a:off x="2866" y="1785"/>
                <a:ext cx="314" cy="180"/>
              </a:xfrm>
              <a:prstGeom prst="rect">
                <a:avLst/>
              </a:prstGeom>
              <a:noFill/>
              <a:ln w="9525">
                <a:noFill/>
                <a:miter lim="800000"/>
                <a:headEnd/>
                <a:tailEnd/>
              </a:ln>
            </p:spPr>
            <p:txBody>
              <a:bodyPr wrap="none" lIns="91375" tIns="45619" rIns="91375" bIns="45619">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RST</a:t>
                </a:r>
              </a:p>
            </p:txBody>
          </p:sp>
          <p:sp>
            <p:nvSpPr>
              <p:cNvPr id="30" name="Text Box 84">
                <a:extLst>
                  <a:ext uri="{FF2B5EF4-FFF2-40B4-BE49-F238E27FC236}">
                    <a16:creationId xmlns:a16="http://schemas.microsoft.com/office/drawing/2014/main" id="{D86E284C-F327-42DB-990A-5994A18DF9F7}"/>
                  </a:ext>
                </a:extLst>
              </p:cNvPr>
              <p:cNvSpPr txBox="1">
                <a:spLocks noChangeArrowheads="1"/>
              </p:cNvSpPr>
              <p:nvPr/>
            </p:nvSpPr>
            <p:spPr bwMode="auto">
              <a:xfrm>
                <a:off x="3264" y="1776"/>
                <a:ext cx="239" cy="180"/>
              </a:xfrm>
              <a:prstGeom prst="rect">
                <a:avLst/>
              </a:prstGeom>
              <a:noFill/>
              <a:ln w="9525">
                <a:noFill/>
                <a:miter lim="800000"/>
                <a:headEnd/>
                <a:tailEnd/>
              </a:ln>
            </p:spPr>
            <p:txBody>
              <a:bodyPr wrap="none" lIns="91375" tIns="45619" rIns="91375" bIns="45619">
                <a:spAutoFit/>
              </a:bodyPr>
              <a:lstStyle/>
              <a:p>
                <a:r>
                  <a:rPr lang="en-US" altLang="ja-JP" sz="2400">
                    <a:solidFill>
                      <a:srgbClr val="000000"/>
                    </a:solidFill>
                    <a:latin typeface="UD デジタル 教科書体 NK-R" panose="02020400000000000000" pitchFamily="18" charset="-128"/>
                    <a:ea typeface="UD デジタル 教科書体 NK-R" panose="02020400000000000000" pitchFamily="18" charset="-128"/>
                  </a:rPr>
                  <a:t>C0</a:t>
                </a:r>
              </a:p>
            </p:txBody>
          </p:sp>
          <p:sp>
            <p:nvSpPr>
              <p:cNvPr id="31" name="Line 85">
                <a:extLst>
                  <a:ext uri="{FF2B5EF4-FFF2-40B4-BE49-F238E27FC236}">
                    <a16:creationId xmlns:a16="http://schemas.microsoft.com/office/drawing/2014/main" id="{9D951616-FC6A-46A1-B197-022C86CAD348}"/>
                  </a:ext>
                </a:extLst>
              </p:cNvPr>
              <p:cNvSpPr>
                <a:spLocks noChangeShapeType="1"/>
              </p:cNvSpPr>
              <p:nvPr/>
            </p:nvSpPr>
            <p:spPr bwMode="auto">
              <a:xfrm>
                <a:off x="1008" y="1920"/>
                <a:ext cx="576"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32" name="Line 86">
                <a:extLst>
                  <a:ext uri="{FF2B5EF4-FFF2-40B4-BE49-F238E27FC236}">
                    <a16:creationId xmlns:a16="http://schemas.microsoft.com/office/drawing/2014/main" id="{B294871D-716F-4F52-843B-B4C68C569B20}"/>
                  </a:ext>
                </a:extLst>
              </p:cNvPr>
              <p:cNvSpPr>
                <a:spLocks noChangeShapeType="1"/>
              </p:cNvSpPr>
              <p:nvPr/>
            </p:nvSpPr>
            <p:spPr bwMode="auto">
              <a:xfrm>
                <a:off x="1680" y="1920"/>
                <a:ext cx="1104"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33" name="Rectangle 87">
                <a:extLst>
                  <a:ext uri="{FF2B5EF4-FFF2-40B4-BE49-F238E27FC236}">
                    <a16:creationId xmlns:a16="http://schemas.microsoft.com/office/drawing/2014/main" id="{4166E9C9-2667-47EC-B45E-CE32BD0D5911}"/>
                  </a:ext>
                </a:extLst>
              </p:cNvPr>
              <p:cNvSpPr>
                <a:spLocks noChangeArrowheads="1"/>
              </p:cNvSpPr>
              <p:nvPr/>
            </p:nvSpPr>
            <p:spPr bwMode="auto">
              <a:xfrm>
                <a:off x="3240" y="2280"/>
                <a:ext cx="480" cy="180"/>
              </a:xfrm>
              <a:prstGeom prst="rect">
                <a:avLst/>
              </a:prstGeom>
              <a:solidFill>
                <a:schemeClr val="bg1"/>
              </a:solidFill>
              <a:ln w="9525">
                <a:solidFill>
                  <a:schemeClr val="tx1"/>
                </a:solidFill>
                <a:miter lim="800000"/>
                <a:headEnd/>
                <a:tailEnd/>
              </a:ln>
            </p:spPr>
            <p:txBody>
              <a:bodyPr wrap="square" lIns="91375" tIns="45619" rIns="91375" bIns="45619">
                <a:spAutoFit/>
              </a:bodyPr>
              <a:lstStyle/>
              <a:p>
                <a:r>
                  <a:rPr lang="en-US" altLang="ja-JP" sz="2400">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34" name="Line 88">
                <a:extLst>
                  <a:ext uri="{FF2B5EF4-FFF2-40B4-BE49-F238E27FC236}">
                    <a16:creationId xmlns:a16="http://schemas.microsoft.com/office/drawing/2014/main" id="{D07961EC-DA16-4CD1-AD75-8A6F6AFFF9BD}"/>
                  </a:ext>
                </a:extLst>
              </p:cNvPr>
              <p:cNvSpPr>
                <a:spLocks noChangeShapeType="1"/>
              </p:cNvSpPr>
              <p:nvPr/>
            </p:nvSpPr>
            <p:spPr bwMode="auto">
              <a:xfrm>
                <a:off x="3696" y="2352"/>
                <a:ext cx="432"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35" name="Line 89">
                <a:extLst>
                  <a:ext uri="{FF2B5EF4-FFF2-40B4-BE49-F238E27FC236}">
                    <a16:creationId xmlns:a16="http://schemas.microsoft.com/office/drawing/2014/main" id="{83BD198C-E012-4040-BE03-0BA539E7D1AB}"/>
                  </a:ext>
                </a:extLst>
              </p:cNvPr>
              <p:cNvSpPr>
                <a:spLocks noChangeShapeType="1"/>
              </p:cNvSpPr>
              <p:nvPr/>
            </p:nvSpPr>
            <p:spPr bwMode="auto">
              <a:xfrm flipH="1">
                <a:off x="1008" y="2352"/>
                <a:ext cx="2208" cy="0"/>
              </a:xfrm>
              <a:prstGeom prst="line">
                <a:avLst/>
              </a:prstGeom>
              <a:noFill/>
              <a:ln w="9525">
                <a:solidFill>
                  <a:schemeClr val="tx1"/>
                </a:solidFill>
                <a:round/>
                <a:headEnd/>
                <a:tailEnd/>
              </a:ln>
            </p:spPr>
            <p:txBody>
              <a:bodyPr wrap="none" lIns="91375" tIns="45619" rIns="91375" bIns="45619">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65</a:t>
            </a:fld>
            <a:endParaRPr kumimoji="1" lang="ja-JP" altLang="en-US"/>
          </a:p>
        </p:txBody>
      </p:sp>
    </p:spTree>
    <p:extLst>
      <p:ext uri="{BB962C8B-B14F-4D97-AF65-F5344CB8AC3E}">
        <p14:creationId xmlns:p14="http://schemas.microsoft.com/office/powerpoint/2010/main" val="43839085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1C6722-DCB1-460C-B8E5-43BCB20EBA0C}"/>
              </a:ext>
            </a:extLst>
          </p:cNvPr>
          <p:cNvSpPr>
            <a:spLocks noGrp="1"/>
          </p:cNvSpPr>
          <p:nvPr>
            <p:ph type="title"/>
          </p:nvPr>
        </p:nvSpPr>
        <p:spPr/>
        <p:txBody>
          <a:bodyPr/>
          <a:lstStyle/>
          <a:p>
            <a:r>
              <a:rPr lang="ja-JP" altLang="en-US" dirty="0"/>
              <a:t>カウンタ回路のタイムチャート</a:t>
            </a:r>
            <a:endParaRPr kumimoji="1" lang="ja-JP" altLang="en-US" dirty="0"/>
          </a:p>
        </p:txBody>
      </p:sp>
      <p:grpSp>
        <p:nvGrpSpPr>
          <p:cNvPr id="4" name="Group 2"/>
          <p:cNvGrpSpPr>
            <a:grpSpLocks/>
          </p:cNvGrpSpPr>
          <p:nvPr/>
        </p:nvGrpSpPr>
        <p:grpSpPr bwMode="auto">
          <a:xfrm>
            <a:off x="1279536" y="1900063"/>
            <a:ext cx="10074264" cy="3856324"/>
            <a:chOff x="1214" y="2928"/>
            <a:chExt cx="2722" cy="903"/>
          </a:xfrm>
        </p:grpSpPr>
        <p:sp>
          <p:nvSpPr>
            <p:cNvPr id="5" name="Line 3"/>
            <p:cNvSpPr>
              <a:spLocks noChangeShapeType="1"/>
            </p:cNvSpPr>
            <p:nvPr/>
          </p:nvSpPr>
          <p:spPr bwMode="auto">
            <a:xfrm>
              <a:off x="1488" y="3120"/>
              <a:ext cx="288"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6" name="Line 4"/>
            <p:cNvSpPr>
              <a:spLocks noChangeShapeType="1"/>
            </p:cNvSpPr>
            <p:nvPr/>
          </p:nvSpPr>
          <p:spPr bwMode="auto">
            <a:xfrm flipV="1">
              <a:off x="1776"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7" name="Line 5"/>
            <p:cNvSpPr>
              <a:spLocks noChangeShapeType="1"/>
            </p:cNvSpPr>
            <p:nvPr/>
          </p:nvSpPr>
          <p:spPr bwMode="auto">
            <a:xfrm>
              <a:off x="1776" y="2928"/>
              <a:ext cx="9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8" name="Line 6"/>
            <p:cNvSpPr>
              <a:spLocks noChangeShapeType="1"/>
            </p:cNvSpPr>
            <p:nvPr/>
          </p:nvSpPr>
          <p:spPr bwMode="auto">
            <a:xfrm>
              <a:off x="1872"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9" name="Line 7"/>
            <p:cNvSpPr>
              <a:spLocks noChangeShapeType="1"/>
            </p:cNvSpPr>
            <p:nvPr/>
          </p:nvSpPr>
          <p:spPr bwMode="auto">
            <a:xfrm>
              <a:off x="2832" y="3120"/>
              <a:ext cx="1104"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0" name="Line 8"/>
            <p:cNvSpPr>
              <a:spLocks noChangeShapeType="1"/>
            </p:cNvSpPr>
            <p:nvPr/>
          </p:nvSpPr>
          <p:spPr bwMode="auto">
            <a:xfrm>
              <a:off x="1440" y="3216"/>
              <a:ext cx="0"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1" name="Line 9"/>
            <p:cNvSpPr>
              <a:spLocks noChangeShapeType="1"/>
            </p:cNvSpPr>
            <p:nvPr/>
          </p:nvSpPr>
          <p:spPr bwMode="auto">
            <a:xfrm>
              <a:off x="1488" y="3792"/>
              <a:ext cx="1248"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2" name="Line 10"/>
            <p:cNvSpPr>
              <a:spLocks noChangeShapeType="1"/>
            </p:cNvSpPr>
            <p:nvPr/>
          </p:nvSpPr>
          <p:spPr bwMode="auto">
            <a:xfrm flipV="1">
              <a:off x="2736" y="36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3" name="Line 11"/>
            <p:cNvSpPr>
              <a:spLocks noChangeShapeType="1"/>
            </p:cNvSpPr>
            <p:nvPr/>
          </p:nvSpPr>
          <p:spPr bwMode="auto">
            <a:xfrm>
              <a:off x="2736" y="3648"/>
              <a:ext cx="864"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4" name="Line 12"/>
            <p:cNvSpPr>
              <a:spLocks noChangeShapeType="1"/>
            </p:cNvSpPr>
            <p:nvPr/>
          </p:nvSpPr>
          <p:spPr bwMode="auto">
            <a:xfrm>
              <a:off x="3600" y="3792"/>
              <a:ext cx="33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5" name="Line 13"/>
            <p:cNvSpPr>
              <a:spLocks noChangeShapeType="1"/>
            </p:cNvSpPr>
            <p:nvPr/>
          </p:nvSpPr>
          <p:spPr bwMode="auto">
            <a:xfrm>
              <a:off x="3600" y="3648"/>
              <a:ext cx="0" cy="144"/>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6" name="Text Box 14"/>
            <p:cNvSpPr txBox="1">
              <a:spLocks noChangeArrowheads="1"/>
            </p:cNvSpPr>
            <p:nvPr/>
          </p:nvSpPr>
          <p:spPr bwMode="auto">
            <a:xfrm>
              <a:off x="1215" y="3073"/>
              <a:ext cx="175" cy="86"/>
            </a:xfrm>
            <a:prstGeom prst="rect">
              <a:avLst/>
            </a:prstGeom>
            <a:noFill/>
            <a:ln w="9525">
              <a:noFill/>
              <a:miter lim="800000"/>
              <a:headEnd/>
              <a:tailEnd/>
            </a:ln>
          </p:spPr>
          <p:txBody>
            <a:bodyPr wrap="none" lIns="91424" tIns="45709" rIns="91424" bIns="45709">
              <a:spAutoFit/>
            </a:bodyPr>
            <a:lstStyle/>
            <a:p>
              <a:r>
                <a:rPr lang="en-US" altLang="ja-JP" dirty="0">
                  <a:solidFill>
                    <a:srgbClr val="000000"/>
                  </a:solidFill>
                  <a:latin typeface="UD デジタル 教科書体 NK-R" panose="02020400000000000000" pitchFamily="18" charset="-128"/>
                  <a:ea typeface="UD デジタル 教科書体 NK-R" panose="02020400000000000000" pitchFamily="18" charset="-128"/>
                  <a:cs typeface="Arial Unicode MS" panose="020B0604020202020204" pitchFamily="50" charset="-128"/>
                </a:rPr>
                <a:t>X00</a:t>
              </a:r>
            </a:p>
          </p:txBody>
        </p:sp>
        <p:sp>
          <p:nvSpPr>
            <p:cNvPr id="17" name="Text Box 15"/>
            <p:cNvSpPr txBox="1">
              <a:spLocks noChangeArrowheads="1"/>
            </p:cNvSpPr>
            <p:nvPr/>
          </p:nvSpPr>
          <p:spPr bwMode="auto">
            <a:xfrm>
              <a:off x="1214" y="3745"/>
              <a:ext cx="174" cy="86"/>
            </a:xfrm>
            <a:prstGeom prst="rect">
              <a:avLst/>
            </a:prstGeom>
            <a:noFill/>
            <a:ln w="9525">
              <a:noFill/>
              <a:miter lim="800000"/>
              <a:headEnd/>
              <a:tailEnd/>
            </a:ln>
          </p:spPr>
          <p:txBody>
            <a:bodyPr wrap="none" lIns="91424" tIns="45709" rIns="91424" bIns="45709">
              <a:spAutoFit/>
            </a:bodyPr>
            <a:lstStyle/>
            <a:p>
              <a:r>
                <a:rPr lang="en-US" altLang="ja-JP" dirty="0">
                  <a:solidFill>
                    <a:srgbClr val="000000"/>
                  </a:solidFill>
                  <a:latin typeface="UD デジタル 教科書体 NK-R" panose="02020400000000000000" pitchFamily="18" charset="-128"/>
                  <a:ea typeface="UD デジタル 教科書体 NK-R" panose="02020400000000000000" pitchFamily="18" charset="-128"/>
                  <a:cs typeface="Arial Unicode MS" panose="020B0604020202020204" pitchFamily="50" charset="-128"/>
                </a:rPr>
                <a:t>Y10</a:t>
              </a:r>
            </a:p>
          </p:txBody>
        </p:sp>
        <p:sp>
          <p:nvSpPr>
            <p:cNvPr id="18" name="Line 16"/>
            <p:cNvSpPr>
              <a:spLocks noChangeShapeType="1"/>
            </p:cNvSpPr>
            <p:nvPr/>
          </p:nvSpPr>
          <p:spPr bwMode="auto">
            <a:xfrm flipV="1">
              <a:off x="2016"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19" name="Line 17"/>
            <p:cNvSpPr>
              <a:spLocks noChangeShapeType="1"/>
            </p:cNvSpPr>
            <p:nvPr/>
          </p:nvSpPr>
          <p:spPr bwMode="auto">
            <a:xfrm>
              <a:off x="2016" y="2928"/>
              <a:ext cx="9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0" name="Line 18"/>
            <p:cNvSpPr>
              <a:spLocks noChangeShapeType="1"/>
            </p:cNvSpPr>
            <p:nvPr/>
          </p:nvSpPr>
          <p:spPr bwMode="auto">
            <a:xfrm>
              <a:off x="2112"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1" name="Line 19"/>
            <p:cNvSpPr>
              <a:spLocks noChangeShapeType="1"/>
            </p:cNvSpPr>
            <p:nvPr/>
          </p:nvSpPr>
          <p:spPr bwMode="auto">
            <a:xfrm flipV="1">
              <a:off x="2256"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2" name="Line 20"/>
            <p:cNvSpPr>
              <a:spLocks noChangeShapeType="1"/>
            </p:cNvSpPr>
            <p:nvPr/>
          </p:nvSpPr>
          <p:spPr bwMode="auto">
            <a:xfrm>
              <a:off x="2256" y="2928"/>
              <a:ext cx="9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3" name="Line 21"/>
            <p:cNvSpPr>
              <a:spLocks noChangeShapeType="1"/>
            </p:cNvSpPr>
            <p:nvPr/>
          </p:nvSpPr>
          <p:spPr bwMode="auto">
            <a:xfrm>
              <a:off x="2352"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4" name="Line 22"/>
            <p:cNvSpPr>
              <a:spLocks noChangeShapeType="1"/>
            </p:cNvSpPr>
            <p:nvPr/>
          </p:nvSpPr>
          <p:spPr bwMode="auto">
            <a:xfrm flipV="1">
              <a:off x="2496"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5" name="Line 23"/>
            <p:cNvSpPr>
              <a:spLocks noChangeShapeType="1"/>
            </p:cNvSpPr>
            <p:nvPr/>
          </p:nvSpPr>
          <p:spPr bwMode="auto">
            <a:xfrm>
              <a:off x="2496" y="2928"/>
              <a:ext cx="9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6" name="Line 24"/>
            <p:cNvSpPr>
              <a:spLocks noChangeShapeType="1"/>
            </p:cNvSpPr>
            <p:nvPr/>
          </p:nvSpPr>
          <p:spPr bwMode="auto">
            <a:xfrm>
              <a:off x="2592"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7" name="Line 25"/>
            <p:cNvSpPr>
              <a:spLocks noChangeShapeType="1"/>
            </p:cNvSpPr>
            <p:nvPr/>
          </p:nvSpPr>
          <p:spPr bwMode="auto">
            <a:xfrm flipV="1">
              <a:off x="2736"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8" name="Line 26"/>
            <p:cNvSpPr>
              <a:spLocks noChangeShapeType="1"/>
            </p:cNvSpPr>
            <p:nvPr/>
          </p:nvSpPr>
          <p:spPr bwMode="auto">
            <a:xfrm>
              <a:off x="2736" y="2928"/>
              <a:ext cx="9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29" name="Line 27"/>
            <p:cNvSpPr>
              <a:spLocks noChangeShapeType="1"/>
            </p:cNvSpPr>
            <p:nvPr/>
          </p:nvSpPr>
          <p:spPr bwMode="auto">
            <a:xfrm>
              <a:off x="2832" y="2928"/>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0" name="Line 28"/>
            <p:cNvSpPr>
              <a:spLocks noChangeShapeType="1"/>
            </p:cNvSpPr>
            <p:nvPr/>
          </p:nvSpPr>
          <p:spPr bwMode="auto">
            <a:xfrm>
              <a:off x="1488" y="3456"/>
              <a:ext cx="528"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1" name="Line 29"/>
            <p:cNvSpPr>
              <a:spLocks noChangeShapeType="1"/>
            </p:cNvSpPr>
            <p:nvPr/>
          </p:nvSpPr>
          <p:spPr bwMode="auto">
            <a:xfrm>
              <a:off x="1824" y="3456"/>
              <a:ext cx="177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2" name="Line 30"/>
            <p:cNvSpPr>
              <a:spLocks noChangeShapeType="1"/>
            </p:cNvSpPr>
            <p:nvPr/>
          </p:nvSpPr>
          <p:spPr bwMode="auto">
            <a:xfrm>
              <a:off x="1488" y="3552"/>
              <a:ext cx="0"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3" name="Text Box 31"/>
            <p:cNvSpPr txBox="1">
              <a:spLocks noChangeArrowheads="1"/>
            </p:cNvSpPr>
            <p:nvPr/>
          </p:nvSpPr>
          <p:spPr bwMode="auto">
            <a:xfrm>
              <a:off x="1215" y="3409"/>
              <a:ext cx="175" cy="86"/>
            </a:xfrm>
            <a:prstGeom prst="rect">
              <a:avLst/>
            </a:prstGeom>
            <a:noFill/>
            <a:ln w="9525">
              <a:noFill/>
              <a:miter lim="800000"/>
              <a:headEnd/>
              <a:tailEnd/>
            </a:ln>
          </p:spPr>
          <p:txBody>
            <a:bodyPr wrap="none" lIns="91424" tIns="45709" rIns="91424" bIns="45709">
              <a:spAutoFit/>
            </a:bodyPr>
            <a:lstStyle/>
            <a:p>
              <a:r>
                <a:rPr lang="en-US" altLang="ja-JP">
                  <a:solidFill>
                    <a:srgbClr val="000000"/>
                  </a:solidFill>
                  <a:latin typeface="UD デジタル 教科書体 NK-R" panose="02020400000000000000" pitchFamily="18" charset="-128"/>
                  <a:ea typeface="UD デジタル 教科書体 NK-R" panose="02020400000000000000" pitchFamily="18" charset="-128"/>
                  <a:cs typeface="Arial Unicode MS" panose="020B0604020202020204" pitchFamily="50" charset="-128"/>
                </a:rPr>
                <a:t>X01</a:t>
              </a:r>
            </a:p>
          </p:txBody>
        </p:sp>
        <p:sp>
          <p:nvSpPr>
            <p:cNvPr id="34" name="Line 32"/>
            <p:cNvSpPr>
              <a:spLocks noChangeShapeType="1"/>
            </p:cNvSpPr>
            <p:nvPr/>
          </p:nvSpPr>
          <p:spPr bwMode="auto">
            <a:xfrm flipV="1">
              <a:off x="3600" y="3264"/>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5" name="Line 33"/>
            <p:cNvSpPr>
              <a:spLocks noChangeShapeType="1"/>
            </p:cNvSpPr>
            <p:nvPr/>
          </p:nvSpPr>
          <p:spPr bwMode="auto">
            <a:xfrm>
              <a:off x="3600" y="3264"/>
              <a:ext cx="96"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6" name="Line 34"/>
            <p:cNvSpPr>
              <a:spLocks noChangeShapeType="1"/>
            </p:cNvSpPr>
            <p:nvPr/>
          </p:nvSpPr>
          <p:spPr bwMode="auto">
            <a:xfrm>
              <a:off x="3696" y="3264"/>
              <a:ext cx="0" cy="192"/>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7" name="Line 35"/>
            <p:cNvSpPr>
              <a:spLocks noChangeShapeType="1"/>
            </p:cNvSpPr>
            <p:nvPr/>
          </p:nvSpPr>
          <p:spPr bwMode="auto">
            <a:xfrm>
              <a:off x="2736" y="3120"/>
              <a:ext cx="0" cy="672"/>
            </a:xfrm>
            <a:prstGeom prst="line">
              <a:avLst/>
            </a:prstGeom>
            <a:noFill/>
            <a:ln w="9525" cap="rnd">
              <a:solidFill>
                <a:schemeClr val="tx1"/>
              </a:solidFill>
              <a:prstDash val="sysDot"/>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8" name="Line 36"/>
            <p:cNvSpPr>
              <a:spLocks noChangeShapeType="1"/>
            </p:cNvSpPr>
            <p:nvPr/>
          </p:nvSpPr>
          <p:spPr bwMode="auto">
            <a:xfrm>
              <a:off x="3696" y="3456"/>
              <a:ext cx="240"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39" name="Line 37"/>
            <p:cNvSpPr>
              <a:spLocks noChangeShapeType="1"/>
            </p:cNvSpPr>
            <p:nvPr/>
          </p:nvSpPr>
          <p:spPr bwMode="auto">
            <a:xfrm>
              <a:off x="3600" y="3456"/>
              <a:ext cx="0" cy="192"/>
            </a:xfrm>
            <a:prstGeom prst="line">
              <a:avLst/>
            </a:prstGeom>
            <a:noFill/>
            <a:ln w="9525" cap="rnd">
              <a:solidFill>
                <a:schemeClr val="tx1"/>
              </a:solidFill>
              <a:prstDash val="sysDot"/>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0" name="Line 38"/>
            <p:cNvSpPr>
              <a:spLocks noChangeShapeType="1"/>
            </p:cNvSpPr>
            <p:nvPr/>
          </p:nvSpPr>
          <p:spPr bwMode="auto">
            <a:xfrm>
              <a:off x="1872" y="3120"/>
              <a:ext cx="144"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1" name="Line 39"/>
            <p:cNvSpPr>
              <a:spLocks noChangeShapeType="1"/>
            </p:cNvSpPr>
            <p:nvPr/>
          </p:nvSpPr>
          <p:spPr bwMode="auto">
            <a:xfrm>
              <a:off x="2112" y="3120"/>
              <a:ext cx="144"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2" name="Line 40"/>
            <p:cNvSpPr>
              <a:spLocks noChangeShapeType="1"/>
            </p:cNvSpPr>
            <p:nvPr/>
          </p:nvSpPr>
          <p:spPr bwMode="auto">
            <a:xfrm>
              <a:off x="2352" y="3120"/>
              <a:ext cx="144"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sp>
          <p:nvSpPr>
            <p:cNvPr id="43" name="Line 41"/>
            <p:cNvSpPr>
              <a:spLocks noChangeShapeType="1"/>
            </p:cNvSpPr>
            <p:nvPr/>
          </p:nvSpPr>
          <p:spPr bwMode="auto">
            <a:xfrm>
              <a:off x="2592" y="3120"/>
              <a:ext cx="144" cy="0"/>
            </a:xfrm>
            <a:prstGeom prst="line">
              <a:avLst/>
            </a:prstGeom>
            <a:noFill/>
            <a:ln w="9525">
              <a:solidFill>
                <a:schemeClr val="tx1"/>
              </a:solidFill>
              <a:round/>
              <a:headEnd/>
              <a:tailEnd/>
            </a:ln>
          </p:spPr>
          <p:txBody>
            <a:bodyPr wrap="none" lIns="91424" tIns="45709" rIns="91424" bIns="45709">
              <a:spAutoFit/>
            </a:bodyPr>
            <a:lstStyle/>
            <a:p>
              <a:endParaRPr lang="ja-JP" altLang="en-US">
                <a:latin typeface="UD デジタル 教科書体 NK-R" panose="02020400000000000000" pitchFamily="18" charset="-128"/>
                <a:ea typeface="UD デジタル 教科書体 NK-R" panose="02020400000000000000" pitchFamily="18" charset="-128"/>
              </a:endParaRPr>
            </a:p>
          </p:txBody>
        </p:sp>
      </p:grpSp>
      <p:sp>
        <p:nvSpPr>
          <p:cNvPr id="44" name="Text Box 43"/>
          <p:cNvSpPr txBox="1">
            <a:spLocks noChangeArrowheads="1"/>
          </p:cNvSpPr>
          <p:nvPr/>
        </p:nvSpPr>
        <p:spPr bwMode="auto">
          <a:xfrm>
            <a:off x="3345456" y="1485149"/>
            <a:ext cx="3940502" cy="369332"/>
          </a:xfrm>
          <a:prstGeom prst="rect">
            <a:avLst/>
          </a:prstGeom>
          <a:noFill/>
          <a:ln w="9525">
            <a:noFill/>
            <a:miter lim="800000"/>
            <a:headEnd/>
            <a:tailEnd/>
          </a:ln>
        </p:spPr>
        <p:txBody>
          <a:bodyPr wrap="none">
            <a:spAutoFit/>
          </a:bodyPr>
          <a:lstStyle/>
          <a:p>
            <a:r>
              <a:rPr lang="en-US" altLang="ja-JP" dirty="0">
                <a:solidFill>
                  <a:srgbClr val="000000"/>
                </a:solidFill>
                <a:latin typeface="UD デジタル 教科書体 NK-R" panose="02020400000000000000" pitchFamily="18" charset="-128"/>
                <a:ea typeface="UD デジタル 教科書体 NK-R" panose="02020400000000000000" pitchFamily="18" charset="-128"/>
              </a:rPr>
              <a:t>1     </a:t>
            </a:r>
            <a:r>
              <a:rPr lang="ja-JP" altLang="en-US" dirty="0" smtClean="0">
                <a:solidFill>
                  <a:srgbClr val="000000"/>
                </a:solidFill>
                <a:latin typeface="UD デジタル 教科書体 NK-R" panose="02020400000000000000" pitchFamily="18" charset="-128"/>
                <a:ea typeface="UD デジタル 教科書体 NK-R" panose="02020400000000000000" pitchFamily="18" charset="-128"/>
              </a:rPr>
              <a:t>　　　　</a:t>
            </a:r>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2     </a:t>
            </a:r>
            <a:r>
              <a:rPr lang="ja-JP" altLang="en-US" dirty="0" smtClean="0">
                <a:solidFill>
                  <a:srgbClr val="000000"/>
                </a:solidFill>
                <a:latin typeface="UD デジタル 教科書体 NK-R" panose="02020400000000000000" pitchFamily="18" charset="-128"/>
                <a:ea typeface="UD デジタル 教科書体 NK-R" panose="02020400000000000000" pitchFamily="18" charset="-128"/>
              </a:rPr>
              <a:t>　　　　</a:t>
            </a:r>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3     </a:t>
            </a:r>
            <a:r>
              <a:rPr lang="ja-JP" altLang="en-US" dirty="0" smtClean="0">
                <a:solidFill>
                  <a:srgbClr val="000000"/>
                </a:solidFill>
                <a:latin typeface="UD デジタル 教科書体 NK-R" panose="02020400000000000000" pitchFamily="18" charset="-128"/>
                <a:ea typeface="UD デジタル 教科書体 NK-R" panose="02020400000000000000" pitchFamily="18" charset="-128"/>
              </a:rPr>
              <a:t>　　　</a:t>
            </a:r>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4     </a:t>
            </a:r>
            <a:r>
              <a:rPr lang="ja-JP" altLang="en-US" dirty="0" smtClean="0">
                <a:solidFill>
                  <a:srgbClr val="000000"/>
                </a:solidFill>
                <a:latin typeface="UD デジタル 教科書体 NK-R" panose="02020400000000000000" pitchFamily="18" charset="-128"/>
                <a:ea typeface="UD デジタル 教科書体 NK-R" panose="02020400000000000000" pitchFamily="18" charset="-128"/>
              </a:rPr>
              <a:t>　　　</a:t>
            </a:r>
            <a:r>
              <a:rPr lang="en-US" altLang="ja-JP" dirty="0" smtClean="0">
                <a:solidFill>
                  <a:srgbClr val="000000"/>
                </a:solidFill>
                <a:latin typeface="UD デジタル 教科書体 NK-R" panose="02020400000000000000" pitchFamily="18" charset="-128"/>
                <a:ea typeface="UD デジタル 教科書体 NK-R" panose="02020400000000000000" pitchFamily="18" charset="-128"/>
              </a:rPr>
              <a:t>5</a:t>
            </a:r>
            <a:endParaRPr lang="en-US" altLang="ja-JP" dirty="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66</a:t>
            </a:fld>
            <a:endParaRPr kumimoji="1" lang="ja-JP" altLang="en-US"/>
          </a:p>
        </p:txBody>
      </p:sp>
    </p:spTree>
    <p:extLst>
      <p:ext uri="{BB962C8B-B14F-4D97-AF65-F5344CB8AC3E}">
        <p14:creationId xmlns:p14="http://schemas.microsoft.com/office/powerpoint/2010/main" val="169112382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sz="5400" dirty="0" smtClean="0"/>
              <a:t>SET</a:t>
            </a:r>
            <a:r>
              <a:rPr lang="ja-JP" altLang="en-US" sz="5400" dirty="0" smtClean="0"/>
              <a:t>・</a:t>
            </a:r>
            <a:r>
              <a:rPr lang="en-US" altLang="ja-JP" sz="5400" dirty="0" smtClean="0"/>
              <a:t>RST</a:t>
            </a:r>
            <a:r>
              <a:rPr lang="ja-JP" altLang="en-US" sz="5400" dirty="0" smtClean="0"/>
              <a:t>命令</a:t>
            </a:r>
            <a:endParaRPr kumimoji="1" lang="ja-JP" altLang="en-US" sz="5400" dirty="0"/>
          </a:p>
        </p:txBody>
      </p:sp>
      <p:grpSp>
        <p:nvGrpSpPr>
          <p:cNvPr id="4" name="Group 106"/>
          <p:cNvGrpSpPr>
            <a:grpSpLocks/>
          </p:cNvGrpSpPr>
          <p:nvPr/>
        </p:nvGrpSpPr>
        <p:grpSpPr bwMode="auto">
          <a:xfrm>
            <a:off x="1413994" y="1733636"/>
            <a:ext cx="9364011" cy="4672694"/>
            <a:chOff x="1296" y="864"/>
            <a:chExt cx="3168" cy="1632"/>
          </a:xfrm>
        </p:grpSpPr>
        <p:sp>
          <p:nvSpPr>
            <p:cNvPr id="5" name="Text Box 4"/>
            <p:cNvSpPr txBox="1">
              <a:spLocks noChangeArrowheads="1"/>
            </p:cNvSpPr>
            <p:nvPr/>
          </p:nvSpPr>
          <p:spPr bwMode="auto">
            <a:xfrm>
              <a:off x="1810" y="886"/>
              <a:ext cx="271" cy="161"/>
            </a:xfrm>
            <a:prstGeom prst="rect">
              <a:avLst/>
            </a:prstGeom>
            <a:noFill/>
            <a:ln w="9525">
              <a:noFill/>
              <a:miter lim="800000"/>
              <a:headEnd/>
              <a:tailEnd/>
            </a:ln>
          </p:spPr>
          <p:txBody>
            <a:bodyPr wrap="none" lIns="91375" tIns="45735" rIns="91375" bIns="45735" anchor="ctr">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6" name="Line 6"/>
            <p:cNvSpPr>
              <a:spLocks noChangeShapeType="1"/>
            </p:cNvSpPr>
            <p:nvPr/>
          </p:nvSpPr>
          <p:spPr bwMode="auto">
            <a:xfrm>
              <a:off x="1296" y="1104"/>
              <a:ext cx="576" cy="0"/>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nvGrpSpPr>
            <p:cNvPr id="7" name="Group 7"/>
            <p:cNvGrpSpPr>
              <a:grpSpLocks/>
            </p:cNvGrpSpPr>
            <p:nvPr/>
          </p:nvGrpSpPr>
          <p:grpSpPr bwMode="auto">
            <a:xfrm>
              <a:off x="1872" y="1030"/>
              <a:ext cx="96" cy="192"/>
              <a:chOff x="1584" y="1248"/>
              <a:chExt cx="96" cy="192"/>
            </a:xfrm>
          </p:grpSpPr>
          <p:grpSp>
            <p:nvGrpSpPr>
              <p:cNvPr id="38" name="Group 8"/>
              <p:cNvGrpSpPr>
                <a:grpSpLocks/>
              </p:cNvGrpSpPr>
              <p:nvPr/>
            </p:nvGrpSpPr>
            <p:grpSpPr bwMode="auto">
              <a:xfrm>
                <a:off x="1584" y="1248"/>
                <a:ext cx="0" cy="192"/>
                <a:chOff x="1584" y="1248"/>
                <a:chExt cx="0" cy="192"/>
              </a:xfrm>
            </p:grpSpPr>
            <p:sp>
              <p:nvSpPr>
                <p:cNvPr id="42" name="Line 9"/>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43" name="Line 10"/>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nvGrpSpPr>
              <p:cNvPr id="39" name="Group 11"/>
              <p:cNvGrpSpPr>
                <a:grpSpLocks/>
              </p:cNvGrpSpPr>
              <p:nvPr/>
            </p:nvGrpSpPr>
            <p:grpSpPr bwMode="auto">
              <a:xfrm>
                <a:off x="1680" y="1248"/>
                <a:ext cx="0" cy="192"/>
                <a:chOff x="1632" y="1248"/>
                <a:chExt cx="0" cy="192"/>
              </a:xfrm>
            </p:grpSpPr>
            <p:sp>
              <p:nvSpPr>
                <p:cNvPr id="40" name="Line 12"/>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41" name="Line 13"/>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sp>
          <p:nvSpPr>
            <p:cNvPr id="8" name="Line 15"/>
            <p:cNvSpPr>
              <a:spLocks noChangeShapeType="1"/>
            </p:cNvSpPr>
            <p:nvPr/>
          </p:nvSpPr>
          <p:spPr bwMode="auto">
            <a:xfrm>
              <a:off x="3936" y="1104"/>
              <a:ext cx="480" cy="0"/>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9" name="Rectangle 16"/>
            <p:cNvSpPr>
              <a:spLocks noChangeArrowheads="1"/>
            </p:cNvSpPr>
            <p:nvPr/>
          </p:nvSpPr>
          <p:spPr bwMode="auto">
            <a:xfrm>
              <a:off x="3072" y="1647"/>
              <a:ext cx="912" cy="161"/>
            </a:xfrm>
            <a:prstGeom prst="rect">
              <a:avLst/>
            </a:prstGeom>
            <a:solidFill>
              <a:schemeClr val="bg1"/>
            </a:solidFill>
            <a:ln w="9525">
              <a:solidFill>
                <a:schemeClr val="tx1"/>
              </a:solidFill>
              <a:miter lim="800000"/>
              <a:headEnd/>
              <a:tailEnd/>
            </a:ln>
          </p:spPr>
          <p:txBody>
            <a:bodyPr wrap="square" lIns="91375" tIns="45735" rIns="91375" bIns="45735" anchor="ctr">
              <a:spAutoFit/>
            </a:bodyPr>
            <a:lstStyle/>
            <a:p>
              <a:endParaRPr lang="ja-JP" altLang="ja-JP" sz="240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10" name="Line 17"/>
            <p:cNvSpPr>
              <a:spLocks noChangeShapeType="1"/>
            </p:cNvSpPr>
            <p:nvPr/>
          </p:nvSpPr>
          <p:spPr bwMode="auto">
            <a:xfrm>
              <a:off x="3984" y="1728"/>
              <a:ext cx="432" cy="0"/>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1" name="Line 28"/>
            <p:cNvSpPr>
              <a:spLocks noChangeShapeType="1"/>
            </p:cNvSpPr>
            <p:nvPr/>
          </p:nvSpPr>
          <p:spPr bwMode="auto">
            <a:xfrm>
              <a:off x="1968" y="1104"/>
              <a:ext cx="1056" cy="0"/>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nvGrpSpPr>
            <p:cNvPr id="12" name="Group 29"/>
            <p:cNvGrpSpPr>
              <a:grpSpLocks/>
            </p:cNvGrpSpPr>
            <p:nvPr/>
          </p:nvGrpSpPr>
          <p:grpSpPr bwMode="auto">
            <a:xfrm>
              <a:off x="1296" y="864"/>
              <a:ext cx="48" cy="1632"/>
              <a:chOff x="1056" y="1318"/>
              <a:chExt cx="0" cy="1370"/>
            </a:xfrm>
          </p:grpSpPr>
          <p:sp>
            <p:nvSpPr>
              <p:cNvPr id="36" name="Line 30"/>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37" name="Line 31"/>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nvGrpSpPr>
            <p:cNvPr id="13" name="Group 34"/>
            <p:cNvGrpSpPr>
              <a:grpSpLocks/>
            </p:cNvGrpSpPr>
            <p:nvPr/>
          </p:nvGrpSpPr>
          <p:grpSpPr bwMode="auto">
            <a:xfrm>
              <a:off x="4416" y="912"/>
              <a:ext cx="48" cy="1584"/>
              <a:chOff x="1056" y="1318"/>
              <a:chExt cx="0" cy="1370"/>
            </a:xfrm>
          </p:grpSpPr>
          <p:sp>
            <p:nvSpPr>
              <p:cNvPr id="34" name="Line 35"/>
              <p:cNvSpPr>
                <a:spLocks noChangeShapeType="1"/>
              </p:cNvSpPr>
              <p:nvPr/>
            </p:nvSpPr>
            <p:spPr bwMode="auto">
              <a:xfrm>
                <a:off x="1056" y="1318"/>
                <a:ext cx="0" cy="1056"/>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35" name="Line 36"/>
              <p:cNvSpPr>
                <a:spLocks noChangeShapeType="1"/>
              </p:cNvSpPr>
              <p:nvPr/>
            </p:nvSpPr>
            <p:spPr bwMode="auto">
              <a:xfrm>
                <a:off x="1056" y="2352"/>
                <a:ext cx="0" cy="336"/>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nvGrpSpPr>
            <p:cNvPr id="14" name="Group 41"/>
            <p:cNvGrpSpPr>
              <a:grpSpLocks/>
            </p:cNvGrpSpPr>
            <p:nvPr/>
          </p:nvGrpSpPr>
          <p:grpSpPr bwMode="auto">
            <a:xfrm>
              <a:off x="1872" y="1632"/>
              <a:ext cx="96" cy="192"/>
              <a:chOff x="1584" y="1248"/>
              <a:chExt cx="96" cy="192"/>
            </a:xfrm>
          </p:grpSpPr>
          <p:grpSp>
            <p:nvGrpSpPr>
              <p:cNvPr id="28" name="Group 42"/>
              <p:cNvGrpSpPr>
                <a:grpSpLocks/>
              </p:cNvGrpSpPr>
              <p:nvPr/>
            </p:nvGrpSpPr>
            <p:grpSpPr bwMode="auto">
              <a:xfrm>
                <a:off x="1584" y="1248"/>
                <a:ext cx="0" cy="192"/>
                <a:chOff x="1584" y="1248"/>
                <a:chExt cx="0" cy="192"/>
              </a:xfrm>
            </p:grpSpPr>
            <p:sp>
              <p:nvSpPr>
                <p:cNvPr id="32" name="Line 43"/>
                <p:cNvSpPr>
                  <a:spLocks noChangeShapeType="1"/>
                </p:cNvSpPr>
                <p:nvPr/>
              </p:nvSpPr>
              <p:spPr bwMode="auto">
                <a:xfrm>
                  <a:off x="1584" y="1248"/>
                  <a:ext cx="0" cy="144"/>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33" name="Line 44"/>
                <p:cNvSpPr>
                  <a:spLocks noChangeShapeType="1"/>
                </p:cNvSpPr>
                <p:nvPr/>
              </p:nvSpPr>
              <p:spPr bwMode="auto">
                <a:xfrm>
                  <a:off x="1584" y="1392"/>
                  <a:ext cx="0" cy="48"/>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nvGrpSpPr>
              <p:cNvPr id="29" name="Group 45"/>
              <p:cNvGrpSpPr>
                <a:grpSpLocks/>
              </p:cNvGrpSpPr>
              <p:nvPr/>
            </p:nvGrpSpPr>
            <p:grpSpPr bwMode="auto">
              <a:xfrm>
                <a:off x="1680" y="1248"/>
                <a:ext cx="0" cy="192"/>
                <a:chOff x="1632" y="1248"/>
                <a:chExt cx="0" cy="192"/>
              </a:xfrm>
            </p:grpSpPr>
            <p:sp>
              <p:nvSpPr>
                <p:cNvPr id="30" name="Line 46"/>
                <p:cNvSpPr>
                  <a:spLocks noChangeShapeType="1"/>
                </p:cNvSpPr>
                <p:nvPr/>
              </p:nvSpPr>
              <p:spPr bwMode="auto">
                <a:xfrm>
                  <a:off x="1632" y="1248"/>
                  <a:ext cx="0" cy="144"/>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31" name="Line 47"/>
                <p:cNvSpPr>
                  <a:spLocks noChangeShapeType="1"/>
                </p:cNvSpPr>
                <p:nvPr/>
              </p:nvSpPr>
              <p:spPr bwMode="auto">
                <a:xfrm>
                  <a:off x="1632" y="1392"/>
                  <a:ext cx="0" cy="48"/>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grpSp>
        </p:grpSp>
        <p:sp>
          <p:nvSpPr>
            <p:cNvPr id="15" name="Text Box 48"/>
            <p:cNvSpPr txBox="1">
              <a:spLocks noChangeArrowheads="1"/>
            </p:cNvSpPr>
            <p:nvPr/>
          </p:nvSpPr>
          <p:spPr bwMode="auto">
            <a:xfrm>
              <a:off x="1825" y="1473"/>
              <a:ext cx="271" cy="161"/>
            </a:xfrm>
            <a:prstGeom prst="rect">
              <a:avLst/>
            </a:prstGeom>
            <a:noFill/>
            <a:ln w="9525">
              <a:noFill/>
              <a:miter lim="800000"/>
              <a:headEnd/>
              <a:tailEnd/>
            </a:ln>
          </p:spPr>
          <p:txBody>
            <a:bodyPr wrap="none" lIns="91375" tIns="45735" rIns="91375" bIns="45735" anchor="ctr">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16" name="Line 49"/>
            <p:cNvSpPr>
              <a:spLocks noChangeShapeType="1"/>
            </p:cNvSpPr>
            <p:nvPr/>
          </p:nvSpPr>
          <p:spPr bwMode="auto">
            <a:xfrm>
              <a:off x="3504" y="1664"/>
              <a:ext cx="1" cy="144"/>
            </a:xfrm>
            <a:prstGeom prst="line">
              <a:avLst/>
            </a:prstGeom>
            <a:noFill/>
            <a:ln w="9525">
              <a:solidFill>
                <a:schemeClr val="tx1"/>
              </a:solidFill>
              <a:round/>
              <a:headEnd/>
              <a:tailEnd/>
            </a:ln>
          </p:spPr>
          <p:txBody>
            <a:bodyPr wrap="squar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17" name="Text Box 50"/>
            <p:cNvSpPr txBox="1">
              <a:spLocks noChangeArrowheads="1"/>
            </p:cNvSpPr>
            <p:nvPr/>
          </p:nvSpPr>
          <p:spPr bwMode="auto">
            <a:xfrm>
              <a:off x="3143" y="1654"/>
              <a:ext cx="273" cy="161"/>
            </a:xfrm>
            <a:prstGeom prst="rect">
              <a:avLst/>
            </a:prstGeom>
            <a:noFill/>
            <a:ln w="9525">
              <a:noFill/>
              <a:miter lim="800000"/>
              <a:headEnd/>
              <a:tailEnd/>
            </a:ln>
          </p:spPr>
          <p:txBody>
            <a:bodyPr wrap="none" lIns="91375" tIns="45735" rIns="91375" bIns="45735" anchor="ctr">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RST</a:t>
              </a:r>
            </a:p>
          </p:txBody>
        </p:sp>
        <p:sp>
          <p:nvSpPr>
            <p:cNvPr id="18" name="Text Box 51"/>
            <p:cNvSpPr txBox="1">
              <a:spLocks noChangeArrowheads="1"/>
            </p:cNvSpPr>
            <p:nvPr/>
          </p:nvSpPr>
          <p:spPr bwMode="auto">
            <a:xfrm>
              <a:off x="3587" y="1641"/>
              <a:ext cx="270" cy="161"/>
            </a:xfrm>
            <a:prstGeom prst="rect">
              <a:avLst/>
            </a:prstGeom>
            <a:noFill/>
            <a:ln w="9525">
              <a:noFill/>
              <a:miter lim="800000"/>
              <a:headEnd/>
              <a:tailEnd/>
            </a:ln>
          </p:spPr>
          <p:txBody>
            <a:bodyPr wrap="none" lIns="91375" tIns="45735" rIns="91375" bIns="45735" anchor="ctr">
              <a:spAutoFit/>
            </a:bodyPr>
            <a:lstStyle/>
            <a:p>
              <a:r>
                <a:rPr lang="en-US" altLang="ja-JP" sz="240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19" name="Line 52"/>
            <p:cNvSpPr>
              <a:spLocks noChangeShapeType="1"/>
            </p:cNvSpPr>
            <p:nvPr/>
          </p:nvSpPr>
          <p:spPr bwMode="auto">
            <a:xfrm>
              <a:off x="1296" y="1728"/>
              <a:ext cx="576" cy="0"/>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20" name="Line 53"/>
            <p:cNvSpPr>
              <a:spLocks noChangeShapeType="1"/>
            </p:cNvSpPr>
            <p:nvPr/>
          </p:nvSpPr>
          <p:spPr bwMode="auto">
            <a:xfrm>
              <a:off x="1968" y="1728"/>
              <a:ext cx="1104" cy="0"/>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21" name="Rectangle 54"/>
            <p:cNvSpPr>
              <a:spLocks noChangeArrowheads="1"/>
            </p:cNvSpPr>
            <p:nvPr/>
          </p:nvSpPr>
          <p:spPr bwMode="auto">
            <a:xfrm>
              <a:off x="3504" y="2223"/>
              <a:ext cx="286" cy="161"/>
            </a:xfrm>
            <a:prstGeom prst="rect">
              <a:avLst/>
            </a:prstGeom>
            <a:solidFill>
              <a:schemeClr val="bg1"/>
            </a:solidFill>
            <a:ln w="9525">
              <a:solidFill>
                <a:schemeClr val="tx1"/>
              </a:solidFill>
              <a:miter lim="800000"/>
              <a:headEnd/>
              <a:tailEnd/>
            </a:ln>
          </p:spPr>
          <p:txBody>
            <a:bodyPr wrap="none" lIns="91375" tIns="45735" rIns="91375" bIns="45735" anchor="ctr">
              <a:spAutoFit/>
            </a:bodyPr>
            <a:lstStyle/>
            <a:p>
              <a:r>
                <a:rPr lang="en-US" altLang="ja-JP" sz="2400">
                  <a:solidFill>
                    <a:srgbClr val="000000"/>
                  </a:solidFill>
                  <a:latin typeface="UD デジタル 教科書体 NK-R" panose="02020400000000000000" pitchFamily="18" charset="-128"/>
                  <a:ea typeface="UD デジタル 教科書体 NK-R" panose="02020400000000000000" pitchFamily="18" charset="-128"/>
                </a:rPr>
                <a:t>END</a:t>
              </a:r>
            </a:p>
          </p:txBody>
        </p:sp>
        <p:sp>
          <p:nvSpPr>
            <p:cNvPr id="22" name="Line 55"/>
            <p:cNvSpPr>
              <a:spLocks noChangeShapeType="1"/>
            </p:cNvSpPr>
            <p:nvPr/>
          </p:nvSpPr>
          <p:spPr bwMode="auto">
            <a:xfrm>
              <a:off x="3790" y="2304"/>
              <a:ext cx="626" cy="0"/>
            </a:xfrm>
            <a:prstGeom prst="line">
              <a:avLst/>
            </a:prstGeom>
            <a:noFill/>
            <a:ln w="9525">
              <a:solidFill>
                <a:schemeClr val="tx1"/>
              </a:solidFill>
              <a:round/>
              <a:headEnd/>
              <a:tailEnd/>
            </a:ln>
          </p:spPr>
          <p:txBody>
            <a:bodyPr wrap="squar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23" name="Line 56"/>
            <p:cNvSpPr>
              <a:spLocks noChangeShapeType="1"/>
            </p:cNvSpPr>
            <p:nvPr/>
          </p:nvSpPr>
          <p:spPr bwMode="auto">
            <a:xfrm flipH="1">
              <a:off x="1296" y="2304"/>
              <a:ext cx="2208" cy="0"/>
            </a:xfrm>
            <a:prstGeom prst="line">
              <a:avLst/>
            </a:prstGeom>
            <a:noFill/>
            <a:ln w="9525">
              <a:solidFill>
                <a:schemeClr val="tx1"/>
              </a:solidFill>
              <a:round/>
              <a:headEnd/>
              <a:tailEnd/>
            </a:ln>
          </p:spPr>
          <p:txBody>
            <a:bodyPr wrap="non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24" name="Rectangle 97"/>
            <p:cNvSpPr>
              <a:spLocks noChangeArrowheads="1"/>
            </p:cNvSpPr>
            <p:nvPr/>
          </p:nvSpPr>
          <p:spPr bwMode="auto">
            <a:xfrm>
              <a:off x="3024" y="1023"/>
              <a:ext cx="912" cy="161"/>
            </a:xfrm>
            <a:prstGeom prst="rect">
              <a:avLst/>
            </a:prstGeom>
            <a:solidFill>
              <a:schemeClr val="bg1"/>
            </a:solidFill>
            <a:ln w="9525">
              <a:solidFill>
                <a:schemeClr val="tx1"/>
              </a:solidFill>
              <a:miter lim="800000"/>
              <a:headEnd/>
              <a:tailEnd/>
            </a:ln>
          </p:spPr>
          <p:txBody>
            <a:bodyPr wrap="square" lIns="91375" tIns="45735" rIns="91375" bIns="45735" anchor="ctr">
              <a:spAutoFit/>
            </a:bodyPr>
            <a:lstStyle/>
            <a:p>
              <a:endParaRPr lang="ja-JP" altLang="ja-JP" sz="2400">
                <a:solidFill>
                  <a:srgbClr val="000000"/>
                </a:solidFill>
                <a:latin typeface="UD デジタル 教科書体 NK-R" panose="02020400000000000000" pitchFamily="18" charset="-128"/>
                <a:ea typeface="UD デジタル 教科書体 NK-R" panose="02020400000000000000" pitchFamily="18" charset="-128"/>
              </a:endParaRPr>
            </a:p>
          </p:txBody>
        </p:sp>
        <p:sp>
          <p:nvSpPr>
            <p:cNvPr id="25" name="Line 98"/>
            <p:cNvSpPr>
              <a:spLocks noChangeShapeType="1"/>
            </p:cNvSpPr>
            <p:nvPr/>
          </p:nvSpPr>
          <p:spPr bwMode="auto">
            <a:xfrm>
              <a:off x="3456" y="1023"/>
              <a:ext cx="0" cy="162"/>
            </a:xfrm>
            <a:prstGeom prst="line">
              <a:avLst/>
            </a:prstGeom>
            <a:noFill/>
            <a:ln w="9525">
              <a:solidFill>
                <a:schemeClr val="tx1"/>
              </a:solidFill>
              <a:round/>
              <a:headEnd/>
              <a:tailEnd/>
            </a:ln>
          </p:spPr>
          <p:txBody>
            <a:bodyPr wrap="square" lIns="91375" tIns="45735" rIns="91375" bIns="45735" anchor="ctr">
              <a:spAutoFit/>
            </a:bodyPr>
            <a:lstStyle/>
            <a:p>
              <a:endParaRPr lang="ja-JP" altLang="en-US" sz="2400">
                <a:latin typeface="UD デジタル 教科書体 NK-R" panose="02020400000000000000" pitchFamily="18" charset="-128"/>
                <a:ea typeface="UD デジタル 教科書体 NK-R" panose="02020400000000000000" pitchFamily="18" charset="-128"/>
              </a:endParaRPr>
            </a:p>
          </p:txBody>
        </p:sp>
        <p:sp>
          <p:nvSpPr>
            <p:cNvPr id="26" name="Text Box 99"/>
            <p:cNvSpPr txBox="1">
              <a:spLocks noChangeArrowheads="1"/>
            </p:cNvSpPr>
            <p:nvPr/>
          </p:nvSpPr>
          <p:spPr bwMode="auto">
            <a:xfrm>
              <a:off x="3110" y="1017"/>
              <a:ext cx="269" cy="161"/>
            </a:xfrm>
            <a:prstGeom prst="rect">
              <a:avLst/>
            </a:prstGeom>
            <a:noFill/>
            <a:ln w="9525">
              <a:noFill/>
              <a:miter lim="800000"/>
              <a:headEnd/>
              <a:tailEnd/>
            </a:ln>
          </p:spPr>
          <p:txBody>
            <a:bodyPr wrap="none" lIns="91375" tIns="45735" rIns="91375" bIns="45735" anchor="ctr">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SET</a:t>
              </a:r>
            </a:p>
          </p:txBody>
        </p:sp>
        <p:sp>
          <p:nvSpPr>
            <p:cNvPr id="27" name="Text Box 100"/>
            <p:cNvSpPr txBox="1">
              <a:spLocks noChangeArrowheads="1"/>
            </p:cNvSpPr>
            <p:nvPr/>
          </p:nvSpPr>
          <p:spPr bwMode="auto">
            <a:xfrm>
              <a:off x="3539" y="1017"/>
              <a:ext cx="270" cy="161"/>
            </a:xfrm>
            <a:prstGeom prst="rect">
              <a:avLst/>
            </a:prstGeom>
            <a:noFill/>
            <a:ln w="9525">
              <a:noFill/>
              <a:miter lim="800000"/>
              <a:headEnd/>
              <a:tailEnd/>
            </a:ln>
          </p:spPr>
          <p:txBody>
            <a:bodyPr wrap="none" lIns="91375" tIns="45735" rIns="91375" bIns="45735" anchor="ctr">
              <a:spAutoFit/>
            </a:bodyPr>
            <a:lstStyle/>
            <a:p>
              <a:r>
                <a:rPr lang="en-US" altLang="ja-JP" sz="2400">
                  <a:solidFill>
                    <a:srgbClr val="000000"/>
                  </a:solidFill>
                  <a:latin typeface="UD デジタル 教科書体 NK-R" panose="02020400000000000000" pitchFamily="18" charset="-128"/>
                  <a:ea typeface="UD デジタル 教科書体 NK-R" panose="02020400000000000000" pitchFamily="18" charset="-128"/>
                </a:rPr>
                <a:t>Y10</a:t>
              </a:r>
            </a:p>
          </p:txBody>
        </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67</a:t>
            </a:fld>
            <a:endParaRPr kumimoji="1" lang="ja-JP" altLang="en-US"/>
          </a:p>
        </p:txBody>
      </p:sp>
    </p:spTree>
    <p:extLst>
      <p:ext uri="{BB962C8B-B14F-4D97-AF65-F5344CB8AC3E}">
        <p14:creationId xmlns:p14="http://schemas.microsoft.com/office/powerpoint/2010/main" val="230968359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SET</a:t>
            </a:r>
            <a:r>
              <a:rPr lang="ja-JP" altLang="en-US" dirty="0" smtClean="0"/>
              <a:t>・</a:t>
            </a:r>
            <a:r>
              <a:rPr lang="en-US" altLang="ja-JP" dirty="0" smtClean="0"/>
              <a:t>RST</a:t>
            </a:r>
            <a:r>
              <a:rPr lang="ja-JP" altLang="en-US" dirty="0"/>
              <a:t>回路の</a:t>
            </a:r>
            <a:r>
              <a:rPr lang="ja-JP" altLang="en-US" dirty="0" smtClean="0"/>
              <a:t>タイムチャート</a:t>
            </a:r>
            <a:endParaRPr kumimoji="1" lang="ja-JP" altLang="en-US" dirty="0"/>
          </a:p>
        </p:txBody>
      </p:sp>
      <p:grpSp>
        <p:nvGrpSpPr>
          <p:cNvPr id="4" name="Group 28"/>
          <p:cNvGrpSpPr>
            <a:grpSpLocks/>
          </p:cNvGrpSpPr>
          <p:nvPr/>
        </p:nvGrpSpPr>
        <p:grpSpPr bwMode="auto">
          <a:xfrm>
            <a:off x="1086494" y="1690688"/>
            <a:ext cx="10040898" cy="3716489"/>
            <a:chOff x="1151" y="1535"/>
            <a:chExt cx="3745" cy="1347"/>
          </a:xfrm>
        </p:grpSpPr>
        <p:sp>
          <p:nvSpPr>
            <p:cNvPr id="5" name="Line 3"/>
            <p:cNvSpPr>
              <a:spLocks noChangeShapeType="1"/>
            </p:cNvSpPr>
            <p:nvPr/>
          </p:nvSpPr>
          <p:spPr bwMode="auto">
            <a:xfrm>
              <a:off x="1579" y="1819"/>
              <a:ext cx="391"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6" name="Line 4"/>
            <p:cNvSpPr>
              <a:spLocks noChangeShapeType="1"/>
            </p:cNvSpPr>
            <p:nvPr/>
          </p:nvSpPr>
          <p:spPr bwMode="auto">
            <a:xfrm flipV="1">
              <a:off x="1970" y="1535"/>
              <a:ext cx="0" cy="28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7" name="Line 5"/>
            <p:cNvSpPr>
              <a:spLocks noChangeShapeType="1"/>
            </p:cNvSpPr>
            <p:nvPr/>
          </p:nvSpPr>
          <p:spPr bwMode="auto">
            <a:xfrm>
              <a:off x="1970" y="1535"/>
              <a:ext cx="130"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8" name="Line 6"/>
            <p:cNvSpPr>
              <a:spLocks noChangeShapeType="1"/>
            </p:cNvSpPr>
            <p:nvPr/>
          </p:nvSpPr>
          <p:spPr bwMode="auto">
            <a:xfrm>
              <a:off x="2100" y="1535"/>
              <a:ext cx="0" cy="28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9" name="Line 7"/>
            <p:cNvSpPr>
              <a:spLocks noChangeShapeType="1"/>
            </p:cNvSpPr>
            <p:nvPr/>
          </p:nvSpPr>
          <p:spPr bwMode="auto">
            <a:xfrm>
              <a:off x="3400" y="1819"/>
              <a:ext cx="1496"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0" name="Line 8"/>
            <p:cNvSpPr>
              <a:spLocks noChangeShapeType="1"/>
            </p:cNvSpPr>
            <p:nvPr/>
          </p:nvSpPr>
          <p:spPr bwMode="auto">
            <a:xfrm>
              <a:off x="1514" y="1961"/>
              <a:ext cx="0"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1" name="Line 9"/>
            <p:cNvSpPr>
              <a:spLocks noChangeShapeType="1"/>
            </p:cNvSpPr>
            <p:nvPr/>
          </p:nvSpPr>
          <p:spPr bwMode="auto">
            <a:xfrm>
              <a:off x="1579" y="2812"/>
              <a:ext cx="391"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2" name="Line 10"/>
            <p:cNvSpPr>
              <a:spLocks noChangeShapeType="1"/>
            </p:cNvSpPr>
            <p:nvPr/>
          </p:nvSpPr>
          <p:spPr bwMode="auto">
            <a:xfrm flipV="1">
              <a:off x="1970" y="2599"/>
              <a:ext cx="0" cy="213"/>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3" name="Line 11"/>
            <p:cNvSpPr>
              <a:spLocks noChangeShapeType="1"/>
            </p:cNvSpPr>
            <p:nvPr/>
          </p:nvSpPr>
          <p:spPr bwMode="auto">
            <a:xfrm>
              <a:off x="1970" y="2599"/>
              <a:ext cx="2471"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4" name="Line 12"/>
            <p:cNvSpPr>
              <a:spLocks noChangeShapeType="1"/>
            </p:cNvSpPr>
            <p:nvPr/>
          </p:nvSpPr>
          <p:spPr bwMode="auto">
            <a:xfrm>
              <a:off x="4441" y="2812"/>
              <a:ext cx="455"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5" name="Line 13"/>
            <p:cNvSpPr>
              <a:spLocks noChangeShapeType="1"/>
            </p:cNvSpPr>
            <p:nvPr/>
          </p:nvSpPr>
          <p:spPr bwMode="auto">
            <a:xfrm>
              <a:off x="4441" y="2599"/>
              <a:ext cx="0" cy="213"/>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6" name="Text Box 14"/>
            <p:cNvSpPr txBox="1">
              <a:spLocks noChangeArrowheads="1"/>
            </p:cNvSpPr>
            <p:nvPr/>
          </p:nvSpPr>
          <p:spPr bwMode="auto">
            <a:xfrm>
              <a:off x="1151" y="1735"/>
              <a:ext cx="299" cy="167"/>
            </a:xfrm>
            <a:prstGeom prst="rect">
              <a:avLst/>
            </a:prstGeom>
            <a:noFill/>
            <a:ln w="9525">
              <a:noFill/>
              <a:miter lim="800000"/>
              <a:headEnd/>
              <a:tailEnd/>
            </a:ln>
          </p:spPr>
          <p:txBody>
            <a:bodyPr wrap="none" lIns="91424" tIns="45709" rIns="91424" bIns="45709">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X00</a:t>
              </a:r>
            </a:p>
          </p:txBody>
        </p:sp>
        <p:sp>
          <p:nvSpPr>
            <p:cNvPr id="17" name="Text Box 15"/>
            <p:cNvSpPr txBox="1">
              <a:spLocks noChangeArrowheads="1"/>
            </p:cNvSpPr>
            <p:nvPr/>
          </p:nvSpPr>
          <p:spPr bwMode="auto">
            <a:xfrm>
              <a:off x="1151" y="2715"/>
              <a:ext cx="391" cy="167"/>
            </a:xfrm>
            <a:prstGeom prst="rect">
              <a:avLst/>
            </a:prstGeom>
            <a:noFill/>
            <a:ln w="9525">
              <a:noFill/>
              <a:miter lim="800000"/>
              <a:headEnd/>
              <a:tailEnd/>
            </a:ln>
          </p:spPr>
          <p:txBody>
            <a:bodyPr wrap="square" lIns="91424" tIns="45709" rIns="91424" bIns="45709">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Y10</a:t>
              </a:r>
            </a:p>
          </p:txBody>
        </p:sp>
        <p:sp>
          <p:nvSpPr>
            <p:cNvPr id="18" name="Line 16"/>
            <p:cNvSpPr>
              <a:spLocks noChangeShapeType="1"/>
            </p:cNvSpPr>
            <p:nvPr/>
          </p:nvSpPr>
          <p:spPr bwMode="auto">
            <a:xfrm>
              <a:off x="1579" y="2315"/>
              <a:ext cx="716"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19" name="Line 17"/>
            <p:cNvSpPr>
              <a:spLocks noChangeShapeType="1"/>
            </p:cNvSpPr>
            <p:nvPr/>
          </p:nvSpPr>
          <p:spPr bwMode="auto">
            <a:xfrm>
              <a:off x="2035" y="2315"/>
              <a:ext cx="2406"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0" name="Line 18"/>
            <p:cNvSpPr>
              <a:spLocks noChangeShapeType="1"/>
            </p:cNvSpPr>
            <p:nvPr/>
          </p:nvSpPr>
          <p:spPr bwMode="auto">
            <a:xfrm>
              <a:off x="1579" y="2457"/>
              <a:ext cx="0"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1" name="Text Box 19"/>
            <p:cNvSpPr txBox="1">
              <a:spLocks noChangeArrowheads="1"/>
            </p:cNvSpPr>
            <p:nvPr/>
          </p:nvSpPr>
          <p:spPr bwMode="auto">
            <a:xfrm>
              <a:off x="1152" y="2225"/>
              <a:ext cx="299" cy="167"/>
            </a:xfrm>
            <a:prstGeom prst="rect">
              <a:avLst/>
            </a:prstGeom>
            <a:noFill/>
            <a:ln w="9525">
              <a:noFill/>
              <a:miter lim="800000"/>
              <a:headEnd/>
              <a:tailEnd/>
            </a:ln>
          </p:spPr>
          <p:txBody>
            <a:bodyPr wrap="none" lIns="91424" tIns="45709" rIns="91424" bIns="45709">
              <a:spAutoFit/>
            </a:bodyPr>
            <a:lstStyle/>
            <a:p>
              <a:r>
                <a:rPr lang="en-US" altLang="ja-JP" sz="2400" dirty="0">
                  <a:solidFill>
                    <a:srgbClr val="000000"/>
                  </a:solidFill>
                  <a:latin typeface="UD デジタル 教科書体 NK-R" panose="02020400000000000000" pitchFamily="18" charset="-128"/>
                  <a:ea typeface="UD デジタル 教科書体 NK-R" panose="02020400000000000000" pitchFamily="18" charset="-128"/>
                </a:rPr>
                <a:t>X01</a:t>
              </a:r>
            </a:p>
          </p:txBody>
        </p:sp>
        <p:sp>
          <p:nvSpPr>
            <p:cNvPr id="22" name="Line 20"/>
            <p:cNvSpPr>
              <a:spLocks noChangeShapeType="1"/>
            </p:cNvSpPr>
            <p:nvPr/>
          </p:nvSpPr>
          <p:spPr bwMode="auto">
            <a:xfrm flipV="1">
              <a:off x="4441" y="2031"/>
              <a:ext cx="0" cy="28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3" name="Line 21"/>
            <p:cNvSpPr>
              <a:spLocks noChangeShapeType="1"/>
            </p:cNvSpPr>
            <p:nvPr/>
          </p:nvSpPr>
          <p:spPr bwMode="auto">
            <a:xfrm>
              <a:off x="4441" y="2031"/>
              <a:ext cx="130"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4" name="Line 22"/>
            <p:cNvSpPr>
              <a:spLocks noChangeShapeType="1"/>
            </p:cNvSpPr>
            <p:nvPr/>
          </p:nvSpPr>
          <p:spPr bwMode="auto">
            <a:xfrm>
              <a:off x="4571" y="2031"/>
              <a:ext cx="0" cy="284"/>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5" name="Line 23"/>
            <p:cNvSpPr>
              <a:spLocks noChangeShapeType="1"/>
            </p:cNvSpPr>
            <p:nvPr/>
          </p:nvSpPr>
          <p:spPr bwMode="auto">
            <a:xfrm>
              <a:off x="1970" y="1728"/>
              <a:ext cx="0" cy="993"/>
            </a:xfrm>
            <a:prstGeom prst="line">
              <a:avLst/>
            </a:prstGeom>
            <a:noFill/>
            <a:ln w="9525" cap="rnd">
              <a:solidFill>
                <a:schemeClr val="tx1"/>
              </a:solidFill>
              <a:prstDash val="sysDot"/>
              <a:round/>
              <a:headEnd/>
              <a:tailEnd/>
            </a:ln>
          </p:spPr>
          <p:txBody>
            <a:bodyPr wrap="none" lIns="91424" tIns="45709" rIns="91424" bIns="45709">
              <a:spAutoFit/>
            </a:bodyPr>
            <a:lstStyle/>
            <a:p>
              <a:endParaRPr lang="ja-JP" altLang="en-US"/>
            </a:p>
          </p:txBody>
        </p:sp>
        <p:sp>
          <p:nvSpPr>
            <p:cNvPr id="26" name="Line 24"/>
            <p:cNvSpPr>
              <a:spLocks noChangeShapeType="1"/>
            </p:cNvSpPr>
            <p:nvPr/>
          </p:nvSpPr>
          <p:spPr bwMode="auto">
            <a:xfrm>
              <a:off x="4571" y="2315"/>
              <a:ext cx="325"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sp>
          <p:nvSpPr>
            <p:cNvPr id="27" name="Line 25"/>
            <p:cNvSpPr>
              <a:spLocks noChangeShapeType="1"/>
            </p:cNvSpPr>
            <p:nvPr/>
          </p:nvSpPr>
          <p:spPr bwMode="auto">
            <a:xfrm>
              <a:off x="4441" y="2315"/>
              <a:ext cx="0" cy="284"/>
            </a:xfrm>
            <a:prstGeom prst="line">
              <a:avLst/>
            </a:prstGeom>
            <a:noFill/>
            <a:ln w="9525" cap="rnd">
              <a:solidFill>
                <a:schemeClr val="tx1"/>
              </a:solidFill>
              <a:prstDash val="sysDot"/>
              <a:round/>
              <a:headEnd/>
              <a:tailEnd/>
            </a:ln>
          </p:spPr>
          <p:txBody>
            <a:bodyPr wrap="none" lIns="91424" tIns="45709" rIns="91424" bIns="45709">
              <a:spAutoFit/>
            </a:bodyPr>
            <a:lstStyle/>
            <a:p>
              <a:endParaRPr lang="ja-JP" altLang="en-US"/>
            </a:p>
          </p:txBody>
        </p:sp>
        <p:sp>
          <p:nvSpPr>
            <p:cNvPr id="28" name="Line 26"/>
            <p:cNvSpPr>
              <a:spLocks noChangeShapeType="1"/>
            </p:cNvSpPr>
            <p:nvPr/>
          </p:nvSpPr>
          <p:spPr bwMode="auto">
            <a:xfrm>
              <a:off x="2100" y="1819"/>
              <a:ext cx="1365" cy="0"/>
            </a:xfrm>
            <a:prstGeom prst="line">
              <a:avLst/>
            </a:prstGeom>
            <a:noFill/>
            <a:ln w="9525">
              <a:solidFill>
                <a:schemeClr val="tx1"/>
              </a:solidFill>
              <a:round/>
              <a:headEnd/>
              <a:tailEnd/>
            </a:ln>
          </p:spPr>
          <p:txBody>
            <a:bodyPr wrap="none" lIns="91424" tIns="45709" rIns="91424" bIns="45709">
              <a:spAutoFit/>
            </a:bodyPr>
            <a:lstStyle/>
            <a:p>
              <a:endParaRPr lang="ja-JP" altLang="en-US"/>
            </a:p>
          </p:txBody>
        </p:sp>
      </p:gr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68</a:t>
            </a:fld>
            <a:endParaRPr kumimoji="1" lang="ja-JP" altLang="en-US"/>
          </a:p>
        </p:txBody>
      </p:sp>
    </p:spTree>
    <p:extLst>
      <p:ext uri="{BB962C8B-B14F-4D97-AF65-F5344CB8AC3E}">
        <p14:creationId xmlns:p14="http://schemas.microsoft.com/office/powerpoint/2010/main" val="82693204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nvGraphicFramePr>
        <p:xfrm>
          <a:off x="2523036" y="511260"/>
          <a:ext cx="7173365" cy="6230108"/>
        </p:xfrm>
        <a:graphic>
          <a:graphicData uri="http://schemas.openxmlformats.org/drawingml/2006/table">
            <a:tbl>
              <a:tblPr/>
              <a:tblGrid>
                <a:gridCol w="432000">
                  <a:extLst>
                    <a:ext uri="{9D8B030D-6E8A-4147-A177-3AD203B41FA5}">
                      <a16:colId xmlns:a16="http://schemas.microsoft.com/office/drawing/2014/main" val="20000"/>
                    </a:ext>
                  </a:extLst>
                </a:gridCol>
                <a:gridCol w="432000">
                  <a:extLst>
                    <a:ext uri="{9D8B030D-6E8A-4147-A177-3AD203B41FA5}">
                      <a16:colId xmlns:a16="http://schemas.microsoft.com/office/drawing/2014/main" val="20001"/>
                    </a:ext>
                  </a:extLst>
                </a:gridCol>
                <a:gridCol w="432000">
                  <a:extLst>
                    <a:ext uri="{9D8B030D-6E8A-4147-A177-3AD203B41FA5}">
                      <a16:colId xmlns:a16="http://schemas.microsoft.com/office/drawing/2014/main" val="20002"/>
                    </a:ext>
                  </a:extLst>
                </a:gridCol>
                <a:gridCol w="432000">
                  <a:extLst>
                    <a:ext uri="{9D8B030D-6E8A-4147-A177-3AD203B41FA5}">
                      <a16:colId xmlns:a16="http://schemas.microsoft.com/office/drawing/2014/main" val="20003"/>
                    </a:ext>
                  </a:extLst>
                </a:gridCol>
                <a:gridCol w="1080000">
                  <a:extLst>
                    <a:ext uri="{9D8B030D-6E8A-4147-A177-3AD203B41FA5}">
                      <a16:colId xmlns:a16="http://schemas.microsoft.com/office/drawing/2014/main" val="20004"/>
                    </a:ext>
                  </a:extLst>
                </a:gridCol>
                <a:gridCol w="1080000">
                  <a:extLst>
                    <a:ext uri="{9D8B030D-6E8A-4147-A177-3AD203B41FA5}">
                      <a16:colId xmlns:a16="http://schemas.microsoft.com/office/drawing/2014/main" val="20005"/>
                    </a:ext>
                  </a:extLst>
                </a:gridCol>
                <a:gridCol w="432000">
                  <a:extLst>
                    <a:ext uri="{9D8B030D-6E8A-4147-A177-3AD203B41FA5}">
                      <a16:colId xmlns:a16="http://schemas.microsoft.com/office/drawing/2014/main" val="20006"/>
                    </a:ext>
                  </a:extLst>
                </a:gridCol>
                <a:gridCol w="432000">
                  <a:extLst>
                    <a:ext uri="{9D8B030D-6E8A-4147-A177-3AD203B41FA5}">
                      <a16:colId xmlns:a16="http://schemas.microsoft.com/office/drawing/2014/main" val="20007"/>
                    </a:ext>
                  </a:extLst>
                </a:gridCol>
                <a:gridCol w="432000">
                  <a:extLst>
                    <a:ext uri="{9D8B030D-6E8A-4147-A177-3AD203B41FA5}">
                      <a16:colId xmlns:a16="http://schemas.microsoft.com/office/drawing/2014/main" val="20008"/>
                    </a:ext>
                  </a:extLst>
                </a:gridCol>
                <a:gridCol w="432000">
                  <a:extLst>
                    <a:ext uri="{9D8B030D-6E8A-4147-A177-3AD203B41FA5}">
                      <a16:colId xmlns:a16="http://schemas.microsoft.com/office/drawing/2014/main" val="20009"/>
                    </a:ext>
                  </a:extLst>
                </a:gridCol>
                <a:gridCol w="1557365">
                  <a:extLst>
                    <a:ext uri="{9D8B030D-6E8A-4147-A177-3AD203B41FA5}">
                      <a16:colId xmlns:a16="http://schemas.microsoft.com/office/drawing/2014/main" val="20010"/>
                    </a:ext>
                  </a:extLst>
                </a:gridCol>
              </a:tblGrid>
              <a:tr h="256028">
                <a:tc gridSpan="4">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BIN(2</a:t>
                      </a:r>
                      <a:r>
                        <a:rPr lang="ja-JP" altLang="en-US" sz="1400" kern="100" dirty="0">
                          <a:latin typeface="ＭＳ Ｐゴシック" pitchFamily="50" charset="-128"/>
                          <a:ea typeface="ＭＳ Ｐゴシック" pitchFamily="50" charset="-128"/>
                          <a:cs typeface="Times New Roman"/>
                        </a:rPr>
                        <a:t>進数</a:t>
                      </a:r>
                      <a:r>
                        <a:rPr lang="en-US" altLang="ja-JP" sz="1400" kern="100" dirty="0">
                          <a:latin typeface="ＭＳ Ｐゴシック" pitchFamily="50" charset="-128"/>
                          <a:ea typeface="ＭＳ Ｐゴシック" pitchFamily="50" charset="-128"/>
                          <a:cs typeface="Times New Roman"/>
                        </a:rPr>
                        <a:t>)</a:t>
                      </a:r>
                      <a:endParaRPr lang="ja-JP"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pPr algn="ctr">
                        <a:spcAft>
                          <a:spcPts val="0"/>
                        </a:spcAft>
                      </a:pPr>
                      <a:endParaRPr lang="ja-JP"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kumimoji="1" lang="ja-JP" altLang="en-US"/>
                    </a:p>
                  </a:txBody>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DEC(10</a:t>
                      </a:r>
                      <a:r>
                        <a:rPr lang="ja-JP" altLang="en-US" sz="1400" kern="100" dirty="0">
                          <a:latin typeface="ＭＳ Ｐゴシック" pitchFamily="50" charset="-128"/>
                          <a:ea typeface="ＭＳ Ｐゴシック" pitchFamily="50" charset="-128"/>
                          <a:cs typeface="Times New Roman"/>
                        </a:rPr>
                        <a:t>進数</a:t>
                      </a:r>
                      <a:r>
                        <a:rPr lang="en-US" altLang="ja-JP" sz="1400" kern="100" dirty="0">
                          <a:latin typeface="ＭＳ Ｐゴシック" pitchFamily="50" charset="-128"/>
                          <a:ea typeface="ＭＳ Ｐゴシック" pitchFamily="50" charset="-128"/>
                          <a:cs typeface="Times New Roman"/>
                        </a:rPr>
                        <a:t>)</a:t>
                      </a:r>
                      <a:endParaRPr lang="ja-JP"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HEX(16</a:t>
                      </a:r>
                      <a:r>
                        <a:rPr lang="ja-JP" altLang="en-US" sz="1400" kern="100" dirty="0">
                          <a:latin typeface="ＭＳ Ｐゴシック" pitchFamily="50" charset="-128"/>
                          <a:ea typeface="ＭＳ Ｐゴシック" pitchFamily="50" charset="-128"/>
                          <a:cs typeface="Times New Roman"/>
                        </a:rPr>
                        <a:t>進数</a:t>
                      </a:r>
                      <a:r>
                        <a:rPr lang="en-US" altLang="ja-JP" sz="1400" kern="100" dirty="0">
                          <a:latin typeface="ＭＳ Ｐゴシック" pitchFamily="50" charset="-128"/>
                          <a:ea typeface="ＭＳ Ｐゴシック" pitchFamily="50" charset="-128"/>
                          <a:cs typeface="Times New Roman"/>
                        </a:rPr>
                        <a:t>)</a:t>
                      </a:r>
                      <a:endParaRPr lang="ja-JP"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BCD(2</a:t>
                      </a:r>
                      <a:r>
                        <a:rPr lang="ja-JP" altLang="en-US" sz="1400" kern="100" dirty="0">
                          <a:latin typeface="ＭＳ Ｐゴシック" pitchFamily="50" charset="-128"/>
                          <a:ea typeface="ＭＳ Ｐゴシック" pitchFamily="50" charset="-128"/>
                          <a:cs typeface="Times New Roman"/>
                        </a:rPr>
                        <a:t>進化</a:t>
                      </a:r>
                      <a:r>
                        <a:rPr lang="en-US" altLang="ja-JP" sz="1400" kern="100" dirty="0">
                          <a:latin typeface="ＭＳ Ｐゴシック" pitchFamily="50" charset="-128"/>
                          <a:ea typeface="ＭＳ Ｐゴシック" pitchFamily="50" charset="-128"/>
                          <a:cs typeface="Times New Roman"/>
                        </a:rPr>
                        <a:t>10</a:t>
                      </a:r>
                      <a:r>
                        <a:rPr lang="ja-JP" altLang="en-US" sz="1400" kern="100" dirty="0">
                          <a:latin typeface="ＭＳ Ｐゴシック" pitchFamily="50" charset="-128"/>
                          <a:ea typeface="ＭＳ Ｐゴシック" pitchFamily="50" charset="-128"/>
                          <a:cs typeface="Times New Roman"/>
                        </a:rPr>
                        <a:t>進数</a:t>
                      </a:r>
                      <a:r>
                        <a:rPr lang="en-US" altLang="ja-JP" sz="1400" kern="100" dirty="0">
                          <a:latin typeface="ＭＳ Ｐゴシック" pitchFamily="50" charset="-128"/>
                          <a:ea typeface="ＭＳ Ｐゴシック" pitchFamily="50" charset="-128"/>
                          <a:cs typeface="Times New Roman"/>
                        </a:rPr>
                        <a:t>)</a:t>
                      </a:r>
                      <a:endParaRPr lang="ja-JP"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kumimoji="1" lang="ja-JP" altLang="en-US"/>
                    </a:p>
                  </a:txBody>
                  <a:tcPr/>
                </a:tc>
                <a:tc hMerge="1">
                  <a:txBody>
                    <a:bodyPr/>
                    <a:lstStyle/>
                    <a:p>
                      <a:endParaRPr kumimoji="1" lang="ja-JP" altLang="en-US"/>
                    </a:p>
                  </a:txBody>
                  <a:tcPr/>
                </a:tc>
                <a:tc hMerge="1">
                  <a:txBody>
                    <a:bodyPr/>
                    <a:lstStyle/>
                    <a:p>
                      <a:pPr algn="ctr">
                        <a:spcAft>
                          <a:spcPts val="0"/>
                        </a:spcAft>
                      </a:pPr>
                      <a:endParaRPr lang="ja-JP"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備　考</a:t>
                      </a:r>
                      <a:endParaRPr lang="ja-JP"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28014">
                <a:tc>
                  <a:txBody>
                    <a:bodyPr/>
                    <a:lstStyle/>
                    <a:p>
                      <a:pPr algn="r">
                        <a:spcAft>
                          <a:spcPts val="0"/>
                        </a:spcAft>
                      </a:pPr>
                      <a:endParaRPr lang="ja-JP"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a:t>
                      </a:r>
                      <a:endParaRPr 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0</a:t>
                      </a:r>
                      <a:endParaRPr lang="ja-JP"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0</a:t>
                      </a:r>
                      <a:endParaRPr lang="ja-JP"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ja-JP"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0000</a:t>
                      </a:r>
                      <a:endParaRPr 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8014">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28014">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2</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2</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28014">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3</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3</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28014">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4</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4</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28014">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5</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5</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28014">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6</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6</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7</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7</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8</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8</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1000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28014">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1001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9</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9</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1001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28014">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1010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10</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A</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28014">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alt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ja-JP" sz="1400" kern="100" dirty="0">
                          <a:latin typeface="ＭＳ Ｐゴシック" pitchFamily="50" charset="-128"/>
                          <a:ea typeface="ＭＳ Ｐゴシック" pitchFamily="50" charset="-128"/>
                          <a:cs typeface="Times New Roman"/>
                        </a:rPr>
                        <a:t>1011</a:t>
                      </a: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400" kern="100" dirty="0">
                          <a:latin typeface="ＭＳ Ｐゴシック" pitchFamily="50" charset="-128"/>
                          <a:ea typeface="ＭＳ Ｐゴシック" pitchFamily="50" charset="-128"/>
                          <a:cs typeface="Times New Roman"/>
                        </a:rPr>
                        <a:t>11</a:t>
                      </a: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ja-JP" sz="1400" kern="100" dirty="0">
                          <a:latin typeface="ＭＳ Ｐゴシック" pitchFamily="50" charset="-128"/>
                          <a:ea typeface="ＭＳ Ｐゴシック" pitchFamily="50" charset="-128"/>
                          <a:cs typeface="Times New Roman"/>
                        </a:rPr>
                        <a:t>B</a:t>
                      </a: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a:latin typeface="ＭＳ Ｐゴシック" pitchFamily="50" charset="-128"/>
                          <a:ea typeface="ＭＳ Ｐゴシック" pitchFamily="50" charset="-128"/>
                          <a:cs typeface="Times New Roman"/>
                        </a:rPr>
                        <a:t>0001</a:t>
                      </a:r>
                      <a:endParaRPr lang="en-US" alt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12</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C</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a:latin typeface="ＭＳ Ｐゴシック" pitchFamily="50" charset="-128"/>
                          <a:ea typeface="ＭＳ Ｐゴシック" pitchFamily="50" charset="-128"/>
                          <a:cs typeface="Times New Roman"/>
                        </a:rPr>
                        <a:t>0001</a:t>
                      </a:r>
                      <a:endParaRPr lang="en-US" alt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13</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D</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a:latin typeface="ＭＳ Ｐゴシック" pitchFamily="50" charset="-128"/>
                          <a:ea typeface="ＭＳ Ｐゴシック" pitchFamily="50" charset="-128"/>
                          <a:cs typeface="Times New Roman"/>
                        </a:rPr>
                        <a:t>0001</a:t>
                      </a:r>
                      <a:endParaRPr lang="en-US" alt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14</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E</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a:latin typeface="ＭＳ Ｐゴシック" pitchFamily="50" charset="-128"/>
                          <a:ea typeface="ＭＳ Ｐゴシック" pitchFamily="50" charset="-128"/>
                          <a:cs typeface="Times New Roman"/>
                        </a:rPr>
                        <a:t>0001</a:t>
                      </a:r>
                      <a:endParaRPr lang="en-US" alt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15</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F</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a:latin typeface="ＭＳ Ｐゴシック" pitchFamily="50" charset="-128"/>
                          <a:ea typeface="ＭＳ Ｐゴシック" pitchFamily="50" charset="-128"/>
                          <a:cs typeface="Times New Roman"/>
                        </a:rPr>
                        <a:t>0001</a:t>
                      </a:r>
                      <a:endParaRPr lang="en-US" alt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16</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10</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a:latin typeface="ＭＳ Ｐゴシック" pitchFamily="50" charset="-128"/>
                          <a:ea typeface="ＭＳ Ｐゴシック" pitchFamily="50" charset="-128"/>
                          <a:cs typeface="Times New Roman"/>
                        </a:rPr>
                        <a:t>0001</a:t>
                      </a:r>
                      <a:endParaRPr lang="en-US" altLang="ja-JP"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0001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17</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11</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0001</a:t>
                      </a: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sz="1400" kern="100" dirty="0">
                        <a:latin typeface="ＭＳ Ｐゴシック" pitchFamily="50" charset="-128"/>
                        <a:ea typeface="ＭＳ Ｐゴシック" pitchFamily="50" charset="-128"/>
                        <a:cs typeface="Times New Roman"/>
                      </a:endParaRPr>
                    </a:p>
                  </a:txBody>
                  <a:tcPr marL="36000" marR="36000" marT="0" marB="0" vert="vert"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vert="vert"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vert="vert"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47</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2F</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0111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128014">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32766</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7FFE</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4" gridSpan="4">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rowSpan="4" h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h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h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altLang="ja-JP" sz="1400" kern="100" dirty="0">
                          <a:latin typeface="ＭＳ Ｐゴシック" pitchFamily="50" charset="-128"/>
                          <a:ea typeface="ＭＳ Ｐゴシック" pitchFamily="50" charset="-128"/>
                          <a:cs typeface="Times New Roman"/>
                        </a:rPr>
                        <a:t>BCD4</a:t>
                      </a:r>
                      <a:r>
                        <a:rPr lang="ja-JP" altLang="en-US" sz="1400" kern="100" dirty="0">
                          <a:latin typeface="ＭＳ Ｐゴシック" pitchFamily="50" charset="-128"/>
                          <a:ea typeface="ＭＳ Ｐゴシック" pitchFamily="50" charset="-128"/>
                          <a:cs typeface="Times New Roman"/>
                        </a:rPr>
                        <a:t>桁＝</a:t>
                      </a:r>
                      <a:r>
                        <a:rPr lang="en-US" altLang="ja-JP" sz="1400" kern="100" dirty="0">
                          <a:latin typeface="ＭＳ Ｐゴシック" pitchFamily="50" charset="-128"/>
                          <a:ea typeface="ＭＳ Ｐゴシック" pitchFamily="50" charset="-128"/>
                          <a:cs typeface="Times New Roman"/>
                        </a:rPr>
                        <a:t>9999</a:t>
                      </a:r>
                      <a:r>
                        <a:rPr lang="ja-JP" altLang="en-US" sz="1400" kern="100" dirty="0">
                          <a:latin typeface="ＭＳ Ｐゴシック" pitchFamily="50" charset="-128"/>
                          <a:ea typeface="ＭＳ Ｐゴシック" pitchFamily="50" charset="-128"/>
                          <a:cs typeface="Times New Roman"/>
                        </a:rPr>
                        <a:t>迄</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128014">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32767</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7FFF</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28014">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-32768</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8000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28014">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0000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0001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-32767</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8001</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28014">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altLang="ja-JP" sz="1400" kern="100" dirty="0">
                        <a:latin typeface="ＭＳ Ｐゴシック" pitchFamily="50" charset="-128"/>
                        <a:ea typeface="ＭＳ Ｐゴシック" pitchFamily="50" charset="-128"/>
                        <a:cs typeface="Times New Roman"/>
                      </a:endParaRPr>
                    </a:p>
                  </a:txBody>
                  <a:tcPr marL="36000" marR="36000" marT="0" marB="0" vert="vert"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28014">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1110</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-2</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FFFE</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2" gridSpan="4">
                  <a:txBody>
                    <a:bodyPr/>
                    <a:lstStyle/>
                    <a:p>
                      <a:pPr algn="ctr">
                        <a:spcAft>
                          <a:spcPts val="0"/>
                        </a:spcAft>
                      </a:pPr>
                      <a:r>
                        <a:rPr lang="ja-JP" altLang="en-US" sz="1400" kern="100" dirty="0">
                          <a:latin typeface="ＭＳ Ｐゴシック" pitchFamily="50" charset="-128"/>
                          <a:ea typeface="ＭＳ Ｐゴシック" pitchFamily="50" charset="-128"/>
                          <a:cs typeface="Times New Roman"/>
                        </a:rPr>
                        <a:t>－</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2B2B2"/>
                    </a:solidFill>
                  </a:tcPr>
                </a:tc>
                <a:tc rowSpan="2" h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h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128014">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a:spcAft>
                          <a:spcPts val="0"/>
                        </a:spcAft>
                      </a:pPr>
                      <a:r>
                        <a:rPr lang="en-US" altLang="ja-JP" sz="1400" kern="100" dirty="0">
                          <a:latin typeface="ＭＳ Ｐゴシック" pitchFamily="50" charset="-128"/>
                          <a:ea typeface="ＭＳ Ｐゴシック" pitchFamily="50" charset="-128"/>
                          <a:cs typeface="Times New Roman"/>
                        </a:rPr>
                        <a:t>1111</a:t>
                      </a:r>
                      <a:endParaRPr lang="en-US" sz="1400" kern="100" dirty="0">
                        <a:latin typeface="ＭＳ Ｐゴシック" pitchFamily="50" charset="-128"/>
                        <a:ea typeface="ＭＳ Ｐゴシック" pitchFamily="50" charset="-128"/>
                        <a:cs typeface="Times New Roman"/>
                      </a:endParaRPr>
                    </a:p>
                  </a:txBody>
                  <a:tcPr marL="36000" marR="360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-1</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Aft>
                          <a:spcPts val="0"/>
                        </a:spcAft>
                      </a:pPr>
                      <a:r>
                        <a:rPr lang="en-US" altLang="ja-JP" sz="1400" kern="100" dirty="0">
                          <a:latin typeface="ＭＳ Ｐゴシック" pitchFamily="50" charset="-128"/>
                          <a:ea typeface="ＭＳ Ｐゴシック" pitchFamily="50" charset="-128"/>
                          <a:cs typeface="Times New Roman"/>
                        </a:rPr>
                        <a:t>FFFF</a:t>
                      </a: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4"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vMerge="1">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400" kern="100" dirty="0">
                        <a:latin typeface="ＭＳ Ｐゴシック" pitchFamily="50" charset="-128"/>
                        <a:ea typeface="ＭＳ Ｐゴシック" pitchFamily="50" charset="-128"/>
                        <a:cs typeface="Times New Roman"/>
                      </a:endParaRPr>
                    </a:p>
                  </a:txBody>
                  <a:tcPr marL="36000" marR="3600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8"/>
                  </a:ext>
                </a:extLst>
              </a:tr>
            </a:tbl>
          </a:graphicData>
        </a:graphic>
      </p:graphicFrame>
      <p:sp>
        <p:nvSpPr>
          <p:cNvPr id="4" name="テキスト ボックス 3"/>
          <p:cNvSpPr txBox="1"/>
          <p:nvPr/>
        </p:nvSpPr>
        <p:spPr>
          <a:xfrm>
            <a:off x="2639616" y="145441"/>
            <a:ext cx="7304484" cy="307777"/>
          </a:xfrm>
          <a:prstGeom prst="rect">
            <a:avLst/>
          </a:prstGeom>
          <a:solidFill>
            <a:srgbClr val="FFFFCC"/>
          </a:solidFill>
        </p:spPr>
        <p:txBody>
          <a:bodyPr wrap="square" lIns="36000" tIns="0" rIns="36000" bIns="0" rtlCol="0">
            <a:spAutoFit/>
          </a:bodyPr>
          <a:lstStyle/>
          <a:p>
            <a:r>
              <a:rPr lang="en-US" altLang="ja-JP" sz="2000" dirty="0"/>
              <a:t>【</a:t>
            </a:r>
            <a:r>
              <a:rPr lang="ja-JP" altLang="en-US" sz="2000" dirty="0"/>
              <a:t>参考資料１</a:t>
            </a:r>
            <a:r>
              <a:rPr lang="en-US" altLang="ja-JP" sz="2000" dirty="0"/>
              <a:t>】</a:t>
            </a:r>
            <a:r>
              <a:rPr lang="ja-JP" altLang="en-US" sz="2000" dirty="0"/>
              <a:t>ＢＩＮ，ＤＥＣ，ＨＥＸ，ＢＣＤの数値表現</a:t>
            </a:r>
          </a:p>
        </p:txBody>
      </p:sp>
      <p:sp>
        <p:nvSpPr>
          <p:cNvPr id="5" name="スライド番号プレースホルダ 3"/>
          <p:cNvSpPr>
            <a:spLocks noGrp="1"/>
          </p:cNvSpPr>
          <p:nvPr>
            <p:ph type="sldNum" sz="quarter" idx="11"/>
          </p:nvPr>
        </p:nvSpPr>
        <p:spPr>
          <a:xfrm>
            <a:off x="9696450" y="6308726"/>
            <a:ext cx="971550" cy="549275"/>
          </a:xfrm>
        </p:spPr>
        <p:txBody>
          <a:bodyPr vert="horz" lIns="91434" tIns="45718" rIns="91434" bIns="45718" rtlCol="0" anchor="ctr"/>
          <a:lstStyle/>
          <a:p>
            <a:pPr algn="ctr">
              <a:defRPr/>
            </a:pPr>
            <a:fld id="{14357E55-F7CA-484E-A8D6-D2679C7329D7}" type="slidenum">
              <a:rPr lang="en-US" altLang="ja-JP" sz="1800"/>
              <a:pPr algn="ctr">
                <a:defRPr/>
              </a:pPr>
              <a:t>69</a:t>
            </a:fld>
            <a:endParaRPr lang="en-US" altLang="ja-JP"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381560"/>
            <a:ext cx="10515600" cy="1017832"/>
          </a:xfrm>
        </p:spPr>
        <p:txBody>
          <a:bodyPr/>
          <a:lstStyle/>
          <a:p>
            <a:r>
              <a:rPr kumimoji="1" lang="ja-JP" altLang="en-US" dirty="0" smtClean="0"/>
              <a:t>論理的思考をしてみよう</a:t>
            </a:r>
            <a:endParaRPr kumimoji="1" lang="ja-JP" altLang="en-US" dirty="0"/>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92060862"/>
              </p:ext>
            </p:extLst>
          </p:nvPr>
        </p:nvGraphicFramePr>
        <p:xfrm>
          <a:off x="687593" y="1481380"/>
          <a:ext cx="4212000" cy="4212000"/>
        </p:xfrm>
        <a:graphic>
          <a:graphicData uri="http://schemas.openxmlformats.org/drawingml/2006/table">
            <a:tbl>
              <a:tblPr firstRow="1" bandRow="1"/>
              <a:tblGrid>
                <a:gridCol w="468000">
                  <a:extLst>
                    <a:ext uri="{9D8B030D-6E8A-4147-A177-3AD203B41FA5}">
                      <a16:colId xmlns:a16="http://schemas.microsoft.com/office/drawing/2014/main" val="1444048944"/>
                    </a:ext>
                  </a:extLst>
                </a:gridCol>
                <a:gridCol w="468000">
                  <a:extLst>
                    <a:ext uri="{9D8B030D-6E8A-4147-A177-3AD203B41FA5}">
                      <a16:colId xmlns:a16="http://schemas.microsoft.com/office/drawing/2014/main" val="2702745263"/>
                    </a:ext>
                  </a:extLst>
                </a:gridCol>
                <a:gridCol w="468000">
                  <a:extLst>
                    <a:ext uri="{9D8B030D-6E8A-4147-A177-3AD203B41FA5}">
                      <a16:colId xmlns:a16="http://schemas.microsoft.com/office/drawing/2014/main" val="2133202596"/>
                    </a:ext>
                  </a:extLst>
                </a:gridCol>
                <a:gridCol w="468000">
                  <a:extLst>
                    <a:ext uri="{9D8B030D-6E8A-4147-A177-3AD203B41FA5}">
                      <a16:colId xmlns:a16="http://schemas.microsoft.com/office/drawing/2014/main" val="3176200133"/>
                    </a:ext>
                  </a:extLst>
                </a:gridCol>
                <a:gridCol w="468000">
                  <a:extLst>
                    <a:ext uri="{9D8B030D-6E8A-4147-A177-3AD203B41FA5}">
                      <a16:colId xmlns:a16="http://schemas.microsoft.com/office/drawing/2014/main" val="3452657066"/>
                    </a:ext>
                  </a:extLst>
                </a:gridCol>
                <a:gridCol w="468000">
                  <a:extLst>
                    <a:ext uri="{9D8B030D-6E8A-4147-A177-3AD203B41FA5}">
                      <a16:colId xmlns:a16="http://schemas.microsoft.com/office/drawing/2014/main" val="2524261707"/>
                    </a:ext>
                  </a:extLst>
                </a:gridCol>
                <a:gridCol w="468000">
                  <a:extLst>
                    <a:ext uri="{9D8B030D-6E8A-4147-A177-3AD203B41FA5}">
                      <a16:colId xmlns:a16="http://schemas.microsoft.com/office/drawing/2014/main" val="1065047593"/>
                    </a:ext>
                  </a:extLst>
                </a:gridCol>
                <a:gridCol w="468000">
                  <a:extLst>
                    <a:ext uri="{9D8B030D-6E8A-4147-A177-3AD203B41FA5}">
                      <a16:colId xmlns:a16="http://schemas.microsoft.com/office/drawing/2014/main" val="3006671544"/>
                    </a:ext>
                  </a:extLst>
                </a:gridCol>
                <a:gridCol w="468000">
                  <a:extLst>
                    <a:ext uri="{9D8B030D-6E8A-4147-A177-3AD203B41FA5}">
                      <a16:colId xmlns:a16="http://schemas.microsoft.com/office/drawing/2014/main" val="1945375616"/>
                    </a:ext>
                  </a:extLst>
                </a:gridCol>
              </a:tblGrid>
              <a:tr h="468000">
                <a:tc>
                  <a:txBody>
                    <a:bodyPr/>
                    <a:lstStyle/>
                    <a:p>
                      <a:pPr algn="ctr"/>
                      <a:r>
                        <a:rPr kumimoji="1" lang="en-US" altLang="ja-JP" dirty="0" smtClean="0"/>
                        <a:t>1</a:t>
                      </a:r>
                    </a:p>
                  </a:txBody>
                  <a:tcPr/>
                </a:tc>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9</a:t>
                      </a:r>
                      <a:endParaRPr kumimoji="1" lang="ja-JP" altLang="en-US" dirty="0"/>
                    </a:p>
                  </a:txBody>
                  <a:tcPr/>
                </a:tc>
                <a:extLst>
                  <a:ext uri="{0D108BD9-81ED-4DB2-BD59-A6C34878D82A}">
                    <a16:rowId xmlns:a16="http://schemas.microsoft.com/office/drawing/2014/main" val="953784693"/>
                  </a:ext>
                </a:extLst>
              </a:tr>
              <a:tr h="468000">
                <a:tc>
                  <a:txBody>
                    <a:bodyPr/>
                    <a:lstStyle/>
                    <a:p>
                      <a:pPr algn="ctr"/>
                      <a:r>
                        <a:rPr kumimoji="1" lang="en-US" altLang="ja-JP" dirty="0" smtClean="0"/>
                        <a:t>2</a:t>
                      </a:r>
                      <a:endParaRPr kumimoji="1" lang="ja-JP" altLang="en-US" dirty="0"/>
                    </a:p>
                  </a:txBody>
                  <a:tcPr/>
                </a:tc>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14</a:t>
                      </a:r>
                      <a:endParaRPr kumimoji="1" lang="ja-JP" altLang="en-US" dirty="0"/>
                    </a:p>
                  </a:txBody>
                  <a:tcPr/>
                </a:tc>
                <a:tc>
                  <a:txBody>
                    <a:bodyPr/>
                    <a:lstStyle/>
                    <a:p>
                      <a:pPr algn="ctr"/>
                      <a:r>
                        <a:rPr kumimoji="1" lang="en-US" altLang="ja-JP" dirty="0" smtClean="0"/>
                        <a:t>16</a:t>
                      </a:r>
                      <a:endParaRPr kumimoji="1" lang="ja-JP" altLang="en-US" dirty="0"/>
                    </a:p>
                  </a:txBody>
                  <a:tcPr/>
                </a:tc>
                <a:tc>
                  <a:txBody>
                    <a:bodyPr/>
                    <a:lstStyle/>
                    <a:p>
                      <a:pPr algn="ctr"/>
                      <a:r>
                        <a:rPr kumimoji="1" lang="en-US" altLang="ja-JP" dirty="0" smtClean="0"/>
                        <a:t>18</a:t>
                      </a:r>
                      <a:endParaRPr kumimoji="1" lang="ja-JP" altLang="en-US" dirty="0"/>
                    </a:p>
                  </a:txBody>
                  <a:tcPr/>
                </a:tc>
                <a:extLst>
                  <a:ext uri="{0D108BD9-81ED-4DB2-BD59-A6C34878D82A}">
                    <a16:rowId xmlns:a16="http://schemas.microsoft.com/office/drawing/2014/main" val="2068733825"/>
                  </a:ext>
                </a:extLst>
              </a:tr>
              <a:tr h="468000">
                <a:tc>
                  <a:txBody>
                    <a:bodyPr/>
                    <a:lstStyle/>
                    <a:p>
                      <a:pPr algn="ctr"/>
                      <a:r>
                        <a:rPr kumimoji="1" lang="en-US" altLang="ja-JP" dirty="0" smtClean="0"/>
                        <a:t>3</a:t>
                      </a:r>
                      <a:endParaRPr kumimoji="1" lang="ja-JP" altLang="en-US" dirty="0"/>
                    </a:p>
                  </a:txBody>
                  <a:tcPr/>
                </a:tc>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9</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15</a:t>
                      </a:r>
                      <a:endParaRPr kumimoji="1" lang="ja-JP" altLang="en-US" dirty="0"/>
                    </a:p>
                  </a:txBody>
                  <a:tcPr/>
                </a:tc>
                <a:tc>
                  <a:txBody>
                    <a:bodyPr/>
                    <a:lstStyle/>
                    <a:p>
                      <a:pPr algn="ctr"/>
                      <a:r>
                        <a:rPr kumimoji="1" lang="en-US" altLang="ja-JP" dirty="0" smtClean="0"/>
                        <a:t>18</a:t>
                      </a:r>
                      <a:endParaRPr kumimoji="1" lang="ja-JP" altLang="en-US" dirty="0"/>
                    </a:p>
                  </a:txBody>
                  <a:tcPr/>
                </a:tc>
                <a:tc>
                  <a:txBody>
                    <a:bodyPr/>
                    <a:lstStyle/>
                    <a:p>
                      <a:pPr algn="ctr"/>
                      <a:r>
                        <a:rPr kumimoji="1" lang="en-US" altLang="ja-JP" dirty="0" smtClean="0"/>
                        <a:t>21</a:t>
                      </a:r>
                      <a:endParaRPr kumimoji="1" lang="ja-JP" altLang="en-US" dirty="0"/>
                    </a:p>
                  </a:txBody>
                  <a:tcPr/>
                </a:tc>
                <a:tc>
                  <a:txBody>
                    <a:bodyPr/>
                    <a:lstStyle/>
                    <a:p>
                      <a:pPr algn="ctr"/>
                      <a:r>
                        <a:rPr kumimoji="1" lang="en-US" altLang="ja-JP" dirty="0" smtClean="0"/>
                        <a:t>24</a:t>
                      </a:r>
                      <a:endParaRPr kumimoji="1" lang="ja-JP" altLang="en-US" dirty="0"/>
                    </a:p>
                  </a:txBody>
                  <a:tcPr/>
                </a:tc>
                <a:tc>
                  <a:txBody>
                    <a:bodyPr/>
                    <a:lstStyle/>
                    <a:p>
                      <a:pPr algn="ctr"/>
                      <a:r>
                        <a:rPr kumimoji="1" lang="en-US" altLang="ja-JP" dirty="0" smtClean="0"/>
                        <a:t>27</a:t>
                      </a:r>
                      <a:endParaRPr kumimoji="1" lang="ja-JP" altLang="en-US" dirty="0"/>
                    </a:p>
                  </a:txBody>
                  <a:tcPr/>
                </a:tc>
                <a:extLst>
                  <a:ext uri="{0D108BD9-81ED-4DB2-BD59-A6C34878D82A}">
                    <a16:rowId xmlns:a16="http://schemas.microsoft.com/office/drawing/2014/main" val="2707974531"/>
                  </a:ext>
                </a:extLst>
              </a:tr>
              <a:tr h="468000">
                <a:tc>
                  <a:txBody>
                    <a:bodyPr/>
                    <a:lstStyle/>
                    <a:p>
                      <a:pPr algn="ctr"/>
                      <a:r>
                        <a:rPr kumimoji="1" lang="en-US" altLang="ja-JP" dirty="0" smtClean="0"/>
                        <a:t>4</a:t>
                      </a:r>
                      <a:endParaRPr kumimoji="1" lang="ja-JP" altLang="en-US" dirty="0"/>
                    </a:p>
                  </a:txBody>
                  <a:tcPr/>
                </a:tc>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16</a:t>
                      </a:r>
                      <a:endParaRPr kumimoji="1" lang="ja-JP" altLang="en-US" dirty="0"/>
                    </a:p>
                  </a:txBody>
                  <a:tcPr/>
                </a:tc>
                <a:tc>
                  <a:txBody>
                    <a:bodyPr/>
                    <a:lstStyle/>
                    <a:p>
                      <a:pPr algn="ctr"/>
                      <a:r>
                        <a:rPr kumimoji="1" lang="en-US" altLang="ja-JP" dirty="0" smtClean="0"/>
                        <a:t>20</a:t>
                      </a:r>
                      <a:endParaRPr kumimoji="1" lang="ja-JP" altLang="en-US" dirty="0"/>
                    </a:p>
                  </a:txBody>
                  <a:tcPr/>
                </a:tc>
                <a:tc>
                  <a:txBody>
                    <a:bodyPr/>
                    <a:lstStyle/>
                    <a:p>
                      <a:pPr algn="ctr"/>
                      <a:r>
                        <a:rPr kumimoji="1" lang="en-US" altLang="ja-JP" dirty="0" smtClean="0"/>
                        <a:t>24</a:t>
                      </a:r>
                      <a:endParaRPr kumimoji="1" lang="ja-JP" altLang="en-US" dirty="0"/>
                    </a:p>
                  </a:txBody>
                  <a:tcPr/>
                </a:tc>
                <a:tc>
                  <a:txBody>
                    <a:bodyPr/>
                    <a:lstStyle/>
                    <a:p>
                      <a:pPr algn="ctr"/>
                      <a:r>
                        <a:rPr kumimoji="1" lang="en-US" altLang="ja-JP" dirty="0" smtClean="0"/>
                        <a:t>28</a:t>
                      </a:r>
                      <a:endParaRPr kumimoji="1" lang="ja-JP" altLang="en-US" dirty="0"/>
                    </a:p>
                  </a:txBody>
                  <a:tcPr/>
                </a:tc>
                <a:tc>
                  <a:txBody>
                    <a:bodyPr/>
                    <a:lstStyle/>
                    <a:p>
                      <a:pPr algn="ctr"/>
                      <a:r>
                        <a:rPr kumimoji="1" lang="en-US" altLang="ja-JP" dirty="0" smtClean="0"/>
                        <a:t>32</a:t>
                      </a:r>
                      <a:endParaRPr kumimoji="1" lang="ja-JP" altLang="en-US" dirty="0"/>
                    </a:p>
                  </a:txBody>
                  <a:tcPr/>
                </a:tc>
                <a:tc>
                  <a:txBody>
                    <a:bodyPr/>
                    <a:lstStyle/>
                    <a:p>
                      <a:pPr algn="ctr"/>
                      <a:r>
                        <a:rPr kumimoji="1" lang="en-US" altLang="ja-JP" dirty="0" smtClean="0"/>
                        <a:t>36</a:t>
                      </a:r>
                      <a:endParaRPr kumimoji="1" lang="ja-JP" altLang="en-US" dirty="0"/>
                    </a:p>
                  </a:txBody>
                  <a:tcPr/>
                </a:tc>
                <a:extLst>
                  <a:ext uri="{0D108BD9-81ED-4DB2-BD59-A6C34878D82A}">
                    <a16:rowId xmlns:a16="http://schemas.microsoft.com/office/drawing/2014/main" val="345309262"/>
                  </a:ext>
                </a:extLst>
              </a:tr>
              <a:tr h="468000">
                <a:tc>
                  <a:txBody>
                    <a:bodyPr/>
                    <a:lstStyle/>
                    <a:p>
                      <a:pPr algn="ctr"/>
                      <a:r>
                        <a:rPr kumimoji="1" lang="en-US" altLang="ja-JP" dirty="0" smtClean="0"/>
                        <a:t>5</a:t>
                      </a:r>
                      <a:endParaRPr kumimoji="1" lang="ja-JP" altLang="en-US" dirty="0"/>
                    </a:p>
                  </a:txBody>
                  <a:tcPr/>
                </a:tc>
                <a:tc>
                  <a:txBody>
                    <a:bodyPr/>
                    <a:lstStyle/>
                    <a:p>
                      <a:pPr algn="ctr"/>
                      <a:r>
                        <a:rPr kumimoji="1" lang="en-US" altLang="ja-JP" dirty="0" smtClean="0"/>
                        <a:t>10</a:t>
                      </a:r>
                      <a:endParaRPr kumimoji="1" lang="ja-JP" altLang="en-US" dirty="0"/>
                    </a:p>
                  </a:txBody>
                  <a:tcPr/>
                </a:tc>
                <a:tc>
                  <a:txBody>
                    <a:bodyPr/>
                    <a:lstStyle/>
                    <a:p>
                      <a:pPr algn="ctr"/>
                      <a:r>
                        <a:rPr kumimoji="1" lang="en-US" altLang="ja-JP" dirty="0" smtClean="0"/>
                        <a:t>15</a:t>
                      </a:r>
                      <a:endParaRPr kumimoji="1" lang="ja-JP" altLang="en-US" dirty="0"/>
                    </a:p>
                  </a:txBody>
                  <a:tcPr/>
                </a:tc>
                <a:tc>
                  <a:txBody>
                    <a:bodyPr/>
                    <a:lstStyle/>
                    <a:p>
                      <a:pPr algn="ctr"/>
                      <a:r>
                        <a:rPr kumimoji="1" lang="en-US" altLang="ja-JP" dirty="0" smtClean="0"/>
                        <a:t>20</a:t>
                      </a:r>
                      <a:endParaRPr kumimoji="1" lang="ja-JP" altLang="en-US" dirty="0"/>
                    </a:p>
                  </a:txBody>
                  <a:tcPr/>
                </a:tc>
                <a:tc>
                  <a:txBody>
                    <a:bodyPr/>
                    <a:lstStyle/>
                    <a:p>
                      <a:pPr algn="ctr"/>
                      <a:r>
                        <a:rPr kumimoji="1" lang="en-US" altLang="ja-JP" dirty="0" smtClean="0"/>
                        <a:t>25</a:t>
                      </a:r>
                      <a:endParaRPr kumimoji="1" lang="ja-JP" altLang="en-US" dirty="0"/>
                    </a:p>
                  </a:txBody>
                  <a:tcPr/>
                </a:tc>
                <a:tc>
                  <a:txBody>
                    <a:bodyPr/>
                    <a:lstStyle/>
                    <a:p>
                      <a:pPr algn="ctr"/>
                      <a:r>
                        <a:rPr kumimoji="1" lang="en-US" altLang="ja-JP" dirty="0" smtClean="0"/>
                        <a:t>30</a:t>
                      </a:r>
                      <a:endParaRPr kumimoji="1" lang="ja-JP" altLang="en-US" dirty="0"/>
                    </a:p>
                  </a:txBody>
                  <a:tcPr/>
                </a:tc>
                <a:tc>
                  <a:txBody>
                    <a:bodyPr/>
                    <a:lstStyle/>
                    <a:p>
                      <a:pPr algn="ctr"/>
                      <a:r>
                        <a:rPr kumimoji="1" lang="en-US" altLang="ja-JP" dirty="0" smtClean="0"/>
                        <a:t>35</a:t>
                      </a:r>
                      <a:endParaRPr kumimoji="1" lang="ja-JP" altLang="en-US" dirty="0"/>
                    </a:p>
                  </a:txBody>
                  <a:tcPr/>
                </a:tc>
                <a:tc>
                  <a:txBody>
                    <a:bodyPr/>
                    <a:lstStyle/>
                    <a:p>
                      <a:pPr algn="ctr"/>
                      <a:r>
                        <a:rPr kumimoji="1" lang="en-US" altLang="ja-JP" dirty="0" smtClean="0"/>
                        <a:t>40</a:t>
                      </a:r>
                      <a:endParaRPr kumimoji="1" lang="ja-JP" altLang="en-US" dirty="0"/>
                    </a:p>
                  </a:txBody>
                  <a:tcPr/>
                </a:tc>
                <a:tc>
                  <a:txBody>
                    <a:bodyPr/>
                    <a:lstStyle/>
                    <a:p>
                      <a:pPr algn="ctr"/>
                      <a:r>
                        <a:rPr kumimoji="1" lang="en-US" altLang="ja-JP" dirty="0" smtClean="0"/>
                        <a:t>45</a:t>
                      </a:r>
                      <a:endParaRPr kumimoji="1" lang="ja-JP" altLang="en-US" dirty="0"/>
                    </a:p>
                  </a:txBody>
                  <a:tcPr/>
                </a:tc>
                <a:extLst>
                  <a:ext uri="{0D108BD9-81ED-4DB2-BD59-A6C34878D82A}">
                    <a16:rowId xmlns:a16="http://schemas.microsoft.com/office/drawing/2014/main" val="2428137660"/>
                  </a:ext>
                </a:extLst>
              </a:tr>
              <a:tr h="468000">
                <a:tc>
                  <a:txBody>
                    <a:bodyPr/>
                    <a:lstStyle/>
                    <a:p>
                      <a:pPr algn="ctr"/>
                      <a:r>
                        <a:rPr kumimoji="1" lang="en-US" altLang="ja-JP" dirty="0" smtClean="0"/>
                        <a:t>6</a:t>
                      </a:r>
                      <a:endParaRPr kumimoji="1" lang="ja-JP" altLang="en-US" dirty="0"/>
                    </a:p>
                  </a:txBody>
                  <a:tcPr/>
                </a:tc>
                <a:tc>
                  <a:txBody>
                    <a:bodyPr/>
                    <a:lstStyle/>
                    <a:p>
                      <a:pPr algn="ctr"/>
                      <a:r>
                        <a:rPr kumimoji="1" lang="en-US" altLang="ja-JP" dirty="0" smtClean="0"/>
                        <a:t>12</a:t>
                      </a:r>
                      <a:endParaRPr kumimoji="1" lang="ja-JP" altLang="en-US" dirty="0"/>
                    </a:p>
                  </a:txBody>
                  <a:tcPr/>
                </a:tc>
                <a:tc>
                  <a:txBody>
                    <a:bodyPr/>
                    <a:lstStyle/>
                    <a:p>
                      <a:pPr algn="ctr"/>
                      <a:r>
                        <a:rPr kumimoji="1" lang="en-US" altLang="ja-JP" dirty="0" smtClean="0"/>
                        <a:t>18</a:t>
                      </a:r>
                      <a:endParaRPr kumimoji="1" lang="ja-JP" altLang="en-US" dirty="0"/>
                    </a:p>
                  </a:txBody>
                  <a:tcPr/>
                </a:tc>
                <a:tc>
                  <a:txBody>
                    <a:bodyPr/>
                    <a:lstStyle/>
                    <a:p>
                      <a:pPr algn="ctr"/>
                      <a:r>
                        <a:rPr kumimoji="1" lang="en-US" altLang="ja-JP" dirty="0" smtClean="0"/>
                        <a:t>24</a:t>
                      </a:r>
                      <a:endParaRPr kumimoji="1" lang="ja-JP" altLang="en-US" dirty="0"/>
                    </a:p>
                  </a:txBody>
                  <a:tcPr/>
                </a:tc>
                <a:tc>
                  <a:txBody>
                    <a:bodyPr/>
                    <a:lstStyle/>
                    <a:p>
                      <a:pPr algn="ctr"/>
                      <a:r>
                        <a:rPr kumimoji="1" lang="en-US" altLang="ja-JP" dirty="0" smtClean="0"/>
                        <a:t>30</a:t>
                      </a:r>
                      <a:endParaRPr kumimoji="1" lang="ja-JP" altLang="en-US" dirty="0"/>
                    </a:p>
                  </a:txBody>
                  <a:tcPr/>
                </a:tc>
                <a:tc>
                  <a:txBody>
                    <a:bodyPr/>
                    <a:lstStyle/>
                    <a:p>
                      <a:pPr algn="ctr"/>
                      <a:r>
                        <a:rPr kumimoji="1" lang="en-US" altLang="ja-JP" dirty="0" smtClean="0"/>
                        <a:t>36</a:t>
                      </a:r>
                      <a:endParaRPr kumimoji="1" lang="ja-JP" altLang="en-US" dirty="0"/>
                    </a:p>
                  </a:txBody>
                  <a:tcPr/>
                </a:tc>
                <a:tc>
                  <a:txBody>
                    <a:bodyPr/>
                    <a:lstStyle/>
                    <a:p>
                      <a:pPr algn="ctr"/>
                      <a:r>
                        <a:rPr kumimoji="1" lang="en-US" altLang="ja-JP" dirty="0" smtClean="0"/>
                        <a:t>42</a:t>
                      </a:r>
                      <a:endParaRPr kumimoji="1" lang="ja-JP" altLang="en-US" dirty="0"/>
                    </a:p>
                  </a:txBody>
                  <a:tcPr/>
                </a:tc>
                <a:tc>
                  <a:txBody>
                    <a:bodyPr/>
                    <a:lstStyle/>
                    <a:p>
                      <a:pPr algn="ctr"/>
                      <a:r>
                        <a:rPr kumimoji="1" lang="en-US" altLang="ja-JP" dirty="0" smtClean="0"/>
                        <a:t>48</a:t>
                      </a:r>
                      <a:endParaRPr kumimoji="1" lang="ja-JP" altLang="en-US" dirty="0"/>
                    </a:p>
                  </a:txBody>
                  <a:tcPr/>
                </a:tc>
                <a:tc>
                  <a:txBody>
                    <a:bodyPr/>
                    <a:lstStyle/>
                    <a:p>
                      <a:pPr algn="ctr"/>
                      <a:r>
                        <a:rPr kumimoji="1" lang="en-US" altLang="ja-JP" dirty="0" smtClean="0"/>
                        <a:t>54</a:t>
                      </a:r>
                      <a:endParaRPr kumimoji="1" lang="ja-JP" altLang="en-US" dirty="0"/>
                    </a:p>
                  </a:txBody>
                  <a:tcPr/>
                </a:tc>
                <a:extLst>
                  <a:ext uri="{0D108BD9-81ED-4DB2-BD59-A6C34878D82A}">
                    <a16:rowId xmlns:a16="http://schemas.microsoft.com/office/drawing/2014/main" val="1020716647"/>
                  </a:ext>
                </a:extLst>
              </a:tr>
              <a:tr h="468000">
                <a:tc>
                  <a:txBody>
                    <a:bodyPr/>
                    <a:lstStyle/>
                    <a:p>
                      <a:pPr algn="ctr"/>
                      <a:r>
                        <a:rPr kumimoji="1" lang="en-US" altLang="ja-JP" dirty="0" smtClean="0"/>
                        <a:t>7</a:t>
                      </a:r>
                      <a:endParaRPr kumimoji="1" lang="ja-JP" altLang="en-US" dirty="0"/>
                    </a:p>
                  </a:txBody>
                  <a:tcPr/>
                </a:tc>
                <a:tc>
                  <a:txBody>
                    <a:bodyPr/>
                    <a:lstStyle/>
                    <a:p>
                      <a:pPr algn="ctr"/>
                      <a:r>
                        <a:rPr kumimoji="1" lang="en-US" altLang="ja-JP" dirty="0" smtClean="0"/>
                        <a:t>14</a:t>
                      </a:r>
                      <a:endParaRPr kumimoji="1" lang="ja-JP" altLang="en-US" dirty="0"/>
                    </a:p>
                  </a:txBody>
                  <a:tcPr/>
                </a:tc>
                <a:tc>
                  <a:txBody>
                    <a:bodyPr/>
                    <a:lstStyle/>
                    <a:p>
                      <a:pPr algn="ctr"/>
                      <a:r>
                        <a:rPr kumimoji="1" lang="en-US" altLang="ja-JP" dirty="0" smtClean="0"/>
                        <a:t>21</a:t>
                      </a:r>
                      <a:endParaRPr kumimoji="1" lang="ja-JP" altLang="en-US" dirty="0"/>
                    </a:p>
                  </a:txBody>
                  <a:tcPr/>
                </a:tc>
                <a:tc>
                  <a:txBody>
                    <a:bodyPr/>
                    <a:lstStyle/>
                    <a:p>
                      <a:pPr algn="ctr"/>
                      <a:r>
                        <a:rPr kumimoji="1" lang="en-US" altLang="ja-JP" dirty="0" smtClean="0"/>
                        <a:t>28</a:t>
                      </a:r>
                      <a:endParaRPr kumimoji="1" lang="ja-JP" altLang="en-US" dirty="0"/>
                    </a:p>
                  </a:txBody>
                  <a:tcPr/>
                </a:tc>
                <a:tc>
                  <a:txBody>
                    <a:bodyPr/>
                    <a:lstStyle/>
                    <a:p>
                      <a:pPr algn="ctr"/>
                      <a:r>
                        <a:rPr kumimoji="1" lang="en-US" altLang="ja-JP" dirty="0" smtClean="0"/>
                        <a:t>35</a:t>
                      </a:r>
                      <a:endParaRPr kumimoji="1" lang="ja-JP" altLang="en-US" dirty="0"/>
                    </a:p>
                  </a:txBody>
                  <a:tcPr/>
                </a:tc>
                <a:tc>
                  <a:txBody>
                    <a:bodyPr/>
                    <a:lstStyle/>
                    <a:p>
                      <a:pPr algn="ctr"/>
                      <a:r>
                        <a:rPr kumimoji="1" lang="en-US" altLang="ja-JP" dirty="0" smtClean="0"/>
                        <a:t>42</a:t>
                      </a:r>
                      <a:endParaRPr kumimoji="1" lang="ja-JP" altLang="en-US" dirty="0"/>
                    </a:p>
                  </a:txBody>
                  <a:tcPr/>
                </a:tc>
                <a:tc>
                  <a:txBody>
                    <a:bodyPr/>
                    <a:lstStyle/>
                    <a:p>
                      <a:pPr algn="ctr"/>
                      <a:r>
                        <a:rPr kumimoji="1" lang="en-US" altLang="ja-JP" dirty="0" smtClean="0"/>
                        <a:t>49</a:t>
                      </a:r>
                      <a:endParaRPr kumimoji="1" lang="ja-JP" altLang="en-US" dirty="0"/>
                    </a:p>
                  </a:txBody>
                  <a:tcPr/>
                </a:tc>
                <a:tc>
                  <a:txBody>
                    <a:bodyPr/>
                    <a:lstStyle/>
                    <a:p>
                      <a:pPr algn="ctr"/>
                      <a:r>
                        <a:rPr kumimoji="1" lang="en-US" altLang="ja-JP" dirty="0" smtClean="0"/>
                        <a:t>56</a:t>
                      </a:r>
                      <a:endParaRPr kumimoji="1" lang="ja-JP" altLang="en-US" dirty="0"/>
                    </a:p>
                  </a:txBody>
                  <a:tcPr/>
                </a:tc>
                <a:tc>
                  <a:txBody>
                    <a:bodyPr/>
                    <a:lstStyle/>
                    <a:p>
                      <a:pPr algn="ctr"/>
                      <a:r>
                        <a:rPr kumimoji="1" lang="en-US" altLang="ja-JP" dirty="0" smtClean="0"/>
                        <a:t>63</a:t>
                      </a:r>
                      <a:endParaRPr kumimoji="1" lang="ja-JP" altLang="en-US" dirty="0"/>
                    </a:p>
                  </a:txBody>
                  <a:tcPr/>
                </a:tc>
                <a:extLst>
                  <a:ext uri="{0D108BD9-81ED-4DB2-BD59-A6C34878D82A}">
                    <a16:rowId xmlns:a16="http://schemas.microsoft.com/office/drawing/2014/main" val="2392581031"/>
                  </a:ext>
                </a:extLst>
              </a:tr>
              <a:tr h="468000">
                <a:tc>
                  <a:txBody>
                    <a:bodyPr/>
                    <a:lstStyle/>
                    <a:p>
                      <a:pPr algn="ctr"/>
                      <a:r>
                        <a:rPr kumimoji="1" lang="en-US" altLang="ja-JP" dirty="0" smtClean="0"/>
                        <a:t>8</a:t>
                      </a:r>
                      <a:endParaRPr kumimoji="1" lang="ja-JP" altLang="en-US" dirty="0"/>
                    </a:p>
                  </a:txBody>
                  <a:tcPr/>
                </a:tc>
                <a:tc>
                  <a:txBody>
                    <a:bodyPr/>
                    <a:lstStyle/>
                    <a:p>
                      <a:pPr algn="ctr"/>
                      <a:r>
                        <a:rPr kumimoji="1" lang="en-US" altLang="ja-JP" dirty="0" smtClean="0"/>
                        <a:t>16</a:t>
                      </a:r>
                      <a:endParaRPr kumimoji="1" lang="ja-JP" altLang="en-US" dirty="0"/>
                    </a:p>
                  </a:txBody>
                  <a:tcPr/>
                </a:tc>
                <a:tc>
                  <a:txBody>
                    <a:bodyPr/>
                    <a:lstStyle/>
                    <a:p>
                      <a:pPr algn="ctr"/>
                      <a:r>
                        <a:rPr kumimoji="1" lang="en-US" altLang="ja-JP" dirty="0" smtClean="0"/>
                        <a:t>24</a:t>
                      </a:r>
                      <a:endParaRPr kumimoji="1" lang="ja-JP" altLang="en-US" dirty="0"/>
                    </a:p>
                  </a:txBody>
                  <a:tcPr/>
                </a:tc>
                <a:tc>
                  <a:txBody>
                    <a:bodyPr/>
                    <a:lstStyle/>
                    <a:p>
                      <a:pPr algn="ctr"/>
                      <a:r>
                        <a:rPr kumimoji="1" lang="en-US" altLang="ja-JP" dirty="0" smtClean="0"/>
                        <a:t>32</a:t>
                      </a:r>
                      <a:endParaRPr kumimoji="1" lang="ja-JP" altLang="en-US" dirty="0"/>
                    </a:p>
                  </a:txBody>
                  <a:tcPr/>
                </a:tc>
                <a:tc>
                  <a:txBody>
                    <a:bodyPr/>
                    <a:lstStyle/>
                    <a:p>
                      <a:pPr algn="ctr"/>
                      <a:r>
                        <a:rPr kumimoji="1" lang="en-US" altLang="ja-JP" dirty="0" smtClean="0"/>
                        <a:t>40</a:t>
                      </a:r>
                      <a:endParaRPr kumimoji="1" lang="ja-JP" altLang="en-US" dirty="0"/>
                    </a:p>
                  </a:txBody>
                  <a:tcPr/>
                </a:tc>
                <a:tc>
                  <a:txBody>
                    <a:bodyPr/>
                    <a:lstStyle/>
                    <a:p>
                      <a:pPr algn="ctr"/>
                      <a:r>
                        <a:rPr kumimoji="1" lang="en-US" altLang="ja-JP" dirty="0" smtClean="0"/>
                        <a:t>48</a:t>
                      </a:r>
                      <a:endParaRPr kumimoji="1" lang="ja-JP" altLang="en-US" dirty="0"/>
                    </a:p>
                  </a:txBody>
                  <a:tcPr/>
                </a:tc>
                <a:tc>
                  <a:txBody>
                    <a:bodyPr/>
                    <a:lstStyle/>
                    <a:p>
                      <a:pPr algn="ctr"/>
                      <a:r>
                        <a:rPr kumimoji="1" lang="en-US" altLang="ja-JP" dirty="0" smtClean="0"/>
                        <a:t>56</a:t>
                      </a:r>
                      <a:endParaRPr kumimoji="1" lang="ja-JP" altLang="en-US" dirty="0"/>
                    </a:p>
                  </a:txBody>
                  <a:tcPr/>
                </a:tc>
                <a:tc>
                  <a:txBody>
                    <a:bodyPr/>
                    <a:lstStyle/>
                    <a:p>
                      <a:pPr algn="ctr"/>
                      <a:r>
                        <a:rPr kumimoji="1" lang="en-US" altLang="ja-JP" dirty="0" smtClean="0"/>
                        <a:t>64</a:t>
                      </a:r>
                      <a:endParaRPr kumimoji="1" lang="ja-JP" altLang="en-US" dirty="0"/>
                    </a:p>
                  </a:txBody>
                  <a:tcPr/>
                </a:tc>
                <a:tc>
                  <a:txBody>
                    <a:bodyPr/>
                    <a:lstStyle/>
                    <a:p>
                      <a:pPr algn="ctr"/>
                      <a:r>
                        <a:rPr kumimoji="1" lang="en-US" altLang="ja-JP" dirty="0" smtClean="0"/>
                        <a:t>72</a:t>
                      </a:r>
                      <a:endParaRPr kumimoji="1" lang="ja-JP" altLang="en-US" dirty="0"/>
                    </a:p>
                  </a:txBody>
                  <a:tcPr/>
                </a:tc>
                <a:extLst>
                  <a:ext uri="{0D108BD9-81ED-4DB2-BD59-A6C34878D82A}">
                    <a16:rowId xmlns:a16="http://schemas.microsoft.com/office/drawing/2014/main" val="3510238697"/>
                  </a:ext>
                </a:extLst>
              </a:tr>
              <a:tr h="468000">
                <a:tc>
                  <a:txBody>
                    <a:bodyPr/>
                    <a:lstStyle/>
                    <a:p>
                      <a:pPr algn="ctr"/>
                      <a:r>
                        <a:rPr kumimoji="1" lang="en-US" altLang="ja-JP" dirty="0" smtClean="0"/>
                        <a:t>9</a:t>
                      </a:r>
                      <a:endParaRPr kumimoji="1" lang="ja-JP" altLang="en-US" dirty="0"/>
                    </a:p>
                  </a:txBody>
                  <a:tcPr/>
                </a:tc>
                <a:tc>
                  <a:txBody>
                    <a:bodyPr/>
                    <a:lstStyle/>
                    <a:p>
                      <a:pPr algn="ctr"/>
                      <a:r>
                        <a:rPr kumimoji="1" lang="en-US" altLang="ja-JP" dirty="0" smtClean="0"/>
                        <a:t>18</a:t>
                      </a:r>
                      <a:endParaRPr kumimoji="1" lang="ja-JP" altLang="en-US" dirty="0"/>
                    </a:p>
                  </a:txBody>
                  <a:tcPr/>
                </a:tc>
                <a:tc>
                  <a:txBody>
                    <a:bodyPr/>
                    <a:lstStyle/>
                    <a:p>
                      <a:pPr algn="ctr"/>
                      <a:r>
                        <a:rPr kumimoji="1" lang="en-US" altLang="ja-JP" dirty="0" smtClean="0"/>
                        <a:t>27</a:t>
                      </a:r>
                      <a:endParaRPr kumimoji="1" lang="ja-JP" altLang="en-US" dirty="0"/>
                    </a:p>
                  </a:txBody>
                  <a:tcPr/>
                </a:tc>
                <a:tc>
                  <a:txBody>
                    <a:bodyPr/>
                    <a:lstStyle/>
                    <a:p>
                      <a:pPr algn="ctr"/>
                      <a:r>
                        <a:rPr kumimoji="1" lang="en-US" altLang="ja-JP" dirty="0" smtClean="0"/>
                        <a:t>36</a:t>
                      </a:r>
                      <a:endParaRPr kumimoji="1" lang="ja-JP" altLang="en-US" dirty="0"/>
                    </a:p>
                  </a:txBody>
                  <a:tcPr/>
                </a:tc>
                <a:tc>
                  <a:txBody>
                    <a:bodyPr/>
                    <a:lstStyle/>
                    <a:p>
                      <a:pPr algn="ctr"/>
                      <a:r>
                        <a:rPr kumimoji="1" lang="en-US" altLang="ja-JP" dirty="0" smtClean="0"/>
                        <a:t>45</a:t>
                      </a:r>
                      <a:endParaRPr kumimoji="1" lang="ja-JP" altLang="en-US" dirty="0"/>
                    </a:p>
                  </a:txBody>
                  <a:tcPr/>
                </a:tc>
                <a:tc>
                  <a:txBody>
                    <a:bodyPr/>
                    <a:lstStyle/>
                    <a:p>
                      <a:pPr algn="ctr"/>
                      <a:r>
                        <a:rPr kumimoji="1" lang="en-US" altLang="ja-JP" dirty="0" smtClean="0"/>
                        <a:t>54</a:t>
                      </a:r>
                      <a:endParaRPr kumimoji="1" lang="ja-JP" altLang="en-US" dirty="0"/>
                    </a:p>
                  </a:txBody>
                  <a:tcPr/>
                </a:tc>
                <a:tc>
                  <a:txBody>
                    <a:bodyPr/>
                    <a:lstStyle/>
                    <a:p>
                      <a:pPr algn="ctr"/>
                      <a:r>
                        <a:rPr kumimoji="1" lang="en-US" altLang="ja-JP" dirty="0" smtClean="0"/>
                        <a:t>63</a:t>
                      </a:r>
                      <a:endParaRPr kumimoji="1" lang="ja-JP" altLang="en-US" dirty="0"/>
                    </a:p>
                  </a:txBody>
                  <a:tcPr/>
                </a:tc>
                <a:tc>
                  <a:txBody>
                    <a:bodyPr/>
                    <a:lstStyle/>
                    <a:p>
                      <a:pPr algn="ctr"/>
                      <a:r>
                        <a:rPr kumimoji="1" lang="en-US" altLang="ja-JP" dirty="0" smtClean="0"/>
                        <a:t>72</a:t>
                      </a:r>
                      <a:endParaRPr kumimoji="1" lang="ja-JP" altLang="en-US" dirty="0"/>
                    </a:p>
                  </a:txBody>
                  <a:tcPr/>
                </a:tc>
                <a:tc>
                  <a:txBody>
                    <a:bodyPr/>
                    <a:lstStyle/>
                    <a:p>
                      <a:pPr algn="ctr"/>
                      <a:r>
                        <a:rPr kumimoji="1" lang="en-US" altLang="ja-JP" dirty="0" smtClean="0"/>
                        <a:t>81</a:t>
                      </a:r>
                      <a:endParaRPr kumimoji="1" lang="ja-JP" altLang="en-US" dirty="0"/>
                    </a:p>
                  </a:txBody>
                  <a:tcPr/>
                </a:tc>
                <a:extLst>
                  <a:ext uri="{0D108BD9-81ED-4DB2-BD59-A6C34878D82A}">
                    <a16:rowId xmlns:a16="http://schemas.microsoft.com/office/drawing/2014/main" val="1846338634"/>
                  </a:ext>
                </a:extLst>
              </a:tr>
            </a:tbl>
          </a:graphicData>
        </a:graphic>
      </p:graphicFrame>
      <p:sp>
        <p:nvSpPr>
          <p:cNvPr id="5" name="コンテンツ プレースホルダー 2"/>
          <p:cNvSpPr txBox="1">
            <a:spLocks/>
          </p:cNvSpPr>
          <p:nvPr/>
        </p:nvSpPr>
        <p:spPr>
          <a:xfrm>
            <a:off x="5141976" y="1481380"/>
            <a:ext cx="6937248" cy="53766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514350" indent="-514350">
              <a:lnSpc>
                <a:spcPct val="110000"/>
              </a:lnSpc>
              <a:buFont typeface="+mj-ea"/>
              <a:buAutoNum type="circleNumDbPlain"/>
            </a:pPr>
            <a:r>
              <a:rPr lang="ja-JP" altLang="en-US" sz="2000" dirty="0" smtClean="0">
                <a:solidFill>
                  <a:srgbClr val="FF0000"/>
                </a:solidFill>
              </a:rPr>
              <a:t>２桁の数字を教えたので</a:t>
            </a:r>
            <a:r>
              <a:rPr lang="en-US" altLang="ja-JP" sz="2000" dirty="0" smtClean="0">
                <a:solidFill>
                  <a:srgbClr val="FF0000"/>
                </a:solidFill>
              </a:rPr>
              <a:t>1</a:t>
            </a:r>
            <a:r>
              <a:rPr lang="ja-JP" altLang="en-US" sz="2000" dirty="0" smtClean="0">
                <a:solidFill>
                  <a:srgbClr val="FF0000"/>
                </a:solidFill>
              </a:rPr>
              <a:t>桁の数字はありえない。</a:t>
            </a:r>
            <a:endParaRPr lang="en-US" altLang="ja-JP" sz="2000" dirty="0" smtClean="0">
              <a:solidFill>
                <a:srgbClr val="FF0000"/>
              </a:solidFill>
            </a:endParaRPr>
          </a:p>
          <a:p>
            <a:pPr marL="514350" indent="-514350">
              <a:lnSpc>
                <a:spcPct val="110000"/>
              </a:lnSpc>
              <a:buFont typeface="+mj-ea"/>
              <a:buAutoNum type="circleNumDbPlain"/>
            </a:pPr>
            <a:r>
              <a:rPr lang="en-US" altLang="ja-JP" sz="2000" dirty="0" smtClean="0">
                <a:solidFill>
                  <a:srgbClr val="0070C0"/>
                </a:solidFill>
              </a:rPr>
              <a:t>A</a:t>
            </a:r>
            <a:r>
              <a:rPr lang="ja-JP" altLang="en-US" sz="2000" dirty="0" err="1" smtClean="0">
                <a:solidFill>
                  <a:srgbClr val="0070C0"/>
                </a:solidFill>
              </a:rPr>
              <a:t>さんが</a:t>
            </a:r>
            <a:r>
              <a:rPr lang="ja-JP" altLang="en-US" sz="2000" dirty="0" smtClean="0">
                <a:solidFill>
                  <a:srgbClr val="0070C0"/>
                </a:solidFill>
              </a:rPr>
              <a:t>わからない</a:t>
            </a:r>
            <a:r>
              <a:rPr lang="en-US" altLang="ja-JP" sz="2000" dirty="0" smtClean="0">
                <a:solidFill>
                  <a:srgbClr val="0070C0"/>
                </a:solidFill>
              </a:rPr>
              <a:t/>
            </a:r>
            <a:br>
              <a:rPr lang="en-US" altLang="ja-JP" sz="2000" dirty="0" smtClean="0">
                <a:solidFill>
                  <a:srgbClr val="0070C0"/>
                </a:solidFill>
              </a:rPr>
            </a:br>
            <a:r>
              <a:rPr lang="ja-JP" altLang="en-US" sz="2000" dirty="0" smtClean="0">
                <a:solidFill>
                  <a:srgbClr val="0070C0"/>
                </a:solidFill>
              </a:rPr>
              <a:t>➡</a:t>
            </a:r>
            <a:r>
              <a:rPr lang="en-US" altLang="ja-JP" sz="2000" dirty="0" smtClean="0">
                <a:solidFill>
                  <a:srgbClr val="0070C0"/>
                </a:solidFill>
              </a:rPr>
              <a:t>10</a:t>
            </a:r>
            <a:r>
              <a:rPr lang="ja-JP" altLang="en-US" sz="2000" dirty="0" err="1" smtClean="0">
                <a:solidFill>
                  <a:srgbClr val="0070C0"/>
                </a:solidFill>
              </a:rPr>
              <a:t>の位だけでは</a:t>
            </a:r>
            <a:r>
              <a:rPr lang="ja-JP" altLang="en-US" sz="2000" dirty="0" smtClean="0">
                <a:solidFill>
                  <a:srgbClr val="0070C0"/>
                </a:solidFill>
              </a:rPr>
              <a:t>確定できない</a:t>
            </a:r>
            <a:r>
              <a:rPr lang="en-US" altLang="ja-JP" sz="2000" dirty="0">
                <a:solidFill>
                  <a:srgbClr val="0070C0"/>
                </a:solidFill>
              </a:rPr>
              <a:t/>
            </a:r>
            <a:br>
              <a:rPr lang="en-US" altLang="ja-JP" sz="2000" dirty="0">
                <a:solidFill>
                  <a:srgbClr val="0070C0"/>
                </a:solidFill>
              </a:rPr>
            </a:br>
            <a:r>
              <a:rPr lang="ja-JP" altLang="en-US" sz="2000" dirty="0" smtClean="0">
                <a:solidFill>
                  <a:srgbClr val="0070C0"/>
                </a:solidFill>
              </a:rPr>
              <a:t>➡</a:t>
            </a:r>
            <a:r>
              <a:rPr lang="en-US" altLang="ja-JP" sz="2000" dirty="0" smtClean="0">
                <a:solidFill>
                  <a:srgbClr val="0070C0"/>
                </a:solidFill>
              </a:rPr>
              <a:t>81</a:t>
            </a:r>
            <a:r>
              <a:rPr lang="ja-JP" altLang="en-US" sz="2000" dirty="0" err="1" smtClean="0">
                <a:solidFill>
                  <a:srgbClr val="0070C0"/>
                </a:solidFill>
              </a:rPr>
              <a:t>，</a:t>
            </a:r>
            <a:r>
              <a:rPr lang="en-US" altLang="ja-JP" sz="2000" dirty="0" smtClean="0">
                <a:solidFill>
                  <a:srgbClr val="0070C0"/>
                </a:solidFill>
              </a:rPr>
              <a:t>72</a:t>
            </a:r>
            <a:r>
              <a:rPr lang="ja-JP" altLang="en-US" sz="2000" dirty="0" smtClean="0">
                <a:solidFill>
                  <a:srgbClr val="0070C0"/>
                </a:solidFill>
              </a:rPr>
              <a:t>はありえない</a:t>
            </a:r>
            <a:endParaRPr lang="en-US" altLang="ja-JP" sz="2000" dirty="0" smtClean="0">
              <a:solidFill>
                <a:srgbClr val="0070C0"/>
              </a:solidFill>
            </a:endParaRPr>
          </a:p>
          <a:p>
            <a:pPr marL="514350" indent="-514350">
              <a:lnSpc>
                <a:spcPct val="110000"/>
              </a:lnSpc>
              <a:buFont typeface="+mj-ea"/>
              <a:buAutoNum type="circleNumDbPlain"/>
            </a:pPr>
            <a:r>
              <a:rPr lang="en-US" altLang="ja-JP" sz="2000" dirty="0" smtClean="0">
                <a:solidFill>
                  <a:srgbClr val="00B050"/>
                </a:solidFill>
              </a:rPr>
              <a:t>B</a:t>
            </a:r>
            <a:r>
              <a:rPr lang="ja-JP" altLang="en-US" sz="2000" dirty="0" err="1" smtClean="0">
                <a:solidFill>
                  <a:srgbClr val="00B050"/>
                </a:solidFill>
              </a:rPr>
              <a:t>さんが</a:t>
            </a:r>
            <a:r>
              <a:rPr lang="ja-JP" altLang="en-US" sz="2000" dirty="0" smtClean="0">
                <a:solidFill>
                  <a:srgbClr val="00B050"/>
                </a:solidFill>
              </a:rPr>
              <a:t>わからない</a:t>
            </a:r>
            <a:r>
              <a:rPr lang="en-US" altLang="ja-JP" sz="2000" dirty="0">
                <a:solidFill>
                  <a:srgbClr val="00B050"/>
                </a:solidFill>
              </a:rPr>
              <a:t/>
            </a:r>
            <a:br>
              <a:rPr lang="en-US" altLang="ja-JP" sz="2000" dirty="0">
                <a:solidFill>
                  <a:srgbClr val="00B050"/>
                </a:solidFill>
              </a:rPr>
            </a:br>
            <a:r>
              <a:rPr lang="ja-JP" altLang="en-US" sz="2000" dirty="0" smtClean="0">
                <a:solidFill>
                  <a:srgbClr val="00B050"/>
                </a:solidFill>
              </a:rPr>
              <a:t>➡上の条件 </a:t>
            </a:r>
            <a:r>
              <a:rPr lang="en-US" altLang="ja-JP" sz="2000" dirty="0" smtClean="0">
                <a:solidFill>
                  <a:srgbClr val="00B050"/>
                </a:solidFill>
              </a:rPr>
              <a:t>+ 1</a:t>
            </a:r>
            <a:r>
              <a:rPr lang="ja-JP" altLang="en-US" sz="2000" dirty="0" err="1" smtClean="0">
                <a:solidFill>
                  <a:srgbClr val="00B050"/>
                </a:solidFill>
              </a:rPr>
              <a:t>の位</a:t>
            </a:r>
            <a:r>
              <a:rPr lang="ja-JP" altLang="en-US" sz="2000" dirty="0" smtClean="0">
                <a:solidFill>
                  <a:srgbClr val="00B050"/>
                </a:solidFill>
              </a:rPr>
              <a:t>では確定できない</a:t>
            </a:r>
            <a:r>
              <a:rPr lang="en-US" altLang="ja-JP" sz="2000" dirty="0" smtClean="0">
                <a:solidFill>
                  <a:srgbClr val="00B050"/>
                </a:solidFill>
              </a:rPr>
              <a:t/>
            </a:r>
            <a:br>
              <a:rPr lang="en-US" altLang="ja-JP" sz="2000" dirty="0" smtClean="0">
                <a:solidFill>
                  <a:srgbClr val="00B050"/>
                </a:solidFill>
              </a:rPr>
            </a:br>
            <a:r>
              <a:rPr lang="ja-JP" altLang="en-US" sz="2000" dirty="0" smtClean="0">
                <a:solidFill>
                  <a:srgbClr val="00B050"/>
                </a:solidFill>
              </a:rPr>
              <a:t>➡</a:t>
            </a:r>
            <a:r>
              <a:rPr lang="en-US" altLang="ja-JP" sz="2000" dirty="0" smtClean="0">
                <a:solidFill>
                  <a:srgbClr val="00B050"/>
                </a:solidFill>
              </a:rPr>
              <a:t>21,27,49,63</a:t>
            </a:r>
            <a:r>
              <a:rPr lang="ja-JP" altLang="en-US" sz="2000" dirty="0" smtClean="0">
                <a:solidFill>
                  <a:srgbClr val="00B050"/>
                </a:solidFill>
              </a:rPr>
              <a:t>はありえない</a:t>
            </a:r>
            <a:endParaRPr lang="en-US" altLang="ja-JP" sz="2000" dirty="0" smtClean="0">
              <a:solidFill>
                <a:srgbClr val="00B050"/>
              </a:solidFill>
            </a:endParaRPr>
          </a:p>
          <a:p>
            <a:pPr marL="514350" indent="-514350">
              <a:lnSpc>
                <a:spcPct val="110000"/>
              </a:lnSpc>
              <a:buFont typeface="+mj-ea"/>
              <a:buAutoNum type="circleNumDbPlain"/>
            </a:pPr>
            <a:r>
              <a:rPr lang="ja-JP" altLang="en-US" sz="2000" dirty="0">
                <a:solidFill>
                  <a:srgbClr val="7030A0"/>
                </a:solidFill>
              </a:rPr>
              <a:t>この</a:t>
            </a:r>
            <a:r>
              <a:rPr lang="ja-JP" altLang="en-US" sz="2000" dirty="0" smtClean="0">
                <a:solidFill>
                  <a:srgbClr val="7030A0"/>
                </a:solidFill>
              </a:rPr>
              <a:t>タイミングで</a:t>
            </a:r>
            <a:r>
              <a:rPr lang="en-US" altLang="ja-JP" sz="2000" dirty="0" smtClean="0">
                <a:solidFill>
                  <a:srgbClr val="7030A0"/>
                </a:solidFill>
              </a:rPr>
              <a:t>A</a:t>
            </a:r>
            <a:r>
              <a:rPr lang="ja-JP" altLang="en-US" sz="2000" dirty="0" err="1" smtClean="0">
                <a:solidFill>
                  <a:srgbClr val="7030A0"/>
                </a:solidFill>
              </a:rPr>
              <a:t>さんが</a:t>
            </a:r>
            <a:r>
              <a:rPr lang="ja-JP" altLang="en-US" sz="2000" dirty="0" smtClean="0">
                <a:solidFill>
                  <a:srgbClr val="7030A0"/>
                </a:solidFill>
              </a:rPr>
              <a:t>わかった</a:t>
            </a:r>
            <a:r>
              <a:rPr lang="en-US" altLang="ja-JP" sz="2000" dirty="0" smtClean="0">
                <a:solidFill>
                  <a:srgbClr val="7030A0"/>
                </a:solidFill>
              </a:rPr>
              <a:t/>
            </a:r>
            <a:br>
              <a:rPr lang="en-US" altLang="ja-JP" sz="2000" dirty="0" smtClean="0">
                <a:solidFill>
                  <a:srgbClr val="7030A0"/>
                </a:solidFill>
              </a:rPr>
            </a:br>
            <a:r>
              <a:rPr lang="ja-JP" altLang="en-US" sz="2000" dirty="0" smtClean="0">
                <a:solidFill>
                  <a:srgbClr val="7030A0"/>
                </a:solidFill>
              </a:rPr>
              <a:t>➡上の条件 </a:t>
            </a:r>
            <a:r>
              <a:rPr lang="en-US" altLang="ja-JP" sz="2000" dirty="0" smtClean="0">
                <a:solidFill>
                  <a:srgbClr val="7030A0"/>
                </a:solidFill>
              </a:rPr>
              <a:t>+ 10</a:t>
            </a:r>
            <a:r>
              <a:rPr lang="ja-JP" altLang="en-US" sz="2000" dirty="0" err="1" smtClean="0">
                <a:solidFill>
                  <a:srgbClr val="7030A0"/>
                </a:solidFill>
              </a:rPr>
              <a:t>の位で</a:t>
            </a:r>
            <a:r>
              <a:rPr lang="ja-JP" altLang="en-US" sz="2000" dirty="0" smtClean="0">
                <a:solidFill>
                  <a:srgbClr val="7030A0"/>
                </a:solidFill>
              </a:rPr>
              <a:t>確定できる</a:t>
            </a:r>
            <a:r>
              <a:rPr lang="en-US" altLang="ja-JP" sz="2000" dirty="0">
                <a:solidFill>
                  <a:srgbClr val="7030A0"/>
                </a:solidFill>
              </a:rPr>
              <a:t/>
            </a:r>
            <a:br>
              <a:rPr lang="en-US" altLang="ja-JP" sz="2000" dirty="0">
                <a:solidFill>
                  <a:srgbClr val="7030A0"/>
                </a:solidFill>
              </a:rPr>
            </a:br>
            <a:r>
              <a:rPr lang="ja-JP" altLang="en-US" sz="2000" dirty="0" smtClean="0">
                <a:solidFill>
                  <a:srgbClr val="7030A0"/>
                </a:solidFill>
              </a:rPr>
              <a:t>➡</a:t>
            </a:r>
            <a:r>
              <a:rPr lang="en-US" altLang="ja-JP" sz="2000" dirty="0" smtClean="0">
                <a:solidFill>
                  <a:srgbClr val="7030A0"/>
                </a:solidFill>
              </a:rPr>
              <a:t>A</a:t>
            </a:r>
            <a:r>
              <a:rPr lang="ja-JP" altLang="en-US" sz="2000" dirty="0" err="1" smtClean="0">
                <a:solidFill>
                  <a:srgbClr val="7030A0"/>
                </a:solidFill>
              </a:rPr>
              <a:t>さんの</a:t>
            </a:r>
            <a:r>
              <a:rPr lang="ja-JP" altLang="en-US" sz="2000" dirty="0" smtClean="0">
                <a:solidFill>
                  <a:srgbClr val="7030A0"/>
                </a:solidFill>
              </a:rPr>
              <a:t>教えられた数が</a:t>
            </a:r>
            <a:r>
              <a:rPr lang="en-US" altLang="ja-JP" sz="2000" dirty="0" smtClean="0">
                <a:solidFill>
                  <a:srgbClr val="7030A0"/>
                </a:solidFill>
              </a:rPr>
              <a:t>1</a:t>
            </a:r>
            <a:r>
              <a:rPr lang="ja-JP" altLang="en-US" sz="2000" dirty="0" smtClean="0">
                <a:solidFill>
                  <a:srgbClr val="7030A0"/>
                </a:solidFill>
              </a:rPr>
              <a:t>～</a:t>
            </a:r>
            <a:r>
              <a:rPr lang="en-US" altLang="ja-JP" sz="2000" dirty="0" smtClean="0">
                <a:solidFill>
                  <a:srgbClr val="7030A0"/>
                </a:solidFill>
              </a:rPr>
              <a:t>5</a:t>
            </a:r>
            <a:r>
              <a:rPr lang="ja-JP" altLang="en-US" sz="2000" dirty="0" smtClean="0">
                <a:solidFill>
                  <a:srgbClr val="7030A0"/>
                </a:solidFill>
              </a:rPr>
              <a:t>では確定できない</a:t>
            </a:r>
            <a:endParaRPr lang="en-US" altLang="ja-JP" sz="2000" dirty="0" smtClean="0">
              <a:solidFill>
                <a:srgbClr val="7030A0"/>
              </a:solidFill>
            </a:endParaRPr>
          </a:p>
          <a:p>
            <a:pPr marL="514350" indent="-514350">
              <a:lnSpc>
                <a:spcPct val="110000"/>
              </a:lnSpc>
              <a:buFont typeface="+mj-ea"/>
              <a:buAutoNum type="circleNumDbPlain"/>
            </a:pPr>
            <a:r>
              <a:rPr lang="ja-JP" altLang="en-US" sz="2000" dirty="0" smtClean="0">
                <a:solidFill>
                  <a:schemeClr val="accent4">
                    <a:lumMod val="75000"/>
                  </a:schemeClr>
                </a:solidFill>
              </a:rPr>
              <a:t>今までの条件をまとめると</a:t>
            </a:r>
            <a:r>
              <a:rPr lang="en-US" altLang="ja-JP" sz="2000" dirty="0" smtClean="0">
                <a:solidFill>
                  <a:schemeClr val="accent4">
                    <a:lumMod val="75000"/>
                  </a:schemeClr>
                </a:solidFill>
              </a:rPr>
              <a:t/>
            </a:r>
            <a:br>
              <a:rPr lang="en-US" altLang="ja-JP" sz="2000" dirty="0" smtClean="0">
                <a:solidFill>
                  <a:schemeClr val="accent4">
                    <a:lumMod val="75000"/>
                  </a:schemeClr>
                </a:solidFill>
              </a:rPr>
            </a:br>
            <a:r>
              <a:rPr lang="ja-JP" altLang="en-US" sz="2000" dirty="0" smtClean="0">
                <a:solidFill>
                  <a:schemeClr val="accent4">
                    <a:lumMod val="75000"/>
                  </a:schemeClr>
                </a:solidFill>
              </a:rPr>
              <a:t>④から</a:t>
            </a:r>
            <a:r>
              <a:rPr lang="en-US" altLang="ja-JP" sz="2000" dirty="0" smtClean="0">
                <a:solidFill>
                  <a:schemeClr val="accent4">
                    <a:lumMod val="75000"/>
                  </a:schemeClr>
                </a:solidFill>
              </a:rPr>
              <a:t>10</a:t>
            </a:r>
            <a:r>
              <a:rPr lang="ja-JP" altLang="en-US" sz="2000" dirty="0" err="1" smtClean="0">
                <a:solidFill>
                  <a:schemeClr val="accent4">
                    <a:lumMod val="75000"/>
                  </a:schemeClr>
                </a:solidFill>
              </a:rPr>
              <a:t>の位</a:t>
            </a:r>
            <a:r>
              <a:rPr lang="ja-JP" altLang="en-US" sz="2000" dirty="0" smtClean="0">
                <a:solidFill>
                  <a:schemeClr val="accent4">
                    <a:lumMod val="75000"/>
                  </a:schemeClr>
                </a:solidFill>
              </a:rPr>
              <a:t>が</a:t>
            </a:r>
            <a:r>
              <a:rPr lang="en-US" altLang="ja-JP" sz="2000" dirty="0" smtClean="0">
                <a:solidFill>
                  <a:schemeClr val="accent4">
                    <a:lumMod val="75000"/>
                  </a:schemeClr>
                </a:solidFill>
              </a:rPr>
              <a:t>1</a:t>
            </a:r>
            <a:r>
              <a:rPr lang="ja-JP" altLang="en-US" sz="2000" dirty="0" smtClean="0">
                <a:solidFill>
                  <a:schemeClr val="accent4">
                    <a:lumMod val="75000"/>
                  </a:schemeClr>
                </a:solidFill>
              </a:rPr>
              <a:t>～</a:t>
            </a:r>
            <a:r>
              <a:rPr lang="en-US" altLang="ja-JP" sz="2000" dirty="0" smtClean="0">
                <a:solidFill>
                  <a:schemeClr val="accent4">
                    <a:lumMod val="75000"/>
                  </a:schemeClr>
                </a:solidFill>
              </a:rPr>
              <a:t>5</a:t>
            </a:r>
            <a:r>
              <a:rPr lang="ja-JP" altLang="en-US" sz="2000" dirty="0" smtClean="0">
                <a:solidFill>
                  <a:schemeClr val="accent4">
                    <a:lumMod val="75000"/>
                  </a:schemeClr>
                </a:solidFill>
              </a:rPr>
              <a:t>ではない</a:t>
            </a:r>
            <a:r>
              <a:rPr lang="en-US" altLang="ja-JP" sz="2000" dirty="0" smtClean="0">
                <a:solidFill>
                  <a:schemeClr val="accent4">
                    <a:lumMod val="75000"/>
                  </a:schemeClr>
                </a:solidFill>
              </a:rPr>
              <a:t/>
            </a:r>
            <a:br>
              <a:rPr lang="en-US" altLang="ja-JP" sz="2000" dirty="0" smtClean="0">
                <a:solidFill>
                  <a:schemeClr val="accent4">
                    <a:lumMod val="75000"/>
                  </a:schemeClr>
                </a:solidFill>
              </a:rPr>
            </a:br>
            <a:r>
              <a:rPr lang="ja-JP" altLang="en-US" sz="2000" dirty="0" smtClean="0">
                <a:solidFill>
                  <a:schemeClr val="accent4">
                    <a:lumMod val="75000"/>
                  </a:schemeClr>
                </a:solidFill>
              </a:rPr>
              <a:t>②から１０の位が</a:t>
            </a:r>
            <a:r>
              <a:rPr lang="en-US" altLang="ja-JP" sz="2000" dirty="0" smtClean="0">
                <a:solidFill>
                  <a:schemeClr val="accent4">
                    <a:lumMod val="75000"/>
                  </a:schemeClr>
                </a:solidFill>
              </a:rPr>
              <a:t>8,7</a:t>
            </a:r>
            <a:r>
              <a:rPr lang="ja-JP" altLang="en-US" sz="2000" dirty="0" smtClean="0">
                <a:solidFill>
                  <a:schemeClr val="accent4">
                    <a:lumMod val="75000"/>
                  </a:schemeClr>
                </a:solidFill>
              </a:rPr>
              <a:t>ではない</a:t>
            </a:r>
            <a:r>
              <a:rPr lang="en-US" altLang="ja-JP" sz="2000" dirty="0">
                <a:solidFill>
                  <a:schemeClr val="accent4">
                    <a:lumMod val="75000"/>
                  </a:schemeClr>
                </a:solidFill>
              </a:rPr>
              <a:t/>
            </a:r>
            <a:br>
              <a:rPr lang="en-US" altLang="ja-JP" sz="2000" dirty="0">
                <a:solidFill>
                  <a:schemeClr val="accent4">
                    <a:lumMod val="75000"/>
                  </a:schemeClr>
                </a:solidFill>
              </a:rPr>
            </a:br>
            <a:r>
              <a:rPr lang="ja-JP" altLang="en-US" sz="2000" dirty="0" smtClean="0">
                <a:solidFill>
                  <a:schemeClr val="accent4">
                    <a:lumMod val="75000"/>
                  </a:schemeClr>
                </a:solidFill>
              </a:rPr>
              <a:t>➡</a:t>
            </a:r>
            <a:r>
              <a:rPr lang="en-US" altLang="ja-JP" sz="2000" dirty="0" smtClean="0">
                <a:solidFill>
                  <a:schemeClr val="accent4">
                    <a:lumMod val="75000"/>
                  </a:schemeClr>
                </a:solidFill>
              </a:rPr>
              <a:t>A</a:t>
            </a:r>
            <a:r>
              <a:rPr lang="ja-JP" altLang="en-US" sz="2000" dirty="0" err="1" smtClean="0">
                <a:solidFill>
                  <a:schemeClr val="accent4">
                    <a:lumMod val="75000"/>
                  </a:schemeClr>
                </a:solidFill>
              </a:rPr>
              <a:t>さんの</a:t>
            </a:r>
            <a:r>
              <a:rPr lang="ja-JP" altLang="en-US" sz="2000" dirty="0" smtClean="0">
                <a:solidFill>
                  <a:schemeClr val="accent4">
                    <a:lumMod val="75000"/>
                  </a:schemeClr>
                </a:solidFill>
              </a:rPr>
              <a:t>教えられた数は　</a:t>
            </a:r>
            <a:r>
              <a:rPr lang="en-US" altLang="ja-JP" sz="2000" dirty="0" smtClean="0">
                <a:solidFill>
                  <a:schemeClr val="accent4">
                    <a:lumMod val="75000"/>
                  </a:schemeClr>
                </a:solidFill>
              </a:rPr>
              <a:t>6</a:t>
            </a:r>
            <a:r>
              <a:rPr lang="en-US" altLang="ja-JP" sz="2000" dirty="0">
                <a:solidFill>
                  <a:schemeClr val="accent4">
                    <a:lumMod val="75000"/>
                  </a:schemeClr>
                </a:solidFill>
              </a:rPr>
              <a:t/>
            </a:r>
            <a:br>
              <a:rPr lang="en-US" altLang="ja-JP" sz="2000" dirty="0">
                <a:solidFill>
                  <a:schemeClr val="accent4">
                    <a:lumMod val="75000"/>
                  </a:schemeClr>
                </a:solidFill>
              </a:rPr>
            </a:br>
            <a:r>
              <a:rPr lang="ja-JP" altLang="en-US" sz="2000" dirty="0" smtClean="0">
                <a:solidFill>
                  <a:schemeClr val="accent4">
                    <a:lumMod val="75000"/>
                  </a:schemeClr>
                </a:solidFill>
              </a:rPr>
              <a:t>③から</a:t>
            </a:r>
            <a:r>
              <a:rPr lang="en-US" altLang="ja-JP" sz="2000" dirty="0" smtClean="0">
                <a:solidFill>
                  <a:schemeClr val="accent4">
                    <a:lumMod val="75000"/>
                  </a:schemeClr>
                </a:solidFill>
              </a:rPr>
              <a:t>63</a:t>
            </a:r>
            <a:r>
              <a:rPr lang="ja-JP" altLang="en-US" sz="2000" dirty="0" smtClean="0">
                <a:solidFill>
                  <a:schemeClr val="accent4">
                    <a:lumMod val="75000"/>
                  </a:schemeClr>
                </a:solidFill>
              </a:rPr>
              <a:t>でないことが確定</a:t>
            </a:r>
            <a:r>
              <a:rPr lang="en-US" altLang="ja-JP" sz="2000" dirty="0" smtClean="0">
                <a:solidFill>
                  <a:schemeClr val="accent4">
                    <a:lumMod val="75000"/>
                  </a:schemeClr>
                </a:solidFill>
              </a:rPr>
              <a:t/>
            </a:r>
            <a:br>
              <a:rPr lang="en-US" altLang="ja-JP" sz="2000" dirty="0" smtClean="0">
                <a:solidFill>
                  <a:schemeClr val="accent4">
                    <a:lumMod val="75000"/>
                  </a:schemeClr>
                </a:solidFill>
              </a:rPr>
            </a:br>
            <a:r>
              <a:rPr lang="ja-JP" altLang="en-US" sz="2000" dirty="0" smtClean="0">
                <a:solidFill>
                  <a:schemeClr val="accent4">
                    <a:lumMod val="75000"/>
                  </a:schemeClr>
                </a:solidFill>
              </a:rPr>
              <a:t>➡教えられた数は　</a:t>
            </a:r>
            <a:r>
              <a:rPr lang="en-US" altLang="ja-JP" sz="2000" dirty="0" smtClean="0">
                <a:solidFill>
                  <a:schemeClr val="accent4">
                    <a:lumMod val="75000"/>
                  </a:schemeClr>
                </a:solidFill>
              </a:rPr>
              <a:t>64</a:t>
            </a:r>
            <a:r>
              <a:rPr lang="ja-JP" altLang="en-US" sz="2000" dirty="0" smtClean="0">
                <a:solidFill>
                  <a:schemeClr val="accent4">
                    <a:lumMod val="75000"/>
                  </a:schemeClr>
                </a:solidFill>
              </a:rPr>
              <a:t>　で確定</a:t>
            </a:r>
            <a:endParaRPr lang="en-US" altLang="ja-JP" sz="2000" dirty="0" smtClean="0">
              <a:solidFill>
                <a:schemeClr val="accent4">
                  <a:lumMod val="75000"/>
                </a:schemeClr>
              </a:solidFill>
            </a:endParaRPr>
          </a:p>
        </p:txBody>
      </p:sp>
      <p:sp>
        <p:nvSpPr>
          <p:cNvPr id="7" name="正方形/長方形 6"/>
          <p:cNvSpPr/>
          <p:nvPr/>
        </p:nvSpPr>
        <p:spPr>
          <a:xfrm>
            <a:off x="687593" y="5801011"/>
            <a:ext cx="4212000" cy="329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latin typeface="UD デジタル 教科書体 NK-R" panose="02020400000000000000" pitchFamily="18" charset="-128"/>
                <a:ea typeface="UD デジタル 教科書体 NK-R" panose="02020400000000000000" pitchFamily="18" charset="-128"/>
              </a:rPr>
              <a:t>九九の表</a:t>
            </a:r>
            <a:endParaRPr kumimoji="1" lang="ja-JP" altLang="en-US" dirty="0">
              <a:solidFill>
                <a:schemeClr val="tx1"/>
              </a:solidFill>
              <a:latin typeface="UD デジタル 教科書体 NK-R" panose="02020400000000000000" pitchFamily="18" charset="-128"/>
              <a:ea typeface="UD デジタル 教科書体 NK-R" panose="02020400000000000000" pitchFamily="18" charset="-128"/>
            </a:endParaRPr>
          </a:p>
        </p:txBody>
      </p:sp>
      <p:sp>
        <p:nvSpPr>
          <p:cNvPr id="3" name="スライド番号プレースホルダー 2"/>
          <p:cNvSpPr>
            <a:spLocks noGrp="1"/>
          </p:cNvSpPr>
          <p:nvPr>
            <p:ph type="sldNum" sz="quarter" idx="12"/>
          </p:nvPr>
        </p:nvSpPr>
        <p:spPr/>
        <p:txBody>
          <a:bodyPr/>
          <a:lstStyle/>
          <a:p>
            <a:fld id="{0955BC31-CF6C-4D52-BEB4-4772C4576AB2}" type="slidenum">
              <a:rPr kumimoji="1" lang="ja-JP" altLang="en-US" smtClean="0"/>
              <a:t>7</a:t>
            </a:fld>
            <a:endParaRPr kumimoji="1" lang="ja-JP" altLang="en-US" dirty="0"/>
          </a:p>
        </p:txBody>
      </p:sp>
      <p:cxnSp>
        <p:nvCxnSpPr>
          <p:cNvPr id="8" name="直線コネクタ 7"/>
          <p:cNvCxnSpPr/>
          <p:nvPr/>
        </p:nvCxnSpPr>
        <p:spPr>
          <a:xfrm>
            <a:off x="687593" y="1656678"/>
            <a:ext cx="42120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a:off x="687593" y="2121049"/>
            <a:ext cx="18512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687593" y="2596179"/>
            <a:ext cx="13886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687593" y="3039036"/>
            <a:ext cx="9368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687593" y="3524923"/>
            <a:ext cx="4742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687593" y="4010810"/>
            <a:ext cx="4742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687593" y="4451874"/>
            <a:ext cx="4742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687593" y="4946725"/>
            <a:ext cx="4742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687593" y="5387789"/>
            <a:ext cx="474233"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4421393" y="4923417"/>
            <a:ext cx="4782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3943193" y="5387789"/>
            <a:ext cx="956400"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4421393" y="4451874"/>
            <a:ext cx="478200"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3485478" y="5387789"/>
            <a:ext cx="45771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a:off x="1624405" y="4451874"/>
            <a:ext cx="45771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a:off x="1624405" y="5387789"/>
            <a:ext cx="45771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a:off x="3485478" y="2596179"/>
            <a:ext cx="45771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4421393" y="2596179"/>
            <a:ext cx="457715" cy="0"/>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2570181" y="2121049"/>
            <a:ext cx="2329412"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a:off x="2076226" y="2596179"/>
            <a:ext cx="1409252"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p:nvPr/>
        </p:nvCxnSpPr>
        <p:spPr>
          <a:xfrm>
            <a:off x="3943193" y="2596179"/>
            <a:ext cx="4782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1624405" y="3039036"/>
            <a:ext cx="3254703"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flipV="1">
            <a:off x="1161826" y="3510580"/>
            <a:ext cx="3717282" cy="1434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1182311" y="3983916"/>
            <a:ext cx="3717282" cy="1434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4" name="直線コネクタ 53"/>
          <p:cNvCxnSpPr/>
          <p:nvPr/>
        </p:nvCxnSpPr>
        <p:spPr>
          <a:xfrm flipV="1">
            <a:off x="1155999" y="4449623"/>
            <a:ext cx="457200" cy="1765"/>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flipV="1">
            <a:off x="2076226" y="4440573"/>
            <a:ext cx="2345167" cy="905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1182311" y="4952188"/>
            <a:ext cx="2760882"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0" name="直線コネクタ 59"/>
          <p:cNvCxnSpPr/>
          <p:nvPr/>
        </p:nvCxnSpPr>
        <p:spPr>
          <a:xfrm>
            <a:off x="1155999" y="5387789"/>
            <a:ext cx="457200"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2076226" y="5387789"/>
            <a:ext cx="1409252" cy="0"/>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sp>
        <p:nvSpPr>
          <p:cNvPr id="64" name="楕円 63"/>
          <p:cNvSpPr/>
          <p:nvPr/>
        </p:nvSpPr>
        <p:spPr>
          <a:xfrm>
            <a:off x="3943193" y="4776395"/>
            <a:ext cx="478200" cy="441064"/>
          </a:xfrm>
          <a:prstGeom prst="ellipse">
            <a:avLst/>
          </a:prstGeom>
          <a:noFill/>
          <a:ln w="571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accent4">
                  <a:lumMod val="75000"/>
                </a:schemeClr>
              </a:solidFill>
            </a:endParaRPr>
          </a:p>
        </p:txBody>
      </p:sp>
    </p:spTree>
    <p:extLst>
      <p:ext uri="{BB962C8B-B14F-4D97-AF65-F5344CB8AC3E}">
        <p14:creationId xmlns:p14="http://schemas.microsoft.com/office/powerpoint/2010/main" val="32620685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nodeType="with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fade">
                                      <p:cBhvr>
                                        <p:cTn id="36" dur="500"/>
                                        <p:tgtEl>
                                          <p:spTgt spid="2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animEffect transition="in" filter="fade">
                                      <p:cBhvr>
                                        <p:cTn id="41" dur="500"/>
                                        <p:tgtEl>
                                          <p:spTgt spid="5">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7"/>
                                        </p:tgtEl>
                                        <p:attrNameLst>
                                          <p:attrName>style.visibility</p:attrName>
                                        </p:attrNameLst>
                                      </p:cBhvr>
                                      <p:to>
                                        <p:strVal val="visible"/>
                                      </p:to>
                                    </p:set>
                                    <p:animEffect transition="in" filter="fade">
                                      <p:cBhvr>
                                        <p:cTn id="46" dur="500"/>
                                        <p:tgtEl>
                                          <p:spTgt spid="27"/>
                                        </p:tgtEl>
                                      </p:cBhvr>
                                    </p:animEffect>
                                  </p:childTnLst>
                                </p:cTn>
                              </p:par>
                              <p:par>
                                <p:cTn id="47" presetID="10"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 end="2"/>
                                            </p:txEl>
                                          </p:spTgt>
                                        </p:tgtEl>
                                        <p:attrNameLst>
                                          <p:attrName>style.visibility</p:attrName>
                                        </p:attrNameLst>
                                      </p:cBhvr>
                                      <p:to>
                                        <p:strVal val="visible"/>
                                      </p:to>
                                    </p:set>
                                    <p:animEffect transition="in" filter="fade">
                                      <p:cBhvr>
                                        <p:cTn id="54" dur="500"/>
                                        <p:tgtEl>
                                          <p:spTgt spid="5">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8"/>
                                        </p:tgtEl>
                                        <p:attrNameLst>
                                          <p:attrName>style.visibility</p:attrName>
                                        </p:attrNameLst>
                                      </p:cBhvr>
                                      <p:to>
                                        <p:strVal val="visible"/>
                                      </p:to>
                                    </p:set>
                                    <p:animEffect transition="in" filter="fade">
                                      <p:cBhvr>
                                        <p:cTn id="59" dur="500"/>
                                        <p:tgtEl>
                                          <p:spTgt spid="38"/>
                                        </p:tgtEl>
                                      </p:cBhvr>
                                    </p:animEffect>
                                  </p:childTnLst>
                                </p:cTn>
                              </p:par>
                              <p:par>
                                <p:cTn id="60" presetID="10" presetClass="entr" presetSubtype="0" fill="hold"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500"/>
                                        <p:tgtEl>
                                          <p:spTgt spid="39"/>
                                        </p:tgtEl>
                                      </p:cBhvr>
                                    </p:animEffect>
                                  </p:childTnLst>
                                </p:cTn>
                              </p:par>
                              <p:par>
                                <p:cTn id="63" presetID="10" presetClass="entr" presetSubtype="0" fill="hold"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10"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fade">
                                      <p:cBhvr>
                                        <p:cTn id="71" dur="500"/>
                                        <p:tgtEl>
                                          <p:spTgt spid="31"/>
                                        </p:tgtEl>
                                      </p:cBhvr>
                                    </p:animEffect>
                                  </p:childTnLst>
                                </p:cTn>
                              </p:par>
                              <p:par>
                                <p:cTn id="72" presetID="10" presetClass="entr" presetSubtype="0" fill="hold"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fade">
                                      <p:cBhvr>
                                        <p:cTn id="74" dur="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Effect transition="in" filter="fade">
                                      <p:cBhvr>
                                        <p:cTn id="79" dur="500"/>
                                        <p:tgtEl>
                                          <p:spTgt spid="5">
                                            <p:txEl>
                                              <p:pRg st="3" end="3"/>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par>
                                <p:cTn id="85" presetID="10" presetClass="entr" presetSubtype="0" fill="hold"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500"/>
                                        <p:tgtEl>
                                          <p:spTgt spid="43"/>
                                        </p:tgtEl>
                                      </p:cBhvr>
                                    </p:animEffect>
                                  </p:childTnLst>
                                </p:cTn>
                              </p:par>
                              <p:par>
                                <p:cTn id="88" presetID="10" presetClass="entr" presetSubtype="0" fill="hold" nodeType="withEffect">
                                  <p:stCondLst>
                                    <p:cond delay="0"/>
                                  </p:stCondLst>
                                  <p:childTnLst>
                                    <p:set>
                                      <p:cBhvr>
                                        <p:cTn id="89" dur="1" fill="hold">
                                          <p:stCondLst>
                                            <p:cond delay="0"/>
                                          </p:stCondLst>
                                        </p:cTn>
                                        <p:tgtEl>
                                          <p:spTgt spid="45"/>
                                        </p:tgtEl>
                                        <p:attrNameLst>
                                          <p:attrName>style.visibility</p:attrName>
                                        </p:attrNameLst>
                                      </p:cBhvr>
                                      <p:to>
                                        <p:strVal val="visible"/>
                                      </p:to>
                                    </p:set>
                                    <p:animEffect transition="in" filter="fade">
                                      <p:cBhvr>
                                        <p:cTn id="90" dur="500"/>
                                        <p:tgtEl>
                                          <p:spTgt spid="45"/>
                                        </p:tgtEl>
                                      </p:cBhvr>
                                    </p:animEffect>
                                  </p:childTnLst>
                                </p:cTn>
                              </p:par>
                              <p:par>
                                <p:cTn id="91" presetID="10"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animEffect transition="in" filter="fade">
                                      <p:cBhvr>
                                        <p:cTn id="93" dur="500"/>
                                        <p:tgtEl>
                                          <p:spTgt spid="48"/>
                                        </p:tgtEl>
                                      </p:cBhvr>
                                    </p:animEffect>
                                  </p:childTnLst>
                                </p:cTn>
                              </p:par>
                              <p:par>
                                <p:cTn id="94" presetID="10" presetClass="entr" presetSubtype="0" fill="hold" nodeType="withEffect">
                                  <p:stCondLst>
                                    <p:cond delay="0"/>
                                  </p:stCondLst>
                                  <p:childTnLst>
                                    <p:set>
                                      <p:cBhvr>
                                        <p:cTn id="95" dur="1" fill="hold">
                                          <p:stCondLst>
                                            <p:cond delay="0"/>
                                          </p:stCondLst>
                                        </p:cTn>
                                        <p:tgtEl>
                                          <p:spTgt spid="50"/>
                                        </p:tgtEl>
                                        <p:attrNameLst>
                                          <p:attrName>style.visibility</p:attrName>
                                        </p:attrNameLst>
                                      </p:cBhvr>
                                      <p:to>
                                        <p:strVal val="visible"/>
                                      </p:to>
                                    </p:set>
                                    <p:animEffect transition="in" filter="fade">
                                      <p:cBhvr>
                                        <p:cTn id="96" dur="500"/>
                                        <p:tgtEl>
                                          <p:spTgt spid="50"/>
                                        </p:tgtEl>
                                      </p:cBhvr>
                                    </p:animEffect>
                                  </p:childTnLst>
                                </p:cTn>
                              </p:par>
                              <p:par>
                                <p:cTn id="97" presetID="10" presetClass="entr" presetSubtype="0" fill="hold" nodeType="withEffect">
                                  <p:stCondLst>
                                    <p:cond delay="0"/>
                                  </p:stCondLst>
                                  <p:childTnLst>
                                    <p:set>
                                      <p:cBhvr>
                                        <p:cTn id="98" dur="1" fill="hold">
                                          <p:stCondLst>
                                            <p:cond delay="0"/>
                                          </p:stCondLst>
                                        </p:cTn>
                                        <p:tgtEl>
                                          <p:spTgt spid="53"/>
                                        </p:tgtEl>
                                        <p:attrNameLst>
                                          <p:attrName>style.visibility</p:attrName>
                                        </p:attrNameLst>
                                      </p:cBhvr>
                                      <p:to>
                                        <p:strVal val="visible"/>
                                      </p:to>
                                    </p:set>
                                    <p:animEffect transition="in" filter="fade">
                                      <p:cBhvr>
                                        <p:cTn id="99" dur="500"/>
                                        <p:tgtEl>
                                          <p:spTgt spid="53"/>
                                        </p:tgtEl>
                                      </p:cBhvr>
                                    </p:animEffect>
                                  </p:childTnLst>
                                </p:cTn>
                              </p:par>
                              <p:par>
                                <p:cTn id="100" presetID="10" presetClass="entr" presetSubtype="0" fill="hold" nodeType="withEffect">
                                  <p:stCondLst>
                                    <p:cond delay="0"/>
                                  </p:stCondLst>
                                  <p:childTnLst>
                                    <p:set>
                                      <p:cBhvr>
                                        <p:cTn id="101" dur="1" fill="hold">
                                          <p:stCondLst>
                                            <p:cond delay="0"/>
                                          </p:stCondLst>
                                        </p:cTn>
                                        <p:tgtEl>
                                          <p:spTgt spid="54"/>
                                        </p:tgtEl>
                                        <p:attrNameLst>
                                          <p:attrName>style.visibility</p:attrName>
                                        </p:attrNameLst>
                                      </p:cBhvr>
                                      <p:to>
                                        <p:strVal val="visible"/>
                                      </p:to>
                                    </p:set>
                                    <p:animEffect transition="in" filter="fade">
                                      <p:cBhvr>
                                        <p:cTn id="102" dur="500"/>
                                        <p:tgtEl>
                                          <p:spTgt spid="54"/>
                                        </p:tgtEl>
                                      </p:cBhvr>
                                    </p:animEffect>
                                  </p:childTnLst>
                                </p:cTn>
                              </p:par>
                              <p:par>
                                <p:cTn id="103" presetID="10" presetClass="entr" presetSubtype="0" fill="hold" nodeType="withEffect">
                                  <p:stCondLst>
                                    <p:cond delay="0"/>
                                  </p:stCondLst>
                                  <p:childTnLst>
                                    <p:set>
                                      <p:cBhvr>
                                        <p:cTn id="104" dur="1" fill="hold">
                                          <p:stCondLst>
                                            <p:cond delay="0"/>
                                          </p:stCondLst>
                                        </p:cTn>
                                        <p:tgtEl>
                                          <p:spTgt spid="56"/>
                                        </p:tgtEl>
                                        <p:attrNameLst>
                                          <p:attrName>style.visibility</p:attrName>
                                        </p:attrNameLst>
                                      </p:cBhvr>
                                      <p:to>
                                        <p:strVal val="visible"/>
                                      </p:to>
                                    </p:set>
                                    <p:animEffect transition="in" filter="fade">
                                      <p:cBhvr>
                                        <p:cTn id="105" dur="500"/>
                                        <p:tgtEl>
                                          <p:spTgt spid="56"/>
                                        </p:tgtEl>
                                      </p:cBhvr>
                                    </p:animEffect>
                                  </p:childTnLst>
                                </p:cTn>
                              </p:par>
                              <p:par>
                                <p:cTn id="106" presetID="10" presetClass="entr" presetSubtype="0" fill="hold" nodeType="withEffect">
                                  <p:stCondLst>
                                    <p:cond delay="0"/>
                                  </p:stCondLst>
                                  <p:childTnLst>
                                    <p:set>
                                      <p:cBhvr>
                                        <p:cTn id="107" dur="1" fill="hold">
                                          <p:stCondLst>
                                            <p:cond delay="0"/>
                                          </p:stCondLst>
                                        </p:cTn>
                                        <p:tgtEl>
                                          <p:spTgt spid="58"/>
                                        </p:tgtEl>
                                        <p:attrNameLst>
                                          <p:attrName>style.visibility</p:attrName>
                                        </p:attrNameLst>
                                      </p:cBhvr>
                                      <p:to>
                                        <p:strVal val="visible"/>
                                      </p:to>
                                    </p:set>
                                    <p:animEffect transition="in" filter="fade">
                                      <p:cBhvr>
                                        <p:cTn id="108" dur="500"/>
                                        <p:tgtEl>
                                          <p:spTgt spid="58"/>
                                        </p:tgtEl>
                                      </p:cBhvr>
                                    </p:animEffect>
                                  </p:childTnLst>
                                </p:cTn>
                              </p:par>
                              <p:par>
                                <p:cTn id="109" presetID="10" presetClass="entr" presetSubtype="0" fill="hold" nodeType="withEffect">
                                  <p:stCondLst>
                                    <p:cond delay="0"/>
                                  </p:stCondLst>
                                  <p:childTnLst>
                                    <p:set>
                                      <p:cBhvr>
                                        <p:cTn id="110" dur="1" fill="hold">
                                          <p:stCondLst>
                                            <p:cond delay="0"/>
                                          </p:stCondLst>
                                        </p:cTn>
                                        <p:tgtEl>
                                          <p:spTgt spid="60"/>
                                        </p:tgtEl>
                                        <p:attrNameLst>
                                          <p:attrName>style.visibility</p:attrName>
                                        </p:attrNameLst>
                                      </p:cBhvr>
                                      <p:to>
                                        <p:strVal val="visible"/>
                                      </p:to>
                                    </p:set>
                                    <p:animEffect transition="in" filter="fade">
                                      <p:cBhvr>
                                        <p:cTn id="111" dur="500"/>
                                        <p:tgtEl>
                                          <p:spTgt spid="60"/>
                                        </p:tgtEl>
                                      </p:cBhvr>
                                    </p:animEffect>
                                  </p:childTnLst>
                                </p:cTn>
                              </p:par>
                              <p:par>
                                <p:cTn id="112" presetID="10" presetClass="entr" presetSubtype="0" fill="hold" nodeType="with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fade">
                                      <p:cBhvr>
                                        <p:cTn id="114" dur="500"/>
                                        <p:tgtEl>
                                          <p:spTgt spid="62"/>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nodeType="clickEffect">
                                  <p:stCondLst>
                                    <p:cond delay="0"/>
                                  </p:stCondLst>
                                  <p:childTnLst>
                                    <p:set>
                                      <p:cBhvr>
                                        <p:cTn id="118" dur="1" fill="hold">
                                          <p:stCondLst>
                                            <p:cond delay="0"/>
                                          </p:stCondLst>
                                        </p:cTn>
                                        <p:tgtEl>
                                          <p:spTgt spid="5">
                                            <p:txEl>
                                              <p:pRg st="4" end="4"/>
                                            </p:txEl>
                                          </p:spTgt>
                                        </p:tgtEl>
                                        <p:attrNameLst>
                                          <p:attrName>style.visibility</p:attrName>
                                        </p:attrNameLst>
                                      </p:cBhvr>
                                      <p:to>
                                        <p:strVal val="visible"/>
                                      </p:to>
                                    </p:set>
                                    <p:animEffect transition="in" filter="fade">
                                      <p:cBhvr>
                                        <p:cTn id="119" dur="500"/>
                                        <p:tgtEl>
                                          <p:spTgt spid="5">
                                            <p:txEl>
                                              <p:pRg st="4" end="4"/>
                                            </p:txEl>
                                          </p:spTgt>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0" nodeType="clickEffect">
                                  <p:stCondLst>
                                    <p:cond delay="0"/>
                                  </p:stCondLst>
                                  <p:childTnLst>
                                    <p:set>
                                      <p:cBhvr>
                                        <p:cTn id="123" dur="1" fill="hold">
                                          <p:stCondLst>
                                            <p:cond delay="0"/>
                                          </p:stCondLst>
                                        </p:cTn>
                                        <p:tgtEl>
                                          <p:spTgt spid="64"/>
                                        </p:tgtEl>
                                        <p:attrNameLst>
                                          <p:attrName>style.visibility</p:attrName>
                                        </p:attrNameLst>
                                      </p:cBhvr>
                                      <p:to>
                                        <p:strVal val="visible"/>
                                      </p:to>
                                    </p:set>
                                    <p:animEffect transition="in" filter="fade">
                                      <p:cBhvr>
                                        <p:cTn id="124"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p:cNvGraphicFramePr>
            <a:graphicFrameLocks noGrp="1"/>
          </p:cNvGraphicFramePr>
          <p:nvPr/>
        </p:nvGraphicFramePr>
        <p:xfrm>
          <a:off x="1991545" y="516442"/>
          <a:ext cx="8208915" cy="3272598"/>
        </p:xfrm>
        <a:graphic>
          <a:graphicData uri="http://schemas.openxmlformats.org/drawingml/2006/table">
            <a:tbl>
              <a:tblPr/>
              <a:tblGrid>
                <a:gridCol w="946063">
                  <a:extLst>
                    <a:ext uri="{9D8B030D-6E8A-4147-A177-3AD203B41FA5}">
                      <a16:colId xmlns:a16="http://schemas.microsoft.com/office/drawing/2014/main" val="20000"/>
                    </a:ext>
                  </a:extLst>
                </a:gridCol>
                <a:gridCol w="1135276">
                  <a:extLst>
                    <a:ext uri="{9D8B030D-6E8A-4147-A177-3AD203B41FA5}">
                      <a16:colId xmlns:a16="http://schemas.microsoft.com/office/drawing/2014/main" val="20001"/>
                    </a:ext>
                  </a:extLst>
                </a:gridCol>
                <a:gridCol w="1528254">
                  <a:extLst>
                    <a:ext uri="{9D8B030D-6E8A-4147-A177-3AD203B41FA5}">
                      <a16:colId xmlns:a16="http://schemas.microsoft.com/office/drawing/2014/main" val="20002"/>
                    </a:ext>
                  </a:extLst>
                </a:gridCol>
                <a:gridCol w="1135276">
                  <a:extLst>
                    <a:ext uri="{9D8B030D-6E8A-4147-A177-3AD203B41FA5}">
                      <a16:colId xmlns:a16="http://schemas.microsoft.com/office/drawing/2014/main" val="20003"/>
                    </a:ext>
                  </a:extLst>
                </a:gridCol>
                <a:gridCol w="1135276">
                  <a:extLst>
                    <a:ext uri="{9D8B030D-6E8A-4147-A177-3AD203B41FA5}">
                      <a16:colId xmlns:a16="http://schemas.microsoft.com/office/drawing/2014/main" val="20004"/>
                    </a:ext>
                  </a:extLst>
                </a:gridCol>
                <a:gridCol w="771405">
                  <a:extLst>
                    <a:ext uri="{9D8B030D-6E8A-4147-A177-3AD203B41FA5}">
                      <a16:colId xmlns:a16="http://schemas.microsoft.com/office/drawing/2014/main" val="20005"/>
                    </a:ext>
                  </a:extLst>
                </a:gridCol>
                <a:gridCol w="1557365">
                  <a:extLst>
                    <a:ext uri="{9D8B030D-6E8A-4147-A177-3AD203B41FA5}">
                      <a16:colId xmlns:a16="http://schemas.microsoft.com/office/drawing/2014/main" val="20006"/>
                    </a:ext>
                  </a:extLst>
                </a:gridCol>
              </a:tblGrid>
              <a:tr h="219056">
                <a:tc>
                  <a:txBody>
                    <a:bodyPr/>
                    <a:lstStyle/>
                    <a:p>
                      <a:pPr algn="ctr">
                        <a:spcAft>
                          <a:spcPts val="0"/>
                        </a:spcAft>
                      </a:pPr>
                      <a:r>
                        <a:rPr lang="ja-JP" sz="1200" kern="100" dirty="0">
                          <a:latin typeface="ＭＳ Ｐゴシック" pitchFamily="50" charset="-128"/>
                          <a:ea typeface="ＭＳ Ｐゴシック" pitchFamily="50" charset="-128"/>
                          <a:cs typeface="Times New Roman"/>
                        </a:rPr>
                        <a:t>分類</a:t>
                      </a:r>
                    </a:p>
                  </a:txBody>
                  <a:tcPr marL="62865" marR="62865"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ja-JP" sz="1200" kern="100" dirty="0">
                          <a:latin typeface="ＭＳ Ｐゴシック" pitchFamily="50" charset="-128"/>
                          <a:ea typeface="ＭＳ Ｐゴシック" pitchFamily="50" charset="-128"/>
                          <a:cs typeface="Times New Roman"/>
                        </a:rPr>
                        <a:t>種別</a:t>
                      </a: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ja-JP" sz="1200" kern="100" dirty="0">
                          <a:latin typeface="ＭＳ Ｐゴシック" pitchFamily="50" charset="-128"/>
                          <a:ea typeface="ＭＳ Ｐゴシック" pitchFamily="50" charset="-128"/>
                          <a:cs typeface="Times New Roman"/>
                        </a:rPr>
                        <a:t>デバイス名</a:t>
                      </a: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spcAft>
                          <a:spcPts val="0"/>
                        </a:spcAft>
                      </a:pPr>
                      <a:r>
                        <a:rPr lang="ja-JP" sz="1200" kern="100" dirty="0">
                          <a:latin typeface="ＭＳ Ｐゴシック" pitchFamily="50" charset="-128"/>
                          <a:ea typeface="ＭＳ Ｐゴシック" pitchFamily="50" charset="-128"/>
                          <a:cs typeface="Times New Roman"/>
                        </a:rPr>
                        <a:t>点数</a:t>
                      </a: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ctr">
                        <a:spcAft>
                          <a:spcPts val="0"/>
                        </a:spcAft>
                      </a:pPr>
                      <a:r>
                        <a:rPr lang="ja-JP" sz="1200" kern="100" dirty="0">
                          <a:latin typeface="ＭＳ Ｐゴシック" pitchFamily="50" charset="-128"/>
                          <a:ea typeface="ＭＳ Ｐゴシック" pitchFamily="50" charset="-128"/>
                          <a:cs typeface="Times New Roman"/>
                        </a:rPr>
                        <a:t>使用範囲</a:t>
                      </a: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kumimoji="1" lang="ja-JP" altLang="en-US"/>
                    </a:p>
                  </a:txBody>
                  <a:tcPr/>
                </a:tc>
                <a:tc>
                  <a:txBody>
                    <a:bodyPr/>
                    <a:lstStyle/>
                    <a:p>
                      <a:pPr algn="ctr">
                        <a:spcAft>
                          <a:spcPts val="0"/>
                        </a:spcAft>
                      </a:pPr>
                      <a:r>
                        <a:rPr lang="ja-JP" sz="1200" kern="100" dirty="0">
                          <a:latin typeface="ＭＳ Ｐゴシック" pitchFamily="50" charset="-128"/>
                          <a:ea typeface="ＭＳ Ｐゴシック" pitchFamily="50" charset="-128"/>
                          <a:cs typeface="Times New Roman"/>
                        </a:rPr>
                        <a:t>備考</a:t>
                      </a: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38112">
                <a:tc rowSpan="7">
                  <a:txBody>
                    <a:bodyPr/>
                    <a:lstStyle/>
                    <a:p>
                      <a:pPr algn="just">
                        <a:spcAft>
                          <a:spcPts val="0"/>
                        </a:spcAft>
                      </a:pPr>
                      <a:r>
                        <a:rPr lang="ja-JP" sz="1200" kern="100" dirty="0">
                          <a:latin typeface="ＭＳ Ｐゴシック" pitchFamily="50" charset="-128"/>
                          <a:ea typeface="ＭＳ Ｐゴシック" pitchFamily="50" charset="-128"/>
                          <a:cs typeface="Times New Roman"/>
                        </a:rPr>
                        <a:t>内部ユーザ</a:t>
                      </a:r>
                      <a:endParaRPr lang="en-US" altLang="ja-JP" sz="1200" kern="100" dirty="0">
                        <a:latin typeface="ＭＳ Ｐゴシック" pitchFamily="50" charset="-128"/>
                        <a:ea typeface="ＭＳ Ｐゴシック" pitchFamily="50" charset="-128"/>
                        <a:cs typeface="Times New Roman"/>
                      </a:endParaRPr>
                    </a:p>
                    <a:p>
                      <a:pPr algn="just">
                        <a:spcAft>
                          <a:spcPts val="0"/>
                        </a:spcAft>
                      </a:pPr>
                      <a:r>
                        <a:rPr lang="ja-JP" sz="1200" kern="100" dirty="0">
                          <a:latin typeface="ＭＳ Ｐゴシック" pitchFamily="50" charset="-128"/>
                          <a:ea typeface="ＭＳ Ｐゴシック" pitchFamily="50" charset="-128"/>
                          <a:cs typeface="Times New Roman"/>
                        </a:rPr>
                        <a:t>デバイス</a:t>
                      </a:r>
                    </a:p>
                  </a:txBody>
                  <a:tcPr marL="62865" marR="62865"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ja-JP" sz="1200" kern="100">
                          <a:latin typeface="ＭＳ Ｐゴシック" pitchFamily="50" charset="-128"/>
                          <a:ea typeface="ＭＳ Ｐゴシック" pitchFamily="50" charset="-128"/>
                          <a:cs typeface="Times New Roman"/>
                        </a:rPr>
                        <a:t>ビット</a:t>
                      </a:r>
                    </a:p>
                    <a:p>
                      <a:pPr algn="just">
                        <a:spcAft>
                          <a:spcPts val="0"/>
                        </a:spcAft>
                      </a:pPr>
                      <a:r>
                        <a:rPr lang="ja-JP" sz="1200" kern="100">
                          <a:latin typeface="ＭＳ Ｐゴシック" pitchFamily="50" charset="-128"/>
                          <a:ea typeface="ＭＳ Ｐゴシック" pitchFamily="50" charset="-128"/>
                          <a:cs typeface="Times New Roman"/>
                        </a:rPr>
                        <a:t>デバイス</a:t>
                      </a: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ja-JP" sz="1200" kern="100" dirty="0">
                          <a:latin typeface="ＭＳ Ｐゴシック" pitchFamily="50" charset="-128"/>
                          <a:ea typeface="ＭＳ Ｐゴシック" pitchFamily="50" charset="-128"/>
                          <a:cs typeface="Times New Roman"/>
                        </a:rPr>
                        <a:t>入力</a:t>
                      </a: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latin typeface="ＭＳ Ｐゴシック" pitchFamily="50" charset="-128"/>
                          <a:ea typeface="ＭＳ Ｐゴシック" pitchFamily="50" charset="-128"/>
                          <a:cs typeface="Times New Roman"/>
                        </a:rPr>
                        <a:t>8192</a:t>
                      </a:r>
                      <a:r>
                        <a:rPr lang="ja-JP" sz="1200" kern="100">
                          <a:latin typeface="ＭＳ Ｐゴシック" pitchFamily="50" charset="-128"/>
                          <a:ea typeface="ＭＳ Ｐゴシック" pitchFamily="50" charset="-128"/>
                          <a:cs typeface="Times New Roman"/>
                        </a:rPr>
                        <a:t>点</a:t>
                      </a: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latin typeface="ＭＳ Ｐゴシック" pitchFamily="50" charset="-128"/>
                          <a:ea typeface="ＭＳ Ｐゴシック" pitchFamily="50" charset="-128"/>
                          <a:cs typeface="Times New Roman"/>
                        </a:rPr>
                        <a:t>X0</a:t>
                      </a:r>
                      <a:r>
                        <a:rPr lang="ja-JP" sz="1200" kern="100">
                          <a:latin typeface="ＭＳ Ｐゴシック" pitchFamily="50" charset="-128"/>
                          <a:ea typeface="ＭＳ Ｐゴシック" pitchFamily="50" charset="-128"/>
                          <a:cs typeface="Times New Roman"/>
                        </a:rPr>
                        <a:t>～</a:t>
                      </a:r>
                      <a:r>
                        <a:rPr lang="en-US" sz="1200" kern="100">
                          <a:latin typeface="ＭＳ Ｐゴシック" pitchFamily="50" charset="-128"/>
                          <a:ea typeface="ＭＳ Ｐゴシック" pitchFamily="50" charset="-128"/>
                          <a:cs typeface="Times New Roman"/>
                        </a:rPr>
                        <a:t>1FFF</a:t>
                      </a:r>
                      <a:endParaRPr lang="ja-JP"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sz="1200" kern="100">
                          <a:latin typeface="ＭＳ Ｐゴシック" pitchFamily="50" charset="-128"/>
                          <a:ea typeface="ＭＳ Ｐゴシック" pitchFamily="50" charset="-128"/>
                          <a:cs typeface="Times New Roman"/>
                        </a:rPr>
                        <a:t>16</a:t>
                      </a:r>
                      <a:r>
                        <a:rPr lang="ja-JP" sz="1200" kern="100">
                          <a:latin typeface="ＭＳ Ｐゴシック" pitchFamily="50" charset="-128"/>
                          <a:ea typeface="ＭＳ Ｐゴシック" pitchFamily="50" charset="-128"/>
                          <a:cs typeface="Times New Roman"/>
                        </a:rPr>
                        <a:t>進</a:t>
                      </a: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19056">
                <a:tc v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出力</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8192</a:t>
                      </a:r>
                      <a:r>
                        <a:rPr lang="ja-JP" altLang="en-US" sz="1200" kern="100" dirty="0">
                          <a:latin typeface="ＭＳ Ｐゴシック" pitchFamily="50" charset="-128"/>
                          <a:ea typeface="ＭＳ Ｐゴシック" pitchFamily="50" charset="-128"/>
                          <a:cs typeface="Times New Roman"/>
                        </a:rPr>
                        <a:t>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Y0</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1FFF</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16</a:t>
                      </a:r>
                      <a:r>
                        <a:rPr lang="ja-JP" altLang="en-US" sz="1200" kern="100" dirty="0">
                          <a:latin typeface="ＭＳ Ｐゴシック" pitchFamily="50" charset="-128"/>
                          <a:ea typeface="ＭＳ Ｐゴシック" pitchFamily="50" charset="-128"/>
                          <a:cs typeface="Times New Roman"/>
                        </a:rPr>
                        <a:t>進</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19056">
                <a:tc v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内部リレー</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8192</a:t>
                      </a:r>
                      <a:r>
                        <a:rPr lang="ja-JP" altLang="en-US" sz="1200" kern="100" dirty="0">
                          <a:latin typeface="ＭＳ Ｐゴシック" pitchFamily="50" charset="-128"/>
                          <a:ea typeface="ＭＳ Ｐゴシック" pitchFamily="50" charset="-128"/>
                          <a:cs typeface="Times New Roman"/>
                        </a:rPr>
                        <a:t>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M0</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8191</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10</a:t>
                      </a:r>
                      <a:r>
                        <a:rPr lang="ja-JP" altLang="en-US" sz="1200" kern="100" dirty="0">
                          <a:latin typeface="ＭＳ Ｐゴシック" pitchFamily="50" charset="-128"/>
                          <a:ea typeface="ＭＳ Ｐゴシック" pitchFamily="50" charset="-128"/>
                          <a:cs typeface="Times New Roman"/>
                        </a:rPr>
                        <a:t>進</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19056">
                <a:tc v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ラッチリレー</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8192</a:t>
                      </a:r>
                      <a:r>
                        <a:rPr lang="ja-JP" altLang="en-US" sz="1200" kern="100" dirty="0">
                          <a:latin typeface="ＭＳ Ｐゴシック" pitchFamily="50" charset="-128"/>
                          <a:ea typeface="ＭＳ Ｐゴシック" pitchFamily="50" charset="-128"/>
                          <a:cs typeface="Times New Roman"/>
                        </a:rPr>
                        <a:t>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L0</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8191</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10</a:t>
                      </a:r>
                      <a:r>
                        <a:rPr lang="ja-JP" altLang="en-US" sz="1200" kern="100" dirty="0">
                          <a:latin typeface="ＭＳ Ｐゴシック" pitchFamily="50" charset="-128"/>
                          <a:ea typeface="ＭＳ Ｐゴシック" pitchFamily="50" charset="-128"/>
                          <a:cs typeface="Times New Roman"/>
                        </a:rPr>
                        <a:t>進</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19056">
                <a:tc v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ワードデバイス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タイマ</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2048</a:t>
                      </a:r>
                      <a:r>
                        <a:rPr lang="ja-JP" altLang="en-US" sz="1200" kern="100" dirty="0">
                          <a:latin typeface="ＭＳ Ｐゴシック" pitchFamily="50" charset="-128"/>
                          <a:ea typeface="ＭＳ Ｐゴシック" pitchFamily="50" charset="-128"/>
                          <a:cs typeface="Times New Roman"/>
                        </a:rPr>
                        <a:t>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T0</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2047</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10</a:t>
                      </a:r>
                      <a:r>
                        <a:rPr lang="ja-JP" altLang="en-US" sz="1200" kern="100" dirty="0">
                          <a:latin typeface="ＭＳ Ｐゴシック" pitchFamily="50" charset="-128"/>
                          <a:ea typeface="ＭＳ Ｐゴシック" pitchFamily="50" charset="-128"/>
                          <a:cs typeface="Times New Roman"/>
                        </a:rPr>
                        <a:t>進</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19056">
                <a:tc v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カウンタ</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1024</a:t>
                      </a:r>
                      <a:r>
                        <a:rPr lang="ja-JP" altLang="en-US" sz="1200" kern="100" dirty="0">
                          <a:latin typeface="ＭＳ Ｐゴシック" pitchFamily="50" charset="-128"/>
                          <a:ea typeface="ＭＳ Ｐゴシック" pitchFamily="50" charset="-128"/>
                          <a:cs typeface="Times New Roman"/>
                        </a:rPr>
                        <a:t>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C0</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1023</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10</a:t>
                      </a:r>
                      <a:r>
                        <a:rPr lang="ja-JP" altLang="en-US" sz="1200" kern="100" dirty="0">
                          <a:latin typeface="ＭＳ Ｐゴシック" pitchFamily="50" charset="-128"/>
                          <a:ea typeface="ＭＳ Ｐゴシック" pitchFamily="50" charset="-128"/>
                          <a:cs typeface="Times New Roman"/>
                        </a:rPr>
                        <a:t>進</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19056">
                <a:tc v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データレジスタ</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12288</a:t>
                      </a:r>
                      <a:r>
                        <a:rPr lang="ja-JP" altLang="en-US" sz="1200" kern="100" dirty="0">
                          <a:latin typeface="ＭＳ Ｐゴシック" pitchFamily="50" charset="-128"/>
                          <a:ea typeface="ＭＳ Ｐゴシック" pitchFamily="50" charset="-128"/>
                          <a:cs typeface="Times New Roman"/>
                        </a:rPr>
                        <a:t>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D0</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12287</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10</a:t>
                      </a:r>
                      <a:r>
                        <a:rPr lang="ja-JP" altLang="en-US" sz="1200" kern="100" dirty="0">
                          <a:latin typeface="ＭＳ Ｐゴシック" pitchFamily="50" charset="-128"/>
                          <a:ea typeface="ＭＳ Ｐゴシック" pitchFamily="50" charset="-128"/>
                          <a:cs typeface="Times New Roman"/>
                        </a:rPr>
                        <a:t>進</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19056">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内部システムデバイス</a:t>
                      </a:r>
                      <a:endParaRPr lang="en-US" sz="1200" kern="100" dirty="0">
                        <a:latin typeface="ＭＳ Ｐゴシック" pitchFamily="50" charset="-128"/>
                        <a:ea typeface="ＭＳ Ｐゴシック" pitchFamily="50" charset="-128"/>
                        <a:cs typeface="Times New Roman"/>
                      </a:endParaRPr>
                    </a:p>
                  </a:txBody>
                  <a:tcPr marL="62865" marR="62865"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ビットデバイス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特殊リレー</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2048</a:t>
                      </a:r>
                      <a:r>
                        <a:rPr lang="ja-JP" altLang="en-US" sz="1200" kern="100" dirty="0">
                          <a:latin typeface="ＭＳ Ｐゴシック" pitchFamily="50" charset="-128"/>
                          <a:ea typeface="ＭＳ Ｐゴシック" pitchFamily="50" charset="-128"/>
                          <a:cs typeface="Times New Roman"/>
                        </a:rPr>
                        <a:t>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SM0</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2047</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10</a:t>
                      </a:r>
                      <a:r>
                        <a:rPr lang="ja-JP" altLang="en-US" sz="1200" kern="100" dirty="0">
                          <a:latin typeface="ＭＳ Ｐゴシック" pitchFamily="50" charset="-128"/>
                          <a:ea typeface="ＭＳ Ｐゴシック" pitchFamily="50" charset="-128"/>
                          <a:cs typeface="Times New Roman"/>
                        </a:rPr>
                        <a:t>進</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下表を参照</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19056">
                <a:tc rowSpan="4">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定数</a:t>
                      </a:r>
                      <a:endParaRPr lang="en-US" sz="1200" kern="100" dirty="0">
                        <a:latin typeface="ＭＳ Ｐゴシック" pitchFamily="50" charset="-128"/>
                        <a:ea typeface="ＭＳ Ｐゴシック" pitchFamily="50" charset="-128"/>
                        <a:cs typeface="Times New Roman"/>
                      </a:endParaRPr>
                    </a:p>
                  </a:txBody>
                  <a:tcPr marL="62865" marR="62865"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gridSpan="2">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10</a:t>
                      </a:r>
                      <a:r>
                        <a:rPr lang="ja-JP" altLang="en-US" sz="1200" kern="100" dirty="0">
                          <a:latin typeface="ＭＳ Ｐゴシック" pitchFamily="50" charset="-128"/>
                          <a:ea typeface="ＭＳ Ｐゴシック" pitchFamily="50" charset="-128"/>
                          <a:cs typeface="Times New Roman"/>
                        </a:rPr>
                        <a:t>進定数</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K-2147483648</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2147483647</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19056">
                <a:tc v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16</a:t>
                      </a:r>
                      <a:r>
                        <a:rPr lang="ja-JP" altLang="en-US" sz="1200" kern="100" dirty="0">
                          <a:latin typeface="ＭＳ Ｐゴシック" pitchFamily="50" charset="-128"/>
                          <a:ea typeface="ＭＳ Ｐゴシック" pitchFamily="50" charset="-128"/>
                          <a:cs typeface="Times New Roman"/>
                        </a:rPr>
                        <a:t>進定数</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H0</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FFFFFFFF</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48611">
                <a:tc v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just">
                        <a:spcAft>
                          <a:spcPts val="0"/>
                        </a:spcAft>
                      </a:pPr>
                      <a:r>
                        <a:rPr lang="ja-JP" altLang="en-US" sz="1200" kern="100" dirty="0">
                          <a:latin typeface="ＭＳ Ｐゴシック" pitchFamily="50" charset="-128"/>
                          <a:ea typeface="ＭＳ Ｐゴシック" pitchFamily="50" charset="-128"/>
                          <a:cs typeface="Times New Roman"/>
                        </a:rPr>
                        <a:t>実数定数（単精度浮動小数点）</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E±1.17549435-38</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E±3.40282347+38</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48611">
                <a:tc v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ja-JP" altLang="en-US" sz="1200" kern="100" dirty="0">
                          <a:latin typeface="ＭＳ Ｐゴシック" pitchFamily="50" charset="-128"/>
                          <a:ea typeface="ＭＳ Ｐゴシック" pitchFamily="50" charset="-128"/>
                          <a:cs typeface="Times New Roman"/>
                        </a:rPr>
                        <a:t>実数定数（倍精度浮動小数点）</a:t>
                      </a:r>
                      <a:endParaRPr lang="en-US" altLang="ja-JP"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kumimoji="1" lang="ja-JP" altLang="en-US"/>
                    </a:p>
                  </a:txBody>
                  <a:tcPr/>
                </a:tc>
                <a:tc gridSpan="4">
                  <a:txBody>
                    <a:bodyPr/>
                    <a:lstStyle/>
                    <a:p>
                      <a:pPr algn="just">
                        <a:spcAft>
                          <a:spcPts val="0"/>
                        </a:spcAft>
                      </a:pPr>
                      <a:r>
                        <a:rPr lang="en-US" altLang="ja-JP" sz="1200" kern="100" dirty="0">
                          <a:latin typeface="ＭＳ Ｐゴシック" pitchFamily="50" charset="-128"/>
                          <a:ea typeface="ＭＳ Ｐゴシック" pitchFamily="50" charset="-128"/>
                          <a:cs typeface="Times New Roman"/>
                        </a:rPr>
                        <a:t>E±2.2250738585072014-308</a:t>
                      </a:r>
                      <a:r>
                        <a:rPr lang="ja-JP" altLang="en-US" sz="1200" kern="100" dirty="0">
                          <a:latin typeface="ＭＳ Ｐゴシック" pitchFamily="50" charset="-128"/>
                          <a:ea typeface="ＭＳ Ｐゴシック" pitchFamily="50" charset="-128"/>
                          <a:cs typeface="Times New Roman"/>
                        </a:rPr>
                        <a:t>～</a:t>
                      </a:r>
                      <a:r>
                        <a:rPr lang="en-US" altLang="ja-JP" sz="1200" kern="100" dirty="0">
                          <a:latin typeface="ＭＳ Ｐゴシック" pitchFamily="50" charset="-128"/>
                          <a:ea typeface="ＭＳ Ｐゴシック" pitchFamily="50" charset="-128"/>
                          <a:cs typeface="Times New Roman"/>
                        </a:rPr>
                        <a:t>E±1.7976931348623157+308</a:t>
                      </a:r>
                      <a:endParaRPr lang="en-US" sz="1200" kern="100" dirty="0">
                        <a:latin typeface="ＭＳ Ｐゴシック" pitchFamily="50" charset="-128"/>
                        <a:ea typeface="ＭＳ Ｐゴシック" pitchFamily="50" charset="-128"/>
                        <a:cs typeface="Times New Roman"/>
                      </a:endParaRPr>
                    </a:p>
                  </a:txBody>
                  <a:tcPr marL="62865" marR="62865"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pPr algn="just">
                        <a:spcAft>
                          <a:spcPts val="0"/>
                        </a:spcAft>
                      </a:pPr>
                      <a:endParaRPr lang="en-US" sz="1200" kern="100" dirty="0">
                        <a:latin typeface="ＭＳ Ｐゴシック" pitchFamily="50" charset="-128"/>
                        <a:ea typeface="ＭＳ Ｐゴシック" pitchFamily="50" charset="-128"/>
                        <a:cs typeface="Times New Roman"/>
                      </a:endParaRPr>
                    </a:p>
                  </a:txBody>
                  <a:tcPr marL="62865" marR="62865"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5" name="スライド番号プレースホルダ 3"/>
          <p:cNvSpPr>
            <a:spLocks noGrp="1"/>
          </p:cNvSpPr>
          <p:nvPr>
            <p:ph type="sldNum" sz="quarter" idx="11"/>
          </p:nvPr>
        </p:nvSpPr>
        <p:spPr>
          <a:xfrm>
            <a:off x="9673654" y="6308726"/>
            <a:ext cx="971550" cy="549275"/>
          </a:xfrm>
        </p:spPr>
        <p:txBody>
          <a:bodyPr vert="horz" lIns="91434" tIns="45718" rIns="91434" bIns="45718" rtlCol="0" anchor="ctr"/>
          <a:lstStyle/>
          <a:p>
            <a:pPr>
              <a:defRPr/>
            </a:pPr>
            <a:fld id="{14357E55-F7CA-484E-A8D6-D2679C7329D7}" type="slidenum">
              <a:rPr lang="en-US" altLang="ja-JP" sz="1800"/>
              <a:pPr>
                <a:defRPr/>
              </a:pPr>
              <a:t>70</a:t>
            </a:fld>
            <a:endParaRPr lang="en-US" altLang="ja-JP" sz="1800" dirty="0"/>
          </a:p>
        </p:txBody>
      </p:sp>
      <p:graphicFrame>
        <p:nvGraphicFramePr>
          <p:cNvPr id="6" name="表 5"/>
          <p:cNvGraphicFramePr>
            <a:graphicFrameLocks noGrp="1"/>
          </p:cNvGraphicFramePr>
          <p:nvPr/>
        </p:nvGraphicFramePr>
        <p:xfrm>
          <a:off x="1991544" y="4474800"/>
          <a:ext cx="8181156" cy="2194560"/>
        </p:xfrm>
        <a:graphic>
          <a:graphicData uri="http://schemas.openxmlformats.org/drawingml/2006/table">
            <a:tbl>
              <a:tblPr/>
              <a:tblGrid>
                <a:gridCol w="692324">
                  <a:extLst>
                    <a:ext uri="{9D8B030D-6E8A-4147-A177-3AD203B41FA5}">
                      <a16:colId xmlns:a16="http://schemas.microsoft.com/office/drawing/2014/main" val="20000"/>
                    </a:ext>
                  </a:extLst>
                </a:gridCol>
                <a:gridCol w="1179884">
                  <a:extLst>
                    <a:ext uri="{9D8B030D-6E8A-4147-A177-3AD203B41FA5}">
                      <a16:colId xmlns:a16="http://schemas.microsoft.com/office/drawing/2014/main" val="20001"/>
                    </a:ext>
                  </a:extLst>
                </a:gridCol>
                <a:gridCol w="4796780">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tblGrid>
              <a:tr h="0">
                <a:tc>
                  <a:txBody>
                    <a:bodyPr/>
                    <a:lstStyle/>
                    <a:p>
                      <a:pPr algn="ctr"/>
                      <a:r>
                        <a:rPr kumimoji="1" lang="ja-JP" altLang="en-US" sz="1200" dirty="0">
                          <a:latin typeface="ＭＳ Ｐゴシック" pitchFamily="50" charset="-128"/>
                          <a:ea typeface="ＭＳ Ｐゴシック" pitchFamily="50" charset="-128"/>
                        </a:rPr>
                        <a:t>番号</a:t>
                      </a: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latin typeface="ＭＳ Ｐゴシック" pitchFamily="50" charset="-128"/>
                          <a:ea typeface="ＭＳ Ｐゴシック" pitchFamily="50" charset="-128"/>
                        </a:rPr>
                        <a:t>名称</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latin typeface="ＭＳ Ｐゴシック" pitchFamily="50" charset="-128"/>
                          <a:ea typeface="ＭＳ Ｐゴシック" pitchFamily="50" charset="-128"/>
                        </a:rPr>
                        <a:t>内容</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latin typeface="ＭＳ Ｐゴシック" pitchFamily="50" charset="-128"/>
                          <a:ea typeface="ＭＳ Ｐゴシック" pitchFamily="50" charset="-128"/>
                        </a:rPr>
                        <a:t>備考</a:t>
                      </a: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kumimoji="1" lang="en-US" altLang="ja-JP" sz="1200" dirty="0">
                          <a:latin typeface="ＭＳ Ｐゴシック" pitchFamily="50" charset="-128"/>
                          <a:ea typeface="ＭＳ Ｐゴシック" pitchFamily="50" charset="-128"/>
                        </a:rPr>
                        <a:t>SM400</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latin typeface="ＭＳ Ｐゴシック" pitchFamily="50" charset="-128"/>
                          <a:ea typeface="ＭＳ Ｐゴシック" pitchFamily="50" charset="-128"/>
                        </a:rPr>
                        <a:t>常時</a:t>
                      </a:r>
                      <a:r>
                        <a:rPr kumimoji="1" lang="en-US" altLang="ja-JP" sz="1200" dirty="0">
                          <a:latin typeface="ＭＳ Ｐゴシック" pitchFamily="50" charset="-128"/>
                          <a:ea typeface="ＭＳ Ｐゴシック" pitchFamily="50" charset="-128"/>
                        </a:rPr>
                        <a:t>ON</a:t>
                      </a:r>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latin typeface="ＭＳ Ｐゴシック" pitchFamily="50" charset="-128"/>
                          <a:ea typeface="ＭＳ Ｐゴシック" pitchFamily="50" charset="-128"/>
                        </a:rPr>
                        <a:t>常時</a:t>
                      </a:r>
                      <a:r>
                        <a:rPr kumimoji="1" lang="en-US" altLang="ja-JP" sz="1200" dirty="0">
                          <a:latin typeface="ＭＳ Ｐゴシック" pitchFamily="50" charset="-128"/>
                          <a:ea typeface="ＭＳ Ｐゴシック" pitchFamily="50" charset="-128"/>
                        </a:rPr>
                        <a:t>ON</a:t>
                      </a:r>
                      <a:r>
                        <a:rPr kumimoji="1" lang="ja-JP" altLang="en-US" sz="1200" dirty="0">
                          <a:latin typeface="ＭＳ Ｐゴシック" pitchFamily="50" charset="-128"/>
                          <a:ea typeface="ＭＳ Ｐゴシック" pitchFamily="50" charset="-128"/>
                        </a:rPr>
                        <a:t>になる。</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kumimoji="1" lang="en-US" altLang="ja-JP" sz="1200" dirty="0">
                          <a:latin typeface="ＭＳ Ｐゴシック" pitchFamily="50" charset="-128"/>
                          <a:ea typeface="ＭＳ Ｐゴシック" pitchFamily="50" charset="-128"/>
                        </a:rPr>
                        <a:t>SM401</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latin typeface="ＭＳ Ｐゴシック" pitchFamily="50" charset="-128"/>
                          <a:ea typeface="ＭＳ Ｐゴシック" pitchFamily="50" charset="-128"/>
                        </a:rPr>
                        <a:t>常時</a:t>
                      </a:r>
                      <a:r>
                        <a:rPr kumimoji="1" lang="en-US" altLang="ja-JP" sz="1200" dirty="0">
                          <a:latin typeface="ＭＳ Ｐゴシック" pitchFamily="50" charset="-128"/>
                          <a:ea typeface="ＭＳ Ｐゴシック" pitchFamily="50" charset="-128"/>
                        </a:rPr>
                        <a:t>OFF</a:t>
                      </a:r>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latin typeface="ＭＳ Ｐゴシック" pitchFamily="50" charset="-128"/>
                          <a:ea typeface="ＭＳ Ｐゴシック" pitchFamily="50" charset="-128"/>
                        </a:rPr>
                        <a:t>常時</a:t>
                      </a:r>
                      <a:r>
                        <a:rPr kumimoji="1" lang="en-US" altLang="ja-JP" sz="1200" dirty="0">
                          <a:latin typeface="ＭＳ Ｐゴシック" pitchFamily="50" charset="-128"/>
                          <a:ea typeface="ＭＳ Ｐゴシック" pitchFamily="50" charset="-128"/>
                        </a:rPr>
                        <a:t>OFF</a:t>
                      </a:r>
                      <a:r>
                        <a:rPr kumimoji="1" lang="ja-JP" altLang="en-US" sz="1200" dirty="0">
                          <a:latin typeface="ＭＳ Ｐゴシック" pitchFamily="50" charset="-128"/>
                          <a:ea typeface="ＭＳ Ｐゴシック" pitchFamily="50" charset="-128"/>
                        </a:rPr>
                        <a:t>となる。</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r>
                        <a:rPr kumimoji="1" lang="en-US" altLang="ja-JP" sz="1200" dirty="0">
                          <a:latin typeface="ＭＳ Ｐゴシック" pitchFamily="50" charset="-128"/>
                          <a:ea typeface="ＭＳ Ｐゴシック" pitchFamily="50" charset="-128"/>
                        </a:rPr>
                        <a:t>SM402</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1</a:t>
                      </a:r>
                      <a:r>
                        <a:rPr kumimoji="1" lang="ja-JP" altLang="en-US" sz="1200" dirty="0">
                          <a:latin typeface="ＭＳ Ｐゴシック" pitchFamily="50" charset="-128"/>
                          <a:ea typeface="ＭＳ Ｐゴシック" pitchFamily="50" charset="-128"/>
                        </a:rPr>
                        <a:t>スキャン</a:t>
                      </a:r>
                      <a:r>
                        <a:rPr kumimoji="1" lang="en-US" altLang="ja-JP" sz="1200" dirty="0">
                          <a:latin typeface="ＭＳ Ｐゴシック" pitchFamily="50" charset="-128"/>
                          <a:ea typeface="ＭＳ Ｐゴシック" pitchFamily="50" charset="-128"/>
                        </a:rPr>
                        <a:t>ON</a:t>
                      </a:r>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ＭＳ Ｐゴシック" pitchFamily="50" charset="-128"/>
                          <a:ea typeface="ＭＳ Ｐゴシック" pitchFamily="50" charset="-128"/>
                        </a:rPr>
                        <a:t>RUN</a:t>
                      </a:r>
                      <a:r>
                        <a:rPr kumimoji="1" lang="ja-JP" altLang="en-US" sz="1200" dirty="0">
                          <a:latin typeface="ＭＳ Ｐゴシック" pitchFamily="50" charset="-128"/>
                          <a:ea typeface="ＭＳ Ｐゴシック" pitchFamily="50" charset="-128"/>
                        </a:rPr>
                        <a:t>後</a:t>
                      </a:r>
                      <a:r>
                        <a:rPr kumimoji="1" lang="en-US" altLang="ja-JP" sz="1200" dirty="0">
                          <a:latin typeface="ＭＳ Ｐゴシック" pitchFamily="50" charset="-128"/>
                          <a:ea typeface="ＭＳ Ｐゴシック" pitchFamily="50" charset="-128"/>
                        </a:rPr>
                        <a:t>1</a:t>
                      </a:r>
                      <a:r>
                        <a:rPr kumimoji="1" lang="ja-JP" altLang="en-US" sz="1200" dirty="0">
                          <a:latin typeface="ＭＳ Ｐゴシック" pitchFamily="50" charset="-128"/>
                          <a:ea typeface="ＭＳ Ｐゴシック" pitchFamily="50" charset="-128"/>
                        </a:rPr>
                        <a:t>スキャンのみ</a:t>
                      </a:r>
                      <a:r>
                        <a:rPr kumimoji="1" lang="en-US" altLang="ja-JP" sz="1200" dirty="0">
                          <a:latin typeface="ＭＳ Ｐゴシック" pitchFamily="50" charset="-128"/>
                          <a:ea typeface="ＭＳ Ｐゴシック" pitchFamily="50" charset="-128"/>
                        </a:rPr>
                        <a:t>ON</a:t>
                      </a:r>
                      <a:r>
                        <a:rPr kumimoji="1" lang="ja-JP" altLang="en-US" sz="1200" dirty="0">
                          <a:latin typeface="ＭＳ Ｐゴシック" pitchFamily="50" charset="-128"/>
                          <a:ea typeface="ＭＳ Ｐゴシック" pitchFamily="50" charset="-128"/>
                        </a:rPr>
                        <a:t>になる。</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r>
                        <a:rPr kumimoji="1" lang="en-US" altLang="ja-JP" sz="1200" dirty="0">
                          <a:latin typeface="ＭＳ Ｐゴシック" pitchFamily="50" charset="-128"/>
                          <a:ea typeface="ＭＳ Ｐゴシック" pitchFamily="50" charset="-128"/>
                        </a:rPr>
                        <a:t>SM403</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1</a:t>
                      </a:r>
                      <a:r>
                        <a:rPr kumimoji="1" lang="ja-JP" altLang="en-US" sz="1200" dirty="0">
                          <a:latin typeface="ＭＳ Ｐゴシック" pitchFamily="50" charset="-128"/>
                          <a:ea typeface="ＭＳ Ｐゴシック" pitchFamily="50" charset="-128"/>
                        </a:rPr>
                        <a:t>スキャン</a:t>
                      </a:r>
                      <a:r>
                        <a:rPr kumimoji="1" lang="en-US" altLang="ja-JP" sz="1200" dirty="0">
                          <a:latin typeface="ＭＳ Ｐゴシック" pitchFamily="50" charset="-128"/>
                          <a:ea typeface="ＭＳ Ｐゴシック" pitchFamily="50" charset="-128"/>
                        </a:rPr>
                        <a:t>OFF</a:t>
                      </a:r>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ＭＳ Ｐゴシック" pitchFamily="50" charset="-128"/>
                          <a:ea typeface="ＭＳ Ｐゴシック" pitchFamily="50" charset="-128"/>
                        </a:rPr>
                        <a:t>RUN</a:t>
                      </a:r>
                      <a:r>
                        <a:rPr kumimoji="1" lang="ja-JP" altLang="en-US" sz="1200" dirty="0">
                          <a:latin typeface="ＭＳ Ｐゴシック" pitchFamily="50" charset="-128"/>
                          <a:ea typeface="ＭＳ Ｐゴシック" pitchFamily="50" charset="-128"/>
                        </a:rPr>
                        <a:t>後</a:t>
                      </a:r>
                      <a:r>
                        <a:rPr kumimoji="1" lang="en-US" altLang="ja-JP" sz="1200" dirty="0">
                          <a:latin typeface="ＭＳ Ｐゴシック" pitchFamily="50" charset="-128"/>
                          <a:ea typeface="ＭＳ Ｐゴシック" pitchFamily="50" charset="-128"/>
                        </a:rPr>
                        <a:t>1</a:t>
                      </a:r>
                      <a:r>
                        <a:rPr kumimoji="1" lang="ja-JP" altLang="en-US" sz="1200" dirty="0">
                          <a:latin typeface="ＭＳ Ｐゴシック" pitchFamily="50" charset="-128"/>
                          <a:ea typeface="ＭＳ Ｐゴシック" pitchFamily="50" charset="-128"/>
                        </a:rPr>
                        <a:t>スキャンのみ</a:t>
                      </a:r>
                      <a:r>
                        <a:rPr kumimoji="1" lang="en-US" altLang="ja-JP" sz="1200" dirty="0">
                          <a:latin typeface="ＭＳ Ｐゴシック" pitchFamily="50" charset="-128"/>
                          <a:ea typeface="ＭＳ Ｐゴシック" pitchFamily="50" charset="-128"/>
                        </a:rPr>
                        <a:t>OFF</a:t>
                      </a:r>
                      <a:r>
                        <a:rPr kumimoji="1" lang="ja-JP" altLang="en-US" sz="1200" dirty="0">
                          <a:latin typeface="ＭＳ Ｐゴシック" pitchFamily="50" charset="-128"/>
                          <a:ea typeface="ＭＳ Ｐゴシック" pitchFamily="50" charset="-128"/>
                        </a:rPr>
                        <a:t>になる。</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r>
                        <a:rPr kumimoji="1" lang="en-US" altLang="ja-JP" sz="1200" dirty="0">
                          <a:latin typeface="ＭＳ Ｐゴシック" pitchFamily="50" charset="-128"/>
                          <a:ea typeface="ＭＳ Ｐゴシック" pitchFamily="50" charset="-128"/>
                        </a:rPr>
                        <a:t>SM409</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0.01</a:t>
                      </a:r>
                      <a:r>
                        <a:rPr kumimoji="1" lang="ja-JP" altLang="en-US" sz="1200" dirty="0">
                          <a:latin typeface="ＭＳ Ｐゴシック" pitchFamily="50" charset="-128"/>
                          <a:ea typeface="ＭＳ Ｐゴシック" pitchFamily="50" charset="-128"/>
                        </a:rPr>
                        <a:t>秒クロック</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5ms</a:t>
                      </a:r>
                      <a:r>
                        <a:rPr kumimoji="1" lang="ja-JP" altLang="en-US" sz="1200" dirty="0">
                          <a:latin typeface="ＭＳ Ｐゴシック" pitchFamily="50" charset="-128"/>
                          <a:ea typeface="ＭＳ Ｐゴシック" pitchFamily="50" charset="-128"/>
                        </a:rPr>
                        <a:t>毎に</a:t>
                      </a:r>
                      <a:r>
                        <a:rPr kumimoji="1" lang="en-US" altLang="ja-JP" sz="1200" dirty="0">
                          <a:latin typeface="ＭＳ Ｐゴシック" pitchFamily="50" charset="-128"/>
                          <a:ea typeface="ＭＳ Ｐゴシック" pitchFamily="50" charset="-128"/>
                        </a:rPr>
                        <a:t>ON/OFF</a:t>
                      </a:r>
                      <a:r>
                        <a:rPr kumimoji="1" lang="ja-JP" altLang="en-US" sz="1200" dirty="0">
                          <a:latin typeface="ＭＳ Ｐゴシック" pitchFamily="50" charset="-128"/>
                          <a:ea typeface="ＭＳ Ｐゴシック" pitchFamily="50" charset="-128"/>
                        </a:rPr>
                        <a:t>が繰返される。</a:t>
                      </a:r>
                      <a:r>
                        <a:rPr kumimoji="1" lang="en-US" altLang="ja-JP" sz="1200" dirty="0">
                          <a:latin typeface="ＭＳ Ｐゴシック" pitchFamily="50" charset="-128"/>
                          <a:ea typeface="ＭＳ Ｐゴシック" pitchFamily="50" charset="-128"/>
                        </a:rPr>
                        <a:t>(100Hz)</a:t>
                      </a:r>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r>
                        <a:rPr kumimoji="1" lang="en-US" altLang="ja-JP" sz="1200" dirty="0">
                          <a:latin typeface="ＭＳ Ｐゴシック" pitchFamily="50" charset="-128"/>
                          <a:ea typeface="ＭＳ Ｐゴシック" pitchFamily="50" charset="-128"/>
                        </a:rPr>
                        <a:t>SM410</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0.1</a:t>
                      </a:r>
                      <a:r>
                        <a:rPr kumimoji="1" lang="ja-JP" altLang="en-US" sz="1200" dirty="0">
                          <a:latin typeface="ＭＳ Ｐゴシック" pitchFamily="50" charset="-128"/>
                          <a:ea typeface="ＭＳ Ｐゴシック" pitchFamily="50" charset="-128"/>
                        </a:rPr>
                        <a:t>秒クロック</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50ms</a:t>
                      </a:r>
                      <a:r>
                        <a:rPr kumimoji="1" lang="ja-JP" altLang="en-US" sz="1200" dirty="0">
                          <a:latin typeface="ＭＳ Ｐゴシック" pitchFamily="50" charset="-128"/>
                          <a:ea typeface="ＭＳ Ｐゴシック" pitchFamily="50" charset="-128"/>
                        </a:rPr>
                        <a:t>毎に</a:t>
                      </a:r>
                      <a:r>
                        <a:rPr kumimoji="1" lang="en-US" altLang="ja-JP" sz="1200" dirty="0">
                          <a:latin typeface="ＭＳ Ｐゴシック" pitchFamily="50" charset="-128"/>
                          <a:ea typeface="ＭＳ Ｐゴシック" pitchFamily="50" charset="-128"/>
                        </a:rPr>
                        <a:t>ON/OFF</a:t>
                      </a:r>
                      <a:r>
                        <a:rPr kumimoji="1" lang="ja-JP" altLang="en-US" sz="1200" dirty="0">
                          <a:latin typeface="ＭＳ Ｐゴシック" pitchFamily="50" charset="-128"/>
                          <a:ea typeface="ＭＳ Ｐゴシック" pitchFamily="50" charset="-128"/>
                        </a:rPr>
                        <a:t>が繰返される。</a:t>
                      </a:r>
                      <a:r>
                        <a:rPr kumimoji="1" lang="en-US" altLang="ja-JP" sz="1200" dirty="0">
                          <a:latin typeface="ＭＳ Ｐゴシック" pitchFamily="50" charset="-128"/>
                          <a:ea typeface="ＭＳ Ｐゴシック" pitchFamily="50" charset="-128"/>
                        </a:rPr>
                        <a:t>(10Hz)</a:t>
                      </a:r>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r>
                        <a:rPr kumimoji="1" lang="en-US" altLang="ja-JP" sz="1200" dirty="0">
                          <a:latin typeface="ＭＳ Ｐゴシック" pitchFamily="50" charset="-128"/>
                          <a:ea typeface="ＭＳ Ｐゴシック" pitchFamily="50" charset="-128"/>
                        </a:rPr>
                        <a:t>SM411</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0.2</a:t>
                      </a:r>
                      <a:r>
                        <a:rPr kumimoji="1" lang="ja-JP" altLang="en-US" sz="1200" dirty="0">
                          <a:latin typeface="ＭＳ Ｐゴシック" pitchFamily="50" charset="-128"/>
                          <a:ea typeface="ＭＳ Ｐゴシック" pitchFamily="50" charset="-128"/>
                        </a:rPr>
                        <a:t>秒クロック</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100ms</a:t>
                      </a:r>
                      <a:r>
                        <a:rPr kumimoji="1" lang="ja-JP" altLang="en-US" sz="1200" dirty="0">
                          <a:latin typeface="ＭＳ Ｐゴシック" pitchFamily="50" charset="-128"/>
                          <a:ea typeface="ＭＳ Ｐゴシック" pitchFamily="50" charset="-128"/>
                        </a:rPr>
                        <a:t>毎に</a:t>
                      </a:r>
                      <a:r>
                        <a:rPr kumimoji="1" lang="en-US" altLang="ja-JP" sz="1200" dirty="0">
                          <a:latin typeface="ＭＳ Ｐゴシック" pitchFamily="50" charset="-128"/>
                          <a:ea typeface="ＭＳ Ｐゴシック" pitchFamily="50" charset="-128"/>
                        </a:rPr>
                        <a:t>ON/OFF</a:t>
                      </a:r>
                      <a:r>
                        <a:rPr kumimoji="1" lang="ja-JP" altLang="en-US" sz="1200" dirty="0">
                          <a:latin typeface="ＭＳ Ｐゴシック" pitchFamily="50" charset="-128"/>
                          <a:ea typeface="ＭＳ Ｐゴシック" pitchFamily="50" charset="-128"/>
                        </a:rPr>
                        <a:t>が繰返される。</a:t>
                      </a:r>
                      <a:r>
                        <a:rPr kumimoji="1" lang="en-US" altLang="ja-JP" sz="1200" dirty="0">
                          <a:latin typeface="ＭＳ Ｐゴシック" pitchFamily="50" charset="-128"/>
                          <a:ea typeface="ＭＳ Ｐゴシック" pitchFamily="50" charset="-128"/>
                        </a:rPr>
                        <a:t>(5Hz)</a:t>
                      </a:r>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r>
                        <a:rPr kumimoji="1" lang="en-US" altLang="ja-JP" sz="1200" dirty="0">
                          <a:latin typeface="ＭＳ Ｐゴシック" pitchFamily="50" charset="-128"/>
                          <a:ea typeface="ＭＳ Ｐゴシック" pitchFamily="50" charset="-128"/>
                        </a:rPr>
                        <a:t>SM412</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1</a:t>
                      </a:r>
                      <a:r>
                        <a:rPr kumimoji="1" lang="ja-JP" altLang="en-US" sz="1200" dirty="0">
                          <a:latin typeface="ＭＳ Ｐゴシック" pitchFamily="50" charset="-128"/>
                          <a:ea typeface="ＭＳ Ｐゴシック" pitchFamily="50" charset="-128"/>
                        </a:rPr>
                        <a:t>秒クロック</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0.5s</a:t>
                      </a:r>
                      <a:r>
                        <a:rPr kumimoji="1" lang="ja-JP" altLang="en-US" sz="1200" dirty="0">
                          <a:latin typeface="ＭＳ Ｐゴシック" pitchFamily="50" charset="-128"/>
                          <a:ea typeface="ＭＳ Ｐゴシック" pitchFamily="50" charset="-128"/>
                        </a:rPr>
                        <a:t>毎に</a:t>
                      </a:r>
                      <a:r>
                        <a:rPr kumimoji="1" lang="en-US" altLang="ja-JP" sz="1200" dirty="0">
                          <a:latin typeface="ＭＳ Ｐゴシック" pitchFamily="50" charset="-128"/>
                          <a:ea typeface="ＭＳ Ｐゴシック" pitchFamily="50" charset="-128"/>
                        </a:rPr>
                        <a:t>ON/OFF</a:t>
                      </a:r>
                      <a:r>
                        <a:rPr kumimoji="1" lang="ja-JP" altLang="en-US" sz="1200" dirty="0">
                          <a:latin typeface="ＭＳ Ｐゴシック" pitchFamily="50" charset="-128"/>
                          <a:ea typeface="ＭＳ Ｐゴシック" pitchFamily="50" charset="-128"/>
                        </a:rPr>
                        <a:t>が繰返される。</a:t>
                      </a:r>
                      <a:r>
                        <a:rPr kumimoji="1" lang="en-US" altLang="ja-JP" sz="1200" dirty="0">
                          <a:latin typeface="ＭＳ Ｐゴシック" pitchFamily="50" charset="-128"/>
                          <a:ea typeface="ＭＳ Ｐゴシック" pitchFamily="50" charset="-128"/>
                        </a:rPr>
                        <a:t>(1Hz)</a:t>
                      </a:r>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r>
                        <a:rPr kumimoji="1" lang="en-US" altLang="ja-JP" sz="1200" dirty="0">
                          <a:latin typeface="ＭＳ Ｐゴシック" pitchFamily="50" charset="-128"/>
                          <a:ea typeface="ＭＳ Ｐゴシック" pitchFamily="50" charset="-128"/>
                        </a:rPr>
                        <a:t>SM413</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2</a:t>
                      </a:r>
                      <a:r>
                        <a:rPr kumimoji="1" lang="ja-JP" altLang="en-US" sz="1200" dirty="0">
                          <a:latin typeface="ＭＳ Ｐゴシック" pitchFamily="50" charset="-128"/>
                          <a:ea typeface="ＭＳ Ｐゴシック" pitchFamily="50" charset="-128"/>
                        </a:rPr>
                        <a:t>秒クロック</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1s</a:t>
                      </a:r>
                      <a:r>
                        <a:rPr kumimoji="1" lang="ja-JP" altLang="en-US" sz="1200" dirty="0">
                          <a:latin typeface="ＭＳ Ｐゴシック" pitchFamily="50" charset="-128"/>
                          <a:ea typeface="ＭＳ Ｐゴシック" pitchFamily="50" charset="-128"/>
                        </a:rPr>
                        <a:t>毎に</a:t>
                      </a:r>
                      <a:r>
                        <a:rPr kumimoji="1" lang="en-US" altLang="ja-JP" sz="1200" dirty="0">
                          <a:latin typeface="ＭＳ Ｐゴシック" pitchFamily="50" charset="-128"/>
                          <a:ea typeface="ＭＳ Ｐゴシック" pitchFamily="50" charset="-128"/>
                        </a:rPr>
                        <a:t>ON/OFF</a:t>
                      </a:r>
                      <a:r>
                        <a:rPr kumimoji="1" lang="ja-JP" altLang="en-US" sz="1200" dirty="0">
                          <a:latin typeface="ＭＳ Ｐゴシック" pitchFamily="50" charset="-128"/>
                          <a:ea typeface="ＭＳ Ｐゴシック" pitchFamily="50" charset="-128"/>
                        </a:rPr>
                        <a:t>が繰返される。</a:t>
                      </a:r>
                      <a:r>
                        <a:rPr kumimoji="1" lang="en-US" altLang="ja-JP" sz="1200" dirty="0">
                          <a:latin typeface="ＭＳ Ｐゴシック" pitchFamily="50" charset="-128"/>
                          <a:ea typeface="ＭＳ Ｐゴシック" pitchFamily="50" charset="-128"/>
                        </a:rPr>
                        <a:t>(0.5Hz)</a:t>
                      </a:r>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r>
                        <a:rPr kumimoji="1" lang="en-US" altLang="ja-JP" sz="1200" dirty="0">
                          <a:latin typeface="ＭＳ Ｐゴシック" pitchFamily="50" charset="-128"/>
                          <a:ea typeface="ＭＳ Ｐゴシック" pitchFamily="50" charset="-128"/>
                        </a:rPr>
                        <a:t>SM414</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2n</a:t>
                      </a:r>
                      <a:r>
                        <a:rPr kumimoji="1" lang="ja-JP" altLang="en-US" sz="1200" dirty="0">
                          <a:latin typeface="ＭＳ Ｐゴシック" pitchFamily="50" charset="-128"/>
                          <a:ea typeface="ＭＳ Ｐゴシック" pitchFamily="50" charset="-128"/>
                        </a:rPr>
                        <a:t>秒クロック</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SD414</a:t>
                      </a:r>
                      <a:r>
                        <a:rPr kumimoji="1" lang="ja-JP" altLang="en-US" sz="1200" dirty="0">
                          <a:latin typeface="ＭＳ Ｐゴシック" pitchFamily="50" charset="-128"/>
                          <a:ea typeface="ＭＳ Ｐゴシック" pitchFamily="50" charset="-128"/>
                        </a:rPr>
                        <a:t>で指定の時間</a:t>
                      </a:r>
                      <a:r>
                        <a:rPr kumimoji="1" lang="en-US" altLang="ja-JP" sz="1200" dirty="0">
                          <a:latin typeface="ＭＳ Ｐゴシック" pitchFamily="50" charset="-128"/>
                          <a:ea typeface="ＭＳ Ｐゴシック" pitchFamily="50" charset="-128"/>
                        </a:rPr>
                        <a:t>(</a:t>
                      </a:r>
                      <a:r>
                        <a:rPr kumimoji="1" lang="ja-JP" altLang="en-US" sz="1200" dirty="0">
                          <a:latin typeface="ＭＳ Ｐゴシック" pitchFamily="50" charset="-128"/>
                          <a:ea typeface="ＭＳ Ｐゴシック" pitchFamily="50" charset="-128"/>
                        </a:rPr>
                        <a:t>単位：秒</a:t>
                      </a:r>
                      <a:r>
                        <a:rPr kumimoji="1" lang="en-US" altLang="ja-JP" sz="1200" dirty="0">
                          <a:latin typeface="ＭＳ Ｐゴシック" pitchFamily="50" charset="-128"/>
                          <a:ea typeface="ＭＳ Ｐゴシック" pitchFamily="50" charset="-128"/>
                        </a:rPr>
                        <a:t>)</a:t>
                      </a:r>
                      <a:r>
                        <a:rPr kumimoji="1" lang="ja-JP" altLang="en-US" sz="1200" dirty="0">
                          <a:latin typeface="ＭＳ Ｐゴシック" pitchFamily="50" charset="-128"/>
                          <a:ea typeface="ＭＳ Ｐゴシック" pitchFamily="50" charset="-128"/>
                        </a:rPr>
                        <a:t>毎に</a:t>
                      </a:r>
                      <a:r>
                        <a:rPr kumimoji="1" lang="en-US" altLang="ja-JP" sz="1200" dirty="0">
                          <a:latin typeface="ＭＳ Ｐゴシック" pitchFamily="50" charset="-128"/>
                          <a:ea typeface="ＭＳ Ｐゴシック" pitchFamily="50" charset="-128"/>
                        </a:rPr>
                        <a:t>ON/OFF</a:t>
                      </a:r>
                      <a:r>
                        <a:rPr kumimoji="1" lang="ja-JP" altLang="en-US" sz="1200" dirty="0">
                          <a:latin typeface="ＭＳ Ｐゴシック" pitchFamily="50" charset="-128"/>
                          <a:ea typeface="ＭＳ Ｐゴシック" pitchFamily="50" charset="-128"/>
                        </a:rPr>
                        <a:t>が繰返される。</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0">
                <a:tc>
                  <a:txBody>
                    <a:bodyPr/>
                    <a:lstStyle/>
                    <a:p>
                      <a:r>
                        <a:rPr kumimoji="1" lang="en-US" altLang="ja-JP" sz="1200" dirty="0">
                          <a:latin typeface="ＭＳ Ｐゴシック" pitchFamily="50" charset="-128"/>
                          <a:ea typeface="ＭＳ Ｐゴシック" pitchFamily="50" charset="-128"/>
                        </a:rPr>
                        <a:t>SM415</a:t>
                      </a:r>
                      <a:endParaRPr kumimoji="1" lang="ja-JP" altLang="en-US" sz="1200" dirty="0">
                        <a:latin typeface="ＭＳ Ｐゴシック" pitchFamily="50" charset="-128"/>
                        <a:ea typeface="ＭＳ Ｐゴシック" pitchFamily="50" charset="-128"/>
                      </a:endParaRPr>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en-US" altLang="ja-JP" sz="1200" dirty="0">
                          <a:latin typeface="ＭＳ Ｐゴシック" pitchFamily="50" charset="-128"/>
                          <a:ea typeface="ＭＳ Ｐゴシック" pitchFamily="50" charset="-128"/>
                        </a:rPr>
                        <a:t>2n(ms)</a:t>
                      </a:r>
                      <a:r>
                        <a:rPr kumimoji="1" lang="ja-JP" altLang="en-US" sz="1200" dirty="0">
                          <a:latin typeface="ＭＳ Ｐゴシック" pitchFamily="50" charset="-128"/>
                          <a:ea typeface="ＭＳ Ｐゴシック" pitchFamily="50" charset="-128"/>
                        </a:rPr>
                        <a:t>クロック</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ＭＳ Ｐゴシック" pitchFamily="50" charset="-128"/>
                          <a:ea typeface="ＭＳ Ｐゴシック" pitchFamily="50" charset="-128"/>
                        </a:rPr>
                        <a:t>SD415</a:t>
                      </a:r>
                      <a:r>
                        <a:rPr kumimoji="1" lang="ja-JP" altLang="en-US" sz="1200" dirty="0">
                          <a:latin typeface="ＭＳ Ｐゴシック" pitchFamily="50" charset="-128"/>
                          <a:ea typeface="ＭＳ Ｐゴシック" pitchFamily="50" charset="-128"/>
                        </a:rPr>
                        <a:t>で指定の時間</a:t>
                      </a:r>
                      <a:r>
                        <a:rPr kumimoji="1" lang="en-US" altLang="ja-JP" sz="1200" dirty="0">
                          <a:latin typeface="ＭＳ Ｐゴシック" pitchFamily="50" charset="-128"/>
                          <a:ea typeface="ＭＳ Ｐゴシック" pitchFamily="50" charset="-128"/>
                        </a:rPr>
                        <a:t>(</a:t>
                      </a:r>
                      <a:r>
                        <a:rPr kumimoji="1" lang="ja-JP" altLang="en-US" sz="1200" dirty="0">
                          <a:latin typeface="ＭＳ Ｐゴシック" pitchFamily="50" charset="-128"/>
                          <a:ea typeface="ＭＳ Ｐゴシック" pitchFamily="50" charset="-128"/>
                        </a:rPr>
                        <a:t>単位：</a:t>
                      </a:r>
                      <a:r>
                        <a:rPr kumimoji="1" lang="en-US" altLang="ja-JP" sz="1200" dirty="0">
                          <a:latin typeface="ＭＳ Ｐゴシック" pitchFamily="50" charset="-128"/>
                          <a:ea typeface="ＭＳ Ｐゴシック" pitchFamily="50" charset="-128"/>
                        </a:rPr>
                        <a:t>ms)</a:t>
                      </a:r>
                      <a:r>
                        <a:rPr kumimoji="1" lang="ja-JP" altLang="en-US" sz="1200" dirty="0">
                          <a:latin typeface="ＭＳ Ｐゴシック" pitchFamily="50" charset="-128"/>
                          <a:ea typeface="ＭＳ Ｐゴシック" pitchFamily="50" charset="-128"/>
                        </a:rPr>
                        <a:t>毎に</a:t>
                      </a:r>
                      <a:r>
                        <a:rPr kumimoji="1" lang="en-US" altLang="ja-JP" sz="1200" dirty="0">
                          <a:latin typeface="ＭＳ Ｐゴシック" pitchFamily="50" charset="-128"/>
                          <a:ea typeface="ＭＳ Ｐゴシック" pitchFamily="50" charset="-128"/>
                        </a:rPr>
                        <a:t>ON/OFF</a:t>
                      </a:r>
                      <a:r>
                        <a:rPr kumimoji="1" lang="ja-JP" altLang="en-US" sz="1200" dirty="0">
                          <a:latin typeface="ＭＳ Ｐゴシック" pitchFamily="50" charset="-128"/>
                          <a:ea typeface="ＭＳ Ｐゴシック" pitchFamily="50" charset="-128"/>
                        </a:rPr>
                        <a:t>が繰返される。</a:t>
                      </a:r>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latin typeface="ＭＳ Ｐゴシック" pitchFamily="50" charset="-128"/>
                        <a:ea typeface="ＭＳ Ｐゴシック" pitchFamily="50" charset="-128"/>
                      </a:endParaRPr>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8" name="テキスト ボックス 7"/>
          <p:cNvSpPr txBox="1"/>
          <p:nvPr/>
        </p:nvSpPr>
        <p:spPr>
          <a:xfrm>
            <a:off x="2639615" y="81941"/>
            <a:ext cx="7488833" cy="307777"/>
          </a:xfrm>
          <a:prstGeom prst="rect">
            <a:avLst/>
          </a:prstGeom>
          <a:solidFill>
            <a:srgbClr val="FFFFCC"/>
          </a:solidFill>
        </p:spPr>
        <p:txBody>
          <a:bodyPr wrap="square" lIns="36000" tIns="0" rIns="36000" bIns="0" rtlCol="0">
            <a:spAutoFit/>
          </a:bodyPr>
          <a:lstStyle/>
          <a:p>
            <a:r>
              <a:rPr lang="en-US" altLang="ja-JP" sz="2000" dirty="0"/>
              <a:t>【</a:t>
            </a:r>
            <a:r>
              <a:rPr lang="ja-JP" altLang="en-US" sz="2000" dirty="0"/>
              <a:t>参考資料２</a:t>
            </a:r>
            <a:r>
              <a:rPr lang="en-US" altLang="ja-JP" sz="2000" dirty="0"/>
              <a:t>】</a:t>
            </a:r>
            <a:r>
              <a:rPr lang="ja-JP" altLang="en-US" sz="2000" dirty="0"/>
              <a:t>三菱Ｑ－ＣＰＵシリーズ　デバイス一覧（抜粋）</a:t>
            </a:r>
          </a:p>
        </p:txBody>
      </p:sp>
      <p:sp>
        <p:nvSpPr>
          <p:cNvPr id="9" name="テキスト ボックス 8"/>
          <p:cNvSpPr txBox="1"/>
          <p:nvPr/>
        </p:nvSpPr>
        <p:spPr>
          <a:xfrm>
            <a:off x="2063552" y="4067781"/>
            <a:ext cx="8064896" cy="307777"/>
          </a:xfrm>
          <a:prstGeom prst="rect">
            <a:avLst/>
          </a:prstGeom>
          <a:solidFill>
            <a:srgbClr val="FFFFCC"/>
          </a:solidFill>
        </p:spPr>
        <p:txBody>
          <a:bodyPr wrap="square" lIns="36000" tIns="0" rIns="36000" bIns="0" rtlCol="0">
            <a:spAutoFit/>
          </a:bodyPr>
          <a:lstStyle/>
          <a:p>
            <a:r>
              <a:rPr lang="en-US" altLang="ja-JP" sz="2000" dirty="0"/>
              <a:t>【</a:t>
            </a:r>
            <a:r>
              <a:rPr lang="ja-JP" altLang="en-US" sz="2000" dirty="0"/>
              <a:t>参考資料３</a:t>
            </a:r>
            <a:r>
              <a:rPr lang="en-US" altLang="ja-JP" sz="2000" dirty="0"/>
              <a:t>】</a:t>
            </a:r>
            <a:r>
              <a:rPr lang="ja-JP" altLang="en-US" sz="2000" dirty="0"/>
              <a:t>三菱Ｑ－ＣＰＵシリーズ　特殊リレー一覧（抜粋）</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3"/>
          <p:cNvSpPr>
            <a:spLocks noGrp="1"/>
          </p:cNvSpPr>
          <p:nvPr>
            <p:ph type="sldNum" sz="quarter" idx="11"/>
          </p:nvPr>
        </p:nvSpPr>
        <p:spPr>
          <a:xfrm>
            <a:off x="9696450" y="6308726"/>
            <a:ext cx="971550" cy="549275"/>
          </a:xfrm>
        </p:spPr>
        <p:txBody>
          <a:bodyPr vert="horz" lIns="91434" tIns="45718" rIns="91434" bIns="45718" rtlCol="0" anchor="ctr"/>
          <a:lstStyle/>
          <a:p>
            <a:pPr algn="ctr">
              <a:defRPr/>
            </a:pPr>
            <a:fld id="{14357E55-F7CA-484E-A8D6-D2679C7329D7}" type="slidenum">
              <a:rPr lang="en-US" altLang="ja-JP" sz="1800"/>
              <a:pPr algn="ctr">
                <a:defRPr/>
              </a:pPr>
              <a:t>71</a:t>
            </a:fld>
            <a:endParaRPr lang="en-US" altLang="ja-JP" sz="1800" dirty="0"/>
          </a:p>
        </p:txBody>
      </p:sp>
      <p:graphicFrame>
        <p:nvGraphicFramePr>
          <p:cNvPr id="4" name="表 3"/>
          <p:cNvGraphicFramePr>
            <a:graphicFrameLocks noGrp="1"/>
          </p:cNvGraphicFramePr>
          <p:nvPr/>
        </p:nvGraphicFramePr>
        <p:xfrm>
          <a:off x="1991544" y="548680"/>
          <a:ext cx="8100000" cy="5616000"/>
        </p:xfrm>
        <a:graphic>
          <a:graphicData uri="http://schemas.openxmlformats.org/drawingml/2006/table">
            <a:tbl>
              <a:tblPr/>
              <a:tblGrid>
                <a:gridCol w="54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gridCol w="1800000">
                  <a:extLst>
                    <a:ext uri="{9D8B030D-6E8A-4147-A177-3AD203B41FA5}">
                      <a16:colId xmlns:a16="http://schemas.microsoft.com/office/drawing/2014/main" val="20004"/>
                    </a:ext>
                  </a:extLst>
                </a:gridCol>
              </a:tblGrid>
              <a:tr h="216000">
                <a:tc>
                  <a:txBody>
                    <a:bodyPr/>
                    <a:lstStyle/>
                    <a:p>
                      <a:pPr algn="ctr"/>
                      <a:r>
                        <a:rPr kumimoji="1" lang="ja-JP" altLang="en-US" sz="1200" dirty="0"/>
                        <a:t>分類</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命令記号</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シンボル</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処理内容</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備考</a:t>
                      </a:r>
                    </a:p>
                  </a:txBody>
                  <a:tcPr marL="64800" marR="648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0000">
                <a:tc rowSpan="10">
                  <a:txBody>
                    <a:bodyPr/>
                    <a:lstStyle/>
                    <a:p>
                      <a:pPr algn="ctr"/>
                      <a:r>
                        <a:rPr kumimoji="1" lang="ja-JP" altLang="en-US" sz="1200" dirty="0"/>
                        <a:t>接点</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ＬＤ</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ａ接点論理演算開始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ＬＤＩ</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Ｂ接点論理演算開始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ＡＮＤ</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ａ接点直列接続</a:t>
                      </a:r>
                      <a:endParaRPr kumimoji="1" lang="en-US" altLang="ja-JP" sz="1200" dirty="0"/>
                    </a:p>
                    <a:p>
                      <a:r>
                        <a:rPr kumimoji="1" lang="ja-JP" altLang="en-US" sz="1200" dirty="0"/>
                        <a:t>（論理積）</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ＡＮＩ</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err="1"/>
                        <a:t>ｂ</a:t>
                      </a:r>
                      <a:r>
                        <a:rPr kumimoji="1" lang="ja-JP" altLang="en-US" sz="1200" dirty="0"/>
                        <a:t>接点直列接続</a:t>
                      </a:r>
                      <a:endParaRPr kumimoji="1" lang="en-US" altLang="ja-JP" sz="1200" dirty="0"/>
                    </a:p>
                    <a:p>
                      <a:r>
                        <a:rPr kumimoji="1" lang="ja-JP" altLang="en-US" sz="1200" dirty="0"/>
                        <a:t>（論理積否定）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ＯＲ</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ａ接点並列接続</a:t>
                      </a:r>
                      <a:endParaRPr kumimoji="1" lang="en-US" altLang="ja-JP" sz="1200" dirty="0"/>
                    </a:p>
                    <a:p>
                      <a:r>
                        <a:rPr kumimoji="1" lang="ja-JP" altLang="en-US" sz="1200" dirty="0"/>
                        <a:t>（論理和）</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ＯＲＩ</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err="1"/>
                        <a:t>ｂ</a:t>
                      </a:r>
                      <a:r>
                        <a:rPr kumimoji="1" lang="ja-JP" altLang="en-US" sz="1200" dirty="0"/>
                        <a:t>接点並列接続</a:t>
                      </a:r>
                      <a:endParaRPr kumimoji="1" lang="en-US" altLang="ja-JP" sz="1200" dirty="0"/>
                    </a:p>
                    <a:p>
                      <a:r>
                        <a:rPr kumimoji="1" lang="ja-JP" altLang="en-US" sz="1200" dirty="0"/>
                        <a:t>（論理和否定）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ＬＤＰ</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立上りパルス演算開始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ＬＤＦ</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立下りパルス演算開始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ＡＮＤＰ</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立上りパルス直列接続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ＡＮＤＦ</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sz="1200" dirty="0"/>
                        <a:t>立下りパルス直列接続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pSp>
        <p:nvGrpSpPr>
          <p:cNvPr id="7" name="グループ化 20"/>
          <p:cNvGrpSpPr/>
          <p:nvPr/>
        </p:nvGrpSpPr>
        <p:grpSpPr>
          <a:xfrm>
            <a:off x="4223792" y="2060848"/>
            <a:ext cx="576064" cy="216024"/>
            <a:chOff x="3059832" y="3972393"/>
            <a:chExt cx="576064" cy="216024"/>
          </a:xfrm>
        </p:grpSpPr>
        <p:cxnSp>
          <p:nvCxnSpPr>
            <p:cNvPr id="15" name="直線コネクタ 14"/>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 name="グループ化 27"/>
          <p:cNvGrpSpPr/>
          <p:nvPr/>
        </p:nvGrpSpPr>
        <p:grpSpPr>
          <a:xfrm>
            <a:off x="4223792" y="908720"/>
            <a:ext cx="576064" cy="219646"/>
            <a:chOff x="3059832" y="4361482"/>
            <a:chExt cx="576064" cy="219646"/>
          </a:xfrm>
        </p:grpSpPr>
        <p:grpSp>
          <p:nvGrpSpPr>
            <p:cNvPr id="9" name="グループ化 21"/>
            <p:cNvGrpSpPr/>
            <p:nvPr/>
          </p:nvGrpSpPr>
          <p:grpSpPr>
            <a:xfrm>
              <a:off x="3059832" y="4365104"/>
              <a:ext cx="576064" cy="216024"/>
              <a:chOff x="3059832" y="3972393"/>
              <a:chExt cx="576064" cy="216024"/>
            </a:xfrm>
          </p:grpSpPr>
          <p:cxnSp>
            <p:nvCxnSpPr>
              <p:cNvPr id="23" name="直線コネクタ 22"/>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直線コネクタ 26"/>
            <p:cNvCxnSpPr/>
            <p:nvPr/>
          </p:nvCxnSpPr>
          <p:spPr>
            <a:xfrm>
              <a:off x="3059832" y="436148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 name="グループ化 37"/>
          <p:cNvGrpSpPr/>
          <p:nvPr/>
        </p:nvGrpSpPr>
        <p:grpSpPr>
          <a:xfrm>
            <a:off x="4223792" y="1484784"/>
            <a:ext cx="576064" cy="219646"/>
            <a:chOff x="3851920" y="4365104"/>
            <a:chExt cx="576064" cy="219646"/>
          </a:xfrm>
        </p:grpSpPr>
        <p:grpSp>
          <p:nvGrpSpPr>
            <p:cNvPr id="14" name="グループ化 28"/>
            <p:cNvGrpSpPr/>
            <p:nvPr/>
          </p:nvGrpSpPr>
          <p:grpSpPr>
            <a:xfrm>
              <a:off x="3851920" y="4365104"/>
              <a:ext cx="576064" cy="219646"/>
              <a:chOff x="3059832" y="4361482"/>
              <a:chExt cx="576064" cy="219646"/>
            </a:xfrm>
          </p:grpSpPr>
          <p:grpSp>
            <p:nvGrpSpPr>
              <p:cNvPr id="19" name="グループ化 29"/>
              <p:cNvGrpSpPr/>
              <p:nvPr/>
            </p:nvGrpSpPr>
            <p:grpSpPr>
              <a:xfrm>
                <a:off x="3059832" y="4365104"/>
                <a:ext cx="576064" cy="216024"/>
                <a:chOff x="3059832" y="3972393"/>
                <a:chExt cx="576064" cy="216024"/>
              </a:xfrm>
            </p:grpSpPr>
            <p:cxnSp>
              <p:nvCxnSpPr>
                <p:cNvPr id="32" name="直線コネクタ 31"/>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1" name="直線コネクタ 30"/>
              <p:cNvCxnSpPr/>
              <p:nvPr/>
            </p:nvCxnSpPr>
            <p:spPr>
              <a:xfrm>
                <a:off x="3059832" y="436148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6" name="直線コネクタ 35"/>
            <p:cNvCxnSpPr/>
            <p:nvPr/>
          </p:nvCxnSpPr>
          <p:spPr>
            <a:xfrm flipH="1">
              <a:off x="3995936" y="4365104"/>
              <a:ext cx="288032"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 name="グループ化 45"/>
          <p:cNvGrpSpPr/>
          <p:nvPr/>
        </p:nvGrpSpPr>
        <p:grpSpPr>
          <a:xfrm>
            <a:off x="4223792" y="2564904"/>
            <a:ext cx="576064" cy="216024"/>
            <a:chOff x="3059832" y="4365104"/>
            <a:chExt cx="576064" cy="216024"/>
          </a:xfrm>
        </p:grpSpPr>
        <p:cxnSp>
          <p:nvCxnSpPr>
            <p:cNvPr id="20" name="直線コネクタ 19"/>
            <p:cNvCxnSpPr/>
            <p:nvPr/>
          </p:nvCxnSpPr>
          <p:spPr>
            <a:xfrm flipH="1">
              <a:off x="3203848" y="4365104"/>
              <a:ext cx="288032"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グループ化 38"/>
            <p:cNvGrpSpPr/>
            <p:nvPr/>
          </p:nvGrpSpPr>
          <p:grpSpPr>
            <a:xfrm>
              <a:off x="3059832" y="4365104"/>
              <a:ext cx="576064" cy="216024"/>
              <a:chOff x="3059832" y="3972393"/>
              <a:chExt cx="576064" cy="216024"/>
            </a:xfrm>
          </p:grpSpPr>
          <p:cxnSp>
            <p:nvCxnSpPr>
              <p:cNvPr id="40" name="直線コネクタ 39"/>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8" name="グループ化 135"/>
          <p:cNvGrpSpPr/>
          <p:nvPr/>
        </p:nvGrpSpPr>
        <p:grpSpPr>
          <a:xfrm>
            <a:off x="4223792" y="3140968"/>
            <a:ext cx="576064" cy="216024"/>
            <a:chOff x="3059832" y="4725144"/>
            <a:chExt cx="576064" cy="216024"/>
          </a:xfrm>
        </p:grpSpPr>
        <p:grpSp>
          <p:nvGrpSpPr>
            <p:cNvPr id="29" name="グループ化 46"/>
            <p:cNvGrpSpPr/>
            <p:nvPr/>
          </p:nvGrpSpPr>
          <p:grpSpPr>
            <a:xfrm>
              <a:off x="3059832" y="4725144"/>
              <a:ext cx="576064" cy="216024"/>
              <a:chOff x="3059832" y="3972393"/>
              <a:chExt cx="576064" cy="216024"/>
            </a:xfrm>
          </p:grpSpPr>
          <p:cxnSp>
            <p:nvCxnSpPr>
              <p:cNvPr id="48" name="直線コネクタ 47"/>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7" name="直線コネクタ 56"/>
            <p:cNvCxnSpPr/>
            <p:nvPr/>
          </p:nvCxnSpPr>
          <p:spPr>
            <a:xfrm>
              <a:off x="3059832"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3635896"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グループ化 134"/>
          <p:cNvGrpSpPr/>
          <p:nvPr/>
        </p:nvGrpSpPr>
        <p:grpSpPr>
          <a:xfrm>
            <a:off x="4223792" y="3645024"/>
            <a:ext cx="576064" cy="216024"/>
            <a:chOff x="3851920" y="4725144"/>
            <a:chExt cx="576064" cy="216024"/>
          </a:xfrm>
        </p:grpSpPr>
        <p:grpSp>
          <p:nvGrpSpPr>
            <p:cNvPr id="37" name="グループ化 58"/>
            <p:cNvGrpSpPr/>
            <p:nvPr/>
          </p:nvGrpSpPr>
          <p:grpSpPr>
            <a:xfrm>
              <a:off x="3851920" y="4725144"/>
              <a:ext cx="576064" cy="216024"/>
              <a:chOff x="3059832" y="3972393"/>
              <a:chExt cx="576064" cy="216024"/>
            </a:xfrm>
          </p:grpSpPr>
          <p:cxnSp>
            <p:nvCxnSpPr>
              <p:cNvPr id="60" name="直線コネクタ 59"/>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コネクタ 62"/>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4" name="直線コネクタ 63"/>
            <p:cNvCxnSpPr/>
            <p:nvPr/>
          </p:nvCxnSpPr>
          <p:spPr>
            <a:xfrm>
              <a:off x="3851920"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線コネクタ 64"/>
            <p:cNvCxnSpPr/>
            <p:nvPr/>
          </p:nvCxnSpPr>
          <p:spPr>
            <a:xfrm>
              <a:off x="4427984"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flipH="1">
              <a:off x="3995936" y="4725144"/>
              <a:ext cx="288032"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 name="グループ化 132"/>
          <p:cNvGrpSpPr/>
          <p:nvPr/>
        </p:nvGrpSpPr>
        <p:grpSpPr>
          <a:xfrm>
            <a:off x="4223792" y="4149080"/>
            <a:ext cx="576064" cy="219646"/>
            <a:chOff x="4572000" y="3933056"/>
            <a:chExt cx="576064" cy="219646"/>
          </a:xfrm>
        </p:grpSpPr>
        <p:grpSp>
          <p:nvGrpSpPr>
            <p:cNvPr id="39" name="グループ化 67"/>
            <p:cNvGrpSpPr/>
            <p:nvPr/>
          </p:nvGrpSpPr>
          <p:grpSpPr>
            <a:xfrm>
              <a:off x="4572000" y="3933056"/>
              <a:ext cx="576064" cy="219646"/>
              <a:chOff x="3059832" y="4361482"/>
              <a:chExt cx="576064" cy="219646"/>
            </a:xfrm>
          </p:grpSpPr>
          <p:grpSp>
            <p:nvGrpSpPr>
              <p:cNvPr id="44" name="グループ化 68"/>
              <p:cNvGrpSpPr/>
              <p:nvPr/>
            </p:nvGrpSpPr>
            <p:grpSpPr>
              <a:xfrm>
                <a:off x="3059832" y="4365104"/>
                <a:ext cx="576064" cy="216024"/>
                <a:chOff x="3059832" y="3972393"/>
                <a:chExt cx="576064" cy="216024"/>
              </a:xfrm>
            </p:grpSpPr>
            <p:cxnSp>
              <p:nvCxnSpPr>
                <p:cNvPr id="71" name="直線コネクタ 70"/>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直線コネクタ 69"/>
              <p:cNvCxnSpPr/>
              <p:nvPr/>
            </p:nvCxnSpPr>
            <p:spPr>
              <a:xfrm>
                <a:off x="3059832" y="436148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5" name="直線コネクタ 74"/>
            <p:cNvCxnSpPr/>
            <p:nvPr/>
          </p:nvCxnSpPr>
          <p:spPr>
            <a:xfrm>
              <a:off x="4860032" y="3933056"/>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grpSp>
        <p:nvGrpSpPr>
          <p:cNvPr id="45" name="グループ化 133"/>
          <p:cNvGrpSpPr/>
          <p:nvPr/>
        </p:nvGrpSpPr>
        <p:grpSpPr>
          <a:xfrm>
            <a:off x="4223792" y="4653136"/>
            <a:ext cx="576064" cy="219646"/>
            <a:chOff x="4572000" y="4365104"/>
            <a:chExt cx="576064" cy="219646"/>
          </a:xfrm>
        </p:grpSpPr>
        <p:grpSp>
          <p:nvGrpSpPr>
            <p:cNvPr id="46" name="グループ化 75"/>
            <p:cNvGrpSpPr/>
            <p:nvPr/>
          </p:nvGrpSpPr>
          <p:grpSpPr>
            <a:xfrm flipV="1">
              <a:off x="4572000" y="4365104"/>
              <a:ext cx="576064" cy="219646"/>
              <a:chOff x="3059832" y="4361482"/>
              <a:chExt cx="576064" cy="219646"/>
            </a:xfrm>
          </p:grpSpPr>
          <p:grpSp>
            <p:nvGrpSpPr>
              <p:cNvPr id="47" name="グループ化 76"/>
              <p:cNvGrpSpPr/>
              <p:nvPr/>
            </p:nvGrpSpPr>
            <p:grpSpPr>
              <a:xfrm>
                <a:off x="3059832" y="4365104"/>
                <a:ext cx="576064" cy="216024"/>
                <a:chOff x="3059832" y="3972393"/>
                <a:chExt cx="576064" cy="216024"/>
              </a:xfrm>
            </p:grpSpPr>
            <p:cxnSp>
              <p:nvCxnSpPr>
                <p:cNvPr id="79" name="直線コネクタ 78"/>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コネクタ 80"/>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線コネクタ 81"/>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直線コネクタ 77"/>
              <p:cNvCxnSpPr/>
              <p:nvPr/>
            </p:nvCxnSpPr>
            <p:spPr>
              <a:xfrm>
                <a:off x="3059832" y="436148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3" name="直線コネクタ 82"/>
            <p:cNvCxnSpPr/>
            <p:nvPr/>
          </p:nvCxnSpPr>
          <p:spPr>
            <a:xfrm flipV="1">
              <a:off x="4860032" y="4365104"/>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grpSp>
        <p:nvGrpSpPr>
          <p:cNvPr id="134" name="グループ化 133"/>
          <p:cNvGrpSpPr/>
          <p:nvPr/>
        </p:nvGrpSpPr>
        <p:grpSpPr>
          <a:xfrm>
            <a:off x="4223792" y="5229200"/>
            <a:ext cx="576064" cy="216024"/>
            <a:chOff x="4572000" y="4725144"/>
            <a:chExt cx="576064" cy="216024"/>
          </a:xfrm>
        </p:grpSpPr>
        <p:grpSp>
          <p:nvGrpSpPr>
            <p:cNvPr id="52" name="グループ化 83"/>
            <p:cNvGrpSpPr/>
            <p:nvPr/>
          </p:nvGrpSpPr>
          <p:grpSpPr>
            <a:xfrm>
              <a:off x="4572000" y="4725144"/>
              <a:ext cx="576064" cy="216024"/>
              <a:chOff x="3059832" y="3972393"/>
              <a:chExt cx="576064" cy="216024"/>
            </a:xfrm>
          </p:grpSpPr>
          <p:cxnSp>
            <p:nvCxnSpPr>
              <p:cNvPr id="85" name="直線コネクタ 84"/>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線コネクタ 87"/>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6" name="直線コネクタ 95"/>
            <p:cNvCxnSpPr/>
            <p:nvPr/>
          </p:nvCxnSpPr>
          <p:spPr>
            <a:xfrm>
              <a:off x="4860032" y="4725144"/>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grpSp>
        <p:nvGrpSpPr>
          <p:cNvPr id="68" name="グループ化 129"/>
          <p:cNvGrpSpPr/>
          <p:nvPr/>
        </p:nvGrpSpPr>
        <p:grpSpPr>
          <a:xfrm>
            <a:off x="4223792" y="5805264"/>
            <a:ext cx="576064" cy="216024"/>
            <a:chOff x="5364088" y="4725144"/>
            <a:chExt cx="576064" cy="216024"/>
          </a:xfrm>
        </p:grpSpPr>
        <p:grpSp>
          <p:nvGrpSpPr>
            <p:cNvPr id="69" name="グループ化 97"/>
            <p:cNvGrpSpPr/>
            <p:nvPr/>
          </p:nvGrpSpPr>
          <p:grpSpPr>
            <a:xfrm>
              <a:off x="5364088" y="4725144"/>
              <a:ext cx="576064" cy="216024"/>
              <a:chOff x="3059832" y="3972393"/>
              <a:chExt cx="576064" cy="216024"/>
            </a:xfrm>
          </p:grpSpPr>
          <p:cxnSp>
            <p:nvCxnSpPr>
              <p:cNvPr id="99" name="直線コネクタ 98"/>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線コネクタ 101"/>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直線コネクタ 109"/>
            <p:cNvCxnSpPr/>
            <p:nvPr/>
          </p:nvCxnSpPr>
          <p:spPr>
            <a:xfrm flipV="1">
              <a:off x="5652120" y="4725144"/>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sp>
        <p:nvSpPr>
          <p:cNvPr id="133" name="テキスト ボックス 132"/>
          <p:cNvSpPr txBox="1"/>
          <p:nvPr/>
        </p:nvSpPr>
        <p:spPr>
          <a:xfrm>
            <a:off x="2063551" y="116633"/>
            <a:ext cx="8804473" cy="307777"/>
          </a:xfrm>
          <a:prstGeom prst="rect">
            <a:avLst/>
          </a:prstGeom>
          <a:solidFill>
            <a:srgbClr val="FFFFCC"/>
          </a:solidFill>
        </p:spPr>
        <p:txBody>
          <a:bodyPr wrap="square" lIns="36000" tIns="0" rIns="36000" bIns="0" rtlCol="0">
            <a:spAutoFit/>
          </a:bodyPr>
          <a:lstStyle/>
          <a:p>
            <a:r>
              <a:rPr lang="en-US" altLang="ja-JP" sz="2000" dirty="0"/>
              <a:t>【</a:t>
            </a:r>
            <a:r>
              <a:rPr lang="ja-JP" altLang="en-US" sz="2000" dirty="0"/>
              <a:t>参考資料４－１</a:t>
            </a:r>
            <a:r>
              <a:rPr lang="en-US" altLang="ja-JP" sz="2000" dirty="0"/>
              <a:t>】</a:t>
            </a:r>
            <a:r>
              <a:rPr lang="ja-JP" altLang="en-US" sz="2000" dirty="0"/>
              <a:t>三菱Ｑ－ＣＰＵシリーズ　シーケンス命令一覧（抜粋）</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3"/>
          <p:cNvSpPr>
            <a:spLocks noGrp="1"/>
          </p:cNvSpPr>
          <p:nvPr>
            <p:ph type="sldNum" sz="quarter" idx="11"/>
          </p:nvPr>
        </p:nvSpPr>
        <p:spPr>
          <a:xfrm>
            <a:off x="9696450" y="6308726"/>
            <a:ext cx="971550" cy="549275"/>
          </a:xfrm>
        </p:spPr>
        <p:txBody>
          <a:bodyPr vert="horz" lIns="91434" tIns="45718" rIns="91434" bIns="45718" rtlCol="0" anchor="ctr"/>
          <a:lstStyle/>
          <a:p>
            <a:pPr algn="ctr">
              <a:defRPr/>
            </a:pPr>
            <a:fld id="{14357E55-F7CA-484E-A8D6-D2679C7329D7}" type="slidenum">
              <a:rPr lang="en-US" altLang="ja-JP" sz="1800"/>
              <a:pPr algn="ctr">
                <a:defRPr/>
              </a:pPr>
              <a:t>72</a:t>
            </a:fld>
            <a:endParaRPr lang="en-US" altLang="ja-JP" sz="1800" dirty="0"/>
          </a:p>
        </p:txBody>
      </p:sp>
      <p:graphicFrame>
        <p:nvGraphicFramePr>
          <p:cNvPr id="4" name="表 3"/>
          <p:cNvGraphicFramePr>
            <a:graphicFrameLocks noGrp="1"/>
          </p:cNvGraphicFramePr>
          <p:nvPr/>
        </p:nvGraphicFramePr>
        <p:xfrm>
          <a:off x="1991544" y="548680"/>
          <a:ext cx="8100000" cy="5616000"/>
        </p:xfrm>
        <a:graphic>
          <a:graphicData uri="http://schemas.openxmlformats.org/drawingml/2006/table">
            <a:tbl>
              <a:tblPr/>
              <a:tblGrid>
                <a:gridCol w="540000">
                  <a:extLst>
                    <a:ext uri="{9D8B030D-6E8A-4147-A177-3AD203B41FA5}">
                      <a16:colId xmlns:a16="http://schemas.microsoft.com/office/drawing/2014/main" val="20000"/>
                    </a:ext>
                  </a:extLst>
                </a:gridCol>
                <a:gridCol w="1080000">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gridCol w="1800000">
                  <a:extLst>
                    <a:ext uri="{9D8B030D-6E8A-4147-A177-3AD203B41FA5}">
                      <a16:colId xmlns:a16="http://schemas.microsoft.com/office/drawing/2014/main" val="20004"/>
                    </a:ext>
                  </a:extLst>
                </a:gridCol>
              </a:tblGrid>
              <a:tr h="216000">
                <a:tc>
                  <a:txBody>
                    <a:bodyPr/>
                    <a:lstStyle/>
                    <a:p>
                      <a:pPr algn="ctr"/>
                      <a:r>
                        <a:rPr kumimoji="1" lang="ja-JP" altLang="en-US" sz="1200" dirty="0"/>
                        <a:t>分類</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命令記号</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シンボル</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処理内容</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備考</a:t>
                      </a:r>
                    </a:p>
                  </a:txBody>
                  <a:tcPr marL="64800" marR="648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0000">
                <a:tc rowSpan="8">
                  <a:txBody>
                    <a:bodyPr/>
                    <a:lstStyle/>
                    <a:p>
                      <a:pPr algn="ctr"/>
                      <a:r>
                        <a:rPr kumimoji="1" lang="ja-JP" altLang="en-US" sz="1200" dirty="0"/>
                        <a:t>接点</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ＯＲＰ</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立上りパルス並列接続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ＯＲＦ</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立下りパルス並列接続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ＬＤＰＩ</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立上りパルス否定演算開始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ＬＤＦＩ</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立下りパルス否定演算開始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ＡＮＤＰＩ</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立上りパルス否定直列接続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ＡＮＤＦＩ</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立下りパルス否定直列接続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ＯＲＰＩ</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立上りパルス否定並列接続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ＯＲＦＩ</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立下りパルス否定並列接続</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40000">
                <a:tc rowSpan="2">
                  <a:txBody>
                    <a:bodyPr/>
                    <a:lstStyle/>
                    <a:p>
                      <a:pPr algn="ctr"/>
                      <a:r>
                        <a:rPr kumimoji="1" lang="ja-JP" altLang="en-US" sz="1200" dirty="0"/>
                        <a:t>結合</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ＡＮＢ</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論理ブロック間の直列接続</a:t>
                      </a:r>
                      <a:endParaRPr kumimoji="1" lang="en-US" altLang="ja-JP" sz="1200" dirty="0"/>
                    </a:p>
                    <a:p>
                      <a:r>
                        <a:rPr kumimoji="1" lang="ja-JP" altLang="en-US" sz="1200" dirty="0"/>
                        <a:t>（論理ブロック間</a:t>
                      </a:r>
                      <a:r>
                        <a:rPr kumimoji="1" lang="en-US" altLang="ja-JP" sz="1200" dirty="0"/>
                        <a:t>AND</a:t>
                      </a:r>
                      <a:r>
                        <a:rPr kumimoji="1" lang="ja-JP" altLang="en-US" sz="1200" dirty="0"/>
                        <a:t>）</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ＯＲＢ</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sz="1200" dirty="0"/>
                        <a:t>論理ブロック間の並列接続</a:t>
                      </a:r>
                      <a:endParaRPr kumimoji="1" lang="en-US" altLang="ja-JP" sz="1200" dirty="0"/>
                    </a:p>
                    <a:p>
                      <a:r>
                        <a:rPr kumimoji="1" lang="ja-JP" altLang="en-US" sz="1200" dirty="0"/>
                        <a:t>（論理ブロック間</a:t>
                      </a:r>
                      <a:r>
                        <a:rPr kumimoji="1" lang="en-US" altLang="ja-JP" sz="1200" dirty="0"/>
                        <a:t>OR</a:t>
                      </a:r>
                      <a:r>
                        <a:rPr kumimoji="1" lang="ja-JP" altLang="en-US" sz="1200" dirty="0"/>
                        <a:t>）</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pSp>
        <p:nvGrpSpPr>
          <p:cNvPr id="54" name="グループ化 120"/>
          <p:cNvGrpSpPr/>
          <p:nvPr/>
        </p:nvGrpSpPr>
        <p:grpSpPr>
          <a:xfrm>
            <a:off x="4151784" y="3068960"/>
            <a:ext cx="576064" cy="219646"/>
            <a:chOff x="4572000" y="5189863"/>
            <a:chExt cx="576064" cy="219646"/>
          </a:xfrm>
        </p:grpSpPr>
        <p:cxnSp>
          <p:nvCxnSpPr>
            <p:cNvPr id="90" name="直線コネクタ 89"/>
            <p:cNvCxnSpPr/>
            <p:nvPr/>
          </p:nvCxnSpPr>
          <p:spPr>
            <a:xfrm flipH="1">
              <a:off x="4716016" y="5189863"/>
              <a:ext cx="288032"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5" name="グループ化 90"/>
            <p:cNvGrpSpPr/>
            <p:nvPr/>
          </p:nvGrpSpPr>
          <p:grpSpPr>
            <a:xfrm>
              <a:off x="4572000" y="5189863"/>
              <a:ext cx="576064" cy="216024"/>
              <a:chOff x="3059832" y="3972393"/>
              <a:chExt cx="576064" cy="216024"/>
            </a:xfrm>
          </p:grpSpPr>
          <p:cxnSp>
            <p:nvCxnSpPr>
              <p:cNvPr id="92" name="直線コネクタ 91"/>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直線コネクタ 94"/>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7" name="直線コネクタ 96"/>
            <p:cNvCxnSpPr/>
            <p:nvPr/>
          </p:nvCxnSpPr>
          <p:spPr>
            <a:xfrm>
              <a:off x="4860032" y="5193485"/>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grpSp>
        <p:nvGrpSpPr>
          <p:cNvPr id="76" name="グループ化 130"/>
          <p:cNvGrpSpPr/>
          <p:nvPr/>
        </p:nvGrpSpPr>
        <p:grpSpPr>
          <a:xfrm>
            <a:off x="4151784" y="2564904"/>
            <a:ext cx="576064" cy="219646"/>
            <a:chOff x="5292080" y="4365104"/>
            <a:chExt cx="576064" cy="219646"/>
          </a:xfrm>
        </p:grpSpPr>
        <p:grpSp>
          <p:nvGrpSpPr>
            <p:cNvPr id="77" name="グループ化 119"/>
            <p:cNvGrpSpPr/>
            <p:nvPr/>
          </p:nvGrpSpPr>
          <p:grpSpPr>
            <a:xfrm flipV="1">
              <a:off x="5292080" y="4365104"/>
              <a:ext cx="576064" cy="219646"/>
              <a:chOff x="3059832" y="4361482"/>
              <a:chExt cx="576064" cy="219646"/>
            </a:xfrm>
          </p:grpSpPr>
          <p:grpSp>
            <p:nvGrpSpPr>
              <p:cNvPr id="84" name="グループ化 120"/>
              <p:cNvGrpSpPr/>
              <p:nvPr/>
            </p:nvGrpSpPr>
            <p:grpSpPr>
              <a:xfrm>
                <a:off x="3059832" y="4365104"/>
                <a:ext cx="576064" cy="216024"/>
                <a:chOff x="3059832" y="3972393"/>
                <a:chExt cx="576064" cy="216024"/>
              </a:xfrm>
            </p:grpSpPr>
            <p:cxnSp>
              <p:nvCxnSpPr>
                <p:cNvPr id="123" name="直線コネクタ 122"/>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直線コネクタ 124"/>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2" name="直線コネクタ 121"/>
              <p:cNvCxnSpPr/>
              <p:nvPr/>
            </p:nvCxnSpPr>
            <p:spPr>
              <a:xfrm>
                <a:off x="3059832" y="436148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7" name="直線コネクタ 126"/>
            <p:cNvCxnSpPr/>
            <p:nvPr/>
          </p:nvCxnSpPr>
          <p:spPr>
            <a:xfrm flipV="1">
              <a:off x="5580112" y="4365104"/>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cxnSp>
          <p:nvCxnSpPr>
            <p:cNvPr id="128" name="直線コネクタ 127"/>
            <p:cNvCxnSpPr/>
            <p:nvPr/>
          </p:nvCxnSpPr>
          <p:spPr>
            <a:xfrm flipH="1">
              <a:off x="5436096" y="4365104"/>
              <a:ext cx="288032"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9" name="グループ化 131"/>
          <p:cNvGrpSpPr/>
          <p:nvPr/>
        </p:nvGrpSpPr>
        <p:grpSpPr>
          <a:xfrm>
            <a:off x="4151784" y="1988840"/>
            <a:ext cx="576064" cy="219646"/>
            <a:chOff x="5292080" y="3933056"/>
            <a:chExt cx="576064" cy="219646"/>
          </a:xfrm>
        </p:grpSpPr>
        <p:grpSp>
          <p:nvGrpSpPr>
            <p:cNvPr id="91" name="グループ化 111"/>
            <p:cNvGrpSpPr/>
            <p:nvPr/>
          </p:nvGrpSpPr>
          <p:grpSpPr>
            <a:xfrm>
              <a:off x="5292080" y="3933056"/>
              <a:ext cx="576064" cy="219646"/>
              <a:chOff x="3059832" y="4361482"/>
              <a:chExt cx="576064" cy="219646"/>
            </a:xfrm>
          </p:grpSpPr>
          <p:grpSp>
            <p:nvGrpSpPr>
              <p:cNvPr id="98" name="グループ化 112"/>
              <p:cNvGrpSpPr/>
              <p:nvPr/>
            </p:nvGrpSpPr>
            <p:grpSpPr>
              <a:xfrm>
                <a:off x="3059832" y="4365104"/>
                <a:ext cx="576064" cy="216024"/>
                <a:chOff x="3059832" y="3972393"/>
                <a:chExt cx="576064" cy="216024"/>
              </a:xfrm>
            </p:grpSpPr>
            <p:cxnSp>
              <p:nvCxnSpPr>
                <p:cNvPr id="115" name="直線コネクタ 114"/>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線コネクタ 115"/>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線コネクタ 116"/>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直線コネクタ 113"/>
              <p:cNvCxnSpPr/>
              <p:nvPr/>
            </p:nvCxnSpPr>
            <p:spPr>
              <a:xfrm>
                <a:off x="3059832" y="436148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9" name="直線コネクタ 118"/>
            <p:cNvCxnSpPr/>
            <p:nvPr/>
          </p:nvCxnSpPr>
          <p:spPr>
            <a:xfrm>
              <a:off x="5580112" y="3933056"/>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cxnSp>
          <p:nvCxnSpPr>
            <p:cNvPr id="129" name="直線コネクタ 128"/>
            <p:cNvCxnSpPr/>
            <p:nvPr/>
          </p:nvCxnSpPr>
          <p:spPr>
            <a:xfrm flipH="1">
              <a:off x="5436096" y="3933056"/>
              <a:ext cx="288032"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テキスト ボックス 132"/>
          <p:cNvSpPr txBox="1"/>
          <p:nvPr/>
        </p:nvSpPr>
        <p:spPr>
          <a:xfrm>
            <a:off x="2063551" y="116633"/>
            <a:ext cx="8737799" cy="307777"/>
          </a:xfrm>
          <a:prstGeom prst="rect">
            <a:avLst/>
          </a:prstGeom>
          <a:solidFill>
            <a:srgbClr val="FFFFCC"/>
          </a:solidFill>
        </p:spPr>
        <p:txBody>
          <a:bodyPr wrap="square" lIns="36000" tIns="0" rIns="36000" bIns="0" rtlCol="0">
            <a:spAutoFit/>
          </a:bodyPr>
          <a:lstStyle/>
          <a:p>
            <a:r>
              <a:rPr lang="en-US" altLang="ja-JP" sz="2000" dirty="0"/>
              <a:t>【</a:t>
            </a:r>
            <a:r>
              <a:rPr lang="ja-JP" altLang="en-US" sz="2000" dirty="0"/>
              <a:t>参考資料４－２</a:t>
            </a:r>
            <a:r>
              <a:rPr lang="en-US" altLang="ja-JP" sz="2000" dirty="0"/>
              <a:t>】</a:t>
            </a:r>
            <a:r>
              <a:rPr lang="ja-JP" altLang="en-US" sz="2000" dirty="0"/>
              <a:t>三菱Ｑ－ＣＰＵシリーズ　シーケンス命令一覧（抜粋）</a:t>
            </a:r>
          </a:p>
        </p:txBody>
      </p:sp>
      <p:grpSp>
        <p:nvGrpSpPr>
          <p:cNvPr id="131" name="グループ化 119"/>
          <p:cNvGrpSpPr/>
          <p:nvPr/>
        </p:nvGrpSpPr>
        <p:grpSpPr>
          <a:xfrm>
            <a:off x="4151784" y="3645024"/>
            <a:ext cx="576064" cy="219646"/>
            <a:chOff x="5364088" y="5189863"/>
            <a:chExt cx="576064" cy="219646"/>
          </a:xfrm>
        </p:grpSpPr>
        <p:grpSp>
          <p:nvGrpSpPr>
            <p:cNvPr id="132" name="グループ化 102"/>
            <p:cNvGrpSpPr/>
            <p:nvPr/>
          </p:nvGrpSpPr>
          <p:grpSpPr>
            <a:xfrm>
              <a:off x="5364088" y="5189863"/>
              <a:ext cx="576064" cy="216024"/>
              <a:chOff x="3059832" y="4365104"/>
              <a:chExt cx="576064" cy="216024"/>
            </a:xfrm>
          </p:grpSpPr>
          <p:cxnSp>
            <p:nvCxnSpPr>
              <p:cNvPr id="135" name="直線コネクタ 134"/>
              <p:cNvCxnSpPr/>
              <p:nvPr/>
            </p:nvCxnSpPr>
            <p:spPr>
              <a:xfrm flipH="1">
                <a:off x="3203848" y="4365104"/>
                <a:ext cx="288032"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6" name="グループ化 104"/>
              <p:cNvGrpSpPr/>
              <p:nvPr/>
            </p:nvGrpSpPr>
            <p:grpSpPr>
              <a:xfrm>
                <a:off x="3059832" y="4365104"/>
                <a:ext cx="576064" cy="216024"/>
                <a:chOff x="3059832" y="3972393"/>
                <a:chExt cx="576064" cy="216024"/>
              </a:xfrm>
            </p:grpSpPr>
            <p:cxnSp>
              <p:nvCxnSpPr>
                <p:cNvPr id="137" name="直線コネクタ 136"/>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直線コネクタ 144"/>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34" name="直線コネクタ 133"/>
            <p:cNvCxnSpPr/>
            <p:nvPr/>
          </p:nvCxnSpPr>
          <p:spPr>
            <a:xfrm flipV="1">
              <a:off x="5652120" y="5193485"/>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grpSp>
        <p:nvGrpSpPr>
          <p:cNvPr id="205" name="グループ化 204"/>
          <p:cNvGrpSpPr/>
          <p:nvPr/>
        </p:nvGrpSpPr>
        <p:grpSpPr>
          <a:xfrm>
            <a:off x="4151784" y="4725144"/>
            <a:ext cx="576064" cy="216024"/>
            <a:chOff x="4932040" y="3645024"/>
            <a:chExt cx="576064" cy="216024"/>
          </a:xfrm>
        </p:grpSpPr>
        <p:grpSp>
          <p:nvGrpSpPr>
            <p:cNvPr id="154" name="グループ化 134"/>
            <p:cNvGrpSpPr/>
            <p:nvPr/>
          </p:nvGrpSpPr>
          <p:grpSpPr>
            <a:xfrm>
              <a:off x="4932040" y="3645024"/>
              <a:ext cx="576064" cy="216024"/>
              <a:chOff x="3851920" y="4725144"/>
              <a:chExt cx="576064" cy="216024"/>
            </a:xfrm>
          </p:grpSpPr>
          <p:grpSp>
            <p:nvGrpSpPr>
              <p:cNvPr id="155" name="グループ化 58"/>
              <p:cNvGrpSpPr/>
              <p:nvPr/>
            </p:nvGrpSpPr>
            <p:grpSpPr>
              <a:xfrm>
                <a:off x="3851920" y="4725144"/>
                <a:ext cx="576064" cy="216024"/>
                <a:chOff x="3059832" y="3972393"/>
                <a:chExt cx="576064" cy="216024"/>
              </a:xfrm>
            </p:grpSpPr>
            <p:cxnSp>
              <p:nvCxnSpPr>
                <p:cNvPr id="159" name="直線コネクタ 158"/>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直線コネクタ 159"/>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直線コネクタ 155"/>
              <p:cNvCxnSpPr/>
              <p:nvPr/>
            </p:nvCxnSpPr>
            <p:spPr>
              <a:xfrm>
                <a:off x="3851920"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直線コネクタ 156"/>
              <p:cNvCxnSpPr/>
              <p:nvPr/>
            </p:nvCxnSpPr>
            <p:spPr>
              <a:xfrm>
                <a:off x="4427984"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直線コネクタ 157"/>
              <p:cNvCxnSpPr/>
              <p:nvPr/>
            </p:nvCxnSpPr>
            <p:spPr>
              <a:xfrm flipH="1">
                <a:off x="3995936" y="4725144"/>
                <a:ext cx="288032"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82" name="直線コネクタ 181"/>
            <p:cNvCxnSpPr/>
            <p:nvPr/>
          </p:nvCxnSpPr>
          <p:spPr>
            <a:xfrm flipV="1">
              <a:off x="5220072" y="3645024"/>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grpSp>
        <p:nvGrpSpPr>
          <p:cNvPr id="204" name="グループ化 203"/>
          <p:cNvGrpSpPr/>
          <p:nvPr/>
        </p:nvGrpSpPr>
        <p:grpSpPr>
          <a:xfrm>
            <a:off x="4151784" y="1484784"/>
            <a:ext cx="576064" cy="216024"/>
            <a:chOff x="4932040" y="4725144"/>
            <a:chExt cx="576064" cy="216024"/>
          </a:xfrm>
        </p:grpSpPr>
        <p:grpSp>
          <p:nvGrpSpPr>
            <p:cNvPr id="163" name="グループ化 135"/>
            <p:cNvGrpSpPr/>
            <p:nvPr/>
          </p:nvGrpSpPr>
          <p:grpSpPr>
            <a:xfrm>
              <a:off x="4932040" y="4725144"/>
              <a:ext cx="576064" cy="216024"/>
              <a:chOff x="3059832" y="4725144"/>
              <a:chExt cx="576064" cy="216024"/>
            </a:xfrm>
          </p:grpSpPr>
          <p:grpSp>
            <p:nvGrpSpPr>
              <p:cNvPr id="164" name="グループ化 46"/>
              <p:cNvGrpSpPr/>
              <p:nvPr/>
            </p:nvGrpSpPr>
            <p:grpSpPr>
              <a:xfrm>
                <a:off x="3059832" y="4725144"/>
                <a:ext cx="576064" cy="216024"/>
                <a:chOff x="3059832" y="3972393"/>
                <a:chExt cx="576064" cy="216024"/>
              </a:xfrm>
            </p:grpSpPr>
            <p:cxnSp>
              <p:nvCxnSpPr>
                <p:cNvPr id="167" name="直線コネクタ 166"/>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直線コネクタ 167"/>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直線コネクタ 168"/>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直線コネクタ 169"/>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5" name="直線コネクタ 164"/>
              <p:cNvCxnSpPr/>
              <p:nvPr/>
            </p:nvCxnSpPr>
            <p:spPr>
              <a:xfrm>
                <a:off x="3059832"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直線コネクタ 165"/>
              <p:cNvCxnSpPr/>
              <p:nvPr/>
            </p:nvCxnSpPr>
            <p:spPr>
              <a:xfrm>
                <a:off x="3635896"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0" name="直線コネクタ 199"/>
            <p:cNvCxnSpPr/>
            <p:nvPr/>
          </p:nvCxnSpPr>
          <p:spPr>
            <a:xfrm flipV="1">
              <a:off x="5220072" y="4725144"/>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grpSp>
        <p:nvGrpSpPr>
          <p:cNvPr id="206" name="グループ化 205"/>
          <p:cNvGrpSpPr/>
          <p:nvPr/>
        </p:nvGrpSpPr>
        <p:grpSpPr>
          <a:xfrm>
            <a:off x="4151784" y="980728"/>
            <a:ext cx="576064" cy="216024"/>
            <a:chOff x="4932040" y="3140968"/>
            <a:chExt cx="576064" cy="216024"/>
          </a:xfrm>
        </p:grpSpPr>
        <p:grpSp>
          <p:nvGrpSpPr>
            <p:cNvPr id="146" name="グループ化 135"/>
            <p:cNvGrpSpPr/>
            <p:nvPr/>
          </p:nvGrpSpPr>
          <p:grpSpPr>
            <a:xfrm>
              <a:off x="4932040" y="3140968"/>
              <a:ext cx="576064" cy="216024"/>
              <a:chOff x="3059832" y="4725144"/>
              <a:chExt cx="576064" cy="216024"/>
            </a:xfrm>
          </p:grpSpPr>
          <p:grpSp>
            <p:nvGrpSpPr>
              <p:cNvPr id="147" name="グループ化 46"/>
              <p:cNvGrpSpPr/>
              <p:nvPr/>
            </p:nvGrpSpPr>
            <p:grpSpPr>
              <a:xfrm>
                <a:off x="3059832" y="4725144"/>
                <a:ext cx="576064" cy="216024"/>
                <a:chOff x="3059832" y="3972393"/>
                <a:chExt cx="576064" cy="216024"/>
              </a:xfrm>
            </p:grpSpPr>
            <p:cxnSp>
              <p:nvCxnSpPr>
                <p:cNvPr id="150" name="直線コネクタ 149"/>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直線コネクタ 150"/>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直線コネクタ 152"/>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8" name="直線コネクタ 147"/>
              <p:cNvCxnSpPr/>
              <p:nvPr/>
            </p:nvCxnSpPr>
            <p:spPr>
              <a:xfrm>
                <a:off x="3059832"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a:off x="3635896"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1" name="直線コネクタ 200"/>
            <p:cNvCxnSpPr/>
            <p:nvPr/>
          </p:nvCxnSpPr>
          <p:spPr>
            <a:xfrm>
              <a:off x="5220072" y="3140968"/>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grpSp>
        <p:nvGrpSpPr>
          <p:cNvPr id="203" name="グループ化 202"/>
          <p:cNvGrpSpPr/>
          <p:nvPr/>
        </p:nvGrpSpPr>
        <p:grpSpPr>
          <a:xfrm>
            <a:off x="4151784" y="4221088"/>
            <a:ext cx="576064" cy="216024"/>
            <a:chOff x="4932040" y="5229200"/>
            <a:chExt cx="576064" cy="216024"/>
          </a:xfrm>
        </p:grpSpPr>
        <p:grpSp>
          <p:nvGrpSpPr>
            <p:cNvPr id="171" name="グループ化 134"/>
            <p:cNvGrpSpPr/>
            <p:nvPr/>
          </p:nvGrpSpPr>
          <p:grpSpPr>
            <a:xfrm>
              <a:off x="4932040" y="5229200"/>
              <a:ext cx="576064" cy="216024"/>
              <a:chOff x="3851920" y="4725144"/>
              <a:chExt cx="576064" cy="216024"/>
            </a:xfrm>
          </p:grpSpPr>
          <p:grpSp>
            <p:nvGrpSpPr>
              <p:cNvPr id="172" name="グループ化 58"/>
              <p:cNvGrpSpPr/>
              <p:nvPr/>
            </p:nvGrpSpPr>
            <p:grpSpPr>
              <a:xfrm>
                <a:off x="3851920" y="4725144"/>
                <a:ext cx="576064" cy="216024"/>
                <a:chOff x="3059832" y="3972393"/>
                <a:chExt cx="576064" cy="216024"/>
              </a:xfrm>
            </p:grpSpPr>
            <p:cxnSp>
              <p:nvCxnSpPr>
                <p:cNvPr id="176" name="直線コネクタ 175"/>
                <p:cNvCxnSpPr/>
                <p:nvPr/>
              </p:nvCxnSpPr>
              <p:spPr>
                <a:xfrm>
                  <a:off x="3275856"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線コネクタ 176"/>
                <p:cNvCxnSpPr/>
                <p:nvPr/>
              </p:nvCxnSpPr>
              <p:spPr>
                <a:xfrm>
                  <a:off x="3419872" y="3972393"/>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線コネクタ 177"/>
                <p:cNvCxnSpPr/>
                <p:nvPr/>
              </p:nvCxnSpPr>
              <p:spPr>
                <a:xfrm rot="16200000">
                  <a:off x="3527884" y="3966679"/>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線コネクタ 178"/>
                <p:cNvCxnSpPr/>
                <p:nvPr/>
              </p:nvCxnSpPr>
              <p:spPr>
                <a:xfrm rot="16200000">
                  <a:off x="3167844" y="3966202"/>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3" name="直線コネクタ 172"/>
              <p:cNvCxnSpPr/>
              <p:nvPr/>
            </p:nvCxnSpPr>
            <p:spPr>
              <a:xfrm>
                <a:off x="3851920"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直線コネクタ 173"/>
              <p:cNvCxnSpPr/>
              <p:nvPr/>
            </p:nvCxnSpPr>
            <p:spPr>
              <a:xfrm>
                <a:off x="4427984" y="4725144"/>
                <a:ext cx="0" cy="10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直線コネクタ 174"/>
              <p:cNvCxnSpPr/>
              <p:nvPr/>
            </p:nvCxnSpPr>
            <p:spPr>
              <a:xfrm flipH="1">
                <a:off x="3995936" y="4725144"/>
                <a:ext cx="288032"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2" name="直線コネクタ 201"/>
            <p:cNvCxnSpPr/>
            <p:nvPr/>
          </p:nvCxnSpPr>
          <p:spPr>
            <a:xfrm>
              <a:off x="5220072" y="5229200"/>
              <a:ext cx="0" cy="216024"/>
            </a:xfrm>
            <a:prstGeom prst="line">
              <a:avLst/>
            </a:prstGeom>
            <a:ln w="12700">
              <a:solidFill>
                <a:schemeClr val="tx1"/>
              </a:solidFill>
              <a:headEnd type="arrow" w="sm" len="med"/>
            </a:ln>
          </p:spPr>
          <p:style>
            <a:lnRef idx="1">
              <a:schemeClr val="accent1"/>
            </a:lnRef>
            <a:fillRef idx="0">
              <a:schemeClr val="accent1"/>
            </a:fillRef>
            <a:effectRef idx="0">
              <a:schemeClr val="accent1"/>
            </a:effectRef>
            <a:fontRef idx="minor">
              <a:schemeClr val="tx1"/>
            </a:fontRef>
          </p:style>
        </p:cxnSp>
      </p:grpSp>
      <p:grpSp>
        <p:nvGrpSpPr>
          <p:cNvPr id="238" name="グループ化 237"/>
          <p:cNvGrpSpPr/>
          <p:nvPr/>
        </p:nvGrpSpPr>
        <p:grpSpPr>
          <a:xfrm>
            <a:off x="3863753" y="5157192"/>
            <a:ext cx="1177741" cy="360000"/>
            <a:chOff x="4416657" y="5157192"/>
            <a:chExt cx="1177741" cy="360000"/>
          </a:xfrm>
        </p:grpSpPr>
        <p:cxnSp>
          <p:nvCxnSpPr>
            <p:cNvPr id="212" name="直線コネクタ 211"/>
            <p:cNvCxnSpPr/>
            <p:nvPr/>
          </p:nvCxnSpPr>
          <p:spPr>
            <a:xfrm>
              <a:off x="4634992" y="5157192"/>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3" name="直線コネクタ 212"/>
            <p:cNvCxnSpPr/>
            <p:nvPr/>
          </p:nvCxnSpPr>
          <p:spPr>
            <a:xfrm>
              <a:off x="4724992" y="5157192"/>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4" name="直線コネクタ 213"/>
            <p:cNvCxnSpPr/>
            <p:nvPr/>
          </p:nvCxnSpPr>
          <p:spPr>
            <a:xfrm rot="16200000">
              <a:off x="4792492" y="5153621"/>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5" name="直線コネクタ 214"/>
            <p:cNvCxnSpPr/>
            <p:nvPr/>
          </p:nvCxnSpPr>
          <p:spPr>
            <a:xfrm rot="16200000">
              <a:off x="4524657" y="5115204"/>
              <a:ext cx="0" cy="216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7" name="直線コネクタ 216"/>
            <p:cNvCxnSpPr/>
            <p:nvPr/>
          </p:nvCxnSpPr>
          <p:spPr>
            <a:xfrm>
              <a:off x="4634992" y="5382192"/>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8" name="直線コネクタ 217"/>
            <p:cNvCxnSpPr/>
            <p:nvPr/>
          </p:nvCxnSpPr>
          <p:spPr>
            <a:xfrm>
              <a:off x="4724992" y="5382192"/>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9" name="直線コネクタ 218"/>
            <p:cNvCxnSpPr/>
            <p:nvPr/>
          </p:nvCxnSpPr>
          <p:spPr>
            <a:xfrm rot="16200000">
              <a:off x="4792492" y="5378621"/>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0" name="直線コネクタ 219"/>
            <p:cNvCxnSpPr/>
            <p:nvPr/>
          </p:nvCxnSpPr>
          <p:spPr>
            <a:xfrm rot="16200000">
              <a:off x="4567492" y="5378323"/>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2" name="直線コネクタ 221"/>
            <p:cNvCxnSpPr/>
            <p:nvPr/>
          </p:nvCxnSpPr>
          <p:spPr>
            <a:xfrm>
              <a:off x="5283104" y="5157192"/>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3" name="直線コネクタ 222"/>
            <p:cNvCxnSpPr/>
            <p:nvPr/>
          </p:nvCxnSpPr>
          <p:spPr>
            <a:xfrm>
              <a:off x="5373104" y="5157192"/>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5" name="直線コネクタ 224"/>
            <p:cNvCxnSpPr/>
            <p:nvPr/>
          </p:nvCxnSpPr>
          <p:spPr>
            <a:xfrm rot="16200000">
              <a:off x="5215604" y="5155704"/>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7" name="直線コネクタ 226"/>
            <p:cNvCxnSpPr/>
            <p:nvPr/>
          </p:nvCxnSpPr>
          <p:spPr>
            <a:xfrm>
              <a:off x="5283104" y="5382192"/>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8" name="直線コネクタ 227"/>
            <p:cNvCxnSpPr/>
            <p:nvPr/>
          </p:nvCxnSpPr>
          <p:spPr>
            <a:xfrm>
              <a:off x="5373104" y="5382192"/>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9" name="直線コネクタ 228"/>
            <p:cNvCxnSpPr/>
            <p:nvPr/>
          </p:nvCxnSpPr>
          <p:spPr>
            <a:xfrm rot="16200000">
              <a:off x="5440604" y="5378621"/>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0" name="直線コネクタ 229"/>
            <p:cNvCxnSpPr/>
            <p:nvPr/>
          </p:nvCxnSpPr>
          <p:spPr>
            <a:xfrm rot="16200000">
              <a:off x="5215604" y="5378323"/>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2" name="直線コネクタ 231"/>
            <p:cNvCxnSpPr/>
            <p:nvPr/>
          </p:nvCxnSpPr>
          <p:spPr>
            <a:xfrm rot="16200000">
              <a:off x="5004032" y="5078057"/>
              <a:ext cx="0" cy="2880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33" name="直線コネクタ 232"/>
            <p:cNvCxnSpPr/>
            <p:nvPr/>
          </p:nvCxnSpPr>
          <p:spPr>
            <a:xfrm rot="10800000" flipV="1">
              <a:off x="4495484" y="5224138"/>
              <a:ext cx="0" cy="216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4" name="直線コネクタ 233"/>
            <p:cNvCxnSpPr/>
            <p:nvPr/>
          </p:nvCxnSpPr>
          <p:spPr>
            <a:xfrm rot="10800000" flipV="1">
              <a:off x="4860032" y="5229200"/>
              <a:ext cx="0" cy="216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5" name="直線コネクタ 234"/>
            <p:cNvCxnSpPr/>
            <p:nvPr/>
          </p:nvCxnSpPr>
          <p:spPr>
            <a:xfrm rot="10800000" flipV="1">
              <a:off x="5148064" y="5229200"/>
              <a:ext cx="0" cy="216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6" name="直線コネクタ 235"/>
            <p:cNvCxnSpPr/>
            <p:nvPr/>
          </p:nvCxnSpPr>
          <p:spPr>
            <a:xfrm rot="10800000" flipV="1">
              <a:off x="5508104" y="5229200"/>
              <a:ext cx="0" cy="216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37" name="直線コネクタ 236"/>
            <p:cNvCxnSpPr/>
            <p:nvPr/>
          </p:nvCxnSpPr>
          <p:spPr>
            <a:xfrm rot="16200000">
              <a:off x="5486398" y="5114057"/>
              <a:ext cx="0" cy="216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261" name="グループ化 260"/>
          <p:cNvGrpSpPr/>
          <p:nvPr/>
        </p:nvGrpSpPr>
        <p:grpSpPr>
          <a:xfrm>
            <a:off x="3935761" y="5733256"/>
            <a:ext cx="980685" cy="360000"/>
            <a:chOff x="4488705" y="5733256"/>
            <a:chExt cx="980685" cy="360000"/>
          </a:xfrm>
        </p:grpSpPr>
        <p:cxnSp>
          <p:nvCxnSpPr>
            <p:cNvPr id="240" name="直線コネクタ 239"/>
            <p:cNvCxnSpPr/>
            <p:nvPr/>
          </p:nvCxnSpPr>
          <p:spPr>
            <a:xfrm>
              <a:off x="4707040" y="5733256"/>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1" name="直線コネクタ 240"/>
            <p:cNvCxnSpPr/>
            <p:nvPr/>
          </p:nvCxnSpPr>
          <p:spPr>
            <a:xfrm>
              <a:off x="4797040" y="5733256"/>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2" name="直線コネクタ 241"/>
            <p:cNvCxnSpPr/>
            <p:nvPr/>
          </p:nvCxnSpPr>
          <p:spPr>
            <a:xfrm rot="16200000">
              <a:off x="4977040" y="5617185"/>
              <a:ext cx="0" cy="360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3" name="直線コネクタ 242"/>
            <p:cNvCxnSpPr/>
            <p:nvPr/>
          </p:nvCxnSpPr>
          <p:spPr>
            <a:xfrm rot="16200000">
              <a:off x="4596705" y="5691268"/>
              <a:ext cx="0" cy="216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4" name="直線コネクタ 243"/>
            <p:cNvCxnSpPr/>
            <p:nvPr/>
          </p:nvCxnSpPr>
          <p:spPr>
            <a:xfrm>
              <a:off x="4707040" y="5958256"/>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5" name="直線コネクタ 244"/>
            <p:cNvCxnSpPr/>
            <p:nvPr/>
          </p:nvCxnSpPr>
          <p:spPr>
            <a:xfrm>
              <a:off x="4797040" y="5958256"/>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6" name="直線コネクタ 245"/>
            <p:cNvCxnSpPr/>
            <p:nvPr/>
          </p:nvCxnSpPr>
          <p:spPr>
            <a:xfrm rot="16200000">
              <a:off x="4977040" y="5842185"/>
              <a:ext cx="0" cy="360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7" name="直線コネクタ 246"/>
            <p:cNvCxnSpPr/>
            <p:nvPr/>
          </p:nvCxnSpPr>
          <p:spPr>
            <a:xfrm rot="16200000">
              <a:off x="4639540" y="5954387"/>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8" name="直線コネクタ 247"/>
            <p:cNvCxnSpPr/>
            <p:nvPr/>
          </p:nvCxnSpPr>
          <p:spPr>
            <a:xfrm>
              <a:off x="5158096" y="5733256"/>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49" name="直線コネクタ 248"/>
            <p:cNvCxnSpPr/>
            <p:nvPr/>
          </p:nvCxnSpPr>
          <p:spPr>
            <a:xfrm>
              <a:off x="5248096" y="5733256"/>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1" name="直線コネクタ 250"/>
            <p:cNvCxnSpPr/>
            <p:nvPr/>
          </p:nvCxnSpPr>
          <p:spPr>
            <a:xfrm>
              <a:off x="5158096" y="5958256"/>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2" name="直線コネクタ 251"/>
            <p:cNvCxnSpPr/>
            <p:nvPr/>
          </p:nvCxnSpPr>
          <p:spPr>
            <a:xfrm>
              <a:off x="5248096" y="5958256"/>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3" name="直線コネクタ 252"/>
            <p:cNvCxnSpPr/>
            <p:nvPr/>
          </p:nvCxnSpPr>
          <p:spPr>
            <a:xfrm rot="16200000">
              <a:off x="5315596" y="5954685"/>
              <a:ext cx="0" cy="135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56" name="直線コネクタ 255"/>
            <p:cNvCxnSpPr/>
            <p:nvPr/>
          </p:nvCxnSpPr>
          <p:spPr>
            <a:xfrm rot="10800000" flipV="1">
              <a:off x="4567532" y="5800202"/>
              <a:ext cx="0" cy="2160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59" name="直線コネクタ 258"/>
            <p:cNvCxnSpPr/>
            <p:nvPr/>
          </p:nvCxnSpPr>
          <p:spPr>
            <a:xfrm rot="10800000" flipV="1">
              <a:off x="5383096" y="5805264"/>
              <a:ext cx="0" cy="216000"/>
            </a:xfrm>
            <a:prstGeom prst="line">
              <a:avLst/>
            </a:prstGeom>
            <a:ln w="12700">
              <a:solidFill>
                <a:schemeClr val="tx1"/>
              </a:solidFill>
              <a:prstDash val="solid"/>
            </a:ln>
          </p:spPr>
          <p:style>
            <a:lnRef idx="1">
              <a:schemeClr val="accent1"/>
            </a:lnRef>
            <a:fillRef idx="0">
              <a:schemeClr val="accent1"/>
            </a:fillRef>
            <a:effectRef idx="0">
              <a:schemeClr val="accent1"/>
            </a:effectRef>
            <a:fontRef idx="minor">
              <a:schemeClr val="tx1"/>
            </a:fontRef>
          </p:style>
        </p:cxnSp>
        <p:cxnSp>
          <p:nvCxnSpPr>
            <p:cNvPr id="260" name="直線コネクタ 259"/>
            <p:cNvCxnSpPr/>
            <p:nvPr/>
          </p:nvCxnSpPr>
          <p:spPr>
            <a:xfrm rot="16200000">
              <a:off x="5361390" y="5690121"/>
              <a:ext cx="0" cy="216000"/>
            </a:xfrm>
            <a:prstGeom prst="line">
              <a:avLst/>
            </a:prstGeom>
            <a:ln w="63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3"/>
          <p:cNvSpPr>
            <a:spLocks noGrp="1"/>
          </p:cNvSpPr>
          <p:nvPr>
            <p:ph type="sldNum" sz="quarter" idx="11"/>
          </p:nvPr>
        </p:nvSpPr>
        <p:spPr>
          <a:xfrm>
            <a:off x="9696450" y="6308726"/>
            <a:ext cx="971550" cy="549275"/>
          </a:xfrm>
        </p:spPr>
        <p:txBody>
          <a:bodyPr vert="horz" lIns="91434" tIns="45718" rIns="91434" bIns="45718" rtlCol="0" anchor="ctr"/>
          <a:lstStyle/>
          <a:p>
            <a:pPr algn="ctr">
              <a:defRPr/>
            </a:pPr>
            <a:fld id="{14357E55-F7CA-484E-A8D6-D2679C7329D7}" type="slidenum">
              <a:rPr lang="en-US" altLang="ja-JP" sz="1800"/>
              <a:pPr algn="ctr">
                <a:defRPr/>
              </a:pPr>
              <a:t>73</a:t>
            </a:fld>
            <a:endParaRPr lang="en-US" altLang="ja-JP" sz="1800" dirty="0"/>
          </a:p>
        </p:txBody>
      </p:sp>
      <p:graphicFrame>
        <p:nvGraphicFramePr>
          <p:cNvPr id="4" name="表 3"/>
          <p:cNvGraphicFramePr>
            <a:graphicFrameLocks noGrp="1"/>
          </p:cNvGraphicFramePr>
          <p:nvPr/>
        </p:nvGraphicFramePr>
        <p:xfrm>
          <a:off x="1991544" y="548680"/>
          <a:ext cx="8100000" cy="5616000"/>
        </p:xfrm>
        <a:graphic>
          <a:graphicData uri="http://schemas.openxmlformats.org/drawingml/2006/table">
            <a:tbl>
              <a:tblPr/>
              <a:tblGrid>
                <a:gridCol w="648072">
                  <a:extLst>
                    <a:ext uri="{9D8B030D-6E8A-4147-A177-3AD203B41FA5}">
                      <a16:colId xmlns:a16="http://schemas.microsoft.com/office/drawing/2014/main" val="20000"/>
                    </a:ext>
                  </a:extLst>
                </a:gridCol>
                <a:gridCol w="971928">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gridCol w="1800000">
                  <a:extLst>
                    <a:ext uri="{9D8B030D-6E8A-4147-A177-3AD203B41FA5}">
                      <a16:colId xmlns:a16="http://schemas.microsoft.com/office/drawing/2014/main" val="20004"/>
                    </a:ext>
                  </a:extLst>
                </a:gridCol>
              </a:tblGrid>
              <a:tr h="216000">
                <a:tc>
                  <a:txBody>
                    <a:bodyPr/>
                    <a:lstStyle/>
                    <a:p>
                      <a:pPr algn="ctr"/>
                      <a:r>
                        <a:rPr kumimoji="1" lang="ja-JP" altLang="en-US" sz="1200" dirty="0"/>
                        <a:t>分類</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命令記号</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シンボル</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処理内容</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備考</a:t>
                      </a:r>
                    </a:p>
                  </a:txBody>
                  <a:tcPr marL="64800" marR="648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0000">
                <a:tc rowSpan="6">
                  <a:txBody>
                    <a:bodyPr/>
                    <a:lstStyle/>
                    <a:p>
                      <a:pPr algn="ctr"/>
                      <a:r>
                        <a:rPr kumimoji="1" lang="ja-JP" altLang="en-US" sz="1200" dirty="0"/>
                        <a:t>出力</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ＯＵＴ</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デバイスの出力</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ＳＥＴ</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デバイスのセット</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ＲＳＴ</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デバイスのリセット</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ＰＬＳ</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入力信号の立上り時にプログラム１周期分のパルスを発生する。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ＰＬＦ</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入力信号の立下り時にプログラム１周期分のパルスを発生する。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ＦＦ</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デバイス出力の反転</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0000">
                <a:tc>
                  <a:txBody>
                    <a:bodyPr/>
                    <a:lstStyle/>
                    <a:p>
                      <a:pPr algn="ctr"/>
                      <a:r>
                        <a:rPr kumimoji="1" lang="ja-JP" altLang="en-US" sz="1200" dirty="0"/>
                        <a:t>シフト</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ＳＦＴ</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デバイスの１ビットシフト</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0000">
                <a:tc rowSpan="2">
                  <a:txBody>
                    <a:bodyPr/>
                    <a:lstStyle/>
                    <a:p>
                      <a:pPr algn="ctr"/>
                      <a:r>
                        <a:rPr kumimoji="1" lang="ja-JP" altLang="en-US" sz="1200" dirty="0"/>
                        <a:t>マスタ</a:t>
                      </a:r>
                      <a:endParaRPr kumimoji="1" lang="en-US" altLang="ja-JP" sz="1200" dirty="0"/>
                    </a:p>
                    <a:p>
                      <a:pPr algn="ctr"/>
                      <a:r>
                        <a:rPr kumimoji="1" lang="ja-JP" altLang="en-US" sz="1200" dirty="0"/>
                        <a:t>コントロール</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ＭＣ</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マスタコントロール開始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40000">
                <a:tc vMerge="1">
                  <a:txBody>
                    <a:bodyPr/>
                    <a:lstStyle/>
                    <a:p>
                      <a:endParaRPr kumimoji="1" lang="ja-JP" altLang="en-US" sz="1200" dirty="0"/>
                    </a:p>
                  </a:txBody>
                  <a:tcPr marL="64800" marR="64800" marT="0" marB="0">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ＭＣＲ</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マスタコントロール解除</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40000">
                <a:tc>
                  <a:txBody>
                    <a:bodyPr/>
                    <a:lstStyle/>
                    <a:p>
                      <a:pPr algn="ctr"/>
                      <a:r>
                        <a:rPr kumimoji="1" lang="ja-JP" altLang="en-US" sz="1200" dirty="0"/>
                        <a:t>終了</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ＥＮＤ</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ja-JP" altLang="en-US" sz="1200" dirty="0"/>
                        <a:t>シーケンスプログラムの終了</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grpSp>
        <p:nvGrpSpPr>
          <p:cNvPr id="2" name="グループ化 12"/>
          <p:cNvGrpSpPr/>
          <p:nvPr/>
        </p:nvGrpSpPr>
        <p:grpSpPr>
          <a:xfrm>
            <a:off x="3719736" y="2060848"/>
            <a:ext cx="1440120" cy="180000"/>
            <a:chOff x="2159752" y="3068960"/>
            <a:chExt cx="1440120" cy="180000"/>
          </a:xfrm>
        </p:grpSpPr>
        <p:sp>
          <p:nvSpPr>
            <p:cNvPr id="5" name="正方形/長方形 4"/>
            <p:cNvSpPr/>
            <p:nvPr/>
          </p:nvSpPr>
          <p:spPr>
            <a:xfrm>
              <a:off x="2339752" y="3068960"/>
              <a:ext cx="72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RST</a:t>
              </a:r>
              <a:endParaRPr lang="ja-JP" altLang="en-US" sz="1200" dirty="0">
                <a:solidFill>
                  <a:schemeClr val="tx1"/>
                </a:solidFill>
              </a:endParaRPr>
            </a:p>
          </p:txBody>
        </p:sp>
        <p:sp>
          <p:nvSpPr>
            <p:cNvPr id="6" name="正方形/長方形 5"/>
            <p:cNvSpPr/>
            <p:nvPr/>
          </p:nvSpPr>
          <p:spPr>
            <a:xfrm>
              <a:off x="3059832" y="3068960"/>
              <a:ext cx="36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cxnSp>
          <p:nvCxnSpPr>
            <p:cNvPr id="10" name="直線コネクタ 9"/>
            <p:cNvCxnSpPr/>
            <p:nvPr/>
          </p:nvCxnSpPr>
          <p:spPr>
            <a:xfrm>
              <a:off x="2159752" y="315763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3419872" y="31572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rot="5400000">
              <a:off x="3504841" y="315896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グループ化 12"/>
          <p:cNvGrpSpPr/>
          <p:nvPr/>
        </p:nvGrpSpPr>
        <p:grpSpPr>
          <a:xfrm>
            <a:off x="3719736" y="1484784"/>
            <a:ext cx="1440120" cy="180000"/>
            <a:chOff x="2159752" y="3068960"/>
            <a:chExt cx="1440120" cy="180000"/>
          </a:xfrm>
        </p:grpSpPr>
        <p:sp>
          <p:nvSpPr>
            <p:cNvPr id="138" name="正方形/長方形 137"/>
            <p:cNvSpPr/>
            <p:nvPr/>
          </p:nvSpPr>
          <p:spPr>
            <a:xfrm>
              <a:off x="2339752" y="3068960"/>
              <a:ext cx="72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SET</a:t>
              </a:r>
              <a:endParaRPr lang="ja-JP" altLang="en-US" sz="1200" dirty="0">
                <a:solidFill>
                  <a:schemeClr val="tx1"/>
                </a:solidFill>
              </a:endParaRPr>
            </a:p>
          </p:txBody>
        </p:sp>
        <p:sp>
          <p:nvSpPr>
            <p:cNvPr id="139" name="正方形/長方形 138"/>
            <p:cNvSpPr/>
            <p:nvPr/>
          </p:nvSpPr>
          <p:spPr>
            <a:xfrm>
              <a:off x="3059832" y="3068960"/>
              <a:ext cx="36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cxnSp>
          <p:nvCxnSpPr>
            <p:cNvPr id="140" name="直線コネクタ 139"/>
            <p:cNvCxnSpPr/>
            <p:nvPr/>
          </p:nvCxnSpPr>
          <p:spPr>
            <a:xfrm>
              <a:off x="2159752" y="315763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a:off x="3419872" y="31572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p:cNvCxnSpPr/>
            <p:nvPr/>
          </p:nvCxnSpPr>
          <p:spPr>
            <a:xfrm rot="5400000">
              <a:off x="3504841" y="315896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3" name="テキスト ボックス 132"/>
          <p:cNvSpPr txBox="1"/>
          <p:nvPr/>
        </p:nvSpPr>
        <p:spPr>
          <a:xfrm>
            <a:off x="2063551" y="116633"/>
            <a:ext cx="8737795" cy="307777"/>
          </a:xfrm>
          <a:prstGeom prst="rect">
            <a:avLst/>
          </a:prstGeom>
          <a:solidFill>
            <a:srgbClr val="FFFFCC"/>
          </a:solidFill>
        </p:spPr>
        <p:txBody>
          <a:bodyPr wrap="square" lIns="36000" tIns="0" rIns="36000" bIns="0" rtlCol="0">
            <a:spAutoFit/>
          </a:bodyPr>
          <a:lstStyle/>
          <a:p>
            <a:r>
              <a:rPr lang="en-US" altLang="ja-JP" sz="2000" dirty="0"/>
              <a:t>【</a:t>
            </a:r>
            <a:r>
              <a:rPr lang="ja-JP" altLang="en-US" sz="2000" dirty="0"/>
              <a:t>参考資料４－３</a:t>
            </a:r>
            <a:r>
              <a:rPr lang="en-US" altLang="ja-JP" sz="2000" dirty="0"/>
              <a:t>】</a:t>
            </a:r>
            <a:r>
              <a:rPr lang="ja-JP" altLang="en-US" sz="2000" dirty="0"/>
              <a:t>三菱Ｑ－ＣＰＵシリーズ　シーケンス命令一覧（抜粋）</a:t>
            </a:r>
          </a:p>
        </p:txBody>
      </p:sp>
      <p:grpSp>
        <p:nvGrpSpPr>
          <p:cNvPr id="155" name="グループ化 154"/>
          <p:cNvGrpSpPr/>
          <p:nvPr/>
        </p:nvGrpSpPr>
        <p:grpSpPr>
          <a:xfrm>
            <a:off x="3719737" y="908720"/>
            <a:ext cx="1442525" cy="216024"/>
            <a:chOff x="4139952" y="6381328"/>
            <a:chExt cx="1442525" cy="216024"/>
          </a:xfrm>
        </p:grpSpPr>
        <p:cxnSp>
          <p:nvCxnSpPr>
            <p:cNvPr id="160" name="直線コネクタ 159"/>
            <p:cNvCxnSpPr/>
            <p:nvPr/>
          </p:nvCxnSpPr>
          <p:spPr>
            <a:xfrm>
              <a:off x="5580112" y="638132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直線コネクタ 160"/>
            <p:cNvCxnSpPr/>
            <p:nvPr/>
          </p:nvCxnSpPr>
          <p:spPr>
            <a:xfrm rot="16200000">
              <a:off x="5510477" y="6415248"/>
              <a:ext cx="0" cy="144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p:cNvCxnSpPr/>
            <p:nvPr/>
          </p:nvCxnSpPr>
          <p:spPr>
            <a:xfrm rot="16200000">
              <a:off x="4229952" y="6396670"/>
              <a:ext cx="0" cy="180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円弧 145"/>
            <p:cNvSpPr/>
            <p:nvPr/>
          </p:nvSpPr>
          <p:spPr>
            <a:xfrm>
              <a:off x="5220072" y="6381328"/>
              <a:ext cx="216024" cy="216024"/>
            </a:xfrm>
            <a:prstGeom prst="arc">
              <a:avLst>
                <a:gd name="adj1" fmla="val 16200000"/>
                <a:gd name="adj2" fmla="val 5447804"/>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47" name="円弧 146"/>
            <p:cNvSpPr/>
            <p:nvPr/>
          </p:nvSpPr>
          <p:spPr>
            <a:xfrm flipH="1">
              <a:off x="4317302" y="6381328"/>
              <a:ext cx="216024" cy="216024"/>
            </a:xfrm>
            <a:prstGeom prst="arc">
              <a:avLst>
                <a:gd name="adj1" fmla="val 16200000"/>
                <a:gd name="adj2" fmla="val 5447804"/>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a:p>
          </p:txBody>
        </p:sp>
        <p:sp>
          <p:nvSpPr>
            <p:cNvPr id="154" name="テキスト ボックス 153"/>
            <p:cNvSpPr txBox="1"/>
            <p:nvPr/>
          </p:nvSpPr>
          <p:spPr>
            <a:xfrm>
              <a:off x="4427984" y="6400376"/>
              <a:ext cx="936104" cy="184666"/>
            </a:xfrm>
            <a:prstGeom prst="rect">
              <a:avLst/>
            </a:prstGeom>
            <a:noFill/>
          </p:spPr>
          <p:txBody>
            <a:bodyPr wrap="square" lIns="64800" tIns="0" rIns="64800" bIns="0" rtlCol="0">
              <a:spAutoFit/>
            </a:bodyPr>
            <a:lstStyle/>
            <a:p>
              <a:endParaRPr lang="ja-JP" altLang="en-US" sz="1200" dirty="0"/>
            </a:p>
          </p:txBody>
        </p:sp>
      </p:grpSp>
      <p:grpSp>
        <p:nvGrpSpPr>
          <p:cNvPr id="163" name="グループ化 12"/>
          <p:cNvGrpSpPr/>
          <p:nvPr/>
        </p:nvGrpSpPr>
        <p:grpSpPr>
          <a:xfrm>
            <a:off x="3719736" y="2564904"/>
            <a:ext cx="1440120" cy="180000"/>
            <a:chOff x="2159752" y="3068960"/>
            <a:chExt cx="1440120" cy="180000"/>
          </a:xfrm>
        </p:grpSpPr>
        <p:sp>
          <p:nvSpPr>
            <p:cNvPr id="164" name="正方形/長方形 163"/>
            <p:cNvSpPr/>
            <p:nvPr/>
          </p:nvSpPr>
          <p:spPr>
            <a:xfrm>
              <a:off x="2339752" y="3068960"/>
              <a:ext cx="72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PLS</a:t>
              </a:r>
              <a:endParaRPr lang="ja-JP" altLang="en-US" sz="1200" dirty="0">
                <a:solidFill>
                  <a:schemeClr val="tx1"/>
                </a:solidFill>
              </a:endParaRPr>
            </a:p>
          </p:txBody>
        </p:sp>
        <p:sp>
          <p:nvSpPr>
            <p:cNvPr id="171" name="正方形/長方形 170"/>
            <p:cNvSpPr/>
            <p:nvPr/>
          </p:nvSpPr>
          <p:spPr>
            <a:xfrm>
              <a:off x="3059832" y="3068960"/>
              <a:ext cx="36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cxnSp>
          <p:nvCxnSpPr>
            <p:cNvPr id="172" name="直線コネクタ 171"/>
            <p:cNvCxnSpPr/>
            <p:nvPr/>
          </p:nvCxnSpPr>
          <p:spPr>
            <a:xfrm>
              <a:off x="2159752" y="315763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直線コネクタ 179"/>
            <p:cNvCxnSpPr/>
            <p:nvPr/>
          </p:nvCxnSpPr>
          <p:spPr>
            <a:xfrm>
              <a:off x="3419872" y="31572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直線コネクタ 180"/>
            <p:cNvCxnSpPr/>
            <p:nvPr/>
          </p:nvCxnSpPr>
          <p:spPr>
            <a:xfrm rot="5400000">
              <a:off x="3504841" y="315896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3" name="グループ化 12"/>
          <p:cNvGrpSpPr/>
          <p:nvPr/>
        </p:nvGrpSpPr>
        <p:grpSpPr>
          <a:xfrm>
            <a:off x="3719736" y="3068960"/>
            <a:ext cx="1440120" cy="180000"/>
            <a:chOff x="2159752" y="3068960"/>
            <a:chExt cx="1440120" cy="180000"/>
          </a:xfrm>
        </p:grpSpPr>
        <p:sp>
          <p:nvSpPr>
            <p:cNvPr id="184" name="正方形/長方形 183"/>
            <p:cNvSpPr/>
            <p:nvPr/>
          </p:nvSpPr>
          <p:spPr>
            <a:xfrm>
              <a:off x="2339752" y="3068960"/>
              <a:ext cx="72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PLF</a:t>
              </a:r>
              <a:endParaRPr lang="ja-JP" altLang="en-US" sz="1200" dirty="0">
                <a:solidFill>
                  <a:schemeClr val="tx1"/>
                </a:solidFill>
              </a:endParaRPr>
            </a:p>
          </p:txBody>
        </p:sp>
        <p:sp>
          <p:nvSpPr>
            <p:cNvPr id="185" name="正方形/長方形 184"/>
            <p:cNvSpPr/>
            <p:nvPr/>
          </p:nvSpPr>
          <p:spPr>
            <a:xfrm>
              <a:off x="3059832" y="3068960"/>
              <a:ext cx="36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cxnSp>
          <p:nvCxnSpPr>
            <p:cNvPr id="186" name="直線コネクタ 185"/>
            <p:cNvCxnSpPr/>
            <p:nvPr/>
          </p:nvCxnSpPr>
          <p:spPr>
            <a:xfrm>
              <a:off x="2159752" y="315763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直線コネクタ 186"/>
            <p:cNvCxnSpPr/>
            <p:nvPr/>
          </p:nvCxnSpPr>
          <p:spPr>
            <a:xfrm>
              <a:off x="3419872" y="31572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直線コネクタ 187"/>
            <p:cNvCxnSpPr/>
            <p:nvPr/>
          </p:nvCxnSpPr>
          <p:spPr>
            <a:xfrm rot="5400000">
              <a:off x="3504841" y="315896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9" name="グループ化 12"/>
          <p:cNvGrpSpPr/>
          <p:nvPr/>
        </p:nvGrpSpPr>
        <p:grpSpPr>
          <a:xfrm>
            <a:off x="3719736" y="3645024"/>
            <a:ext cx="1440120" cy="180000"/>
            <a:chOff x="2159752" y="3068960"/>
            <a:chExt cx="1440120" cy="180000"/>
          </a:xfrm>
        </p:grpSpPr>
        <p:sp>
          <p:nvSpPr>
            <p:cNvPr id="190" name="正方形/長方形 189"/>
            <p:cNvSpPr/>
            <p:nvPr/>
          </p:nvSpPr>
          <p:spPr>
            <a:xfrm>
              <a:off x="2339752" y="3068960"/>
              <a:ext cx="72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FF</a:t>
              </a:r>
              <a:endParaRPr lang="ja-JP" altLang="en-US" sz="1200" dirty="0">
                <a:solidFill>
                  <a:schemeClr val="tx1"/>
                </a:solidFill>
              </a:endParaRPr>
            </a:p>
          </p:txBody>
        </p:sp>
        <p:sp>
          <p:nvSpPr>
            <p:cNvPr id="191" name="正方形/長方形 190"/>
            <p:cNvSpPr/>
            <p:nvPr/>
          </p:nvSpPr>
          <p:spPr>
            <a:xfrm>
              <a:off x="3059832" y="3068960"/>
              <a:ext cx="36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cxnSp>
          <p:nvCxnSpPr>
            <p:cNvPr id="192" name="直線コネクタ 191"/>
            <p:cNvCxnSpPr/>
            <p:nvPr/>
          </p:nvCxnSpPr>
          <p:spPr>
            <a:xfrm>
              <a:off x="2159752" y="315763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直線コネクタ 192"/>
            <p:cNvCxnSpPr/>
            <p:nvPr/>
          </p:nvCxnSpPr>
          <p:spPr>
            <a:xfrm>
              <a:off x="3419872" y="31572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直線コネクタ 193"/>
            <p:cNvCxnSpPr/>
            <p:nvPr/>
          </p:nvCxnSpPr>
          <p:spPr>
            <a:xfrm rot="5400000">
              <a:off x="3504841" y="315896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95" name="グループ化 12"/>
          <p:cNvGrpSpPr/>
          <p:nvPr/>
        </p:nvGrpSpPr>
        <p:grpSpPr>
          <a:xfrm>
            <a:off x="3719736" y="4221088"/>
            <a:ext cx="1440120" cy="180000"/>
            <a:chOff x="2159752" y="3068960"/>
            <a:chExt cx="1440120" cy="180000"/>
          </a:xfrm>
        </p:grpSpPr>
        <p:sp>
          <p:nvSpPr>
            <p:cNvPr id="196" name="正方形/長方形 195"/>
            <p:cNvSpPr/>
            <p:nvPr/>
          </p:nvSpPr>
          <p:spPr>
            <a:xfrm>
              <a:off x="2339752" y="3068960"/>
              <a:ext cx="72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SFT</a:t>
              </a:r>
              <a:endParaRPr lang="ja-JP" altLang="en-US" sz="1200" dirty="0">
                <a:solidFill>
                  <a:schemeClr val="tx1"/>
                </a:solidFill>
              </a:endParaRPr>
            </a:p>
          </p:txBody>
        </p:sp>
        <p:sp>
          <p:nvSpPr>
            <p:cNvPr id="197" name="正方形/長方形 196"/>
            <p:cNvSpPr/>
            <p:nvPr/>
          </p:nvSpPr>
          <p:spPr>
            <a:xfrm>
              <a:off x="3059832" y="3068960"/>
              <a:ext cx="36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cxnSp>
          <p:nvCxnSpPr>
            <p:cNvPr id="198" name="直線コネクタ 197"/>
            <p:cNvCxnSpPr/>
            <p:nvPr/>
          </p:nvCxnSpPr>
          <p:spPr>
            <a:xfrm>
              <a:off x="2159752" y="315763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9" name="直線コネクタ 198"/>
            <p:cNvCxnSpPr/>
            <p:nvPr/>
          </p:nvCxnSpPr>
          <p:spPr>
            <a:xfrm>
              <a:off x="3419872" y="31572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直線コネクタ 202"/>
            <p:cNvCxnSpPr/>
            <p:nvPr/>
          </p:nvCxnSpPr>
          <p:spPr>
            <a:xfrm rot="5400000">
              <a:off x="3504841" y="315896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10" name="グループ化 12"/>
          <p:cNvGrpSpPr/>
          <p:nvPr/>
        </p:nvGrpSpPr>
        <p:grpSpPr>
          <a:xfrm>
            <a:off x="3719736" y="5229200"/>
            <a:ext cx="1440120" cy="180000"/>
            <a:chOff x="2159752" y="3068960"/>
            <a:chExt cx="1440120" cy="180000"/>
          </a:xfrm>
        </p:grpSpPr>
        <p:sp>
          <p:nvSpPr>
            <p:cNvPr id="211" name="正方形/長方形 210"/>
            <p:cNvSpPr/>
            <p:nvPr/>
          </p:nvSpPr>
          <p:spPr>
            <a:xfrm>
              <a:off x="2339752" y="3068960"/>
              <a:ext cx="72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MCR</a:t>
              </a:r>
              <a:endParaRPr lang="ja-JP" altLang="en-US" sz="1200" dirty="0">
                <a:solidFill>
                  <a:schemeClr val="tx1"/>
                </a:solidFill>
              </a:endParaRPr>
            </a:p>
          </p:txBody>
        </p:sp>
        <p:sp>
          <p:nvSpPr>
            <p:cNvPr id="216" name="正方形/長方形 215"/>
            <p:cNvSpPr/>
            <p:nvPr/>
          </p:nvSpPr>
          <p:spPr>
            <a:xfrm>
              <a:off x="3059832" y="3068960"/>
              <a:ext cx="36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n</a:t>
              </a:r>
              <a:endParaRPr lang="ja-JP" altLang="en-US" sz="1200" dirty="0">
                <a:solidFill>
                  <a:schemeClr val="tx1"/>
                </a:solidFill>
              </a:endParaRPr>
            </a:p>
          </p:txBody>
        </p:sp>
        <p:cxnSp>
          <p:nvCxnSpPr>
            <p:cNvPr id="221" name="直線コネクタ 220"/>
            <p:cNvCxnSpPr/>
            <p:nvPr/>
          </p:nvCxnSpPr>
          <p:spPr>
            <a:xfrm>
              <a:off x="2159752" y="315763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直線コネクタ 238"/>
            <p:cNvCxnSpPr/>
            <p:nvPr/>
          </p:nvCxnSpPr>
          <p:spPr>
            <a:xfrm>
              <a:off x="3419872" y="315725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0" name="直線コネクタ 249"/>
            <p:cNvCxnSpPr/>
            <p:nvPr/>
          </p:nvCxnSpPr>
          <p:spPr>
            <a:xfrm rot="5400000">
              <a:off x="3504841" y="315896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55" name="グループ化 254"/>
          <p:cNvGrpSpPr/>
          <p:nvPr/>
        </p:nvGrpSpPr>
        <p:grpSpPr>
          <a:xfrm>
            <a:off x="3719736" y="4725144"/>
            <a:ext cx="1440120" cy="180000"/>
            <a:chOff x="2303768" y="6453336"/>
            <a:chExt cx="1440120" cy="180000"/>
          </a:xfrm>
        </p:grpSpPr>
        <p:sp>
          <p:nvSpPr>
            <p:cNvPr id="205" name="正方形/長方形 204"/>
            <p:cNvSpPr/>
            <p:nvPr/>
          </p:nvSpPr>
          <p:spPr>
            <a:xfrm>
              <a:off x="2483768" y="6453336"/>
              <a:ext cx="64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MC</a:t>
              </a:r>
              <a:endParaRPr lang="ja-JP" altLang="en-US" sz="1200" dirty="0">
                <a:solidFill>
                  <a:schemeClr val="tx1"/>
                </a:solidFill>
              </a:endParaRPr>
            </a:p>
          </p:txBody>
        </p:sp>
        <p:sp>
          <p:nvSpPr>
            <p:cNvPr id="206" name="正方形/長方形 205"/>
            <p:cNvSpPr/>
            <p:nvPr/>
          </p:nvSpPr>
          <p:spPr>
            <a:xfrm>
              <a:off x="3122696" y="6453336"/>
              <a:ext cx="216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n</a:t>
              </a:r>
              <a:endParaRPr lang="ja-JP" altLang="en-US" sz="1200" dirty="0">
                <a:solidFill>
                  <a:schemeClr val="tx1"/>
                </a:solidFill>
              </a:endParaRPr>
            </a:p>
          </p:txBody>
        </p:sp>
        <p:cxnSp>
          <p:nvCxnSpPr>
            <p:cNvPr id="207" name="直線コネクタ 206"/>
            <p:cNvCxnSpPr/>
            <p:nvPr/>
          </p:nvCxnSpPr>
          <p:spPr>
            <a:xfrm>
              <a:off x="2303768" y="654201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直線コネクタ 207"/>
            <p:cNvCxnSpPr/>
            <p:nvPr/>
          </p:nvCxnSpPr>
          <p:spPr>
            <a:xfrm>
              <a:off x="3563888" y="654163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9" name="直線コネクタ 208"/>
            <p:cNvCxnSpPr/>
            <p:nvPr/>
          </p:nvCxnSpPr>
          <p:spPr>
            <a:xfrm rot="5400000">
              <a:off x="3648857" y="654333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4" name="正方形/長方形 253"/>
            <p:cNvSpPr/>
            <p:nvPr/>
          </p:nvSpPr>
          <p:spPr>
            <a:xfrm>
              <a:off x="3338720" y="6453336"/>
              <a:ext cx="216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265" name="グループ化 264"/>
          <p:cNvGrpSpPr/>
          <p:nvPr/>
        </p:nvGrpSpPr>
        <p:grpSpPr>
          <a:xfrm>
            <a:off x="3719736" y="5805264"/>
            <a:ext cx="1440120" cy="180000"/>
            <a:chOff x="2123728" y="6453336"/>
            <a:chExt cx="1440120" cy="180000"/>
          </a:xfrm>
        </p:grpSpPr>
        <p:sp>
          <p:nvSpPr>
            <p:cNvPr id="258" name="正方形/長方形 257"/>
            <p:cNvSpPr/>
            <p:nvPr/>
          </p:nvSpPr>
          <p:spPr>
            <a:xfrm>
              <a:off x="2303728" y="6453336"/>
              <a:ext cx="108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END</a:t>
              </a:r>
              <a:endParaRPr lang="ja-JP" altLang="en-US" sz="1200" dirty="0">
                <a:solidFill>
                  <a:schemeClr val="tx1"/>
                </a:solidFill>
              </a:endParaRPr>
            </a:p>
          </p:txBody>
        </p:sp>
        <p:cxnSp>
          <p:nvCxnSpPr>
            <p:cNvPr id="262" name="直線コネクタ 261"/>
            <p:cNvCxnSpPr/>
            <p:nvPr/>
          </p:nvCxnSpPr>
          <p:spPr>
            <a:xfrm>
              <a:off x="2123728" y="654201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3" name="直線コネクタ 262"/>
            <p:cNvCxnSpPr/>
            <p:nvPr/>
          </p:nvCxnSpPr>
          <p:spPr>
            <a:xfrm>
              <a:off x="3383848" y="654163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4" name="直線コネクタ 263"/>
            <p:cNvCxnSpPr/>
            <p:nvPr/>
          </p:nvCxnSpPr>
          <p:spPr>
            <a:xfrm rot="5400000">
              <a:off x="3468817" y="654333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3"/>
          <p:cNvSpPr>
            <a:spLocks noGrp="1"/>
          </p:cNvSpPr>
          <p:nvPr>
            <p:ph type="sldNum" sz="quarter" idx="11"/>
          </p:nvPr>
        </p:nvSpPr>
        <p:spPr>
          <a:xfrm>
            <a:off x="9696450" y="6308726"/>
            <a:ext cx="971550" cy="549275"/>
          </a:xfrm>
        </p:spPr>
        <p:txBody>
          <a:bodyPr vert="horz" lIns="91434" tIns="45718" rIns="91434" bIns="45718" rtlCol="0" anchor="ctr"/>
          <a:lstStyle/>
          <a:p>
            <a:pPr algn="ctr">
              <a:defRPr/>
            </a:pPr>
            <a:fld id="{14357E55-F7CA-484E-A8D6-D2679C7329D7}" type="slidenum">
              <a:rPr lang="en-US" altLang="ja-JP" sz="1800"/>
              <a:pPr algn="ctr">
                <a:defRPr/>
              </a:pPr>
              <a:t>74</a:t>
            </a:fld>
            <a:endParaRPr lang="en-US" altLang="ja-JP" sz="1800" dirty="0"/>
          </a:p>
        </p:txBody>
      </p:sp>
      <p:graphicFrame>
        <p:nvGraphicFramePr>
          <p:cNvPr id="4" name="表 3"/>
          <p:cNvGraphicFramePr>
            <a:graphicFrameLocks noGrp="1"/>
          </p:cNvGraphicFramePr>
          <p:nvPr/>
        </p:nvGraphicFramePr>
        <p:xfrm>
          <a:off x="1991544" y="548680"/>
          <a:ext cx="8100000" cy="3464640"/>
        </p:xfrm>
        <a:graphic>
          <a:graphicData uri="http://schemas.openxmlformats.org/drawingml/2006/table">
            <a:tbl>
              <a:tblPr/>
              <a:tblGrid>
                <a:gridCol w="648072">
                  <a:extLst>
                    <a:ext uri="{9D8B030D-6E8A-4147-A177-3AD203B41FA5}">
                      <a16:colId xmlns:a16="http://schemas.microsoft.com/office/drawing/2014/main" val="20000"/>
                    </a:ext>
                  </a:extLst>
                </a:gridCol>
                <a:gridCol w="971928">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gridCol w="1800000">
                  <a:extLst>
                    <a:ext uri="{9D8B030D-6E8A-4147-A177-3AD203B41FA5}">
                      <a16:colId xmlns:a16="http://schemas.microsoft.com/office/drawing/2014/main" val="20004"/>
                    </a:ext>
                  </a:extLst>
                </a:gridCol>
              </a:tblGrid>
              <a:tr h="216000">
                <a:tc>
                  <a:txBody>
                    <a:bodyPr/>
                    <a:lstStyle/>
                    <a:p>
                      <a:pPr algn="ctr"/>
                      <a:r>
                        <a:rPr kumimoji="1" lang="ja-JP" altLang="en-US" sz="1200" dirty="0"/>
                        <a:t>分類</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命令記号</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シンボル</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処理内容</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備考</a:t>
                      </a:r>
                    </a:p>
                  </a:txBody>
                  <a:tcPr marL="64800" marR="648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0000">
                <a:tc rowSpan="6">
                  <a:txBody>
                    <a:bodyPr/>
                    <a:lstStyle/>
                    <a:p>
                      <a:r>
                        <a:rPr kumimoji="1" lang="en-US" altLang="ja-JP" sz="1200" dirty="0"/>
                        <a:t>BIN</a:t>
                      </a:r>
                    </a:p>
                    <a:p>
                      <a:r>
                        <a:rPr kumimoji="1" lang="en-US" altLang="ja-JP" sz="1200" dirty="0"/>
                        <a:t>16</a:t>
                      </a:r>
                      <a:r>
                        <a:rPr kumimoji="1" lang="ja-JP" altLang="en-US" sz="1200" dirty="0"/>
                        <a:t>ﾋﾞｯﾄ</a:t>
                      </a:r>
                      <a:endParaRPr kumimoji="1" lang="en-US" altLang="ja-JP" sz="1200" dirty="0"/>
                    </a:p>
                    <a:p>
                      <a:r>
                        <a:rPr kumimoji="1" lang="ja-JP" altLang="en-US" sz="1200" dirty="0"/>
                        <a:t>ﾃﾞｰﾀ</a:t>
                      </a:r>
                      <a:endParaRPr kumimoji="1" lang="en-US" altLang="ja-JP" sz="1200" dirty="0"/>
                    </a:p>
                    <a:p>
                      <a:r>
                        <a:rPr kumimoji="1" lang="ja-JP" altLang="en-US" sz="1200" dirty="0"/>
                        <a:t>比較</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ＬＤ＝</a:t>
                      </a:r>
                      <a:endParaRPr kumimoji="1" lang="en-US" altLang="ja-JP"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(S1)=(S2)</a:t>
                      </a:r>
                      <a:r>
                        <a:rPr kumimoji="1" lang="ja-JP" altLang="en-US" sz="1200" dirty="0"/>
                        <a:t>の時導通状態</a:t>
                      </a:r>
                      <a:endParaRPr kumimoji="1" lang="en-US" altLang="ja-JP" sz="1200" dirty="0"/>
                    </a:p>
                    <a:p>
                      <a:r>
                        <a:rPr kumimoji="1" lang="en-US" altLang="ja-JP" sz="1200" dirty="0"/>
                        <a:t>(S1)</a:t>
                      </a:r>
                      <a:r>
                        <a:rPr kumimoji="1" lang="ja-JP" altLang="en-US" sz="1200" dirty="0"/>
                        <a:t>≠</a:t>
                      </a:r>
                      <a:r>
                        <a:rPr kumimoji="1" lang="en-US" altLang="ja-JP" sz="1200" dirty="0"/>
                        <a:t>(S2)</a:t>
                      </a:r>
                      <a:r>
                        <a:rPr kumimoji="1" lang="ja-JP" altLang="en-US" sz="1200" dirty="0"/>
                        <a:t>の時非導通状態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ＬＤ＜＞</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(S1)</a:t>
                      </a:r>
                      <a:r>
                        <a:rPr kumimoji="1" lang="ja-JP" altLang="en-US" sz="1200" dirty="0"/>
                        <a:t> ≠</a:t>
                      </a:r>
                      <a:r>
                        <a:rPr kumimoji="1" lang="en-US" altLang="ja-JP" sz="1200" dirty="0"/>
                        <a:t> (S2)</a:t>
                      </a:r>
                      <a:r>
                        <a:rPr kumimoji="1" lang="ja-JP" altLang="en-US" sz="1200" dirty="0"/>
                        <a:t>の時導通状態</a:t>
                      </a:r>
                      <a:endParaRPr kumimoji="1" lang="en-US" altLang="ja-JP" sz="1200" dirty="0"/>
                    </a:p>
                    <a:p>
                      <a:r>
                        <a:rPr kumimoji="1" lang="en-US" altLang="ja-JP" sz="1200" dirty="0"/>
                        <a:t>(S1) =</a:t>
                      </a:r>
                      <a:r>
                        <a:rPr kumimoji="1" lang="ja-JP" altLang="en-US" sz="1200" dirty="0"/>
                        <a:t> </a:t>
                      </a:r>
                      <a:r>
                        <a:rPr kumimoji="1" lang="en-US" altLang="ja-JP" sz="1200" dirty="0"/>
                        <a:t>(S2)</a:t>
                      </a:r>
                      <a:r>
                        <a:rPr kumimoji="1" lang="ja-JP" altLang="en-US" sz="1200" dirty="0"/>
                        <a:t>の時非導通状態</a:t>
                      </a:r>
                    </a:p>
                    <a:p>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ＬＤ＞</a:t>
                      </a:r>
                    </a:p>
                    <a:p>
                      <a:pPr algn="ct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(S1)</a:t>
                      </a:r>
                      <a:r>
                        <a:rPr kumimoji="1" lang="ja-JP" altLang="en-US" sz="1200" dirty="0"/>
                        <a:t> ＞</a:t>
                      </a:r>
                      <a:r>
                        <a:rPr kumimoji="1" lang="en-US" altLang="ja-JP" sz="1200" dirty="0"/>
                        <a:t> (S2)</a:t>
                      </a:r>
                      <a:r>
                        <a:rPr kumimoji="1" lang="ja-JP" altLang="en-US" sz="1200" dirty="0"/>
                        <a:t>の時導通状態</a:t>
                      </a:r>
                      <a:endParaRPr kumimoji="1" lang="en-US" altLang="ja-JP" sz="1200" dirty="0"/>
                    </a:p>
                    <a:p>
                      <a:r>
                        <a:rPr kumimoji="1" lang="en-US" altLang="ja-JP" sz="1200" dirty="0"/>
                        <a:t>(S1) </a:t>
                      </a:r>
                      <a:r>
                        <a:rPr kumimoji="1" lang="ja-JP" altLang="en-US" sz="1200" dirty="0"/>
                        <a:t>≧ </a:t>
                      </a:r>
                      <a:r>
                        <a:rPr kumimoji="1" lang="en-US" altLang="ja-JP" sz="1200" dirty="0"/>
                        <a:t>(S2)</a:t>
                      </a:r>
                      <a:r>
                        <a:rPr kumimoji="1" lang="ja-JP" altLang="en-US" sz="1200" dirty="0"/>
                        <a:t>の時非導通状態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Ｌｄ＜＝</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(S1)</a:t>
                      </a:r>
                      <a:r>
                        <a:rPr kumimoji="1" lang="ja-JP" altLang="en-US" sz="1200" dirty="0"/>
                        <a:t> ≦</a:t>
                      </a:r>
                      <a:r>
                        <a:rPr kumimoji="1" lang="en-US" altLang="ja-JP" sz="1200" dirty="0"/>
                        <a:t> (S2)</a:t>
                      </a:r>
                      <a:r>
                        <a:rPr kumimoji="1" lang="ja-JP" altLang="en-US" sz="1200" dirty="0"/>
                        <a:t>の時導通状態</a:t>
                      </a:r>
                      <a:endParaRPr kumimoji="1" lang="en-US" altLang="ja-JP" sz="1200" dirty="0"/>
                    </a:p>
                    <a:p>
                      <a:r>
                        <a:rPr kumimoji="1" lang="en-US" altLang="ja-JP" sz="1200" dirty="0"/>
                        <a:t>(S1) </a:t>
                      </a:r>
                      <a:r>
                        <a:rPr kumimoji="1" lang="ja-JP" altLang="en-US" sz="1200" dirty="0"/>
                        <a:t>＞ </a:t>
                      </a:r>
                      <a:r>
                        <a:rPr kumimoji="1" lang="en-US" altLang="ja-JP" sz="1200" dirty="0"/>
                        <a:t>(S2)</a:t>
                      </a:r>
                      <a:r>
                        <a:rPr kumimoji="1" lang="ja-JP" altLang="en-US" sz="1200" dirty="0"/>
                        <a:t>の時非導通状態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ＬＤ＜</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(S1)</a:t>
                      </a:r>
                      <a:r>
                        <a:rPr kumimoji="1" lang="ja-JP" altLang="en-US" sz="1200" dirty="0"/>
                        <a:t>＜</a:t>
                      </a:r>
                      <a:r>
                        <a:rPr kumimoji="1" lang="en-US" altLang="ja-JP" sz="1200" dirty="0"/>
                        <a:t> (S2)</a:t>
                      </a:r>
                      <a:r>
                        <a:rPr kumimoji="1" lang="ja-JP" altLang="en-US" sz="1200" dirty="0"/>
                        <a:t>の時導通状態</a:t>
                      </a:r>
                      <a:endParaRPr kumimoji="1" lang="en-US" altLang="ja-JP" sz="1200" dirty="0"/>
                    </a:p>
                    <a:p>
                      <a:r>
                        <a:rPr kumimoji="1" lang="en-US" altLang="ja-JP" sz="1200" dirty="0"/>
                        <a:t>(S1) </a:t>
                      </a:r>
                      <a:r>
                        <a:rPr kumimoji="1" lang="ja-JP" altLang="en-US" sz="1200" dirty="0"/>
                        <a:t>≧</a:t>
                      </a:r>
                      <a:r>
                        <a:rPr kumimoji="1" lang="en-US" altLang="ja-JP" sz="1200" dirty="0"/>
                        <a:t>(S2)</a:t>
                      </a:r>
                      <a:r>
                        <a:rPr kumimoji="1" lang="ja-JP" altLang="en-US" sz="1200" dirty="0"/>
                        <a:t>の時非導通状態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ＬＤ＞＝</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r>
                        <a:rPr kumimoji="1" lang="en-US" altLang="ja-JP" sz="1200" dirty="0"/>
                        <a:t>(S1)</a:t>
                      </a:r>
                      <a:r>
                        <a:rPr kumimoji="1" lang="ja-JP" altLang="en-US" sz="1200" dirty="0"/>
                        <a:t> ≧</a:t>
                      </a:r>
                      <a:r>
                        <a:rPr kumimoji="1" lang="en-US" altLang="ja-JP" sz="1200" dirty="0"/>
                        <a:t> (S2)</a:t>
                      </a:r>
                      <a:r>
                        <a:rPr kumimoji="1" lang="ja-JP" altLang="en-US" sz="1200" dirty="0"/>
                        <a:t>の時導通状態</a:t>
                      </a:r>
                      <a:endParaRPr kumimoji="1" lang="en-US" altLang="ja-JP" sz="1200" dirty="0"/>
                    </a:p>
                    <a:p>
                      <a:r>
                        <a:rPr kumimoji="1" lang="en-US" altLang="ja-JP" sz="1200" dirty="0"/>
                        <a:t>(S1) </a:t>
                      </a:r>
                      <a:r>
                        <a:rPr kumimoji="1" lang="ja-JP" altLang="en-US" sz="1200" dirty="0"/>
                        <a:t>＜ </a:t>
                      </a:r>
                      <a:r>
                        <a:rPr kumimoji="1" lang="en-US" altLang="ja-JP" sz="1200" dirty="0"/>
                        <a:t>(S2)</a:t>
                      </a:r>
                      <a:r>
                        <a:rPr kumimoji="1" lang="ja-JP" altLang="en-US" sz="1200" dirty="0"/>
                        <a:t>の時非導通状態</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33" name="テキスト ボックス 132"/>
          <p:cNvSpPr txBox="1"/>
          <p:nvPr/>
        </p:nvSpPr>
        <p:spPr>
          <a:xfrm>
            <a:off x="2063551" y="116633"/>
            <a:ext cx="8937824" cy="307777"/>
          </a:xfrm>
          <a:prstGeom prst="rect">
            <a:avLst/>
          </a:prstGeom>
          <a:solidFill>
            <a:srgbClr val="FFFFCC"/>
          </a:solidFill>
        </p:spPr>
        <p:txBody>
          <a:bodyPr wrap="square" lIns="36000" tIns="0" rIns="36000" bIns="0" rtlCol="0">
            <a:spAutoFit/>
          </a:bodyPr>
          <a:lstStyle/>
          <a:p>
            <a:r>
              <a:rPr lang="en-US" altLang="ja-JP" sz="2000" dirty="0"/>
              <a:t>【</a:t>
            </a:r>
            <a:r>
              <a:rPr lang="ja-JP" altLang="en-US" sz="2000" dirty="0"/>
              <a:t>参考資料４－４</a:t>
            </a:r>
            <a:r>
              <a:rPr lang="en-US" altLang="ja-JP" sz="2000" dirty="0"/>
              <a:t>】</a:t>
            </a:r>
            <a:r>
              <a:rPr lang="ja-JP" altLang="en-US" sz="2000" dirty="0"/>
              <a:t>三菱Ｑ－ＣＰＵシリーズ　シーケンス命令一覧（抜粋）</a:t>
            </a:r>
          </a:p>
        </p:txBody>
      </p:sp>
      <p:grpSp>
        <p:nvGrpSpPr>
          <p:cNvPr id="73" name="グループ化 72"/>
          <p:cNvGrpSpPr/>
          <p:nvPr/>
        </p:nvGrpSpPr>
        <p:grpSpPr>
          <a:xfrm>
            <a:off x="3746616" y="908720"/>
            <a:ext cx="1440120" cy="180000"/>
            <a:chOff x="2231760" y="908720"/>
            <a:chExt cx="1440120" cy="180000"/>
          </a:xfrm>
        </p:grpSpPr>
        <p:sp>
          <p:nvSpPr>
            <p:cNvPr id="67" name="正方形/長方形 66"/>
            <p:cNvSpPr/>
            <p:nvPr/>
          </p:nvSpPr>
          <p:spPr>
            <a:xfrm>
              <a:off x="2411760" y="908720"/>
              <a:ext cx="504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68" name="正方形/長方形 67"/>
            <p:cNvSpPr/>
            <p:nvPr/>
          </p:nvSpPr>
          <p:spPr>
            <a:xfrm>
              <a:off x="2915264"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S1</a:t>
              </a:r>
              <a:endParaRPr lang="ja-JP" altLang="en-US" sz="1200" dirty="0">
                <a:solidFill>
                  <a:schemeClr val="tx1"/>
                </a:solidFill>
              </a:endParaRPr>
            </a:p>
          </p:txBody>
        </p:sp>
        <p:cxnSp>
          <p:nvCxnSpPr>
            <p:cNvPr id="69" name="直線コネクタ 68"/>
            <p:cNvCxnSpPr/>
            <p:nvPr/>
          </p:nvCxnSpPr>
          <p:spPr>
            <a:xfrm>
              <a:off x="2231760" y="99739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p:cNvCxnSpPr/>
            <p:nvPr/>
          </p:nvCxnSpPr>
          <p:spPr>
            <a:xfrm>
              <a:off x="3491880" y="99701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p:cNvCxnSpPr/>
            <p:nvPr/>
          </p:nvCxnSpPr>
          <p:spPr>
            <a:xfrm rot="5400000">
              <a:off x="2141760" y="99872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正方形/長方形 71"/>
            <p:cNvSpPr/>
            <p:nvPr/>
          </p:nvSpPr>
          <p:spPr>
            <a:xfrm>
              <a:off x="3204440"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S2</a:t>
              </a:r>
              <a:endParaRPr lang="ja-JP" altLang="en-US" sz="1200" dirty="0">
                <a:solidFill>
                  <a:schemeClr val="tx1"/>
                </a:solidFill>
              </a:endParaRPr>
            </a:p>
          </p:txBody>
        </p:sp>
      </p:grpSp>
      <p:sp>
        <p:nvSpPr>
          <p:cNvPr id="74" name="テキスト ボックス 73"/>
          <p:cNvSpPr txBox="1"/>
          <p:nvPr/>
        </p:nvSpPr>
        <p:spPr>
          <a:xfrm>
            <a:off x="1991544" y="4293096"/>
            <a:ext cx="8136904" cy="2308324"/>
          </a:xfrm>
          <a:prstGeom prst="rect">
            <a:avLst/>
          </a:prstGeom>
          <a:noFill/>
        </p:spPr>
        <p:txBody>
          <a:bodyPr wrap="square" rtlCol="0">
            <a:spAutoFit/>
          </a:bodyPr>
          <a:lstStyle/>
          <a:p>
            <a:pPr algn="l"/>
            <a:r>
              <a:rPr lang="ja-JP" altLang="en-US" sz="1200" dirty="0">
                <a:latin typeface="ＭＳ ゴシック" pitchFamily="49" charset="-128"/>
                <a:ea typeface="ＭＳ ゴシック" pitchFamily="49" charset="-128"/>
              </a:rPr>
              <a:t>１．上記表は“</a:t>
            </a:r>
            <a:r>
              <a:rPr lang="en-US" altLang="ja-JP" sz="1200" dirty="0">
                <a:latin typeface="ＭＳ ゴシック" pitchFamily="49" charset="-128"/>
                <a:ea typeface="ＭＳ ゴシック" pitchFamily="49" charset="-128"/>
              </a:rPr>
              <a:t>LD</a:t>
            </a:r>
            <a:r>
              <a:rPr lang="ja-JP" altLang="en-US" sz="1200" dirty="0">
                <a:latin typeface="ＭＳ ゴシック" pitchFamily="49" charset="-128"/>
                <a:ea typeface="ＭＳ ゴシック" pitchFamily="49" charset="-128"/>
              </a:rPr>
              <a:t>”を代表例として記載。</a:t>
            </a:r>
            <a:r>
              <a:rPr lang="en-US" altLang="ja-JP" sz="1200" dirty="0">
                <a:latin typeface="ＭＳ ゴシック" pitchFamily="49" charset="-128"/>
                <a:ea typeface="ＭＳ ゴシック" pitchFamily="49" charset="-128"/>
              </a:rPr>
              <a:t>AND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OR</a:t>
            </a:r>
            <a:r>
              <a:rPr lang="ja-JP" altLang="en-US" sz="1200" dirty="0">
                <a:latin typeface="ＭＳ ゴシック" pitchFamily="49" charset="-128"/>
                <a:ea typeface="ＭＳ ゴシック" pitchFamily="49" charset="-128"/>
              </a:rPr>
              <a:t>も同様に処理が出来る。</a:t>
            </a:r>
            <a:endParaRPr lang="en-US" altLang="ja-JP" sz="1200" dirty="0">
              <a:latin typeface="ＭＳ ゴシック" pitchFamily="49" charset="-128"/>
              <a:ea typeface="ＭＳ ゴシック" pitchFamily="49" charset="-128"/>
            </a:endParaRPr>
          </a:p>
          <a:p>
            <a:pPr algn="l"/>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AND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AND=</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AND&lt;&gt;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AND&gt;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AND&lt;=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AND&lt;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AND&gt;=)</a:t>
            </a: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OR(OR=</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OR&lt;&gt;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OR&gt;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OR&lt;=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OR&lt;,OR&gt;=)</a:t>
            </a:r>
          </a:p>
          <a:p>
            <a:pPr algn="l"/>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２．上記は“</a:t>
            </a:r>
            <a:r>
              <a:rPr lang="en-US" altLang="ja-JP" sz="1200" dirty="0">
                <a:latin typeface="ＭＳ ゴシック" pitchFamily="49" charset="-128"/>
                <a:ea typeface="ＭＳ ゴシック" pitchFamily="49" charset="-128"/>
              </a:rPr>
              <a:t>BIN16</a:t>
            </a:r>
            <a:r>
              <a:rPr lang="ja-JP" altLang="en-US" sz="1200" dirty="0">
                <a:latin typeface="ＭＳ ゴシック" pitchFamily="49" charset="-128"/>
                <a:ea typeface="ＭＳ ゴシック" pitchFamily="49" charset="-128"/>
              </a:rPr>
              <a:t>ﾋﾞｯﾄﾃﾞｰﾀ”を記載。</a:t>
            </a:r>
            <a:r>
              <a:rPr lang="en-US" altLang="ja-JP" sz="1200" dirty="0">
                <a:latin typeface="ＭＳ ゴシック" pitchFamily="49" charset="-128"/>
                <a:ea typeface="ＭＳ ゴシック" pitchFamily="49" charset="-128"/>
              </a:rPr>
              <a:t>BIN32</a:t>
            </a:r>
            <a:r>
              <a:rPr lang="ja-JP" altLang="en-US" sz="1200" dirty="0">
                <a:latin typeface="ＭＳ ゴシック" pitchFamily="49" charset="-128"/>
                <a:ea typeface="ＭＳ ゴシック" pitchFamily="49" charset="-128"/>
              </a:rPr>
              <a:t>ﾋﾞｯﾄ、浮動小数点</a:t>
            </a:r>
            <a:r>
              <a:rPr lang="en-US" altLang="ja-JP" sz="1200" dirty="0">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単精度</a:t>
            </a:r>
            <a:r>
              <a:rPr lang="en-US" altLang="ja-JP" sz="1200" dirty="0">
                <a:latin typeface="ＭＳ ゴシック" pitchFamily="49" charset="-128"/>
                <a:ea typeface="ＭＳ ゴシック" pitchFamily="49" charset="-128"/>
              </a:rPr>
              <a: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浮動小数点</a:t>
            </a:r>
            <a:r>
              <a:rPr lang="en-US" altLang="ja-JP" sz="1200" dirty="0">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倍精度</a:t>
            </a:r>
            <a:r>
              <a:rPr lang="en-US" altLang="ja-JP" sz="1200" dirty="0">
                <a:latin typeface="ＭＳ ゴシック" pitchFamily="49" charset="-128"/>
                <a:ea typeface="ＭＳ ゴシック" pitchFamily="49" charset="-128"/>
              </a:rPr>
              <a: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文字列ﾃﾞｰﾀ</a:t>
            </a:r>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　　も同様に処理が出来る。</a:t>
            </a:r>
            <a:endParaRPr lang="en-US" altLang="ja-JP" sz="1200" dirty="0">
              <a:latin typeface="ＭＳ ゴシック" pitchFamily="49" charset="-128"/>
              <a:ea typeface="ＭＳ ゴシック" pitchFamily="49" charset="-128"/>
            </a:endParaRPr>
          </a:p>
          <a:p>
            <a:pPr algn="l"/>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D</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BIN32</a:t>
            </a:r>
            <a:r>
              <a:rPr lang="ja-JP" altLang="en-US" sz="1200" dirty="0">
                <a:latin typeface="ＭＳ ゴシック" pitchFamily="49" charset="-128"/>
                <a:ea typeface="ＭＳ ゴシック" pitchFamily="49" charset="-128"/>
              </a:rPr>
              <a:t>ﾋﾞｯﾄﾃﾞｰﾀ比較　　　　　　　 </a:t>
            </a:r>
            <a:r>
              <a:rPr lang="en-US" altLang="ja-JP" sz="1200" dirty="0">
                <a:latin typeface="ＭＳ ゴシック" pitchFamily="49" charset="-128"/>
                <a:ea typeface="ＭＳ ゴシック" pitchFamily="49" charset="-128"/>
              </a:rPr>
              <a:t>LDD=</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LDD&lt;&gt;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LDD&gt;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LDD&lt;=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LDD&lt;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LDD&gt;=</a:t>
            </a:r>
            <a:r>
              <a:rPr lang="ja-JP" altLang="en-US" sz="1200" dirty="0">
                <a:latin typeface="ＭＳ ゴシック" pitchFamily="49" charset="-128"/>
                <a:ea typeface="ＭＳ ゴシック" pitchFamily="49" charset="-128"/>
              </a:rPr>
              <a:t> ・・・</a:t>
            </a:r>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E</a:t>
            </a:r>
            <a:r>
              <a:rPr lang="ja-JP" altLang="en-US" sz="1200" dirty="0">
                <a:latin typeface="ＭＳ ゴシック" pitchFamily="49" charset="-128"/>
                <a:ea typeface="ＭＳ ゴシック" pitchFamily="49" charset="-128"/>
              </a:rPr>
              <a:t> ：浮動小数点ﾃﾞｰﾀ比較（単精度）　　</a:t>
            </a:r>
            <a:r>
              <a:rPr lang="en-US" altLang="ja-JP" sz="1200" dirty="0">
                <a:latin typeface="ＭＳ ゴシック" pitchFamily="49" charset="-128"/>
                <a:ea typeface="ＭＳ ゴシック" pitchFamily="49" charset="-128"/>
              </a:rPr>
              <a:t>LDE=</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LDE&lt;&gt;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LDE&gt;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LDE&lt;=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LDE&lt;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LDE&gt;=</a:t>
            </a:r>
            <a:r>
              <a:rPr lang="ja-JP" altLang="en-US" sz="1200" dirty="0">
                <a:latin typeface="ＭＳ ゴシック" pitchFamily="49" charset="-128"/>
                <a:ea typeface="ＭＳ ゴシック" pitchFamily="49" charset="-128"/>
              </a:rPr>
              <a:t> ・・・</a:t>
            </a:r>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ED</a:t>
            </a:r>
            <a:r>
              <a:rPr lang="ja-JP" altLang="en-US" sz="1200" dirty="0">
                <a:latin typeface="ＭＳ ゴシック" pitchFamily="49" charset="-128"/>
                <a:ea typeface="ＭＳ ゴシック" pitchFamily="49" charset="-128"/>
              </a:rPr>
              <a:t>：浮動小数点ﾃﾞｰﾀ比較（倍精度）　　</a:t>
            </a:r>
            <a:r>
              <a:rPr lang="en-US" altLang="ja-JP" sz="1200" dirty="0">
                <a:latin typeface="ＭＳ ゴシック" pitchFamily="49" charset="-128"/>
                <a:ea typeface="ＭＳ ゴシック" pitchFamily="49" charset="-128"/>
              </a:rPr>
              <a:t>LDED=</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LDED&lt;&gt;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LDED&gt;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LDED&lt;=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LDED&lt;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LDED&gt;=</a:t>
            </a:r>
            <a:r>
              <a:rPr lang="ja-JP" altLang="en-US" sz="1200" dirty="0">
                <a:latin typeface="ＭＳ ゴシック" pitchFamily="49" charset="-128"/>
                <a:ea typeface="ＭＳ ゴシック" pitchFamily="49" charset="-128"/>
              </a:rPr>
              <a:t>・・・</a:t>
            </a:r>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　　・＄：文字列ﾃﾞｰﾀ比較　　　　　　　　　</a:t>
            </a:r>
            <a:r>
              <a:rPr lang="en-US" altLang="ja-JP" sz="1200" dirty="0">
                <a:latin typeface="ＭＳ ゴシック" pitchFamily="49" charset="-128"/>
                <a:ea typeface="ＭＳ ゴシック" pitchFamily="49" charset="-128"/>
              </a:rPr>
              <a:t>LD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&lt;&gt;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&gt;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&lt;</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LD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&gt;=</a:t>
            </a:r>
            <a:r>
              <a:rPr lang="ja-JP" altLang="en-US" sz="1200" dirty="0">
                <a:latin typeface="ＭＳ ゴシック" pitchFamily="49" charset="-128"/>
                <a:ea typeface="ＭＳ ゴシック" pitchFamily="49" charset="-128"/>
              </a:rPr>
              <a:t>・・・</a:t>
            </a:r>
          </a:p>
        </p:txBody>
      </p:sp>
      <p:grpSp>
        <p:nvGrpSpPr>
          <p:cNvPr id="75" name="グループ化 74"/>
          <p:cNvGrpSpPr/>
          <p:nvPr/>
        </p:nvGrpSpPr>
        <p:grpSpPr>
          <a:xfrm>
            <a:off x="3747168" y="1484784"/>
            <a:ext cx="1440120" cy="180000"/>
            <a:chOff x="2231760" y="908720"/>
            <a:chExt cx="1440120" cy="180000"/>
          </a:xfrm>
        </p:grpSpPr>
        <p:sp>
          <p:nvSpPr>
            <p:cNvPr id="76" name="正方形/長方形 75"/>
            <p:cNvSpPr/>
            <p:nvPr/>
          </p:nvSpPr>
          <p:spPr>
            <a:xfrm>
              <a:off x="2411760" y="908720"/>
              <a:ext cx="504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77" name="正方形/長方形 76"/>
            <p:cNvSpPr/>
            <p:nvPr/>
          </p:nvSpPr>
          <p:spPr>
            <a:xfrm>
              <a:off x="2915264"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S1</a:t>
              </a:r>
              <a:endParaRPr lang="ja-JP" altLang="en-US" sz="1200" dirty="0">
                <a:solidFill>
                  <a:schemeClr val="tx1"/>
                </a:solidFill>
              </a:endParaRPr>
            </a:p>
          </p:txBody>
        </p:sp>
        <p:cxnSp>
          <p:nvCxnSpPr>
            <p:cNvPr id="78" name="直線コネクタ 77"/>
            <p:cNvCxnSpPr/>
            <p:nvPr/>
          </p:nvCxnSpPr>
          <p:spPr>
            <a:xfrm>
              <a:off x="2231760" y="99739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p:cNvCxnSpPr/>
            <p:nvPr/>
          </p:nvCxnSpPr>
          <p:spPr>
            <a:xfrm>
              <a:off x="3491880" y="99701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線コネクタ 79"/>
            <p:cNvCxnSpPr/>
            <p:nvPr/>
          </p:nvCxnSpPr>
          <p:spPr>
            <a:xfrm rot="5400000">
              <a:off x="2141760" y="99872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3204440"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S2</a:t>
              </a:r>
              <a:endParaRPr lang="ja-JP" altLang="en-US" sz="1200" dirty="0">
                <a:solidFill>
                  <a:schemeClr val="tx1"/>
                </a:solidFill>
              </a:endParaRPr>
            </a:p>
          </p:txBody>
        </p:sp>
      </p:grpSp>
      <p:grpSp>
        <p:nvGrpSpPr>
          <p:cNvPr id="82" name="グループ化 81"/>
          <p:cNvGrpSpPr/>
          <p:nvPr/>
        </p:nvGrpSpPr>
        <p:grpSpPr>
          <a:xfrm>
            <a:off x="3747168" y="2060848"/>
            <a:ext cx="1440120" cy="180000"/>
            <a:chOff x="2231760" y="908720"/>
            <a:chExt cx="1440120" cy="180000"/>
          </a:xfrm>
        </p:grpSpPr>
        <p:sp>
          <p:nvSpPr>
            <p:cNvPr id="83" name="正方形/長方形 82"/>
            <p:cNvSpPr/>
            <p:nvPr/>
          </p:nvSpPr>
          <p:spPr>
            <a:xfrm>
              <a:off x="2411760" y="908720"/>
              <a:ext cx="504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84" name="正方形/長方形 83"/>
            <p:cNvSpPr/>
            <p:nvPr/>
          </p:nvSpPr>
          <p:spPr>
            <a:xfrm>
              <a:off x="2915264"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S1</a:t>
              </a:r>
              <a:endParaRPr lang="ja-JP" altLang="en-US" sz="1200" dirty="0">
                <a:solidFill>
                  <a:schemeClr val="tx1"/>
                </a:solidFill>
              </a:endParaRPr>
            </a:p>
          </p:txBody>
        </p:sp>
        <p:cxnSp>
          <p:nvCxnSpPr>
            <p:cNvPr id="85" name="直線コネクタ 84"/>
            <p:cNvCxnSpPr/>
            <p:nvPr/>
          </p:nvCxnSpPr>
          <p:spPr>
            <a:xfrm>
              <a:off x="2231760" y="99739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p:cNvCxnSpPr/>
            <p:nvPr/>
          </p:nvCxnSpPr>
          <p:spPr>
            <a:xfrm>
              <a:off x="3491880" y="99701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線コネクタ 86"/>
            <p:cNvCxnSpPr/>
            <p:nvPr/>
          </p:nvCxnSpPr>
          <p:spPr>
            <a:xfrm rot="5400000">
              <a:off x="2141760" y="99872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正方形/長方形 87"/>
            <p:cNvSpPr/>
            <p:nvPr/>
          </p:nvSpPr>
          <p:spPr>
            <a:xfrm>
              <a:off x="3204440"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S2</a:t>
              </a:r>
              <a:endParaRPr lang="ja-JP" altLang="en-US" sz="1200" dirty="0">
                <a:solidFill>
                  <a:schemeClr val="tx1"/>
                </a:solidFill>
              </a:endParaRPr>
            </a:p>
          </p:txBody>
        </p:sp>
      </p:grpSp>
      <p:grpSp>
        <p:nvGrpSpPr>
          <p:cNvPr id="89" name="グループ化 88"/>
          <p:cNvGrpSpPr/>
          <p:nvPr/>
        </p:nvGrpSpPr>
        <p:grpSpPr>
          <a:xfrm>
            <a:off x="3747168" y="2564904"/>
            <a:ext cx="1440120" cy="180000"/>
            <a:chOff x="2231760" y="908720"/>
            <a:chExt cx="1440120" cy="180000"/>
          </a:xfrm>
        </p:grpSpPr>
        <p:sp>
          <p:nvSpPr>
            <p:cNvPr id="90" name="正方形/長方形 89"/>
            <p:cNvSpPr/>
            <p:nvPr/>
          </p:nvSpPr>
          <p:spPr>
            <a:xfrm>
              <a:off x="2411760" y="908720"/>
              <a:ext cx="504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91" name="正方形/長方形 90"/>
            <p:cNvSpPr/>
            <p:nvPr/>
          </p:nvSpPr>
          <p:spPr>
            <a:xfrm>
              <a:off x="2915264"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S1</a:t>
              </a:r>
              <a:endParaRPr lang="ja-JP" altLang="en-US" sz="1200" dirty="0">
                <a:solidFill>
                  <a:schemeClr val="tx1"/>
                </a:solidFill>
              </a:endParaRPr>
            </a:p>
          </p:txBody>
        </p:sp>
        <p:cxnSp>
          <p:nvCxnSpPr>
            <p:cNvPr id="92" name="直線コネクタ 91"/>
            <p:cNvCxnSpPr/>
            <p:nvPr/>
          </p:nvCxnSpPr>
          <p:spPr>
            <a:xfrm>
              <a:off x="2231760" y="99739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a:off x="3491880" y="99701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直線コネクタ 93"/>
            <p:cNvCxnSpPr/>
            <p:nvPr/>
          </p:nvCxnSpPr>
          <p:spPr>
            <a:xfrm rot="5400000">
              <a:off x="2141760" y="99872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正方形/長方形 94"/>
            <p:cNvSpPr/>
            <p:nvPr/>
          </p:nvSpPr>
          <p:spPr>
            <a:xfrm>
              <a:off x="3204440"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S2</a:t>
              </a:r>
              <a:endParaRPr lang="ja-JP" altLang="en-US" sz="1200" dirty="0">
                <a:solidFill>
                  <a:schemeClr val="tx1"/>
                </a:solidFill>
              </a:endParaRPr>
            </a:p>
          </p:txBody>
        </p:sp>
      </p:grpSp>
      <p:grpSp>
        <p:nvGrpSpPr>
          <p:cNvPr id="96" name="グループ化 95"/>
          <p:cNvGrpSpPr/>
          <p:nvPr/>
        </p:nvGrpSpPr>
        <p:grpSpPr>
          <a:xfrm>
            <a:off x="3747168" y="3068960"/>
            <a:ext cx="1440120" cy="180000"/>
            <a:chOff x="2231760" y="908720"/>
            <a:chExt cx="1440120" cy="180000"/>
          </a:xfrm>
        </p:grpSpPr>
        <p:sp>
          <p:nvSpPr>
            <p:cNvPr id="97" name="正方形/長方形 96"/>
            <p:cNvSpPr/>
            <p:nvPr/>
          </p:nvSpPr>
          <p:spPr>
            <a:xfrm>
              <a:off x="2411760" y="908720"/>
              <a:ext cx="504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98" name="正方形/長方形 97"/>
            <p:cNvSpPr/>
            <p:nvPr/>
          </p:nvSpPr>
          <p:spPr>
            <a:xfrm>
              <a:off x="2915264"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S1</a:t>
              </a:r>
              <a:endParaRPr lang="ja-JP" altLang="en-US" sz="1200" dirty="0">
                <a:solidFill>
                  <a:schemeClr val="tx1"/>
                </a:solidFill>
              </a:endParaRPr>
            </a:p>
          </p:txBody>
        </p:sp>
        <p:cxnSp>
          <p:nvCxnSpPr>
            <p:cNvPr id="99" name="直線コネクタ 98"/>
            <p:cNvCxnSpPr/>
            <p:nvPr/>
          </p:nvCxnSpPr>
          <p:spPr>
            <a:xfrm>
              <a:off x="2231760" y="99739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3491880" y="99701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rot="5400000">
              <a:off x="2141760" y="99872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正方形/長方形 101"/>
            <p:cNvSpPr/>
            <p:nvPr/>
          </p:nvSpPr>
          <p:spPr>
            <a:xfrm>
              <a:off x="3204440"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S2</a:t>
              </a:r>
              <a:endParaRPr lang="ja-JP" altLang="en-US" sz="1200" dirty="0">
                <a:solidFill>
                  <a:schemeClr val="tx1"/>
                </a:solidFill>
              </a:endParaRPr>
            </a:p>
          </p:txBody>
        </p:sp>
      </p:grpSp>
      <p:grpSp>
        <p:nvGrpSpPr>
          <p:cNvPr id="103" name="グループ化 102"/>
          <p:cNvGrpSpPr/>
          <p:nvPr/>
        </p:nvGrpSpPr>
        <p:grpSpPr>
          <a:xfrm>
            <a:off x="3747168" y="3645024"/>
            <a:ext cx="1440120" cy="180000"/>
            <a:chOff x="2231760" y="908720"/>
            <a:chExt cx="1440120" cy="180000"/>
          </a:xfrm>
        </p:grpSpPr>
        <p:sp>
          <p:nvSpPr>
            <p:cNvPr id="104" name="正方形/長方形 103"/>
            <p:cNvSpPr/>
            <p:nvPr/>
          </p:nvSpPr>
          <p:spPr>
            <a:xfrm>
              <a:off x="2411760" y="908720"/>
              <a:ext cx="504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105" name="正方形/長方形 104"/>
            <p:cNvSpPr/>
            <p:nvPr/>
          </p:nvSpPr>
          <p:spPr>
            <a:xfrm>
              <a:off x="2915264"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S1</a:t>
              </a:r>
              <a:endParaRPr lang="ja-JP" altLang="en-US" sz="1200" dirty="0">
                <a:solidFill>
                  <a:schemeClr val="tx1"/>
                </a:solidFill>
              </a:endParaRPr>
            </a:p>
          </p:txBody>
        </p:sp>
        <p:cxnSp>
          <p:nvCxnSpPr>
            <p:cNvPr id="106" name="直線コネクタ 105"/>
            <p:cNvCxnSpPr/>
            <p:nvPr/>
          </p:nvCxnSpPr>
          <p:spPr>
            <a:xfrm>
              <a:off x="2231760" y="99739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直線コネクタ 106"/>
            <p:cNvCxnSpPr/>
            <p:nvPr/>
          </p:nvCxnSpPr>
          <p:spPr>
            <a:xfrm>
              <a:off x="3491880" y="997015"/>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rot="5400000">
              <a:off x="2141760" y="998720"/>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9" name="正方形/長方形 108"/>
            <p:cNvSpPr/>
            <p:nvPr/>
          </p:nvSpPr>
          <p:spPr>
            <a:xfrm>
              <a:off x="3204440" y="908720"/>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S2</a:t>
              </a:r>
              <a:endParaRPr lang="ja-JP" altLang="en-US" sz="1200" dirty="0">
                <a:solidFill>
                  <a:schemeClr val="tx1"/>
                </a:solidFill>
              </a:endParaRPr>
            </a:p>
          </p:txBody>
        </p:sp>
      </p:gr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3"/>
          <p:cNvSpPr>
            <a:spLocks noGrp="1"/>
          </p:cNvSpPr>
          <p:nvPr>
            <p:ph type="sldNum" sz="quarter" idx="11"/>
          </p:nvPr>
        </p:nvSpPr>
        <p:spPr>
          <a:xfrm>
            <a:off x="9696450" y="6308726"/>
            <a:ext cx="971550" cy="549275"/>
          </a:xfrm>
        </p:spPr>
        <p:txBody>
          <a:bodyPr vert="horz" lIns="91434" tIns="45718" rIns="91434" bIns="45718" rtlCol="0" anchor="ctr"/>
          <a:lstStyle/>
          <a:p>
            <a:pPr algn="ctr">
              <a:defRPr/>
            </a:pPr>
            <a:fld id="{14357E55-F7CA-484E-A8D6-D2679C7329D7}" type="slidenum">
              <a:rPr lang="en-US" altLang="ja-JP" sz="1800"/>
              <a:pPr algn="ctr">
                <a:defRPr/>
              </a:pPr>
              <a:t>75</a:t>
            </a:fld>
            <a:endParaRPr lang="en-US" altLang="ja-JP" sz="1800" dirty="0"/>
          </a:p>
        </p:txBody>
      </p:sp>
      <p:graphicFrame>
        <p:nvGraphicFramePr>
          <p:cNvPr id="4" name="表 3"/>
          <p:cNvGraphicFramePr>
            <a:graphicFrameLocks noGrp="1"/>
          </p:cNvGraphicFramePr>
          <p:nvPr/>
        </p:nvGraphicFramePr>
        <p:xfrm>
          <a:off x="1991544" y="548680"/>
          <a:ext cx="8100000" cy="3456000"/>
        </p:xfrm>
        <a:graphic>
          <a:graphicData uri="http://schemas.openxmlformats.org/drawingml/2006/table">
            <a:tbl>
              <a:tblPr/>
              <a:tblGrid>
                <a:gridCol w="648072">
                  <a:extLst>
                    <a:ext uri="{9D8B030D-6E8A-4147-A177-3AD203B41FA5}">
                      <a16:colId xmlns:a16="http://schemas.microsoft.com/office/drawing/2014/main" val="20000"/>
                    </a:ext>
                  </a:extLst>
                </a:gridCol>
                <a:gridCol w="971928">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gridCol w="1800000">
                  <a:extLst>
                    <a:ext uri="{9D8B030D-6E8A-4147-A177-3AD203B41FA5}">
                      <a16:colId xmlns:a16="http://schemas.microsoft.com/office/drawing/2014/main" val="20004"/>
                    </a:ext>
                  </a:extLst>
                </a:gridCol>
              </a:tblGrid>
              <a:tr h="216000">
                <a:tc>
                  <a:txBody>
                    <a:bodyPr/>
                    <a:lstStyle/>
                    <a:p>
                      <a:pPr algn="ctr"/>
                      <a:r>
                        <a:rPr kumimoji="1" lang="ja-JP" altLang="en-US" sz="1200" dirty="0"/>
                        <a:t>分類</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命令記号</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シンボル</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処理内容</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備考</a:t>
                      </a:r>
                    </a:p>
                  </a:txBody>
                  <a:tcPr marL="64800" marR="648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0000">
                <a:tc rowSpan="6">
                  <a:txBody>
                    <a:bodyPr/>
                    <a:lstStyle/>
                    <a:p>
                      <a:r>
                        <a:rPr kumimoji="1" lang="en-US" altLang="ja-JP" sz="1200" dirty="0"/>
                        <a:t>BIN</a:t>
                      </a:r>
                    </a:p>
                    <a:p>
                      <a:r>
                        <a:rPr kumimoji="1" lang="en-US" altLang="ja-JP" sz="1200" dirty="0"/>
                        <a:t>16</a:t>
                      </a:r>
                      <a:r>
                        <a:rPr kumimoji="1" lang="ja-JP" altLang="en-US" sz="1200" dirty="0"/>
                        <a:t>ﾋﾞｯﾄ</a:t>
                      </a:r>
                      <a:endParaRPr kumimoji="1" lang="en-US" altLang="ja-JP" sz="1200" dirty="0"/>
                    </a:p>
                    <a:p>
                      <a:r>
                        <a:rPr kumimoji="1" lang="ja-JP" altLang="en-US" sz="1200" dirty="0"/>
                        <a:t>算術</a:t>
                      </a:r>
                      <a:endParaRPr kumimoji="1" lang="en-US" altLang="ja-JP" sz="1200" dirty="0"/>
                    </a:p>
                    <a:p>
                      <a:r>
                        <a:rPr kumimoji="1" lang="ja-JP" altLang="en-US" sz="1200" dirty="0"/>
                        <a:t>演算</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rowSpan="2">
                  <a:txBody>
                    <a:bodyPr/>
                    <a:lstStyle/>
                    <a:p>
                      <a:pPr algn="ctr"/>
                      <a:r>
                        <a:rPr kumimoji="1" lang="ja-JP" altLang="en-US" sz="1200" dirty="0"/>
                        <a:t>＋</a:t>
                      </a:r>
                      <a:endParaRPr kumimoji="1" lang="en-US" altLang="ja-JP" sz="1200" dirty="0"/>
                    </a:p>
                    <a:p>
                      <a:pPr algn="ctr"/>
                      <a:r>
                        <a:rPr kumimoji="1" lang="en-US" altLang="ja-JP" sz="1200" dirty="0"/>
                        <a:t>(</a:t>
                      </a:r>
                      <a:r>
                        <a:rPr kumimoji="1" lang="ja-JP" altLang="en-US" sz="1200" dirty="0"/>
                        <a:t>加算</a:t>
                      </a:r>
                      <a:r>
                        <a:rPr kumimoji="1" lang="en-US" altLang="ja-JP" sz="1200" dirty="0"/>
                        <a:t>)</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(D)</a:t>
                      </a:r>
                      <a:r>
                        <a:rPr kumimoji="1" lang="ja-JP" altLang="en-US" sz="1200" dirty="0"/>
                        <a:t>＋</a:t>
                      </a:r>
                      <a:r>
                        <a:rPr kumimoji="1" lang="en-US" altLang="ja-JP" sz="1200" dirty="0"/>
                        <a:t>(S)</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gn="ct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(S1)</a:t>
                      </a:r>
                      <a:r>
                        <a:rPr kumimoji="1" lang="ja-JP" altLang="en-US" sz="1200" dirty="0"/>
                        <a:t>＋</a:t>
                      </a:r>
                      <a:r>
                        <a:rPr kumimoji="1" lang="en-US" altLang="ja-JP" sz="1200" dirty="0"/>
                        <a:t>(S2)</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rowSpan="2">
                  <a:txBody>
                    <a:bodyPr/>
                    <a:lstStyle/>
                    <a:p>
                      <a:pPr algn="ctr"/>
                      <a:r>
                        <a:rPr kumimoji="1" lang="ja-JP" altLang="en-US" sz="1200" dirty="0"/>
                        <a:t>－</a:t>
                      </a:r>
                      <a:endParaRPr kumimoji="1" lang="en-US" altLang="ja-JP" sz="1200" dirty="0"/>
                    </a:p>
                    <a:p>
                      <a:pPr algn="ctr"/>
                      <a:r>
                        <a:rPr kumimoji="1" lang="en-US" altLang="ja-JP" sz="1200" dirty="0"/>
                        <a:t>(</a:t>
                      </a:r>
                      <a:r>
                        <a:rPr kumimoji="1" lang="ja-JP" altLang="en-US" sz="1200" dirty="0"/>
                        <a:t>減算</a:t>
                      </a:r>
                      <a:r>
                        <a:rPr kumimoji="1" lang="en-US" altLang="ja-JP" sz="1200" dirty="0"/>
                        <a:t>)</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(D)</a:t>
                      </a:r>
                      <a:r>
                        <a:rPr kumimoji="1" lang="ja-JP" altLang="en-US" sz="1200" dirty="0"/>
                        <a:t>－</a:t>
                      </a:r>
                      <a:r>
                        <a:rPr kumimoji="1" lang="en-US" altLang="ja-JP" sz="1200" dirty="0"/>
                        <a:t>(S)</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vMerge="1">
                  <a:txBody>
                    <a:bodyPr/>
                    <a:lstStyle/>
                    <a:p>
                      <a:pPr algn="ct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(S1)</a:t>
                      </a:r>
                      <a:r>
                        <a:rPr kumimoji="1" lang="ja-JP" altLang="en-US" sz="1200" dirty="0"/>
                        <a:t>－</a:t>
                      </a:r>
                      <a:r>
                        <a:rPr kumimoji="1" lang="en-US" altLang="ja-JP" sz="1200" dirty="0"/>
                        <a:t>(S2)</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a:t>
                      </a:r>
                      <a:endParaRPr kumimoji="1" lang="en-US" altLang="ja-JP" sz="1200" dirty="0"/>
                    </a:p>
                    <a:p>
                      <a:pPr algn="ctr"/>
                      <a:r>
                        <a:rPr kumimoji="1" lang="en-US" altLang="ja-JP" sz="1200" dirty="0"/>
                        <a:t>(</a:t>
                      </a:r>
                      <a:r>
                        <a:rPr kumimoji="1" lang="ja-JP" altLang="en-US" sz="1200" dirty="0"/>
                        <a:t>乗算</a:t>
                      </a:r>
                      <a:r>
                        <a:rPr kumimoji="1" lang="en-US" altLang="ja-JP" sz="1200" dirty="0"/>
                        <a:t>)</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(S1)</a:t>
                      </a:r>
                      <a:r>
                        <a:rPr kumimoji="1" lang="ja-JP" altLang="en-US" sz="1200" dirty="0"/>
                        <a:t>＊</a:t>
                      </a:r>
                      <a:r>
                        <a:rPr kumimoji="1" lang="en-US" altLang="ja-JP" sz="1200" dirty="0"/>
                        <a:t>(S2)</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a:t>
                      </a:r>
                      <a:endParaRPr kumimoji="1" lang="en-US" altLang="ja-JP" sz="1200" dirty="0"/>
                    </a:p>
                    <a:p>
                      <a:pPr algn="ctr"/>
                      <a:r>
                        <a:rPr kumimoji="1" lang="en-US" altLang="ja-JP" sz="1200" dirty="0"/>
                        <a:t>(</a:t>
                      </a:r>
                      <a:r>
                        <a:rPr kumimoji="1" lang="ja-JP" altLang="en-US" sz="1200" dirty="0"/>
                        <a:t>除算</a:t>
                      </a:r>
                      <a:r>
                        <a:rPr kumimoji="1" lang="en-US" altLang="ja-JP" sz="1200" dirty="0"/>
                        <a:t>)</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(S1)</a:t>
                      </a:r>
                      <a:r>
                        <a:rPr kumimoji="1" lang="ja-JP" altLang="en-US" sz="1200" dirty="0"/>
                        <a:t>／</a:t>
                      </a:r>
                      <a:r>
                        <a:rPr kumimoji="1" lang="en-US" altLang="ja-JP" sz="1200" dirty="0"/>
                        <a:t>(S2)</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33" name="テキスト ボックス 132"/>
          <p:cNvSpPr txBox="1"/>
          <p:nvPr/>
        </p:nvSpPr>
        <p:spPr>
          <a:xfrm>
            <a:off x="2063551" y="116633"/>
            <a:ext cx="8909247" cy="307777"/>
          </a:xfrm>
          <a:prstGeom prst="rect">
            <a:avLst/>
          </a:prstGeom>
          <a:solidFill>
            <a:srgbClr val="FFFFCC"/>
          </a:solidFill>
        </p:spPr>
        <p:txBody>
          <a:bodyPr wrap="square" lIns="36000" tIns="0" rIns="36000" bIns="0" rtlCol="0">
            <a:spAutoFit/>
          </a:bodyPr>
          <a:lstStyle/>
          <a:p>
            <a:r>
              <a:rPr lang="en-US" altLang="ja-JP" sz="2000" dirty="0"/>
              <a:t>【</a:t>
            </a:r>
            <a:r>
              <a:rPr lang="ja-JP" altLang="en-US" sz="2000" dirty="0"/>
              <a:t>参考資料４－５</a:t>
            </a:r>
            <a:r>
              <a:rPr lang="en-US" altLang="ja-JP" sz="2000" dirty="0"/>
              <a:t>】</a:t>
            </a:r>
            <a:r>
              <a:rPr lang="ja-JP" altLang="en-US" sz="2000" dirty="0"/>
              <a:t>三菱Ｑ－ＣＰＵシリーズ　シーケンス命令一覧（抜粋）</a:t>
            </a:r>
          </a:p>
        </p:txBody>
      </p:sp>
      <p:sp>
        <p:nvSpPr>
          <p:cNvPr id="74" name="テキスト ボックス 73"/>
          <p:cNvSpPr txBox="1"/>
          <p:nvPr/>
        </p:nvSpPr>
        <p:spPr>
          <a:xfrm>
            <a:off x="1991544" y="4149080"/>
            <a:ext cx="8136904" cy="2492990"/>
          </a:xfrm>
          <a:prstGeom prst="rect">
            <a:avLst/>
          </a:prstGeom>
          <a:noFill/>
        </p:spPr>
        <p:txBody>
          <a:bodyPr wrap="square" rtlCol="0">
            <a:spAutoFit/>
          </a:bodyPr>
          <a:lstStyle/>
          <a:p>
            <a:pPr algn="l"/>
            <a:r>
              <a:rPr lang="ja-JP" altLang="en-US" sz="1200" dirty="0">
                <a:latin typeface="ＭＳ ゴシック" pitchFamily="49" charset="-128"/>
                <a:ea typeface="ＭＳ ゴシック" pitchFamily="49" charset="-128"/>
              </a:rPr>
              <a:t>１．上記は“</a:t>
            </a:r>
            <a:r>
              <a:rPr lang="en-US" altLang="ja-JP" sz="1200" dirty="0">
                <a:latin typeface="ＭＳ ゴシック" pitchFamily="49" charset="-128"/>
                <a:ea typeface="ＭＳ ゴシック" pitchFamily="49" charset="-128"/>
              </a:rPr>
              <a:t>BIN16</a:t>
            </a:r>
            <a:r>
              <a:rPr lang="ja-JP" altLang="en-US" sz="1200" dirty="0">
                <a:latin typeface="ＭＳ ゴシック" pitchFamily="49" charset="-128"/>
                <a:ea typeface="ＭＳ ゴシック" pitchFamily="49" charset="-128"/>
              </a:rPr>
              <a:t>ﾋﾞｯﾄﾃﾞｰﾀ”を記載。</a:t>
            </a:r>
            <a:r>
              <a:rPr lang="en-US" altLang="ja-JP" sz="1200" dirty="0">
                <a:latin typeface="ＭＳ ゴシック" pitchFamily="49" charset="-128"/>
                <a:ea typeface="ＭＳ ゴシック" pitchFamily="49" charset="-128"/>
              </a:rPr>
              <a:t>BIN32</a:t>
            </a:r>
            <a:r>
              <a:rPr lang="ja-JP" altLang="en-US" sz="1200" dirty="0">
                <a:latin typeface="ＭＳ ゴシック" pitchFamily="49" charset="-128"/>
                <a:ea typeface="ＭＳ ゴシック" pitchFamily="49" charset="-128"/>
              </a:rPr>
              <a:t>ﾋﾞｯﾄ、</a:t>
            </a:r>
            <a:r>
              <a:rPr lang="en-US" altLang="ja-JP" sz="1200" dirty="0">
                <a:latin typeface="ＭＳ ゴシック" pitchFamily="49" charset="-128"/>
                <a:ea typeface="ＭＳ ゴシック" pitchFamily="49" charset="-128"/>
              </a:rPr>
              <a:t>BCD4</a:t>
            </a:r>
            <a:r>
              <a:rPr lang="ja-JP" altLang="en-US" sz="1200" dirty="0">
                <a:latin typeface="ＭＳ ゴシック" pitchFamily="49" charset="-128"/>
                <a:ea typeface="ＭＳ ゴシック" pitchFamily="49" charset="-128"/>
              </a:rPr>
              <a:t>桁、</a:t>
            </a:r>
            <a:r>
              <a:rPr lang="en-US" altLang="ja-JP" sz="1200" dirty="0">
                <a:latin typeface="ＭＳ ゴシック" pitchFamily="49" charset="-128"/>
                <a:ea typeface="ＭＳ ゴシック" pitchFamily="49" charset="-128"/>
              </a:rPr>
              <a:t>BCD8</a:t>
            </a:r>
            <a:r>
              <a:rPr lang="ja-JP" altLang="en-US" sz="1200" dirty="0">
                <a:latin typeface="ＭＳ ゴシック" pitchFamily="49" charset="-128"/>
                <a:ea typeface="ＭＳ ゴシック" pitchFamily="49" charset="-128"/>
              </a:rPr>
              <a:t>桁、浮動小数点</a:t>
            </a:r>
            <a:r>
              <a:rPr lang="en-US" altLang="ja-JP" sz="1200" dirty="0">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単精度</a:t>
            </a:r>
            <a:r>
              <a:rPr lang="en-US" altLang="ja-JP" sz="1200" dirty="0">
                <a:latin typeface="ＭＳ ゴシック" pitchFamily="49" charset="-128"/>
                <a:ea typeface="ＭＳ ゴシック" pitchFamily="49" charset="-128"/>
              </a:rPr>
              <a:t>)</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浮動小数点</a:t>
            </a:r>
            <a:r>
              <a:rPr lang="en-US" altLang="ja-JP" sz="1200" dirty="0">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倍精度</a:t>
            </a:r>
            <a:r>
              <a:rPr lang="en-US" altLang="ja-JP" sz="1200" dirty="0">
                <a:latin typeface="ＭＳ ゴシック" pitchFamily="49" charset="-128"/>
                <a:ea typeface="ＭＳ ゴシック" pitchFamily="49" charset="-128"/>
              </a:rPr>
              <a:t>)</a:t>
            </a:r>
            <a:r>
              <a:rPr lang="ja-JP" altLang="en-US" sz="1200" dirty="0" err="1">
                <a:latin typeface="ＭＳ ゴシック" pitchFamily="49" charset="-128"/>
                <a:ea typeface="ＭＳ ゴシック" pitchFamily="49" charset="-128"/>
              </a:rPr>
              <a:t>、</a:t>
            </a:r>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　　文字列ﾃﾞｰﾀも同様に処理が出来る。</a:t>
            </a:r>
            <a:endParaRPr lang="en-US" altLang="ja-JP" sz="1200" dirty="0">
              <a:latin typeface="ＭＳ ゴシック" pitchFamily="49" charset="-128"/>
              <a:ea typeface="ＭＳ ゴシック" pitchFamily="49" charset="-128"/>
            </a:endParaRPr>
          </a:p>
          <a:p>
            <a:pPr algn="l"/>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D</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BIN32</a:t>
            </a:r>
            <a:r>
              <a:rPr lang="ja-JP" altLang="en-US" sz="1200" dirty="0">
                <a:latin typeface="ＭＳ ゴシック" pitchFamily="49" charset="-128"/>
                <a:ea typeface="ＭＳ ゴシック" pitchFamily="49" charset="-128"/>
              </a:rPr>
              <a:t>ﾋﾞｯﾄﾃﾞｰﾀ演算　　　　　　</a:t>
            </a:r>
            <a:r>
              <a:rPr lang="en-US" altLang="ja-JP" sz="1200" dirty="0">
                <a:latin typeface="ＭＳ ゴシック" pitchFamily="49" charset="-128"/>
                <a:ea typeface="ＭＳ ゴシック" pitchFamily="49" charset="-128"/>
              </a:rPr>
              <a:t>D+</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D-</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D*</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D/</a:t>
            </a: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BCD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BCD4</a:t>
            </a:r>
            <a:r>
              <a:rPr lang="ja-JP" altLang="en-US" sz="1200" dirty="0">
                <a:latin typeface="ＭＳ ゴシック" pitchFamily="49" charset="-128"/>
                <a:ea typeface="ＭＳ ゴシック" pitchFamily="49" charset="-128"/>
              </a:rPr>
              <a:t>桁ﾃﾞｰﾀ演算　　　　　　　 </a:t>
            </a:r>
            <a:r>
              <a:rPr lang="en-US" altLang="ja-JP" sz="1200" dirty="0">
                <a:latin typeface="ＭＳ ゴシック" pitchFamily="49" charset="-128"/>
                <a:ea typeface="ＭＳ ゴシック" pitchFamily="49" charset="-128"/>
              </a:rPr>
              <a:t>B+</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B-</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B*</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B/</a:t>
            </a: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BCD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BCD8</a:t>
            </a:r>
            <a:r>
              <a:rPr lang="ja-JP" altLang="en-US" sz="1200" dirty="0">
                <a:latin typeface="ＭＳ ゴシック" pitchFamily="49" charset="-128"/>
                <a:ea typeface="ＭＳ ゴシック" pitchFamily="49" charset="-128"/>
              </a:rPr>
              <a:t>桁ﾃﾞｰﾀ演算　　　　　　　 </a:t>
            </a:r>
            <a:r>
              <a:rPr lang="en-US" altLang="ja-JP" sz="1200" dirty="0">
                <a:latin typeface="ＭＳ ゴシック" pitchFamily="49" charset="-128"/>
                <a:ea typeface="ＭＳ ゴシック" pitchFamily="49" charset="-128"/>
              </a:rPr>
              <a:t>DB+</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DB-</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DB*</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DB/</a:t>
            </a: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E</a:t>
            </a:r>
            <a:r>
              <a:rPr lang="ja-JP" altLang="en-US" sz="1200" dirty="0">
                <a:latin typeface="ＭＳ ゴシック" pitchFamily="49" charset="-128"/>
                <a:ea typeface="ＭＳ ゴシック" pitchFamily="49" charset="-128"/>
              </a:rPr>
              <a:t>  ：浮動小数点ﾃﾞｰﾀ演算（単精度） </a:t>
            </a:r>
            <a:r>
              <a:rPr lang="en-US" altLang="ja-JP" sz="1200" dirty="0">
                <a:latin typeface="ＭＳ ゴシック" pitchFamily="49" charset="-128"/>
                <a:ea typeface="ＭＳ ゴシック" pitchFamily="49" charset="-128"/>
              </a:rPr>
              <a:t>E+</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E-</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E*</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E/</a:t>
            </a: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ED</a:t>
            </a:r>
            <a:r>
              <a:rPr lang="ja-JP" altLang="en-US" sz="1200" dirty="0">
                <a:latin typeface="ＭＳ ゴシック" pitchFamily="49" charset="-128"/>
                <a:ea typeface="ＭＳ ゴシック" pitchFamily="49" charset="-128"/>
              </a:rPr>
              <a:t> ：浮動小数点ﾃﾞｰﾀ演算（倍精度） </a:t>
            </a:r>
            <a:r>
              <a:rPr lang="en-US" altLang="ja-JP" sz="1200" dirty="0">
                <a:latin typeface="ＭＳ ゴシック" pitchFamily="49" charset="-128"/>
                <a:ea typeface="ＭＳ ゴシック" pitchFamily="49" charset="-128"/>
              </a:rPr>
              <a:t>ED+</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ED-</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ED</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ED/</a:t>
            </a:r>
          </a:p>
          <a:p>
            <a:pPr algn="l"/>
            <a:r>
              <a:rPr lang="ja-JP" altLang="en-US" sz="1200" dirty="0">
                <a:latin typeface="ＭＳ ゴシック" pitchFamily="49" charset="-128"/>
                <a:ea typeface="ＭＳ ゴシック" pitchFamily="49" charset="-128"/>
              </a:rPr>
              <a:t>　　・＄ ：文字列ﾃﾞｰﾀ結合　　　　　　　 ＄</a:t>
            </a:r>
            <a:r>
              <a:rPr lang="en-US" altLang="ja-JP" sz="1200" dirty="0">
                <a:latin typeface="ＭＳ ゴシック" pitchFamily="49" charset="-128"/>
                <a:ea typeface="ＭＳ ゴシック" pitchFamily="49" charset="-128"/>
              </a:rPr>
              <a:t>+</a:t>
            </a:r>
          </a:p>
          <a:p>
            <a:pPr algn="l"/>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２．命令記号末尾に“</a:t>
            </a:r>
            <a:r>
              <a:rPr lang="en-US" altLang="ja-JP" sz="1200" dirty="0">
                <a:latin typeface="ＭＳ ゴシック" pitchFamily="49" charset="-128"/>
                <a:ea typeface="ＭＳ ゴシック" pitchFamily="49" charset="-128"/>
              </a:rPr>
              <a:t>P</a:t>
            </a:r>
            <a:r>
              <a:rPr lang="ja-JP" altLang="en-US" sz="1200" dirty="0">
                <a:latin typeface="ＭＳ ゴシック" pitchFamily="49" charset="-128"/>
                <a:ea typeface="ＭＳ ゴシック" pitchFamily="49" charset="-128"/>
              </a:rPr>
              <a:t>”を付加することにより、立上りのみで演算させることが出来る。</a:t>
            </a:r>
            <a:endParaRPr lang="en-US" altLang="ja-JP" sz="1200" dirty="0">
              <a:latin typeface="ＭＳ ゴシック" pitchFamily="49" charset="-128"/>
              <a:ea typeface="ＭＳ ゴシック" pitchFamily="49" charset="-128"/>
            </a:endParaRPr>
          </a:p>
          <a:p>
            <a:pPr algn="l"/>
            <a:endParaRPr lang="en-US" altLang="ja-JP" sz="1200" dirty="0">
              <a:latin typeface="ＭＳ ゴシック" pitchFamily="49" charset="-128"/>
              <a:ea typeface="ＭＳ ゴシック" pitchFamily="49" charset="-128"/>
            </a:endParaRPr>
          </a:p>
          <a:p>
            <a:pPr algn="l"/>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+P</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-P</a:t>
            </a:r>
            <a:r>
              <a:rPr lang="ja-JP" altLang="en-US" sz="1200" dirty="0" err="1">
                <a:latin typeface="ＭＳ ゴシック" pitchFamily="49" charset="-128"/>
                <a:ea typeface="ＭＳ ゴシック" pitchFamily="49" charset="-128"/>
              </a:rPr>
              <a:t>，</a:t>
            </a:r>
            <a:r>
              <a:rPr lang="ja-JP" altLang="en-US" sz="1200" dirty="0">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P</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/P</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D+P</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D-P</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D*P</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D/P</a:t>
            </a:r>
            <a:r>
              <a:rPr lang="ja-JP" altLang="en-US" sz="1200" dirty="0">
                <a:latin typeface="ＭＳ ゴシック" pitchFamily="49" charset="-128"/>
                <a:ea typeface="ＭＳ ゴシック" pitchFamily="49" charset="-128"/>
              </a:rPr>
              <a:t>　　・</a:t>
            </a:r>
            <a:r>
              <a:rPr lang="en-US" altLang="ja-JP" sz="1200" dirty="0">
                <a:latin typeface="ＭＳ ゴシック" pitchFamily="49" charset="-128"/>
                <a:ea typeface="ＭＳ ゴシック" pitchFamily="49" charset="-128"/>
              </a:rPr>
              <a:t>B+P</a:t>
            </a:r>
            <a:r>
              <a:rPr lang="ja-JP" altLang="en-US" sz="1200" dirty="0" err="1">
                <a:latin typeface="ＭＳ ゴシック" pitchFamily="49" charset="-128"/>
                <a:ea typeface="ＭＳ ゴシック" pitchFamily="49" charset="-128"/>
              </a:rPr>
              <a:t>，</a:t>
            </a:r>
            <a:r>
              <a:rPr lang="en-US" altLang="ja-JP" sz="1200" dirty="0">
                <a:latin typeface="ＭＳ ゴシック" pitchFamily="49" charset="-128"/>
                <a:ea typeface="ＭＳ ゴシック" pitchFamily="49" charset="-128"/>
              </a:rPr>
              <a:t>B-P</a:t>
            </a:r>
            <a:r>
              <a:rPr lang="ja-JP" altLang="en-US" sz="1200" dirty="0">
                <a:latin typeface="ＭＳ ゴシック" pitchFamily="49" charset="-128"/>
                <a:ea typeface="ＭＳ ゴシック" pitchFamily="49" charset="-128"/>
              </a:rPr>
              <a:t>・・・</a:t>
            </a:r>
          </a:p>
        </p:txBody>
      </p:sp>
      <p:grpSp>
        <p:nvGrpSpPr>
          <p:cNvPr id="117" name="グループ化 116"/>
          <p:cNvGrpSpPr/>
          <p:nvPr/>
        </p:nvGrpSpPr>
        <p:grpSpPr>
          <a:xfrm>
            <a:off x="3826248" y="934598"/>
            <a:ext cx="1469590" cy="180000"/>
            <a:chOff x="6486746" y="5013176"/>
            <a:chExt cx="1469590" cy="180000"/>
          </a:xfrm>
        </p:grpSpPr>
        <p:sp>
          <p:nvSpPr>
            <p:cNvPr id="63" name="正方形/長方形 62"/>
            <p:cNvSpPr/>
            <p:nvPr/>
          </p:nvSpPr>
          <p:spPr>
            <a:xfrm>
              <a:off x="6666746" y="5013176"/>
              <a:ext cx="54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64" name="正方形/長方形 63"/>
            <p:cNvSpPr/>
            <p:nvPr/>
          </p:nvSpPr>
          <p:spPr>
            <a:xfrm>
              <a:off x="7199427"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a:t>
              </a:r>
              <a:endParaRPr lang="ja-JP" altLang="en-US" sz="1200" dirty="0">
                <a:solidFill>
                  <a:schemeClr val="tx1"/>
                </a:solidFill>
              </a:endParaRPr>
            </a:p>
          </p:txBody>
        </p:sp>
        <p:cxnSp>
          <p:nvCxnSpPr>
            <p:cNvPr id="65" name="直線コネクタ 64"/>
            <p:cNvCxnSpPr/>
            <p:nvPr/>
          </p:nvCxnSpPr>
          <p:spPr>
            <a:xfrm>
              <a:off x="6486746" y="510185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7776336" y="510147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rot="5400000">
              <a:off x="7861305" y="510317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486881"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118" name="グループ化 117"/>
          <p:cNvGrpSpPr/>
          <p:nvPr/>
        </p:nvGrpSpPr>
        <p:grpSpPr>
          <a:xfrm>
            <a:off x="3714958" y="1484784"/>
            <a:ext cx="1588955" cy="180000"/>
            <a:chOff x="6331710" y="4581128"/>
            <a:chExt cx="1588955" cy="180000"/>
          </a:xfrm>
        </p:grpSpPr>
        <p:sp>
          <p:nvSpPr>
            <p:cNvPr id="89" name="正方形/長方形 88"/>
            <p:cNvSpPr/>
            <p:nvPr/>
          </p:nvSpPr>
          <p:spPr>
            <a:xfrm>
              <a:off x="6477206" y="4581128"/>
              <a:ext cx="432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96" name="正方形/長方形 95"/>
            <p:cNvSpPr/>
            <p:nvPr/>
          </p:nvSpPr>
          <p:spPr>
            <a:xfrm>
              <a:off x="7199425" y="4581128"/>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S2</a:t>
              </a:r>
              <a:endParaRPr lang="ja-JP" altLang="en-US" sz="1200" dirty="0">
                <a:solidFill>
                  <a:schemeClr val="tx1"/>
                </a:solidFill>
              </a:endParaRPr>
            </a:p>
          </p:txBody>
        </p:sp>
        <p:cxnSp>
          <p:nvCxnSpPr>
            <p:cNvPr id="103" name="直線コネクタ 102"/>
            <p:cNvCxnSpPr/>
            <p:nvPr/>
          </p:nvCxnSpPr>
          <p:spPr>
            <a:xfrm>
              <a:off x="6331710" y="4669803"/>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直線コネクタ 109"/>
            <p:cNvCxnSpPr/>
            <p:nvPr/>
          </p:nvCxnSpPr>
          <p:spPr>
            <a:xfrm>
              <a:off x="7771574" y="4669423"/>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直線コネクタ 110"/>
            <p:cNvCxnSpPr/>
            <p:nvPr/>
          </p:nvCxnSpPr>
          <p:spPr>
            <a:xfrm rot="5400000">
              <a:off x="7830665" y="4671128"/>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2" name="正方形/長方形 111"/>
            <p:cNvSpPr/>
            <p:nvPr/>
          </p:nvSpPr>
          <p:spPr>
            <a:xfrm>
              <a:off x="7483273" y="4581128"/>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D</a:t>
              </a:r>
              <a:endParaRPr lang="ja-JP" altLang="en-US" sz="1200" dirty="0">
                <a:solidFill>
                  <a:schemeClr val="tx1"/>
                </a:solidFill>
              </a:endParaRPr>
            </a:p>
          </p:txBody>
        </p:sp>
        <p:sp>
          <p:nvSpPr>
            <p:cNvPr id="113" name="正方形/長方形 112"/>
            <p:cNvSpPr/>
            <p:nvPr/>
          </p:nvSpPr>
          <p:spPr>
            <a:xfrm>
              <a:off x="6913774" y="4581128"/>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S1</a:t>
              </a:r>
              <a:endParaRPr lang="ja-JP" altLang="en-US" sz="1200" dirty="0">
                <a:solidFill>
                  <a:schemeClr val="tx1"/>
                </a:solidFill>
              </a:endParaRPr>
            </a:p>
          </p:txBody>
        </p:sp>
      </p:grpSp>
      <p:grpSp>
        <p:nvGrpSpPr>
          <p:cNvPr id="119" name="グループ化 118"/>
          <p:cNvGrpSpPr/>
          <p:nvPr/>
        </p:nvGrpSpPr>
        <p:grpSpPr>
          <a:xfrm>
            <a:off x="3831027" y="2014718"/>
            <a:ext cx="1469590" cy="180000"/>
            <a:chOff x="6486746" y="5013176"/>
            <a:chExt cx="1469590" cy="180000"/>
          </a:xfrm>
        </p:grpSpPr>
        <p:sp>
          <p:nvSpPr>
            <p:cNvPr id="120" name="正方形/長方形 119"/>
            <p:cNvSpPr/>
            <p:nvPr/>
          </p:nvSpPr>
          <p:spPr>
            <a:xfrm>
              <a:off x="6666746" y="5013176"/>
              <a:ext cx="54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121" name="正方形/長方形 120"/>
            <p:cNvSpPr/>
            <p:nvPr/>
          </p:nvSpPr>
          <p:spPr>
            <a:xfrm>
              <a:off x="7199427"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a:t>
              </a:r>
              <a:endParaRPr lang="ja-JP" altLang="en-US" sz="1200" dirty="0">
                <a:solidFill>
                  <a:schemeClr val="tx1"/>
                </a:solidFill>
              </a:endParaRPr>
            </a:p>
          </p:txBody>
        </p:sp>
        <p:cxnSp>
          <p:nvCxnSpPr>
            <p:cNvPr id="122" name="直線コネクタ 121"/>
            <p:cNvCxnSpPr/>
            <p:nvPr/>
          </p:nvCxnSpPr>
          <p:spPr>
            <a:xfrm>
              <a:off x="6486746" y="510185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7776336" y="510147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rot="5400000">
              <a:off x="7861305" y="510317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7486881"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135" name="グループ化 134"/>
          <p:cNvGrpSpPr/>
          <p:nvPr/>
        </p:nvGrpSpPr>
        <p:grpSpPr>
          <a:xfrm>
            <a:off x="3719737" y="2564904"/>
            <a:ext cx="1588955" cy="180000"/>
            <a:chOff x="2195736" y="2564904"/>
            <a:chExt cx="1588955" cy="180000"/>
          </a:xfrm>
        </p:grpSpPr>
        <p:sp>
          <p:nvSpPr>
            <p:cNvPr id="127" name="正方形/長方形 126"/>
            <p:cNvSpPr/>
            <p:nvPr/>
          </p:nvSpPr>
          <p:spPr>
            <a:xfrm>
              <a:off x="2349858" y="2564904"/>
              <a:ext cx="432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128" name="正方形/長方形 127"/>
            <p:cNvSpPr/>
            <p:nvPr/>
          </p:nvSpPr>
          <p:spPr>
            <a:xfrm>
              <a:off x="3063451"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S2</a:t>
              </a:r>
              <a:endParaRPr lang="ja-JP" altLang="en-US" sz="1200" dirty="0">
                <a:solidFill>
                  <a:schemeClr val="tx1"/>
                </a:solidFill>
              </a:endParaRPr>
            </a:p>
          </p:txBody>
        </p:sp>
        <p:cxnSp>
          <p:nvCxnSpPr>
            <p:cNvPr id="129" name="直線コネクタ 128"/>
            <p:cNvCxnSpPr/>
            <p:nvPr/>
          </p:nvCxnSpPr>
          <p:spPr>
            <a:xfrm>
              <a:off x="2195736" y="2653579"/>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3635600" y="2653199"/>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rot="5400000">
              <a:off x="3694691" y="2654904"/>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正方形/長方形 131"/>
            <p:cNvSpPr/>
            <p:nvPr/>
          </p:nvSpPr>
          <p:spPr>
            <a:xfrm>
              <a:off x="3347299"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D</a:t>
              </a:r>
              <a:endParaRPr lang="ja-JP" altLang="en-US" sz="1200" dirty="0">
                <a:solidFill>
                  <a:schemeClr val="tx1"/>
                </a:solidFill>
              </a:endParaRPr>
            </a:p>
          </p:txBody>
        </p:sp>
        <p:sp>
          <p:nvSpPr>
            <p:cNvPr id="134" name="正方形/長方形 133"/>
            <p:cNvSpPr/>
            <p:nvPr/>
          </p:nvSpPr>
          <p:spPr>
            <a:xfrm>
              <a:off x="2777800"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S1</a:t>
              </a:r>
              <a:endParaRPr lang="ja-JP" altLang="en-US" sz="1200" dirty="0">
                <a:solidFill>
                  <a:schemeClr val="tx1"/>
                </a:solidFill>
              </a:endParaRPr>
            </a:p>
          </p:txBody>
        </p:sp>
      </p:grpSp>
      <p:grpSp>
        <p:nvGrpSpPr>
          <p:cNvPr id="136" name="グループ化 135"/>
          <p:cNvGrpSpPr/>
          <p:nvPr/>
        </p:nvGrpSpPr>
        <p:grpSpPr>
          <a:xfrm>
            <a:off x="3719737" y="3094838"/>
            <a:ext cx="1588955" cy="180000"/>
            <a:chOff x="2195736" y="2564904"/>
            <a:chExt cx="1588955" cy="180000"/>
          </a:xfrm>
        </p:grpSpPr>
        <p:sp>
          <p:nvSpPr>
            <p:cNvPr id="137" name="正方形/長方形 136"/>
            <p:cNvSpPr/>
            <p:nvPr/>
          </p:nvSpPr>
          <p:spPr>
            <a:xfrm>
              <a:off x="2349858" y="2564904"/>
              <a:ext cx="432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138" name="正方形/長方形 137"/>
            <p:cNvSpPr/>
            <p:nvPr/>
          </p:nvSpPr>
          <p:spPr>
            <a:xfrm>
              <a:off x="3063451"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S2</a:t>
              </a:r>
              <a:endParaRPr lang="ja-JP" altLang="en-US" sz="1200" dirty="0">
                <a:solidFill>
                  <a:schemeClr val="tx1"/>
                </a:solidFill>
              </a:endParaRPr>
            </a:p>
          </p:txBody>
        </p:sp>
        <p:cxnSp>
          <p:nvCxnSpPr>
            <p:cNvPr id="139" name="直線コネクタ 138"/>
            <p:cNvCxnSpPr/>
            <p:nvPr/>
          </p:nvCxnSpPr>
          <p:spPr>
            <a:xfrm>
              <a:off x="2195736" y="2653579"/>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0" name="直線コネクタ 139"/>
            <p:cNvCxnSpPr/>
            <p:nvPr/>
          </p:nvCxnSpPr>
          <p:spPr>
            <a:xfrm>
              <a:off x="3635600" y="2653199"/>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直線コネクタ 140"/>
            <p:cNvCxnSpPr/>
            <p:nvPr/>
          </p:nvCxnSpPr>
          <p:spPr>
            <a:xfrm rot="5400000">
              <a:off x="3694691" y="2654904"/>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42" name="正方形/長方形 141"/>
            <p:cNvSpPr/>
            <p:nvPr/>
          </p:nvSpPr>
          <p:spPr>
            <a:xfrm>
              <a:off x="3347299"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D</a:t>
              </a:r>
              <a:endParaRPr lang="ja-JP" altLang="en-US" sz="1200" dirty="0">
                <a:solidFill>
                  <a:schemeClr val="tx1"/>
                </a:solidFill>
              </a:endParaRPr>
            </a:p>
          </p:txBody>
        </p:sp>
        <p:sp>
          <p:nvSpPr>
            <p:cNvPr id="143" name="正方形/長方形 142"/>
            <p:cNvSpPr/>
            <p:nvPr/>
          </p:nvSpPr>
          <p:spPr>
            <a:xfrm>
              <a:off x="2777800"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S1</a:t>
              </a:r>
              <a:endParaRPr lang="ja-JP" altLang="en-US" sz="1200" dirty="0">
                <a:solidFill>
                  <a:schemeClr val="tx1"/>
                </a:solidFill>
              </a:endParaRPr>
            </a:p>
          </p:txBody>
        </p:sp>
      </p:grpSp>
      <p:grpSp>
        <p:nvGrpSpPr>
          <p:cNvPr id="144" name="グループ化 143"/>
          <p:cNvGrpSpPr/>
          <p:nvPr/>
        </p:nvGrpSpPr>
        <p:grpSpPr>
          <a:xfrm>
            <a:off x="3719737" y="3645024"/>
            <a:ext cx="1588955" cy="180000"/>
            <a:chOff x="2195736" y="2564904"/>
            <a:chExt cx="1588955" cy="180000"/>
          </a:xfrm>
        </p:grpSpPr>
        <p:sp>
          <p:nvSpPr>
            <p:cNvPr id="145" name="正方形/長方形 144"/>
            <p:cNvSpPr/>
            <p:nvPr/>
          </p:nvSpPr>
          <p:spPr>
            <a:xfrm>
              <a:off x="2349858" y="2564904"/>
              <a:ext cx="432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ja-JP" altLang="en-US" sz="1200" dirty="0">
                  <a:solidFill>
                    <a:schemeClr val="tx1"/>
                  </a:solidFill>
                </a:rPr>
                <a:t>／</a:t>
              </a:r>
            </a:p>
          </p:txBody>
        </p:sp>
        <p:sp>
          <p:nvSpPr>
            <p:cNvPr id="146" name="正方形/長方形 145"/>
            <p:cNvSpPr/>
            <p:nvPr/>
          </p:nvSpPr>
          <p:spPr>
            <a:xfrm>
              <a:off x="3063451"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S2</a:t>
              </a:r>
              <a:endParaRPr lang="ja-JP" altLang="en-US" sz="1200" dirty="0">
                <a:solidFill>
                  <a:schemeClr val="tx1"/>
                </a:solidFill>
              </a:endParaRPr>
            </a:p>
          </p:txBody>
        </p:sp>
        <p:cxnSp>
          <p:nvCxnSpPr>
            <p:cNvPr id="147" name="直線コネクタ 146"/>
            <p:cNvCxnSpPr/>
            <p:nvPr/>
          </p:nvCxnSpPr>
          <p:spPr>
            <a:xfrm>
              <a:off x="2195736" y="2653579"/>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直線コネクタ 147"/>
            <p:cNvCxnSpPr/>
            <p:nvPr/>
          </p:nvCxnSpPr>
          <p:spPr>
            <a:xfrm>
              <a:off x="3635600" y="2653199"/>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rot="5400000">
              <a:off x="3694691" y="2654904"/>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50" name="正方形/長方形 149"/>
            <p:cNvSpPr/>
            <p:nvPr/>
          </p:nvSpPr>
          <p:spPr>
            <a:xfrm>
              <a:off x="3347299"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D</a:t>
              </a:r>
              <a:endParaRPr lang="ja-JP" altLang="en-US" sz="1200" dirty="0">
                <a:solidFill>
                  <a:schemeClr val="tx1"/>
                </a:solidFill>
              </a:endParaRPr>
            </a:p>
          </p:txBody>
        </p:sp>
        <p:sp>
          <p:nvSpPr>
            <p:cNvPr id="151" name="正方形/長方形 150"/>
            <p:cNvSpPr/>
            <p:nvPr/>
          </p:nvSpPr>
          <p:spPr>
            <a:xfrm>
              <a:off x="2777800"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S1</a:t>
              </a:r>
              <a:endParaRPr lang="ja-JP" altLang="en-US" sz="1200" dirty="0">
                <a:solidFill>
                  <a:schemeClr val="tx1"/>
                </a:solidFill>
              </a:endParaRPr>
            </a:p>
          </p:txBody>
        </p:sp>
      </p:gr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 3"/>
          <p:cNvSpPr>
            <a:spLocks noGrp="1"/>
          </p:cNvSpPr>
          <p:nvPr>
            <p:ph type="sldNum" sz="quarter" idx="11"/>
          </p:nvPr>
        </p:nvSpPr>
        <p:spPr>
          <a:xfrm>
            <a:off x="9696450" y="6308726"/>
            <a:ext cx="971550" cy="549275"/>
          </a:xfrm>
        </p:spPr>
        <p:txBody>
          <a:bodyPr vert="horz" lIns="91434" tIns="45718" rIns="91434" bIns="45718" rtlCol="0" anchor="ctr"/>
          <a:lstStyle/>
          <a:p>
            <a:pPr algn="ctr">
              <a:defRPr/>
            </a:pPr>
            <a:fld id="{14357E55-F7CA-484E-A8D6-D2679C7329D7}" type="slidenum">
              <a:rPr lang="en-US" altLang="ja-JP" sz="1800"/>
              <a:pPr algn="ctr">
                <a:defRPr/>
              </a:pPr>
              <a:t>76</a:t>
            </a:fld>
            <a:endParaRPr lang="en-US" altLang="ja-JP" sz="1800" dirty="0"/>
          </a:p>
        </p:txBody>
      </p:sp>
      <p:graphicFrame>
        <p:nvGraphicFramePr>
          <p:cNvPr id="4" name="表 3"/>
          <p:cNvGraphicFramePr>
            <a:graphicFrameLocks noGrp="1"/>
          </p:cNvGraphicFramePr>
          <p:nvPr/>
        </p:nvGraphicFramePr>
        <p:xfrm>
          <a:off x="1991544" y="548680"/>
          <a:ext cx="8100000" cy="5633280"/>
        </p:xfrm>
        <a:graphic>
          <a:graphicData uri="http://schemas.openxmlformats.org/drawingml/2006/table">
            <a:tbl>
              <a:tblPr/>
              <a:tblGrid>
                <a:gridCol w="648072">
                  <a:extLst>
                    <a:ext uri="{9D8B030D-6E8A-4147-A177-3AD203B41FA5}">
                      <a16:colId xmlns:a16="http://schemas.microsoft.com/office/drawing/2014/main" val="20000"/>
                    </a:ext>
                  </a:extLst>
                </a:gridCol>
                <a:gridCol w="971928">
                  <a:extLst>
                    <a:ext uri="{9D8B030D-6E8A-4147-A177-3AD203B41FA5}">
                      <a16:colId xmlns:a16="http://schemas.microsoft.com/office/drawing/2014/main" val="20001"/>
                    </a:ext>
                  </a:extLst>
                </a:gridCol>
                <a:gridCol w="1800000">
                  <a:extLst>
                    <a:ext uri="{9D8B030D-6E8A-4147-A177-3AD203B41FA5}">
                      <a16:colId xmlns:a16="http://schemas.microsoft.com/office/drawing/2014/main" val="20002"/>
                    </a:ext>
                  </a:extLst>
                </a:gridCol>
                <a:gridCol w="2880000">
                  <a:extLst>
                    <a:ext uri="{9D8B030D-6E8A-4147-A177-3AD203B41FA5}">
                      <a16:colId xmlns:a16="http://schemas.microsoft.com/office/drawing/2014/main" val="20003"/>
                    </a:ext>
                  </a:extLst>
                </a:gridCol>
                <a:gridCol w="1800000">
                  <a:extLst>
                    <a:ext uri="{9D8B030D-6E8A-4147-A177-3AD203B41FA5}">
                      <a16:colId xmlns:a16="http://schemas.microsoft.com/office/drawing/2014/main" val="20004"/>
                    </a:ext>
                  </a:extLst>
                </a:gridCol>
              </a:tblGrid>
              <a:tr h="216000">
                <a:tc>
                  <a:txBody>
                    <a:bodyPr/>
                    <a:lstStyle/>
                    <a:p>
                      <a:pPr algn="ctr"/>
                      <a:r>
                        <a:rPr kumimoji="1" lang="ja-JP" altLang="en-US" sz="1200" dirty="0"/>
                        <a:t>分類</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命令記号</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シンボル</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処理内容</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備考</a:t>
                      </a:r>
                    </a:p>
                  </a:txBody>
                  <a:tcPr marL="64800" marR="64800" marT="0" marB="0" anchor="ctr">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0000">
                <a:tc rowSpan="2">
                  <a:txBody>
                    <a:bodyPr/>
                    <a:lstStyle/>
                    <a:p>
                      <a:r>
                        <a:rPr kumimoji="1" lang="en-US" altLang="ja-JP" sz="1200" dirty="0"/>
                        <a:t>BIN</a:t>
                      </a:r>
                    </a:p>
                    <a:p>
                      <a:r>
                        <a:rPr kumimoji="1" lang="ja-JP" altLang="en-US" sz="1200" dirty="0"/>
                        <a:t>ﾃﾞｰﾀｲﾝｸﾘﾒﾝﾄ・</a:t>
                      </a:r>
                      <a:endParaRPr kumimoji="1" lang="en-US" altLang="ja-JP" sz="1200" dirty="0"/>
                    </a:p>
                    <a:p>
                      <a:r>
                        <a:rPr kumimoji="1" lang="ja-JP" altLang="en-US" sz="1200" dirty="0"/>
                        <a:t>ﾃﾞｸﾘﾒﾝﾄ</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ＩＮＣ</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(D)</a:t>
                      </a:r>
                      <a:r>
                        <a:rPr kumimoji="1" lang="ja-JP" altLang="en-US" sz="1200" dirty="0"/>
                        <a:t>＋</a:t>
                      </a:r>
                      <a:r>
                        <a:rPr kumimoji="1" lang="en-US" altLang="ja-JP" sz="1200" dirty="0"/>
                        <a:t>1</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ＤＥＣ</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en-US" altLang="ja-JP" sz="1200" dirty="0"/>
                        <a:t>(S1)</a:t>
                      </a:r>
                      <a:r>
                        <a:rPr kumimoji="1" lang="ja-JP" altLang="en-US" sz="1200" dirty="0"/>
                        <a:t>－</a:t>
                      </a:r>
                      <a:r>
                        <a:rPr kumimoji="1" lang="en-US" altLang="ja-JP" sz="1200" dirty="0"/>
                        <a:t>1</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40000">
                <a:tc rowSpan="4">
                  <a:txBody>
                    <a:bodyPr/>
                    <a:lstStyle/>
                    <a:p>
                      <a:r>
                        <a:rPr kumimoji="1" lang="ja-JP" altLang="en-US" sz="1200" dirty="0"/>
                        <a:t>データ</a:t>
                      </a:r>
                      <a:endParaRPr kumimoji="1" lang="en-US" altLang="ja-JP" sz="1200" dirty="0"/>
                    </a:p>
                    <a:p>
                      <a:r>
                        <a:rPr kumimoji="1" lang="ja-JP" altLang="en-US" sz="1200" dirty="0"/>
                        <a:t>変換</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ＢＣＤ</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ＢＩＮ</a:t>
                      </a:r>
                      <a:r>
                        <a:rPr kumimoji="1" lang="en-US" altLang="ja-JP" sz="1200" dirty="0"/>
                        <a:t>(S)</a:t>
                      </a:r>
                      <a:r>
                        <a:rPr kumimoji="1" lang="ja-JP" altLang="en-US" sz="1200" dirty="0"/>
                        <a:t>→ＢＣＤ</a:t>
                      </a:r>
                      <a:r>
                        <a:rPr kumimoji="1" lang="en-US" altLang="ja-JP" sz="1200" dirty="0"/>
                        <a:t>(D)</a:t>
                      </a:r>
                      <a:r>
                        <a:rPr kumimoji="1" lang="ja-JP" altLang="en-US" sz="1200" dirty="0"/>
                        <a:t>へ変換</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ＢＩＮ</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ＢＣＤ</a:t>
                      </a:r>
                      <a:r>
                        <a:rPr kumimoji="1" lang="en-US" altLang="ja-JP" sz="1200" dirty="0"/>
                        <a:t>(S)</a:t>
                      </a:r>
                      <a:r>
                        <a:rPr kumimoji="1" lang="ja-JP" altLang="en-US" sz="1200" dirty="0"/>
                        <a:t>→ＢＩＮ</a:t>
                      </a:r>
                      <a:r>
                        <a:rPr kumimoji="1" lang="en-US" altLang="ja-JP" sz="1200" dirty="0"/>
                        <a:t>(D)</a:t>
                      </a:r>
                      <a:r>
                        <a:rPr kumimoji="1" lang="ja-JP" altLang="en-US" sz="1200" dirty="0"/>
                        <a:t>へ変換</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ＦＬＴ</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kumimoji="1" lang="ja-JP" altLang="en-US" sz="1200" dirty="0"/>
                        <a:t>ＢＩＮ</a:t>
                      </a:r>
                      <a:r>
                        <a:rPr kumimoji="1" lang="en-US" altLang="ja-JP" sz="1200" dirty="0"/>
                        <a:t>(S)</a:t>
                      </a:r>
                      <a:r>
                        <a:rPr kumimoji="1" lang="ja-JP" altLang="en-US" sz="1200" dirty="0"/>
                        <a:t>→浮動小数点</a:t>
                      </a:r>
                      <a:r>
                        <a:rPr kumimoji="1" lang="en-US" altLang="ja-JP" sz="1200" dirty="0"/>
                        <a:t>(</a:t>
                      </a:r>
                      <a:r>
                        <a:rPr kumimoji="1" lang="ja-JP" altLang="en-US" sz="1200" dirty="0"/>
                        <a:t>単精度）へ変換</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40000">
                <a:tc vMerge="1">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algn="ctr"/>
                      <a:r>
                        <a:rPr kumimoji="1" lang="ja-JP" altLang="en-US" sz="1200" dirty="0"/>
                        <a:t>ＩＮＴ</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t>浮動小数点</a:t>
                      </a:r>
                      <a:r>
                        <a:rPr kumimoji="1" lang="en-US" altLang="ja-JP" sz="1200" dirty="0"/>
                        <a:t>(</a:t>
                      </a:r>
                      <a:r>
                        <a:rPr kumimoji="1" lang="ja-JP" altLang="en-US" sz="1200" dirty="0"/>
                        <a:t>単精度）→ＢＩＮ</a:t>
                      </a:r>
                      <a:r>
                        <a:rPr kumimoji="1" lang="en-US" altLang="ja-JP" sz="1200" dirty="0"/>
                        <a:t>(S)</a:t>
                      </a:r>
                      <a:r>
                        <a:rPr kumimoji="1" lang="ja-JP" altLang="en-US" sz="1200" dirty="0"/>
                        <a:t> へ変換</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40000">
                <a:tc rowSpan="4">
                  <a:txBody>
                    <a:bodyPr/>
                    <a:lstStyle/>
                    <a:p>
                      <a:r>
                        <a:rPr kumimoji="1" lang="ja-JP" altLang="en-US" sz="1200" dirty="0"/>
                        <a:t>データ</a:t>
                      </a:r>
                      <a:endParaRPr kumimoji="1" lang="en-US" altLang="ja-JP" sz="1200" dirty="0"/>
                    </a:p>
                    <a:p>
                      <a:r>
                        <a:rPr kumimoji="1" lang="ja-JP" altLang="en-US" sz="1200" dirty="0"/>
                        <a:t>転送</a:t>
                      </a:r>
                    </a:p>
                  </a:txBody>
                  <a:tcPr marL="64800" marR="64800" marT="0" marB="0" anchor="ctr">
                    <a:lnL w="190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kumimoji="1" lang="ja-JP" altLang="en-US" sz="1200" dirty="0"/>
                        <a:t>ＭＯＶ</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16bit</a:t>
                      </a:r>
                      <a:r>
                        <a:rPr kumimoji="1" lang="ja-JP" altLang="en-US" sz="1200" dirty="0"/>
                        <a:t>ﾃﾞｰﾀ　</a:t>
                      </a:r>
                      <a:r>
                        <a:rPr kumimoji="1" lang="en-US" altLang="ja-JP" sz="1200" dirty="0"/>
                        <a:t>(S)</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40000">
                <a:tc vMerge="1">
                  <a:txBody>
                    <a:bodyPr/>
                    <a:lstStyle/>
                    <a:p>
                      <a:endParaRPr kumimoji="1" lang="ja-JP" altLang="en-US"/>
                    </a:p>
                  </a:txBody>
                  <a:tcPr/>
                </a:tc>
                <a:tc>
                  <a:txBody>
                    <a:bodyPr/>
                    <a:lstStyle/>
                    <a:p>
                      <a:pPr algn="ctr"/>
                      <a:r>
                        <a:rPr kumimoji="1" lang="ja-JP" altLang="en-US" sz="1200" dirty="0"/>
                        <a:t>ＤＭＯＶ</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32bit</a:t>
                      </a:r>
                      <a:r>
                        <a:rPr kumimoji="1" lang="ja-JP" altLang="en-US" sz="1200" dirty="0"/>
                        <a:t>ﾃﾞｰﾀ　</a:t>
                      </a:r>
                      <a:r>
                        <a:rPr kumimoji="1" lang="en-US" altLang="ja-JP" sz="1200" dirty="0"/>
                        <a:t>(S+1</a:t>
                      </a:r>
                      <a:r>
                        <a:rPr kumimoji="1" lang="ja-JP" altLang="en-US" sz="1200" dirty="0" err="1"/>
                        <a:t>，</a:t>
                      </a:r>
                      <a:r>
                        <a:rPr kumimoji="1" lang="en-US" altLang="ja-JP" sz="1200" dirty="0"/>
                        <a:t>S)</a:t>
                      </a:r>
                      <a:r>
                        <a:rPr kumimoji="1" lang="ja-JP" altLang="en-US" sz="1200" dirty="0"/>
                        <a:t>→</a:t>
                      </a:r>
                      <a:r>
                        <a:rPr kumimoji="1" lang="en-US" altLang="ja-JP" sz="1200" dirty="0"/>
                        <a:t>(D+1</a:t>
                      </a:r>
                      <a:r>
                        <a:rPr kumimoji="1" lang="ja-JP" altLang="en-US" sz="1200" dirty="0" err="1"/>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40000">
                <a:tc vMerge="1">
                  <a:txBody>
                    <a:bodyPr/>
                    <a:lstStyle/>
                    <a:p>
                      <a:endParaRPr kumimoji="1" lang="ja-JP" altLang="en-US"/>
                    </a:p>
                  </a:txBody>
                  <a:tcPr/>
                </a:tc>
                <a:tc>
                  <a:txBody>
                    <a:bodyPr/>
                    <a:lstStyle/>
                    <a:p>
                      <a:pPr algn="ctr"/>
                      <a:r>
                        <a:rPr kumimoji="1" lang="ja-JP" altLang="en-US" sz="1200" dirty="0"/>
                        <a:t>ＢＭＯＶ</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(S</a:t>
                      </a:r>
                      <a:r>
                        <a:rPr kumimoji="1" lang="ja-JP" altLang="en-US" sz="1200" dirty="0"/>
                        <a:t>＋</a:t>
                      </a:r>
                      <a:r>
                        <a:rPr kumimoji="1" lang="en-US" altLang="ja-JP" sz="1200" dirty="0"/>
                        <a:t>n-1</a:t>
                      </a:r>
                      <a:r>
                        <a:rPr kumimoji="1" lang="ja-JP" altLang="en-US" sz="1200" dirty="0"/>
                        <a:t>～</a:t>
                      </a:r>
                      <a:r>
                        <a:rPr kumimoji="1" lang="en-US" altLang="ja-JP" sz="1200" dirty="0"/>
                        <a:t>S)</a:t>
                      </a:r>
                      <a:r>
                        <a:rPr kumimoji="1" lang="ja-JP" altLang="en-US" sz="1200" dirty="0"/>
                        <a:t>→</a:t>
                      </a:r>
                      <a:r>
                        <a:rPr kumimoji="1" lang="en-US" altLang="ja-JP" sz="1200" dirty="0"/>
                        <a:t>(D</a:t>
                      </a:r>
                      <a:r>
                        <a:rPr kumimoji="1" lang="ja-JP" altLang="en-US" sz="1200" dirty="0"/>
                        <a:t>＋</a:t>
                      </a:r>
                      <a:r>
                        <a:rPr kumimoji="1" lang="en-US" altLang="ja-JP" sz="1200" dirty="0"/>
                        <a:t>n-1</a:t>
                      </a:r>
                      <a:r>
                        <a:rPr kumimoji="1" lang="ja-JP" altLang="en-US" sz="1200" dirty="0"/>
                        <a:t>～</a:t>
                      </a:r>
                      <a:r>
                        <a:rPr kumimoji="1" lang="en-US" altLang="ja-JP" sz="1200" dirty="0"/>
                        <a:t>D)</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40000">
                <a:tc vMerge="1">
                  <a:txBody>
                    <a:bodyPr/>
                    <a:lstStyle/>
                    <a:p>
                      <a:endParaRPr kumimoji="1" lang="ja-JP" altLang="en-US"/>
                    </a:p>
                  </a:txBody>
                  <a:tcPr/>
                </a:tc>
                <a:tc>
                  <a:txBody>
                    <a:bodyPr/>
                    <a:lstStyle/>
                    <a:p>
                      <a:pPr algn="ctr"/>
                      <a:r>
                        <a:rPr kumimoji="1" lang="ja-JP" altLang="en-US" sz="1200" dirty="0"/>
                        <a:t>ＸＣＨ</a:t>
                      </a:r>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a:t>(D1)</a:t>
                      </a:r>
                      <a:r>
                        <a:rPr kumimoji="1" lang="ja-JP" altLang="en-US" sz="1200" dirty="0"/>
                        <a:t>⇔</a:t>
                      </a:r>
                      <a:r>
                        <a:rPr kumimoji="1" lang="en-US" altLang="ja-JP" sz="1200" dirty="0"/>
                        <a:t>(D2)</a:t>
                      </a:r>
                      <a:endParaRPr kumimoji="1" lang="ja-JP" altLang="en-US" sz="1200" dirty="0"/>
                    </a:p>
                  </a:txBody>
                  <a:tcPr marL="64800" marR="64800" marT="0" marB="0"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endParaRPr kumimoji="1" lang="ja-JP" altLang="en-US" sz="1200" dirty="0"/>
                    </a:p>
                  </a:txBody>
                  <a:tcPr marL="64800" marR="64800" marT="0" marB="0">
                    <a:lnL w="63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33" name="テキスト ボックス 132"/>
          <p:cNvSpPr txBox="1"/>
          <p:nvPr/>
        </p:nvSpPr>
        <p:spPr>
          <a:xfrm>
            <a:off x="2063551" y="116633"/>
            <a:ext cx="8852091" cy="307777"/>
          </a:xfrm>
          <a:prstGeom prst="rect">
            <a:avLst/>
          </a:prstGeom>
          <a:solidFill>
            <a:srgbClr val="FFFFCC"/>
          </a:solidFill>
        </p:spPr>
        <p:txBody>
          <a:bodyPr wrap="square" lIns="36000" tIns="0" rIns="36000" bIns="0" rtlCol="0">
            <a:spAutoFit/>
          </a:bodyPr>
          <a:lstStyle/>
          <a:p>
            <a:r>
              <a:rPr lang="en-US" altLang="ja-JP" sz="2000" dirty="0"/>
              <a:t>【</a:t>
            </a:r>
            <a:r>
              <a:rPr lang="ja-JP" altLang="en-US" sz="2000" dirty="0"/>
              <a:t>参考資料４－６</a:t>
            </a:r>
            <a:r>
              <a:rPr lang="en-US" altLang="ja-JP" sz="2000" dirty="0"/>
              <a:t>】</a:t>
            </a:r>
            <a:r>
              <a:rPr lang="ja-JP" altLang="en-US" sz="2000" dirty="0"/>
              <a:t>三菱Ｑ－ＣＰＵシリーズ　シーケンス命令一覧（抜粋）</a:t>
            </a:r>
          </a:p>
        </p:txBody>
      </p:sp>
      <p:grpSp>
        <p:nvGrpSpPr>
          <p:cNvPr id="52" name="グループ化 51"/>
          <p:cNvGrpSpPr/>
          <p:nvPr/>
        </p:nvGrpSpPr>
        <p:grpSpPr>
          <a:xfrm>
            <a:off x="3863752" y="980728"/>
            <a:ext cx="1297070" cy="180000"/>
            <a:chOff x="6516216" y="5157192"/>
            <a:chExt cx="1297070" cy="180000"/>
          </a:xfrm>
        </p:grpSpPr>
        <p:sp>
          <p:nvSpPr>
            <p:cNvPr id="63" name="正方形/長方形 62"/>
            <p:cNvSpPr/>
            <p:nvPr/>
          </p:nvSpPr>
          <p:spPr>
            <a:xfrm>
              <a:off x="6696216" y="5157192"/>
              <a:ext cx="64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INC</a:t>
              </a:r>
              <a:endParaRPr lang="ja-JP" altLang="en-US" sz="1200" dirty="0">
                <a:solidFill>
                  <a:schemeClr val="tx1"/>
                </a:solidFill>
              </a:endParaRPr>
            </a:p>
          </p:txBody>
        </p:sp>
        <p:cxnSp>
          <p:nvCxnSpPr>
            <p:cNvPr id="65" name="直線コネクタ 64"/>
            <p:cNvCxnSpPr/>
            <p:nvPr/>
          </p:nvCxnSpPr>
          <p:spPr>
            <a:xfrm>
              <a:off x="6516216" y="5245867"/>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直線コネクタ 65"/>
            <p:cNvCxnSpPr/>
            <p:nvPr/>
          </p:nvCxnSpPr>
          <p:spPr>
            <a:xfrm>
              <a:off x="7633286" y="5245487"/>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直線コネクタ 72"/>
            <p:cNvCxnSpPr/>
            <p:nvPr/>
          </p:nvCxnSpPr>
          <p:spPr>
            <a:xfrm rot="5400000">
              <a:off x="7718255" y="5247192"/>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正方形/長方形 74"/>
            <p:cNvSpPr/>
            <p:nvPr/>
          </p:nvSpPr>
          <p:spPr>
            <a:xfrm>
              <a:off x="7343831" y="5157192"/>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6" name="グループ化 118"/>
          <p:cNvGrpSpPr/>
          <p:nvPr/>
        </p:nvGrpSpPr>
        <p:grpSpPr>
          <a:xfrm>
            <a:off x="3831027" y="2014718"/>
            <a:ext cx="1469590" cy="180000"/>
            <a:chOff x="6486746" y="5013176"/>
            <a:chExt cx="1469590" cy="180000"/>
          </a:xfrm>
        </p:grpSpPr>
        <p:sp>
          <p:nvSpPr>
            <p:cNvPr id="120" name="正方形/長方形 119"/>
            <p:cNvSpPr/>
            <p:nvPr/>
          </p:nvSpPr>
          <p:spPr>
            <a:xfrm>
              <a:off x="6666746" y="5013176"/>
              <a:ext cx="54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BCD</a:t>
              </a:r>
              <a:endParaRPr lang="ja-JP" altLang="en-US" sz="1200" dirty="0">
                <a:solidFill>
                  <a:schemeClr val="tx1"/>
                </a:solidFill>
              </a:endParaRPr>
            </a:p>
          </p:txBody>
        </p:sp>
        <p:sp>
          <p:nvSpPr>
            <p:cNvPr id="121" name="正方形/長方形 120"/>
            <p:cNvSpPr/>
            <p:nvPr/>
          </p:nvSpPr>
          <p:spPr>
            <a:xfrm>
              <a:off x="7199427"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a:t>
              </a:r>
              <a:endParaRPr lang="ja-JP" altLang="en-US" sz="1200" dirty="0">
                <a:solidFill>
                  <a:schemeClr val="tx1"/>
                </a:solidFill>
              </a:endParaRPr>
            </a:p>
          </p:txBody>
        </p:sp>
        <p:cxnSp>
          <p:nvCxnSpPr>
            <p:cNvPr id="122" name="直線コネクタ 121"/>
            <p:cNvCxnSpPr/>
            <p:nvPr/>
          </p:nvCxnSpPr>
          <p:spPr>
            <a:xfrm>
              <a:off x="6486746" y="510185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直線コネクタ 122"/>
            <p:cNvCxnSpPr/>
            <p:nvPr/>
          </p:nvCxnSpPr>
          <p:spPr>
            <a:xfrm>
              <a:off x="7776336" y="510147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直線コネクタ 123"/>
            <p:cNvCxnSpPr/>
            <p:nvPr/>
          </p:nvCxnSpPr>
          <p:spPr>
            <a:xfrm rot="5400000">
              <a:off x="7861305" y="510317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5" name="正方形/長方形 124"/>
            <p:cNvSpPr/>
            <p:nvPr/>
          </p:nvSpPr>
          <p:spPr>
            <a:xfrm>
              <a:off x="7486881"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53" name="グループ化 52"/>
          <p:cNvGrpSpPr/>
          <p:nvPr/>
        </p:nvGrpSpPr>
        <p:grpSpPr>
          <a:xfrm>
            <a:off x="3863752" y="1484784"/>
            <a:ext cx="1297070" cy="180000"/>
            <a:chOff x="6516216" y="5157192"/>
            <a:chExt cx="1297070" cy="180000"/>
          </a:xfrm>
        </p:grpSpPr>
        <p:sp>
          <p:nvSpPr>
            <p:cNvPr id="54" name="正方形/長方形 53"/>
            <p:cNvSpPr/>
            <p:nvPr/>
          </p:nvSpPr>
          <p:spPr>
            <a:xfrm>
              <a:off x="6696216" y="5157192"/>
              <a:ext cx="64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DEC</a:t>
              </a:r>
              <a:endParaRPr lang="ja-JP" altLang="en-US" sz="1200" dirty="0">
                <a:solidFill>
                  <a:schemeClr val="tx1"/>
                </a:solidFill>
              </a:endParaRPr>
            </a:p>
          </p:txBody>
        </p:sp>
        <p:cxnSp>
          <p:nvCxnSpPr>
            <p:cNvPr id="55" name="直線コネクタ 54"/>
            <p:cNvCxnSpPr/>
            <p:nvPr/>
          </p:nvCxnSpPr>
          <p:spPr>
            <a:xfrm>
              <a:off x="6516216" y="5245867"/>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線コネクタ 55"/>
            <p:cNvCxnSpPr/>
            <p:nvPr/>
          </p:nvCxnSpPr>
          <p:spPr>
            <a:xfrm>
              <a:off x="7633286" y="5245487"/>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rot="5400000">
              <a:off x="7718255" y="5247192"/>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7343831" y="5157192"/>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59" name="グループ化 118"/>
          <p:cNvGrpSpPr/>
          <p:nvPr/>
        </p:nvGrpSpPr>
        <p:grpSpPr>
          <a:xfrm>
            <a:off x="3834322" y="2564904"/>
            <a:ext cx="1469590" cy="180000"/>
            <a:chOff x="6486746" y="5013176"/>
            <a:chExt cx="1469590" cy="180000"/>
          </a:xfrm>
        </p:grpSpPr>
        <p:sp>
          <p:nvSpPr>
            <p:cNvPr id="60" name="正方形/長方形 59"/>
            <p:cNvSpPr/>
            <p:nvPr/>
          </p:nvSpPr>
          <p:spPr>
            <a:xfrm>
              <a:off x="6666746" y="5013176"/>
              <a:ext cx="54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BIN</a:t>
              </a:r>
              <a:endParaRPr lang="ja-JP" altLang="en-US" sz="1200" dirty="0">
                <a:solidFill>
                  <a:schemeClr val="tx1"/>
                </a:solidFill>
              </a:endParaRPr>
            </a:p>
          </p:txBody>
        </p:sp>
        <p:sp>
          <p:nvSpPr>
            <p:cNvPr id="61" name="正方形/長方形 60"/>
            <p:cNvSpPr/>
            <p:nvPr/>
          </p:nvSpPr>
          <p:spPr>
            <a:xfrm>
              <a:off x="7199427"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a:t>
              </a:r>
              <a:endParaRPr lang="ja-JP" altLang="en-US" sz="1200" dirty="0">
                <a:solidFill>
                  <a:schemeClr val="tx1"/>
                </a:solidFill>
              </a:endParaRPr>
            </a:p>
          </p:txBody>
        </p:sp>
        <p:cxnSp>
          <p:nvCxnSpPr>
            <p:cNvPr id="62" name="直線コネクタ 61"/>
            <p:cNvCxnSpPr/>
            <p:nvPr/>
          </p:nvCxnSpPr>
          <p:spPr>
            <a:xfrm>
              <a:off x="6486746" y="510185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直線コネクタ 66"/>
            <p:cNvCxnSpPr/>
            <p:nvPr/>
          </p:nvCxnSpPr>
          <p:spPr>
            <a:xfrm>
              <a:off x="7776336" y="510147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直線コネクタ 67"/>
            <p:cNvCxnSpPr/>
            <p:nvPr/>
          </p:nvCxnSpPr>
          <p:spPr>
            <a:xfrm rot="5400000">
              <a:off x="7861305" y="510317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7486881"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70" name="グループ化 118"/>
          <p:cNvGrpSpPr/>
          <p:nvPr/>
        </p:nvGrpSpPr>
        <p:grpSpPr>
          <a:xfrm>
            <a:off x="3831027" y="3094838"/>
            <a:ext cx="1469590" cy="180000"/>
            <a:chOff x="6486746" y="5013176"/>
            <a:chExt cx="1469590" cy="180000"/>
          </a:xfrm>
        </p:grpSpPr>
        <p:sp>
          <p:nvSpPr>
            <p:cNvPr id="71" name="正方形/長方形 70"/>
            <p:cNvSpPr/>
            <p:nvPr/>
          </p:nvSpPr>
          <p:spPr>
            <a:xfrm>
              <a:off x="6666746" y="5013176"/>
              <a:ext cx="54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FLT</a:t>
              </a:r>
              <a:endParaRPr lang="ja-JP" altLang="en-US" sz="1200" dirty="0">
                <a:solidFill>
                  <a:schemeClr val="tx1"/>
                </a:solidFill>
              </a:endParaRPr>
            </a:p>
          </p:txBody>
        </p:sp>
        <p:sp>
          <p:nvSpPr>
            <p:cNvPr id="72" name="正方形/長方形 71"/>
            <p:cNvSpPr/>
            <p:nvPr/>
          </p:nvSpPr>
          <p:spPr>
            <a:xfrm>
              <a:off x="7199427"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a:t>
              </a:r>
              <a:endParaRPr lang="ja-JP" altLang="en-US" sz="1200" dirty="0">
                <a:solidFill>
                  <a:schemeClr val="tx1"/>
                </a:solidFill>
              </a:endParaRPr>
            </a:p>
          </p:txBody>
        </p:sp>
        <p:cxnSp>
          <p:nvCxnSpPr>
            <p:cNvPr id="76" name="直線コネクタ 75"/>
            <p:cNvCxnSpPr/>
            <p:nvPr/>
          </p:nvCxnSpPr>
          <p:spPr>
            <a:xfrm>
              <a:off x="6486746" y="510185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p:cNvCxnSpPr/>
            <p:nvPr/>
          </p:nvCxnSpPr>
          <p:spPr>
            <a:xfrm>
              <a:off x="7776336" y="510147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線コネクタ 77"/>
            <p:cNvCxnSpPr/>
            <p:nvPr/>
          </p:nvCxnSpPr>
          <p:spPr>
            <a:xfrm rot="5400000">
              <a:off x="7861305" y="510317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正方形/長方形 78"/>
            <p:cNvSpPr/>
            <p:nvPr/>
          </p:nvSpPr>
          <p:spPr>
            <a:xfrm>
              <a:off x="7486881"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80" name="グループ化 118"/>
          <p:cNvGrpSpPr/>
          <p:nvPr/>
        </p:nvGrpSpPr>
        <p:grpSpPr>
          <a:xfrm>
            <a:off x="3834322" y="3645024"/>
            <a:ext cx="1469590" cy="180000"/>
            <a:chOff x="6486746" y="5013176"/>
            <a:chExt cx="1469590" cy="180000"/>
          </a:xfrm>
        </p:grpSpPr>
        <p:sp>
          <p:nvSpPr>
            <p:cNvPr id="81" name="正方形/長方形 80"/>
            <p:cNvSpPr/>
            <p:nvPr/>
          </p:nvSpPr>
          <p:spPr>
            <a:xfrm>
              <a:off x="6666746" y="5013176"/>
              <a:ext cx="54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INT</a:t>
              </a:r>
              <a:endParaRPr lang="ja-JP" altLang="en-US" sz="1200" dirty="0">
                <a:solidFill>
                  <a:schemeClr val="tx1"/>
                </a:solidFill>
              </a:endParaRPr>
            </a:p>
          </p:txBody>
        </p:sp>
        <p:sp>
          <p:nvSpPr>
            <p:cNvPr id="82" name="正方形/長方形 81"/>
            <p:cNvSpPr/>
            <p:nvPr/>
          </p:nvSpPr>
          <p:spPr>
            <a:xfrm>
              <a:off x="7199427"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a:t>
              </a:r>
              <a:endParaRPr lang="ja-JP" altLang="en-US" sz="1200" dirty="0">
                <a:solidFill>
                  <a:schemeClr val="tx1"/>
                </a:solidFill>
              </a:endParaRPr>
            </a:p>
          </p:txBody>
        </p:sp>
        <p:cxnSp>
          <p:nvCxnSpPr>
            <p:cNvPr id="83" name="直線コネクタ 82"/>
            <p:cNvCxnSpPr/>
            <p:nvPr/>
          </p:nvCxnSpPr>
          <p:spPr>
            <a:xfrm>
              <a:off x="6486746" y="510185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線コネクタ 83"/>
            <p:cNvCxnSpPr/>
            <p:nvPr/>
          </p:nvCxnSpPr>
          <p:spPr>
            <a:xfrm>
              <a:off x="7776336" y="510147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rot="5400000">
              <a:off x="7861305" y="510317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7486881"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87" name="グループ化 118"/>
          <p:cNvGrpSpPr/>
          <p:nvPr/>
        </p:nvGrpSpPr>
        <p:grpSpPr>
          <a:xfrm>
            <a:off x="3863752" y="4221088"/>
            <a:ext cx="1469590" cy="180000"/>
            <a:chOff x="6486746" y="5013176"/>
            <a:chExt cx="1469590" cy="180000"/>
          </a:xfrm>
        </p:grpSpPr>
        <p:sp>
          <p:nvSpPr>
            <p:cNvPr id="88" name="正方形/長方形 87"/>
            <p:cNvSpPr/>
            <p:nvPr/>
          </p:nvSpPr>
          <p:spPr>
            <a:xfrm>
              <a:off x="6666746" y="5013176"/>
              <a:ext cx="54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MOV</a:t>
              </a:r>
              <a:endParaRPr lang="ja-JP" altLang="en-US" sz="1200" dirty="0">
                <a:solidFill>
                  <a:schemeClr val="tx1"/>
                </a:solidFill>
              </a:endParaRPr>
            </a:p>
          </p:txBody>
        </p:sp>
        <p:sp>
          <p:nvSpPr>
            <p:cNvPr id="90" name="正方形/長方形 89"/>
            <p:cNvSpPr/>
            <p:nvPr/>
          </p:nvSpPr>
          <p:spPr>
            <a:xfrm>
              <a:off x="7199427"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a:t>
              </a:r>
              <a:endParaRPr lang="ja-JP" altLang="en-US" sz="1200" dirty="0">
                <a:solidFill>
                  <a:schemeClr val="tx1"/>
                </a:solidFill>
              </a:endParaRPr>
            </a:p>
          </p:txBody>
        </p:sp>
        <p:cxnSp>
          <p:nvCxnSpPr>
            <p:cNvPr id="91" name="直線コネクタ 90"/>
            <p:cNvCxnSpPr/>
            <p:nvPr/>
          </p:nvCxnSpPr>
          <p:spPr>
            <a:xfrm>
              <a:off x="6486746" y="510185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直線コネクタ 91"/>
            <p:cNvCxnSpPr/>
            <p:nvPr/>
          </p:nvCxnSpPr>
          <p:spPr>
            <a:xfrm>
              <a:off x="7776336" y="510147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直線コネクタ 92"/>
            <p:cNvCxnSpPr/>
            <p:nvPr/>
          </p:nvCxnSpPr>
          <p:spPr>
            <a:xfrm rot="5400000">
              <a:off x="7861305" y="510317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正方形/長方形 93"/>
            <p:cNvSpPr/>
            <p:nvPr/>
          </p:nvSpPr>
          <p:spPr>
            <a:xfrm>
              <a:off x="7486881"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95" name="グループ化 118"/>
          <p:cNvGrpSpPr/>
          <p:nvPr/>
        </p:nvGrpSpPr>
        <p:grpSpPr>
          <a:xfrm>
            <a:off x="3863752" y="4725144"/>
            <a:ext cx="1469590" cy="180000"/>
            <a:chOff x="6486746" y="5013176"/>
            <a:chExt cx="1469590" cy="180000"/>
          </a:xfrm>
        </p:grpSpPr>
        <p:sp>
          <p:nvSpPr>
            <p:cNvPr id="97" name="正方形/長方形 96"/>
            <p:cNvSpPr/>
            <p:nvPr/>
          </p:nvSpPr>
          <p:spPr>
            <a:xfrm>
              <a:off x="6666746" y="5013176"/>
              <a:ext cx="54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DMOV</a:t>
              </a:r>
              <a:endParaRPr lang="ja-JP" altLang="en-US" sz="1200" dirty="0">
                <a:solidFill>
                  <a:schemeClr val="tx1"/>
                </a:solidFill>
              </a:endParaRPr>
            </a:p>
          </p:txBody>
        </p:sp>
        <p:sp>
          <p:nvSpPr>
            <p:cNvPr id="98" name="正方形/長方形 97"/>
            <p:cNvSpPr/>
            <p:nvPr/>
          </p:nvSpPr>
          <p:spPr>
            <a:xfrm>
              <a:off x="7199427"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S</a:t>
              </a:r>
              <a:endParaRPr lang="ja-JP" altLang="en-US" sz="1200" dirty="0">
                <a:solidFill>
                  <a:schemeClr val="tx1"/>
                </a:solidFill>
              </a:endParaRPr>
            </a:p>
          </p:txBody>
        </p:sp>
        <p:cxnSp>
          <p:nvCxnSpPr>
            <p:cNvPr id="99" name="直線コネクタ 98"/>
            <p:cNvCxnSpPr/>
            <p:nvPr/>
          </p:nvCxnSpPr>
          <p:spPr>
            <a:xfrm>
              <a:off x="6486746" y="510185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p:cNvCxnSpPr/>
            <p:nvPr/>
          </p:nvCxnSpPr>
          <p:spPr>
            <a:xfrm>
              <a:off x="7776336" y="510147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直線コネクタ 100"/>
            <p:cNvCxnSpPr/>
            <p:nvPr/>
          </p:nvCxnSpPr>
          <p:spPr>
            <a:xfrm rot="5400000">
              <a:off x="7861305" y="510317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02" name="正方形/長方形 101"/>
            <p:cNvSpPr/>
            <p:nvPr/>
          </p:nvSpPr>
          <p:spPr>
            <a:xfrm>
              <a:off x="7486881"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a:t>
              </a:r>
              <a:endParaRPr lang="ja-JP" altLang="en-US" sz="1200" dirty="0">
                <a:solidFill>
                  <a:schemeClr val="tx1"/>
                </a:solidFill>
              </a:endParaRPr>
            </a:p>
          </p:txBody>
        </p:sp>
      </p:grpSp>
      <p:grpSp>
        <p:nvGrpSpPr>
          <p:cNvPr id="104" name="グループ化 103"/>
          <p:cNvGrpSpPr/>
          <p:nvPr/>
        </p:nvGrpSpPr>
        <p:grpSpPr>
          <a:xfrm>
            <a:off x="3719737" y="5229200"/>
            <a:ext cx="1588955" cy="180000"/>
            <a:chOff x="2195736" y="2564904"/>
            <a:chExt cx="1588955" cy="180000"/>
          </a:xfrm>
        </p:grpSpPr>
        <p:sp>
          <p:nvSpPr>
            <p:cNvPr id="105" name="正方形/長方形 104"/>
            <p:cNvSpPr/>
            <p:nvPr/>
          </p:nvSpPr>
          <p:spPr>
            <a:xfrm>
              <a:off x="2349858" y="2564904"/>
              <a:ext cx="432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r>
                <a:rPr lang="en-US" altLang="ja-JP" sz="1000" dirty="0">
                  <a:solidFill>
                    <a:schemeClr val="tx1"/>
                  </a:solidFill>
                </a:rPr>
                <a:t>BMOV</a:t>
              </a:r>
              <a:endParaRPr lang="ja-JP" altLang="en-US" sz="1000" dirty="0">
                <a:solidFill>
                  <a:schemeClr val="tx1"/>
                </a:solidFill>
              </a:endParaRPr>
            </a:p>
          </p:txBody>
        </p:sp>
        <p:sp>
          <p:nvSpPr>
            <p:cNvPr id="106" name="正方形/長方形 105"/>
            <p:cNvSpPr/>
            <p:nvPr/>
          </p:nvSpPr>
          <p:spPr>
            <a:xfrm>
              <a:off x="3063451"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D</a:t>
              </a:r>
              <a:endParaRPr lang="ja-JP" altLang="en-US" sz="1200" dirty="0">
                <a:solidFill>
                  <a:schemeClr val="tx1"/>
                </a:solidFill>
              </a:endParaRPr>
            </a:p>
          </p:txBody>
        </p:sp>
        <p:cxnSp>
          <p:nvCxnSpPr>
            <p:cNvPr id="107" name="直線コネクタ 106"/>
            <p:cNvCxnSpPr/>
            <p:nvPr/>
          </p:nvCxnSpPr>
          <p:spPr>
            <a:xfrm>
              <a:off x="2195736" y="2653579"/>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直線コネクタ 107"/>
            <p:cNvCxnSpPr/>
            <p:nvPr/>
          </p:nvCxnSpPr>
          <p:spPr>
            <a:xfrm>
              <a:off x="3635600" y="2653199"/>
              <a:ext cx="144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直線コネクタ 108"/>
            <p:cNvCxnSpPr/>
            <p:nvPr/>
          </p:nvCxnSpPr>
          <p:spPr>
            <a:xfrm rot="5400000">
              <a:off x="3694691" y="2654904"/>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正方形/長方形 113"/>
            <p:cNvSpPr/>
            <p:nvPr/>
          </p:nvSpPr>
          <p:spPr>
            <a:xfrm>
              <a:off x="3347299"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n</a:t>
              </a:r>
              <a:endParaRPr lang="ja-JP" altLang="en-US" sz="1200" dirty="0">
                <a:solidFill>
                  <a:schemeClr val="tx1"/>
                </a:solidFill>
              </a:endParaRPr>
            </a:p>
          </p:txBody>
        </p:sp>
        <p:sp>
          <p:nvSpPr>
            <p:cNvPr id="115" name="正方形/長方形 114"/>
            <p:cNvSpPr/>
            <p:nvPr/>
          </p:nvSpPr>
          <p:spPr>
            <a:xfrm>
              <a:off x="2777800" y="2564904"/>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r>
                <a:rPr lang="en-US" altLang="ja-JP" sz="1200" dirty="0">
                  <a:solidFill>
                    <a:schemeClr val="tx1"/>
                  </a:solidFill>
                </a:rPr>
                <a:t>S</a:t>
              </a:r>
              <a:endParaRPr lang="ja-JP" altLang="en-US" sz="1200" dirty="0">
                <a:solidFill>
                  <a:schemeClr val="tx1"/>
                </a:solidFill>
              </a:endParaRPr>
            </a:p>
          </p:txBody>
        </p:sp>
      </p:grpSp>
      <p:grpSp>
        <p:nvGrpSpPr>
          <p:cNvPr id="116" name="グループ化 118"/>
          <p:cNvGrpSpPr/>
          <p:nvPr/>
        </p:nvGrpSpPr>
        <p:grpSpPr>
          <a:xfrm>
            <a:off x="3863752" y="5805264"/>
            <a:ext cx="1469590" cy="180000"/>
            <a:chOff x="6486746" y="5013176"/>
            <a:chExt cx="1469590" cy="180000"/>
          </a:xfrm>
        </p:grpSpPr>
        <p:sp>
          <p:nvSpPr>
            <p:cNvPr id="117" name="正方形/長方形 116"/>
            <p:cNvSpPr/>
            <p:nvPr/>
          </p:nvSpPr>
          <p:spPr>
            <a:xfrm>
              <a:off x="6666746" y="5013176"/>
              <a:ext cx="540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XCH</a:t>
              </a:r>
              <a:endParaRPr lang="ja-JP" altLang="en-US" sz="1200" dirty="0">
                <a:solidFill>
                  <a:schemeClr val="tx1"/>
                </a:solidFill>
              </a:endParaRPr>
            </a:p>
          </p:txBody>
        </p:sp>
        <p:sp>
          <p:nvSpPr>
            <p:cNvPr id="118" name="正方形/長方形 117"/>
            <p:cNvSpPr/>
            <p:nvPr/>
          </p:nvSpPr>
          <p:spPr>
            <a:xfrm>
              <a:off x="7199427"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D1</a:t>
              </a:r>
              <a:endParaRPr lang="ja-JP" altLang="en-US" sz="1200" dirty="0">
                <a:solidFill>
                  <a:schemeClr val="tx1"/>
                </a:solidFill>
              </a:endParaRPr>
            </a:p>
          </p:txBody>
        </p:sp>
        <p:cxnSp>
          <p:nvCxnSpPr>
            <p:cNvPr id="119" name="直線コネクタ 118"/>
            <p:cNvCxnSpPr/>
            <p:nvPr/>
          </p:nvCxnSpPr>
          <p:spPr>
            <a:xfrm>
              <a:off x="6486746" y="510185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p:cNvCxnSpPr/>
            <p:nvPr/>
          </p:nvCxnSpPr>
          <p:spPr>
            <a:xfrm>
              <a:off x="7776336" y="5101471"/>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線コネクタ 134"/>
            <p:cNvCxnSpPr/>
            <p:nvPr/>
          </p:nvCxnSpPr>
          <p:spPr>
            <a:xfrm rot="5400000">
              <a:off x="7861305" y="5103176"/>
              <a:ext cx="1800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正方形/長方形 135"/>
            <p:cNvSpPr/>
            <p:nvPr/>
          </p:nvSpPr>
          <p:spPr>
            <a:xfrm>
              <a:off x="7486881" y="5013176"/>
              <a:ext cx="288000" cy="1800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4000" tIns="0" rIns="0" bIns="0" rtlCol="0" anchor="ctr"/>
            <a:lstStyle/>
            <a:p>
              <a:pPr algn="l"/>
              <a:r>
                <a:rPr lang="en-US" altLang="ja-JP" sz="1200" dirty="0">
                  <a:solidFill>
                    <a:schemeClr val="tx1"/>
                  </a:solidFill>
                </a:rPr>
                <a:t>D2</a:t>
              </a:r>
              <a:endParaRPr lang="ja-JP" altLang="en-US" sz="1200" dirty="0">
                <a:solidFill>
                  <a:schemeClr val="tx1"/>
                </a:solidFill>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プログラムの基本</a:t>
            </a:r>
          </a:p>
        </p:txBody>
      </p:sp>
      <p:sp>
        <p:nvSpPr>
          <p:cNvPr id="3" name="コンテンツ プレースホルダー 2"/>
          <p:cNvSpPr>
            <a:spLocks noGrp="1"/>
          </p:cNvSpPr>
          <p:nvPr>
            <p:ph idx="1"/>
          </p:nvPr>
        </p:nvSpPr>
        <p:spPr>
          <a:xfrm>
            <a:off x="838200" y="1544383"/>
            <a:ext cx="10515600" cy="3564065"/>
          </a:xfrm>
        </p:spPr>
        <p:txBody>
          <a:bodyPr>
            <a:normAutofit/>
          </a:bodyPr>
          <a:lstStyle/>
          <a:p>
            <a:r>
              <a:rPr kumimoji="1" lang="ja-JP" altLang="en-US" dirty="0"/>
              <a:t>順次</a:t>
            </a:r>
            <a:endParaRPr kumimoji="1" lang="en-US" altLang="ja-JP" dirty="0"/>
          </a:p>
          <a:p>
            <a:pPr lvl="1"/>
            <a:r>
              <a:rPr lang="ja-JP" altLang="en-US" dirty="0"/>
              <a:t>コンピュータは命令を</a:t>
            </a:r>
            <a:r>
              <a:rPr lang="ja-JP" altLang="en-US" dirty="0">
                <a:solidFill>
                  <a:srgbClr val="FF0000"/>
                </a:solidFill>
              </a:rPr>
              <a:t>順番に実行する</a:t>
            </a:r>
            <a:endParaRPr lang="en-US" altLang="ja-JP" dirty="0"/>
          </a:p>
          <a:p>
            <a:r>
              <a:rPr kumimoji="1" lang="ja-JP" altLang="en-US" dirty="0"/>
              <a:t>分岐</a:t>
            </a:r>
            <a:endParaRPr kumimoji="1" lang="en-US" altLang="ja-JP" dirty="0"/>
          </a:p>
          <a:p>
            <a:pPr lvl="1"/>
            <a:r>
              <a:rPr lang="ja-JP" altLang="en-US" dirty="0">
                <a:solidFill>
                  <a:srgbClr val="FF0000"/>
                </a:solidFill>
              </a:rPr>
              <a:t>条件によって別の処理</a:t>
            </a:r>
            <a:r>
              <a:rPr lang="ja-JP" altLang="en-US" dirty="0"/>
              <a:t>を行う</a:t>
            </a:r>
            <a:endParaRPr lang="en-US" altLang="ja-JP" dirty="0"/>
          </a:p>
          <a:p>
            <a:r>
              <a:rPr kumimoji="1" lang="ja-JP" altLang="en-US" dirty="0"/>
              <a:t>繰返し</a:t>
            </a:r>
            <a:endParaRPr kumimoji="1" lang="en-US" altLang="ja-JP" dirty="0"/>
          </a:p>
          <a:p>
            <a:pPr lvl="1"/>
            <a:r>
              <a:rPr lang="ja-JP" altLang="en-US" dirty="0"/>
              <a:t>同じ処理を</a:t>
            </a:r>
            <a:r>
              <a:rPr lang="ja-JP" altLang="en-US" dirty="0">
                <a:solidFill>
                  <a:srgbClr val="FF0000"/>
                </a:solidFill>
              </a:rPr>
              <a:t>繰り返す</a:t>
            </a:r>
            <a:endParaRPr kumimoji="1" lang="ja-JP" altLang="en-US" dirty="0">
              <a:solidFill>
                <a:srgbClr val="FF0000"/>
              </a:solidFill>
            </a:endParaRPr>
          </a:p>
        </p:txBody>
      </p:sp>
      <p:sp>
        <p:nvSpPr>
          <p:cNvPr id="5" name="コンテンツ プレースホルダー 2"/>
          <p:cNvSpPr txBox="1">
            <a:spLocks/>
          </p:cNvSpPr>
          <p:nvPr/>
        </p:nvSpPr>
        <p:spPr>
          <a:xfrm>
            <a:off x="838200" y="5277452"/>
            <a:ext cx="10707624" cy="56251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dirty="0"/>
              <a:t>処理の順番を整理し、分岐や繰り返しの条件を矛盾なく考える</a:t>
            </a:r>
          </a:p>
        </p:txBody>
      </p:sp>
      <p:sp>
        <p:nvSpPr>
          <p:cNvPr id="6" name="コンテンツ プレースホルダー 2"/>
          <p:cNvSpPr txBox="1">
            <a:spLocks/>
          </p:cNvSpPr>
          <p:nvPr/>
        </p:nvSpPr>
        <p:spPr>
          <a:xfrm>
            <a:off x="838200" y="6008971"/>
            <a:ext cx="10515600" cy="5824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UD デジタル 教科書体 NK-R" panose="02020400000000000000" pitchFamily="18" charset="-128"/>
                <a:ea typeface="UD デジタル 教科書体 NK-R" panose="02020400000000000000" pitchFamily="18"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UD デジタル 教科書体 NK-R" panose="02020400000000000000" pitchFamily="18" charset="-128"/>
                <a:ea typeface="UD デジタル 教科書体 NK-R" panose="02020400000000000000" pitchFamily="18"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UD デジタル 教科書体 NK-R" panose="02020400000000000000" pitchFamily="18" charset="-128"/>
                <a:ea typeface="UD デジタル 教科書体 NK-R" panose="02020400000000000000" pitchFamily="18"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UD デジタル 教科書体 NK-R" panose="02020400000000000000" pitchFamily="18" charset="-128"/>
                <a:ea typeface="UD デジタル 教科書体 NK-R" panose="02020400000000000000" pitchFamily="18"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ja-JP" altLang="en-US" dirty="0">
                <a:solidFill>
                  <a:srgbClr val="FF0000"/>
                </a:solidFill>
              </a:rPr>
              <a:t>論理的思考</a:t>
            </a:r>
            <a:r>
              <a:rPr lang="ja-JP" altLang="en-US" dirty="0"/>
              <a:t>が大事</a:t>
            </a:r>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8</a:t>
            </a:fld>
            <a:endParaRPr kumimoji="1" lang="ja-JP" altLang="en-US"/>
          </a:p>
        </p:txBody>
      </p:sp>
    </p:spTree>
    <p:extLst>
      <p:ext uri="{BB962C8B-B14F-4D97-AF65-F5344CB8AC3E}">
        <p14:creationId xmlns:p14="http://schemas.microsoft.com/office/powerpoint/2010/main" val="1554353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fade">
                                      <p:cBhvr>
                                        <p:cTn id="36"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58939"/>
            <a:ext cx="9144000" cy="2387600"/>
          </a:xfrm>
        </p:spPr>
        <p:txBody>
          <a:bodyPr/>
          <a:lstStyle/>
          <a:p>
            <a:r>
              <a:rPr kumimoji="1" lang="en-US" altLang="ja-JP" dirty="0"/>
              <a:t>PLC</a:t>
            </a:r>
            <a:r>
              <a:rPr kumimoji="1" lang="ja-JP" altLang="en-US" dirty="0"/>
              <a:t>とシーケンス制御を</a:t>
            </a:r>
            <a:r>
              <a:rPr kumimoji="1" lang="en-US" altLang="ja-JP" dirty="0"/>
              <a:t/>
            </a:r>
            <a:br>
              <a:rPr kumimoji="1" lang="en-US" altLang="ja-JP" dirty="0"/>
            </a:br>
            <a:r>
              <a:rPr kumimoji="1" lang="ja-JP" altLang="en-US" dirty="0"/>
              <a:t>学ぶ理由</a:t>
            </a:r>
          </a:p>
        </p:txBody>
      </p:sp>
      <p:sp>
        <p:nvSpPr>
          <p:cNvPr id="3" name="サブタイトル 2"/>
          <p:cNvSpPr>
            <a:spLocks noGrp="1"/>
          </p:cNvSpPr>
          <p:nvPr>
            <p:ph type="subTitle" idx="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0955BC31-CF6C-4D52-BEB4-4772C4576AB2}" type="slidenum">
              <a:rPr kumimoji="1" lang="ja-JP" altLang="en-US" smtClean="0"/>
              <a:t>9</a:t>
            </a:fld>
            <a:endParaRPr kumimoji="1" lang="ja-JP" altLang="en-US"/>
          </a:p>
        </p:txBody>
      </p:sp>
    </p:spTree>
    <p:extLst>
      <p:ext uri="{BB962C8B-B14F-4D97-AF65-F5344CB8AC3E}">
        <p14:creationId xmlns:p14="http://schemas.microsoft.com/office/powerpoint/2010/main" val="2857537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3263</TotalTime>
  <Words>3760</Words>
  <Application>Microsoft Office PowerPoint</Application>
  <PresentationFormat>ワイド画面</PresentationFormat>
  <Paragraphs>1350</Paragraphs>
  <Slides>76</Slides>
  <Notes>21</Notes>
  <HiddenSlides>1</HiddenSlides>
  <MMClips>0</MMClips>
  <ScaleCrop>false</ScaleCrop>
  <HeadingPairs>
    <vt:vector size="6" baseType="variant">
      <vt:variant>
        <vt:lpstr>使用されているフォント</vt:lpstr>
      </vt:variant>
      <vt:variant>
        <vt:i4>11</vt:i4>
      </vt:variant>
      <vt:variant>
        <vt:lpstr>テーマ</vt:lpstr>
      </vt:variant>
      <vt:variant>
        <vt:i4>1</vt:i4>
      </vt:variant>
      <vt:variant>
        <vt:lpstr>スライド タイトル</vt:lpstr>
      </vt:variant>
      <vt:variant>
        <vt:i4>76</vt:i4>
      </vt:variant>
    </vt:vector>
  </HeadingPairs>
  <TitlesOfParts>
    <vt:vector size="88" baseType="lpstr">
      <vt:lpstr>Arial Unicode MS</vt:lpstr>
      <vt:lpstr>HGPｺﾞｼｯｸM</vt:lpstr>
      <vt:lpstr>ＭＳ Ｐゴシック</vt:lpstr>
      <vt:lpstr>ＭＳ ゴシック</vt:lpstr>
      <vt:lpstr>UD デジタル 教科書体 NK-R</vt:lpstr>
      <vt:lpstr>游ゴシック</vt:lpstr>
      <vt:lpstr>游ゴシック Light</vt:lpstr>
      <vt:lpstr>Arial</vt:lpstr>
      <vt:lpstr>Century</vt:lpstr>
      <vt:lpstr>Tahoma</vt:lpstr>
      <vt:lpstr>Times New Roman</vt:lpstr>
      <vt:lpstr>Office テーマ</vt:lpstr>
      <vt:lpstr>PLCによるシーケンス制御</vt:lpstr>
      <vt:lpstr>テーマ</vt:lpstr>
      <vt:lpstr>IT系エンジニアに大切なこと</vt:lpstr>
      <vt:lpstr>IT系エンジニアに必要な能力とは？</vt:lpstr>
      <vt:lpstr>論理的思考</vt:lpstr>
      <vt:lpstr>論理的思考をしてみよう</vt:lpstr>
      <vt:lpstr>論理的思考をしてみよう</vt:lpstr>
      <vt:lpstr>プログラムの基本</vt:lpstr>
      <vt:lpstr>PLCとシーケンス制御を 学ぶ理由</vt:lpstr>
      <vt:lpstr>シーケンス制御とは</vt:lpstr>
      <vt:lpstr>PLCとは</vt:lpstr>
      <vt:lpstr>つまり・・・</vt:lpstr>
      <vt:lpstr>シーケンス制御基礎</vt:lpstr>
      <vt:lpstr>制御とは</vt:lpstr>
      <vt:lpstr>制御の種類</vt:lpstr>
      <vt:lpstr>シーケンス制御</vt:lpstr>
      <vt:lpstr>順序制御</vt:lpstr>
      <vt:lpstr>条件制御</vt:lpstr>
      <vt:lpstr>時間制御（時限制御）</vt:lpstr>
      <vt:lpstr>シーケンス制御の種類</vt:lpstr>
      <vt:lpstr>接点</vt:lpstr>
      <vt:lpstr>接点の種類:a接点</vt:lpstr>
      <vt:lpstr>接点の種類:b接点</vt:lpstr>
      <vt:lpstr>接点の種類:c接点</vt:lpstr>
      <vt:lpstr>まとめ</vt:lpstr>
      <vt:lpstr>PLC基礎</vt:lpstr>
      <vt:lpstr>PLCとは</vt:lpstr>
      <vt:lpstr>ＰLＣの構成図</vt:lpstr>
      <vt:lpstr>PLＣの構成（１）</vt:lpstr>
      <vt:lpstr>PLＣの構成（2）</vt:lpstr>
      <vt:lpstr>PLＣの構成（3）</vt:lpstr>
      <vt:lpstr>PLＣの構成（4）</vt:lpstr>
      <vt:lpstr>PLＣの構成（5）</vt:lpstr>
      <vt:lpstr>ユニットの選定</vt:lpstr>
      <vt:lpstr>入出力番号</vt:lpstr>
      <vt:lpstr>PLCの動作</vt:lpstr>
      <vt:lpstr>プログラミングの方法</vt:lpstr>
      <vt:lpstr>リレーシンボリック語の読み方</vt:lpstr>
      <vt:lpstr>プログラムの演算方法</vt:lpstr>
      <vt:lpstr>スキャンタイム</vt:lpstr>
      <vt:lpstr>まとめ</vt:lpstr>
      <vt:lpstr>ベルトコンベア盤、PLC準備</vt:lpstr>
      <vt:lpstr>PLC基本実習</vt:lpstr>
      <vt:lpstr>ＯＮ回路</vt:lpstr>
      <vt:lpstr>ＯＦＦ回路</vt:lpstr>
      <vt:lpstr>ＡＮＤ回路</vt:lpstr>
      <vt:lpstr>具体例</vt:lpstr>
      <vt:lpstr>ＯＲ回路</vt:lpstr>
      <vt:lpstr>具体例</vt:lpstr>
      <vt:lpstr>どんな動きをする？</vt:lpstr>
      <vt:lpstr>自己保持回路</vt:lpstr>
      <vt:lpstr>どんな動きをする？</vt:lpstr>
      <vt:lpstr>2つの自己保持回路</vt:lpstr>
      <vt:lpstr>プログラム作成上の注意事項</vt:lpstr>
      <vt:lpstr>内部リレー</vt:lpstr>
      <vt:lpstr>内部リレーの使用例</vt:lpstr>
      <vt:lpstr>信号検出の問題点(1)</vt:lpstr>
      <vt:lpstr>信号検出の問題点(2)</vt:lpstr>
      <vt:lpstr>PLS・PLF命令</vt:lpstr>
      <vt:lpstr>PLS・PLF回路のタイミングチャート</vt:lpstr>
      <vt:lpstr>タイマ</vt:lpstr>
      <vt:lpstr>タイマ(2)</vt:lpstr>
      <vt:lpstr>タイマの使用例</vt:lpstr>
      <vt:lpstr>カウンタ</vt:lpstr>
      <vt:lpstr>カウンタ回路例</vt:lpstr>
      <vt:lpstr>カウンタ回路のタイムチャート</vt:lpstr>
      <vt:lpstr>SET・RST命令</vt:lpstr>
      <vt:lpstr>SET・RST回路のタイムチャート</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PLC基本</dc:title>
  <dc:creator>okipoly7</dc:creator>
  <cp:lastModifiedBy>okipoly7</cp:lastModifiedBy>
  <cp:revision>116</cp:revision>
  <cp:lastPrinted>2023-10-25T01:31:28Z</cp:lastPrinted>
  <dcterms:created xsi:type="dcterms:W3CDTF">2021-07-06T06:06:22Z</dcterms:created>
  <dcterms:modified xsi:type="dcterms:W3CDTF">2023-10-25T01:54:24Z</dcterms:modified>
</cp:coreProperties>
</file>